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Masters/slideMaster102.xml" ContentType="application/vnd.openxmlformats-officedocument.presentationml.slideMaster+xml"/>
  <Override PartName="/ppt/slideMasters/slideMaster103.xml" ContentType="application/vnd.openxmlformats-officedocument.presentationml.slideMaster+xml"/>
  <Override PartName="/ppt/slideMasters/slideMaster104.xml" ContentType="application/vnd.openxmlformats-officedocument.presentationml.slideMaster+xml"/>
  <Override PartName="/ppt/slideMasters/slideMaster105.xml" ContentType="application/vnd.openxmlformats-officedocument.presentationml.slideMaster+xml"/>
  <Override PartName="/ppt/slideMasters/slideMaster106.xml" ContentType="application/vnd.openxmlformats-officedocument.presentationml.slideMaster+xml"/>
  <Override PartName="/ppt/slideMasters/slideMaster107.xml" ContentType="application/vnd.openxmlformats-officedocument.presentationml.slideMaster+xml"/>
  <Override PartName="/ppt/slideMasters/slideMaster108.xml" ContentType="application/vnd.openxmlformats-officedocument.presentationml.slideMaster+xml"/>
  <Override PartName="/ppt/slideMasters/slideMaster109.xml" ContentType="application/vnd.openxmlformats-officedocument.presentationml.slideMaster+xml"/>
  <Override PartName="/ppt/slideMasters/slideMaster110.xml" ContentType="application/vnd.openxmlformats-officedocument.presentationml.slideMaster+xml"/>
  <Override PartName="/ppt/slideMasters/slideMaster111.xml" ContentType="application/vnd.openxmlformats-officedocument.presentationml.slideMaster+xml"/>
  <Override PartName="/ppt/slideMasters/slideMaster112.xml" ContentType="application/vnd.openxmlformats-officedocument.presentationml.slideMaster+xml"/>
  <Override PartName="/ppt/slideMasters/slideMaster113.xml" ContentType="application/vnd.openxmlformats-officedocument.presentationml.slideMaster+xml"/>
  <Override PartName="/ppt/slideMasters/slideMaster114.xml" ContentType="application/vnd.openxmlformats-officedocument.presentationml.slideMaster+xml"/>
  <Override PartName="/ppt/slideMasters/slideMaster115.xml" ContentType="application/vnd.openxmlformats-officedocument.presentationml.slideMaster+xml"/>
  <Override PartName="/ppt/slideMasters/slideMaster116.xml" ContentType="application/vnd.openxmlformats-officedocument.presentationml.slideMaster+xml"/>
  <Override PartName="/ppt/slideMasters/slideMaster117.xml" ContentType="application/vnd.openxmlformats-officedocument.presentationml.slideMaster+xml"/>
  <Override PartName="/ppt/slideMasters/slideMaster118.xml" ContentType="application/vnd.openxmlformats-officedocument.presentationml.slideMaster+xml"/>
  <Override PartName="/ppt/slideMasters/slideMaster119.xml" ContentType="application/vnd.openxmlformats-officedocument.presentationml.slideMaster+xml"/>
  <Override PartName="/ppt/slideMasters/slideMaster12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4.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theme/theme5.xml" ContentType="application/vnd.openxmlformats-officedocument.theme+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theme/theme6.xml" ContentType="application/vnd.openxmlformats-officedocument.theme+xml"/>
  <Override PartName="/ppt/slideLayouts/slideLayout70.xml" ContentType="application/vnd.openxmlformats-officedocument.presentationml.slideLayout+xml"/>
  <Override PartName="/ppt/theme/theme7.xml" ContentType="application/vnd.openxmlformats-officedocument.theme+xml"/>
  <Override PartName="/ppt/slideLayouts/slideLayout71.xml" ContentType="application/vnd.openxmlformats-officedocument.presentationml.slideLayout+xml"/>
  <Override PartName="/ppt/theme/theme8.xml" ContentType="application/vnd.openxmlformats-officedocument.theme+xml"/>
  <Override PartName="/ppt/slideLayouts/slideLayout72.xml" ContentType="application/vnd.openxmlformats-officedocument.presentationml.slideLayout+xml"/>
  <Override PartName="/ppt/theme/theme9.xml" ContentType="application/vnd.openxmlformats-officedocument.theme+xml"/>
  <Override PartName="/ppt/slideLayouts/slideLayout73.xml" ContentType="application/vnd.openxmlformats-officedocument.presentationml.slideLayout+xml"/>
  <Override PartName="/ppt/theme/theme10.xml" ContentType="application/vnd.openxmlformats-officedocument.theme+xml"/>
  <Override PartName="/ppt/slideLayouts/slideLayout74.xml" ContentType="application/vnd.openxmlformats-officedocument.presentationml.slideLayout+xml"/>
  <Override PartName="/ppt/theme/theme11.xml" ContentType="application/vnd.openxmlformats-officedocument.theme+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theme/theme12.xml" ContentType="application/vnd.openxmlformats-officedocument.theme+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theme/theme13.xml" ContentType="application/vnd.openxmlformats-officedocument.theme+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theme/theme14.xml" ContentType="application/vnd.openxmlformats-officedocument.theme+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theme/theme15.xml" ContentType="application/vnd.openxmlformats-officedocument.theme+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theme/theme16.xml" ContentType="application/vnd.openxmlformats-officedocument.theme+xml"/>
  <Override PartName="/ppt/theme/themeOverride1.xml" ContentType="application/vnd.openxmlformats-officedocument.themeOverride+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theme/theme17.xml" ContentType="application/vnd.openxmlformats-officedocument.theme+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theme/theme18.xml" ContentType="application/vnd.openxmlformats-officedocument.theme+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theme/theme19.xml" ContentType="application/vnd.openxmlformats-officedocument.theme+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theme/theme20.xml" ContentType="application/vnd.openxmlformats-officedocument.theme+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theme/theme21.xml" ContentType="application/vnd.openxmlformats-officedocument.theme+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theme/theme22.xml" ContentType="application/vnd.openxmlformats-officedocument.theme+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theme/theme23.xml" ContentType="application/vnd.openxmlformats-officedocument.theme+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theme/theme24.xml" ContentType="application/vnd.openxmlformats-officedocument.theme+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theme/theme25.xml" ContentType="application/vnd.openxmlformats-officedocument.theme+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theme/theme26.xml" ContentType="application/vnd.openxmlformats-officedocument.theme+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theme/theme27.xml" ContentType="application/vnd.openxmlformats-officedocument.theme+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theme/theme28.xml" ContentType="application/vnd.openxmlformats-officedocument.theme+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theme/theme29.xml" ContentType="application/vnd.openxmlformats-officedocument.theme+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theme/theme30.xml" ContentType="application/vnd.openxmlformats-officedocument.theme+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theme/theme31.xml" ContentType="application/vnd.openxmlformats-officedocument.theme+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theme/theme32.xml" ContentType="application/vnd.openxmlformats-officedocument.theme+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theme/theme33.xml" ContentType="application/vnd.openxmlformats-officedocument.theme+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theme/theme34.xml" ContentType="application/vnd.openxmlformats-officedocument.theme+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theme/theme35.xml" ContentType="application/vnd.openxmlformats-officedocument.theme+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theme/theme36.xml" ContentType="application/vnd.openxmlformats-officedocument.theme+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theme/theme37.xml" ContentType="application/vnd.openxmlformats-officedocument.theme+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theme/theme38.xml" ContentType="application/vnd.openxmlformats-officedocument.theme+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theme/theme39.xml" ContentType="application/vnd.openxmlformats-officedocument.theme+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theme/theme40.xml" ContentType="application/vnd.openxmlformats-officedocument.theme+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theme/theme41.xml" ContentType="application/vnd.openxmlformats-officedocument.theme+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theme/theme42.xml" ContentType="application/vnd.openxmlformats-officedocument.theme+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theme/theme43.xml" ContentType="application/vnd.openxmlformats-officedocument.theme+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theme/theme44.xml" ContentType="application/vnd.openxmlformats-officedocument.theme+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theme/theme45.xml" ContentType="application/vnd.openxmlformats-officedocument.theme+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theme/theme46.xml" ContentType="application/vnd.openxmlformats-officedocument.theme+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theme/theme47.xml" ContentType="application/vnd.openxmlformats-officedocument.theme+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theme/theme48.xml" ContentType="application/vnd.openxmlformats-officedocument.theme+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theme/theme49.xml" ContentType="application/vnd.openxmlformats-officedocument.theme+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theme/theme50.xml" ContentType="application/vnd.openxmlformats-officedocument.theme+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theme/theme51.xml" ContentType="application/vnd.openxmlformats-officedocument.theme+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theme/theme52.xml" ContentType="application/vnd.openxmlformats-officedocument.theme+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theme/theme53.xml" ContentType="application/vnd.openxmlformats-officedocument.theme+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theme/theme54.xml" ContentType="application/vnd.openxmlformats-officedocument.theme+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theme/theme55.xml" ContentType="application/vnd.openxmlformats-officedocument.theme+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theme/theme56.xml" ContentType="application/vnd.openxmlformats-officedocument.theme+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theme/theme57.xml" ContentType="application/vnd.openxmlformats-officedocument.theme+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theme/theme58.xml" ContentType="application/vnd.openxmlformats-officedocument.theme+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theme/theme59.xml" ContentType="application/vnd.openxmlformats-officedocument.theme+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theme/theme60.xml" ContentType="application/vnd.openxmlformats-officedocument.theme+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theme/theme61.xml" ContentType="application/vnd.openxmlformats-officedocument.theme+xml"/>
  <Override PartName="/ppt/slideLayouts/slideLayout632.xml" ContentType="application/vnd.openxmlformats-officedocument.presentationml.slideLayout+xml"/>
  <Override PartName="/ppt/theme/theme62.xml" ContentType="application/vnd.openxmlformats-officedocument.theme+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theme/theme63.xml" ContentType="application/vnd.openxmlformats-officedocument.theme+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theme/theme64.xml" ContentType="application/vnd.openxmlformats-officedocument.theme+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theme/theme65.xml" ContentType="application/vnd.openxmlformats-officedocument.theme+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theme/theme66.xml" ContentType="application/vnd.openxmlformats-officedocument.theme+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theme/theme67.xml" ContentType="application/vnd.openxmlformats-officedocument.theme+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theme/theme68.xml" ContentType="application/vnd.openxmlformats-officedocument.theme+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theme/theme69.xml" ContentType="application/vnd.openxmlformats-officedocument.theme+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theme/theme70.xml" ContentType="application/vnd.openxmlformats-officedocument.theme+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theme/theme71.xml" ContentType="application/vnd.openxmlformats-officedocument.theme+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theme/theme72.xml" ContentType="application/vnd.openxmlformats-officedocument.theme+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theme/theme73.xml" ContentType="application/vnd.openxmlformats-officedocument.theme+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theme/theme74.xml" ContentType="application/vnd.openxmlformats-officedocument.theme+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theme/theme75.xml" ContentType="application/vnd.openxmlformats-officedocument.theme+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theme/theme76.xml" ContentType="application/vnd.openxmlformats-officedocument.theme+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theme/theme77.xml" ContentType="application/vnd.openxmlformats-officedocument.theme+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theme/theme78.xml" ContentType="application/vnd.openxmlformats-officedocument.theme+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theme/theme79.xml" ContentType="application/vnd.openxmlformats-officedocument.theme+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theme/theme80.xml" ContentType="application/vnd.openxmlformats-officedocument.theme+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theme/theme81.xml" ContentType="application/vnd.openxmlformats-officedocument.theme+xml"/>
  <Override PartName="/ppt/slideLayouts/slideLayout840.xml" ContentType="application/vnd.openxmlformats-officedocument.presentationml.slideLayout+xml"/>
  <Override PartName="/ppt/theme/theme82.xml" ContentType="application/vnd.openxmlformats-officedocument.theme+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theme/theme83.xml" ContentType="application/vnd.openxmlformats-officedocument.theme+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theme/theme84.xml" ContentType="application/vnd.openxmlformats-officedocument.theme+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theme/theme85.xml" ContentType="application/vnd.openxmlformats-officedocument.theme+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theme/theme86.xml" ContentType="application/vnd.openxmlformats-officedocument.theme+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theme/theme87.xml" ContentType="application/vnd.openxmlformats-officedocument.theme+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theme/theme88.xml" ContentType="application/vnd.openxmlformats-officedocument.theme+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theme/theme89.xml" ContentType="application/vnd.openxmlformats-officedocument.theme+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theme/theme90.xml" ContentType="application/vnd.openxmlformats-officedocument.theme+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theme/theme91.xml" ContentType="application/vnd.openxmlformats-officedocument.theme+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theme/theme92.xml" ContentType="application/vnd.openxmlformats-officedocument.theme+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theme/theme93.xml" ContentType="application/vnd.openxmlformats-officedocument.theme+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theme/theme94.xml" ContentType="application/vnd.openxmlformats-officedocument.theme+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theme/theme95.xml" ContentType="application/vnd.openxmlformats-officedocument.theme+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theme/theme96.xml" ContentType="application/vnd.openxmlformats-officedocument.theme+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theme/theme97.xml" ContentType="application/vnd.openxmlformats-officedocument.theme+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theme/theme98.xml" ContentType="application/vnd.openxmlformats-officedocument.theme+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theme/theme99.xml" ContentType="application/vnd.openxmlformats-officedocument.theme+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theme/theme100.xml" ContentType="application/vnd.openxmlformats-officedocument.theme+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theme/theme101.xml" ContentType="application/vnd.openxmlformats-officedocument.theme+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theme/theme102.xml" ContentType="application/vnd.openxmlformats-officedocument.theme+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theme/theme103.xml" ContentType="application/vnd.openxmlformats-officedocument.theme+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theme/theme104.xml" ContentType="application/vnd.openxmlformats-officedocument.theme+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theme/theme105.xml" ContentType="application/vnd.openxmlformats-officedocument.theme+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theme/theme106.xml" ContentType="application/vnd.openxmlformats-officedocument.theme+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theme/theme107.xml" ContentType="application/vnd.openxmlformats-officedocument.theme+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theme/theme108.xml" ContentType="application/vnd.openxmlformats-officedocument.theme+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theme/theme109.xml" ContentType="application/vnd.openxmlformats-officedocument.theme+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theme/theme110.xml" ContentType="application/vnd.openxmlformats-officedocument.theme+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theme/theme111.xml" ContentType="application/vnd.openxmlformats-officedocument.theme+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theme/theme112.xml" ContentType="application/vnd.openxmlformats-officedocument.theme+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theme/theme113.xml" ContentType="application/vnd.openxmlformats-officedocument.theme+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theme/theme114.xml" ContentType="application/vnd.openxmlformats-officedocument.theme+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theme/theme115.xml" ContentType="application/vnd.openxmlformats-officedocument.theme+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theme/theme116.xml" ContentType="application/vnd.openxmlformats-officedocument.theme+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theme/theme117.xml" ContentType="application/vnd.openxmlformats-officedocument.theme+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theme/theme118.xml" ContentType="application/vnd.openxmlformats-officedocument.theme+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theme/theme119.xml" ContentType="application/vnd.openxmlformats-officedocument.theme+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theme/theme120.xml" ContentType="application/vnd.openxmlformats-officedocument.theme+xml"/>
  <Override PartName="/ppt/theme/theme121.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2.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theme/themeOverride3.xml" ContentType="application/vnd.openxmlformats-officedocument.themeOverr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theme/themeOverride4.xml" ContentType="application/vnd.openxmlformats-officedocument.themeOverr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theme/themeOverride5.xml" ContentType="application/vnd.openxmlformats-officedocument.themeOverr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theme/themeOverride6.xml" ContentType="application/vnd.openxmlformats-officedocument.themeOverride+xml"/>
  <Override PartName="/ppt/notesSlides/notesSlide61.xml" ContentType="application/vnd.openxmlformats-officedocument.presentationml.notesSlide+xml"/>
  <Override PartName="/ppt/theme/themeOverride7.xml" ContentType="application/vnd.openxmlformats-officedocument.themeOverr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theme/themeOverride8.xml" ContentType="application/vnd.openxmlformats-officedocument.themeOverr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theme/themeOverride9.xml" ContentType="application/vnd.openxmlformats-officedocument.themeOverride+xml"/>
  <Override PartName="/ppt/notesSlides/notesSlide75.xml" ContentType="application/vnd.openxmlformats-officedocument.presentationml.notesSlide+xml"/>
  <Override PartName="/ppt/theme/themeOverride10.xml" ContentType="application/vnd.openxmlformats-officedocument.themeOverr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theme/themeOverride11.xml" ContentType="application/vnd.openxmlformats-officedocument.themeOverr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theme/themeOverride12.xml" ContentType="application/vnd.openxmlformats-officedocument.themeOverr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theme/themeOverride13.xml" ContentType="application/vnd.openxmlformats-officedocument.themeOverride+xml"/>
  <Override PartName="/ppt/notesSlides/notesSlide115.xml" ContentType="application/vnd.openxmlformats-officedocument.presentationml.notesSlide+xml"/>
  <Override PartName="/ppt/theme/themeOverride14.xml" ContentType="application/vnd.openxmlformats-officedocument.themeOverr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theme/themeOverride15.xml" ContentType="application/vnd.openxmlformats-officedocument.themeOverride+xml"/>
  <Override PartName="/ppt/notesSlides/notesSlide127.xml" ContentType="application/vnd.openxmlformats-officedocument.presentationml.notesSlide+xml"/>
  <Override PartName="/ppt/theme/themeOverride16.xml" ContentType="application/vnd.openxmlformats-officedocument.themeOverr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theme/themeOverride17.xml" ContentType="application/vnd.openxmlformats-officedocument.themeOverr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theme/themeOverride18.xml" ContentType="application/vnd.openxmlformats-officedocument.themeOverr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theme/themeOverride19.xml" ContentType="application/vnd.openxmlformats-officedocument.themeOverr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theme/themeOverride20.xml" ContentType="application/vnd.openxmlformats-officedocument.themeOverr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theme/themeOverride21.xml" ContentType="application/vnd.openxmlformats-officedocument.themeOverr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216.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217.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218.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219.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220.xml" ContentType="application/vnd.openxmlformats-officedocument.presentationml.notesSlide+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notesSlides/notesSlide221.xml" ContentType="application/vnd.openxmlformats-officedocument.presentationml.notesSlide+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notesSlides/notesSlide222.xml" ContentType="application/vnd.openxmlformats-officedocument.presentationml.notesSlide+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notesSlides/notesSlide223.xml" ContentType="application/vnd.openxmlformats-officedocument.presentationml.notesSlide+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theme/themeOverride22.xml" ContentType="application/vnd.openxmlformats-officedocument.themeOverride+xml"/>
  <Override PartName="/ppt/notesSlides/notesSlide229.xml" ContentType="application/vnd.openxmlformats-officedocument.presentationml.notesSlide+xml"/>
  <Override PartName="/ppt/diagrams/data13.xml" ContentType="application/vnd.openxmlformats-officedocument.drawingml.diagramData+xml"/>
  <Override PartName="/ppt/diagrams/layout13.xml" ContentType="application/vnd.openxmlformats-officedocument.drawingml.diagramLayout+xml"/>
  <Override PartName="/ppt/diagrams/quickStyle13.xml" ContentType="application/vnd.openxmlformats-officedocument.drawingml.diagramStyle+xml"/>
  <Override PartName="/ppt/diagrams/colors13.xml" ContentType="application/vnd.openxmlformats-officedocument.drawingml.diagramColors+xml"/>
  <Override PartName="/ppt/diagrams/drawing13.xml" ContentType="application/vnd.ms-office.drawingml.diagramDrawing+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diagrams/data14.xml" ContentType="application/vnd.openxmlformats-officedocument.drawingml.diagramData+xml"/>
  <Override PartName="/ppt/diagrams/layout14.xml" ContentType="application/vnd.openxmlformats-officedocument.drawingml.diagramLayout+xml"/>
  <Override PartName="/ppt/diagrams/quickStyle14.xml" ContentType="application/vnd.openxmlformats-officedocument.drawingml.diagramStyle+xml"/>
  <Override PartName="/ppt/diagrams/colors14.xml" ContentType="application/vnd.openxmlformats-officedocument.drawingml.diagramColors+xml"/>
  <Override PartName="/ppt/diagrams/drawing14.xml" ContentType="application/vnd.ms-office.drawingml.diagramDrawing+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diagrams/data15.xml" ContentType="application/vnd.openxmlformats-officedocument.drawingml.diagramData+xml"/>
  <Override PartName="/ppt/diagrams/layout15.xml" ContentType="application/vnd.openxmlformats-officedocument.drawingml.diagramLayout+xml"/>
  <Override PartName="/ppt/diagrams/quickStyle15.xml" ContentType="application/vnd.openxmlformats-officedocument.drawingml.diagramStyle+xml"/>
  <Override PartName="/ppt/diagrams/colors15.xml" ContentType="application/vnd.openxmlformats-officedocument.drawingml.diagramColors+xml"/>
  <Override PartName="/ppt/diagrams/drawing15.xml" ContentType="application/vnd.ms-office.drawingml.diagramDrawing+xml"/>
  <Override PartName="/ppt/notesSlides/notesSlide246.xml" ContentType="application/vnd.openxmlformats-officedocument.presentationml.notesSlide+xml"/>
  <Override PartName="/ppt/theme/themeOverride23.xml" ContentType="application/vnd.openxmlformats-officedocument.themeOverride+xml"/>
  <Override PartName="/ppt/notesSlides/notesSlide247.xml" ContentType="application/vnd.openxmlformats-officedocument.presentationml.notesSlide+xml"/>
  <Override PartName="/ppt/theme/themeOverride24.xml" ContentType="application/vnd.openxmlformats-officedocument.themeOverride+xml"/>
  <Override PartName="/ppt/notesSlides/notesSlide248.xml" ContentType="application/vnd.openxmlformats-officedocument.presentationml.notesSlide+xml"/>
  <Override PartName="/ppt/diagrams/data16.xml" ContentType="application/vnd.openxmlformats-officedocument.drawingml.diagramData+xml"/>
  <Override PartName="/ppt/diagrams/layout16.xml" ContentType="application/vnd.openxmlformats-officedocument.drawingml.diagramLayout+xml"/>
  <Override PartName="/ppt/diagrams/quickStyle16.xml" ContentType="application/vnd.openxmlformats-officedocument.drawingml.diagramStyle+xml"/>
  <Override PartName="/ppt/diagrams/colors16.xml" ContentType="application/vnd.openxmlformats-officedocument.drawingml.diagramColors+xml"/>
  <Override PartName="/ppt/diagrams/drawing16.xml" ContentType="application/vnd.ms-office.drawingml.diagramDrawing+xml"/>
  <Override PartName="/ppt/theme/themeOverride25.xml" ContentType="application/vnd.openxmlformats-officedocument.themeOverride+xml"/>
  <Override PartName="/ppt/notesSlides/notesSlide249.xml" ContentType="application/vnd.openxmlformats-officedocument.presentationml.notesSlide+xml"/>
  <Override PartName="/ppt/theme/themeOverride26.xml" ContentType="application/vnd.openxmlformats-officedocument.themeOverride+xml"/>
  <Override PartName="/ppt/notesSlides/notesSlide250.xml" ContentType="application/vnd.openxmlformats-officedocument.presentationml.notesSlide+xml"/>
  <Override PartName="/ppt/theme/themeOverride27.xml" ContentType="application/vnd.openxmlformats-officedocument.themeOverride+xml"/>
  <Override PartName="/ppt/notesSlides/notesSlide251.xml" ContentType="application/vnd.openxmlformats-officedocument.presentationml.notesSlide+xml"/>
  <Override PartName="/ppt/diagrams/data17.xml" ContentType="application/vnd.openxmlformats-officedocument.drawingml.diagramData+xml"/>
  <Override PartName="/ppt/diagrams/layout17.xml" ContentType="application/vnd.openxmlformats-officedocument.drawingml.diagramLayout+xml"/>
  <Override PartName="/ppt/diagrams/quickStyle17.xml" ContentType="application/vnd.openxmlformats-officedocument.drawingml.diagramStyle+xml"/>
  <Override PartName="/ppt/diagrams/colors17.xml" ContentType="application/vnd.openxmlformats-officedocument.drawingml.diagramColors+xml"/>
  <Override PartName="/ppt/diagrams/drawing17.xml" ContentType="application/vnd.ms-office.drawingml.diagramDrawing+xml"/>
  <Override PartName="/ppt/theme/themeOverride28.xml" ContentType="application/vnd.openxmlformats-officedocument.themeOverride+xml"/>
  <Override PartName="/ppt/notesSlides/notesSlide252.xml" ContentType="application/vnd.openxmlformats-officedocument.presentationml.notesSlide+xml"/>
  <Override PartName="/ppt/diagrams/data18.xml" ContentType="application/vnd.openxmlformats-officedocument.drawingml.diagramData+xml"/>
  <Override PartName="/ppt/diagrams/layout18.xml" ContentType="application/vnd.openxmlformats-officedocument.drawingml.diagramLayout+xml"/>
  <Override PartName="/ppt/diagrams/quickStyle18.xml" ContentType="application/vnd.openxmlformats-officedocument.drawingml.diagramStyle+xml"/>
  <Override PartName="/ppt/diagrams/colors18.xml" ContentType="application/vnd.openxmlformats-officedocument.drawingml.diagramColors+xml"/>
  <Override PartName="/ppt/diagrams/drawing18.xml" ContentType="application/vnd.ms-office.drawingml.diagramDrawing+xml"/>
  <Override PartName="/ppt/theme/themeOverride29.xml" ContentType="application/vnd.openxmlformats-officedocument.themeOverr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theme/themeOverride30.xml" ContentType="application/vnd.openxmlformats-officedocument.themeOverride+xml"/>
  <Override PartName="/ppt/notesSlides/notesSlide255.xml" ContentType="application/vnd.openxmlformats-officedocument.presentationml.notesSlide+xml"/>
  <Override PartName="/ppt/theme/themeOverride31.xml" ContentType="application/vnd.openxmlformats-officedocument.themeOverride+xml"/>
  <Override PartName="/ppt/notesSlides/notesSlide256.xml" ContentType="application/vnd.openxmlformats-officedocument.presentationml.notesSlide+xml"/>
  <Override PartName="/ppt/theme/themeOverride32.xml" ContentType="application/vnd.openxmlformats-officedocument.themeOverride+xml"/>
  <Override PartName="/ppt/notesSlides/notesSlide257.xml" ContentType="application/vnd.openxmlformats-officedocument.presentationml.notesSlide+xml"/>
  <Override PartName="/ppt/theme/themeOverride33.xml" ContentType="application/vnd.openxmlformats-officedocument.themeOverr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diagrams/data19.xml" ContentType="application/vnd.openxmlformats-officedocument.drawingml.diagramData+xml"/>
  <Override PartName="/ppt/diagrams/layout19.xml" ContentType="application/vnd.openxmlformats-officedocument.drawingml.diagramLayout+xml"/>
  <Override PartName="/ppt/diagrams/quickStyle19.xml" ContentType="application/vnd.openxmlformats-officedocument.drawingml.diagramStyle+xml"/>
  <Override PartName="/ppt/diagrams/colors19.xml" ContentType="application/vnd.openxmlformats-officedocument.drawingml.diagramColors+xml"/>
  <Override PartName="/ppt/diagrams/drawing19.xml" ContentType="application/vnd.ms-office.drawingml.diagramDrawing+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diagrams/data20.xml" ContentType="application/vnd.openxmlformats-officedocument.drawingml.diagramData+xml"/>
  <Override PartName="/ppt/diagrams/layout20.xml" ContentType="application/vnd.openxmlformats-officedocument.drawingml.diagramLayout+xml"/>
  <Override PartName="/ppt/diagrams/quickStyle20.xml" ContentType="application/vnd.openxmlformats-officedocument.drawingml.diagramStyle+xml"/>
  <Override PartName="/ppt/diagrams/colors20.xml" ContentType="application/vnd.openxmlformats-officedocument.drawingml.diagramColors+xml"/>
  <Override PartName="/ppt/diagrams/drawing20.xml" ContentType="application/vnd.ms-office.drawingml.diagramDrawing+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theme/themeOverride34.xml" ContentType="application/vnd.openxmlformats-officedocument.themeOverride+xml"/>
  <Override PartName="/ppt/notesSlides/notesSlide269.xml" ContentType="application/vnd.openxmlformats-officedocument.presentationml.notesSlide+xml"/>
  <Override PartName="/ppt/diagrams/data21.xml" ContentType="application/vnd.openxmlformats-officedocument.drawingml.diagramData+xml"/>
  <Override PartName="/ppt/diagrams/layout21.xml" ContentType="application/vnd.openxmlformats-officedocument.drawingml.diagramLayout+xml"/>
  <Override PartName="/ppt/diagrams/quickStyle21.xml" ContentType="application/vnd.openxmlformats-officedocument.drawingml.diagramStyle+xml"/>
  <Override PartName="/ppt/diagrams/colors21.xml" ContentType="application/vnd.openxmlformats-officedocument.drawingml.diagramColors+xml"/>
  <Override PartName="/ppt/diagrams/drawing21.xml" ContentType="application/vnd.ms-office.drawingml.diagramDrawing+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diagrams/data22.xml" ContentType="application/vnd.openxmlformats-officedocument.drawingml.diagramData+xml"/>
  <Override PartName="/ppt/diagrams/layout22.xml" ContentType="application/vnd.openxmlformats-officedocument.drawingml.diagramLayout+xml"/>
  <Override PartName="/ppt/diagrams/quickStyle22.xml" ContentType="application/vnd.openxmlformats-officedocument.drawingml.diagramStyle+xml"/>
  <Override PartName="/ppt/diagrams/colors22.xml" ContentType="application/vnd.openxmlformats-officedocument.drawingml.diagramColors+xml"/>
  <Override PartName="/ppt/diagrams/drawing22.xml" ContentType="application/vnd.ms-office.drawingml.diagramDrawing+xml"/>
  <Override PartName="/ppt/notesSlides/notesSlide272.xml" ContentType="application/vnd.openxmlformats-officedocument.presentationml.notesSlide+xml"/>
  <Override PartName="/ppt/diagrams/data23.xml" ContentType="application/vnd.openxmlformats-officedocument.drawingml.diagramData+xml"/>
  <Override PartName="/ppt/diagrams/layout23.xml" ContentType="application/vnd.openxmlformats-officedocument.drawingml.diagramLayout+xml"/>
  <Override PartName="/ppt/diagrams/quickStyle23.xml" ContentType="application/vnd.openxmlformats-officedocument.drawingml.diagramStyle+xml"/>
  <Override PartName="/ppt/diagrams/colors23.xml" ContentType="application/vnd.openxmlformats-officedocument.drawingml.diagramColors+xml"/>
  <Override PartName="/ppt/diagrams/drawing23.xml" ContentType="application/vnd.ms-office.drawingml.diagramDrawing+xml"/>
  <Override PartName="/ppt/notesSlides/notesSlide273.xml" ContentType="application/vnd.openxmlformats-officedocument.presentationml.notesSlide+xml"/>
  <Override PartName="/ppt/theme/themeOverride35.xml" ContentType="application/vnd.openxmlformats-officedocument.themeOverr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diagrams/data24.xml" ContentType="application/vnd.openxmlformats-officedocument.drawingml.diagramData+xml"/>
  <Override PartName="/ppt/diagrams/layout24.xml" ContentType="application/vnd.openxmlformats-officedocument.drawingml.diagramLayout+xml"/>
  <Override PartName="/ppt/diagrams/quickStyle24.xml" ContentType="application/vnd.openxmlformats-officedocument.drawingml.diagramStyle+xml"/>
  <Override PartName="/ppt/diagrams/colors24.xml" ContentType="application/vnd.openxmlformats-officedocument.drawingml.diagramColors+xml"/>
  <Override PartName="/ppt/diagrams/drawing24.xml" ContentType="application/vnd.ms-office.drawingml.diagramDrawing+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ppt/notesSlides/notesSlide323.xml" ContentType="application/vnd.openxmlformats-officedocument.presentationml.notesSlide+xml"/>
  <Override PartName="/ppt/notesSlides/notesSlide324.xml" ContentType="application/vnd.openxmlformats-officedocument.presentationml.notesSl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notesSlides/notesSlide327.xml" ContentType="application/vnd.openxmlformats-officedocument.presentationml.notesSlide+xml"/>
  <Override PartName="/ppt/notesSlides/notesSlide328.xml" ContentType="application/vnd.openxmlformats-officedocument.presentationml.notesSlide+xml"/>
  <Override PartName="/ppt/notesSlides/notesSlide329.xml" ContentType="application/vnd.openxmlformats-officedocument.presentationml.notesSlide+xml"/>
  <Override PartName="/ppt/notesSlides/notesSlide330.xml" ContentType="application/vnd.openxmlformats-officedocument.presentationml.notesSlide+xml"/>
  <Override PartName="/ppt/notesSlides/notesSlide331.xml" ContentType="application/vnd.openxmlformats-officedocument.presentationml.notesSlide+xml"/>
  <Override PartName="/ppt/notesSlides/notesSlide332.xml" ContentType="application/vnd.openxmlformats-officedocument.presentationml.notesSlide+xml"/>
  <Override PartName="/ppt/notesSlides/notesSlide333.xml" ContentType="application/vnd.openxmlformats-officedocument.presentationml.notesSlide+xml"/>
  <Override PartName="/ppt/notesSlides/notesSlide334.xml" ContentType="application/vnd.openxmlformats-officedocument.presentationml.notesSlide+xml"/>
  <Override PartName="/ppt/notesSlides/notesSlide33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4" r:id="rId1"/>
    <p:sldMasterId id="2147483660" r:id="rId2"/>
    <p:sldMasterId id="2147483658" r:id="rId3"/>
    <p:sldMasterId id="2147483653" r:id="rId4"/>
    <p:sldMasterId id="2147483655" r:id="rId5"/>
    <p:sldMasterId id="2147483657" r:id="rId6"/>
    <p:sldMasterId id="2147484762" r:id="rId7"/>
    <p:sldMasterId id="2147484764" r:id="rId8"/>
    <p:sldMasterId id="2147484766" r:id="rId9"/>
    <p:sldMasterId id="2147484768" r:id="rId10"/>
    <p:sldMasterId id="2147484770" r:id="rId11"/>
    <p:sldMasterId id="2147485132" r:id="rId12"/>
    <p:sldMasterId id="2147485253" r:id="rId13"/>
    <p:sldMasterId id="2147485267" r:id="rId14"/>
    <p:sldMasterId id="2147485279" r:id="rId15"/>
    <p:sldMasterId id="2147485305" r:id="rId16"/>
    <p:sldMasterId id="2147485329" r:id="rId17"/>
    <p:sldMasterId id="2147485341" r:id="rId18"/>
    <p:sldMasterId id="2147485355" r:id="rId19"/>
    <p:sldMasterId id="2147485368" r:id="rId20"/>
    <p:sldMasterId id="2147485432" r:id="rId21"/>
    <p:sldMasterId id="2147485444" r:id="rId22"/>
    <p:sldMasterId id="2147485480" r:id="rId23"/>
    <p:sldMasterId id="2147485526" r:id="rId24"/>
    <p:sldMasterId id="2147485538" r:id="rId25"/>
    <p:sldMasterId id="2147485552" r:id="rId26"/>
    <p:sldMasterId id="2147485564" r:id="rId27"/>
    <p:sldMasterId id="2147485578" r:id="rId28"/>
    <p:sldMasterId id="2147485590" r:id="rId29"/>
    <p:sldMasterId id="2147485626" r:id="rId30"/>
    <p:sldMasterId id="2147485639" r:id="rId31"/>
    <p:sldMasterId id="2147485651" r:id="rId32"/>
    <p:sldMasterId id="2147485663" r:id="rId33"/>
    <p:sldMasterId id="2147485675" r:id="rId34"/>
    <p:sldMasterId id="2147485688" r:id="rId35"/>
    <p:sldMasterId id="2147485700" r:id="rId36"/>
    <p:sldMasterId id="2147485712" r:id="rId37"/>
    <p:sldMasterId id="2147485729" r:id="rId38"/>
    <p:sldMasterId id="2147485741" r:id="rId39"/>
    <p:sldMasterId id="2147485753" r:id="rId40"/>
    <p:sldMasterId id="2147485756" r:id="rId41"/>
    <p:sldMasterId id="2147485768" r:id="rId42"/>
    <p:sldMasterId id="2147485781" r:id="rId43"/>
    <p:sldMasterId id="2147485794" r:id="rId44"/>
    <p:sldMasterId id="2147485808" r:id="rId45"/>
    <p:sldMasterId id="2147485820" r:id="rId46"/>
    <p:sldMasterId id="2147485832" r:id="rId47"/>
    <p:sldMasterId id="2147485844" r:id="rId48"/>
    <p:sldMasterId id="2147485870" r:id="rId49"/>
    <p:sldMasterId id="2147485882" r:id="rId50"/>
    <p:sldMasterId id="2147485894" r:id="rId51"/>
    <p:sldMasterId id="2147485906" r:id="rId52"/>
    <p:sldMasterId id="2147485920" r:id="rId53"/>
    <p:sldMasterId id="2147485923" r:id="rId54"/>
    <p:sldMasterId id="2147485935" r:id="rId55"/>
    <p:sldMasterId id="2147485947" r:id="rId56"/>
    <p:sldMasterId id="2147485959" r:id="rId57"/>
    <p:sldMasterId id="2147485971" r:id="rId58"/>
    <p:sldMasterId id="2147485999" r:id="rId59"/>
    <p:sldMasterId id="2147486013" r:id="rId60"/>
    <p:sldMasterId id="2147486025" r:id="rId61"/>
    <p:sldMasterId id="2147486039" r:id="rId62"/>
    <p:sldMasterId id="2147486041" r:id="rId63"/>
    <p:sldMasterId id="2147486053" r:id="rId64"/>
    <p:sldMasterId id="2147486065" r:id="rId65"/>
    <p:sldMasterId id="2147486077" r:id="rId66"/>
    <p:sldMasterId id="2147486089" r:id="rId67"/>
    <p:sldMasterId id="2147486101" r:id="rId68"/>
    <p:sldMasterId id="2147486114" r:id="rId69"/>
    <p:sldMasterId id="2147486127" r:id="rId70"/>
    <p:sldMasterId id="2147486178" r:id="rId71"/>
    <p:sldMasterId id="2147486190" r:id="rId72"/>
    <p:sldMasterId id="2147486201" r:id="rId73"/>
    <p:sldMasterId id="2147486214" r:id="rId74"/>
    <p:sldMasterId id="2147486217" r:id="rId75"/>
    <p:sldMasterId id="2147486229" r:id="rId76"/>
    <p:sldMasterId id="2147486243" r:id="rId77"/>
    <p:sldMasterId id="2147486257" r:id="rId78"/>
    <p:sldMasterId id="2147486269" r:id="rId79"/>
    <p:sldMasterId id="2147486282" r:id="rId80"/>
    <p:sldMasterId id="2147486294" r:id="rId81"/>
    <p:sldMasterId id="2147486320" r:id="rId82"/>
    <p:sldMasterId id="2147486322" r:id="rId83"/>
    <p:sldMasterId id="2147486334" r:id="rId84"/>
    <p:sldMasterId id="2147486370" r:id="rId85"/>
    <p:sldMasterId id="2147486382" r:id="rId86"/>
    <p:sldMasterId id="2147486394" r:id="rId87"/>
    <p:sldMasterId id="2147486407" r:id="rId88"/>
    <p:sldMasterId id="2147486420" r:id="rId89"/>
    <p:sldMasterId id="2147486432" r:id="rId90"/>
    <p:sldMasterId id="2147486435" r:id="rId91"/>
    <p:sldMasterId id="2147486447" r:id="rId92"/>
    <p:sldMasterId id="2147486459" r:id="rId93"/>
    <p:sldMasterId id="2147486473" r:id="rId94"/>
    <p:sldMasterId id="2147486487" r:id="rId95"/>
    <p:sldMasterId id="2147486501" r:id="rId96"/>
    <p:sldMasterId id="2147486515" r:id="rId97"/>
    <p:sldMasterId id="2147486528" r:id="rId98"/>
    <p:sldMasterId id="2147486542" r:id="rId99"/>
    <p:sldMasterId id="2147486556" r:id="rId100"/>
    <p:sldMasterId id="2147486568" r:id="rId101"/>
    <p:sldMasterId id="2147486580" r:id="rId102"/>
    <p:sldMasterId id="2147486594" r:id="rId103"/>
    <p:sldMasterId id="2147486606" r:id="rId104"/>
    <p:sldMasterId id="2147486618" r:id="rId105"/>
    <p:sldMasterId id="2147486630" r:id="rId106"/>
    <p:sldMasterId id="2147486642" r:id="rId107"/>
    <p:sldMasterId id="2147486654" r:id="rId108"/>
    <p:sldMasterId id="2147486666" r:id="rId109"/>
    <p:sldMasterId id="2147486680" r:id="rId110"/>
    <p:sldMasterId id="2147486692" r:id="rId111"/>
    <p:sldMasterId id="2147486704" r:id="rId112"/>
    <p:sldMasterId id="2147486716" r:id="rId113"/>
    <p:sldMasterId id="2147486728" r:id="rId114"/>
    <p:sldMasterId id="2147486742" r:id="rId115"/>
    <p:sldMasterId id="2147486755" r:id="rId116"/>
    <p:sldMasterId id="2147486768" r:id="rId117"/>
    <p:sldMasterId id="2147486780" r:id="rId118"/>
    <p:sldMasterId id="2147486792" r:id="rId119"/>
    <p:sldMasterId id="2147486804" r:id="rId120"/>
  </p:sldMasterIdLst>
  <p:notesMasterIdLst>
    <p:notesMasterId r:id="rId526"/>
  </p:notesMasterIdLst>
  <p:sldIdLst>
    <p:sldId id="379" r:id="rId121"/>
    <p:sldId id="450" r:id="rId122"/>
    <p:sldId id="576" r:id="rId123"/>
    <p:sldId id="451" r:id="rId124"/>
    <p:sldId id="452" r:id="rId125"/>
    <p:sldId id="453" r:id="rId126"/>
    <p:sldId id="577" r:id="rId127"/>
    <p:sldId id="578" r:id="rId128"/>
    <p:sldId id="579" r:id="rId129"/>
    <p:sldId id="559" r:id="rId130"/>
    <p:sldId id="455" r:id="rId131"/>
    <p:sldId id="580" r:id="rId132"/>
    <p:sldId id="674" r:id="rId133"/>
    <p:sldId id="582" r:id="rId134"/>
    <p:sldId id="583" r:id="rId135"/>
    <p:sldId id="584" r:id="rId136"/>
    <p:sldId id="585" r:id="rId137"/>
    <p:sldId id="586" r:id="rId138"/>
    <p:sldId id="587" r:id="rId139"/>
    <p:sldId id="588" r:id="rId140"/>
    <p:sldId id="292" r:id="rId141"/>
    <p:sldId id="294" r:id="rId142"/>
    <p:sldId id="369" r:id="rId143"/>
    <p:sldId id="293" r:id="rId144"/>
    <p:sldId id="295" r:id="rId145"/>
    <p:sldId id="278" r:id="rId146"/>
    <p:sldId id="296" r:id="rId147"/>
    <p:sldId id="297" r:id="rId148"/>
    <p:sldId id="298" r:id="rId149"/>
    <p:sldId id="299" r:id="rId150"/>
    <p:sldId id="300" r:id="rId151"/>
    <p:sldId id="301" r:id="rId152"/>
    <p:sldId id="380" r:id="rId153"/>
    <p:sldId id="381" r:id="rId154"/>
    <p:sldId id="280" r:id="rId155"/>
    <p:sldId id="279" r:id="rId156"/>
    <p:sldId id="378" r:id="rId157"/>
    <p:sldId id="283" r:id="rId158"/>
    <p:sldId id="575" r:id="rId159"/>
    <p:sldId id="274" r:id="rId160"/>
    <p:sldId id="560" r:id="rId161"/>
    <p:sldId id="275" r:id="rId162"/>
    <p:sldId id="276" r:id="rId163"/>
    <p:sldId id="353" r:id="rId164"/>
    <p:sldId id="679" r:id="rId165"/>
    <p:sldId id="590" r:id="rId166"/>
    <p:sldId id="591" r:id="rId167"/>
    <p:sldId id="592" r:id="rId168"/>
    <p:sldId id="593" r:id="rId169"/>
    <p:sldId id="594" r:id="rId170"/>
    <p:sldId id="595" r:id="rId171"/>
    <p:sldId id="596" r:id="rId172"/>
    <p:sldId id="597" r:id="rId173"/>
    <p:sldId id="598" r:id="rId174"/>
    <p:sldId id="965" r:id="rId175"/>
    <p:sldId id="600" r:id="rId176"/>
    <p:sldId id="601" r:id="rId177"/>
    <p:sldId id="680" r:id="rId178"/>
    <p:sldId id="603" r:id="rId179"/>
    <p:sldId id="689" r:id="rId180"/>
    <p:sldId id="681" r:id="rId181"/>
    <p:sldId id="606" r:id="rId182"/>
    <p:sldId id="607" r:id="rId183"/>
    <p:sldId id="608" r:id="rId184"/>
    <p:sldId id="1185" r:id="rId185"/>
    <p:sldId id="669" r:id="rId186"/>
    <p:sldId id="953" r:id="rId187"/>
    <p:sldId id="684" r:id="rId188"/>
    <p:sldId id="685" r:id="rId189"/>
    <p:sldId id="667" r:id="rId190"/>
    <p:sldId id="683" r:id="rId191"/>
    <p:sldId id="795" r:id="rId192"/>
    <p:sldId id="457" r:id="rId193"/>
    <p:sldId id="458" r:id="rId194"/>
    <p:sldId id="617" r:id="rId195"/>
    <p:sldId id="460" r:id="rId196"/>
    <p:sldId id="2534" r:id="rId197"/>
    <p:sldId id="950" r:id="rId198"/>
    <p:sldId id="951" r:id="rId199"/>
    <p:sldId id="355" r:id="rId200"/>
    <p:sldId id="362" r:id="rId201"/>
    <p:sldId id="507" r:id="rId202"/>
    <p:sldId id="282" r:id="rId203"/>
    <p:sldId id="304" r:id="rId204"/>
    <p:sldId id="1160" r:id="rId205"/>
    <p:sldId id="2489" r:id="rId206"/>
    <p:sldId id="2505" r:id="rId207"/>
    <p:sldId id="2506" r:id="rId208"/>
    <p:sldId id="1165" r:id="rId209"/>
    <p:sldId id="1166" r:id="rId210"/>
    <p:sldId id="1162" r:id="rId211"/>
    <p:sldId id="1164" r:id="rId212"/>
    <p:sldId id="2507" r:id="rId213"/>
    <p:sldId id="2508" r:id="rId214"/>
    <p:sldId id="2509" r:id="rId215"/>
    <p:sldId id="2510" r:id="rId216"/>
    <p:sldId id="2511" r:id="rId217"/>
    <p:sldId id="2512" r:id="rId218"/>
    <p:sldId id="2513" r:id="rId219"/>
    <p:sldId id="476" r:id="rId220"/>
    <p:sldId id="382" r:id="rId221"/>
    <p:sldId id="375" r:id="rId222"/>
    <p:sldId id="376" r:id="rId223"/>
    <p:sldId id="377" r:id="rId224"/>
    <p:sldId id="2514" r:id="rId225"/>
    <p:sldId id="2515" r:id="rId226"/>
    <p:sldId id="2516" r:id="rId227"/>
    <p:sldId id="263" r:id="rId228"/>
    <p:sldId id="2517" r:id="rId229"/>
    <p:sldId id="477" r:id="rId230"/>
    <p:sldId id="1198" r:id="rId231"/>
    <p:sldId id="2488" r:id="rId232"/>
    <p:sldId id="1200" r:id="rId233"/>
    <p:sldId id="834" r:id="rId234"/>
    <p:sldId id="562" r:id="rId235"/>
    <p:sldId id="2518" r:id="rId236"/>
    <p:sldId id="2519" r:id="rId237"/>
    <p:sldId id="2520" r:id="rId238"/>
    <p:sldId id="567" r:id="rId239"/>
    <p:sldId id="286" r:id="rId240"/>
    <p:sldId id="480" r:id="rId241"/>
    <p:sldId id="566" r:id="rId242"/>
    <p:sldId id="2491" r:id="rId243"/>
    <p:sldId id="2493" r:id="rId244"/>
    <p:sldId id="2521" r:id="rId245"/>
    <p:sldId id="2522" r:id="rId246"/>
    <p:sldId id="2523" r:id="rId247"/>
    <p:sldId id="486" r:id="rId248"/>
    <p:sldId id="2498" r:id="rId249"/>
    <p:sldId id="2499" r:id="rId250"/>
    <p:sldId id="2500" r:id="rId251"/>
    <p:sldId id="2497" r:id="rId252"/>
    <p:sldId id="487" r:id="rId253"/>
    <p:sldId id="618" r:id="rId254"/>
    <p:sldId id="623" r:id="rId255"/>
    <p:sldId id="624" r:id="rId256"/>
    <p:sldId id="625" r:id="rId257"/>
    <p:sldId id="626" r:id="rId258"/>
    <p:sldId id="383" r:id="rId259"/>
    <p:sldId id="384" r:id="rId260"/>
    <p:sldId id="385" r:id="rId261"/>
    <p:sldId id="386" r:id="rId262"/>
    <p:sldId id="488" r:id="rId263"/>
    <p:sldId id="387" r:id="rId264"/>
    <p:sldId id="489" r:id="rId265"/>
    <p:sldId id="2524" r:id="rId266"/>
    <p:sldId id="2525" r:id="rId267"/>
    <p:sldId id="2490" r:id="rId268"/>
    <p:sldId id="2526" r:id="rId269"/>
    <p:sldId id="2494" r:id="rId270"/>
    <p:sldId id="2527" r:id="rId271"/>
    <p:sldId id="2492" r:id="rId272"/>
    <p:sldId id="2528" r:id="rId273"/>
    <p:sldId id="2529" r:id="rId274"/>
    <p:sldId id="2530" r:id="rId275"/>
    <p:sldId id="2531" r:id="rId276"/>
    <p:sldId id="1137" r:id="rId277"/>
    <p:sldId id="388" r:id="rId278"/>
    <p:sldId id="389" r:id="rId279"/>
    <p:sldId id="390" r:id="rId280"/>
    <p:sldId id="391" r:id="rId281"/>
    <p:sldId id="490" r:id="rId282"/>
    <p:sldId id="628" r:id="rId283"/>
    <p:sldId id="371" r:id="rId284"/>
    <p:sldId id="491" r:id="rId285"/>
    <p:sldId id="629" r:id="rId286"/>
    <p:sldId id="496" r:id="rId287"/>
    <p:sldId id="497" r:id="rId288"/>
    <p:sldId id="498" r:id="rId289"/>
    <p:sldId id="310" r:id="rId290"/>
    <p:sldId id="311" r:id="rId291"/>
    <p:sldId id="312" r:id="rId292"/>
    <p:sldId id="952" r:id="rId293"/>
    <p:sldId id="630" r:id="rId294"/>
    <p:sldId id="632" r:id="rId295"/>
    <p:sldId id="499" r:id="rId296"/>
    <p:sldId id="313" r:id="rId297"/>
    <p:sldId id="500" r:id="rId298"/>
    <p:sldId id="501" r:id="rId299"/>
    <p:sldId id="407" r:id="rId300"/>
    <p:sldId id="502" r:id="rId301"/>
    <p:sldId id="503" r:id="rId302"/>
    <p:sldId id="408" r:id="rId303"/>
    <p:sldId id="504" r:id="rId304"/>
    <p:sldId id="314" r:id="rId305"/>
    <p:sldId id="447" r:id="rId306"/>
    <p:sldId id="448" r:id="rId307"/>
    <p:sldId id="449" r:id="rId308"/>
    <p:sldId id="505" r:id="rId309"/>
    <p:sldId id="2533" r:id="rId310"/>
    <p:sldId id="2532" r:id="rId311"/>
    <p:sldId id="675" r:id="rId312"/>
    <p:sldId id="676" r:id="rId313"/>
    <p:sldId id="935" r:id="rId314"/>
    <p:sldId id="638" r:id="rId315"/>
    <p:sldId id="639" r:id="rId316"/>
    <p:sldId id="640" r:id="rId317"/>
    <p:sldId id="506" r:id="rId318"/>
    <p:sldId id="690" r:id="rId319"/>
    <p:sldId id="284" r:id="rId320"/>
    <p:sldId id="691" r:id="rId321"/>
    <p:sldId id="694" r:id="rId322"/>
    <p:sldId id="645" r:id="rId323"/>
    <p:sldId id="315" r:id="rId324"/>
    <p:sldId id="316" r:id="rId325"/>
    <p:sldId id="569" r:id="rId326"/>
    <p:sldId id="568" r:id="rId327"/>
    <p:sldId id="509" r:id="rId328"/>
    <p:sldId id="358" r:id="rId329"/>
    <p:sldId id="265" r:id="rId330"/>
    <p:sldId id="510" r:id="rId331"/>
    <p:sldId id="287" r:id="rId332"/>
    <p:sldId id="677" r:id="rId333"/>
    <p:sldId id="512" r:id="rId334"/>
    <p:sldId id="513" r:id="rId335"/>
    <p:sldId id="516" r:id="rId336"/>
    <p:sldId id="517" r:id="rId337"/>
    <p:sldId id="515" r:id="rId338"/>
    <p:sldId id="518" r:id="rId339"/>
    <p:sldId id="514" r:id="rId340"/>
    <p:sldId id="519" r:id="rId341"/>
    <p:sldId id="909" r:id="rId342"/>
    <p:sldId id="910" r:id="rId343"/>
    <p:sldId id="520" r:id="rId344"/>
    <p:sldId id="350" r:id="rId345"/>
    <p:sldId id="411" r:id="rId346"/>
    <p:sldId id="521" r:id="rId347"/>
    <p:sldId id="522" r:id="rId348"/>
    <p:sldId id="523" r:id="rId349"/>
    <p:sldId id="525" r:id="rId350"/>
    <p:sldId id="526" r:id="rId351"/>
    <p:sldId id="527" r:id="rId352"/>
    <p:sldId id="646" r:id="rId353"/>
    <p:sldId id="529" r:id="rId354"/>
    <p:sldId id="530" r:id="rId355"/>
    <p:sldId id="531" r:id="rId356"/>
    <p:sldId id="414" r:id="rId357"/>
    <p:sldId id="415" r:id="rId358"/>
    <p:sldId id="416" r:id="rId359"/>
    <p:sldId id="417" r:id="rId360"/>
    <p:sldId id="532" r:id="rId361"/>
    <p:sldId id="647" r:id="rId362"/>
    <p:sldId id="533" r:id="rId363"/>
    <p:sldId id="534" r:id="rId364"/>
    <p:sldId id="678" r:id="rId365"/>
    <p:sldId id="536" r:id="rId366"/>
    <p:sldId id="537" r:id="rId367"/>
    <p:sldId id="538" r:id="rId368"/>
    <p:sldId id="539" r:id="rId369"/>
    <p:sldId id="542" r:id="rId370"/>
    <p:sldId id="543" r:id="rId371"/>
    <p:sldId id="540" r:id="rId372"/>
    <p:sldId id="544" r:id="rId373"/>
    <p:sldId id="541" r:id="rId374"/>
    <p:sldId id="309" r:id="rId375"/>
    <p:sldId id="911" r:id="rId376"/>
    <p:sldId id="912" r:id="rId377"/>
    <p:sldId id="573" r:id="rId378"/>
    <p:sldId id="546" r:id="rId379"/>
    <p:sldId id="570" r:id="rId380"/>
    <p:sldId id="682" r:id="rId381"/>
    <p:sldId id="432" r:id="rId382"/>
    <p:sldId id="394" r:id="rId383"/>
    <p:sldId id="395" r:id="rId384"/>
    <p:sldId id="396" r:id="rId385"/>
    <p:sldId id="397" r:id="rId386"/>
    <p:sldId id="398" r:id="rId387"/>
    <p:sldId id="399" r:id="rId388"/>
    <p:sldId id="400" r:id="rId389"/>
    <p:sldId id="401" r:id="rId390"/>
    <p:sldId id="547" r:id="rId391"/>
    <p:sldId id="433" r:id="rId392"/>
    <p:sldId id="270" r:id="rId393"/>
    <p:sldId id="271" r:id="rId394"/>
    <p:sldId id="272" r:id="rId395"/>
    <p:sldId id="571" r:id="rId396"/>
    <p:sldId id="572" r:id="rId397"/>
    <p:sldId id="913" r:id="rId398"/>
    <p:sldId id="341" r:id="rId399"/>
    <p:sldId id="258" r:id="rId400"/>
    <p:sldId id="342" r:id="rId401"/>
    <p:sldId id="343" r:id="rId402"/>
    <p:sldId id="344" r:id="rId403"/>
    <p:sldId id="345" r:id="rId404"/>
    <p:sldId id="346" r:id="rId405"/>
    <p:sldId id="914" r:id="rId406"/>
    <p:sldId id="915" r:id="rId407"/>
    <p:sldId id="349" r:id="rId408"/>
    <p:sldId id="916" r:id="rId409"/>
    <p:sldId id="351" r:id="rId410"/>
    <p:sldId id="352" r:id="rId411"/>
    <p:sldId id="917" r:id="rId412"/>
    <p:sldId id="354" r:id="rId413"/>
    <p:sldId id="918" r:id="rId414"/>
    <p:sldId id="356" r:id="rId415"/>
    <p:sldId id="357" r:id="rId416"/>
    <p:sldId id="919" r:id="rId417"/>
    <p:sldId id="359" r:id="rId418"/>
    <p:sldId id="360" r:id="rId419"/>
    <p:sldId id="361" r:id="rId420"/>
    <p:sldId id="920" r:id="rId421"/>
    <p:sldId id="363" r:id="rId422"/>
    <p:sldId id="364" r:id="rId423"/>
    <p:sldId id="365" r:id="rId424"/>
    <p:sldId id="366" r:id="rId425"/>
    <p:sldId id="921" r:id="rId426"/>
    <p:sldId id="368" r:id="rId427"/>
    <p:sldId id="922" r:id="rId428"/>
    <p:sldId id="370" r:id="rId429"/>
    <p:sldId id="923" r:id="rId430"/>
    <p:sldId id="372" r:id="rId431"/>
    <p:sldId id="373" r:id="rId432"/>
    <p:sldId id="374" r:id="rId433"/>
    <p:sldId id="924" r:id="rId434"/>
    <p:sldId id="925" r:id="rId435"/>
    <p:sldId id="926" r:id="rId436"/>
    <p:sldId id="927" r:id="rId437"/>
    <p:sldId id="323" r:id="rId438"/>
    <p:sldId id="878" r:id="rId439"/>
    <p:sldId id="324" r:id="rId440"/>
    <p:sldId id="879" r:id="rId441"/>
    <p:sldId id="326" r:id="rId442"/>
    <p:sldId id="402" r:id="rId443"/>
    <p:sldId id="403" r:id="rId444"/>
    <p:sldId id="406" r:id="rId445"/>
    <p:sldId id="928" r:id="rId446"/>
    <p:sldId id="328" r:id="rId447"/>
    <p:sldId id="409" r:id="rId448"/>
    <p:sldId id="321" r:id="rId449"/>
    <p:sldId id="322" r:id="rId450"/>
    <p:sldId id="410" r:id="rId451"/>
    <p:sldId id="319" r:id="rId452"/>
    <p:sldId id="929" r:id="rId453"/>
    <p:sldId id="320" r:id="rId454"/>
    <p:sldId id="930" r:id="rId455"/>
    <p:sldId id="931" r:id="rId456"/>
    <p:sldId id="285" r:id="rId457"/>
    <p:sldId id="291" r:id="rId458"/>
    <p:sldId id="932" r:id="rId459"/>
    <p:sldId id="933" r:id="rId460"/>
    <p:sldId id="934" r:id="rId461"/>
    <p:sldId id="412" r:id="rId462"/>
    <p:sldId id="552" r:id="rId463"/>
    <p:sldId id="434" r:id="rId464"/>
    <p:sldId id="435" r:id="rId465"/>
    <p:sldId id="436" r:id="rId466"/>
    <p:sldId id="437" r:id="rId467"/>
    <p:sldId id="936" r:id="rId468"/>
    <p:sldId id="257" r:id="rId469"/>
    <p:sldId id="937" r:id="rId470"/>
    <p:sldId id="259" r:id="rId471"/>
    <p:sldId id="260" r:id="rId472"/>
    <p:sldId id="261" r:id="rId473"/>
    <p:sldId id="262" r:id="rId474"/>
    <p:sldId id="938" r:id="rId475"/>
    <p:sldId id="264" r:id="rId476"/>
    <p:sldId id="939" r:id="rId477"/>
    <p:sldId id="266" r:id="rId478"/>
    <p:sldId id="940" r:id="rId479"/>
    <p:sldId id="268" r:id="rId480"/>
    <p:sldId id="269" r:id="rId481"/>
    <p:sldId id="941" r:id="rId482"/>
    <p:sldId id="942" r:id="rId483"/>
    <p:sldId id="943" r:id="rId484"/>
    <p:sldId id="273" r:id="rId485"/>
    <p:sldId id="944" r:id="rId486"/>
    <p:sldId id="945" r:id="rId487"/>
    <p:sldId id="946" r:id="rId488"/>
    <p:sldId id="947" r:id="rId489"/>
    <p:sldId id="948" r:id="rId490"/>
    <p:sldId id="949" r:id="rId491"/>
    <p:sldId id="553" r:id="rId492"/>
    <p:sldId id="438" r:id="rId493"/>
    <p:sldId id="554" r:id="rId494"/>
    <p:sldId id="339" r:id="rId495"/>
    <p:sldId id="555" r:id="rId496"/>
    <p:sldId id="648" r:id="rId497"/>
    <p:sldId id="670" r:id="rId498"/>
    <p:sldId id="671" r:id="rId499"/>
    <p:sldId id="2504" r:id="rId500"/>
    <p:sldId id="673" r:id="rId501"/>
    <p:sldId id="653" r:id="rId502"/>
    <p:sldId id="654" r:id="rId503"/>
    <p:sldId id="655" r:id="rId504"/>
    <p:sldId id="656" r:id="rId505"/>
    <p:sldId id="657" r:id="rId506"/>
    <p:sldId id="658" r:id="rId507"/>
    <p:sldId id="659" r:id="rId508"/>
    <p:sldId id="660" r:id="rId509"/>
    <p:sldId id="442" r:id="rId510"/>
    <p:sldId id="443" r:id="rId511"/>
    <p:sldId id="444" r:id="rId512"/>
    <p:sldId id="445" r:id="rId513"/>
    <p:sldId id="277" r:id="rId514"/>
    <p:sldId id="692" r:id="rId515"/>
    <p:sldId id="687" r:id="rId516"/>
    <p:sldId id="693" r:id="rId517"/>
    <p:sldId id="686" r:id="rId518"/>
    <p:sldId id="665" r:id="rId519"/>
    <p:sldId id="688" r:id="rId520"/>
    <p:sldId id="348" r:id="rId521"/>
    <p:sldId id="558" r:id="rId522"/>
    <p:sldId id="347" r:id="rId523"/>
    <p:sldId id="557" r:id="rId524"/>
    <p:sldId id="556" r:id="rId525"/>
  </p:sldIdLst>
  <p:sldSz cx="9144000" cy="6858000" type="screen4x3"/>
  <p:notesSz cx="6858000" cy="9144000"/>
  <p:defaultTextStyle>
    <a:defPPr>
      <a:defRPr lang="en-US"/>
    </a:defPPr>
    <a:lvl1pPr algn="r" rtl="0" eaLnBrk="0" fontAlgn="base" hangingPunct="0">
      <a:spcBef>
        <a:spcPct val="0"/>
      </a:spcBef>
      <a:spcAft>
        <a:spcPct val="0"/>
      </a:spcAft>
      <a:defRPr sz="1400" kern="1200">
        <a:solidFill>
          <a:srgbClr val="000000"/>
        </a:solidFill>
        <a:latin typeface="Arial Narrow" charset="0"/>
        <a:ea typeface="ＭＳ Ｐゴシック" charset="0"/>
        <a:cs typeface="Times New Roman" charset="0"/>
      </a:defRPr>
    </a:lvl1pPr>
    <a:lvl2pPr marL="457200" algn="r" rtl="0" eaLnBrk="0" fontAlgn="base" hangingPunct="0">
      <a:spcBef>
        <a:spcPct val="0"/>
      </a:spcBef>
      <a:spcAft>
        <a:spcPct val="0"/>
      </a:spcAft>
      <a:defRPr sz="1400" kern="1200">
        <a:solidFill>
          <a:srgbClr val="000000"/>
        </a:solidFill>
        <a:latin typeface="Arial Narrow" charset="0"/>
        <a:ea typeface="ＭＳ Ｐゴシック" charset="0"/>
        <a:cs typeface="Times New Roman" charset="0"/>
      </a:defRPr>
    </a:lvl2pPr>
    <a:lvl3pPr marL="914400" algn="r" rtl="0" eaLnBrk="0" fontAlgn="base" hangingPunct="0">
      <a:spcBef>
        <a:spcPct val="0"/>
      </a:spcBef>
      <a:spcAft>
        <a:spcPct val="0"/>
      </a:spcAft>
      <a:defRPr sz="1400" kern="1200">
        <a:solidFill>
          <a:srgbClr val="000000"/>
        </a:solidFill>
        <a:latin typeface="Arial Narrow" charset="0"/>
        <a:ea typeface="ＭＳ Ｐゴシック" charset="0"/>
        <a:cs typeface="Times New Roman" charset="0"/>
      </a:defRPr>
    </a:lvl3pPr>
    <a:lvl4pPr marL="1371600" algn="r" rtl="0" eaLnBrk="0" fontAlgn="base" hangingPunct="0">
      <a:spcBef>
        <a:spcPct val="0"/>
      </a:spcBef>
      <a:spcAft>
        <a:spcPct val="0"/>
      </a:spcAft>
      <a:defRPr sz="1400" kern="1200">
        <a:solidFill>
          <a:srgbClr val="000000"/>
        </a:solidFill>
        <a:latin typeface="Arial Narrow" charset="0"/>
        <a:ea typeface="ＭＳ Ｐゴシック" charset="0"/>
        <a:cs typeface="Times New Roman" charset="0"/>
      </a:defRPr>
    </a:lvl4pPr>
    <a:lvl5pPr marL="1828800" algn="r" rtl="0" eaLnBrk="0" fontAlgn="base" hangingPunct="0">
      <a:spcBef>
        <a:spcPct val="0"/>
      </a:spcBef>
      <a:spcAft>
        <a:spcPct val="0"/>
      </a:spcAft>
      <a:defRPr sz="1400" kern="1200">
        <a:solidFill>
          <a:srgbClr val="000000"/>
        </a:solidFill>
        <a:latin typeface="Arial Narrow" charset="0"/>
        <a:ea typeface="ＭＳ Ｐゴシック" charset="0"/>
        <a:cs typeface="Times New Roman" charset="0"/>
      </a:defRPr>
    </a:lvl5pPr>
    <a:lvl6pPr marL="2286000" algn="l" defTabSz="457200" rtl="0" eaLnBrk="1" latinLnBrk="0" hangingPunct="1">
      <a:defRPr sz="1400" kern="1200">
        <a:solidFill>
          <a:srgbClr val="000000"/>
        </a:solidFill>
        <a:latin typeface="Arial Narrow" charset="0"/>
        <a:ea typeface="ＭＳ Ｐゴシック" charset="0"/>
        <a:cs typeface="Times New Roman" charset="0"/>
      </a:defRPr>
    </a:lvl6pPr>
    <a:lvl7pPr marL="2743200" algn="l" defTabSz="457200" rtl="0" eaLnBrk="1" latinLnBrk="0" hangingPunct="1">
      <a:defRPr sz="1400" kern="1200">
        <a:solidFill>
          <a:srgbClr val="000000"/>
        </a:solidFill>
        <a:latin typeface="Arial Narrow" charset="0"/>
        <a:ea typeface="ＭＳ Ｐゴシック" charset="0"/>
        <a:cs typeface="Times New Roman" charset="0"/>
      </a:defRPr>
    </a:lvl7pPr>
    <a:lvl8pPr marL="3200400" algn="l" defTabSz="457200" rtl="0" eaLnBrk="1" latinLnBrk="0" hangingPunct="1">
      <a:defRPr sz="1400" kern="1200">
        <a:solidFill>
          <a:srgbClr val="000000"/>
        </a:solidFill>
        <a:latin typeface="Arial Narrow" charset="0"/>
        <a:ea typeface="ＭＳ Ｐゴシック" charset="0"/>
        <a:cs typeface="Times New Roman" charset="0"/>
      </a:defRPr>
    </a:lvl8pPr>
    <a:lvl9pPr marL="3657600" algn="l" defTabSz="457200" rtl="0" eaLnBrk="1" latinLnBrk="0" hangingPunct="1">
      <a:defRPr sz="1400" kern="1200">
        <a:solidFill>
          <a:srgbClr val="000000"/>
        </a:solidFill>
        <a:latin typeface="Arial Narrow" charset="0"/>
        <a:ea typeface="ＭＳ Ｐゴシック" charset="0"/>
        <a:cs typeface="Times New Roman" charset="0"/>
      </a:defRPr>
    </a:lvl9pPr>
  </p:defaultTextStyle>
  <p:extLst>
    <p:ext uri="{521415D9-36F7-43E2-AB2F-B90AF26B5E84}">
      <p14:sectionLst xmlns:p14="http://schemas.microsoft.com/office/powerpoint/2010/main">
        <p14:section name="Overview" id="{61FCB294-AE0A-42D8-A225-7861E33E53E9}">
          <p14:sldIdLst>
            <p14:sldId id="379"/>
            <p14:sldId id="450"/>
            <p14:sldId id="576"/>
            <p14:sldId id="451"/>
            <p14:sldId id="452"/>
            <p14:sldId id="453"/>
            <p14:sldId id="577"/>
            <p14:sldId id="578"/>
            <p14:sldId id="579"/>
            <p14:sldId id="559"/>
            <p14:sldId id="455"/>
            <p14:sldId id="580"/>
            <p14:sldId id="674"/>
            <p14:sldId id="582"/>
            <p14:sldId id="583"/>
            <p14:sldId id="584"/>
            <p14:sldId id="585"/>
            <p14:sldId id="586"/>
            <p14:sldId id="587"/>
            <p14:sldId id="588"/>
          </p14:sldIdLst>
        </p14:section>
        <p14:section name="Review" id="{089DBB4B-761B-4FFB-8181-73D3F906E9B1}">
          <p14:sldIdLst>
            <p14:sldId id="292"/>
            <p14:sldId id="294"/>
            <p14:sldId id="369"/>
            <p14:sldId id="293"/>
            <p14:sldId id="295"/>
            <p14:sldId id="278"/>
            <p14:sldId id="296"/>
            <p14:sldId id="297"/>
            <p14:sldId id="298"/>
            <p14:sldId id="299"/>
            <p14:sldId id="300"/>
            <p14:sldId id="301"/>
            <p14:sldId id="380"/>
            <p14:sldId id="381"/>
            <p14:sldId id="280"/>
            <p14:sldId id="279"/>
            <p14:sldId id="378"/>
            <p14:sldId id="283"/>
            <p14:sldId id="575"/>
            <p14:sldId id="274"/>
            <p14:sldId id="560"/>
            <p14:sldId id="275"/>
            <p14:sldId id="276"/>
            <p14:sldId id="353"/>
          </p14:sldIdLst>
        </p14:section>
        <p14:section name="Sermon" id="{A2F5FB52-BD6B-4B71-8AB7-E1AE874B5252}">
          <p14:sldIdLst>
            <p14:sldId id="679"/>
            <p14:sldId id="590"/>
            <p14:sldId id="591"/>
            <p14:sldId id="592"/>
            <p14:sldId id="593"/>
            <p14:sldId id="594"/>
            <p14:sldId id="595"/>
            <p14:sldId id="596"/>
            <p14:sldId id="597"/>
            <p14:sldId id="598"/>
            <p14:sldId id="965"/>
            <p14:sldId id="600"/>
            <p14:sldId id="601"/>
            <p14:sldId id="680"/>
            <p14:sldId id="603"/>
            <p14:sldId id="689"/>
            <p14:sldId id="681"/>
            <p14:sldId id="606"/>
            <p14:sldId id="607"/>
            <p14:sldId id="608"/>
            <p14:sldId id="1185"/>
            <p14:sldId id="669"/>
            <p14:sldId id="953"/>
            <p14:sldId id="684"/>
            <p14:sldId id="685"/>
            <p14:sldId id="667"/>
            <p14:sldId id="683"/>
            <p14:sldId id="795"/>
          </p14:sldIdLst>
        </p14:section>
        <p14:section name="Chapters" id="{0E34A004-FE18-4B9F-9FFB-490DAA99E094}">
          <p14:sldIdLst>
            <p14:sldId id="457"/>
            <p14:sldId id="458"/>
            <p14:sldId id="617"/>
            <p14:sldId id="460"/>
            <p14:sldId id="2534"/>
            <p14:sldId id="950"/>
            <p14:sldId id="951"/>
            <p14:sldId id="355"/>
            <p14:sldId id="362"/>
            <p14:sldId id="507"/>
            <p14:sldId id="282"/>
            <p14:sldId id="304"/>
            <p14:sldId id="1160"/>
            <p14:sldId id="2489"/>
            <p14:sldId id="2505"/>
            <p14:sldId id="2506"/>
            <p14:sldId id="1165"/>
            <p14:sldId id="1166"/>
            <p14:sldId id="1162"/>
            <p14:sldId id="1164"/>
            <p14:sldId id="2507"/>
            <p14:sldId id="2508"/>
            <p14:sldId id="2509"/>
            <p14:sldId id="2510"/>
            <p14:sldId id="2511"/>
            <p14:sldId id="2512"/>
            <p14:sldId id="2513"/>
            <p14:sldId id="476"/>
            <p14:sldId id="382"/>
            <p14:sldId id="375"/>
            <p14:sldId id="376"/>
            <p14:sldId id="377"/>
            <p14:sldId id="2514"/>
            <p14:sldId id="2515"/>
            <p14:sldId id="2516"/>
            <p14:sldId id="263"/>
            <p14:sldId id="2517"/>
            <p14:sldId id="477"/>
            <p14:sldId id="1198"/>
            <p14:sldId id="2488"/>
            <p14:sldId id="1200"/>
            <p14:sldId id="834"/>
            <p14:sldId id="562"/>
            <p14:sldId id="2518"/>
            <p14:sldId id="2519"/>
            <p14:sldId id="2520"/>
            <p14:sldId id="567"/>
            <p14:sldId id="286"/>
            <p14:sldId id="480"/>
            <p14:sldId id="566"/>
            <p14:sldId id="2491"/>
            <p14:sldId id="2493"/>
            <p14:sldId id="2521"/>
            <p14:sldId id="2522"/>
            <p14:sldId id="2523"/>
            <p14:sldId id="486"/>
            <p14:sldId id="2498"/>
            <p14:sldId id="2499"/>
            <p14:sldId id="2500"/>
            <p14:sldId id="2497"/>
            <p14:sldId id="487"/>
            <p14:sldId id="618"/>
            <p14:sldId id="623"/>
            <p14:sldId id="624"/>
            <p14:sldId id="625"/>
            <p14:sldId id="626"/>
            <p14:sldId id="383"/>
            <p14:sldId id="384"/>
            <p14:sldId id="385"/>
            <p14:sldId id="386"/>
            <p14:sldId id="488"/>
            <p14:sldId id="387"/>
            <p14:sldId id="489"/>
            <p14:sldId id="2524"/>
            <p14:sldId id="2525"/>
            <p14:sldId id="2490"/>
            <p14:sldId id="2526"/>
            <p14:sldId id="2494"/>
            <p14:sldId id="2527"/>
            <p14:sldId id="2492"/>
            <p14:sldId id="2528"/>
            <p14:sldId id="2529"/>
            <p14:sldId id="2530"/>
            <p14:sldId id="2531"/>
            <p14:sldId id="1137"/>
            <p14:sldId id="388"/>
            <p14:sldId id="389"/>
            <p14:sldId id="390"/>
            <p14:sldId id="391"/>
            <p14:sldId id="490"/>
            <p14:sldId id="628"/>
            <p14:sldId id="371"/>
            <p14:sldId id="491"/>
            <p14:sldId id="629"/>
            <p14:sldId id="496"/>
            <p14:sldId id="497"/>
            <p14:sldId id="498"/>
            <p14:sldId id="310"/>
            <p14:sldId id="311"/>
            <p14:sldId id="312"/>
            <p14:sldId id="952"/>
            <p14:sldId id="630"/>
            <p14:sldId id="632"/>
            <p14:sldId id="499"/>
            <p14:sldId id="313"/>
            <p14:sldId id="500"/>
            <p14:sldId id="501"/>
            <p14:sldId id="407"/>
            <p14:sldId id="502"/>
            <p14:sldId id="503"/>
            <p14:sldId id="408"/>
            <p14:sldId id="504"/>
            <p14:sldId id="314"/>
            <p14:sldId id="447"/>
            <p14:sldId id="448"/>
            <p14:sldId id="449"/>
            <p14:sldId id="505"/>
            <p14:sldId id="2533"/>
            <p14:sldId id="2532"/>
            <p14:sldId id="675"/>
            <p14:sldId id="676"/>
            <p14:sldId id="935"/>
            <p14:sldId id="638"/>
            <p14:sldId id="639"/>
            <p14:sldId id="640"/>
            <p14:sldId id="506"/>
            <p14:sldId id="690"/>
            <p14:sldId id="284"/>
            <p14:sldId id="691"/>
            <p14:sldId id="694"/>
            <p14:sldId id="645"/>
            <p14:sldId id="315"/>
            <p14:sldId id="316"/>
            <p14:sldId id="569"/>
            <p14:sldId id="568"/>
            <p14:sldId id="509"/>
            <p14:sldId id="358"/>
            <p14:sldId id="265"/>
            <p14:sldId id="510"/>
            <p14:sldId id="287"/>
            <p14:sldId id="677"/>
            <p14:sldId id="512"/>
            <p14:sldId id="513"/>
            <p14:sldId id="516"/>
            <p14:sldId id="517"/>
            <p14:sldId id="515"/>
            <p14:sldId id="518"/>
            <p14:sldId id="514"/>
            <p14:sldId id="519"/>
            <p14:sldId id="909"/>
            <p14:sldId id="910"/>
            <p14:sldId id="520"/>
            <p14:sldId id="350"/>
            <p14:sldId id="411"/>
            <p14:sldId id="521"/>
            <p14:sldId id="522"/>
            <p14:sldId id="523"/>
            <p14:sldId id="525"/>
            <p14:sldId id="526"/>
            <p14:sldId id="527"/>
            <p14:sldId id="646"/>
            <p14:sldId id="529"/>
            <p14:sldId id="530"/>
            <p14:sldId id="531"/>
            <p14:sldId id="414"/>
            <p14:sldId id="415"/>
            <p14:sldId id="416"/>
            <p14:sldId id="417"/>
            <p14:sldId id="532"/>
            <p14:sldId id="647"/>
            <p14:sldId id="533"/>
            <p14:sldId id="534"/>
            <p14:sldId id="678"/>
            <p14:sldId id="536"/>
            <p14:sldId id="537"/>
            <p14:sldId id="538"/>
            <p14:sldId id="539"/>
            <p14:sldId id="542"/>
            <p14:sldId id="543"/>
            <p14:sldId id="540"/>
            <p14:sldId id="544"/>
            <p14:sldId id="541"/>
            <p14:sldId id="309"/>
            <p14:sldId id="911"/>
            <p14:sldId id="912"/>
            <p14:sldId id="573"/>
            <p14:sldId id="546"/>
            <p14:sldId id="570"/>
            <p14:sldId id="682"/>
            <p14:sldId id="432"/>
            <p14:sldId id="394"/>
            <p14:sldId id="395"/>
            <p14:sldId id="396"/>
            <p14:sldId id="397"/>
            <p14:sldId id="398"/>
            <p14:sldId id="399"/>
            <p14:sldId id="400"/>
            <p14:sldId id="401"/>
            <p14:sldId id="547"/>
            <p14:sldId id="433"/>
            <p14:sldId id="270"/>
            <p14:sldId id="271"/>
            <p14:sldId id="272"/>
            <p14:sldId id="571"/>
            <p14:sldId id="572"/>
            <p14:sldId id="913"/>
            <p14:sldId id="341"/>
            <p14:sldId id="258"/>
            <p14:sldId id="342"/>
            <p14:sldId id="343"/>
            <p14:sldId id="344"/>
            <p14:sldId id="345"/>
            <p14:sldId id="346"/>
            <p14:sldId id="914"/>
            <p14:sldId id="915"/>
            <p14:sldId id="349"/>
            <p14:sldId id="916"/>
            <p14:sldId id="351"/>
            <p14:sldId id="352"/>
            <p14:sldId id="917"/>
            <p14:sldId id="354"/>
            <p14:sldId id="918"/>
            <p14:sldId id="356"/>
            <p14:sldId id="357"/>
            <p14:sldId id="919"/>
            <p14:sldId id="359"/>
            <p14:sldId id="360"/>
            <p14:sldId id="361"/>
            <p14:sldId id="920"/>
            <p14:sldId id="363"/>
            <p14:sldId id="364"/>
            <p14:sldId id="365"/>
            <p14:sldId id="366"/>
            <p14:sldId id="921"/>
            <p14:sldId id="368"/>
            <p14:sldId id="922"/>
            <p14:sldId id="370"/>
            <p14:sldId id="923"/>
            <p14:sldId id="372"/>
            <p14:sldId id="373"/>
            <p14:sldId id="374"/>
            <p14:sldId id="924"/>
            <p14:sldId id="925"/>
            <p14:sldId id="926"/>
            <p14:sldId id="927"/>
            <p14:sldId id="323"/>
            <p14:sldId id="878"/>
            <p14:sldId id="324"/>
            <p14:sldId id="879"/>
            <p14:sldId id="326"/>
            <p14:sldId id="402"/>
            <p14:sldId id="403"/>
            <p14:sldId id="406"/>
            <p14:sldId id="928"/>
            <p14:sldId id="328"/>
            <p14:sldId id="409"/>
            <p14:sldId id="321"/>
            <p14:sldId id="322"/>
            <p14:sldId id="410"/>
            <p14:sldId id="319"/>
            <p14:sldId id="929"/>
            <p14:sldId id="320"/>
            <p14:sldId id="930"/>
            <p14:sldId id="931"/>
            <p14:sldId id="285"/>
            <p14:sldId id="291"/>
            <p14:sldId id="932"/>
            <p14:sldId id="933"/>
            <p14:sldId id="934"/>
            <p14:sldId id="412"/>
            <p14:sldId id="552"/>
            <p14:sldId id="434"/>
            <p14:sldId id="435"/>
            <p14:sldId id="436"/>
            <p14:sldId id="437"/>
            <p14:sldId id="936"/>
            <p14:sldId id="257"/>
            <p14:sldId id="937"/>
            <p14:sldId id="259"/>
            <p14:sldId id="260"/>
            <p14:sldId id="261"/>
            <p14:sldId id="262"/>
            <p14:sldId id="938"/>
            <p14:sldId id="264"/>
            <p14:sldId id="939"/>
            <p14:sldId id="266"/>
            <p14:sldId id="940"/>
            <p14:sldId id="268"/>
            <p14:sldId id="269"/>
            <p14:sldId id="941"/>
            <p14:sldId id="942"/>
            <p14:sldId id="943"/>
            <p14:sldId id="273"/>
            <p14:sldId id="944"/>
            <p14:sldId id="945"/>
            <p14:sldId id="946"/>
            <p14:sldId id="947"/>
            <p14:sldId id="948"/>
            <p14:sldId id="949"/>
            <p14:sldId id="553"/>
            <p14:sldId id="438"/>
            <p14:sldId id="554"/>
            <p14:sldId id="339"/>
            <p14:sldId id="555"/>
          </p14:sldIdLst>
        </p14:section>
        <p14:section name="Conclusion" id="{52D39391-3058-4165-840B-7438373C3558}">
          <p14:sldIdLst>
            <p14:sldId id="648"/>
            <p14:sldId id="670"/>
            <p14:sldId id="671"/>
            <p14:sldId id="2504"/>
            <p14:sldId id="673"/>
            <p14:sldId id="653"/>
            <p14:sldId id="654"/>
            <p14:sldId id="655"/>
            <p14:sldId id="656"/>
            <p14:sldId id="657"/>
            <p14:sldId id="658"/>
            <p14:sldId id="659"/>
            <p14:sldId id="660"/>
            <p14:sldId id="442"/>
            <p14:sldId id="443"/>
            <p14:sldId id="444"/>
            <p14:sldId id="445"/>
            <p14:sldId id="277"/>
            <p14:sldId id="692"/>
            <p14:sldId id="687"/>
            <p14:sldId id="693"/>
            <p14:sldId id="686"/>
            <p14:sldId id="665"/>
            <p14:sldId id="688"/>
            <p14:sldId id="348"/>
            <p14:sldId id="558"/>
            <p14:sldId id="347"/>
            <p14:sldId id="557"/>
            <p14:sldId id="556"/>
          </p14:sldIdLst>
        </p14:section>
      </p14:sectionLst>
    </p:ext>
    <p:ext uri="{EFAFB233-063F-42B5-8137-9DF3F51BA10A}">
      <p15:sldGuideLst xmlns:p15="http://schemas.microsoft.com/office/powerpoint/2012/main">
        <p15:guide id="1" orient="horz" pos="3120">
          <p15:clr>
            <a:srgbClr val="A4A3A4"/>
          </p15:clr>
        </p15:guide>
        <p15:guide id="2" pos="2880">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00"/>
    <a:srgbClr val="FFFF00"/>
    <a:srgbClr val="CC6600"/>
    <a:srgbClr val="FF0000"/>
    <a:srgbClr val="006600"/>
    <a:srgbClr val="66FFCC"/>
    <a:srgbClr val="FF5050"/>
    <a:srgbClr val="CCFFFF"/>
    <a:srgbClr val="663300"/>
  </p:clrMru>
  <p:extLst>
    <p:ext uri="{E76CE94A-603C-4142-B9EB-6D1370010A27}">
      <p14:discardImageEditData xmlns:p14="http://schemas.microsoft.com/office/powerpoint/2010/main" val="1"/>
    </p:ext>
    <p:ext uri="{D31A062A-798A-4329-ABDD-BBA856620510}">
      <p14:defaultImageDpi xmlns:p14="http://schemas.microsoft.com/office/powerpoint/2010/main" val="15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E8034E78-7F5D-4C2E-B375-FC64B27BC917}" styleName="Dark Style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left>
            <a:ln w="25400" cmpd="sng">
              <a:solidFill>
                <a:schemeClr val="lt1"/>
              </a:solidFill>
            </a:ln>
          </a:left>
        </a:tcBdr>
        <a:fill>
          <a:solidFill>
            <a:schemeClr val="dk1">
              <a:tint val="60000"/>
            </a:schemeClr>
          </a:solidFill>
        </a:fill>
      </a:tcStyle>
    </a:lastCol>
    <a:firstCol>
      <a:tcTxStyle b="on"/>
      <a:tcStyle>
        <a:tcBdr>
          <a:right>
            <a:ln w="25400" cmpd="sng">
              <a:solidFill>
                <a:schemeClr val="lt1"/>
              </a:solidFill>
            </a:ln>
          </a:right>
        </a:tcBdr>
        <a:fill>
          <a:solidFill>
            <a:schemeClr val="dk1">
              <a:tint val="60000"/>
            </a:schemeClr>
          </a:solidFill>
        </a:fill>
      </a:tcStyle>
    </a:firstCol>
    <a:lastRow>
      <a:tcTxStyle b="on"/>
      <a:tcStyle>
        <a:tcBdr>
          <a:top>
            <a:ln w="25400" cmpd="sng">
              <a:solidFill>
                <a:schemeClr val="lt1"/>
              </a:solidFill>
            </a:ln>
          </a:top>
        </a:tcBdr>
        <a:fill>
          <a:solidFill>
            <a:schemeClr val="dk1">
              <a:tint val="6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21137" autoAdjust="0"/>
    <p:restoredTop sz="72210"/>
  </p:normalViewPr>
  <p:slideViewPr>
    <p:cSldViewPr>
      <p:cViewPr varScale="1">
        <p:scale>
          <a:sx n="93" d="100"/>
          <a:sy n="93" d="100"/>
        </p:scale>
        <p:origin x="216" y="560"/>
      </p:cViewPr>
      <p:guideLst>
        <p:guide orient="horz" pos="312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varScale="1">
      <p:scale>
        <a:sx n="60" d="100"/>
        <a:sy n="60" d="100"/>
      </p:scale>
      <p:origin x="0" y="-179718"/>
    </p:cViewPr>
  </p:sorterViewPr>
  <p:notesViewPr>
    <p:cSldViewPr>
      <p:cViewPr varScale="1">
        <p:scale>
          <a:sx n="55" d="100"/>
          <a:sy n="55" d="100"/>
        </p:scale>
        <p:origin x="-786" y="-90"/>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Master" Target="slideMasters/slideMaster117.xml"/><Relationship Id="rId21" Type="http://schemas.openxmlformats.org/officeDocument/2006/relationships/slideMaster" Target="slideMasters/slideMaster21.xml"/><Relationship Id="rId324" Type="http://schemas.openxmlformats.org/officeDocument/2006/relationships/slide" Target="slides/slide204.xml"/><Relationship Id="rId170" Type="http://schemas.openxmlformats.org/officeDocument/2006/relationships/slide" Target="slides/slide50.xml"/><Relationship Id="rId268" Type="http://schemas.openxmlformats.org/officeDocument/2006/relationships/slide" Target="slides/slide148.xml"/><Relationship Id="rId475" Type="http://schemas.openxmlformats.org/officeDocument/2006/relationships/slide" Target="slides/slide355.xml"/><Relationship Id="rId32" Type="http://schemas.openxmlformats.org/officeDocument/2006/relationships/slideMaster" Target="slideMasters/slideMaster32.xml"/><Relationship Id="rId128" Type="http://schemas.openxmlformats.org/officeDocument/2006/relationships/slide" Target="slides/slide8.xml"/><Relationship Id="rId335" Type="http://schemas.openxmlformats.org/officeDocument/2006/relationships/slide" Target="slides/slide215.xml"/><Relationship Id="rId5" Type="http://schemas.openxmlformats.org/officeDocument/2006/relationships/slideMaster" Target="slideMasters/slideMaster5.xml"/><Relationship Id="rId181" Type="http://schemas.openxmlformats.org/officeDocument/2006/relationships/slide" Target="slides/slide61.xml"/><Relationship Id="rId237" Type="http://schemas.openxmlformats.org/officeDocument/2006/relationships/slide" Target="slides/slide117.xml"/><Relationship Id="rId402" Type="http://schemas.openxmlformats.org/officeDocument/2006/relationships/slide" Target="slides/slide282.xml"/><Relationship Id="rId279" Type="http://schemas.openxmlformats.org/officeDocument/2006/relationships/slide" Target="slides/slide159.xml"/><Relationship Id="rId444" Type="http://schemas.openxmlformats.org/officeDocument/2006/relationships/slide" Target="slides/slide324.xml"/><Relationship Id="rId486" Type="http://schemas.openxmlformats.org/officeDocument/2006/relationships/slide" Target="slides/slide366.xml"/><Relationship Id="rId43" Type="http://schemas.openxmlformats.org/officeDocument/2006/relationships/slideMaster" Target="slideMasters/slideMaster43.xml"/><Relationship Id="rId139" Type="http://schemas.openxmlformats.org/officeDocument/2006/relationships/slide" Target="slides/slide19.xml"/><Relationship Id="rId290" Type="http://schemas.openxmlformats.org/officeDocument/2006/relationships/slide" Target="slides/slide170.xml"/><Relationship Id="rId304" Type="http://schemas.openxmlformats.org/officeDocument/2006/relationships/slide" Target="slides/slide184.xml"/><Relationship Id="rId346" Type="http://schemas.openxmlformats.org/officeDocument/2006/relationships/slide" Target="slides/slide226.xml"/><Relationship Id="rId388" Type="http://schemas.openxmlformats.org/officeDocument/2006/relationships/slide" Target="slides/slide268.xml"/><Relationship Id="rId511" Type="http://schemas.openxmlformats.org/officeDocument/2006/relationships/slide" Target="slides/slide391.xml"/><Relationship Id="rId85" Type="http://schemas.openxmlformats.org/officeDocument/2006/relationships/slideMaster" Target="slideMasters/slideMaster85.xml"/><Relationship Id="rId150" Type="http://schemas.openxmlformats.org/officeDocument/2006/relationships/slide" Target="slides/slide30.xml"/><Relationship Id="rId192" Type="http://schemas.openxmlformats.org/officeDocument/2006/relationships/slide" Target="slides/slide72.xml"/><Relationship Id="rId206" Type="http://schemas.openxmlformats.org/officeDocument/2006/relationships/slide" Target="slides/slide86.xml"/><Relationship Id="rId413" Type="http://schemas.openxmlformats.org/officeDocument/2006/relationships/slide" Target="slides/slide293.xml"/><Relationship Id="rId248" Type="http://schemas.openxmlformats.org/officeDocument/2006/relationships/slide" Target="slides/slide128.xml"/><Relationship Id="rId455" Type="http://schemas.openxmlformats.org/officeDocument/2006/relationships/slide" Target="slides/slide335.xml"/><Relationship Id="rId497" Type="http://schemas.openxmlformats.org/officeDocument/2006/relationships/slide" Target="slides/slide377.xml"/><Relationship Id="rId12" Type="http://schemas.openxmlformats.org/officeDocument/2006/relationships/slideMaster" Target="slideMasters/slideMaster12.xml"/><Relationship Id="rId108" Type="http://schemas.openxmlformats.org/officeDocument/2006/relationships/slideMaster" Target="slideMasters/slideMaster108.xml"/><Relationship Id="rId315" Type="http://schemas.openxmlformats.org/officeDocument/2006/relationships/slide" Target="slides/slide195.xml"/><Relationship Id="rId357" Type="http://schemas.openxmlformats.org/officeDocument/2006/relationships/slide" Target="slides/slide237.xml"/><Relationship Id="rId522" Type="http://schemas.openxmlformats.org/officeDocument/2006/relationships/slide" Target="slides/slide402.xml"/><Relationship Id="rId54" Type="http://schemas.openxmlformats.org/officeDocument/2006/relationships/slideMaster" Target="slideMasters/slideMaster54.xml"/><Relationship Id="rId96" Type="http://schemas.openxmlformats.org/officeDocument/2006/relationships/slideMaster" Target="slideMasters/slideMaster96.xml"/><Relationship Id="rId161" Type="http://schemas.openxmlformats.org/officeDocument/2006/relationships/slide" Target="slides/slide41.xml"/><Relationship Id="rId217" Type="http://schemas.openxmlformats.org/officeDocument/2006/relationships/slide" Target="slides/slide97.xml"/><Relationship Id="rId399" Type="http://schemas.openxmlformats.org/officeDocument/2006/relationships/slide" Target="slides/slide279.xml"/><Relationship Id="rId259" Type="http://schemas.openxmlformats.org/officeDocument/2006/relationships/slide" Target="slides/slide139.xml"/><Relationship Id="rId424" Type="http://schemas.openxmlformats.org/officeDocument/2006/relationships/slide" Target="slides/slide304.xml"/><Relationship Id="rId466" Type="http://schemas.openxmlformats.org/officeDocument/2006/relationships/slide" Target="slides/slide346.xml"/><Relationship Id="rId23" Type="http://schemas.openxmlformats.org/officeDocument/2006/relationships/slideMaster" Target="slideMasters/slideMaster23.xml"/><Relationship Id="rId119" Type="http://schemas.openxmlformats.org/officeDocument/2006/relationships/slideMaster" Target="slideMasters/slideMaster119.xml"/><Relationship Id="rId270" Type="http://schemas.openxmlformats.org/officeDocument/2006/relationships/slide" Target="slides/slide150.xml"/><Relationship Id="rId326" Type="http://schemas.openxmlformats.org/officeDocument/2006/relationships/slide" Target="slides/slide206.xml"/><Relationship Id="rId65" Type="http://schemas.openxmlformats.org/officeDocument/2006/relationships/slideMaster" Target="slideMasters/slideMaster65.xml"/><Relationship Id="rId130" Type="http://schemas.openxmlformats.org/officeDocument/2006/relationships/slide" Target="slides/slide10.xml"/><Relationship Id="rId368" Type="http://schemas.openxmlformats.org/officeDocument/2006/relationships/slide" Target="slides/slide248.xml"/><Relationship Id="rId172" Type="http://schemas.openxmlformats.org/officeDocument/2006/relationships/slide" Target="slides/slide52.xml"/><Relationship Id="rId228" Type="http://schemas.openxmlformats.org/officeDocument/2006/relationships/slide" Target="slides/slide108.xml"/><Relationship Id="rId435" Type="http://schemas.openxmlformats.org/officeDocument/2006/relationships/slide" Target="slides/slide315.xml"/><Relationship Id="rId477" Type="http://schemas.openxmlformats.org/officeDocument/2006/relationships/slide" Target="slides/slide357.xml"/><Relationship Id="rId281" Type="http://schemas.openxmlformats.org/officeDocument/2006/relationships/slide" Target="slides/slide161.xml"/><Relationship Id="rId337" Type="http://schemas.openxmlformats.org/officeDocument/2006/relationships/slide" Target="slides/slide217.xml"/><Relationship Id="rId502" Type="http://schemas.openxmlformats.org/officeDocument/2006/relationships/slide" Target="slides/slide382.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21.xml"/><Relationship Id="rId379" Type="http://schemas.openxmlformats.org/officeDocument/2006/relationships/slide" Target="slides/slide259.xml"/><Relationship Id="rId7" Type="http://schemas.openxmlformats.org/officeDocument/2006/relationships/slideMaster" Target="slideMasters/slideMaster7.xml"/><Relationship Id="rId183" Type="http://schemas.openxmlformats.org/officeDocument/2006/relationships/slide" Target="slides/slide63.xml"/><Relationship Id="rId239" Type="http://schemas.openxmlformats.org/officeDocument/2006/relationships/slide" Target="slides/slide119.xml"/><Relationship Id="rId390" Type="http://schemas.openxmlformats.org/officeDocument/2006/relationships/slide" Target="slides/slide270.xml"/><Relationship Id="rId404" Type="http://schemas.openxmlformats.org/officeDocument/2006/relationships/slide" Target="slides/slide284.xml"/><Relationship Id="rId446" Type="http://schemas.openxmlformats.org/officeDocument/2006/relationships/slide" Target="slides/slide326.xml"/><Relationship Id="rId250" Type="http://schemas.openxmlformats.org/officeDocument/2006/relationships/slide" Target="slides/slide130.xml"/><Relationship Id="rId292" Type="http://schemas.openxmlformats.org/officeDocument/2006/relationships/slide" Target="slides/slide172.xml"/><Relationship Id="rId306" Type="http://schemas.openxmlformats.org/officeDocument/2006/relationships/slide" Target="slides/slide186.xml"/><Relationship Id="rId488" Type="http://schemas.openxmlformats.org/officeDocument/2006/relationships/slide" Target="slides/slide368.xml"/><Relationship Id="rId45" Type="http://schemas.openxmlformats.org/officeDocument/2006/relationships/slideMaster" Target="slideMasters/slideMaster45.xml"/><Relationship Id="rId87" Type="http://schemas.openxmlformats.org/officeDocument/2006/relationships/slideMaster" Target="slideMasters/slideMaster87.xml"/><Relationship Id="rId110" Type="http://schemas.openxmlformats.org/officeDocument/2006/relationships/slideMaster" Target="slideMasters/slideMaster110.xml"/><Relationship Id="rId348" Type="http://schemas.openxmlformats.org/officeDocument/2006/relationships/slide" Target="slides/slide228.xml"/><Relationship Id="rId513" Type="http://schemas.openxmlformats.org/officeDocument/2006/relationships/slide" Target="slides/slide393.xml"/><Relationship Id="rId152" Type="http://schemas.openxmlformats.org/officeDocument/2006/relationships/slide" Target="slides/slide32.xml"/><Relationship Id="rId194" Type="http://schemas.openxmlformats.org/officeDocument/2006/relationships/slide" Target="slides/slide74.xml"/><Relationship Id="rId208" Type="http://schemas.openxmlformats.org/officeDocument/2006/relationships/slide" Target="slides/slide88.xml"/><Relationship Id="rId415" Type="http://schemas.openxmlformats.org/officeDocument/2006/relationships/slide" Target="slides/slide295.xml"/><Relationship Id="rId457" Type="http://schemas.openxmlformats.org/officeDocument/2006/relationships/slide" Target="slides/slide337.xml"/><Relationship Id="rId261" Type="http://schemas.openxmlformats.org/officeDocument/2006/relationships/slide" Target="slides/slide141.xml"/><Relationship Id="rId499" Type="http://schemas.openxmlformats.org/officeDocument/2006/relationships/slide" Target="slides/slide379.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197.xml"/><Relationship Id="rId359" Type="http://schemas.openxmlformats.org/officeDocument/2006/relationships/slide" Target="slides/slide239.xml"/><Relationship Id="rId524" Type="http://schemas.openxmlformats.org/officeDocument/2006/relationships/slide" Target="slides/slide404.xml"/><Relationship Id="rId98" Type="http://schemas.openxmlformats.org/officeDocument/2006/relationships/slideMaster" Target="slideMasters/slideMaster98.xml"/><Relationship Id="rId121" Type="http://schemas.openxmlformats.org/officeDocument/2006/relationships/slide" Target="slides/slide1.xml"/><Relationship Id="rId163" Type="http://schemas.openxmlformats.org/officeDocument/2006/relationships/slide" Target="slides/slide43.xml"/><Relationship Id="rId219" Type="http://schemas.openxmlformats.org/officeDocument/2006/relationships/slide" Target="slides/slide99.xml"/><Relationship Id="rId370" Type="http://schemas.openxmlformats.org/officeDocument/2006/relationships/slide" Target="slides/slide250.xml"/><Relationship Id="rId426" Type="http://schemas.openxmlformats.org/officeDocument/2006/relationships/slide" Target="slides/slide306.xml"/><Relationship Id="rId230" Type="http://schemas.openxmlformats.org/officeDocument/2006/relationships/slide" Target="slides/slide110.xml"/><Relationship Id="rId468" Type="http://schemas.openxmlformats.org/officeDocument/2006/relationships/slide" Target="slides/slide348.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52.xml"/><Relationship Id="rId328" Type="http://schemas.openxmlformats.org/officeDocument/2006/relationships/slide" Target="slides/slide208.xml"/><Relationship Id="rId132" Type="http://schemas.openxmlformats.org/officeDocument/2006/relationships/slide" Target="slides/slide12.xml"/><Relationship Id="rId174" Type="http://schemas.openxmlformats.org/officeDocument/2006/relationships/slide" Target="slides/slide54.xml"/><Relationship Id="rId381" Type="http://schemas.openxmlformats.org/officeDocument/2006/relationships/slide" Target="slides/slide261.xml"/><Relationship Id="rId241" Type="http://schemas.openxmlformats.org/officeDocument/2006/relationships/slide" Target="slides/slide121.xml"/><Relationship Id="rId437" Type="http://schemas.openxmlformats.org/officeDocument/2006/relationships/slide" Target="slides/slide317.xml"/><Relationship Id="rId479" Type="http://schemas.openxmlformats.org/officeDocument/2006/relationships/slide" Target="slides/slide359.xml"/><Relationship Id="rId36" Type="http://schemas.openxmlformats.org/officeDocument/2006/relationships/slideMaster" Target="slideMasters/slideMaster36.xml"/><Relationship Id="rId283" Type="http://schemas.openxmlformats.org/officeDocument/2006/relationships/slide" Target="slides/slide163.xml"/><Relationship Id="rId339" Type="http://schemas.openxmlformats.org/officeDocument/2006/relationships/slide" Target="slides/slide219.xml"/><Relationship Id="rId490" Type="http://schemas.openxmlformats.org/officeDocument/2006/relationships/slide" Target="slides/slide370.xml"/><Relationship Id="rId504" Type="http://schemas.openxmlformats.org/officeDocument/2006/relationships/slide" Target="slides/slide384.xml"/><Relationship Id="rId78" Type="http://schemas.openxmlformats.org/officeDocument/2006/relationships/slideMaster" Target="slideMasters/slideMaster78.xml"/><Relationship Id="rId101" Type="http://schemas.openxmlformats.org/officeDocument/2006/relationships/slideMaster" Target="slideMasters/slideMaster101.xml"/><Relationship Id="rId143" Type="http://schemas.openxmlformats.org/officeDocument/2006/relationships/slide" Target="slides/slide23.xml"/><Relationship Id="rId185" Type="http://schemas.openxmlformats.org/officeDocument/2006/relationships/slide" Target="slides/slide65.xml"/><Relationship Id="rId350" Type="http://schemas.openxmlformats.org/officeDocument/2006/relationships/slide" Target="slides/slide230.xml"/><Relationship Id="rId406" Type="http://schemas.openxmlformats.org/officeDocument/2006/relationships/slide" Target="slides/slide286.xml"/><Relationship Id="rId9" Type="http://schemas.openxmlformats.org/officeDocument/2006/relationships/slideMaster" Target="slideMasters/slideMaster9.xml"/><Relationship Id="rId210" Type="http://schemas.openxmlformats.org/officeDocument/2006/relationships/slide" Target="slides/slide90.xml"/><Relationship Id="rId392" Type="http://schemas.openxmlformats.org/officeDocument/2006/relationships/slide" Target="slides/slide272.xml"/><Relationship Id="rId448" Type="http://schemas.openxmlformats.org/officeDocument/2006/relationships/slide" Target="slides/slide328.xml"/><Relationship Id="rId252" Type="http://schemas.openxmlformats.org/officeDocument/2006/relationships/slide" Target="slides/slide132.xml"/><Relationship Id="rId294" Type="http://schemas.openxmlformats.org/officeDocument/2006/relationships/slide" Target="slides/slide174.xml"/><Relationship Id="rId308" Type="http://schemas.openxmlformats.org/officeDocument/2006/relationships/slide" Target="slides/slide188.xml"/><Relationship Id="rId515" Type="http://schemas.openxmlformats.org/officeDocument/2006/relationships/slide" Target="slides/slide395.xml"/><Relationship Id="rId47" Type="http://schemas.openxmlformats.org/officeDocument/2006/relationships/slideMaster" Target="slideMasters/slideMaster47.xml"/><Relationship Id="rId89" Type="http://schemas.openxmlformats.org/officeDocument/2006/relationships/slideMaster" Target="slideMasters/slideMaster89.xml"/><Relationship Id="rId112" Type="http://schemas.openxmlformats.org/officeDocument/2006/relationships/slideMaster" Target="slideMasters/slideMaster112.xml"/><Relationship Id="rId154" Type="http://schemas.openxmlformats.org/officeDocument/2006/relationships/slide" Target="slides/slide34.xml"/><Relationship Id="rId361" Type="http://schemas.openxmlformats.org/officeDocument/2006/relationships/slide" Target="slides/slide241.xml"/><Relationship Id="rId196" Type="http://schemas.openxmlformats.org/officeDocument/2006/relationships/slide" Target="slides/slide76.xml"/><Relationship Id="rId417" Type="http://schemas.openxmlformats.org/officeDocument/2006/relationships/slide" Target="slides/slide297.xml"/><Relationship Id="rId459" Type="http://schemas.openxmlformats.org/officeDocument/2006/relationships/slide" Target="slides/slide339.xml"/><Relationship Id="rId16" Type="http://schemas.openxmlformats.org/officeDocument/2006/relationships/slideMaster" Target="slideMasters/slideMaster16.xml"/><Relationship Id="rId221" Type="http://schemas.openxmlformats.org/officeDocument/2006/relationships/slide" Target="slides/slide101.xml"/><Relationship Id="rId263" Type="http://schemas.openxmlformats.org/officeDocument/2006/relationships/slide" Target="slides/slide143.xml"/><Relationship Id="rId319" Type="http://schemas.openxmlformats.org/officeDocument/2006/relationships/slide" Target="slides/slide199.xml"/><Relationship Id="rId470" Type="http://schemas.openxmlformats.org/officeDocument/2006/relationships/slide" Target="slides/slide350.xml"/><Relationship Id="rId526" Type="http://schemas.openxmlformats.org/officeDocument/2006/relationships/notesMaster" Target="notesMasters/notesMaster1.xml"/><Relationship Id="rId58" Type="http://schemas.openxmlformats.org/officeDocument/2006/relationships/slideMaster" Target="slideMasters/slideMaster58.xml"/><Relationship Id="rId123" Type="http://schemas.openxmlformats.org/officeDocument/2006/relationships/slide" Target="slides/slide3.xml"/><Relationship Id="rId330" Type="http://schemas.openxmlformats.org/officeDocument/2006/relationships/slide" Target="slides/slide210.xml"/><Relationship Id="rId165" Type="http://schemas.openxmlformats.org/officeDocument/2006/relationships/slide" Target="slides/slide45.xml"/><Relationship Id="rId372" Type="http://schemas.openxmlformats.org/officeDocument/2006/relationships/slide" Target="slides/slide252.xml"/><Relationship Id="rId428" Type="http://schemas.openxmlformats.org/officeDocument/2006/relationships/slide" Target="slides/slide308.xml"/><Relationship Id="rId232" Type="http://schemas.openxmlformats.org/officeDocument/2006/relationships/slide" Target="slides/slide112.xml"/><Relationship Id="rId274" Type="http://schemas.openxmlformats.org/officeDocument/2006/relationships/slide" Target="slides/slide154.xml"/><Relationship Id="rId481" Type="http://schemas.openxmlformats.org/officeDocument/2006/relationships/slide" Target="slides/slide361.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14.xml"/><Relationship Id="rId80" Type="http://schemas.openxmlformats.org/officeDocument/2006/relationships/slideMaster" Target="slideMasters/slideMaster80.xml"/><Relationship Id="rId176" Type="http://schemas.openxmlformats.org/officeDocument/2006/relationships/slide" Target="slides/slide56.xml"/><Relationship Id="rId341" Type="http://schemas.openxmlformats.org/officeDocument/2006/relationships/slide" Target="slides/slide221.xml"/><Relationship Id="rId383" Type="http://schemas.openxmlformats.org/officeDocument/2006/relationships/slide" Target="slides/slide263.xml"/><Relationship Id="rId439" Type="http://schemas.openxmlformats.org/officeDocument/2006/relationships/slide" Target="slides/slide319.xml"/><Relationship Id="rId201" Type="http://schemas.openxmlformats.org/officeDocument/2006/relationships/slide" Target="slides/slide81.xml"/><Relationship Id="rId243" Type="http://schemas.openxmlformats.org/officeDocument/2006/relationships/slide" Target="slides/slide123.xml"/><Relationship Id="rId285" Type="http://schemas.openxmlformats.org/officeDocument/2006/relationships/slide" Target="slides/slide165.xml"/><Relationship Id="rId450" Type="http://schemas.openxmlformats.org/officeDocument/2006/relationships/slide" Target="slides/slide330.xml"/><Relationship Id="rId506" Type="http://schemas.openxmlformats.org/officeDocument/2006/relationships/slide" Target="slides/slide386.xml"/><Relationship Id="rId38" Type="http://schemas.openxmlformats.org/officeDocument/2006/relationships/slideMaster" Target="slideMasters/slideMaster38.xml"/><Relationship Id="rId103" Type="http://schemas.openxmlformats.org/officeDocument/2006/relationships/slideMaster" Target="slideMasters/slideMaster103.xml"/><Relationship Id="rId310" Type="http://schemas.openxmlformats.org/officeDocument/2006/relationships/slide" Target="slides/slide190.xml"/><Relationship Id="rId492" Type="http://schemas.openxmlformats.org/officeDocument/2006/relationships/slide" Target="slides/slide372.xml"/><Relationship Id="rId91" Type="http://schemas.openxmlformats.org/officeDocument/2006/relationships/slideMaster" Target="slideMasters/slideMaster91.xml"/><Relationship Id="rId145" Type="http://schemas.openxmlformats.org/officeDocument/2006/relationships/slide" Target="slides/slide25.xml"/><Relationship Id="rId187" Type="http://schemas.openxmlformats.org/officeDocument/2006/relationships/slide" Target="slides/slide67.xml"/><Relationship Id="rId352" Type="http://schemas.openxmlformats.org/officeDocument/2006/relationships/slide" Target="slides/slide232.xml"/><Relationship Id="rId394" Type="http://schemas.openxmlformats.org/officeDocument/2006/relationships/slide" Target="slides/slide274.xml"/><Relationship Id="rId408" Type="http://schemas.openxmlformats.org/officeDocument/2006/relationships/slide" Target="slides/slide288.xml"/><Relationship Id="rId212" Type="http://schemas.openxmlformats.org/officeDocument/2006/relationships/slide" Target="slides/slide92.xml"/><Relationship Id="rId254" Type="http://schemas.openxmlformats.org/officeDocument/2006/relationships/slide" Target="slides/slide134.xml"/><Relationship Id="rId49" Type="http://schemas.openxmlformats.org/officeDocument/2006/relationships/slideMaster" Target="slideMasters/slideMaster49.xml"/><Relationship Id="rId114" Type="http://schemas.openxmlformats.org/officeDocument/2006/relationships/slideMaster" Target="slideMasters/slideMaster114.xml"/><Relationship Id="rId296" Type="http://schemas.openxmlformats.org/officeDocument/2006/relationships/slide" Target="slides/slide176.xml"/><Relationship Id="rId461" Type="http://schemas.openxmlformats.org/officeDocument/2006/relationships/slide" Target="slides/slide341.xml"/><Relationship Id="rId517" Type="http://schemas.openxmlformats.org/officeDocument/2006/relationships/slide" Target="slides/slide397.xml"/><Relationship Id="rId60" Type="http://schemas.openxmlformats.org/officeDocument/2006/relationships/slideMaster" Target="slideMasters/slideMaster60.xml"/><Relationship Id="rId156" Type="http://schemas.openxmlformats.org/officeDocument/2006/relationships/slide" Target="slides/slide36.xml"/><Relationship Id="rId198" Type="http://schemas.openxmlformats.org/officeDocument/2006/relationships/slide" Target="slides/slide78.xml"/><Relationship Id="rId321" Type="http://schemas.openxmlformats.org/officeDocument/2006/relationships/slide" Target="slides/slide201.xml"/><Relationship Id="rId363" Type="http://schemas.openxmlformats.org/officeDocument/2006/relationships/slide" Target="slides/slide243.xml"/><Relationship Id="rId419" Type="http://schemas.openxmlformats.org/officeDocument/2006/relationships/slide" Target="slides/slide299.xml"/><Relationship Id="rId223" Type="http://schemas.openxmlformats.org/officeDocument/2006/relationships/slide" Target="slides/slide103.xml"/><Relationship Id="rId430" Type="http://schemas.openxmlformats.org/officeDocument/2006/relationships/slide" Target="slides/slide310.xml"/><Relationship Id="rId18" Type="http://schemas.openxmlformats.org/officeDocument/2006/relationships/slideMaster" Target="slideMasters/slideMaster18.xml"/><Relationship Id="rId265" Type="http://schemas.openxmlformats.org/officeDocument/2006/relationships/slide" Target="slides/slide145.xml"/><Relationship Id="rId472" Type="http://schemas.openxmlformats.org/officeDocument/2006/relationships/slide" Target="slides/slide352.xml"/><Relationship Id="rId528" Type="http://schemas.openxmlformats.org/officeDocument/2006/relationships/viewProps" Target="viewProps.xml"/><Relationship Id="rId125" Type="http://schemas.openxmlformats.org/officeDocument/2006/relationships/slide" Target="slides/slide5.xml"/><Relationship Id="rId167" Type="http://schemas.openxmlformats.org/officeDocument/2006/relationships/slide" Target="slides/slide47.xml"/><Relationship Id="rId332" Type="http://schemas.openxmlformats.org/officeDocument/2006/relationships/slide" Target="slides/slide212.xml"/><Relationship Id="rId374" Type="http://schemas.openxmlformats.org/officeDocument/2006/relationships/slide" Target="slides/slide254.xml"/><Relationship Id="rId71" Type="http://schemas.openxmlformats.org/officeDocument/2006/relationships/slideMaster" Target="slideMasters/slideMaster71.xml"/><Relationship Id="rId234" Type="http://schemas.openxmlformats.org/officeDocument/2006/relationships/slide" Target="slides/slide114.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156.xml"/><Relationship Id="rId441" Type="http://schemas.openxmlformats.org/officeDocument/2006/relationships/slide" Target="slides/slide321.xml"/><Relationship Id="rId483" Type="http://schemas.openxmlformats.org/officeDocument/2006/relationships/slide" Target="slides/slide363.xml"/><Relationship Id="rId40" Type="http://schemas.openxmlformats.org/officeDocument/2006/relationships/slideMaster" Target="slideMasters/slideMaster40.xml"/><Relationship Id="rId136" Type="http://schemas.openxmlformats.org/officeDocument/2006/relationships/slide" Target="slides/slide16.xml"/><Relationship Id="rId178" Type="http://schemas.openxmlformats.org/officeDocument/2006/relationships/slide" Target="slides/slide58.xml"/><Relationship Id="rId301" Type="http://schemas.openxmlformats.org/officeDocument/2006/relationships/slide" Target="slides/slide181.xml"/><Relationship Id="rId343" Type="http://schemas.openxmlformats.org/officeDocument/2006/relationships/slide" Target="slides/slide223.xml"/><Relationship Id="rId82" Type="http://schemas.openxmlformats.org/officeDocument/2006/relationships/slideMaster" Target="slideMasters/slideMaster82.xml"/><Relationship Id="rId203" Type="http://schemas.openxmlformats.org/officeDocument/2006/relationships/slide" Target="slides/slide83.xml"/><Relationship Id="rId385" Type="http://schemas.openxmlformats.org/officeDocument/2006/relationships/slide" Target="slides/slide265.xml"/><Relationship Id="rId245" Type="http://schemas.openxmlformats.org/officeDocument/2006/relationships/slide" Target="slides/slide125.xml"/><Relationship Id="rId287" Type="http://schemas.openxmlformats.org/officeDocument/2006/relationships/slide" Target="slides/slide167.xml"/><Relationship Id="rId410" Type="http://schemas.openxmlformats.org/officeDocument/2006/relationships/slide" Target="slides/slide290.xml"/><Relationship Id="rId452" Type="http://schemas.openxmlformats.org/officeDocument/2006/relationships/slide" Target="slides/slide332.xml"/><Relationship Id="rId494" Type="http://schemas.openxmlformats.org/officeDocument/2006/relationships/slide" Target="slides/slide374.xml"/><Relationship Id="rId508" Type="http://schemas.openxmlformats.org/officeDocument/2006/relationships/slide" Target="slides/slide388.xml"/><Relationship Id="rId105" Type="http://schemas.openxmlformats.org/officeDocument/2006/relationships/slideMaster" Target="slideMasters/slideMaster105.xml"/><Relationship Id="rId147" Type="http://schemas.openxmlformats.org/officeDocument/2006/relationships/slide" Target="slides/slide27.xml"/><Relationship Id="rId312" Type="http://schemas.openxmlformats.org/officeDocument/2006/relationships/slide" Target="slides/slide192.xml"/><Relationship Id="rId354" Type="http://schemas.openxmlformats.org/officeDocument/2006/relationships/slide" Target="slides/slide234.xml"/><Relationship Id="rId51" Type="http://schemas.openxmlformats.org/officeDocument/2006/relationships/slideMaster" Target="slideMasters/slideMaster51.xml"/><Relationship Id="rId93" Type="http://schemas.openxmlformats.org/officeDocument/2006/relationships/slideMaster" Target="slideMasters/slideMaster93.xml"/><Relationship Id="rId189" Type="http://schemas.openxmlformats.org/officeDocument/2006/relationships/slide" Target="slides/slide69.xml"/><Relationship Id="rId396" Type="http://schemas.openxmlformats.org/officeDocument/2006/relationships/slide" Target="slides/slide276.xml"/><Relationship Id="rId214" Type="http://schemas.openxmlformats.org/officeDocument/2006/relationships/slide" Target="slides/slide94.xml"/><Relationship Id="rId256" Type="http://schemas.openxmlformats.org/officeDocument/2006/relationships/slide" Target="slides/slide136.xml"/><Relationship Id="rId298" Type="http://schemas.openxmlformats.org/officeDocument/2006/relationships/slide" Target="slides/slide178.xml"/><Relationship Id="rId421" Type="http://schemas.openxmlformats.org/officeDocument/2006/relationships/slide" Target="slides/slide301.xml"/><Relationship Id="rId463" Type="http://schemas.openxmlformats.org/officeDocument/2006/relationships/slide" Target="slides/slide343.xml"/><Relationship Id="rId519" Type="http://schemas.openxmlformats.org/officeDocument/2006/relationships/slide" Target="slides/slide399.xml"/><Relationship Id="rId116" Type="http://schemas.openxmlformats.org/officeDocument/2006/relationships/slideMaster" Target="slideMasters/slideMaster116.xml"/><Relationship Id="rId158" Type="http://schemas.openxmlformats.org/officeDocument/2006/relationships/slide" Target="slides/slide38.xml"/><Relationship Id="rId323" Type="http://schemas.openxmlformats.org/officeDocument/2006/relationships/slide" Target="slides/slide203.xml"/><Relationship Id="rId530" Type="http://schemas.openxmlformats.org/officeDocument/2006/relationships/tableStyles" Target="tableStyles.xml"/><Relationship Id="rId20" Type="http://schemas.openxmlformats.org/officeDocument/2006/relationships/slideMaster" Target="slideMasters/slideMaster20.xml"/><Relationship Id="rId62" Type="http://schemas.openxmlformats.org/officeDocument/2006/relationships/slideMaster" Target="slideMasters/slideMaster62.xml"/><Relationship Id="rId365" Type="http://schemas.openxmlformats.org/officeDocument/2006/relationships/slide" Target="slides/slide245.xml"/><Relationship Id="rId225" Type="http://schemas.openxmlformats.org/officeDocument/2006/relationships/slide" Target="slides/slide105.xml"/><Relationship Id="rId267" Type="http://schemas.openxmlformats.org/officeDocument/2006/relationships/slide" Target="slides/slide147.xml"/><Relationship Id="rId432" Type="http://schemas.openxmlformats.org/officeDocument/2006/relationships/slide" Target="slides/slide312.xml"/><Relationship Id="rId474" Type="http://schemas.openxmlformats.org/officeDocument/2006/relationships/slide" Target="slides/slide354.xml"/><Relationship Id="rId127" Type="http://schemas.openxmlformats.org/officeDocument/2006/relationships/slide" Target="slides/slide7.xml"/><Relationship Id="rId31" Type="http://schemas.openxmlformats.org/officeDocument/2006/relationships/slideMaster" Target="slideMasters/slideMaster31.xml"/><Relationship Id="rId73" Type="http://schemas.openxmlformats.org/officeDocument/2006/relationships/slideMaster" Target="slideMasters/slideMaster73.xml"/><Relationship Id="rId169" Type="http://schemas.openxmlformats.org/officeDocument/2006/relationships/slide" Target="slides/slide49.xml"/><Relationship Id="rId334" Type="http://schemas.openxmlformats.org/officeDocument/2006/relationships/slide" Target="slides/slide214.xml"/><Relationship Id="rId376" Type="http://schemas.openxmlformats.org/officeDocument/2006/relationships/slide" Target="slides/slide256.xml"/><Relationship Id="rId4" Type="http://schemas.openxmlformats.org/officeDocument/2006/relationships/slideMaster" Target="slideMasters/slideMaster4.xml"/><Relationship Id="rId180" Type="http://schemas.openxmlformats.org/officeDocument/2006/relationships/slide" Target="slides/slide60.xml"/><Relationship Id="rId236" Type="http://schemas.openxmlformats.org/officeDocument/2006/relationships/slide" Target="slides/slide116.xml"/><Relationship Id="rId278" Type="http://schemas.openxmlformats.org/officeDocument/2006/relationships/slide" Target="slides/slide158.xml"/><Relationship Id="rId401" Type="http://schemas.openxmlformats.org/officeDocument/2006/relationships/slide" Target="slides/slide281.xml"/><Relationship Id="rId443" Type="http://schemas.openxmlformats.org/officeDocument/2006/relationships/slide" Target="slides/slide323.xml"/><Relationship Id="rId303" Type="http://schemas.openxmlformats.org/officeDocument/2006/relationships/slide" Target="slides/slide183.xml"/><Relationship Id="rId485" Type="http://schemas.openxmlformats.org/officeDocument/2006/relationships/slide" Target="slides/slide365.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 Target="slides/slide18.xml"/><Relationship Id="rId345" Type="http://schemas.openxmlformats.org/officeDocument/2006/relationships/slide" Target="slides/slide225.xml"/><Relationship Id="rId387" Type="http://schemas.openxmlformats.org/officeDocument/2006/relationships/slide" Target="slides/slide267.xml"/><Relationship Id="rId510" Type="http://schemas.openxmlformats.org/officeDocument/2006/relationships/slide" Target="slides/slide390.xml"/><Relationship Id="rId191" Type="http://schemas.openxmlformats.org/officeDocument/2006/relationships/slide" Target="slides/slide71.xml"/><Relationship Id="rId205" Type="http://schemas.openxmlformats.org/officeDocument/2006/relationships/slide" Target="slides/slide85.xml"/><Relationship Id="rId247" Type="http://schemas.openxmlformats.org/officeDocument/2006/relationships/slide" Target="slides/slide127.xml"/><Relationship Id="rId412" Type="http://schemas.openxmlformats.org/officeDocument/2006/relationships/slide" Target="slides/slide292.xml"/><Relationship Id="rId107" Type="http://schemas.openxmlformats.org/officeDocument/2006/relationships/slideMaster" Target="slideMasters/slideMaster107.xml"/><Relationship Id="rId289" Type="http://schemas.openxmlformats.org/officeDocument/2006/relationships/slide" Target="slides/slide169.xml"/><Relationship Id="rId454" Type="http://schemas.openxmlformats.org/officeDocument/2006/relationships/slide" Target="slides/slide334.xml"/><Relationship Id="rId496" Type="http://schemas.openxmlformats.org/officeDocument/2006/relationships/slide" Target="slides/slide376.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29.xml"/><Relationship Id="rId314" Type="http://schemas.openxmlformats.org/officeDocument/2006/relationships/slide" Target="slides/slide194.xml"/><Relationship Id="rId356" Type="http://schemas.openxmlformats.org/officeDocument/2006/relationships/slide" Target="slides/slide236.xml"/><Relationship Id="rId398" Type="http://schemas.openxmlformats.org/officeDocument/2006/relationships/slide" Target="slides/slide278.xml"/><Relationship Id="rId521" Type="http://schemas.openxmlformats.org/officeDocument/2006/relationships/slide" Target="slides/slide401.xml"/><Relationship Id="rId95" Type="http://schemas.openxmlformats.org/officeDocument/2006/relationships/slideMaster" Target="slideMasters/slideMaster95.xml"/><Relationship Id="rId160" Type="http://schemas.openxmlformats.org/officeDocument/2006/relationships/slide" Target="slides/slide40.xml"/><Relationship Id="rId216" Type="http://schemas.openxmlformats.org/officeDocument/2006/relationships/slide" Target="slides/slide96.xml"/><Relationship Id="rId423" Type="http://schemas.openxmlformats.org/officeDocument/2006/relationships/slide" Target="slides/slide303.xml"/><Relationship Id="rId258" Type="http://schemas.openxmlformats.org/officeDocument/2006/relationships/slide" Target="slides/slide138.xml"/><Relationship Id="rId465" Type="http://schemas.openxmlformats.org/officeDocument/2006/relationships/slide" Target="slides/slide345.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Master" Target="slideMasters/slideMaster118.xml"/><Relationship Id="rId325" Type="http://schemas.openxmlformats.org/officeDocument/2006/relationships/slide" Target="slides/slide205.xml"/><Relationship Id="rId367" Type="http://schemas.openxmlformats.org/officeDocument/2006/relationships/slide" Target="slides/slide247.xml"/><Relationship Id="rId171" Type="http://schemas.openxmlformats.org/officeDocument/2006/relationships/slide" Target="slides/slide51.xml"/><Relationship Id="rId227" Type="http://schemas.openxmlformats.org/officeDocument/2006/relationships/slide" Target="slides/slide107.xml"/><Relationship Id="rId269" Type="http://schemas.openxmlformats.org/officeDocument/2006/relationships/slide" Target="slides/slide149.xml"/><Relationship Id="rId434" Type="http://schemas.openxmlformats.org/officeDocument/2006/relationships/slide" Target="slides/slide314.xml"/><Relationship Id="rId476" Type="http://schemas.openxmlformats.org/officeDocument/2006/relationships/slide" Target="slides/slide356.xml"/><Relationship Id="rId33" Type="http://schemas.openxmlformats.org/officeDocument/2006/relationships/slideMaster" Target="slideMasters/slideMaster33.xml"/><Relationship Id="rId129" Type="http://schemas.openxmlformats.org/officeDocument/2006/relationships/slide" Target="slides/slide9.xml"/><Relationship Id="rId280" Type="http://schemas.openxmlformats.org/officeDocument/2006/relationships/slide" Target="slides/slide160.xml"/><Relationship Id="rId336" Type="http://schemas.openxmlformats.org/officeDocument/2006/relationships/slide" Target="slides/slide216.xml"/><Relationship Id="rId501" Type="http://schemas.openxmlformats.org/officeDocument/2006/relationships/slide" Target="slides/slide381.xml"/><Relationship Id="rId75" Type="http://schemas.openxmlformats.org/officeDocument/2006/relationships/slideMaster" Target="slideMasters/slideMaster75.xml"/><Relationship Id="rId140" Type="http://schemas.openxmlformats.org/officeDocument/2006/relationships/slide" Target="slides/slide20.xml"/><Relationship Id="rId182" Type="http://schemas.openxmlformats.org/officeDocument/2006/relationships/slide" Target="slides/slide62.xml"/><Relationship Id="rId378" Type="http://schemas.openxmlformats.org/officeDocument/2006/relationships/slide" Target="slides/slide258.xml"/><Relationship Id="rId403" Type="http://schemas.openxmlformats.org/officeDocument/2006/relationships/slide" Target="slides/slide283.xml"/><Relationship Id="rId6" Type="http://schemas.openxmlformats.org/officeDocument/2006/relationships/slideMaster" Target="slideMasters/slideMaster6.xml"/><Relationship Id="rId238" Type="http://schemas.openxmlformats.org/officeDocument/2006/relationships/slide" Target="slides/slide118.xml"/><Relationship Id="rId445" Type="http://schemas.openxmlformats.org/officeDocument/2006/relationships/slide" Target="slides/slide325.xml"/><Relationship Id="rId487" Type="http://schemas.openxmlformats.org/officeDocument/2006/relationships/slide" Target="slides/slide367.xml"/><Relationship Id="rId291" Type="http://schemas.openxmlformats.org/officeDocument/2006/relationships/slide" Target="slides/slide171.xml"/><Relationship Id="rId305" Type="http://schemas.openxmlformats.org/officeDocument/2006/relationships/slide" Target="slides/slide185.xml"/><Relationship Id="rId347" Type="http://schemas.openxmlformats.org/officeDocument/2006/relationships/slide" Target="slides/slide227.xml"/><Relationship Id="rId512" Type="http://schemas.openxmlformats.org/officeDocument/2006/relationships/slide" Target="slides/slide392.xml"/><Relationship Id="rId44" Type="http://schemas.openxmlformats.org/officeDocument/2006/relationships/slideMaster" Target="slideMasters/slideMaster44.xml"/><Relationship Id="rId86" Type="http://schemas.openxmlformats.org/officeDocument/2006/relationships/slideMaster" Target="slideMasters/slideMaster86.xml"/><Relationship Id="rId151" Type="http://schemas.openxmlformats.org/officeDocument/2006/relationships/slide" Target="slides/slide31.xml"/><Relationship Id="rId389" Type="http://schemas.openxmlformats.org/officeDocument/2006/relationships/slide" Target="slides/slide269.xml"/><Relationship Id="rId193" Type="http://schemas.openxmlformats.org/officeDocument/2006/relationships/slide" Target="slides/slide73.xml"/><Relationship Id="rId207" Type="http://schemas.openxmlformats.org/officeDocument/2006/relationships/slide" Target="slides/slide87.xml"/><Relationship Id="rId249" Type="http://schemas.openxmlformats.org/officeDocument/2006/relationships/slide" Target="slides/slide129.xml"/><Relationship Id="rId414" Type="http://schemas.openxmlformats.org/officeDocument/2006/relationships/slide" Target="slides/slide294.xml"/><Relationship Id="rId456" Type="http://schemas.openxmlformats.org/officeDocument/2006/relationships/slide" Target="slides/slide336.xml"/><Relationship Id="rId498" Type="http://schemas.openxmlformats.org/officeDocument/2006/relationships/slide" Target="slides/slide378.xml"/><Relationship Id="rId13" Type="http://schemas.openxmlformats.org/officeDocument/2006/relationships/slideMaster" Target="slideMasters/slideMaster13.xml"/><Relationship Id="rId109" Type="http://schemas.openxmlformats.org/officeDocument/2006/relationships/slideMaster" Target="slideMasters/slideMaster109.xml"/><Relationship Id="rId260" Type="http://schemas.openxmlformats.org/officeDocument/2006/relationships/slide" Target="slides/slide140.xml"/><Relationship Id="rId316" Type="http://schemas.openxmlformats.org/officeDocument/2006/relationships/slide" Target="slides/slide196.xml"/><Relationship Id="rId523" Type="http://schemas.openxmlformats.org/officeDocument/2006/relationships/slide" Target="slides/slide403.xml"/><Relationship Id="rId55" Type="http://schemas.openxmlformats.org/officeDocument/2006/relationships/slideMaster" Target="slideMasters/slideMaster55.xml"/><Relationship Id="rId97" Type="http://schemas.openxmlformats.org/officeDocument/2006/relationships/slideMaster" Target="slideMasters/slideMaster97.xml"/><Relationship Id="rId120" Type="http://schemas.openxmlformats.org/officeDocument/2006/relationships/slideMaster" Target="slideMasters/slideMaster120.xml"/><Relationship Id="rId358" Type="http://schemas.openxmlformats.org/officeDocument/2006/relationships/slide" Target="slides/slide238.xml"/><Relationship Id="rId162" Type="http://schemas.openxmlformats.org/officeDocument/2006/relationships/slide" Target="slides/slide42.xml"/><Relationship Id="rId218" Type="http://schemas.openxmlformats.org/officeDocument/2006/relationships/slide" Target="slides/slide98.xml"/><Relationship Id="rId425" Type="http://schemas.openxmlformats.org/officeDocument/2006/relationships/slide" Target="slides/slide305.xml"/><Relationship Id="rId467" Type="http://schemas.openxmlformats.org/officeDocument/2006/relationships/slide" Target="slides/slide347.xml"/><Relationship Id="rId271" Type="http://schemas.openxmlformats.org/officeDocument/2006/relationships/slide" Target="slides/slide151.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11.xml"/><Relationship Id="rId327" Type="http://schemas.openxmlformats.org/officeDocument/2006/relationships/slide" Target="slides/slide207.xml"/><Relationship Id="rId369" Type="http://schemas.openxmlformats.org/officeDocument/2006/relationships/slide" Target="slides/slide249.xml"/><Relationship Id="rId173" Type="http://schemas.openxmlformats.org/officeDocument/2006/relationships/slide" Target="slides/slide53.xml"/><Relationship Id="rId229" Type="http://schemas.openxmlformats.org/officeDocument/2006/relationships/slide" Target="slides/slide109.xml"/><Relationship Id="rId380" Type="http://schemas.openxmlformats.org/officeDocument/2006/relationships/slide" Target="slides/slide260.xml"/><Relationship Id="rId436" Type="http://schemas.openxmlformats.org/officeDocument/2006/relationships/slide" Target="slides/slide316.xml"/><Relationship Id="rId240" Type="http://schemas.openxmlformats.org/officeDocument/2006/relationships/slide" Target="slides/slide120.xml"/><Relationship Id="rId478" Type="http://schemas.openxmlformats.org/officeDocument/2006/relationships/slide" Target="slides/slide358.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Master" Target="slideMasters/slideMaster100.xml"/><Relationship Id="rId282" Type="http://schemas.openxmlformats.org/officeDocument/2006/relationships/slide" Target="slides/slide162.xml"/><Relationship Id="rId338" Type="http://schemas.openxmlformats.org/officeDocument/2006/relationships/slide" Target="slides/slide218.xml"/><Relationship Id="rId503" Type="http://schemas.openxmlformats.org/officeDocument/2006/relationships/slide" Target="slides/slide383.xml"/><Relationship Id="rId8" Type="http://schemas.openxmlformats.org/officeDocument/2006/relationships/slideMaster" Target="slideMasters/slideMaster8.xml"/><Relationship Id="rId142" Type="http://schemas.openxmlformats.org/officeDocument/2006/relationships/slide" Target="slides/slide22.xml"/><Relationship Id="rId184" Type="http://schemas.openxmlformats.org/officeDocument/2006/relationships/slide" Target="slides/slide64.xml"/><Relationship Id="rId391" Type="http://schemas.openxmlformats.org/officeDocument/2006/relationships/slide" Target="slides/slide271.xml"/><Relationship Id="rId405" Type="http://schemas.openxmlformats.org/officeDocument/2006/relationships/slide" Target="slides/slide285.xml"/><Relationship Id="rId447" Type="http://schemas.openxmlformats.org/officeDocument/2006/relationships/slide" Target="slides/slide327.xml"/><Relationship Id="rId251" Type="http://schemas.openxmlformats.org/officeDocument/2006/relationships/slide" Target="slides/slide131.xml"/><Relationship Id="rId489" Type="http://schemas.openxmlformats.org/officeDocument/2006/relationships/slide" Target="slides/slide369.xml"/><Relationship Id="rId46" Type="http://schemas.openxmlformats.org/officeDocument/2006/relationships/slideMaster" Target="slideMasters/slideMaster46.xml"/><Relationship Id="rId293" Type="http://schemas.openxmlformats.org/officeDocument/2006/relationships/slide" Target="slides/slide173.xml"/><Relationship Id="rId307" Type="http://schemas.openxmlformats.org/officeDocument/2006/relationships/slide" Target="slides/slide187.xml"/><Relationship Id="rId349" Type="http://schemas.openxmlformats.org/officeDocument/2006/relationships/slide" Target="slides/slide229.xml"/><Relationship Id="rId514" Type="http://schemas.openxmlformats.org/officeDocument/2006/relationships/slide" Target="slides/slide394.xml"/><Relationship Id="rId88" Type="http://schemas.openxmlformats.org/officeDocument/2006/relationships/slideMaster" Target="slideMasters/slideMaster88.xml"/><Relationship Id="rId111" Type="http://schemas.openxmlformats.org/officeDocument/2006/relationships/slideMaster" Target="slideMasters/slideMaster111.xml"/><Relationship Id="rId153" Type="http://schemas.openxmlformats.org/officeDocument/2006/relationships/slide" Target="slides/slide33.xml"/><Relationship Id="rId195" Type="http://schemas.openxmlformats.org/officeDocument/2006/relationships/slide" Target="slides/slide75.xml"/><Relationship Id="rId209" Type="http://schemas.openxmlformats.org/officeDocument/2006/relationships/slide" Target="slides/slide89.xml"/><Relationship Id="rId360" Type="http://schemas.openxmlformats.org/officeDocument/2006/relationships/slide" Target="slides/slide240.xml"/><Relationship Id="rId416" Type="http://schemas.openxmlformats.org/officeDocument/2006/relationships/slide" Target="slides/slide296.xml"/><Relationship Id="rId220" Type="http://schemas.openxmlformats.org/officeDocument/2006/relationships/slide" Target="slides/slide100.xml"/><Relationship Id="rId458" Type="http://schemas.openxmlformats.org/officeDocument/2006/relationships/slide" Target="slides/slide338.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42.xml"/><Relationship Id="rId318" Type="http://schemas.openxmlformats.org/officeDocument/2006/relationships/slide" Target="slides/slide198.xml"/><Relationship Id="rId525" Type="http://schemas.openxmlformats.org/officeDocument/2006/relationships/slide" Target="slides/slide405.xml"/><Relationship Id="rId99" Type="http://schemas.openxmlformats.org/officeDocument/2006/relationships/slideMaster" Target="slideMasters/slideMaster99.xml"/><Relationship Id="rId122" Type="http://schemas.openxmlformats.org/officeDocument/2006/relationships/slide" Target="slides/slide2.xml"/><Relationship Id="rId164" Type="http://schemas.openxmlformats.org/officeDocument/2006/relationships/slide" Target="slides/slide44.xml"/><Relationship Id="rId371" Type="http://schemas.openxmlformats.org/officeDocument/2006/relationships/slide" Target="slides/slide251.xml"/><Relationship Id="rId427" Type="http://schemas.openxmlformats.org/officeDocument/2006/relationships/slide" Target="slides/slide307.xml"/><Relationship Id="rId469" Type="http://schemas.openxmlformats.org/officeDocument/2006/relationships/slide" Target="slides/slide349.xml"/><Relationship Id="rId26" Type="http://schemas.openxmlformats.org/officeDocument/2006/relationships/slideMaster" Target="slideMasters/slideMaster26.xml"/><Relationship Id="rId231" Type="http://schemas.openxmlformats.org/officeDocument/2006/relationships/slide" Target="slides/slide111.xml"/><Relationship Id="rId273" Type="http://schemas.openxmlformats.org/officeDocument/2006/relationships/slide" Target="slides/slide153.xml"/><Relationship Id="rId329" Type="http://schemas.openxmlformats.org/officeDocument/2006/relationships/slide" Target="slides/slide209.xml"/><Relationship Id="rId480" Type="http://schemas.openxmlformats.org/officeDocument/2006/relationships/slide" Target="slides/slide360.xml"/><Relationship Id="rId68" Type="http://schemas.openxmlformats.org/officeDocument/2006/relationships/slideMaster" Target="slideMasters/slideMaster68.xml"/><Relationship Id="rId133" Type="http://schemas.openxmlformats.org/officeDocument/2006/relationships/slide" Target="slides/slide13.xml"/><Relationship Id="rId175" Type="http://schemas.openxmlformats.org/officeDocument/2006/relationships/slide" Target="slides/slide55.xml"/><Relationship Id="rId340" Type="http://schemas.openxmlformats.org/officeDocument/2006/relationships/slide" Target="slides/slide220.xml"/><Relationship Id="rId200" Type="http://schemas.openxmlformats.org/officeDocument/2006/relationships/slide" Target="slides/slide80.xml"/><Relationship Id="rId382" Type="http://schemas.openxmlformats.org/officeDocument/2006/relationships/slide" Target="slides/slide262.xml"/><Relationship Id="rId438" Type="http://schemas.openxmlformats.org/officeDocument/2006/relationships/slide" Target="slides/slide318.xml"/><Relationship Id="rId242" Type="http://schemas.openxmlformats.org/officeDocument/2006/relationships/slide" Target="slides/slide122.xml"/><Relationship Id="rId284" Type="http://schemas.openxmlformats.org/officeDocument/2006/relationships/slide" Target="slides/slide164.xml"/><Relationship Id="rId491" Type="http://schemas.openxmlformats.org/officeDocument/2006/relationships/slide" Target="slides/slide371.xml"/><Relationship Id="rId505" Type="http://schemas.openxmlformats.org/officeDocument/2006/relationships/slide" Target="slides/slide385.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Master" Target="slideMasters/slideMaster102.xml"/><Relationship Id="rId144" Type="http://schemas.openxmlformats.org/officeDocument/2006/relationships/slide" Target="slides/slide24.xml"/><Relationship Id="rId90" Type="http://schemas.openxmlformats.org/officeDocument/2006/relationships/slideMaster" Target="slideMasters/slideMaster90.xml"/><Relationship Id="rId186" Type="http://schemas.openxmlformats.org/officeDocument/2006/relationships/slide" Target="slides/slide66.xml"/><Relationship Id="rId351" Type="http://schemas.openxmlformats.org/officeDocument/2006/relationships/slide" Target="slides/slide231.xml"/><Relationship Id="rId393" Type="http://schemas.openxmlformats.org/officeDocument/2006/relationships/slide" Target="slides/slide273.xml"/><Relationship Id="rId407" Type="http://schemas.openxmlformats.org/officeDocument/2006/relationships/slide" Target="slides/slide287.xml"/><Relationship Id="rId449" Type="http://schemas.openxmlformats.org/officeDocument/2006/relationships/slide" Target="slides/slide329.xml"/><Relationship Id="rId211" Type="http://schemas.openxmlformats.org/officeDocument/2006/relationships/slide" Target="slides/slide91.xml"/><Relationship Id="rId253" Type="http://schemas.openxmlformats.org/officeDocument/2006/relationships/slide" Target="slides/slide133.xml"/><Relationship Id="rId295" Type="http://schemas.openxmlformats.org/officeDocument/2006/relationships/slide" Target="slides/slide175.xml"/><Relationship Id="rId309" Type="http://schemas.openxmlformats.org/officeDocument/2006/relationships/slide" Target="slides/slide189.xml"/><Relationship Id="rId460" Type="http://schemas.openxmlformats.org/officeDocument/2006/relationships/slide" Target="slides/slide340.xml"/><Relationship Id="rId516" Type="http://schemas.openxmlformats.org/officeDocument/2006/relationships/slide" Target="slides/slide396.xml"/><Relationship Id="rId48" Type="http://schemas.openxmlformats.org/officeDocument/2006/relationships/slideMaster" Target="slideMasters/slideMaster48.xml"/><Relationship Id="rId113" Type="http://schemas.openxmlformats.org/officeDocument/2006/relationships/slideMaster" Target="slideMasters/slideMaster113.xml"/><Relationship Id="rId320" Type="http://schemas.openxmlformats.org/officeDocument/2006/relationships/slide" Target="slides/slide200.xml"/><Relationship Id="rId155" Type="http://schemas.openxmlformats.org/officeDocument/2006/relationships/slide" Target="slides/slide35.xml"/><Relationship Id="rId197" Type="http://schemas.openxmlformats.org/officeDocument/2006/relationships/slide" Target="slides/slide77.xml"/><Relationship Id="rId362" Type="http://schemas.openxmlformats.org/officeDocument/2006/relationships/slide" Target="slides/slide242.xml"/><Relationship Id="rId418" Type="http://schemas.openxmlformats.org/officeDocument/2006/relationships/slide" Target="slides/slide298.xml"/><Relationship Id="rId222" Type="http://schemas.openxmlformats.org/officeDocument/2006/relationships/slide" Target="slides/slide102.xml"/><Relationship Id="rId264" Type="http://schemas.openxmlformats.org/officeDocument/2006/relationships/slide" Target="slides/slide144.xml"/><Relationship Id="rId471" Type="http://schemas.openxmlformats.org/officeDocument/2006/relationships/slide" Target="slides/slide351.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4.xml"/><Relationship Id="rId527" Type="http://schemas.openxmlformats.org/officeDocument/2006/relationships/presProps" Target="presProps.xml"/><Relationship Id="rId70" Type="http://schemas.openxmlformats.org/officeDocument/2006/relationships/slideMaster" Target="slideMasters/slideMaster70.xml"/><Relationship Id="rId166" Type="http://schemas.openxmlformats.org/officeDocument/2006/relationships/slide" Target="slides/slide46.xml"/><Relationship Id="rId331" Type="http://schemas.openxmlformats.org/officeDocument/2006/relationships/slide" Target="slides/slide211.xml"/><Relationship Id="rId373" Type="http://schemas.openxmlformats.org/officeDocument/2006/relationships/slide" Target="slides/slide253.xml"/><Relationship Id="rId429" Type="http://schemas.openxmlformats.org/officeDocument/2006/relationships/slide" Target="slides/slide309.xml"/><Relationship Id="rId1" Type="http://schemas.openxmlformats.org/officeDocument/2006/relationships/slideMaster" Target="slideMasters/slideMaster1.xml"/><Relationship Id="rId233" Type="http://schemas.openxmlformats.org/officeDocument/2006/relationships/slide" Target="slides/slide113.xml"/><Relationship Id="rId440" Type="http://schemas.openxmlformats.org/officeDocument/2006/relationships/slide" Target="slides/slide320.xml"/><Relationship Id="rId28" Type="http://schemas.openxmlformats.org/officeDocument/2006/relationships/slideMaster" Target="slideMasters/slideMaster28.xml"/><Relationship Id="rId275" Type="http://schemas.openxmlformats.org/officeDocument/2006/relationships/slide" Target="slides/slide155.xml"/><Relationship Id="rId300" Type="http://schemas.openxmlformats.org/officeDocument/2006/relationships/slide" Target="slides/slide180.xml"/><Relationship Id="rId482" Type="http://schemas.openxmlformats.org/officeDocument/2006/relationships/slide" Target="slides/slide362.xml"/><Relationship Id="rId81" Type="http://schemas.openxmlformats.org/officeDocument/2006/relationships/slideMaster" Target="slideMasters/slideMaster81.xml"/><Relationship Id="rId135" Type="http://schemas.openxmlformats.org/officeDocument/2006/relationships/slide" Target="slides/slide15.xml"/><Relationship Id="rId177" Type="http://schemas.openxmlformats.org/officeDocument/2006/relationships/slide" Target="slides/slide57.xml"/><Relationship Id="rId342" Type="http://schemas.openxmlformats.org/officeDocument/2006/relationships/slide" Target="slides/slide222.xml"/><Relationship Id="rId384" Type="http://schemas.openxmlformats.org/officeDocument/2006/relationships/slide" Target="slides/slide264.xml"/><Relationship Id="rId202" Type="http://schemas.openxmlformats.org/officeDocument/2006/relationships/slide" Target="slides/slide82.xml"/><Relationship Id="rId244" Type="http://schemas.openxmlformats.org/officeDocument/2006/relationships/slide" Target="slides/slide124.xml"/><Relationship Id="rId39" Type="http://schemas.openxmlformats.org/officeDocument/2006/relationships/slideMaster" Target="slideMasters/slideMaster39.xml"/><Relationship Id="rId286" Type="http://schemas.openxmlformats.org/officeDocument/2006/relationships/slide" Target="slides/slide166.xml"/><Relationship Id="rId451" Type="http://schemas.openxmlformats.org/officeDocument/2006/relationships/slide" Target="slides/slide331.xml"/><Relationship Id="rId493" Type="http://schemas.openxmlformats.org/officeDocument/2006/relationships/slide" Target="slides/slide373.xml"/><Relationship Id="rId507" Type="http://schemas.openxmlformats.org/officeDocument/2006/relationships/slide" Target="slides/slide387.xml"/><Relationship Id="rId50" Type="http://schemas.openxmlformats.org/officeDocument/2006/relationships/slideMaster" Target="slideMasters/slideMaster50.xml"/><Relationship Id="rId104" Type="http://schemas.openxmlformats.org/officeDocument/2006/relationships/slideMaster" Target="slideMasters/slideMaster104.xml"/><Relationship Id="rId146" Type="http://schemas.openxmlformats.org/officeDocument/2006/relationships/slide" Target="slides/slide26.xml"/><Relationship Id="rId188" Type="http://schemas.openxmlformats.org/officeDocument/2006/relationships/slide" Target="slides/slide68.xml"/><Relationship Id="rId311" Type="http://schemas.openxmlformats.org/officeDocument/2006/relationships/slide" Target="slides/slide191.xml"/><Relationship Id="rId353" Type="http://schemas.openxmlformats.org/officeDocument/2006/relationships/slide" Target="slides/slide233.xml"/><Relationship Id="rId395" Type="http://schemas.openxmlformats.org/officeDocument/2006/relationships/slide" Target="slides/slide275.xml"/><Relationship Id="rId409" Type="http://schemas.openxmlformats.org/officeDocument/2006/relationships/slide" Target="slides/slide289.xml"/><Relationship Id="rId92" Type="http://schemas.openxmlformats.org/officeDocument/2006/relationships/slideMaster" Target="slideMasters/slideMaster92.xml"/><Relationship Id="rId213" Type="http://schemas.openxmlformats.org/officeDocument/2006/relationships/slide" Target="slides/slide93.xml"/><Relationship Id="rId420" Type="http://schemas.openxmlformats.org/officeDocument/2006/relationships/slide" Target="slides/slide300.xml"/><Relationship Id="rId255" Type="http://schemas.openxmlformats.org/officeDocument/2006/relationships/slide" Target="slides/slide135.xml"/><Relationship Id="rId297" Type="http://schemas.openxmlformats.org/officeDocument/2006/relationships/slide" Target="slides/slide177.xml"/><Relationship Id="rId462" Type="http://schemas.openxmlformats.org/officeDocument/2006/relationships/slide" Target="slides/slide342.xml"/><Relationship Id="rId518" Type="http://schemas.openxmlformats.org/officeDocument/2006/relationships/slide" Target="slides/slide398.xml"/><Relationship Id="rId115" Type="http://schemas.openxmlformats.org/officeDocument/2006/relationships/slideMaster" Target="slideMasters/slideMaster115.xml"/><Relationship Id="rId157" Type="http://schemas.openxmlformats.org/officeDocument/2006/relationships/slide" Target="slides/slide37.xml"/><Relationship Id="rId322" Type="http://schemas.openxmlformats.org/officeDocument/2006/relationships/slide" Target="slides/slide202.xml"/><Relationship Id="rId364" Type="http://schemas.openxmlformats.org/officeDocument/2006/relationships/slide" Target="slides/slide244.xml"/><Relationship Id="rId61" Type="http://schemas.openxmlformats.org/officeDocument/2006/relationships/slideMaster" Target="slideMasters/slideMaster61.xml"/><Relationship Id="rId199" Type="http://schemas.openxmlformats.org/officeDocument/2006/relationships/slide" Target="slides/slide79.xml"/><Relationship Id="rId19" Type="http://schemas.openxmlformats.org/officeDocument/2006/relationships/slideMaster" Target="slideMasters/slideMaster19.xml"/><Relationship Id="rId224" Type="http://schemas.openxmlformats.org/officeDocument/2006/relationships/slide" Target="slides/slide104.xml"/><Relationship Id="rId266" Type="http://schemas.openxmlformats.org/officeDocument/2006/relationships/slide" Target="slides/slide146.xml"/><Relationship Id="rId431" Type="http://schemas.openxmlformats.org/officeDocument/2006/relationships/slide" Target="slides/slide311.xml"/><Relationship Id="rId473" Type="http://schemas.openxmlformats.org/officeDocument/2006/relationships/slide" Target="slides/slide353.xml"/><Relationship Id="rId529" Type="http://schemas.openxmlformats.org/officeDocument/2006/relationships/theme" Target="theme/theme1.xml"/><Relationship Id="rId30" Type="http://schemas.openxmlformats.org/officeDocument/2006/relationships/slideMaster" Target="slideMasters/slideMaster30.xml"/><Relationship Id="rId126" Type="http://schemas.openxmlformats.org/officeDocument/2006/relationships/slide" Target="slides/slide6.xml"/><Relationship Id="rId168" Type="http://schemas.openxmlformats.org/officeDocument/2006/relationships/slide" Target="slides/slide48.xml"/><Relationship Id="rId333" Type="http://schemas.openxmlformats.org/officeDocument/2006/relationships/slide" Target="slides/slide213.xml"/><Relationship Id="rId72" Type="http://schemas.openxmlformats.org/officeDocument/2006/relationships/slideMaster" Target="slideMasters/slideMaster72.xml"/><Relationship Id="rId375" Type="http://schemas.openxmlformats.org/officeDocument/2006/relationships/slide" Target="slides/slide255.xml"/><Relationship Id="rId3" Type="http://schemas.openxmlformats.org/officeDocument/2006/relationships/slideMaster" Target="slideMasters/slideMaster3.xml"/><Relationship Id="rId235" Type="http://schemas.openxmlformats.org/officeDocument/2006/relationships/slide" Target="slides/slide115.xml"/><Relationship Id="rId277" Type="http://schemas.openxmlformats.org/officeDocument/2006/relationships/slide" Target="slides/slide157.xml"/><Relationship Id="rId400" Type="http://schemas.openxmlformats.org/officeDocument/2006/relationships/slide" Target="slides/slide280.xml"/><Relationship Id="rId442" Type="http://schemas.openxmlformats.org/officeDocument/2006/relationships/slide" Target="slides/slide322.xml"/><Relationship Id="rId484" Type="http://schemas.openxmlformats.org/officeDocument/2006/relationships/slide" Target="slides/slide364.xml"/><Relationship Id="rId137" Type="http://schemas.openxmlformats.org/officeDocument/2006/relationships/slide" Target="slides/slide17.xml"/><Relationship Id="rId302" Type="http://schemas.openxmlformats.org/officeDocument/2006/relationships/slide" Target="slides/slide182.xml"/><Relationship Id="rId344" Type="http://schemas.openxmlformats.org/officeDocument/2006/relationships/slide" Target="slides/slide224.xml"/><Relationship Id="rId41" Type="http://schemas.openxmlformats.org/officeDocument/2006/relationships/slideMaster" Target="slideMasters/slideMaster41.xml"/><Relationship Id="rId83" Type="http://schemas.openxmlformats.org/officeDocument/2006/relationships/slideMaster" Target="slideMasters/slideMaster83.xml"/><Relationship Id="rId179" Type="http://schemas.openxmlformats.org/officeDocument/2006/relationships/slide" Target="slides/slide59.xml"/><Relationship Id="rId386" Type="http://schemas.openxmlformats.org/officeDocument/2006/relationships/slide" Target="slides/slide266.xml"/><Relationship Id="rId190" Type="http://schemas.openxmlformats.org/officeDocument/2006/relationships/slide" Target="slides/slide70.xml"/><Relationship Id="rId204" Type="http://schemas.openxmlformats.org/officeDocument/2006/relationships/slide" Target="slides/slide84.xml"/><Relationship Id="rId246" Type="http://schemas.openxmlformats.org/officeDocument/2006/relationships/slide" Target="slides/slide126.xml"/><Relationship Id="rId288" Type="http://schemas.openxmlformats.org/officeDocument/2006/relationships/slide" Target="slides/slide168.xml"/><Relationship Id="rId411" Type="http://schemas.openxmlformats.org/officeDocument/2006/relationships/slide" Target="slides/slide291.xml"/><Relationship Id="rId453" Type="http://schemas.openxmlformats.org/officeDocument/2006/relationships/slide" Target="slides/slide333.xml"/><Relationship Id="rId509" Type="http://schemas.openxmlformats.org/officeDocument/2006/relationships/slide" Target="slides/slide389.xml"/><Relationship Id="rId106" Type="http://schemas.openxmlformats.org/officeDocument/2006/relationships/slideMaster" Target="slideMasters/slideMaster106.xml"/><Relationship Id="rId313" Type="http://schemas.openxmlformats.org/officeDocument/2006/relationships/slide" Target="slides/slide193.xml"/><Relationship Id="rId495" Type="http://schemas.openxmlformats.org/officeDocument/2006/relationships/slide" Target="slides/slide375.xml"/><Relationship Id="rId10" Type="http://schemas.openxmlformats.org/officeDocument/2006/relationships/slideMaster" Target="slideMasters/slideMaster10.xml"/><Relationship Id="rId52" Type="http://schemas.openxmlformats.org/officeDocument/2006/relationships/slideMaster" Target="slideMasters/slideMaster52.xml"/><Relationship Id="rId94" Type="http://schemas.openxmlformats.org/officeDocument/2006/relationships/slideMaster" Target="slideMasters/slideMaster94.xml"/><Relationship Id="rId148" Type="http://schemas.openxmlformats.org/officeDocument/2006/relationships/slide" Target="slides/slide28.xml"/><Relationship Id="rId355" Type="http://schemas.openxmlformats.org/officeDocument/2006/relationships/slide" Target="slides/slide235.xml"/><Relationship Id="rId397" Type="http://schemas.openxmlformats.org/officeDocument/2006/relationships/slide" Target="slides/slide277.xml"/><Relationship Id="rId520" Type="http://schemas.openxmlformats.org/officeDocument/2006/relationships/slide" Target="slides/slide400.xml"/><Relationship Id="rId215" Type="http://schemas.openxmlformats.org/officeDocument/2006/relationships/slide" Target="slides/slide95.xml"/><Relationship Id="rId257" Type="http://schemas.openxmlformats.org/officeDocument/2006/relationships/slide" Target="slides/slide137.xml"/><Relationship Id="rId422" Type="http://schemas.openxmlformats.org/officeDocument/2006/relationships/slide" Target="slides/slide302.xml"/><Relationship Id="rId464" Type="http://schemas.openxmlformats.org/officeDocument/2006/relationships/slide" Target="slides/slide344.xml"/><Relationship Id="rId299" Type="http://schemas.openxmlformats.org/officeDocument/2006/relationships/slide" Target="slides/slide179.xml"/><Relationship Id="rId63" Type="http://schemas.openxmlformats.org/officeDocument/2006/relationships/slideMaster" Target="slideMasters/slideMaster63.xml"/><Relationship Id="rId159" Type="http://schemas.openxmlformats.org/officeDocument/2006/relationships/slide" Target="slides/slide39.xml"/><Relationship Id="rId366" Type="http://schemas.openxmlformats.org/officeDocument/2006/relationships/slide" Target="slides/slide246.xml"/><Relationship Id="rId226" Type="http://schemas.openxmlformats.org/officeDocument/2006/relationships/slide" Target="slides/slide106.xml"/><Relationship Id="rId433" Type="http://schemas.openxmlformats.org/officeDocument/2006/relationships/slide" Target="slides/slide313.xml"/><Relationship Id="rId74" Type="http://schemas.openxmlformats.org/officeDocument/2006/relationships/slideMaster" Target="slideMasters/slideMaster74.xml"/><Relationship Id="rId377" Type="http://schemas.openxmlformats.org/officeDocument/2006/relationships/slide" Target="slides/slide257.xml"/><Relationship Id="rId500" Type="http://schemas.openxmlformats.org/officeDocument/2006/relationships/slide" Target="slides/slide380.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D9D20803-2E8A-4A48-A8AF-E7C7D3216976}" type="presOf" srcId="{12600BCB-5734-3F4B-9543-0CB09A3EC940}" destId="{92DA8A36-05F4-4B4C-B207-6FB4CBC9688F}" srcOrd="0" destOrd="0" presId="urn:microsoft.com/office/officeart/2005/8/layout/cycle1"/>
    <dgm:cxn modelId="{983D0009-8ECB-4817-8C7B-75E63465B88F}" type="presOf" srcId="{C62D126D-D94F-0A45-AAB3-A4A2804A9AA5}" destId="{49452468-AA65-834B-B75D-72A0A7810E13}" srcOrd="0" destOrd="0" presId="urn:microsoft.com/office/officeart/2005/8/layout/cycle1"/>
    <dgm:cxn modelId="{25AF7B12-20E7-4968-ADFF-0B885B91D203}" type="presOf" srcId="{B6065800-F57E-6842-B73C-614AFBC2DE05}" destId="{2990F259-A510-7044-A15A-189FB55AE5CB}" srcOrd="0" destOrd="0" presId="urn:microsoft.com/office/officeart/2005/8/layout/cycle1"/>
    <dgm:cxn modelId="{FE5D991C-9A3F-4B95-819F-A4AD764C0A33}" type="presOf" srcId="{CCCC52AB-CFB4-904A-B94C-E1998826B4F9}" destId="{7C0589C6-43EC-854D-966B-B0C5FE9A8192}" srcOrd="0" destOrd="0" presId="urn:microsoft.com/office/officeart/2005/8/layout/cycle1"/>
    <dgm:cxn modelId="{78604620-1361-4E7A-9234-56D6D4920E3E}" type="presOf" srcId="{54471214-3ABC-B64E-8935-4F53AC7091F5}" destId="{2257407E-2335-6E46-9533-50F1A486916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9D15D328-A15E-429E-A9A4-68DE6541E05F}" type="presOf" srcId="{B7792F1E-795A-8A40-9AF9-CBB036406804}" destId="{0EBEA1BD-8C57-A847-A4A1-BD492A397D4A}" srcOrd="0" destOrd="0" presId="urn:microsoft.com/office/officeart/2005/8/layout/cycle1"/>
    <dgm:cxn modelId="{9B26BC2A-B4D9-45B0-AC23-E11DFC05360F}" type="presOf" srcId="{D805A741-31F4-6D45-A082-4AD4C7B066F1}" destId="{7D368AA8-A897-6A44-B2ED-5420DBBF55CD}" srcOrd="0" destOrd="0" presId="urn:microsoft.com/office/officeart/2005/8/layout/cycle1"/>
    <dgm:cxn modelId="{BBD55633-0F8C-4A05-B333-40C5715C38D2}" type="presOf" srcId="{19401D75-4FA1-2642-9C39-67D34D8AB9EC}" destId="{37E24780-EDFC-1D4D-B756-C90BE821441B}" srcOrd="0" destOrd="0" presId="urn:microsoft.com/office/officeart/2005/8/layout/cycle1"/>
    <dgm:cxn modelId="{6679A433-1E1B-4D45-BFF5-B3769C3BC664}" type="presOf" srcId="{610909C5-6334-264F-93E0-189A71FB6993}" destId="{54CDBF4B-9D09-3242-A1D5-0506BD1712C5}"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640B9536-D05F-4C33-A7D1-EDCF1FF5DBD0}" type="presOf" srcId="{6533DBF9-2933-D44A-B9F0-8FC24EC06F20}" destId="{C4FE94AE-AFAE-8743-9525-171FDA850E0F}"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0B416241-98E2-4511-8E5C-F05A5AE489B2}" type="presOf" srcId="{0858D728-97B0-1A41-82DA-1572CE14754F}" destId="{9BE0E30D-6CC1-3143-BC4A-4FF2C5039316}" srcOrd="0" destOrd="0" presId="urn:microsoft.com/office/officeart/2005/8/layout/cycle1"/>
    <dgm:cxn modelId="{D18F8346-0844-4C11-9478-5B526B6BC1C6}" type="presOf" srcId="{81D20D5D-F15B-B844-BCE7-07FE2E88C5B6}" destId="{2467F156-8EB3-F044-8664-8B186FD19D40}"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41D77353-4EAB-42FE-9BB3-CEDA807980C3}" type="presOf" srcId="{8E1255C9-F847-A440-83FF-7AA254CCB896}" destId="{974F300E-4386-5845-9047-D2E50BE5B9DF}" srcOrd="0" destOrd="0" presId="urn:microsoft.com/office/officeart/2005/8/layout/cycle1"/>
    <dgm:cxn modelId="{76CD0A5A-A320-4045-AD9A-85BF1278EA31}" type="presOf" srcId="{55B5CCF6-1B65-AC49-B1EC-CD09807E71EF}" destId="{76EDA6DC-5A32-7640-86D9-A3D1F65AC2D3}" srcOrd="0" destOrd="0" presId="urn:microsoft.com/office/officeart/2005/8/layout/cycle1"/>
    <dgm:cxn modelId="{C5CACB6F-2951-4002-8D3F-8F5ABD62F7D0}" type="presOf" srcId="{D548EBB6-B1A8-4E4A-94F3-38AFF917AA13}" destId="{A85B6194-0CD3-0046-9C07-12EA626BEFA3}" srcOrd="0" destOrd="0" presId="urn:microsoft.com/office/officeart/2005/8/layout/cycle1"/>
    <dgm:cxn modelId="{42708D72-FE8C-4A2A-B523-E58839C815C8}" type="presOf" srcId="{931AD6AD-68AD-1F4D-802F-C6CD780A0CDB}" destId="{19DCBC3D-EF34-4444-B52C-E59D1C44CC9D}"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9D179EA7-3A49-544A-83DE-69B7A779502D}" srcId="{8E1255C9-F847-A440-83FF-7AA254CCB896}" destId="{D548EBB6-B1A8-4E4A-94F3-38AFF917AA13}" srcOrd="3" destOrd="0" parTransId="{9C2C1551-390F-D644-9FE4-C7360EFD93EC}" sibTransId="{55B5CCF6-1B65-AC49-B1EC-CD09807E71EF}"/>
    <dgm:cxn modelId="{A991B6AC-689A-4297-9FE4-CBED9B837FEB}" type="presOf" srcId="{580AAA11-E1E4-FC4E-A546-63E521F462A7}" destId="{DAE7F6D9-575B-6C47-9F2C-6177EB4BA541}" srcOrd="0" destOrd="0" presId="urn:microsoft.com/office/officeart/2005/8/layout/cycle1"/>
    <dgm:cxn modelId="{842FAFAE-D559-4C85-9DEC-156DFB93CE6B}" type="presOf" srcId="{D7E87DE1-03EB-D748-89C5-D76845DF9F58}" destId="{12C576B8-5B2D-B04B-98C4-29D5E499FD83}" srcOrd="0" destOrd="0" presId="urn:microsoft.com/office/officeart/2005/8/layout/cycle1"/>
    <dgm:cxn modelId="{DB7345B5-F2B6-4F88-A8EA-5168FCFDEFF4}" type="presOf" srcId="{591E9484-33B2-714C-AA5D-D47E80DA12F9}" destId="{CDA9BE8C-41E5-BF45-BAB4-5B91BDDEFF8D}"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63EF2EC2-5CB8-4E11-A104-70807CE664B5}" type="presOf" srcId="{A9914442-2057-0542-A0EA-F935FCA28993}" destId="{B4CE740F-E5F8-1040-9068-3C0CA6A81D60}" srcOrd="0" destOrd="0" presId="urn:microsoft.com/office/officeart/2005/8/layout/cycle1"/>
    <dgm:cxn modelId="{8C3DD5C3-4A56-4EE8-8DB8-33679EF69C49}" type="presOf" srcId="{325DB5A0-FE7A-8245-9663-7B515E4DF4C8}" destId="{EAEA7D1D-8D8A-4A4B-812D-D24179AFED27}"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106273CE-BC54-47F3-A9D2-15A35FECB9B0}" type="presOf" srcId="{F73B3211-1799-3F44-92B6-7CEE57ECB2D3}" destId="{BF6C208F-01F8-574D-980A-D40F886CF760}"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992DC8E2-0B42-424B-B379-26F9E1AED180}" type="presOf" srcId="{55E743FA-081E-B447-B4F2-DEEACC6857BC}" destId="{36444405-91CC-BC45-909E-8AE477F1EC7C}" srcOrd="0" destOrd="0" presId="urn:microsoft.com/office/officeart/2005/8/layout/cycle1"/>
    <dgm:cxn modelId="{A3EEE8E2-F06B-4180-9406-DD735342B3BE}" type="presOf" srcId="{63159F5F-19C4-974F-B4D9-6A8388E3A179}" destId="{DC85BF06-3190-2C49-B38C-CC01414F9567}" srcOrd="0" destOrd="0" presId="urn:microsoft.com/office/officeart/2005/8/layout/cycle1"/>
    <dgm:cxn modelId="{1FCDC4EF-E0DB-4280-BC1D-6327119DE17E}" type="presOf" srcId="{527799A3-6798-F14C-9108-A99B044124B3}" destId="{CE064FAD-9527-C04A-986D-ADE7F29D4AAF}" srcOrd="0" destOrd="0" presId="urn:microsoft.com/office/officeart/2005/8/layout/cycle1"/>
    <dgm:cxn modelId="{30B17E2C-CE8C-4DC0-8D1E-7A390F9B0C31}" type="presParOf" srcId="{974F300E-4386-5845-9047-D2E50BE5B9DF}" destId="{BF1A72C0-4F23-214E-B2C0-EC3432C35438}" srcOrd="0" destOrd="0" presId="urn:microsoft.com/office/officeart/2005/8/layout/cycle1"/>
    <dgm:cxn modelId="{C9CD2D76-243D-4846-BDED-D52351E63FE4}" type="presParOf" srcId="{974F300E-4386-5845-9047-D2E50BE5B9DF}" destId="{92DA8A36-05F4-4B4C-B207-6FB4CBC9688F}" srcOrd="1" destOrd="0" presId="urn:microsoft.com/office/officeart/2005/8/layout/cycle1"/>
    <dgm:cxn modelId="{9D860280-9E86-4A15-8114-FC27A04E7C08}" type="presParOf" srcId="{974F300E-4386-5845-9047-D2E50BE5B9DF}" destId="{2990F259-A510-7044-A15A-189FB55AE5CB}" srcOrd="2" destOrd="0" presId="urn:microsoft.com/office/officeart/2005/8/layout/cycle1"/>
    <dgm:cxn modelId="{07768D57-EBD7-4D85-AD0E-64A9196239D4}" type="presParOf" srcId="{974F300E-4386-5845-9047-D2E50BE5B9DF}" destId="{A7A1548F-03D0-7F43-8C4C-631804CE4126}" srcOrd="3" destOrd="0" presId="urn:microsoft.com/office/officeart/2005/8/layout/cycle1"/>
    <dgm:cxn modelId="{8946B766-1F3D-4C0B-BDFE-AE8592D8A3BA}" type="presParOf" srcId="{974F300E-4386-5845-9047-D2E50BE5B9DF}" destId="{EAEA7D1D-8D8A-4A4B-812D-D24179AFED27}" srcOrd="4" destOrd="0" presId="urn:microsoft.com/office/officeart/2005/8/layout/cycle1"/>
    <dgm:cxn modelId="{80E108D7-D5B4-468F-91CE-9971FC8A1E1C}" type="presParOf" srcId="{974F300E-4386-5845-9047-D2E50BE5B9DF}" destId="{2257407E-2335-6E46-9533-50F1A4869162}" srcOrd="5" destOrd="0" presId="urn:microsoft.com/office/officeart/2005/8/layout/cycle1"/>
    <dgm:cxn modelId="{F7EC1689-1F7D-4CED-9AD9-66D379D5471B}" type="presParOf" srcId="{974F300E-4386-5845-9047-D2E50BE5B9DF}" destId="{3467B5D4-61EB-4C46-BB87-881C0920F2D1}" srcOrd="6" destOrd="0" presId="urn:microsoft.com/office/officeart/2005/8/layout/cycle1"/>
    <dgm:cxn modelId="{2B860D56-2858-4696-A9C3-12ADFDA5EFAA}" type="presParOf" srcId="{974F300E-4386-5845-9047-D2E50BE5B9DF}" destId="{2467F156-8EB3-F044-8664-8B186FD19D40}" srcOrd="7" destOrd="0" presId="urn:microsoft.com/office/officeart/2005/8/layout/cycle1"/>
    <dgm:cxn modelId="{F04688C2-B190-4444-9682-6572C697A0A3}" type="presParOf" srcId="{974F300E-4386-5845-9047-D2E50BE5B9DF}" destId="{DC85BF06-3190-2C49-B38C-CC01414F9567}" srcOrd="8" destOrd="0" presId="urn:microsoft.com/office/officeart/2005/8/layout/cycle1"/>
    <dgm:cxn modelId="{D1D34F3F-8FB4-4D5A-8210-6123DC25E8EA}" type="presParOf" srcId="{974F300E-4386-5845-9047-D2E50BE5B9DF}" destId="{818521AB-CB19-3245-AC47-32330EC1D05A}" srcOrd="9" destOrd="0" presId="urn:microsoft.com/office/officeart/2005/8/layout/cycle1"/>
    <dgm:cxn modelId="{0AB7101F-18CB-4166-8E6C-0016FD33999B}" type="presParOf" srcId="{974F300E-4386-5845-9047-D2E50BE5B9DF}" destId="{A85B6194-0CD3-0046-9C07-12EA626BEFA3}" srcOrd="10" destOrd="0" presId="urn:microsoft.com/office/officeart/2005/8/layout/cycle1"/>
    <dgm:cxn modelId="{F712B67D-ADD3-4956-9ED7-009E1635456D}" type="presParOf" srcId="{974F300E-4386-5845-9047-D2E50BE5B9DF}" destId="{76EDA6DC-5A32-7640-86D9-A3D1F65AC2D3}" srcOrd="11" destOrd="0" presId="urn:microsoft.com/office/officeart/2005/8/layout/cycle1"/>
    <dgm:cxn modelId="{4DCF25E0-1914-42D5-A24E-A521022A09E2}" type="presParOf" srcId="{974F300E-4386-5845-9047-D2E50BE5B9DF}" destId="{5FEB966B-5E78-494C-B5A1-6F18B3A362B7}" srcOrd="12" destOrd="0" presId="urn:microsoft.com/office/officeart/2005/8/layout/cycle1"/>
    <dgm:cxn modelId="{A439BA87-4072-4D08-83DE-F9388B0E2627}" type="presParOf" srcId="{974F300E-4386-5845-9047-D2E50BE5B9DF}" destId="{9BE0E30D-6CC1-3143-BC4A-4FF2C5039316}" srcOrd="13" destOrd="0" presId="urn:microsoft.com/office/officeart/2005/8/layout/cycle1"/>
    <dgm:cxn modelId="{16CD997E-6F4C-4614-BA42-F3DB357EC48A}" type="presParOf" srcId="{974F300E-4386-5845-9047-D2E50BE5B9DF}" destId="{37E24780-EDFC-1D4D-B756-C90BE821441B}" srcOrd="14" destOrd="0" presId="urn:microsoft.com/office/officeart/2005/8/layout/cycle1"/>
    <dgm:cxn modelId="{23AD003E-759E-45ED-A65A-D00F89914E57}" type="presParOf" srcId="{974F300E-4386-5845-9047-D2E50BE5B9DF}" destId="{788B510C-5C6F-7E4F-BD2A-4B0F37349509}" srcOrd="15" destOrd="0" presId="urn:microsoft.com/office/officeart/2005/8/layout/cycle1"/>
    <dgm:cxn modelId="{C6EA4D46-C914-4598-8904-34F2EB72D413}" type="presParOf" srcId="{974F300E-4386-5845-9047-D2E50BE5B9DF}" destId="{BF6C208F-01F8-574D-980A-D40F886CF760}" srcOrd="16" destOrd="0" presId="urn:microsoft.com/office/officeart/2005/8/layout/cycle1"/>
    <dgm:cxn modelId="{084BE2E5-5D3E-4AE6-A32D-16FCA6E9D026}" type="presParOf" srcId="{974F300E-4386-5845-9047-D2E50BE5B9DF}" destId="{DAE7F6D9-575B-6C47-9F2C-6177EB4BA541}" srcOrd="17" destOrd="0" presId="urn:microsoft.com/office/officeart/2005/8/layout/cycle1"/>
    <dgm:cxn modelId="{F2FAC769-85A3-4536-8F71-6A855F71772C}" type="presParOf" srcId="{974F300E-4386-5845-9047-D2E50BE5B9DF}" destId="{3AD74439-13B4-6B4C-A74C-96BE28333D49}" srcOrd="18" destOrd="0" presId="urn:microsoft.com/office/officeart/2005/8/layout/cycle1"/>
    <dgm:cxn modelId="{FF9EA2CC-F4DF-4734-A8F5-06B57DD7204D}" type="presParOf" srcId="{974F300E-4386-5845-9047-D2E50BE5B9DF}" destId="{B4CE740F-E5F8-1040-9068-3C0CA6A81D60}" srcOrd="19" destOrd="0" presId="urn:microsoft.com/office/officeart/2005/8/layout/cycle1"/>
    <dgm:cxn modelId="{4FC62C53-168C-45BF-B4F6-D4F414448B94}" type="presParOf" srcId="{974F300E-4386-5845-9047-D2E50BE5B9DF}" destId="{7D368AA8-A897-6A44-B2ED-5420DBBF55CD}" srcOrd="20" destOrd="0" presId="urn:microsoft.com/office/officeart/2005/8/layout/cycle1"/>
    <dgm:cxn modelId="{0FDA5790-23BF-421A-84F5-0F49DA7F6497}" type="presParOf" srcId="{974F300E-4386-5845-9047-D2E50BE5B9DF}" destId="{256A8A82-B1CB-EF43-AB66-A3D1C8A54B59}" srcOrd="21" destOrd="0" presId="urn:microsoft.com/office/officeart/2005/8/layout/cycle1"/>
    <dgm:cxn modelId="{1E9A3701-787E-4CA2-ACC6-5A032755D80C}" type="presParOf" srcId="{974F300E-4386-5845-9047-D2E50BE5B9DF}" destId="{36444405-91CC-BC45-909E-8AE477F1EC7C}" srcOrd="22" destOrd="0" presId="urn:microsoft.com/office/officeart/2005/8/layout/cycle1"/>
    <dgm:cxn modelId="{7359F4B8-CB31-4E67-A718-324AA65CC905}" type="presParOf" srcId="{974F300E-4386-5845-9047-D2E50BE5B9DF}" destId="{0EBEA1BD-8C57-A847-A4A1-BD492A397D4A}" srcOrd="23" destOrd="0" presId="urn:microsoft.com/office/officeart/2005/8/layout/cycle1"/>
    <dgm:cxn modelId="{B681C3D6-EF85-4596-91C1-6F38F6E8E533}" type="presParOf" srcId="{974F300E-4386-5845-9047-D2E50BE5B9DF}" destId="{A1257670-91AA-B74E-AFCB-48382C466D43}" srcOrd="24" destOrd="0" presId="urn:microsoft.com/office/officeart/2005/8/layout/cycle1"/>
    <dgm:cxn modelId="{179C0279-ED88-4449-AED6-916C6777C8AD}" type="presParOf" srcId="{974F300E-4386-5845-9047-D2E50BE5B9DF}" destId="{19DCBC3D-EF34-4444-B52C-E59D1C44CC9D}" srcOrd="25" destOrd="0" presId="urn:microsoft.com/office/officeart/2005/8/layout/cycle1"/>
    <dgm:cxn modelId="{CDBC7921-119B-4119-ACF7-A0D7149CE250}" type="presParOf" srcId="{974F300E-4386-5845-9047-D2E50BE5B9DF}" destId="{CDA9BE8C-41E5-BF45-BAB4-5B91BDDEFF8D}" srcOrd="26" destOrd="0" presId="urn:microsoft.com/office/officeart/2005/8/layout/cycle1"/>
    <dgm:cxn modelId="{0B06F292-0491-48BA-AA6B-A36272B77D55}" type="presParOf" srcId="{974F300E-4386-5845-9047-D2E50BE5B9DF}" destId="{731680F6-F070-374C-97C4-FB0156E03231}" srcOrd="27" destOrd="0" presId="urn:microsoft.com/office/officeart/2005/8/layout/cycle1"/>
    <dgm:cxn modelId="{8A66E458-3E78-42A3-8637-97116A43237F}" type="presParOf" srcId="{974F300E-4386-5845-9047-D2E50BE5B9DF}" destId="{12C576B8-5B2D-B04B-98C4-29D5E499FD83}" srcOrd="28" destOrd="0" presId="urn:microsoft.com/office/officeart/2005/8/layout/cycle1"/>
    <dgm:cxn modelId="{96C6E004-89E6-42ED-AF75-18E99028B463}" type="presParOf" srcId="{974F300E-4386-5845-9047-D2E50BE5B9DF}" destId="{C4FE94AE-AFAE-8743-9525-171FDA850E0F}" srcOrd="29" destOrd="0" presId="urn:microsoft.com/office/officeart/2005/8/layout/cycle1"/>
    <dgm:cxn modelId="{22BA70B6-F8D4-42CD-8486-F7FA8AC89CD1}" type="presParOf" srcId="{974F300E-4386-5845-9047-D2E50BE5B9DF}" destId="{FBD4D212-3E98-9843-8795-297F9EDDD657}" srcOrd="30" destOrd="0" presId="urn:microsoft.com/office/officeart/2005/8/layout/cycle1"/>
    <dgm:cxn modelId="{77E83CE8-2C13-47CA-BEDA-D4664D63C346}" type="presParOf" srcId="{974F300E-4386-5845-9047-D2E50BE5B9DF}" destId="{54CDBF4B-9D09-3242-A1D5-0506BD1712C5}" srcOrd="31" destOrd="0" presId="urn:microsoft.com/office/officeart/2005/8/layout/cycle1"/>
    <dgm:cxn modelId="{3C9EF110-5974-4A39-A58E-1BF8CECAF071}" type="presParOf" srcId="{974F300E-4386-5845-9047-D2E50BE5B9DF}" destId="{49452468-AA65-834B-B75D-72A0A7810E13}" srcOrd="32" destOrd="0" presId="urn:microsoft.com/office/officeart/2005/8/layout/cycle1"/>
    <dgm:cxn modelId="{9D37657F-1A88-4359-AF14-F9967301A88F}" type="presParOf" srcId="{974F300E-4386-5845-9047-D2E50BE5B9DF}" destId="{B0C742D0-6463-FF41-BE88-36D0AF1ED5D5}" srcOrd="33" destOrd="0" presId="urn:microsoft.com/office/officeart/2005/8/layout/cycle1"/>
    <dgm:cxn modelId="{00351863-B496-4A38-A013-134EA49C46A3}" type="presParOf" srcId="{974F300E-4386-5845-9047-D2E50BE5B9DF}" destId="{CE064FAD-9527-C04A-986D-ADE7F29D4AAF}" srcOrd="34" destOrd="0" presId="urn:microsoft.com/office/officeart/2005/8/layout/cycle1"/>
    <dgm:cxn modelId="{42D831D5-B693-451A-98E4-5240C17CDC9B}"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200" dirty="0">
              <a:solidFill>
                <a:srgbClr val="FFFFFF">
                  <a:hueOff val="0"/>
                  <a:satOff val="0"/>
                  <a:lumOff val="0"/>
                  <a:alphaOff val="0"/>
                </a:srgbClr>
              </a:solidFill>
              <a:latin typeface="Tahoma"/>
              <a:ea typeface="+mn-ea"/>
              <a:cs typeface="+mn-cs"/>
            </a:rPr>
            <a:t>1 </a:t>
          </a:r>
          <a:r>
            <a:rPr lang="zh-CN" altLang="en-US" sz="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724DD0FA-F707-40F3-B072-49EECBE924C7}">
      <dgm:prSet phldrT="[Text]"/>
      <dgm:spPr>
        <a:xfrm>
          <a:off x="5496848"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2E7FA351-60A7-4B7B-B245-F33CA926A579}" type="parTrans" cxnId="{68961277-860E-440E-9AFF-61A033BD5C39}">
      <dgm:prSet/>
      <dgm:spPr/>
      <dgm:t>
        <a:bodyPr/>
        <a:lstStyle/>
        <a:p>
          <a:endParaRPr lang="en-US"/>
        </a:p>
      </dgm:t>
    </dgm:pt>
    <dgm:pt modelId="{E86366F6-A875-4FB8-8D4E-D6BF3815EBDE}" type="sibTrans" cxnId="{68961277-860E-440E-9AFF-61A033BD5C39}">
      <dgm:prSet/>
      <dgm:spPr/>
      <dgm:t>
        <a:bodyPr/>
        <a:lstStyle/>
        <a:p>
          <a:endParaRPr lang="en-US"/>
        </a:p>
      </dgm:t>
    </dgm:pt>
    <dgm:pt modelId="{BC5CD016-B2FE-4BC6-BB53-B39D9383C293}">
      <dgm:prSet phldrT="[Text]"/>
      <dgm:spPr>
        <a:xfrm>
          <a:off x="6246550"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3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3EC2F165-8031-4DFF-AF4C-6926733FDE32}" type="parTrans" cxnId="{C3ED5A91-98C8-48B7-8C1A-98E05933A23A}">
      <dgm:prSet/>
      <dgm:spPr/>
      <dgm:t>
        <a:bodyPr/>
        <a:lstStyle/>
        <a:p>
          <a:endParaRPr lang="en-US"/>
        </a:p>
      </dgm:t>
    </dgm:pt>
    <dgm:pt modelId="{4701D3E4-FA57-4D26-BA63-72C4781C3C67}" type="sibTrans" cxnId="{C3ED5A91-98C8-48B7-8C1A-98E05933A23A}">
      <dgm:prSet/>
      <dgm:spPr/>
      <dgm:t>
        <a:bodyPr/>
        <a:lstStyle/>
        <a:p>
          <a:endParaRPr lang="en-US"/>
        </a:p>
      </dgm:t>
    </dgm:pt>
    <dgm:pt modelId="{0D62D830-4481-4C35-9153-50E1A7888D28}">
      <dgm:prSet phldrT="[Text]"/>
      <dgm:spPr>
        <a:xfrm>
          <a:off x="6246550"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4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30FEC533-0C0D-406F-AA5C-BC5965777230}" type="parTrans" cxnId="{F8666BBB-14F1-40D5-AB59-FEE0E8992D7E}">
      <dgm:prSet/>
      <dgm:spPr/>
      <dgm:t>
        <a:bodyPr/>
        <a:lstStyle/>
        <a:p>
          <a:endParaRPr lang="en-US"/>
        </a:p>
      </dgm:t>
    </dgm:pt>
    <dgm:pt modelId="{EC33C2A9-D393-401C-A947-1467C30AF1F7}" type="sibTrans" cxnId="{F8666BBB-14F1-40D5-AB59-FEE0E8992D7E}">
      <dgm:prSet/>
      <dgm:spPr/>
      <dgm:t>
        <a:bodyPr/>
        <a:lstStyle/>
        <a:p>
          <a:endParaRPr lang="en-US"/>
        </a:p>
      </dgm:t>
    </dgm:pt>
    <dgm:pt modelId="{4E530F8D-3ECC-48B4-A3B7-493EA80CB0DD}">
      <dgm:prSet phldrT="[Text]"/>
      <dgm:spPr>
        <a:xfrm>
          <a:off x="5496848"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5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D1A24CAE-6536-4D96-BC5F-09881FD77825}" type="parTrans" cxnId="{E18ACE30-B215-41C2-A7E7-31D4711F7E47}">
      <dgm:prSet/>
      <dgm:spPr/>
      <dgm:t>
        <a:bodyPr/>
        <a:lstStyle/>
        <a:p>
          <a:endParaRPr lang="en-US"/>
        </a:p>
      </dgm:t>
    </dgm:pt>
    <dgm:pt modelId="{1149A2DE-1D92-4FA9-A7C6-6E51325786F4}" type="sibTrans" cxnId="{E18ACE30-B215-41C2-A7E7-31D4711F7E47}">
      <dgm:prSet/>
      <dgm:spPr/>
      <dgm:t>
        <a:bodyPr/>
        <a:lstStyle/>
        <a:p>
          <a:endParaRPr lang="en-US"/>
        </a:p>
      </dgm:t>
    </dgm:pt>
    <dgm:pt modelId="{099828D6-CE79-4D86-A827-2DC6C2BB2798}">
      <dgm:prSet phldrT="[Text]"/>
      <dgm:spPr>
        <a:xfrm>
          <a:off x="4198328"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6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A6C5ADBE-9E9F-4216-89A6-579A7DBCE179}" type="parTrans" cxnId="{A3A28F72-4F64-4CF1-B10E-8A4758C0BB16}">
      <dgm:prSet/>
      <dgm:spPr/>
      <dgm:t>
        <a:bodyPr/>
        <a:lstStyle/>
        <a:p>
          <a:endParaRPr lang="en-US"/>
        </a:p>
      </dgm:t>
    </dgm:pt>
    <dgm:pt modelId="{7A178647-5300-4711-9724-C74CB05E6146}" type="sibTrans" cxnId="{A3A28F72-4F64-4CF1-B10E-8A4758C0BB16}">
      <dgm:prSet/>
      <dgm:spPr/>
      <dgm:t>
        <a:bodyPr/>
        <a:lstStyle/>
        <a:p>
          <a:endParaRPr lang="en-US"/>
        </a:p>
      </dgm:t>
    </dgm:pt>
    <dgm:pt modelId="{FABDB95F-EF9F-4CD1-A54B-0C309E4881F4}">
      <dgm:prSet/>
      <dgm:spPr>
        <a:xfrm>
          <a:off x="2698925"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7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76102901-E21F-4A1F-A82F-6756761A4851}" type="parTrans" cxnId="{D39BFB87-2719-4CFD-9D2A-C8201B2E91B9}">
      <dgm:prSet/>
      <dgm:spPr/>
      <dgm:t>
        <a:bodyPr/>
        <a:lstStyle/>
        <a:p>
          <a:endParaRPr lang="en-US"/>
        </a:p>
      </dgm:t>
    </dgm:pt>
    <dgm:pt modelId="{FD0DAABA-11A1-4FBA-86C4-890576C947F7}" type="sibTrans" cxnId="{D39BFB87-2719-4CFD-9D2A-C8201B2E91B9}">
      <dgm:prSet/>
      <dgm:spPr/>
      <dgm:t>
        <a:bodyPr/>
        <a:lstStyle/>
        <a:p>
          <a:endParaRPr lang="en-US"/>
        </a:p>
      </dgm:t>
    </dgm:pt>
    <dgm:pt modelId="{547E2E6D-8874-46CB-A220-46907ADFC1DD}">
      <dgm:prSet/>
      <dgm:spPr>
        <a:xfrm>
          <a:off x="1400404"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8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1B51C49E-9A16-4CA4-8D0E-FE9481787C5C}" type="parTrans" cxnId="{6797B021-881E-41A1-A397-C4B40AE14D9C}">
      <dgm:prSet/>
      <dgm:spPr/>
      <dgm:t>
        <a:bodyPr/>
        <a:lstStyle/>
        <a:p>
          <a:endParaRPr lang="en-US"/>
        </a:p>
      </dgm:t>
    </dgm:pt>
    <dgm:pt modelId="{8C8C6CDA-065B-4219-ABF2-9F6BE72E6D94}" type="sibTrans" cxnId="{6797B021-881E-41A1-A397-C4B40AE14D9C}">
      <dgm:prSet/>
      <dgm:spPr/>
      <dgm:t>
        <a:bodyPr/>
        <a:lstStyle/>
        <a:p>
          <a:endParaRPr lang="en-US"/>
        </a:p>
      </dgm:t>
    </dgm:pt>
    <dgm:pt modelId="{F4351E0A-6EF9-43C2-B774-38618D3745AA}">
      <dgm:prSet/>
      <dgm:spPr>
        <a:xfrm>
          <a:off x="650703"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9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4AE8DFF1-8234-42FD-B2AA-71980737E37D}" type="parTrans" cxnId="{95BACE07-8879-460E-970C-3D0E365E1A11}">
      <dgm:prSet/>
      <dgm:spPr/>
      <dgm:t>
        <a:bodyPr/>
        <a:lstStyle/>
        <a:p>
          <a:endParaRPr lang="en-US"/>
        </a:p>
      </dgm:t>
    </dgm:pt>
    <dgm:pt modelId="{A22FB156-D301-4F68-B2CF-69AF4A941006}" type="sibTrans" cxnId="{95BACE07-8879-460E-970C-3D0E365E1A11}">
      <dgm:prSet/>
      <dgm:spPr/>
      <dgm:t>
        <a:bodyPr/>
        <a:lstStyle/>
        <a:p>
          <a:endParaRPr lang="en-US"/>
        </a:p>
      </dgm:t>
    </dgm:pt>
    <dgm:pt modelId="{0139BC42-532F-4BAB-96DC-D9230E98F5F3}">
      <dgm:prSet/>
      <dgm:spPr>
        <a:xfrm>
          <a:off x="650703"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10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E57FAE24-9C4D-4645-87FD-DCE325B32F63}" type="parTrans" cxnId="{D1EBD98A-9BEC-46C0-A385-E01379F85EDB}">
      <dgm:prSet/>
      <dgm:spPr/>
      <dgm:t>
        <a:bodyPr/>
        <a:lstStyle/>
        <a:p>
          <a:endParaRPr lang="en-US"/>
        </a:p>
      </dgm:t>
    </dgm:pt>
    <dgm:pt modelId="{540DBFF5-FA40-4D27-8C47-44E8B7171F74}" type="sibTrans" cxnId="{D1EBD98A-9BEC-46C0-A385-E01379F85EDB}">
      <dgm:prSet/>
      <dgm:spPr/>
      <dgm:t>
        <a:bodyPr/>
        <a:lstStyle/>
        <a:p>
          <a:endParaRPr lang="en-US"/>
        </a:p>
      </dgm:t>
    </dgm:pt>
    <dgm:pt modelId="{3D88A088-B54E-4D08-8754-76FAA56DBF08}">
      <dgm:prSet/>
      <dgm:spPr>
        <a:xfrm>
          <a:off x="1400404"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11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D7BF5774-CBDE-4695-9516-148A9A947541}" type="parTrans" cxnId="{84055A6C-E2CA-4D4E-953B-DCFB9C708D6B}">
      <dgm:prSet/>
      <dgm:spPr/>
      <dgm:t>
        <a:bodyPr/>
        <a:lstStyle/>
        <a:p>
          <a:endParaRPr lang="en-US"/>
        </a:p>
      </dgm:t>
    </dgm:pt>
    <dgm:pt modelId="{C194C90F-6826-4024-A524-0C1401CDD4C2}" type="sibTrans" cxnId="{84055A6C-E2CA-4D4E-953B-DCFB9C708D6B}">
      <dgm:prSet/>
      <dgm:spPr/>
      <dgm:t>
        <a:bodyPr/>
        <a:lstStyle/>
        <a:p>
          <a:endParaRPr lang="en-US"/>
        </a:p>
      </dgm:t>
    </dgm:pt>
    <dgm:pt modelId="{4B2FD195-9B0E-4AFA-A3C5-15F100DFB4A9}">
      <dgm:prSet/>
      <dgm:spPr>
        <a:xfrm>
          <a:off x="2698925" y="3003"/>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DD370E8D-710E-4FA2-BDA8-55B3D9A5F29A}" type="parTrans" cxnId="{4CCF269D-713C-4507-881A-BE5DCD65A6F0}">
      <dgm:prSet/>
      <dgm:spPr/>
      <dgm:t>
        <a:bodyPr/>
        <a:lstStyle/>
        <a:p>
          <a:endParaRPr lang="en-US"/>
        </a:p>
      </dgm:t>
    </dgm:pt>
    <dgm:pt modelId="{56F1D474-82C9-429C-B2F4-7A559531C526}" type="sibTrans" cxnId="{4CCF269D-713C-4507-881A-BE5DCD65A6F0}">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7B25853F-9CDB-4B6B-8C00-100917EFF053}" type="pres">
      <dgm:prSet presAssocID="{724DD0FA-F707-40F3-B072-49EECBE924C7}" presName="dummy" presStyleCnt="0"/>
      <dgm:spPr/>
    </dgm:pt>
    <dgm:pt modelId="{72207D39-6873-4B63-8123-53E2973026D6}" type="pres">
      <dgm:prSet presAssocID="{724DD0FA-F707-40F3-B072-49EECBE924C7}" presName="node" presStyleLbl="revTx" presStyleIdx="1" presStyleCnt="12" custScaleX="192316">
        <dgm:presLayoutVars>
          <dgm:bulletEnabled val="1"/>
        </dgm:presLayoutVars>
      </dgm:prSet>
      <dgm:spPr>
        <a:prstGeom prst="rect">
          <a:avLst/>
        </a:prstGeom>
      </dgm:spPr>
    </dgm:pt>
    <dgm:pt modelId="{A4304EB8-CE13-47F0-BF73-236FA6DFC01D}" type="pres">
      <dgm:prSet presAssocID="{E86366F6-A875-4FB8-8D4E-D6BF3815EBDE}"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7624712F-5441-4EFB-97ED-56C0B389E805}" type="pres">
      <dgm:prSet presAssocID="{BC5CD016-B2FE-4BC6-BB53-B39D9383C293}" presName="dummy" presStyleCnt="0"/>
      <dgm:spPr/>
    </dgm:pt>
    <dgm:pt modelId="{437A11CB-2E4A-4A58-95CE-1D35E663BA94}" type="pres">
      <dgm:prSet presAssocID="{BC5CD016-B2FE-4BC6-BB53-B39D9383C293}" presName="node" presStyleLbl="revTx" presStyleIdx="2" presStyleCnt="12" custScaleX="216806">
        <dgm:presLayoutVars>
          <dgm:bulletEnabled val="1"/>
        </dgm:presLayoutVars>
      </dgm:prSet>
      <dgm:spPr>
        <a:prstGeom prst="rect">
          <a:avLst/>
        </a:prstGeom>
      </dgm:spPr>
    </dgm:pt>
    <dgm:pt modelId="{27CF10A3-6565-4EA6-9F0A-0536434FE543}" type="pres">
      <dgm:prSet presAssocID="{4701D3E4-FA57-4D26-BA63-72C4781C3C67}"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6CEA24BF-238E-4ADA-892B-9593AAAA5586}" type="pres">
      <dgm:prSet presAssocID="{0D62D830-4481-4C35-9153-50E1A7888D28}" presName="dummy" presStyleCnt="0"/>
      <dgm:spPr/>
    </dgm:pt>
    <dgm:pt modelId="{08A99C80-2722-4D5D-811E-1590B4F2206A}" type="pres">
      <dgm:prSet presAssocID="{0D62D830-4481-4C35-9153-50E1A7888D28}" presName="node" presStyleLbl="revTx" presStyleIdx="3" presStyleCnt="12" custScaleX="211950">
        <dgm:presLayoutVars>
          <dgm:bulletEnabled val="1"/>
        </dgm:presLayoutVars>
      </dgm:prSet>
      <dgm:spPr>
        <a:prstGeom prst="rect">
          <a:avLst/>
        </a:prstGeom>
      </dgm:spPr>
    </dgm:pt>
    <dgm:pt modelId="{DC6752E7-6440-4C56-B1E8-0301E7974813}" type="pres">
      <dgm:prSet presAssocID="{EC33C2A9-D393-401C-A947-1467C30AF1F7}"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F996A0F8-F04F-4E1E-947E-FACAA859E859}" type="pres">
      <dgm:prSet presAssocID="{4E530F8D-3ECC-48B4-A3B7-493EA80CB0DD}" presName="dummy" presStyleCnt="0"/>
      <dgm:spPr/>
    </dgm:pt>
    <dgm:pt modelId="{126C286A-7A58-4CE5-A519-1544D65E66FA}" type="pres">
      <dgm:prSet presAssocID="{4E530F8D-3ECC-48B4-A3B7-493EA80CB0DD}" presName="node" presStyleLbl="revTx" presStyleIdx="4" presStyleCnt="12" custScaleX="250719">
        <dgm:presLayoutVars>
          <dgm:bulletEnabled val="1"/>
        </dgm:presLayoutVars>
      </dgm:prSet>
      <dgm:spPr>
        <a:prstGeom prst="rect">
          <a:avLst/>
        </a:prstGeom>
      </dgm:spPr>
    </dgm:pt>
    <dgm:pt modelId="{8B882437-E68D-4D7A-A146-29FBAEAE029D}" type="pres">
      <dgm:prSet presAssocID="{1149A2DE-1D92-4FA9-A7C6-6E51325786F4}"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B506DE76-64CA-48C2-9867-6D16C3D1AD0E}" type="pres">
      <dgm:prSet presAssocID="{099828D6-CE79-4D86-A827-2DC6C2BB2798}" presName="dummy" presStyleCnt="0"/>
      <dgm:spPr/>
    </dgm:pt>
    <dgm:pt modelId="{9727F384-C1A0-4F6C-A0F0-130E4C728B4D}" type="pres">
      <dgm:prSet presAssocID="{099828D6-CE79-4D86-A827-2DC6C2BB2798}" presName="node" presStyleLbl="revTx" presStyleIdx="5" presStyleCnt="12" custScaleX="209410">
        <dgm:presLayoutVars>
          <dgm:bulletEnabled val="1"/>
        </dgm:presLayoutVars>
      </dgm:prSet>
      <dgm:spPr>
        <a:prstGeom prst="rect">
          <a:avLst/>
        </a:prstGeom>
      </dgm:spPr>
    </dgm:pt>
    <dgm:pt modelId="{95065D56-9D03-4804-8656-6C165EF30080}" type="pres">
      <dgm:prSet presAssocID="{7A178647-5300-4711-9724-C74CB05E6146}"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4FA78142-6000-4E7A-B88C-013CBAB56F4A}" type="pres">
      <dgm:prSet presAssocID="{FABDB95F-EF9F-4CD1-A54B-0C309E4881F4}" presName="dummy" presStyleCnt="0"/>
      <dgm:spPr/>
    </dgm:pt>
    <dgm:pt modelId="{B2174A77-59C3-4ADC-88CC-BC6E9ADC8B30}" type="pres">
      <dgm:prSet presAssocID="{FABDB95F-EF9F-4CD1-A54B-0C309E4881F4}" presName="node" presStyleLbl="revTx" presStyleIdx="6" presStyleCnt="12" custScaleX="160431">
        <dgm:presLayoutVars>
          <dgm:bulletEnabled val="1"/>
        </dgm:presLayoutVars>
      </dgm:prSet>
      <dgm:spPr>
        <a:prstGeom prst="rect">
          <a:avLst/>
        </a:prstGeom>
      </dgm:spPr>
    </dgm:pt>
    <dgm:pt modelId="{B5F703CF-43DF-468E-8676-56C85A0FC13C}" type="pres">
      <dgm:prSet presAssocID="{FD0DAABA-11A1-4FBA-86C4-890576C947F7}"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5A4E230E-3BB7-44A6-A269-C8C4EFAC814F}" type="pres">
      <dgm:prSet presAssocID="{547E2E6D-8874-46CB-A220-46907ADFC1DD}" presName="dummy" presStyleCnt="0"/>
      <dgm:spPr/>
    </dgm:pt>
    <dgm:pt modelId="{8E00C32A-A12A-4A32-85EB-0168CA054062}" type="pres">
      <dgm:prSet presAssocID="{547E2E6D-8874-46CB-A220-46907ADFC1DD}" presName="node" presStyleLbl="revTx" presStyleIdx="7" presStyleCnt="12" custScaleX="218258">
        <dgm:presLayoutVars>
          <dgm:bulletEnabled val="1"/>
        </dgm:presLayoutVars>
      </dgm:prSet>
      <dgm:spPr>
        <a:prstGeom prst="rect">
          <a:avLst/>
        </a:prstGeom>
      </dgm:spPr>
    </dgm:pt>
    <dgm:pt modelId="{9124B3D1-E378-4D91-ADC6-6CEC9B9ADC61}" type="pres">
      <dgm:prSet presAssocID="{8C8C6CDA-065B-4219-ABF2-9F6BE72E6D9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3C2E8FFD-F926-486E-98DC-2823AFF4B935}" type="pres">
      <dgm:prSet presAssocID="{F4351E0A-6EF9-43C2-B774-38618D3745AA}" presName="dummy" presStyleCnt="0"/>
      <dgm:spPr/>
    </dgm:pt>
    <dgm:pt modelId="{5BBFA9E0-F350-4AFA-BA11-15008D31D02C}" type="pres">
      <dgm:prSet presAssocID="{F4351E0A-6EF9-43C2-B774-38618D3745AA}" presName="node" presStyleLbl="revTx" presStyleIdx="8" presStyleCnt="12" custScaleX="221150">
        <dgm:presLayoutVars>
          <dgm:bulletEnabled val="1"/>
        </dgm:presLayoutVars>
      </dgm:prSet>
      <dgm:spPr>
        <a:prstGeom prst="rect">
          <a:avLst/>
        </a:prstGeom>
      </dgm:spPr>
    </dgm:pt>
    <dgm:pt modelId="{E519D80E-B584-4FD5-8279-57F5D3A65CA4}" type="pres">
      <dgm:prSet presAssocID="{A22FB156-D301-4F68-B2CF-69AF4A941006}"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453F0357-C36E-4197-A815-95F27C199337}" type="pres">
      <dgm:prSet presAssocID="{0139BC42-532F-4BAB-96DC-D9230E98F5F3}" presName="dummy" presStyleCnt="0"/>
      <dgm:spPr/>
    </dgm:pt>
    <dgm:pt modelId="{03CD3078-5438-4CEE-8EEB-50F24F0512D2}" type="pres">
      <dgm:prSet presAssocID="{0139BC42-532F-4BAB-96DC-D9230E98F5F3}" presName="node" presStyleLbl="revTx" presStyleIdx="9" presStyleCnt="12" custScaleX="223834">
        <dgm:presLayoutVars>
          <dgm:bulletEnabled val="1"/>
        </dgm:presLayoutVars>
      </dgm:prSet>
      <dgm:spPr>
        <a:prstGeom prst="rect">
          <a:avLst/>
        </a:prstGeom>
      </dgm:spPr>
    </dgm:pt>
    <dgm:pt modelId="{8289EC5C-7BA6-400A-867B-EAF72CF54485}" type="pres">
      <dgm:prSet presAssocID="{540DBFF5-FA40-4D27-8C47-44E8B7171F74}"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A253CF4A-4C98-46AA-8860-C80231F425DC}" type="pres">
      <dgm:prSet presAssocID="{3D88A088-B54E-4D08-8754-76FAA56DBF08}" presName="dummy" presStyleCnt="0"/>
      <dgm:spPr/>
    </dgm:pt>
    <dgm:pt modelId="{6582C0F5-F653-4B8C-9148-2E5B7CAF566A}" type="pres">
      <dgm:prSet presAssocID="{3D88A088-B54E-4D08-8754-76FAA56DBF08}" presName="node" presStyleLbl="revTx" presStyleIdx="10" presStyleCnt="12" custScaleX="204809">
        <dgm:presLayoutVars>
          <dgm:bulletEnabled val="1"/>
        </dgm:presLayoutVars>
      </dgm:prSet>
      <dgm:spPr>
        <a:prstGeom prst="rect">
          <a:avLst/>
        </a:prstGeom>
      </dgm:spPr>
    </dgm:pt>
    <dgm:pt modelId="{8726614E-96DC-420A-8F6B-ACEB405FAABC}" type="pres">
      <dgm:prSet presAssocID="{C194C90F-6826-4024-A524-0C1401CDD4C2}"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50F2781B-798D-4119-8CD9-B366A292C08E}" type="pres">
      <dgm:prSet presAssocID="{4B2FD195-9B0E-4AFA-A3C5-15F100DFB4A9}" presName="dummy" presStyleCnt="0"/>
      <dgm:spPr/>
    </dgm:pt>
    <dgm:pt modelId="{CBD8CFD4-B841-4511-BCD4-6523E41A6053}" type="pres">
      <dgm:prSet presAssocID="{4B2FD195-9B0E-4AFA-A3C5-15F100DFB4A9}" presName="node" presStyleLbl="revTx" presStyleIdx="11" presStyleCnt="12" custScaleX="91262" custRadScaleRad="100461" custRadScaleInc="-9508">
        <dgm:presLayoutVars>
          <dgm:bulletEnabled val="1"/>
        </dgm:presLayoutVars>
      </dgm:prSet>
      <dgm:spPr>
        <a:prstGeom prst="rect">
          <a:avLst/>
        </a:prstGeom>
      </dgm:spPr>
    </dgm:pt>
    <dgm:pt modelId="{C485CC18-9AA9-41EE-BD23-EDFA87D7A81A}" type="pres">
      <dgm:prSet presAssocID="{56F1D474-82C9-429C-B2F4-7A559531C526}"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89C77D07-D83B-461E-A209-B180ADF9FC95}" type="presOf" srcId="{1149A2DE-1D92-4FA9-A7C6-6E51325786F4}" destId="{8B882437-E68D-4D7A-A146-29FBAEAE029D}" srcOrd="0" destOrd="0" presId="urn:microsoft.com/office/officeart/2005/8/layout/cycle1"/>
    <dgm:cxn modelId="{95BACE07-8879-460E-970C-3D0E365E1A11}" srcId="{8E1255C9-F847-A440-83FF-7AA254CCB896}" destId="{F4351E0A-6EF9-43C2-B774-38618D3745AA}" srcOrd="8" destOrd="0" parTransId="{4AE8DFF1-8234-42FD-B2AA-71980737E37D}" sibTransId="{A22FB156-D301-4F68-B2CF-69AF4A941006}"/>
    <dgm:cxn modelId="{7B1BAE08-7F9D-4CCC-8BB6-C2918428C632}" type="presOf" srcId="{547E2E6D-8874-46CB-A220-46907ADFC1DD}" destId="{8E00C32A-A12A-4A32-85EB-0168CA054062}" srcOrd="0" destOrd="0" presId="urn:microsoft.com/office/officeart/2005/8/layout/cycle1"/>
    <dgm:cxn modelId="{2730531F-37AB-419A-9CF5-F610EDB79513}" type="presOf" srcId="{C194C90F-6826-4024-A524-0C1401CDD4C2}" destId="{8726614E-96DC-420A-8F6B-ACEB405FAABC}" srcOrd="0" destOrd="0" presId="urn:microsoft.com/office/officeart/2005/8/layout/cycle1"/>
    <dgm:cxn modelId="{6797B021-881E-41A1-A397-C4B40AE14D9C}" srcId="{8E1255C9-F847-A440-83FF-7AA254CCB896}" destId="{547E2E6D-8874-46CB-A220-46907ADFC1DD}" srcOrd="7" destOrd="0" parTransId="{1B51C49E-9A16-4CA4-8D0E-FE9481787C5C}" sibTransId="{8C8C6CDA-065B-4219-ABF2-9F6BE72E6D94}"/>
    <dgm:cxn modelId="{7290592D-E327-4C11-BA80-5EDB4454703E}" type="presOf" srcId="{BC5CD016-B2FE-4BC6-BB53-B39D9383C293}" destId="{437A11CB-2E4A-4A58-95CE-1D35E663BA94}" srcOrd="0" destOrd="0" presId="urn:microsoft.com/office/officeart/2005/8/layout/cycle1"/>
    <dgm:cxn modelId="{E18ACE30-B215-41C2-A7E7-31D4711F7E47}" srcId="{8E1255C9-F847-A440-83FF-7AA254CCB896}" destId="{4E530F8D-3ECC-48B4-A3B7-493EA80CB0DD}" srcOrd="4" destOrd="0" parTransId="{D1A24CAE-6536-4D96-BC5F-09881FD77825}" sibTransId="{1149A2DE-1D92-4FA9-A7C6-6E51325786F4}"/>
    <dgm:cxn modelId="{A5610A34-A453-4A34-BD78-3309C278A021}" type="presOf" srcId="{4B2FD195-9B0E-4AFA-A3C5-15F100DFB4A9}" destId="{CBD8CFD4-B841-4511-BCD4-6523E41A6053}" srcOrd="0" destOrd="0" presId="urn:microsoft.com/office/officeart/2005/8/layout/cycle1"/>
    <dgm:cxn modelId="{9C835639-C3C5-4467-B39B-413D2A6FA51C}" type="presOf" srcId="{7A178647-5300-4711-9724-C74CB05E6146}" destId="{95065D56-9D03-4804-8656-6C165EF30080}"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D773F53E-CF22-4B71-87CC-6C9DE0CF7471}" type="presOf" srcId="{EC33C2A9-D393-401C-A947-1467C30AF1F7}" destId="{DC6752E7-6440-4C56-B1E8-0301E7974813}" srcOrd="0" destOrd="0" presId="urn:microsoft.com/office/officeart/2005/8/layout/cycle1"/>
    <dgm:cxn modelId="{84055A6C-E2CA-4D4E-953B-DCFB9C708D6B}" srcId="{8E1255C9-F847-A440-83FF-7AA254CCB896}" destId="{3D88A088-B54E-4D08-8754-76FAA56DBF08}" srcOrd="10" destOrd="0" parTransId="{D7BF5774-CBDE-4695-9516-148A9A947541}" sibTransId="{C194C90F-6826-4024-A524-0C1401CDD4C2}"/>
    <dgm:cxn modelId="{A3A28F72-4F64-4CF1-B10E-8A4758C0BB16}" srcId="{8E1255C9-F847-A440-83FF-7AA254CCB896}" destId="{099828D6-CE79-4D86-A827-2DC6C2BB2798}" srcOrd="5" destOrd="0" parTransId="{A6C5ADBE-9E9F-4216-89A6-579A7DBCE179}" sibTransId="{7A178647-5300-4711-9724-C74CB05E6146}"/>
    <dgm:cxn modelId="{68961277-860E-440E-9AFF-61A033BD5C39}" srcId="{8E1255C9-F847-A440-83FF-7AA254CCB896}" destId="{724DD0FA-F707-40F3-B072-49EECBE924C7}" srcOrd="1" destOrd="0" parTransId="{2E7FA351-60A7-4B7B-B245-F33CA926A579}" sibTransId="{E86366F6-A875-4FB8-8D4E-D6BF3815EBDE}"/>
    <dgm:cxn modelId="{1E0C7277-0F96-4352-907A-DE5340EFD3F5}" type="presOf" srcId="{FD0DAABA-11A1-4FBA-86C4-890576C947F7}" destId="{B5F703CF-43DF-468E-8676-56C85A0FC13C}" srcOrd="0" destOrd="0" presId="urn:microsoft.com/office/officeart/2005/8/layout/cycle1"/>
    <dgm:cxn modelId="{5EBAA579-9E3A-4DBF-BFCE-2B520AEB8D33}" type="presOf" srcId="{56F1D474-82C9-429C-B2F4-7A559531C526}" destId="{C485CC18-9AA9-41EE-BD23-EDFA87D7A81A}" srcOrd="0" destOrd="0" presId="urn:microsoft.com/office/officeart/2005/8/layout/cycle1"/>
    <dgm:cxn modelId="{E785A779-83C6-455C-9359-2A59F49034BD}" type="presOf" srcId="{3D88A088-B54E-4D08-8754-76FAA56DBF08}" destId="{6582C0F5-F653-4B8C-9148-2E5B7CAF566A}" srcOrd="0" destOrd="0" presId="urn:microsoft.com/office/officeart/2005/8/layout/cycle1"/>
    <dgm:cxn modelId="{422EF882-56FA-4208-883F-461BC66DA382}" type="presOf" srcId="{12600BCB-5734-3F4B-9543-0CB09A3EC940}" destId="{92DA8A36-05F4-4B4C-B207-6FB4CBC9688F}" srcOrd="0" destOrd="0" presId="urn:microsoft.com/office/officeart/2005/8/layout/cycle1"/>
    <dgm:cxn modelId="{D39BFB87-2719-4CFD-9D2A-C8201B2E91B9}" srcId="{8E1255C9-F847-A440-83FF-7AA254CCB896}" destId="{FABDB95F-EF9F-4CD1-A54B-0C309E4881F4}" srcOrd="6" destOrd="0" parTransId="{76102901-E21F-4A1F-A82F-6756761A4851}" sibTransId="{FD0DAABA-11A1-4FBA-86C4-890576C947F7}"/>
    <dgm:cxn modelId="{D392CA88-00BB-45B7-B33B-B7B0F3240CF0}" type="presOf" srcId="{F4351E0A-6EF9-43C2-B774-38618D3745AA}" destId="{5BBFA9E0-F350-4AFA-BA11-15008D31D02C}" srcOrd="0" destOrd="0" presId="urn:microsoft.com/office/officeart/2005/8/layout/cycle1"/>
    <dgm:cxn modelId="{D1EBD98A-9BEC-46C0-A385-E01379F85EDB}" srcId="{8E1255C9-F847-A440-83FF-7AA254CCB896}" destId="{0139BC42-532F-4BAB-96DC-D9230E98F5F3}" srcOrd="9" destOrd="0" parTransId="{E57FAE24-9C4D-4645-87FD-DCE325B32F63}" sibTransId="{540DBFF5-FA40-4D27-8C47-44E8B7171F74}"/>
    <dgm:cxn modelId="{FBA5E28C-9990-477E-BFB4-2F2C4FB93347}" type="presOf" srcId="{8C8C6CDA-065B-4219-ABF2-9F6BE72E6D94}" destId="{9124B3D1-E378-4D91-ADC6-6CEC9B9ADC61}" srcOrd="0" destOrd="0" presId="urn:microsoft.com/office/officeart/2005/8/layout/cycle1"/>
    <dgm:cxn modelId="{A649078D-1EB4-47E2-A722-5697A0197291}" type="presOf" srcId="{4E530F8D-3ECC-48B4-A3B7-493EA80CB0DD}" destId="{126C286A-7A58-4CE5-A519-1544D65E66FA}" srcOrd="0" destOrd="0" presId="urn:microsoft.com/office/officeart/2005/8/layout/cycle1"/>
    <dgm:cxn modelId="{6831AF90-FF33-4031-850A-05B4CB1F7FD5}" type="presOf" srcId="{FABDB95F-EF9F-4CD1-A54B-0C309E4881F4}" destId="{B2174A77-59C3-4ADC-88CC-BC6E9ADC8B30}" srcOrd="0" destOrd="0" presId="urn:microsoft.com/office/officeart/2005/8/layout/cycle1"/>
    <dgm:cxn modelId="{C3ED5A91-98C8-48B7-8C1A-98E05933A23A}" srcId="{8E1255C9-F847-A440-83FF-7AA254CCB896}" destId="{BC5CD016-B2FE-4BC6-BB53-B39D9383C293}" srcOrd="2" destOrd="0" parTransId="{3EC2F165-8031-4DFF-AF4C-6926733FDE32}" sibTransId="{4701D3E4-FA57-4D26-BA63-72C4781C3C67}"/>
    <dgm:cxn modelId="{4A5AE694-CB6C-485D-8DDE-F28C9D2445C6}" type="presOf" srcId="{8E1255C9-F847-A440-83FF-7AA254CCB896}" destId="{974F300E-4386-5845-9047-D2E50BE5B9DF}" srcOrd="0" destOrd="0" presId="urn:microsoft.com/office/officeart/2005/8/layout/cycle1"/>
    <dgm:cxn modelId="{F3215398-F33E-499E-BA4B-89157E8A8FB4}" type="presOf" srcId="{099828D6-CE79-4D86-A827-2DC6C2BB2798}" destId="{9727F384-C1A0-4F6C-A0F0-130E4C728B4D}" srcOrd="0" destOrd="0" presId="urn:microsoft.com/office/officeart/2005/8/layout/cycle1"/>
    <dgm:cxn modelId="{A5EED69C-D925-41DF-8C42-58244C614F75}" type="presOf" srcId="{540DBFF5-FA40-4D27-8C47-44E8B7171F74}" destId="{8289EC5C-7BA6-400A-867B-EAF72CF54485}" srcOrd="0" destOrd="0" presId="urn:microsoft.com/office/officeart/2005/8/layout/cycle1"/>
    <dgm:cxn modelId="{4CCF269D-713C-4507-881A-BE5DCD65A6F0}" srcId="{8E1255C9-F847-A440-83FF-7AA254CCB896}" destId="{4B2FD195-9B0E-4AFA-A3C5-15F100DFB4A9}" srcOrd="11" destOrd="0" parTransId="{DD370E8D-710E-4FA2-BDA8-55B3D9A5F29A}" sibTransId="{56F1D474-82C9-429C-B2F4-7A559531C526}"/>
    <dgm:cxn modelId="{95B204A1-A510-4278-BC82-518352F6CA3A}" type="presOf" srcId="{0D62D830-4481-4C35-9153-50E1A7888D28}" destId="{08A99C80-2722-4D5D-811E-1590B4F2206A}" srcOrd="0" destOrd="0" presId="urn:microsoft.com/office/officeart/2005/8/layout/cycle1"/>
    <dgm:cxn modelId="{3C905DA2-C1F0-4EA0-BC5D-C68F27CADB75}" type="presOf" srcId="{E86366F6-A875-4FB8-8D4E-D6BF3815EBDE}" destId="{A4304EB8-CE13-47F0-BF73-236FA6DFC01D}" srcOrd="0" destOrd="0" presId="urn:microsoft.com/office/officeart/2005/8/layout/cycle1"/>
    <dgm:cxn modelId="{5F2A16A9-6B9D-4E1C-B77A-85F8CDD3033F}" type="presOf" srcId="{4701D3E4-FA57-4D26-BA63-72C4781C3C67}" destId="{27CF10A3-6565-4EA6-9F0A-0536434FE543}" srcOrd="0" destOrd="0" presId="urn:microsoft.com/office/officeart/2005/8/layout/cycle1"/>
    <dgm:cxn modelId="{AFFD06AB-B561-4655-B6B0-2A69CE2458CA}" type="presOf" srcId="{0139BC42-532F-4BAB-96DC-D9230E98F5F3}" destId="{03CD3078-5438-4CEE-8EEB-50F24F0512D2}" srcOrd="0" destOrd="0" presId="urn:microsoft.com/office/officeart/2005/8/layout/cycle1"/>
    <dgm:cxn modelId="{2D033DB5-517F-4841-8C04-2D1F8D1DF831}" type="presOf" srcId="{B6065800-F57E-6842-B73C-614AFBC2DE05}" destId="{2990F259-A510-7044-A15A-189FB55AE5CB}" srcOrd="0" destOrd="0" presId="urn:microsoft.com/office/officeart/2005/8/layout/cycle1"/>
    <dgm:cxn modelId="{F8666BBB-14F1-40D5-AB59-FEE0E8992D7E}" srcId="{8E1255C9-F847-A440-83FF-7AA254CCB896}" destId="{0D62D830-4481-4C35-9153-50E1A7888D28}" srcOrd="3" destOrd="0" parTransId="{30FEC533-0C0D-406F-AA5C-BC5965777230}" sibTransId="{EC33C2A9-D393-401C-A947-1467C30AF1F7}"/>
    <dgm:cxn modelId="{B9C886C3-1F85-4748-8EBE-DEAD8A6A3666}" type="presOf" srcId="{724DD0FA-F707-40F3-B072-49EECBE924C7}" destId="{72207D39-6873-4B63-8123-53E2973026D6}" srcOrd="0" destOrd="0" presId="urn:microsoft.com/office/officeart/2005/8/layout/cycle1"/>
    <dgm:cxn modelId="{34E677F2-22AD-4C26-BC74-44E0D103E7C2}" type="presOf" srcId="{A22FB156-D301-4F68-B2CF-69AF4A941006}" destId="{E519D80E-B584-4FD5-8279-57F5D3A65CA4}" srcOrd="0" destOrd="0" presId="urn:microsoft.com/office/officeart/2005/8/layout/cycle1"/>
    <dgm:cxn modelId="{F14F40B5-03F4-4B5F-AA27-32E69243D89D}" type="presParOf" srcId="{974F300E-4386-5845-9047-D2E50BE5B9DF}" destId="{BF1A72C0-4F23-214E-B2C0-EC3432C35438}" srcOrd="0" destOrd="0" presId="urn:microsoft.com/office/officeart/2005/8/layout/cycle1"/>
    <dgm:cxn modelId="{681E0CEA-4D75-45B8-9EEF-E7249B02D62E}" type="presParOf" srcId="{974F300E-4386-5845-9047-D2E50BE5B9DF}" destId="{92DA8A36-05F4-4B4C-B207-6FB4CBC9688F}" srcOrd="1" destOrd="0" presId="urn:microsoft.com/office/officeart/2005/8/layout/cycle1"/>
    <dgm:cxn modelId="{BD48BD61-89EE-4A64-9060-2BC2E30815A2}" type="presParOf" srcId="{974F300E-4386-5845-9047-D2E50BE5B9DF}" destId="{2990F259-A510-7044-A15A-189FB55AE5CB}" srcOrd="2" destOrd="0" presId="urn:microsoft.com/office/officeart/2005/8/layout/cycle1"/>
    <dgm:cxn modelId="{2E7559E2-9588-4E32-B23F-F1562E059E2A}" type="presParOf" srcId="{974F300E-4386-5845-9047-D2E50BE5B9DF}" destId="{7B25853F-9CDB-4B6B-8C00-100917EFF053}" srcOrd="3" destOrd="0" presId="urn:microsoft.com/office/officeart/2005/8/layout/cycle1"/>
    <dgm:cxn modelId="{9A20C9F4-17F6-48F9-95B7-42132F48369B}" type="presParOf" srcId="{974F300E-4386-5845-9047-D2E50BE5B9DF}" destId="{72207D39-6873-4B63-8123-53E2973026D6}" srcOrd="4" destOrd="0" presId="urn:microsoft.com/office/officeart/2005/8/layout/cycle1"/>
    <dgm:cxn modelId="{0B0652D6-2BFE-43F8-B229-5B159E1B7800}" type="presParOf" srcId="{974F300E-4386-5845-9047-D2E50BE5B9DF}" destId="{A4304EB8-CE13-47F0-BF73-236FA6DFC01D}" srcOrd="5" destOrd="0" presId="urn:microsoft.com/office/officeart/2005/8/layout/cycle1"/>
    <dgm:cxn modelId="{60D92710-DB49-4B28-BFAC-7CC56042E121}" type="presParOf" srcId="{974F300E-4386-5845-9047-D2E50BE5B9DF}" destId="{7624712F-5441-4EFB-97ED-56C0B389E805}" srcOrd="6" destOrd="0" presId="urn:microsoft.com/office/officeart/2005/8/layout/cycle1"/>
    <dgm:cxn modelId="{A9046BCF-8A47-40F2-B7C6-C31F87ECED7A}" type="presParOf" srcId="{974F300E-4386-5845-9047-D2E50BE5B9DF}" destId="{437A11CB-2E4A-4A58-95CE-1D35E663BA94}" srcOrd="7" destOrd="0" presId="urn:microsoft.com/office/officeart/2005/8/layout/cycle1"/>
    <dgm:cxn modelId="{F107E228-0853-4E10-BA22-2AD8A9F8050B}" type="presParOf" srcId="{974F300E-4386-5845-9047-D2E50BE5B9DF}" destId="{27CF10A3-6565-4EA6-9F0A-0536434FE543}" srcOrd="8" destOrd="0" presId="urn:microsoft.com/office/officeart/2005/8/layout/cycle1"/>
    <dgm:cxn modelId="{06E1A709-A475-4516-9104-CAF3585F0189}" type="presParOf" srcId="{974F300E-4386-5845-9047-D2E50BE5B9DF}" destId="{6CEA24BF-238E-4ADA-892B-9593AAAA5586}" srcOrd="9" destOrd="0" presId="urn:microsoft.com/office/officeart/2005/8/layout/cycle1"/>
    <dgm:cxn modelId="{C75AE19B-9041-4705-9F79-A5369B34F0F9}" type="presParOf" srcId="{974F300E-4386-5845-9047-D2E50BE5B9DF}" destId="{08A99C80-2722-4D5D-811E-1590B4F2206A}" srcOrd="10" destOrd="0" presId="urn:microsoft.com/office/officeart/2005/8/layout/cycle1"/>
    <dgm:cxn modelId="{A8156DB6-BE5F-44E5-98A7-237661E4D1F2}" type="presParOf" srcId="{974F300E-4386-5845-9047-D2E50BE5B9DF}" destId="{DC6752E7-6440-4C56-B1E8-0301E7974813}" srcOrd="11" destOrd="0" presId="urn:microsoft.com/office/officeart/2005/8/layout/cycle1"/>
    <dgm:cxn modelId="{5A3D1FC3-EF34-40E8-BC90-9373098E1B4A}" type="presParOf" srcId="{974F300E-4386-5845-9047-D2E50BE5B9DF}" destId="{F996A0F8-F04F-4E1E-947E-FACAA859E859}" srcOrd="12" destOrd="0" presId="urn:microsoft.com/office/officeart/2005/8/layout/cycle1"/>
    <dgm:cxn modelId="{C85D4942-126D-438A-94AE-D1FDEE4C15D6}" type="presParOf" srcId="{974F300E-4386-5845-9047-D2E50BE5B9DF}" destId="{126C286A-7A58-4CE5-A519-1544D65E66FA}" srcOrd="13" destOrd="0" presId="urn:microsoft.com/office/officeart/2005/8/layout/cycle1"/>
    <dgm:cxn modelId="{C3513C1D-C2DD-496E-9330-408781A8CC4D}" type="presParOf" srcId="{974F300E-4386-5845-9047-D2E50BE5B9DF}" destId="{8B882437-E68D-4D7A-A146-29FBAEAE029D}" srcOrd="14" destOrd="0" presId="urn:microsoft.com/office/officeart/2005/8/layout/cycle1"/>
    <dgm:cxn modelId="{34478BA5-0D7F-439A-8104-C070B97926B9}" type="presParOf" srcId="{974F300E-4386-5845-9047-D2E50BE5B9DF}" destId="{B506DE76-64CA-48C2-9867-6D16C3D1AD0E}" srcOrd="15" destOrd="0" presId="urn:microsoft.com/office/officeart/2005/8/layout/cycle1"/>
    <dgm:cxn modelId="{680EBAB1-2F5B-4F1F-AE51-E7881091F2D5}" type="presParOf" srcId="{974F300E-4386-5845-9047-D2E50BE5B9DF}" destId="{9727F384-C1A0-4F6C-A0F0-130E4C728B4D}" srcOrd="16" destOrd="0" presId="urn:microsoft.com/office/officeart/2005/8/layout/cycle1"/>
    <dgm:cxn modelId="{10F8AFE4-040E-4CFD-BE12-70FBD266D2F2}" type="presParOf" srcId="{974F300E-4386-5845-9047-D2E50BE5B9DF}" destId="{95065D56-9D03-4804-8656-6C165EF30080}" srcOrd="17" destOrd="0" presId="urn:microsoft.com/office/officeart/2005/8/layout/cycle1"/>
    <dgm:cxn modelId="{F87B114C-9C92-4AC0-99CF-ADEE62CF4DA4}" type="presParOf" srcId="{974F300E-4386-5845-9047-D2E50BE5B9DF}" destId="{4FA78142-6000-4E7A-B88C-013CBAB56F4A}" srcOrd="18" destOrd="0" presId="urn:microsoft.com/office/officeart/2005/8/layout/cycle1"/>
    <dgm:cxn modelId="{C56950A2-2EBA-473E-984E-19BF030E7C09}" type="presParOf" srcId="{974F300E-4386-5845-9047-D2E50BE5B9DF}" destId="{B2174A77-59C3-4ADC-88CC-BC6E9ADC8B30}" srcOrd="19" destOrd="0" presId="urn:microsoft.com/office/officeart/2005/8/layout/cycle1"/>
    <dgm:cxn modelId="{4C5A1A28-F316-4AB2-94CD-83BDF046326C}" type="presParOf" srcId="{974F300E-4386-5845-9047-D2E50BE5B9DF}" destId="{B5F703CF-43DF-468E-8676-56C85A0FC13C}" srcOrd="20" destOrd="0" presId="urn:microsoft.com/office/officeart/2005/8/layout/cycle1"/>
    <dgm:cxn modelId="{B0630BBB-7FA7-4B9F-8B00-01F8F59137E8}" type="presParOf" srcId="{974F300E-4386-5845-9047-D2E50BE5B9DF}" destId="{5A4E230E-3BB7-44A6-A269-C8C4EFAC814F}" srcOrd="21" destOrd="0" presId="urn:microsoft.com/office/officeart/2005/8/layout/cycle1"/>
    <dgm:cxn modelId="{E6778E2E-0E80-494D-9E86-EEE907C1BC07}" type="presParOf" srcId="{974F300E-4386-5845-9047-D2E50BE5B9DF}" destId="{8E00C32A-A12A-4A32-85EB-0168CA054062}" srcOrd="22" destOrd="0" presId="urn:microsoft.com/office/officeart/2005/8/layout/cycle1"/>
    <dgm:cxn modelId="{7602F043-D3E4-4CFD-B06B-6763AF3CAB3F}" type="presParOf" srcId="{974F300E-4386-5845-9047-D2E50BE5B9DF}" destId="{9124B3D1-E378-4D91-ADC6-6CEC9B9ADC61}" srcOrd="23" destOrd="0" presId="urn:microsoft.com/office/officeart/2005/8/layout/cycle1"/>
    <dgm:cxn modelId="{B2F45B41-C36E-408D-96CC-E1DC548A6418}" type="presParOf" srcId="{974F300E-4386-5845-9047-D2E50BE5B9DF}" destId="{3C2E8FFD-F926-486E-98DC-2823AFF4B935}" srcOrd="24" destOrd="0" presId="urn:microsoft.com/office/officeart/2005/8/layout/cycle1"/>
    <dgm:cxn modelId="{4550B5EA-A491-447C-8C82-67695A3F4B3C}" type="presParOf" srcId="{974F300E-4386-5845-9047-D2E50BE5B9DF}" destId="{5BBFA9E0-F350-4AFA-BA11-15008D31D02C}" srcOrd="25" destOrd="0" presId="urn:microsoft.com/office/officeart/2005/8/layout/cycle1"/>
    <dgm:cxn modelId="{7273B482-71CA-4D6F-A088-17F6D8FE3DB1}" type="presParOf" srcId="{974F300E-4386-5845-9047-D2E50BE5B9DF}" destId="{E519D80E-B584-4FD5-8279-57F5D3A65CA4}" srcOrd="26" destOrd="0" presId="urn:microsoft.com/office/officeart/2005/8/layout/cycle1"/>
    <dgm:cxn modelId="{6491182E-7DEF-4D61-B88C-FB29D1641206}" type="presParOf" srcId="{974F300E-4386-5845-9047-D2E50BE5B9DF}" destId="{453F0357-C36E-4197-A815-95F27C199337}" srcOrd="27" destOrd="0" presId="urn:microsoft.com/office/officeart/2005/8/layout/cycle1"/>
    <dgm:cxn modelId="{5B235034-1920-4BCE-8E7A-922D1B34D2C6}" type="presParOf" srcId="{974F300E-4386-5845-9047-D2E50BE5B9DF}" destId="{03CD3078-5438-4CEE-8EEB-50F24F0512D2}" srcOrd="28" destOrd="0" presId="urn:microsoft.com/office/officeart/2005/8/layout/cycle1"/>
    <dgm:cxn modelId="{42476425-6546-4C38-AB91-04A813F32B2D}" type="presParOf" srcId="{974F300E-4386-5845-9047-D2E50BE5B9DF}" destId="{8289EC5C-7BA6-400A-867B-EAF72CF54485}" srcOrd="29" destOrd="0" presId="urn:microsoft.com/office/officeart/2005/8/layout/cycle1"/>
    <dgm:cxn modelId="{BD562B21-E841-43D8-BF6C-A4AAFE554C75}" type="presParOf" srcId="{974F300E-4386-5845-9047-D2E50BE5B9DF}" destId="{A253CF4A-4C98-46AA-8860-C80231F425DC}" srcOrd="30" destOrd="0" presId="urn:microsoft.com/office/officeart/2005/8/layout/cycle1"/>
    <dgm:cxn modelId="{A6867270-4E76-4C57-8580-EE992D50CCB7}" type="presParOf" srcId="{974F300E-4386-5845-9047-D2E50BE5B9DF}" destId="{6582C0F5-F653-4B8C-9148-2E5B7CAF566A}" srcOrd="31" destOrd="0" presId="urn:microsoft.com/office/officeart/2005/8/layout/cycle1"/>
    <dgm:cxn modelId="{5C2A6330-30AC-4BBD-84F5-6A48A6F336C6}" type="presParOf" srcId="{974F300E-4386-5845-9047-D2E50BE5B9DF}" destId="{8726614E-96DC-420A-8F6B-ACEB405FAABC}" srcOrd="32" destOrd="0" presId="urn:microsoft.com/office/officeart/2005/8/layout/cycle1"/>
    <dgm:cxn modelId="{FBA853BE-3520-49CF-A354-A17B7B23762A}" type="presParOf" srcId="{974F300E-4386-5845-9047-D2E50BE5B9DF}" destId="{50F2781B-798D-4119-8CD9-B366A292C08E}" srcOrd="33" destOrd="0" presId="urn:microsoft.com/office/officeart/2005/8/layout/cycle1"/>
    <dgm:cxn modelId="{C89E7E1B-1A6B-4FF7-9510-6B80A97370BD}" type="presParOf" srcId="{974F300E-4386-5845-9047-D2E50BE5B9DF}" destId="{CBD8CFD4-B841-4511-BCD4-6523E41A6053}" srcOrd="34" destOrd="0" presId="urn:microsoft.com/office/officeart/2005/8/layout/cycle1"/>
    <dgm:cxn modelId="{41ECEBCC-5A8A-40DF-810A-EECE1F868907}" type="presParOf" srcId="{974F300E-4386-5845-9047-D2E50BE5B9DF}" destId="{C485CC18-9AA9-41EE-BD23-EDFA87D7A81A}"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altLang="zh-CN" sz="1600" dirty="0">
              <a:solidFill>
                <a:srgbClr val="FFFFFF">
                  <a:hueOff val="0"/>
                  <a:satOff val="0"/>
                  <a:lumOff val="0"/>
                  <a:alphaOff val="0"/>
                </a:srgbClr>
              </a:solidFill>
              <a:latin typeface="Tahoma"/>
              <a:ea typeface="+mn-ea"/>
              <a:cs typeface="+mn-cs"/>
            </a:rPr>
            <a:t>1</a:t>
          </a:r>
          <a:r>
            <a:rPr lang="zh-CN" altLang="en-US" sz="1600" dirty="0">
              <a:solidFill>
                <a:srgbClr val="FFFFFF">
                  <a:hueOff val="0"/>
                  <a:satOff val="0"/>
                  <a:lumOff val="0"/>
                  <a:alphaOff val="0"/>
                </a:srgbClr>
              </a:solidFill>
              <a:latin typeface="Tahoma"/>
              <a:ea typeface="+mn-ea"/>
              <a:cs typeface="+mn-cs"/>
            </a:rPr>
            <a:t> 尼散月</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14D4E93F-049A-3C4B-AC51-98238007908B}">
      <dgm:prSet phldrT="[Text]"/>
      <dgm:spPr>
        <a:xfrm>
          <a:off x="5496848"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2 </a:t>
          </a:r>
          <a:r>
            <a:rPr lang="zh-CN" altLang="en-US" dirty="0">
              <a:solidFill>
                <a:srgbClr val="FFFFFF">
                  <a:hueOff val="0"/>
                  <a:satOff val="0"/>
                  <a:lumOff val="0"/>
                  <a:alphaOff val="0"/>
                </a:srgbClr>
              </a:solidFill>
              <a:latin typeface="Tahoma"/>
              <a:ea typeface="+mn-ea"/>
              <a:cs typeface="+mn-cs"/>
            </a:rPr>
            <a:t>以珥月</a:t>
          </a:r>
          <a:endParaRPr lang="en-US" dirty="0">
            <a:solidFill>
              <a:srgbClr val="FFFFFF">
                <a:hueOff val="0"/>
                <a:satOff val="0"/>
                <a:lumOff val="0"/>
                <a:alphaOff val="0"/>
              </a:srgbClr>
            </a:solidFill>
            <a:latin typeface="Tahoma"/>
            <a:ea typeface="+mn-ea"/>
            <a:cs typeface="+mn-cs"/>
          </a:endParaRPr>
        </a:p>
      </dgm:t>
    </dgm:pt>
    <dgm:pt modelId="{6492643A-926C-9143-836A-B02AA2E21F17}" type="parTrans" cxnId="{57731E1C-B4E9-964A-8E1B-0D0BA71E90DF}">
      <dgm:prSet/>
      <dgm:spPr/>
      <dgm:t>
        <a:bodyPr/>
        <a:lstStyle/>
        <a:p>
          <a:endParaRPr lang="en-US"/>
        </a:p>
      </dgm:t>
    </dgm:pt>
    <dgm:pt modelId="{5F59F7B6-41A1-5E4E-9B55-45D980CBBD04}" type="sibTrans" cxnId="{57731E1C-B4E9-964A-8E1B-0D0BA71E90DF}">
      <dgm:prSet/>
      <dgm:spPr/>
      <dgm:t>
        <a:bodyPr/>
        <a:lstStyle/>
        <a:p>
          <a:endParaRPr lang="en-US"/>
        </a:p>
      </dgm:t>
    </dgm:pt>
    <dgm:pt modelId="{C16F2B15-09EF-2641-AECC-6EB87CD786D6}">
      <dgm:prSet phldrT="[Text]"/>
      <dgm:spPr>
        <a:xfrm>
          <a:off x="6246550"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3</a:t>
          </a:r>
          <a:r>
            <a:rPr lang="zh-CN" altLang="en-US" dirty="0">
              <a:solidFill>
                <a:srgbClr val="FFFFFF">
                  <a:hueOff val="0"/>
                  <a:satOff val="0"/>
                  <a:lumOff val="0"/>
                  <a:alphaOff val="0"/>
                </a:srgbClr>
              </a:solidFill>
              <a:latin typeface="Tahoma"/>
              <a:ea typeface="+mn-ea"/>
              <a:cs typeface="+mn-cs"/>
            </a:rPr>
            <a:t> 西弯月</a:t>
          </a:r>
          <a:endParaRPr lang="en-US" dirty="0">
            <a:solidFill>
              <a:srgbClr val="FFFFFF">
                <a:hueOff val="0"/>
                <a:satOff val="0"/>
                <a:lumOff val="0"/>
                <a:alphaOff val="0"/>
              </a:srgbClr>
            </a:solidFill>
            <a:latin typeface="Tahoma"/>
            <a:ea typeface="+mn-ea"/>
            <a:cs typeface="+mn-cs"/>
          </a:endParaRPr>
        </a:p>
      </dgm:t>
    </dgm:pt>
    <dgm:pt modelId="{5C6B3610-30C5-0F42-8F06-11CB8839738A}" type="parTrans" cxnId="{FD994978-9C92-8B48-A0A7-81EE13FB0383}">
      <dgm:prSet/>
      <dgm:spPr/>
      <dgm:t>
        <a:bodyPr/>
        <a:lstStyle/>
        <a:p>
          <a:endParaRPr lang="en-US"/>
        </a:p>
      </dgm:t>
    </dgm:pt>
    <dgm:pt modelId="{7DD749AC-A666-F745-A030-2FAE8CB25167}" type="sibTrans" cxnId="{FD994978-9C92-8B48-A0A7-81EE13FB0383}">
      <dgm:prSet/>
      <dgm:spPr/>
      <dgm:t>
        <a:bodyPr/>
        <a:lstStyle/>
        <a:p>
          <a:endParaRPr lang="en-US"/>
        </a:p>
      </dgm:t>
    </dgm:pt>
    <dgm:pt modelId="{2FA9EF7D-C744-714A-9360-CF1CAE2B314A}">
      <dgm:prSet phldrT="[Text]"/>
      <dgm:spPr>
        <a:xfrm>
          <a:off x="6246550"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4 </a:t>
          </a:r>
          <a:r>
            <a:rPr lang="zh-CN" altLang="en-US" dirty="0">
              <a:solidFill>
                <a:srgbClr val="FFFFFF">
                  <a:hueOff val="0"/>
                  <a:satOff val="0"/>
                  <a:lumOff val="0"/>
                  <a:alphaOff val="0"/>
                </a:srgbClr>
              </a:solidFill>
              <a:latin typeface="Tahoma"/>
              <a:ea typeface="+mn-ea"/>
              <a:cs typeface="+mn-cs"/>
            </a:rPr>
            <a:t>搭模斯月</a:t>
          </a:r>
          <a:endParaRPr lang="en-US" dirty="0">
            <a:solidFill>
              <a:srgbClr val="FFFFFF">
                <a:hueOff val="0"/>
                <a:satOff val="0"/>
                <a:lumOff val="0"/>
                <a:alphaOff val="0"/>
              </a:srgbClr>
            </a:solidFill>
            <a:latin typeface="Tahoma"/>
            <a:ea typeface="+mn-ea"/>
            <a:cs typeface="+mn-cs"/>
          </a:endParaRPr>
        </a:p>
      </dgm:t>
    </dgm:pt>
    <dgm:pt modelId="{11B56BF4-17F7-E94D-9FB9-EE1A3AB097C0}" type="parTrans" cxnId="{C39A6F00-CC0B-164F-A405-9F406A7BB6B0}">
      <dgm:prSet/>
      <dgm:spPr/>
      <dgm:t>
        <a:bodyPr/>
        <a:lstStyle/>
        <a:p>
          <a:endParaRPr lang="en-US"/>
        </a:p>
      </dgm:t>
    </dgm:pt>
    <dgm:pt modelId="{3919AF97-A657-C24C-8FEF-CDFE69FAD766}" type="sibTrans" cxnId="{C39A6F00-CC0B-164F-A405-9F406A7BB6B0}">
      <dgm:prSet/>
      <dgm:spPr/>
      <dgm:t>
        <a:bodyPr/>
        <a:lstStyle/>
        <a:p>
          <a:endParaRPr lang="en-US"/>
        </a:p>
      </dgm:t>
    </dgm:pt>
    <dgm:pt modelId="{F3A48034-02EA-A645-9654-500D0C9BDE51}">
      <dgm:prSet phldrT="[Text]"/>
      <dgm:spPr>
        <a:xfrm>
          <a:off x="5496848"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5 </a:t>
          </a:r>
          <a:r>
            <a:rPr lang="zh-CN" altLang="en-US" dirty="0">
              <a:solidFill>
                <a:srgbClr val="FFFFFF">
                  <a:hueOff val="0"/>
                  <a:satOff val="0"/>
                  <a:lumOff val="0"/>
                  <a:alphaOff val="0"/>
                </a:srgbClr>
              </a:solidFill>
              <a:latin typeface="Tahoma"/>
              <a:ea typeface="+mn-ea"/>
              <a:cs typeface="+mn-cs"/>
            </a:rPr>
            <a:t>埃波月</a:t>
          </a:r>
          <a:endParaRPr lang="en-US" dirty="0">
            <a:solidFill>
              <a:srgbClr val="FFFFFF">
                <a:hueOff val="0"/>
                <a:satOff val="0"/>
                <a:lumOff val="0"/>
                <a:alphaOff val="0"/>
              </a:srgbClr>
            </a:solidFill>
            <a:latin typeface="Tahoma"/>
            <a:ea typeface="+mn-ea"/>
            <a:cs typeface="+mn-cs"/>
          </a:endParaRPr>
        </a:p>
      </dgm:t>
    </dgm:pt>
    <dgm:pt modelId="{A5D9F8BC-6D7D-B047-B69A-B59A8374FC90}" type="parTrans" cxnId="{FA25F0E3-5D5A-FB43-9DD6-78662C2884CE}">
      <dgm:prSet/>
      <dgm:spPr/>
      <dgm:t>
        <a:bodyPr/>
        <a:lstStyle/>
        <a:p>
          <a:endParaRPr lang="en-US"/>
        </a:p>
      </dgm:t>
    </dgm:pt>
    <dgm:pt modelId="{5D624582-EA17-E941-8868-4692E0260FE8}" type="sibTrans" cxnId="{FA25F0E3-5D5A-FB43-9DD6-78662C2884CE}">
      <dgm:prSet/>
      <dgm:spPr/>
      <dgm:t>
        <a:bodyPr/>
        <a:lstStyle/>
        <a:p>
          <a:endParaRPr lang="en-US"/>
        </a:p>
      </dgm:t>
    </dgm:pt>
    <dgm:pt modelId="{4584B37E-B9E6-8B4B-B617-0935A3BE700D}">
      <dgm:prSet phldrT="[Text]"/>
      <dgm:spPr>
        <a:xfrm>
          <a:off x="4198328"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6 </a:t>
          </a:r>
          <a:r>
            <a:rPr lang="zh-CN" altLang="en-US" dirty="0">
              <a:solidFill>
                <a:srgbClr val="FFFFFF">
                  <a:hueOff val="0"/>
                  <a:satOff val="0"/>
                  <a:lumOff val="0"/>
                  <a:alphaOff val="0"/>
                </a:srgbClr>
              </a:solidFill>
              <a:latin typeface="Tahoma"/>
              <a:ea typeface="+mn-ea"/>
              <a:cs typeface="+mn-cs"/>
            </a:rPr>
            <a:t>以禄月</a:t>
          </a:r>
          <a:endParaRPr lang="en-US" dirty="0">
            <a:solidFill>
              <a:srgbClr val="FFFFFF">
                <a:hueOff val="0"/>
                <a:satOff val="0"/>
                <a:lumOff val="0"/>
                <a:alphaOff val="0"/>
              </a:srgbClr>
            </a:solidFill>
            <a:latin typeface="Tahoma"/>
            <a:ea typeface="+mn-ea"/>
            <a:cs typeface="+mn-cs"/>
          </a:endParaRPr>
        </a:p>
      </dgm:t>
    </dgm:pt>
    <dgm:pt modelId="{DAB29195-28CC-474C-BBA8-8848194865F9}" type="parTrans" cxnId="{E65C7695-DEBF-CB43-AE8A-CCE0350281FC}">
      <dgm:prSet/>
      <dgm:spPr/>
      <dgm:t>
        <a:bodyPr/>
        <a:lstStyle/>
        <a:p>
          <a:endParaRPr lang="en-US"/>
        </a:p>
      </dgm:t>
    </dgm:pt>
    <dgm:pt modelId="{956E8FD4-551A-0A40-9B8E-75EF16785817}" type="sibTrans" cxnId="{E65C7695-DEBF-CB43-AE8A-CCE0350281FC}">
      <dgm:prSet/>
      <dgm:spPr/>
      <dgm:t>
        <a:bodyPr/>
        <a:lstStyle/>
        <a:p>
          <a:endParaRPr lang="en-US"/>
        </a:p>
      </dgm:t>
    </dgm:pt>
    <dgm:pt modelId="{7E56E222-E760-BB44-B344-1990E1501858}">
      <dgm:prSet/>
      <dgm:spPr>
        <a:xfrm>
          <a:off x="2698925"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7 </a:t>
          </a:r>
          <a:r>
            <a:rPr lang="zh-CN" altLang="en-US" dirty="0">
              <a:solidFill>
                <a:srgbClr val="FFFFFF">
                  <a:hueOff val="0"/>
                  <a:satOff val="0"/>
                  <a:lumOff val="0"/>
                  <a:alphaOff val="0"/>
                </a:srgbClr>
              </a:solidFill>
              <a:latin typeface="Tahoma"/>
              <a:ea typeface="+mn-ea"/>
              <a:cs typeface="+mn-cs"/>
            </a:rPr>
            <a:t>提斯利月</a:t>
          </a:r>
          <a:endParaRPr lang="en-US" dirty="0">
            <a:solidFill>
              <a:srgbClr val="FFFFFF">
                <a:hueOff val="0"/>
                <a:satOff val="0"/>
                <a:lumOff val="0"/>
                <a:alphaOff val="0"/>
              </a:srgbClr>
            </a:solidFill>
            <a:latin typeface="Tahoma"/>
            <a:ea typeface="+mn-ea"/>
            <a:cs typeface="+mn-cs"/>
          </a:endParaRPr>
        </a:p>
      </dgm:t>
    </dgm:pt>
    <dgm:pt modelId="{13AC32A6-8893-D449-8951-D536AAD2A737}" type="parTrans" cxnId="{C6891DF1-0059-CC44-A182-9979EC54C9D2}">
      <dgm:prSet/>
      <dgm:spPr/>
      <dgm:t>
        <a:bodyPr/>
        <a:lstStyle/>
        <a:p>
          <a:endParaRPr lang="en-US"/>
        </a:p>
      </dgm:t>
    </dgm:pt>
    <dgm:pt modelId="{753CC65B-9A29-7147-A2D0-98426981BDB6}" type="sibTrans" cxnId="{C6891DF1-0059-CC44-A182-9979EC54C9D2}">
      <dgm:prSet/>
      <dgm:spPr/>
      <dgm:t>
        <a:bodyPr/>
        <a:lstStyle/>
        <a:p>
          <a:endParaRPr lang="en-US"/>
        </a:p>
      </dgm:t>
    </dgm:pt>
    <dgm:pt modelId="{6782EAD5-E922-9B4C-A5FC-5915B15F009C}">
      <dgm:prSet/>
      <dgm:spPr>
        <a:xfrm>
          <a:off x="1400404"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8 </a:t>
          </a:r>
          <a:r>
            <a:rPr lang="zh-CN" altLang="en-US" dirty="0">
              <a:solidFill>
                <a:srgbClr val="FFFFFF">
                  <a:hueOff val="0"/>
                  <a:satOff val="0"/>
                  <a:lumOff val="0"/>
                  <a:alphaOff val="0"/>
                </a:srgbClr>
              </a:solidFill>
              <a:latin typeface="Tahoma"/>
              <a:ea typeface="+mn-ea"/>
              <a:cs typeface="+mn-cs"/>
            </a:rPr>
            <a:t>玛西班月</a:t>
          </a:r>
          <a:endParaRPr lang="en-US" dirty="0">
            <a:solidFill>
              <a:srgbClr val="FFFFFF">
                <a:hueOff val="0"/>
                <a:satOff val="0"/>
                <a:lumOff val="0"/>
                <a:alphaOff val="0"/>
              </a:srgbClr>
            </a:solidFill>
            <a:latin typeface="Tahoma"/>
            <a:ea typeface="+mn-ea"/>
            <a:cs typeface="+mn-cs"/>
          </a:endParaRPr>
        </a:p>
      </dgm:t>
    </dgm:pt>
    <dgm:pt modelId="{CC36D1B0-EED6-F543-9A2C-66BFE65E98FE}" type="parTrans" cxnId="{CB890223-8D05-A54D-9B11-07CBEFE16BBA}">
      <dgm:prSet/>
      <dgm:spPr/>
      <dgm:t>
        <a:bodyPr/>
        <a:lstStyle/>
        <a:p>
          <a:endParaRPr lang="en-US"/>
        </a:p>
      </dgm:t>
    </dgm:pt>
    <dgm:pt modelId="{F7188126-6417-5E4E-AEC3-96B93D7AF95B}" type="sibTrans" cxnId="{CB890223-8D05-A54D-9B11-07CBEFE16BBA}">
      <dgm:prSet/>
      <dgm:spPr/>
      <dgm:t>
        <a:bodyPr/>
        <a:lstStyle/>
        <a:p>
          <a:endParaRPr lang="en-US"/>
        </a:p>
      </dgm:t>
    </dgm:pt>
    <dgm:pt modelId="{C662D955-A480-8345-ACB2-6F958B5C1888}">
      <dgm:prSet/>
      <dgm:spPr>
        <a:xfrm>
          <a:off x="650703"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9 </a:t>
          </a:r>
          <a:r>
            <a:rPr lang="zh-CN" altLang="en-US" dirty="0">
              <a:solidFill>
                <a:srgbClr val="FFFFFF">
                  <a:hueOff val="0"/>
                  <a:satOff val="0"/>
                  <a:lumOff val="0"/>
                  <a:alphaOff val="0"/>
                </a:srgbClr>
              </a:solidFill>
              <a:latin typeface="Tahoma"/>
              <a:ea typeface="+mn-ea"/>
              <a:cs typeface="+mn-cs"/>
            </a:rPr>
            <a:t>基斯流月</a:t>
          </a:r>
          <a:endParaRPr lang="en-US" dirty="0">
            <a:solidFill>
              <a:srgbClr val="FFFFFF">
                <a:hueOff val="0"/>
                <a:satOff val="0"/>
                <a:lumOff val="0"/>
                <a:alphaOff val="0"/>
              </a:srgbClr>
            </a:solidFill>
            <a:latin typeface="Tahoma"/>
            <a:ea typeface="+mn-ea"/>
            <a:cs typeface="+mn-cs"/>
          </a:endParaRPr>
        </a:p>
      </dgm:t>
    </dgm:pt>
    <dgm:pt modelId="{FBF6ABAC-5F0F-874D-8329-1408756EB7F5}" type="parTrans" cxnId="{C4694752-06F5-C545-A5BC-49319580A088}">
      <dgm:prSet/>
      <dgm:spPr/>
      <dgm:t>
        <a:bodyPr/>
        <a:lstStyle/>
        <a:p>
          <a:endParaRPr lang="en-US"/>
        </a:p>
      </dgm:t>
    </dgm:pt>
    <dgm:pt modelId="{6F4808C3-C7D0-224B-B4C4-5DDEB9906496}" type="sibTrans" cxnId="{C4694752-06F5-C545-A5BC-49319580A088}">
      <dgm:prSet/>
      <dgm:spPr/>
      <dgm:t>
        <a:bodyPr/>
        <a:lstStyle/>
        <a:p>
          <a:endParaRPr lang="en-US"/>
        </a:p>
      </dgm:t>
    </dgm:pt>
    <dgm:pt modelId="{7F624F2B-FDF2-064E-A113-8ACD76FBB911}">
      <dgm:prSet/>
      <dgm:spPr>
        <a:xfrm>
          <a:off x="650703"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10 </a:t>
          </a:r>
          <a:r>
            <a:rPr lang="zh-CN" altLang="en-US" dirty="0">
              <a:solidFill>
                <a:srgbClr val="FFFFFF">
                  <a:hueOff val="0"/>
                  <a:satOff val="0"/>
                  <a:lumOff val="0"/>
                  <a:alphaOff val="0"/>
                </a:srgbClr>
              </a:solidFill>
              <a:latin typeface="Tahoma"/>
              <a:ea typeface="+mn-ea"/>
              <a:cs typeface="+mn-cs"/>
            </a:rPr>
            <a:t>提别月</a:t>
          </a:r>
          <a:endParaRPr lang="en-US" dirty="0">
            <a:solidFill>
              <a:srgbClr val="FFFFFF">
                <a:hueOff val="0"/>
                <a:satOff val="0"/>
                <a:lumOff val="0"/>
                <a:alphaOff val="0"/>
              </a:srgbClr>
            </a:solidFill>
            <a:latin typeface="Tahoma"/>
            <a:ea typeface="+mn-ea"/>
            <a:cs typeface="+mn-cs"/>
          </a:endParaRPr>
        </a:p>
      </dgm:t>
    </dgm:pt>
    <dgm:pt modelId="{363641FA-1A9F-DF42-9847-FB36427D0626}" type="parTrans" cxnId="{366B22C6-0239-8B45-A53A-36341274822B}">
      <dgm:prSet/>
      <dgm:spPr/>
      <dgm:t>
        <a:bodyPr/>
        <a:lstStyle/>
        <a:p>
          <a:endParaRPr lang="en-US"/>
        </a:p>
      </dgm:t>
    </dgm:pt>
    <dgm:pt modelId="{A150C2D3-19FD-1442-B926-76D1AF293750}" type="sibTrans" cxnId="{366B22C6-0239-8B45-A53A-36341274822B}">
      <dgm:prSet/>
      <dgm:spPr/>
      <dgm:t>
        <a:bodyPr/>
        <a:lstStyle/>
        <a:p>
          <a:endParaRPr lang="en-US"/>
        </a:p>
      </dgm:t>
    </dgm:pt>
    <dgm:pt modelId="{808C204C-6765-C247-B952-F88465CBE46F}">
      <dgm:prSet/>
      <dgm:spPr>
        <a:xfrm>
          <a:off x="1400404"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11</a:t>
          </a:r>
          <a:r>
            <a:rPr lang="zh-CN" altLang="en-US" dirty="0">
              <a:solidFill>
                <a:srgbClr val="FFFFFF">
                  <a:hueOff val="0"/>
                  <a:satOff val="0"/>
                  <a:lumOff val="0"/>
                  <a:alphaOff val="0"/>
                </a:srgbClr>
              </a:solidFill>
              <a:latin typeface="Tahoma"/>
              <a:ea typeface="+mn-ea"/>
              <a:cs typeface="+mn-cs"/>
            </a:rPr>
            <a:t> 细罢特月</a:t>
          </a:r>
          <a:endParaRPr lang="en-US" dirty="0">
            <a:solidFill>
              <a:srgbClr val="FFFFFF">
                <a:hueOff val="0"/>
                <a:satOff val="0"/>
                <a:lumOff val="0"/>
                <a:alphaOff val="0"/>
              </a:srgbClr>
            </a:solidFill>
            <a:latin typeface="Tahoma"/>
            <a:ea typeface="+mn-ea"/>
            <a:cs typeface="+mn-cs"/>
          </a:endParaRPr>
        </a:p>
      </dgm:t>
    </dgm:pt>
    <dgm:pt modelId="{D3C1475C-DC8A-3B43-96FA-55A783E44487}" type="parTrans" cxnId="{2486BC3B-011D-0D40-A673-E70453C48BDC}">
      <dgm:prSet/>
      <dgm:spPr/>
      <dgm:t>
        <a:bodyPr/>
        <a:lstStyle/>
        <a:p>
          <a:endParaRPr lang="en-US"/>
        </a:p>
      </dgm:t>
    </dgm:pt>
    <dgm:pt modelId="{A5AEBEE1-F539-EC40-91AD-147C5AEE6F58}" type="sibTrans" cxnId="{2486BC3B-011D-0D40-A673-E70453C48BDC}">
      <dgm:prSet/>
      <dgm:spPr/>
      <dgm:t>
        <a:bodyPr/>
        <a:lstStyle/>
        <a:p>
          <a:endParaRPr lang="en-US"/>
        </a:p>
      </dgm:t>
    </dgm:pt>
    <dgm:pt modelId="{8312C998-D541-C24F-B406-4BE6B9523883}">
      <dgm:prSet/>
      <dgm:spPr>
        <a:xfrm>
          <a:off x="2698925" y="3003"/>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12 </a:t>
          </a:r>
          <a:r>
            <a:rPr lang="zh-CN" altLang="en-US" dirty="0">
              <a:solidFill>
                <a:srgbClr val="FFFFFF">
                  <a:hueOff val="0"/>
                  <a:satOff val="0"/>
                  <a:lumOff val="0"/>
                  <a:alphaOff val="0"/>
                </a:srgbClr>
              </a:solidFill>
              <a:latin typeface="Tahoma"/>
              <a:ea typeface="+mn-ea"/>
              <a:cs typeface="+mn-cs"/>
            </a:rPr>
            <a:t>亚达月</a:t>
          </a:r>
          <a:endParaRPr lang="en-US" dirty="0"/>
        </a:p>
      </dgm:t>
    </dgm:pt>
    <dgm:pt modelId="{FE4ED9FB-BC80-8B41-A8A0-80792EB00CB8}" type="parTrans" cxnId="{63CBE0BE-1A9A-7D41-81BB-DEFD29DFB94B}">
      <dgm:prSet/>
      <dgm:spPr/>
      <dgm:t>
        <a:bodyPr/>
        <a:lstStyle/>
        <a:p>
          <a:endParaRPr lang="en-US"/>
        </a:p>
      </dgm:t>
    </dgm:pt>
    <dgm:pt modelId="{2EF59C7F-52C8-E54B-AD12-02FEF44B836C}" type="sibTrans" cxnId="{63CBE0BE-1A9A-7D41-81BB-DEFD29DFB94B}">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D6373935-A2E9-A548-A33D-66E6F37911B5}" type="pres">
      <dgm:prSet presAssocID="{14D4E93F-049A-3C4B-AC51-98238007908B}" presName="dummy" presStyleCnt="0"/>
      <dgm:spPr/>
    </dgm:pt>
    <dgm:pt modelId="{D4CC7CA4-90CA-C44A-80C6-5F4700CEE084}" type="pres">
      <dgm:prSet presAssocID="{14D4E93F-049A-3C4B-AC51-98238007908B}" presName="node" presStyleLbl="revTx" presStyleIdx="1" presStyleCnt="12" custScaleX="192316">
        <dgm:presLayoutVars>
          <dgm:bulletEnabled val="1"/>
        </dgm:presLayoutVars>
      </dgm:prSet>
      <dgm:spPr>
        <a:prstGeom prst="rect">
          <a:avLst/>
        </a:prstGeom>
      </dgm:spPr>
    </dgm:pt>
    <dgm:pt modelId="{7E13332C-B56D-A940-B9D8-EF62C0148D0D}" type="pres">
      <dgm:prSet presAssocID="{5F59F7B6-41A1-5E4E-9B55-45D980CBBD04}"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4897C66C-58BE-8247-B788-6E12567D356C}" type="pres">
      <dgm:prSet presAssocID="{C16F2B15-09EF-2641-AECC-6EB87CD786D6}" presName="dummy" presStyleCnt="0"/>
      <dgm:spPr/>
    </dgm:pt>
    <dgm:pt modelId="{5FCD605C-912A-4041-B996-B403716CA487}" type="pres">
      <dgm:prSet presAssocID="{C16F2B15-09EF-2641-AECC-6EB87CD786D6}" presName="node" presStyleLbl="revTx" presStyleIdx="2" presStyleCnt="12" custScaleX="216806">
        <dgm:presLayoutVars>
          <dgm:bulletEnabled val="1"/>
        </dgm:presLayoutVars>
      </dgm:prSet>
      <dgm:spPr>
        <a:prstGeom prst="rect">
          <a:avLst/>
        </a:prstGeom>
      </dgm:spPr>
    </dgm:pt>
    <dgm:pt modelId="{C105699B-8FB2-A741-A50C-5CCB2285D0C7}" type="pres">
      <dgm:prSet presAssocID="{7DD749AC-A666-F745-A030-2FAE8CB25167}"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BC28773C-7834-1A42-92F8-4F4BB89DB73D}" type="pres">
      <dgm:prSet presAssocID="{2FA9EF7D-C744-714A-9360-CF1CAE2B314A}" presName="dummy" presStyleCnt="0"/>
      <dgm:spPr/>
    </dgm:pt>
    <dgm:pt modelId="{7011ABDE-921D-CC4A-A812-98D8BC216768}" type="pres">
      <dgm:prSet presAssocID="{2FA9EF7D-C744-714A-9360-CF1CAE2B314A}" presName="node" presStyleLbl="revTx" presStyleIdx="3" presStyleCnt="12" custScaleX="211950">
        <dgm:presLayoutVars>
          <dgm:bulletEnabled val="1"/>
        </dgm:presLayoutVars>
      </dgm:prSet>
      <dgm:spPr>
        <a:prstGeom prst="rect">
          <a:avLst/>
        </a:prstGeom>
      </dgm:spPr>
    </dgm:pt>
    <dgm:pt modelId="{4CDF93A6-30AC-5049-921D-2336D88B6C8C}" type="pres">
      <dgm:prSet presAssocID="{3919AF97-A657-C24C-8FEF-CDFE69FAD766}"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82609FE2-F95F-734C-AD24-6040CE4C7555}" type="pres">
      <dgm:prSet presAssocID="{F3A48034-02EA-A645-9654-500D0C9BDE51}" presName="dummy" presStyleCnt="0"/>
      <dgm:spPr/>
    </dgm:pt>
    <dgm:pt modelId="{8BE15629-E7D3-B841-AFF5-8835001D0C0D}" type="pres">
      <dgm:prSet presAssocID="{F3A48034-02EA-A645-9654-500D0C9BDE51}" presName="node" presStyleLbl="revTx" presStyleIdx="4" presStyleCnt="12" custScaleX="250719">
        <dgm:presLayoutVars>
          <dgm:bulletEnabled val="1"/>
        </dgm:presLayoutVars>
      </dgm:prSet>
      <dgm:spPr>
        <a:prstGeom prst="rect">
          <a:avLst/>
        </a:prstGeom>
      </dgm:spPr>
    </dgm:pt>
    <dgm:pt modelId="{BC2D0E1C-471D-7E42-82F1-D17C1CE939AE}" type="pres">
      <dgm:prSet presAssocID="{5D624582-EA17-E941-8868-4692E0260FE8}"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34EFA172-4ACD-5D45-8EB1-C8219C4728ED}" type="pres">
      <dgm:prSet presAssocID="{4584B37E-B9E6-8B4B-B617-0935A3BE700D}" presName="dummy" presStyleCnt="0"/>
      <dgm:spPr/>
    </dgm:pt>
    <dgm:pt modelId="{A09B53D5-F25D-3645-B6F1-7A6889DDDF8A}" type="pres">
      <dgm:prSet presAssocID="{4584B37E-B9E6-8B4B-B617-0935A3BE700D}" presName="node" presStyleLbl="revTx" presStyleIdx="5" presStyleCnt="12" custScaleX="209410">
        <dgm:presLayoutVars>
          <dgm:bulletEnabled val="1"/>
        </dgm:presLayoutVars>
      </dgm:prSet>
      <dgm:spPr>
        <a:prstGeom prst="rect">
          <a:avLst/>
        </a:prstGeom>
      </dgm:spPr>
    </dgm:pt>
    <dgm:pt modelId="{ED222A40-1059-3345-AD49-855C25E47BE8}" type="pres">
      <dgm:prSet presAssocID="{956E8FD4-551A-0A40-9B8E-75EF1678581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4C853683-3218-CD49-B68F-8A5D239AEE90}" type="pres">
      <dgm:prSet presAssocID="{7E56E222-E760-BB44-B344-1990E1501858}" presName="dummy" presStyleCnt="0"/>
      <dgm:spPr/>
    </dgm:pt>
    <dgm:pt modelId="{B4887613-2C8E-6048-BE4F-C6593EEA02B6}" type="pres">
      <dgm:prSet presAssocID="{7E56E222-E760-BB44-B344-1990E1501858}" presName="node" presStyleLbl="revTx" presStyleIdx="6" presStyleCnt="12" custScaleX="160431" custRadScaleRad="100876" custRadScaleInc="7467">
        <dgm:presLayoutVars>
          <dgm:bulletEnabled val="1"/>
        </dgm:presLayoutVars>
      </dgm:prSet>
      <dgm:spPr>
        <a:prstGeom prst="rect">
          <a:avLst/>
        </a:prstGeom>
      </dgm:spPr>
    </dgm:pt>
    <dgm:pt modelId="{3EB43849-CDAA-6542-A0ED-A2364BFE5183}" type="pres">
      <dgm:prSet presAssocID="{753CC65B-9A29-7147-A2D0-98426981BDB6}"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67B5704C-12E6-724A-A550-BBECF16F0D67}" type="pres">
      <dgm:prSet presAssocID="{6782EAD5-E922-9B4C-A5FC-5915B15F009C}" presName="dummy" presStyleCnt="0"/>
      <dgm:spPr/>
    </dgm:pt>
    <dgm:pt modelId="{F4A0DB84-DA6F-5B42-865D-A1C9482E6477}" type="pres">
      <dgm:prSet presAssocID="{6782EAD5-E922-9B4C-A5FC-5915B15F009C}" presName="node" presStyleLbl="revTx" presStyleIdx="7" presStyleCnt="12" custScaleX="218258">
        <dgm:presLayoutVars>
          <dgm:bulletEnabled val="1"/>
        </dgm:presLayoutVars>
      </dgm:prSet>
      <dgm:spPr>
        <a:prstGeom prst="rect">
          <a:avLst/>
        </a:prstGeom>
      </dgm:spPr>
    </dgm:pt>
    <dgm:pt modelId="{A03A567C-81C1-5D48-A8D8-13AC95079D6E}" type="pres">
      <dgm:prSet presAssocID="{F7188126-6417-5E4E-AEC3-96B93D7AF95B}"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4224DD77-44E4-B542-8850-3F8188BB1E36}" type="pres">
      <dgm:prSet presAssocID="{C662D955-A480-8345-ACB2-6F958B5C1888}" presName="dummy" presStyleCnt="0"/>
      <dgm:spPr/>
    </dgm:pt>
    <dgm:pt modelId="{D1865973-AFE4-A943-BF2C-DC5AFBD39F55}" type="pres">
      <dgm:prSet presAssocID="{C662D955-A480-8345-ACB2-6F958B5C1888}" presName="node" presStyleLbl="revTx" presStyleIdx="8" presStyleCnt="12" custScaleX="221150">
        <dgm:presLayoutVars>
          <dgm:bulletEnabled val="1"/>
        </dgm:presLayoutVars>
      </dgm:prSet>
      <dgm:spPr>
        <a:prstGeom prst="rect">
          <a:avLst/>
        </a:prstGeom>
      </dgm:spPr>
    </dgm:pt>
    <dgm:pt modelId="{97C00218-34C1-5146-826D-31FE35FA5017}" type="pres">
      <dgm:prSet presAssocID="{6F4808C3-C7D0-224B-B4C4-5DDEB9906496}" presName="sibTrans" presStyleLbl="node1" presStyleIdx="8" presStyleCnt="12" custLinFactNeighborX="2605" custLinFactNeighborY="-837"/>
      <dgm:spPr>
        <a:prstGeom prst="circularArrow">
          <a:avLst>
            <a:gd name="adj1" fmla="val 2311"/>
            <a:gd name="adj2" fmla="val 139396"/>
            <a:gd name="adj3" fmla="val 11122868"/>
            <a:gd name="adj4" fmla="val 10337736"/>
            <a:gd name="adj5" fmla="val 2696"/>
          </a:avLst>
        </a:prstGeom>
      </dgm:spPr>
    </dgm:pt>
    <dgm:pt modelId="{0EF7573D-5C5D-B949-B76F-5EB9457D4F36}" type="pres">
      <dgm:prSet presAssocID="{7F624F2B-FDF2-064E-A113-8ACD76FBB911}" presName="dummy" presStyleCnt="0"/>
      <dgm:spPr/>
    </dgm:pt>
    <dgm:pt modelId="{58A8FDD3-53A8-B64E-A8CF-56CB16DD1561}" type="pres">
      <dgm:prSet presAssocID="{7F624F2B-FDF2-064E-A113-8ACD76FBB911}" presName="node" presStyleLbl="revTx" presStyleIdx="9" presStyleCnt="12" custScaleX="223834">
        <dgm:presLayoutVars>
          <dgm:bulletEnabled val="1"/>
        </dgm:presLayoutVars>
      </dgm:prSet>
      <dgm:spPr>
        <a:prstGeom prst="rect">
          <a:avLst/>
        </a:prstGeom>
      </dgm:spPr>
    </dgm:pt>
    <dgm:pt modelId="{6EF3A9E6-F5F9-C84D-A088-29BA6973AC84}" type="pres">
      <dgm:prSet presAssocID="{A150C2D3-19FD-1442-B926-76D1AF29375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60236C4F-9E4B-C84E-9472-C140F7126C56}" type="pres">
      <dgm:prSet presAssocID="{808C204C-6765-C247-B952-F88465CBE46F}" presName="dummy" presStyleCnt="0"/>
      <dgm:spPr/>
    </dgm:pt>
    <dgm:pt modelId="{8EF6DDEE-72DC-714C-A05F-3C4CBC43E8B1}" type="pres">
      <dgm:prSet presAssocID="{808C204C-6765-C247-B952-F88465CBE46F}" presName="node" presStyleLbl="revTx" presStyleIdx="10" presStyleCnt="12" custScaleX="204809">
        <dgm:presLayoutVars>
          <dgm:bulletEnabled val="1"/>
        </dgm:presLayoutVars>
      </dgm:prSet>
      <dgm:spPr>
        <a:prstGeom prst="rect">
          <a:avLst/>
        </a:prstGeom>
      </dgm:spPr>
    </dgm:pt>
    <dgm:pt modelId="{9C0B38ED-69AF-1742-B03C-44F628081988}" type="pres">
      <dgm:prSet presAssocID="{A5AEBEE1-F539-EC40-91AD-147C5AEE6F58}"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EF662A56-2D44-AC43-88FC-CC890223D94E}" type="pres">
      <dgm:prSet presAssocID="{8312C998-D541-C24F-B406-4BE6B9523883}" presName="dummy" presStyleCnt="0"/>
      <dgm:spPr/>
    </dgm:pt>
    <dgm:pt modelId="{F71C92C7-1F11-9943-86A3-AC589F620D1F}" type="pres">
      <dgm:prSet presAssocID="{8312C998-D541-C24F-B406-4BE6B9523883}" presName="node" presStyleLbl="revTx" presStyleIdx="11" presStyleCnt="12" custScaleX="89195" custRadScaleRad="100461" custRadScaleInc="-9508">
        <dgm:presLayoutVars>
          <dgm:bulletEnabled val="1"/>
        </dgm:presLayoutVars>
      </dgm:prSet>
      <dgm:spPr>
        <a:prstGeom prst="rect">
          <a:avLst/>
        </a:prstGeom>
      </dgm:spPr>
    </dgm:pt>
    <dgm:pt modelId="{177A76F1-B4CA-E543-9CF3-DEF10E2A977A}" type="pres">
      <dgm:prSet presAssocID="{2EF59C7F-52C8-E54B-AD12-02FEF44B836C}"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C39A6F00-CC0B-164F-A405-9F406A7BB6B0}" srcId="{8E1255C9-F847-A440-83FF-7AA254CCB896}" destId="{2FA9EF7D-C744-714A-9360-CF1CAE2B314A}" srcOrd="3" destOrd="0" parTransId="{11B56BF4-17F7-E94D-9FB9-EE1A3AB097C0}" sibTransId="{3919AF97-A657-C24C-8FEF-CDFE69FAD766}"/>
    <dgm:cxn modelId="{730BF40B-5CE9-4BC7-9BAE-FB536AA9DE4D}" type="presOf" srcId="{B6065800-F57E-6842-B73C-614AFBC2DE05}" destId="{2990F259-A510-7044-A15A-189FB55AE5CB}" srcOrd="0" destOrd="0" presId="urn:microsoft.com/office/officeart/2005/8/layout/cycle1"/>
    <dgm:cxn modelId="{9E2F2A1A-D771-4E12-8F31-CACCBA1781E7}" type="presOf" srcId="{956E8FD4-551A-0A40-9B8E-75EF16785817}" destId="{ED222A40-1059-3345-AD49-855C25E47BE8}" srcOrd="0" destOrd="0" presId="urn:microsoft.com/office/officeart/2005/8/layout/cycle1"/>
    <dgm:cxn modelId="{57731E1C-B4E9-964A-8E1B-0D0BA71E90DF}" srcId="{8E1255C9-F847-A440-83FF-7AA254CCB896}" destId="{14D4E93F-049A-3C4B-AC51-98238007908B}" srcOrd="1" destOrd="0" parTransId="{6492643A-926C-9143-836A-B02AA2E21F17}" sibTransId="{5F59F7B6-41A1-5E4E-9B55-45D980CBBD04}"/>
    <dgm:cxn modelId="{CB890223-8D05-A54D-9B11-07CBEFE16BBA}" srcId="{8E1255C9-F847-A440-83FF-7AA254CCB896}" destId="{6782EAD5-E922-9B4C-A5FC-5915B15F009C}" srcOrd="7" destOrd="0" parTransId="{CC36D1B0-EED6-F543-9A2C-66BFE65E98FE}" sibTransId="{F7188126-6417-5E4E-AEC3-96B93D7AF95B}"/>
    <dgm:cxn modelId="{AAC7DD25-5ADB-4A4C-BF5B-E0D903655443}" type="presOf" srcId="{F7188126-6417-5E4E-AEC3-96B93D7AF95B}" destId="{A03A567C-81C1-5D48-A8D8-13AC95079D6E}" srcOrd="0" destOrd="0" presId="urn:microsoft.com/office/officeart/2005/8/layout/cycle1"/>
    <dgm:cxn modelId="{CBB0D832-AEE3-45DE-8822-D59105D8D5E4}" type="presOf" srcId="{12600BCB-5734-3F4B-9543-0CB09A3EC940}" destId="{92DA8A36-05F4-4B4C-B207-6FB4CBC9688F}" srcOrd="0" destOrd="0" presId="urn:microsoft.com/office/officeart/2005/8/layout/cycle1"/>
    <dgm:cxn modelId="{37ADC733-993D-4052-A55C-366F0202D378}" type="presOf" srcId="{3919AF97-A657-C24C-8FEF-CDFE69FAD766}" destId="{4CDF93A6-30AC-5049-921D-2336D88B6C8C}" srcOrd="0" destOrd="0" presId="urn:microsoft.com/office/officeart/2005/8/layout/cycle1"/>
    <dgm:cxn modelId="{42C45E36-A37B-492D-8AC5-547C1C0FE161}" type="presOf" srcId="{C16F2B15-09EF-2641-AECC-6EB87CD786D6}" destId="{5FCD605C-912A-4041-B996-B403716CA487}" srcOrd="0" destOrd="0" presId="urn:microsoft.com/office/officeart/2005/8/layout/cycle1"/>
    <dgm:cxn modelId="{B70D0C39-CE0F-42A8-8927-044FCA18AA76}" type="presOf" srcId="{808C204C-6765-C247-B952-F88465CBE46F}" destId="{8EF6DDEE-72DC-714C-A05F-3C4CBC43E8B1}"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2486BC3B-011D-0D40-A673-E70453C48BDC}" srcId="{8E1255C9-F847-A440-83FF-7AA254CCB896}" destId="{808C204C-6765-C247-B952-F88465CBE46F}" srcOrd="10" destOrd="0" parTransId="{D3C1475C-DC8A-3B43-96FA-55A783E44487}" sibTransId="{A5AEBEE1-F539-EC40-91AD-147C5AEE6F58}"/>
    <dgm:cxn modelId="{10B6333C-B504-4D60-9267-0CDD759D2922}" type="presOf" srcId="{753CC65B-9A29-7147-A2D0-98426981BDB6}" destId="{3EB43849-CDAA-6542-A0ED-A2364BFE5183}" srcOrd="0" destOrd="0" presId="urn:microsoft.com/office/officeart/2005/8/layout/cycle1"/>
    <dgm:cxn modelId="{C4694752-06F5-C545-A5BC-49319580A088}" srcId="{8E1255C9-F847-A440-83FF-7AA254CCB896}" destId="{C662D955-A480-8345-ACB2-6F958B5C1888}" srcOrd="8" destOrd="0" parTransId="{FBF6ABAC-5F0F-874D-8329-1408756EB7F5}" sibTransId="{6F4808C3-C7D0-224B-B4C4-5DDEB9906496}"/>
    <dgm:cxn modelId="{1EA7D85B-1474-416C-BBF0-094EC5DD740E}" type="presOf" srcId="{2FA9EF7D-C744-714A-9360-CF1CAE2B314A}" destId="{7011ABDE-921D-CC4A-A812-98D8BC216768}" srcOrd="0" destOrd="0" presId="urn:microsoft.com/office/officeart/2005/8/layout/cycle1"/>
    <dgm:cxn modelId="{B85F0166-B680-4677-BCD5-80FAF66582F5}" type="presOf" srcId="{A5AEBEE1-F539-EC40-91AD-147C5AEE6F58}" destId="{9C0B38ED-69AF-1742-B03C-44F628081988}" srcOrd="0" destOrd="0" presId="urn:microsoft.com/office/officeart/2005/8/layout/cycle1"/>
    <dgm:cxn modelId="{4FC91E6E-4406-468C-87ED-A746CA923225}" type="presOf" srcId="{6F4808C3-C7D0-224B-B4C4-5DDEB9906496}" destId="{97C00218-34C1-5146-826D-31FE35FA5017}" srcOrd="0" destOrd="0" presId="urn:microsoft.com/office/officeart/2005/8/layout/cycle1"/>
    <dgm:cxn modelId="{FD994978-9C92-8B48-A0A7-81EE13FB0383}" srcId="{8E1255C9-F847-A440-83FF-7AA254CCB896}" destId="{C16F2B15-09EF-2641-AECC-6EB87CD786D6}" srcOrd="2" destOrd="0" parTransId="{5C6B3610-30C5-0F42-8F06-11CB8839738A}" sibTransId="{7DD749AC-A666-F745-A030-2FAE8CB25167}"/>
    <dgm:cxn modelId="{E65C7695-DEBF-CB43-AE8A-CCE0350281FC}" srcId="{8E1255C9-F847-A440-83FF-7AA254CCB896}" destId="{4584B37E-B9E6-8B4B-B617-0935A3BE700D}" srcOrd="5" destOrd="0" parTransId="{DAB29195-28CC-474C-BBA8-8848194865F9}" sibTransId="{956E8FD4-551A-0A40-9B8E-75EF16785817}"/>
    <dgm:cxn modelId="{CDC54298-C82D-4EC2-AF44-A1A90E91E29B}" type="presOf" srcId="{7E56E222-E760-BB44-B344-1990E1501858}" destId="{B4887613-2C8E-6048-BE4F-C6593EEA02B6}" srcOrd="0" destOrd="0" presId="urn:microsoft.com/office/officeart/2005/8/layout/cycle1"/>
    <dgm:cxn modelId="{DF719D9C-935F-4E57-8C8F-EB753F8C24CA}" type="presOf" srcId="{A150C2D3-19FD-1442-B926-76D1AF293750}" destId="{6EF3A9E6-F5F9-C84D-A088-29BA6973AC84}" srcOrd="0" destOrd="0" presId="urn:microsoft.com/office/officeart/2005/8/layout/cycle1"/>
    <dgm:cxn modelId="{F0523AB5-84F4-47F9-90BB-F097251F7FC8}" type="presOf" srcId="{8E1255C9-F847-A440-83FF-7AA254CCB896}" destId="{974F300E-4386-5845-9047-D2E50BE5B9DF}" srcOrd="0" destOrd="0" presId="urn:microsoft.com/office/officeart/2005/8/layout/cycle1"/>
    <dgm:cxn modelId="{63CBE0BE-1A9A-7D41-81BB-DEFD29DFB94B}" srcId="{8E1255C9-F847-A440-83FF-7AA254CCB896}" destId="{8312C998-D541-C24F-B406-4BE6B9523883}" srcOrd="11" destOrd="0" parTransId="{FE4ED9FB-BC80-8B41-A8A0-80792EB00CB8}" sibTransId="{2EF59C7F-52C8-E54B-AD12-02FEF44B836C}"/>
    <dgm:cxn modelId="{2AF15AC5-2AF8-4191-91FC-8A687E1971EB}" type="presOf" srcId="{7DD749AC-A666-F745-A030-2FAE8CB25167}" destId="{C105699B-8FB2-A741-A50C-5CCB2285D0C7}" srcOrd="0" destOrd="0" presId="urn:microsoft.com/office/officeart/2005/8/layout/cycle1"/>
    <dgm:cxn modelId="{366B22C6-0239-8B45-A53A-36341274822B}" srcId="{8E1255C9-F847-A440-83FF-7AA254CCB896}" destId="{7F624F2B-FDF2-064E-A113-8ACD76FBB911}" srcOrd="9" destOrd="0" parTransId="{363641FA-1A9F-DF42-9847-FB36427D0626}" sibTransId="{A150C2D3-19FD-1442-B926-76D1AF293750}"/>
    <dgm:cxn modelId="{57090DC7-EA28-4F7F-A18B-90547E4AFB3C}" type="presOf" srcId="{7F624F2B-FDF2-064E-A113-8ACD76FBB911}" destId="{58A8FDD3-53A8-B64E-A8CF-56CB16DD1561}" srcOrd="0" destOrd="0" presId="urn:microsoft.com/office/officeart/2005/8/layout/cycle1"/>
    <dgm:cxn modelId="{A314C4C9-B25D-4773-ABE6-24383B46C519}" type="presOf" srcId="{14D4E93F-049A-3C4B-AC51-98238007908B}" destId="{D4CC7CA4-90CA-C44A-80C6-5F4700CEE084}" srcOrd="0" destOrd="0" presId="urn:microsoft.com/office/officeart/2005/8/layout/cycle1"/>
    <dgm:cxn modelId="{28C834CC-9404-4EAA-94E5-7AC246B156DF}" type="presOf" srcId="{5D624582-EA17-E941-8868-4692E0260FE8}" destId="{BC2D0E1C-471D-7E42-82F1-D17C1CE939AE}" srcOrd="0" destOrd="0" presId="urn:microsoft.com/office/officeart/2005/8/layout/cycle1"/>
    <dgm:cxn modelId="{1A00EACF-83BB-4D34-8250-09F025233693}" type="presOf" srcId="{5F59F7B6-41A1-5E4E-9B55-45D980CBBD04}" destId="{7E13332C-B56D-A940-B9D8-EF62C0148D0D}" srcOrd="0" destOrd="0" presId="urn:microsoft.com/office/officeart/2005/8/layout/cycle1"/>
    <dgm:cxn modelId="{775FA0D2-D5C2-470A-84C7-DF415166C4AE}" type="presOf" srcId="{C662D955-A480-8345-ACB2-6F958B5C1888}" destId="{D1865973-AFE4-A943-BF2C-DC5AFBD39F55}" srcOrd="0" destOrd="0" presId="urn:microsoft.com/office/officeart/2005/8/layout/cycle1"/>
    <dgm:cxn modelId="{2C25CDD8-FF4D-4B7E-85F5-9F63E457657F}" type="presOf" srcId="{8312C998-D541-C24F-B406-4BE6B9523883}" destId="{F71C92C7-1F11-9943-86A3-AC589F620D1F}" srcOrd="0" destOrd="0" presId="urn:microsoft.com/office/officeart/2005/8/layout/cycle1"/>
    <dgm:cxn modelId="{3D2149DF-67DD-46A4-8FAF-86387A1E8E7A}" type="presOf" srcId="{4584B37E-B9E6-8B4B-B617-0935A3BE700D}" destId="{A09B53D5-F25D-3645-B6F1-7A6889DDDF8A}" srcOrd="0" destOrd="0" presId="urn:microsoft.com/office/officeart/2005/8/layout/cycle1"/>
    <dgm:cxn modelId="{FA25F0E3-5D5A-FB43-9DD6-78662C2884CE}" srcId="{8E1255C9-F847-A440-83FF-7AA254CCB896}" destId="{F3A48034-02EA-A645-9654-500D0C9BDE51}" srcOrd="4" destOrd="0" parTransId="{A5D9F8BC-6D7D-B047-B69A-B59A8374FC90}" sibTransId="{5D624582-EA17-E941-8868-4692E0260FE8}"/>
    <dgm:cxn modelId="{09927CE8-344A-4C55-8CE3-05862588928E}" type="presOf" srcId="{2EF59C7F-52C8-E54B-AD12-02FEF44B836C}" destId="{177A76F1-B4CA-E543-9CF3-DEF10E2A977A}" srcOrd="0" destOrd="0" presId="urn:microsoft.com/office/officeart/2005/8/layout/cycle1"/>
    <dgm:cxn modelId="{C6891DF1-0059-CC44-A182-9979EC54C9D2}" srcId="{8E1255C9-F847-A440-83FF-7AA254CCB896}" destId="{7E56E222-E760-BB44-B344-1990E1501858}" srcOrd="6" destOrd="0" parTransId="{13AC32A6-8893-D449-8951-D536AAD2A737}" sibTransId="{753CC65B-9A29-7147-A2D0-98426981BDB6}"/>
    <dgm:cxn modelId="{40814DF1-5C54-4ADB-86B2-DE4E8243327B}" type="presOf" srcId="{6782EAD5-E922-9B4C-A5FC-5915B15F009C}" destId="{F4A0DB84-DA6F-5B42-865D-A1C9482E6477}" srcOrd="0" destOrd="0" presId="urn:microsoft.com/office/officeart/2005/8/layout/cycle1"/>
    <dgm:cxn modelId="{00BB69FB-8D1F-45D0-A045-00CC507FFD68}" type="presOf" srcId="{F3A48034-02EA-A645-9654-500D0C9BDE51}" destId="{8BE15629-E7D3-B841-AFF5-8835001D0C0D}" srcOrd="0" destOrd="0" presId="urn:microsoft.com/office/officeart/2005/8/layout/cycle1"/>
    <dgm:cxn modelId="{FD7EEDFE-FBC4-4B83-9981-D98713B53E68}" type="presParOf" srcId="{974F300E-4386-5845-9047-D2E50BE5B9DF}" destId="{BF1A72C0-4F23-214E-B2C0-EC3432C35438}" srcOrd="0" destOrd="0" presId="urn:microsoft.com/office/officeart/2005/8/layout/cycle1"/>
    <dgm:cxn modelId="{47281813-675E-4C20-BF99-43EC494AD0F8}" type="presParOf" srcId="{974F300E-4386-5845-9047-D2E50BE5B9DF}" destId="{92DA8A36-05F4-4B4C-B207-6FB4CBC9688F}" srcOrd="1" destOrd="0" presId="urn:microsoft.com/office/officeart/2005/8/layout/cycle1"/>
    <dgm:cxn modelId="{99254A77-6570-4BEE-B840-EFE81667855A}" type="presParOf" srcId="{974F300E-4386-5845-9047-D2E50BE5B9DF}" destId="{2990F259-A510-7044-A15A-189FB55AE5CB}" srcOrd="2" destOrd="0" presId="urn:microsoft.com/office/officeart/2005/8/layout/cycle1"/>
    <dgm:cxn modelId="{2C29A360-FC3A-470A-B31C-CC5C1190D1C6}" type="presParOf" srcId="{974F300E-4386-5845-9047-D2E50BE5B9DF}" destId="{D6373935-A2E9-A548-A33D-66E6F37911B5}" srcOrd="3" destOrd="0" presId="urn:microsoft.com/office/officeart/2005/8/layout/cycle1"/>
    <dgm:cxn modelId="{7DA27543-EE06-46C8-9EEA-2565825C993C}" type="presParOf" srcId="{974F300E-4386-5845-9047-D2E50BE5B9DF}" destId="{D4CC7CA4-90CA-C44A-80C6-5F4700CEE084}" srcOrd="4" destOrd="0" presId="urn:microsoft.com/office/officeart/2005/8/layout/cycle1"/>
    <dgm:cxn modelId="{01A186AB-FA7C-4F46-BDF2-2539CD9D84E0}" type="presParOf" srcId="{974F300E-4386-5845-9047-D2E50BE5B9DF}" destId="{7E13332C-B56D-A940-B9D8-EF62C0148D0D}" srcOrd="5" destOrd="0" presId="urn:microsoft.com/office/officeart/2005/8/layout/cycle1"/>
    <dgm:cxn modelId="{9907B84C-0240-4F94-98FE-A558D71D252E}" type="presParOf" srcId="{974F300E-4386-5845-9047-D2E50BE5B9DF}" destId="{4897C66C-58BE-8247-B788-6E12567D356C}" srcOrd="6" destOrd="0" presId="urn:microsoft.com/office/officeart/2005/8/layout/cycle1"/>
    <dgm:cxn modelId="{2075B6D5-C816-4711-8BAF-817E06135753}" type="presParOf" srcId="{974F300E-4386-5845-9047-D2E50BE5B9DF}" destId="{5FCD605C-912A-4041-B996-B403716CA487}" srcOrd="7" destOrd="0" presId="urn:microsoft.com/office/officeart/2005/8/layout/cycle1"/>
    <dgm:cxn modelId="{02B3CD88-A2CC-4449-A366-C57DD047CCE7}" type="presParOf" srcId="{974F300E-4386-5845-9047-D2E50BE5B9DF}" destId="{C105699B-8FB2-A741-A50C-5CCB2285D0C7}" srcOrd="8" destOrd="0" presId="urn:microsoft.com/office/officeart/2005/8/layout/cycle1"/>
    <dgm:cxn modelId="{8D7FFA80-7CEA-4CB7-A38C-70A058601905}" type="presParOf" srcId="{974F300E-4386-5845-9047-D2E50BE5B9DF}" destId="{BC28773C-7834-1A42-92F8-4F4BB89DB73D}" srcOrd="9" destOrd="0" presId="urn:microsoft.com/office/officeart/2005/8/layout/cycle1"/>
    <dgm:cxn modelId="{2C304155-67B8-4A61-8796-4AFBA92DD061}" type="presParOf" srcId="{974F300E-4386-5845-9047-D2E50BE5B9DF}" destId="{7011ABDE-921D-CC4A-A812-98D8BC216768}" srcOrd="10" destOrd="0" presId="urn:microsoft.com/office/officeart/2005/8/layout/cycle1"/>
    <dgm:cxn modelId="{5F484ED8-445A-4D16-88C3-70D0DD949991}" type="presParOf" srcId="{974F300E-4386-5845-9047-D2E50BE5B9DF}" destId="{4CDF93A6-30AC-5049-921D-2336D88B6C8C}" srcOrd="11" destOrd="0" presId="urn:microsoft.com/office/officeart/2005/8/layout/cycle1"/>
    <dgm:cxn modelId="{A2CE057F-7E9D-4CEA-96C5-E4C58064F588}" type="presParOf" srcId="{974F300E-4386-5845-9047-D2E50BE5B9DF}" destId="{82609FE2-F95F-734C-AD24-6040CE4C7555}" srcOrd="12" destOrd="0" presId="urn:microsoft.com/office/officeart/2005/8/layout/cycle1"/>
    <dgm:cxn modelId="{08717244-C63A-4598-AB91-2A88FE52F308}" type="presParOf" srcId="{974F300E-4386-5845-9047-D2E50BE5B9DF}" destId="{8BE15629-E7D3-B841-AFF5-8835001D0C0D}" srcOrd="13" destOrd="0" presId="urn:microsoft.com/office/officeart/2005/8/layout/cycle1"/>
    <dgm:cxn modelId="{31F9CD05-D1A2-4214-91F5-B9409E089E50}" type="presParOf" srcId="{974F300E-4386-5845-9047-D2E50BE5B9DF}" destId="{BC2D0E1C-471D-7E42-82F1-D17C1CE939AE}" srcOrd="14" destOrd="0" presId="urn:microsoft.com/office/officeart/2005/8/layout/cycle1"/>
    <dgm:cxn modelId="{0A20C1FC-512F-4615-84A3-692F9606089C}" type="presParOf" srcId="{974F300E-4386-5845-9047-D2E50BE5B9DF}" destId="{34EFA172-4ACD-5D45-8EB1-C8219C4728ED}" srcOrd="15" destOrd="0" presId="urn:microsoft.com/office/officeart/2005/8/layout/cycle1"/>
    <dgm:cxn modelId="{AB3B5ED1-F11B-4A8A-A536-9181271C87F1}" type="presParOf" srcId="{974F300E-4386-5845-9047-D2E50BE5B9DF}" destId="{A09B53D5-F25D-3645-B6F1-7A6889DDDF8A}" srcOrd="16" destOrd="0" presId="urn:microsoft.com/office/officeart/2005/8/layout/cycle1"/>
    <dgm:cxn modelId="{E4E61460-71D8-444F-BF6C-CD7D2A608D34}" type="presParOf" srcId="{974F300E-4386-5845-9047-D2E50BE5B9DF}" destId="{ED222A40-1059-3345-AD49-855C25E47BE8}" srcOrd="17" destOrd="0" presId="urn:microsoft.com/office/officeart/2005/8/layout/cycle1"/>
    <dgm:cxn modelId="{216F541D-A42C-414A-8A72-928A1204098A}" type="presParOf" srcId="{974F300E-4386-5845-9047-D2E50BE5B9DF}" destId="{4C853683-3218-CD49-B68F-8A5D239AEE90}" srcOrd="18" destOrd="0" presId="urn:microsoft.com/office/officeart/2005/8/layout/cycle1"/>
    <dgm:cxn modelId="{75D6C788-C93C-4C12-800C-495D819099F6}" type="presParOf" srcId="{974F300E-4386-5845-9047-D2E50BE5B9DF}" destId="{B4887613-2C8E-6048-BE4F-C6593EEA02B6}" srcOrd="19" destOrd="0" presId="urn:microsoft.com/office/officeart/2005/8/layout/cycle1"/>
    <dgm:cxn modelId="{F58FB38C-E772-41E4-8160-885E0DCFE9E8}" type="presParOf" srcId="{974F300E-4386-5845-9047-D2E50BE5B9DF}" destId="{3EB43849-CDAA-6542-A0ED-A2364BFE5183}" srcOrd="20" destOrd="0" presId="urn:microsoft.com/office/officeart/2005/8/layout/cycle1"/>
    <dgm:cxn modelId="{86B5E673-5B61-4DE2-B41C-42D15DADFC8A}" type="presParOf" srcId="{974F300E-4386-5845-9047-D2E50BE5B9DF}" destId="{67B5704C-12E6-724A-A550-BBECF16F0D67}" srcOrd="21" destOrd="0" presId="urn:microsoft.com/office/officeart/2005/8/layout/cycle1"/>
    <dgm:cxn modelId="{D1CF0AA1-4FA4-4D31-999E-1DC1C2A68423}" type="presParOf" srcId="{974F300E-4386-5845-9047-D2E50BE5B9DF}" destId="{F4A0DB84-DA6F-5B42-865D-A1C9482E6477}" srcOrd="22" destOrd="0" presId="urn:microsoft.com/office/officeart/2005/8/layout/cycle1"/>
    <dgm:cxn modelId="{E5AE67D8-03A3-4EF3-B237-C8E5B2416761}" type="presParOf" srcId="{974F300E-4386-5845-9047-D2E50BE5B9DF}" destId="{A03A567C-81C1-5D48-A8D8-13AC95079D6E}" srcOrd="23" destOrd="0" presId="urn:microsoft.com/office/officeart/2005/8/layout/cycle1"/>
    <dgm:cxn modelId="{228F979C-7AEC-42F1-9884-E744B3EFE540}" type="presParOf" srcId="{974F300E-4386-5845-9047-D2E50BE5B9DF}" destId="{4224DD77-44E4-B542-8850-3F8188BB1E36}" srcOrd="24" destOrd="0" presId="urn:microsoft.com/office/officeart/2005/8/layout/cycle1"/>
    <dgm:cxn modelId="{6AAD9418-21D2-410C-ACE9-074D097173AD}" type="presParOf" srcId="{974F300E-4386-5845-9047-D2E50BE5B9DF}" destId="{D1865973-AFE4-A943-BF2C-DC5AFBD39F55}" srcOrd="25" destOrd="0" presId="urn:microsoft.com/office/officeart/2005/8/layout/cycle1"/>
    <dgm:cxn modelId="{6C33A141-E78C-458F-984C-8885297EA605}" type="presParOf" srcId="{974F300E-4386-5845-9047-D2E50BE5B9DF}" destId="{97C00218-34C1-5146-826D-31FE35FA5017}" srcOrd="26" destOrd="0" presId="urn:microsoft.com/office/officeart/2005/8/layout/cycle1"/>
    <dgm:cxn modelId="{66316B1E-23A5-4C15-B351-730BE0ED3C42}" type="presParOf" srcId="{974F300E-4386-5845-9047-D2E50BE5B9DF}" destId="{0EF7573D-5C5D-B949-B76F-5EB9457D4F36}" srcOrd="27" destOrd="0" presId="urn:microsoft.com/office/officeart/2005/8/layout/cycle1"/>
    <dgm:cxn modelId="{60C855D4-66CF-4225-89A5-F1D5284BF1D1}" type="presParOf" srcId="{974F300E-4386-5845-9047-D2E50BE5B9DF}" destId="{58A8FDD3-53A8-B64E-A8CF-56CB16DD1561}" srcOrd="28" destOrd="0" presId="urn:microsoft.com/office/officeart/2005/8/layout/cycle1"/>
    <dgm:cxn modelId="{00CF41D9-6A87-4763-AA2E-FC3A4E5B8F91}" type="presParOf" srcId="{974F300E-4386-5845-9047-D2E50BE5B9DF}" destId="{6EF3A9E6-F5F9-C84D-A088-29BA6973AC84}" srcOrd="29" destOrd="0" presId="urn:microsoft.com/office/officeart/2005/8/layout/cycle1"/>
    <dgm:cxn modelId="{D6ED3E27-BCB8-4D5D-A11E-86CDEE7570CE}" type="presParOf" srcId="{974F300E-4386-5845-9047-D2E50BE5B9DF}" destId="{60236C4F-9E4B-C84E-9472-C140F7126C56}" srcOrd="30" destOrd="0" presId="urn:microsoft.com/office/officeart/2005/8/layout/cycle1"/>
    <dgm:cxn modelId="{CC74AC17-571C-4200-8FBD-C194017EEB3A}" type="presParOf" srcId="{974F300E-4386-5845-9047-D2E50BE5B9DF}" destId="{8EF6DDEE-72DC-714C-A05F-3C4CBC43E8B1}" srcOrd="31" destOrd="0" presId="urn:microsoft.com/office/officeart/2005/8/layout/cycle1"/>
    <dgm:cxn modelId="{1F2D7566-1A14-4861-B29D-07652F8CCDB9}" type="presParOf" srcId="{974F300E-4386-5845-9047-D2E50BE5B9DF}" destId="{9C0B38ED-69AF-1742-B03C-44F628081988}" srcOrd="32" destOrd="0" presId="urn:microsoft.com/office/officeart/2005/8/layout/cycle1"/>
    <dgm:cxn modelId="{AA4CD508-5DBB-4C41-9747-D6ABE332FB4E}" type="presParOf" srcId="{974F300E-4386-5845-9047-D2E50BE5B9DF}" destId="{EF662A56-2D44-AC43-88FC-CC890223D94E}" srcOrd="33" destOrd="0" presId="urn:microsoft.com/office/officeart/2005/8/layout/cycle1"/>
    <dgm:cxn modelId="{AA6A701E-15AF-412D-824A-467448F72309}" type="presParOf" srcId="{974F300E-4386-5845-9047-D2E50BE5B9DF}" destId="{F71C92C7-1F11-9943-86A3-AC589F620D1F}" srcOrd="34" destOrd="0" presId="urn:microsoft.com/office/officeart/2005/8/layout/cycle1"/>
    <dgm:cxn modelId="{231A8F2E-CA66-44FC-B696-CF7EACB6517A}" type="presParOf" srcId="{974F300E-4386-5845-9047-D2E50BE5B9DF}" destId="{177A76F1-B4CA-E543-9CF3-DEF10E2A977A}"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altLang="zh-CN" sz="1600" dirty="0">
              <a:solidFill>
                <a:srgbClr val="FFFFFF">
                  <a:hueOff val="0"/>
                  <a:satOff val="0"/>
                  <a:lumOff val="0"/>
                  <a:alphaOff val="0"/>
                </a:srgbClr>
              </a:solidFill>
              <a:latin typeface="Tahoma"/>
              <a:ea typeface="+mn-ea"/>
              <a:cs typeface="+mn-cs"/>
            </a:rPr>
            <a:t>1</a:t>
          </a:r>
          <a:r>
            <a:rPr lang="zh-CN" altLang="en-US" sz="1600" dirty="0">
              <a:solidFill>
                <a:srgbClr val="FFFFFF">
                  <a:hueOff val="0"/>
                  <a:satOff val="0"/>
                  <a:lumOff val="0"/>
                  <a:alphaOff val="0"/>
                </a:srgbClr>
              </a:solidFill>
              <a:latin typeface="Tahoma"/>
              <a:ea typeface="+mn-ea"/>
              <a:cs typeface="+mn-cs"/>
            </a:rPr>
            <a:t> 尼散月</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14D4E93F-049A-3C4B-AC51-98238007908B}">
      <dgm:prSet phldrT="[Text]"/>
      <dgm:spPr>
        <a:xfrm>
          <a:off x="5496848"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2 </a:t>
          </a:r>
          <a:r>
            <a:rPr lang="zh-CN" altLang="en-US" dirty="0">
              <a:solidFill>
                <a:srgbClr val="FFFFFF">
                  <a:hueOff val="0"/>
                  <a:satOff val="0"/>
                  <a:lumOff val="0"/>
                  <a:alphaOff val="0"/>
                </a:srgbClr>
              </a:solidFill>
              <a:latin typeface="Tahoma"/>
              <a:ea typeface="+mn-ea"/>
              <a:cs typeface="+mn-cs"/>
            </a:rPr>
            <a:t>以珥月</a:t>
          </a:r>
          <a:endParaRPr lang="en-US" dirty="0">
            <a:solidFill>
              <a:srgbClr val="FFFFFF">
                <a:hueOff val="0"/>
                <a:satOff val="0"/>
                <a:lumOff val="0"/>
                <a:alphaOff val="0"/>
              </a:srgbClr>
            </a:solidFill>
            <a:latin typeface="Tahoma"/>
            <a:ea typeface="+mn-ea"/>
            <a:cs typeface="+mn-cs"/>
          </a:endParaRPr>
        </a:p>
      </dgm:t>
    </dgm:pt>
    <dgm:pt modelId="{6492643A-926C-9143-836A-B02AA2E21F17}" type="parTrans" cxnId="{57731E1C-B4E9-964A-8E1B-0D0BA71E90DF}">
      <dgm:prSet/>
      <dgm:spPr/>
      <dgm:t>
        <a:bodyPr/>
        <a:lstStyle/>
        <a:p>
          <a:endParaRPr lang="en-US"/>
        </a:p>
      </dgm:t>
    </dgm:pt>
    <dgm:pt modelId="{5F59F7B6-41A1-5E4E-9B55-45D980CBBD04}" type="sibTrans" cxnId="{57731E1C-B4E9-964A-8E1B-0D0BA71E90DF}">
      <dgm:prSet/>
      <dgm:spPr/>
      <dgm:t>
        <a:bodyPr/>
        <a:lstStyle/>
        <a:p>
          <a:endParaRPr lang="en-US"/>
        </a:p>
      </dgm:t>
    </dgm:pt>
    <dgm:pt modelId="{C16F2B15-09EF-2641-AECC-6EB87CD786D6}">
      <dgm:prSet phldrT="[Text]"/>
      <dgm:spPr>
        <a:xfrm>
          <a:off x="6246550"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3</a:t>
          </a:r>
          <a:r>
            <a:rPr lang="zh-CN" altLang="en-US" dirty="0">
              <a:solidFill>
                <a:srgbClr val="FFFFFF">
                  <a:hueOff val="0"/>
                  <a:satOff val="0"/>
                  <a:lumOff val="0"/>
                  <a:alphaOff val="0"/>
                </a:srgbClr>
              </a:solidFill>
              <a:latin typeface="Tahoma"/>
              <a:ea typeface="+mn-ea"/>
              <a:cs typeface="+mn-cs"/>
            </a:rPr>
            <a:t> 西弯月</a:t>
          </a:r>
          <a:endParaRPr lang="en-US" dirty="0">
            <a:solidFill>
              <a:srgbClr val="FFFFFF">
                <a:hueOff val="0"/>
                <a:satOff val="0"/>
                <a:lumOff val="0"/>
                <a:alphaOff val="0"/>
              </a:srgbClr>
            </a:solidFill>
            <a:latin typeface="Tahoma"/>
            <a:ea typeface="+mn-ea"/>
            <a:cs typeface="+mn-cs"/>
          </a:endParaRPr>
        </a:p>
      </dgm:t>
    </dgm:pt>
    <dgm:pt modelId="{5C6B3610-30C5-0F42-8F06-11CB8839738A}" type="parTrans" cxnId="{FD994978-9C92-8B48-A0A7-81EE13FB0383}">
      <dgm:prSet/>
      <dgm:spPr/>
      <dgm:t>
        <a:bodyPr/>
        <a:lstStyle/>
        <a:p>
          <a:endParaRPr lang="en-US"/>
        </a:p>
      </dgm:t>
    </dgm:pt>
    <dgm:pt modelId="{7DD749AC-A666-F745-A030-2FAE8CB25167}" type="sibTrans" cxnId="{FD994978-9C92-8B48-A0A7-81EE13FB0383}">
      <dgm:prSet/>
      <dgm:spPr/>
      <dgm:t>
        <a:bodyPr/>
        <a:lstStyle/>
        <a:p>
          <a:endParaRPr lang="en-US"/>
        </a:p>
      </dgm:t>
    </dgm:pt>
    <dgm:pt modelId="{2FA9EF7D-C744-714A-9360-CF1CAE2B314A}">
      <dgm:prSet phldrT="[Text]"/>
      <dgm:spPr>
        <a:xfrm>
          <a:off x="6246550"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4 </a:t>
          </a:r>
          <a:r>
            <a:rPr lang="zh-CN" altLang="en-US" dirty="0">
              <a:solidFill>
                <a:srgbClr val="FFFFFF">
                  <a:hueOff val="0"/>
                  <a:satOff val="0"/>
                  <a:lumOff val="0"/>
                  <a:alphaOff val="0"/>
                </a:srgbClr>
              </a:solidFill>
              <a:latin typeface="Tahoma"/>
              <a:ea typeface="+mn-ea"/>
              <a:cs typeface="+mn-cs"/>
            </a:rPr>
            <a:t>搭模斯月</a:t>
          </a:r>
          <a:endParaRPr lang="en-US" dirty="0">
            <a:solidFill>
              <a:srgbClr val="FFFFFF">
                <a:hueOff val="0"/>
                <a:satOff val="0"/>
                <a:lumOff val="0"/>
                <a:alphaOff val="0"/>
              </a:srgbClr>
            </a:solidFill>
            <a:latin typeface="Tahoma"/>
            <a:ea typeface="+mn-ea"/>
            <a:cs typeface="+mn-cs"/>
          </a:endParaRPr>
        </a:p>
      </dgm:t>
    </dgm:pt>
    <dgm:pt modelId="{11B56BF4-17F7-E94D-9FB9-EE1A3AB097C0}" type="parTrans" cxnId="{C39A6F00-CC0B-164F-A405-9F406A7BB6B0}">
      <dgm:prSet/>
      <dgm:spPr/>
      <dgm:t>
        <a:bodyPr/>
        <a:lstStyle/>
        <a:p>
          <a:endParaRPr lang="en-US"/>
        </a:p>
      </dgm:t>
    </dgm:pt>
    <dgm:pt modelId="{3919AF97-A657-C24C-8FEF-CDFE69FAD766}" type="sibTrans" cxnId="{C39A6F00-CC0B-164F-A405-9F406A7BB6B0}">
      <dgm:prSet/>
      <dgm:spPr/>
      <dgm:t>
        <a:bodyPr/>
        <a:lstStyle/>
        <a:p>
          <a:endParaRPr lang="en-US"/>
        </a:p>
      </dgm:t>
    </dgm:pt>
    <dgm:pt modelId="{F3A48034-02EA-A645-9654-500D0C9BDE51}">
      <dgm:prSet phldrT="[Text]"/>
      <dgm:spPr>
        <a:xfrm>
          <a:off x="5496848"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5 </a:t>
          </a:r>
          <a:r>
            <a:rPr lang="zh-CN" altLang="en-US" dirty="0">
              <a:solidFill>
                <a:srgbClr val="FFFFFF">
                  <a:hueOff val="0"/>
                  <a:satOff val="0"/>
                  <a:lumOff val="0"/>
                  <a:alphaOff val="0"/>
                </a:srgbClr>
              </a:solidFill>
              <a:latin typeface="Tahoma"/>
              <a:ea typeface="+mn-ea"/>
              <a:cs typeface="+mn-cs"/>
            </a:rPr>
            <a:t>埃波月</a:t>
          </a:r>
          <a:endParaRPr lang="en-US" dirty="0">
            <a:solidFill>
              <a:srgbClr val="FFFFFF">
                <a:hueOff val="0"/>
                <a:satOff val="0"/>
                <a:lumOff val="0"/>
                <a:alphaOff val="0"/>
              </a:srgbClr>
            </a:solidFill>
            <a:latin typeface="Tahoma"/>
            <a:ea typeface="+mn-ea"/>
            <a:cs typeface="+mn-cs"/>
          </a:endParaRPr>
        </a:p>
      </dgm:t>
    </dgm:pt>
    <dgm:pt modelId="{A5D9F8BC-6D7D-B047-B69A-B59A8374FC90}" type="parTrans" cxnId="{FA25F0E3-5D5A-FB43-9DD6-78662C2884CE}">
      <dgm:prSet/>
      <dgm:spPr/>
      <dgm:t>
        <a:bodyPr/>
        <a:lstStyle/>
        <a:p>
          <a:endParaRPr lang="en-US"/>
        </a:p>
      </dgm:t>
    </dgm:pt>
    <dgm:pt modelId="{5D624582-EA17-E941-8868-4692E0260FE8}" type="sibTrans" cxnId="{FA25F0E3-5D5A-FB43-9DD6-78662C2884CE}">
      <dgm:prSet/>
      <dgm:spPr/>
      <dgm:t>
        <a:bodyPr/>
        <a:lstStyle/>
        <a:p>
          <a:endParaRPr lang="en-US"/>
        </a:p>
      </dgm:t>
    </dgm:pt>
    <dgm:pt modelId="{4584B37E-B9E6-8B4B-B617-0935A3BE700D}">
      <dgm:prSet phldrT="[Text]"/>
      <dgm:spPr>
        <a:xfrm>
          <a:off x="4198328"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6 </a:t>
          </a:r>
          <a:r>
            <a:rPr lang="zh-CN" altLang="en-US" dirty="0">
              <a:solidFill>
                <a:srgbClr val="FFFFFF">
                  <a:hueOff val="0"/>
                  <a:satOff val="0"/>
                  <a:lumOff val="0"/>
                  <a:alphaOff val="0"/>
                </a:srgbClr>
              </a:solidFill>
              <a:latin typeface="Tahoma"/>
              <a:ea typeface="+mn-ea"/>
              <a:cs typeface="+mn-cs"/>
            </a:rPr>
            <a:t>以禄月</a:t>
          </a:r>
          <a:endParaRPr lang="en-US" dirty="0">
            <a:solidFill>
              <a:srgbClr val="FFFFFF">
                <a:hueOff val="0"/>
                <a:satOff val="0"/>
                <a:lumOff val="0"/>
                <a:alphaOff val="0"/>
              </a:srgbClr>
            </a:solidFill>
            <a:latin typeface="Tahoma"/>
            <a:ea typeface="+mn-ea"/>
            <a:cs typeface="+mn-cs"/>
          </a:endParaRPr>
        </a:p>
      </dgm:t>
    </dgm:pt>
    <dgm:pt modelId="{DAB29195-28CC-474C-BBA8-8848194865F9}" type="parTrans" cxnId="{E65C7695-DEBF-CB43-AE8A-CCE0350281FC}">
      <dgm:prSet/>
      <dgm:spPr/>
      <dgm:t>
        <a:bodyPr/>
        <a:lstStyle/>
        <a:p>
          <a:endParaRPr lang="en-US"/>
        </a:p>
      </dgm:t>
    </dgm:pt>
    <dgm:pt modelId="{956E8FD4-551A-0A40-9B8E-75EF16785817}" type="sibTrans" cxnId="{E65C7695-DEBF-CB43-AE8A-CCE0350281FC}">
      <dgm:prSet/>
      <dgm:spPr/>
      <dgm:t>
        <a:bodyPr/>
        <a:lstStyle/>
        <a:p>
          <a:endParaRPr lang="en-US"/>
        </a:p>
      </dgm:t>
    </dgm:pt>
    <dgm:pt modelId="{7E56E222-E760-BB44-B344-1990E1501858}">
      <dgm:prSet/>
      <dgm:spPr>
        <a:xfrm>
          <a:off x="2698925"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7 </a:t>
          </a:r>
          <a:r>
            <a:rPr lang="zh-CN" altLang="en-US" dirty="0">
              <a:solidFill>
                <a:srgbClr val="FFFFFF">
                  <a:hueOff val="0"/>
                  <a:satOff val="0"/>
                  <a:lumOff val="0"/>
                  <a:alphaOff val="0"/>
                </a:srgbClr>
              </a:solidFill>
              <a:latin typeface="Tahoma"/>
              <a:ea typeface="+mn-ea"/>
              <a:cs typeface="+mn-cs"/>
            </a:rPr>
            <a:t>提斯利月</a:t>
          </a:r>
          <a:endParaRPr lang="en-US" dirty="0">
            <a:solidFill>
              <a:srgbClr val="FFFFFF">
                <a:hueOff val="0"/>
                <a:satOff val="0"/>
                <a:lumOff val="0"/>
                <a:alphaOff val="0"/>
              </a:srgbClr>
            </a:solidFill>
            <a:latin typeface="Tahoma"/>
            <a:ea typeface="+mn-ea"/>
            <a:cs typeface="+mn-cs"/>
          </a:endParaRPr>
        </a:p>
      </dgm:t>
    </dgm:pt>
    <dgm:pt modelId="{13AC32A6-8893-D449-8951-D536AAD2A737}" type="parTrans" cxnId="{C6891DF1-0059-CC44-A182-9979EC54C9D2}">
      <dgm:prSet/>
      <dgm:spPr/>
      <dgm:t>
        <a:bodyPr/>
        <a:lstStyle/>
        <a:p>
          <a:endParaRPr lang="en-US"/>
        </a:p>
      </dgm:t>
    </dgm:pt>
    <dgm:pt modelId="{753CC65B-9A29-7147-A2D0-98426981BDB6}" type="sibTrans" cxnId="{C6891DF1-0059-CC44-A182-9979EC54C9D2}">
      <dgm:prSet/>
      <dgm:spPr/>
      <dgm:t>
        <a:bodyPr/>
        <a:lstStyle/>
        <a:p>
          <a:endParaRPr lang="en-US"/>
        </a:p>
      </dgm:t>
    </dgm:pt>
    <dgm:pt modelId="{6782EAD5-E922-9B4C-A5FC-5915B15F009C}">
      <dgm:prSet/>
      <dgm:spPr>
        <a:xfrm>
          <a:off x="1400404"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8 </a:t>
          </a:r>
          <a:r>
            <a:rPr lang="zh-CN" altLang="en-US" dirty="0">
              <a:solidFill>
                <a:srgbClr val="FFFFFF">
                  <a:hueOff val="0"/>
                  <a:satOff val="0"/>
                  <a:lumOff val="0"/>
                  <a:alphaOff val="0"/>
                </a:srgbClr>
              </a:solidFill>
              <a:latin typeface="Tahoma"/>
              <a:ea typeface="+mn-ea"/>
              <a:cs typeface="+mn-cs"/>
            </a:rPr>
            <a:t>玛西班月</a:t>
          </a:r>
          <a:endParaRPr lang="en-US" dirty="0">
            <a:solidFill>
              <a:srgbClr val="FFFFFF">
                <a:hueOff val="0"/>
                <a:satOff val="0"/>
                <a:lumOff val="0"/>
                <a:alphaOff val="0"/>
              </a:srgbClr>
            </a:solidFill>
            <a:latin typeface="Tahoma"/>
            <a:ea typeface="+mn-ea"/>
            <a:cs typeface="+mn-cs"/>
          </a:endParaRPr>
        </a:p>
      </dgm:t>
    </dgm:pt>
    <dgm:pt modelId="{CC36D1B0-EED6-F543-9A2C-66BFE65E98FE}" type="parTrans" cxnId="{CB890223-8D05-A54D-9B11-07CBEFE16BBA}">
      <dgm:prSet/>
      <dgm:spPr/>
      <dgm:t>
        <a:bodyPr/>
        <a:lstStyle/>
        <a:p>
          <a:endParaRPr lang="en-US"/>
        </a:p>
      </dgm:t>
    </dgm:pt>
    <dgm:pt modelId="{F7188126-6417-5E4E-AEC3-96B93D7AF95B}" type="sibTrans" cxnId="{CB890223-8D05-A54D-9B11-07CBEFE16BBA}">
      <dgm:prSet/>
      <dgm:spPr/>
      <dgm:t>
        <a:bodyPr/>
        <a:lstStyle/>
        <a:p>
          <a:endParaRPr lang="en-US"/>
        </a:p>
      </dgm:t>
    </dgm:pt>
    <dgm:pt modelId="{C662D955-A480-8345-ACB2-6F958B5C1888}">
      <dgm:prSet/>
      <dgm:spPr>
        <a:xfrm>
          <a:off x="650703"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9 </a:t>
          </a:r>
          <a:r>
            <a:rPr lang="zh-CN" altLang="en-US" dirty="0">
              <a:solidFill>
                <a:srgbClr val="FFFFFF">
                  <a:hueOff val="0"/>
                  <a:satOff val="0"/>
                  <a:lumOff val="0"/>
                  <a:alphaOff val="0"/>
                </a:srgbClr>
              </a:solidFill>
              <a:latin typeface="Tahoma"/>
              <a:ea typeface="+mn-ea"/>
              <a:cs typeface="+mn-cs"/>
            </a:rPr>
            <a:t>基斯流月</a:t>
          </a:r>
          <a:endParaRPr lang="en-US" dirty="0">
            <a:solidFill>
              <a:srgbClr val="FFFFFF">
                <a:hueOff val="0"/>
                <a:satOff val="0"/>
                <a:lumOff val="0"/>
                <a:alphaOff val="0"/>
              </a:srgbClr>
            </a:solidFill>
            <a:latin typeface="Tahoma"/>
            <a:ea typeface="+mn-ea"/>
            <a:cs typeface="+mn-cs"/>
          </a:endParaRPr>
        </a:p>
      </dgm:t>
    </dgm:pt>
    <dgm:pt modelId="{FBF6ABAC-5F0F-874D-8329-1408756EB7F5}" type="parTrans" cxnId="{C4694752-06F5-C545-A5BC-49319580A088}">
      <dgm:prSet/>
      <dgm:spPr/>
      <dgm:t>
        <a:bodyPr/>
        <a:lstStyle/>
        <a:p>
          <a:endParaRPr lang="en-US"/>
        </a:p>
      </dgm:t>
    </dgm:pt>
    <dgm:pt modelId="{6F4808C3-C7D0-224B-B4C4-5DDEB9906496}" type="sibTrans" cxnId="{C4694752-06F5-C545-A5BC-49319580A088}">
      <dgm:prSet/>
      <dgm:spPr/>
      <dgm:t>
        <a:bodyPr/>
        <a:lstStyle/>
        <a:p>
          <a:endParaRPr lang="en-US"/>
        </a:p>
      </dgm:t>
    </dgm:pt>
    <dgm:pt modelId="{7F624F2B-FDF2-064E-A113-8ACD76FBB911}">
      <dgm:prSet/>
      <dgm:spPr>
        <a:xfrm>
          <a:off x="650703"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10 </a:t>
          </a:r>
          <a:r>
            <a:rPr lang="zh-CN" altLang="en-US" dirty="0">
              <a:solidFill>
                <a:srgbClr val="FFFFFF">
                  <a:hueOff val="0"/>
                  <a:satOff val="0"/>
                  <a:lumOff val="0"/>
                  <a:alphaOff val="0"/>
                </a:srgbClr>
              </a:solidFill>
              <a:latin typeface="Tahoma"/>
              <a:ea typeface="+mn-ea"/>
              <a:cs typeface="+mn-cs"/>
            </a:rPr>
            <a:t>提别月</a:t>
          </a:r>
          <a:endParaRPr lang="en-US" dirty="0">
            <a:solidFill>
              <a:srgbClr val="FFFFFF">
                <a:hueOff val="0"/>
                <a:satOff val="0"/>
                <a:lumOff val="0"/>
                <a:alphaOff val="0"/>
              </a:srgbClr>
            </a:solidFill>
            <a:latin typeface="Tahoma"/>
            <a:ea typeface="+mn-ea"/>
            <a:cs typeface="+mn-cs"/>
          </a:endParaRPr>
        </a:p>
      </dgm:t>
    </dgm:pt>
    <dgm:pt modelId="{363641FA-1A9F-DF42-9847-FB36427D0626}" type="parTrans" cxnId="{366B22C6-0239-8B45-A53A-36341274822B}">
      <dgm:prSet/>
      <dgm:spPr/>
      <dgm:t>
        <a:bodyPr/>
        <a:lstStyle/>
        <a:p>
          <a:endParaRPr lang="en-US"/>
        </a:p>
      </dgm:t>
    </dgm:pt>
    <dgm:pt modelId="{A150C2D3-19FD-1442-B926-76D1AF293750}" type="sibTrans" cxnId="{366B22C6-0239-8B45-A53A-36341274822B}">
      <dgm:prSet/>
      <dgm:spPr/>
      <dgm:t>
        <a:bodyPr/>
        <a:lstStyle/>
        <a:p>
          <a:endParaRPr lang="en-US"/>
        </a:p>
      </dgm:t>
    </dgm:pt>
    <dgm:pt modelId="{808C204C-6765-C247-B952-F88465CBE46F}">
      <dgm:prSet/>
      <dgm:spPr>
        <a:xfrm>
          <a:off x="1400404"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11</a:t>
          </a:r>
          <a:r>
            <a:rPr lang="zh-CN" altLang="en-US" dirty="0">
              <a:solidFill>
                <a:srgbClr val="FFFFFF">
                  <a:hueOff val="0"/>
                  <a:satOff val="0"/>
                  <a:lumOff val="0"/>
                  <a:alphaOff val="0"/>
                </a:srgbClr>
              </a:solidFill>
              <a:latin typeface="Tahoma"/>
              <a:ea typeface="+mn-ea"/>
              <a:cs typeface="+mn-cs"/>
            </a:rPr>
            <a:t> 细罢特月</a:t>
          </a:r>
          <a:endParaRPr lang="en-US" dirty="0">
            <a:solidFill>
              <a:srgbClr val="FFFFFF">
                <a:hueOff val="0"/>
                <a:satOff val="0"/>
                <a:lumOff val="0"/>
                <a:alphaOff val="0"/>
              </a:srgbClr>
            </a:solidFill>
            <a:latin typeface="Tahoma"/>
            <a:ea typeface="+mn-ea"/>
            <a:cs typeface="+mn-cs"/>
          </a:endParaRPr>
        </a:p>
      </dgm:t>
    </dgm:pt>
    <dgm:pt modelId="{D3C1475C-DC8A-3B43-96FA-55A783E44487}" type="parTrans" cxnId="{2486BC3B-011D-0D40-A673-E70453C48BDC}">
      <dgm:prSet/>
      <dgm:spPr/>
      <dgm:t>
        <a:bodyPr/>
        <a:lstStyle/>
        <a:p>
          <a:endParaRPr lang="en-US"/>
        </a:p>
      </dgm:t>
    </dgm:pt>
    <dgm:pt modelId="{A5AEBEE1-F539-EC40-91AD-147C5AEE6F58}" type="sibTrans" cxnId="{2486BC3B-011D-0D40-A673-E70453C48BDC}">
      <dgm:prSet/>
      <dgm:spPr/>
      <dgm:t>
        <a:bodyPr/>
        <a:lstStyle/>
        <a:p>
          <a:endParaRPr lang="en-US"/>
        </a:p>
      </dgm:t>
    </dgm:pt>
    <dgm:pt modelId="{8312C998-D541-C24F-B406-4BE6B9523883}">
      <dgm:prSet/>
      <dgm:spPr>
        <a:xfrm>
          <a:off x="2698925" y="3003"/>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12 </a:t>
          </a:r>
          <a:r>
            <a:rPr lang="zh-CN" altLang="en-US" dirty="0">
              <a:solidFill>
                <a:srgbClr val="FFFFFF">
                  <a:hueOff val="0"/>
                  <a:satOff val="0"/>
                  <a:lumOff val="0"/>
                  <a:alphaOff val="0"/>
                </a:srgbClr>
              </a:solidFill>
              <a:latin typeface="Tahoma"/>
              <a:ea typeface="+mn-ea"/>
              <a:cs typeface="+mn-cs"/>
            </a:rPr>
            <a:t>亚达月</a:t>
          </a:r>
          <a:endParaRPr lang="en-US" dirty="0"/>
        </a:p>
      </dgm:t>
    </dgm:pt>
    <dgm:pt modelId="{FE4ED9FB-BC80-8B41-A8A0-80792EB00CB8}" type="parTrans" cxnId="{63CBE0BE-1A9A-7D41-81BB-DEFD29DFB94B}">
      <dgm:prSet/>
      <dgm:spPr/>
      <dgm:t>
        <a:bodyPr/>
        <a:lstStyle/>
        <a:p>
          <a:endParaRPr lang="en-US"/>
        </a:p>
      </dgm:t>
    </dgm:pt>
    <dgm:pt modelId="{2EF59C7F-52C8-E54B-AD12-02FEF44B836C}" type="sibTrans" cxnId="{63CBE0BE-1A9A-7D41-81BB-DEFD29DFB94B}">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D6373935-A2E9-A548-A33D-66E6F37911B5}" type="pres">
      <dgm:prSet presAssocID="{14D4E93F-049A-3C4B-AC51-98238007908B}" presName="dummy" presStyleCnt="0"/>
      <dgm:spPr/>
    </dgm:pt>
    <dgm:pt modelId="{D4CC7CA4-90CA-C44A-80C6-5F4700CEE084}" type="pres">
      <dgm:prSet presAssocID="{14D4E93F-049A-3C4B-AC51-98238007908B}" presName="node" presStyleLbl="revTx" presStyleIdx="1" presStyleCnt="12" custScaleX="192316">
        <dgm:presLayoutVars>
          <dgm:bulletEnabled val="1"/>
        </dgm:presLayoutVars>
      </dgm:prSet>
      <dgm:spPr>
        <a:prstGeom prst="rect">
          <a:avLst/>
        </a:prstGeom>
      </dgm:spPr>
    </dgm:pt>
    <dgm:pt modelId="{7E13332C-B56D-A940-B9D8-EF62C0148D0D}" type="pres">
      <dgm:prSet presAssocID="{5F59F7B6-41A1-5E4E-9B55-45D980CBBD04}"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4897C66C-58BE-8247-B788-6E12567D356C}" type="pres">
      <dgm:prSet presAssocID="{C16F2B15-09EF-2641-AECC-6EB87CD786D6}" presName="dummy" presStyleCnt="0"/>
      <dgm:spPr/>
    </dgm:pt>
    <dgm:pt modelId="{5FCD605C-912A-4041-B996-B403716CA487}" type="pres">
      <dgm:prSet presAssocID="{C16F2B15-09EF-2641-AECC-6EB87CD786D6}" presName="node" presStyleLbl="revTx" presStyleIdx="2" presStyleCnt="12" custScaleX="216806">
        <dgm:presLayoutVars>
          <dgm:bulletEnabled val="1"/>
        </dgm:presLayoutVars>
      </dgm:prSet>
      <dgm:spPr>
        <a:prstGeom prst="rect">
          <a:avLst/>
        </a:prstGeom>
      </dgm:spPr>
    </dgm:pt>
    <dgm:pt modelId="{C105699B-8FB2-A741-A50C-5CCB2285D0C7}" type="pres">
      <dgm:prSet presAssocID="{7DD749AC-A666-F745-A030-2FAE8CB25167}"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BC28773C-7834-1A42-92F8-4F4BB89DB73D}" type="pres">
      <dgm:prSet presAssocID="{2FA9EF7D-C744-714A-9360-CF1CAE2B314A}" presName="dummy" presStyleCnt="0"/>
      <dgm:spPr/>
    </dgm:pt>
    <dgm:pt modelId="{7011ABDE-921D-CC4A-A812-98D8BC216768}" type="pres">
      <dgm:prSet presAssocID="{2FA9EF7D-C744-714A-9360-CF1CAE2B314A}" presName="node" presStyleLbl="revTx" presStyleIdx="3" presStyleCnt="12" custScaleX="211950">
        <dgm:presLayoutVars>
          <dgm:bulletEnabled val="1"/>
        </dgm:presLayoutVars>
      </dgm:prSet>
      <dgm:spPr>
        <a:prstGeom prst="rect">
          <a:avLst/>
        </a:prstGeom>
      </dgm:spPr>
    </dgm:pt>
    <dgm:pt modelId="{4CDF93A6-30AC-5049-921D-2336D88B6C8C}" type="pres">
      <dgm:prSet presAssocID="{3919AF97-A657-C24C-8FEF-CDFE69FAD766}"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82609FE2-F95F-734C-AD24-6040CE4C7555}" type="pres">
      <dgm:prSet presAssocID="{F3A48034-02EA-A645-9654-500D0C9BDE51}" presName="dummy" presStyleCnt="0"/>
      <dgm:spPr/>
    </dgm:pt>
    <dgm:pt modelId="{8BE15629-E7D3-B841-AFF5-8835001D0C0D}" type="pres">
      <dgm:prSet presAssocID="{F3A48034-02EA-A645-9654-500D0C9BDE51}" presName="node" presStyleLbl="revTx" presStyleIdx="4" presStyleCnt="12" custScaleX="250719">
        <dgm:presLayoutVars>
          <dgm:bulletEnabled val="1"/>
        </dgm:presLayoutVars>
      </dgm:prSet>
      <dgm:spPr>
        <a:prstGeom prst="rect">
          <a:avLst/>
        </a:prstGeom>
      </dgm:spPr>
    </dgm:pt>
    <dgm:pt modelId="{BC2D0E1C-471D-7E42-82F1-D17C1CE939AE}" type="pres">
      <dgm:prSet presAssocID="{5D624582-EA17-E941-8868-4692E0260FE8}"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34EFA172-4ACD-5D45-8EB1-C8219C4728ED}" type="pres">
      <dgm:prSet presAssocID="{4584B37E-B9E6-8B4B-B617-0935A3BE700D}" presName="dummy" presStyleCnt="0"/>
      <dgm:spPr/>
    </dgm:pt>
    <dgm:pt modelId="{A09B53D5-F25D-3645-B6F1-7A6889DDDF8A}" type="pres">
      <dgm:prSet presAssocID="{4584B37E-B9E6-8B4B-B617-0935A3BE700D}" presName="node" presStyleLbl="revTx" presStyleIdx="5" presStyleCnt="12" custScaleX="209410">
        <dgm:presLayoutVars>
          <dgm:bulletEnabled val="1"/>
        </dgm:presLayoutVars>
      </dgm:prSet>
      <dgm:spPr>
        <a:prstGeom prst="rect">
          <a:avLst/>
        </a:prstGeom>
      </dgm:spPr>
    </dgm:pt>
    <dgm:pt modelId="{ED222A40-1059-3345-AD49-855C25E47BE8}" type="pres">
      <dgm:prSet presAssocID="{956E8FD4-551A-0A40-9B8E-75EF1678581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4C853683-3218-CD49-B68F-8A5D239AEE90}" type="pres">
      <dgm:prSet presAssocID="{7E56E222-E760-BB44-B344-1990E1501858}" presName="dummy" presStyleCnt="0"/>
      <dgm:spPr/>
    </dgm:pt>
    <dgm:pt modelId="{B4887613-2C8E-6048-BE4F-C6593EEA02B6}" type="pres">
      <dgm:prSet presAssocID="{7E56E222-E760-BB44-B344-1990E1501858}" presName="node" presStyleLbl="revTx" presStyleIdx="6" presStyleCnt="12" custScaleX="160431" custRadScaleRad="100876" custRadScaleInc="7467">
        <dgm:presLayoutVars>
          <dgm:bulletEnabled val="1"/>
        </dgm:presLayoutVars>
      </dgm:prSet>
      <dgm:spPr>
        <a:prstGeom prst="rect">
          <a:avLst/>
        </a:prstGeom>
      </dgm:spPr>
    </dgm:pt>
    <dgm:pt modelId="{3EB43849-CDAA-6542-A0ED-A2364BFE5183}" type="pres">
      <dgm:prSet presAssocID="{753CC65B-9A29-7147-A2D0-98426981BDB6}"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67B5704C-12E6-724A-A550-BBECF16F0D67}" type="pres">
      <dgm:prSet presAssocID="{6782EAD5-E922-9B4C-A5FC-5915B15F009C}" presName="dummy" presStyleCnt="0"/>
      <dgm:spPr/>
    </dgm:pt>
    <dgm:pt modelId="{F4A0DB84-DA6F-5B42-865D-A1C9482E6477}" type="pres">
      <dgm:prSet presAssocID="{6782EAD5-E922-9B4C-A5FC-5915B15F009C}" presName="node" presStyleLbl="revTx" presStyleIdx="7" presStyleCnt="12" custScaleX="218258">
        <dgm:presLayoutVars>
          <dgm:bulletEnabled val="1"/>
        </dgm:presLayoutVars>
      </dgm:prSet>
      <dgm:spPr>
        <a:prstGeom prst="rect">
          <a:avLst/>
        </a:prstGeom>
      </dgm:spPr>
    </dgm:pt>
    <dgm:pt modelId="{A03A567C-81C1-5D48-A8D8-13AC95079D6E}" type="pres">
      <dgm:prSet presAssocID="{F7188126-6417-5E4E-AEC3-96B93D7AF95B}"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4224DD77-44E4-B542-8850-3F8188BB1E36}" type="pres">
      <dgm:prSet presAssocID="{C662D955-A480-8345-ACB2-6F958B5C1888}" presName="dummy" presStyleCnt="0"/>
      <dgm:spPr/>
    </dgm:pt>
    <dgm:pt modelId="{D1865973-AFE4-A943-BF2C-DC5AFBD39F55}" type="pres">
      <dgm:prSet presAssocID="{C662D955-A480-8345-ACB2-6F958B5C1888}" presName="node" presStyleLbl="revTx" presStyleIdx="8" presStyleCnt="12" custScaleX="221150">
        <dgm:presLayoutVars>
          <dgm:bulletEnabled val="1"/>
        </dgm:presLayoutVars>
      </dgm:prSet>
      <dgm:spPr>
        <a:prstGeom prst="rect">
          <a:avLst/>
        </a:prstGeom>
      </dgm:spPr>
    </dgm:pt>
    <dgm:pt modelId="{97C00218-34C1-5146-826D-31FE35FA5017}" type="pres">
      <dgm:prSet presAssocID="{6F4808C3-C7D0-224B-B4C4-5DDEB9906496}" presName="sibTrans" presStyleLbl="node1" presStyleIdx="8" presStyleCnt="12" custLinFactNeighborX="2605" custLinFactNeighborY="-837"/>
      <dgm:spPr>
        <a:prstGeom prst="circularArrow">
          <a:avLst>
            <a:gd name="adj1" fmla="val 2311"/>
            <a:gd name="adj2" fmla="val 139396"/>
            <a:gd name="adj3" fmla="val 11122868"/>
            <a:gd name="adj4" fmla="val 10337736"/>
            <a:gd name="adj5" fmla="val 2696"/>
          </a:avLst>
        </a:prstGeom>
      </dgm:spPr>
    </dgm:pt>
    <dgm:pt modelId="{0EF7573D-5C5D-B949-B76F-5EB9457D4F36}" type="pres">
      <dgm:prSet presAssocID="{7F624F2B-FDF2-064E-A113-8ACD76FBB911}" presName="dummy" presStyleCnt="0"/>
      <dgm:spPr/>
    </dgm:pt>
    <dgm:pt modelId="{58A8FDD3-53A8-B64E-A8CF-56CB16DD1561}" type="pres">
      <dgm:prSet presAssocID="{7F624F2B-FDF2-064E-A113-8ACD76FBB911}" presName="node" presStyleLbl="revTx" presStyleIdx="9" presStyleCnt="12" custScaleX="223834">
        <dgm:presLayoutVars>
          <dgm:bulletEnabled val="1"/>
        </dgm:presLayoutVars>
      </dgm:prSet>
      <dgm:spPr>
        <a:prstGeom prst="rect">
          <a:avLst/>
        </a:prstGeom>
      </dgm:spPr>
    </dgm:pt>
    <dgm:pt modelId="{6EF3A9E6-F5F9-C84D-A088-29BA6973AC84}" type="pres">
      <dgm:prSet presAssocID="{A150C2D3-19FD-1442-B926-76D1AF29375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60236C4F-9E4B-C84E-9472-C140F7126C56}" type="pres">
      <dgm:prSet presAssocID="{808C204C-6765-C247-B952-F88465CBE46F}" presName="dummy" presStyleCnt="0"/>
      <dgm:spPr/>
    </dgm:pt>
    <dgm:pt modelId="{8EF6DDEE-72DC-714C-A05F-3C4CBC43E8B1}" type="pres">
      <dgm:prSet presAssocID="{808C204C-6765-C247-B952-F88465CBE46F}" presName="node" presStyleLbl="revTx" presStyleIdx="10" presStyleCnt="12" custScaleX="204809">
        <dgm:presLayoutVars>
          <dgm:bulletEnabled val="1"/>
        </dgm:presLayoutVars>
      </dgm:prSet>
      <dgm:spPr>
        <a:prstGeom prst="rect">
          <a:avLst/>
        </a:prstGeom>
      </dgm:spPr>
    </dgm:pt>
    <dgm:pt modelId="{9C0B38ED-69AF-1742-B03C-44F628081988}" type="pres">
      <dgm:prSet presAssocID="{A5AEBEE1-F539-EC40-91AD-147C5AEE6F58}"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EF662A56-2D44-AC43-88FC-CC890223D94E}" type="pres">
      <dgm:prSet presAssocID="{8312C998-D541-C24F-B406-4BE6B9523883}" presName="dummy" presStyleCnt="0"/>
      <dgm:spPr/>
    </dgm:pt>
    <dgm:pt modelId="{F71C92C7-1F11-9943-86A3-AC589F620D1F}" type="pres">
      <dgm:prSet presAssocID="{8312C998-D541-C24F-B406-4BE6B9523883}" presName="node" presStyleLbl="revTx" presStyleIdx="11" presStyleCnt="12" custScaleX="89195" custRadScaleRad="100461" custRadScaleInc="-9508">
        <dgm:presLayoutVars>
          <dgm:bulletEnabled val="1"/>
        </dgm:presLayoutVars>
      </dgm:prSet>
      <dgm:spPr>
        <a:prstGeom prst="rect">
          <a:avLst/>
        </a:prstGeom>
      </dgm:spPr>
    </dgm:pt>
    <dgm:pt modelId="{177A76F1-B4CA-E543-9CF3-DEF10E2A977A}" type="pres">
      <dgm:prSet presAssocID="{2EF59C7F-52C8-E54B-AD12-02FEF44B836C}"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C39A6F00-CC0B-164F-A405-9F406A7BB6B0}" srcId="{8E1255C9-F847-A440-83FF-7AA254CCB896}" destId="{2FA9EF7D-C744-714A-9360-CF1CAE2B314A}" srcOrd="3" destOrd="0" parTransId="{11B56BF4-17F7-E94D-9FB9-EE1A3AB097C0}" sibTransId="{3919AF97-A657-C24C-8FEF-CDFE69FAD766}"/>
    <dgm:cxn modelId="{8A1A200C-78A5-41AA-B9C7-700B58A50532}" type="presOf" srcId="{C16F2B15-09EF-2641-AECC-6EB87CD786D6}" destId="{5FCD605C-912A-4041-B996-B403716CA487}" srcOrd="0" destOrd="0" presId="urn:microsoft.com/office/officeart/2005/8/layout/cycle1"/>
    <dgm:cxn modelId="{8636A40D-C5C5-4B21-9CC9-EC357DBEDD7C}" type="presOf" srcId="{6F4808C3-C7D0-224B-B4C4-5DDEB9906496}" destId="{97C00218-34C1-5146-826D-31FE35FA5017}" srcOrd="0" destOrd="0" presId="urn:microsoft.com/office/officeart/2005/8/layout/cycle1"/>
    <dgm:cxn modelId="{19969D10-BE2D-48B4-A313-BC7F3C6323B0}" type="presOf" srcId="{14D4E93F-049A-3C4B-AC51-98238007908B}" destId="{D4CC7CA4-90CA-C44A-80C6-5F4700CEE084}" srcOrd="0" destOrd="0" presId="urn:microsoft.com/office/officeart/2005/8/layout/cycle1"/>
    <dgm:cxn modelId="{2DD2A411-2B2B-44E1-8C6E-E61345E1083F}" type="presOf" srcId="{753CC65B-9A29-7147-A2D0-98426981BDB6}" destId="{3EB43849-CDAA-6542-A0ED-A2364BFE5183}" srcOrd="0" destOrd="0" presId="urn:microsoft.com/office/officeart/2005/8/layout/cycle1"/>
    <dgm:cxn modelId="{57731E1C-B4E9-964A-8E1B-0D0BA71E90DF}" srcId="{8E1255C9-F847-A440-83FF-7AA254CCB896}" destId="{14D4E93F-049A-3C4B-AC51-98238007908B}" srcOrd="1" destOrd="0" parTransId="{6492643A-926C-9143-836A-B02AA2E21F17}" sibTransId="{5F59F7B6-41A1-5E4E-9B55-45D980CBBD04}"/>
    <dgm:cxn modelId="{CB890223-8D05-A54D-9B11-07CBEFE16BBA}" srcId="{8E1255C9-F847-A440-83FF-7AA254CCB896}" destId="{6782EAD5-E922-9B4C-A5FC-5915B15F009C}" srcOrd="7" destOrd="0" parTransId="{CC36D1B0-EED6-F543-9A2C-66BFE65E98FE}" sibTransId="{F7188126-6417-5E4E-AEC3-96B93D7AF95B}"/>
    <dgm:cxn modelId="{8DB64A28-227C-43CB-9AC6-6F2A59022403}" type="presOf" srcId="{956E8FD4-551A-0A40-9B8E-75EF16785817}" destId="{ED222A40-1059-3345-AD49-855C25E47BE8}" srcOrd="0" destOrd="0" presId="urn:microsoft.com/office/officeart/2005/8/layout/cycle1"/>
    <dgm:cxn modelId="{4C4FF12E-A8C9-4FCF-B911-020A4DEA2CE2}" type="presOf" srcId="{5F59F7B6-41A1-5E4E-9B55-45D980CBBD04}" destId="{7E13332C-B56D-A940-B9D8-EF62C0148D0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2486BC3B-011D-0D40-A673-E70453C48BDC}" srcId="{8E1255C9-F847-A440-83FF-7AA254CCB896}" destId="{808C204C-6765-C247-B952-F88465CBE46F}" srcOrd="10" destOrd="0" parTransId="{D3C1475C-DC8A-3B43-96FA-55A783E44487}" sibTransId="{A5AEBEE1-F539-EC40-91AD-147C5AEE6F58}"/>
    <dgm:cxn modelId="{E0652440-5D62-491B-9F22-9D18B6A91234}" type="presOf" srcId="{C662D955-A480-8345-ACB2-6F958B5C1888}" destId="{D1865973-AFE4-A943-BF2C-DC5AFBD39F55}" srcOrd="0" destOrd="0" presId="urn:microsoft.com/office/officeart/2005/8/layout/cycle1"/>
    <dgm:cxn modelId="{C1C1BD48-4CC7-4257-BF4E-A630A12542FA}" type="presOf" srcId="{3919AF97-A657-C24C-8FEF-CDFE69FAD766}" destId="{4CDF93A6-30AC-5049-921D-2336D88B6C8C}" srcOrd="0" destOrd="0" presId="urn:microsoft.com/office/officeart/2005/8/layout/cycle1"/>
    <dgm:cxn modelId="{6500914D-FBD6-4F35-8CB2-9F3346FB5549}" type="presOf" srcId="{4584B37E-B9E6-8B4B-B617-0935A3BE700D}" destId="{A09B53D5-F25D-3645-B6F1-7A6889DDDF8A}" srcOrd="0" destOrd="0" presId="urn:microsoft.com/office/officeart/2005/8/layout/cycle1"/>
    <dgm:cxn modelId="{5FDC6D50-0A81-415C-ABF0-9B50CADADC98}" type="presOf" srcId="{808C204C-6765-C247-B952-F88465CBE46F}" destId="{8EF6DDEE-72DC-714C-A05F-3C4CBC43E8B1}" srcOrd="0" destOrd="0" presId="urn:microsoft.com/office/officeart/2005/8/layout/cycle1"/>
    <dgm:cxn modelId="{C4694752-06F5-C545-A5BC-49319580A088}" srcId="{8E1255C9-F847-A440-83FF-7AA254CCB896}" destId="{C662D955-A480-8345-ACB2-6F958B5C1888}" srcOrd="8" destOrd="0" parTransId="{FBF6ABAC-5F0F-874D-8329-1408756EB7F5}" sibTransId="{6F4808C3-C7D0-224B-B4C4-5DDEB9906496}"/>
    <dgm:cxn modelId="{4B1F785B-7C05-4E1A-B742-5520EDB2E5E1}" type="presOf" srcId="{7DD749AC-A666-F745-A030-2FAE8CB25167}" destId="{C105699B-8FB2-A741-A50C-5CCB2285D0C7}" srcOrd="0" destOrd="0" presId="urn:microsoft.com/office/officeart/2005/8/layout/cycle1"/>
    <dgm:cxn modelId="{CB542B6C-E383-4238-A99E-EB6D8ADB05B2}" type="presOf" srcId="{A150C2D3-19FD-1442-B926-76D1AF293750}" destId="{6EF3A9E6-F5F9-C84D-A088-29BA6973AC84}" srcOrd="0" destOrd="0" presId="urn:microsoft.com/office/officeart/2005/8/layout/cycle1"/>
    <dgm:cxn modelId="{9C739375-3238-4CE6-BC83-78B048636D2D}" type="presOf" srcId="{F7188126-6417-5E4E-AEC3-96B93D7AF95B}" destId="{A03A567C-81C1-5D48-A8D8-13AC95079D6E}" srcOrd="0" destOrd="0" presId="urn:microsoft.com/office/officeart/2005/8/layout/cycle1"/>
    <dgm:cxn modelId="{22F56077-87A3-4FA4-8794-E01836551874}" type="presOf" srcId="{2FA9EF7D-C744-714A-9360-CF1CAE2B314A}" destId="{7011ABDE-921D-CC4A-A812-98D8BC216768}" srcOrd="0" destOrd="0" presId="urn:microsoft.com/office/officeart/2005/8/layout/cycle1"/>
    <dgm:cxn modelId="{FD994978-9C92-8B48-A0A7-81EE13FB0383}" srcId="{8E1255C9-F847-A440-83FF-7AA254CCB896}" destId="{C16F2B15-09EF-2641-AECC-6EB87CD786D6}" srcOrd="2" destOrd="0" parTransId="{5C6B3610-30C5-0F42-8F06-11CB8839738A}" sibTransId="{7DD749AC-A666-F745-A030-2FAE8CB25167}"/>
    <dgm:cxn modelId="{6646BE7A-9D69-40F9-8D92-16AA0371D12D}" type="presOf" srcId="{F3A48034-02EA-A645-9654-500D0C9BDE51}" destId="{8BE15629-E7D3-B841-AFF5-8835001D0C0D}" srcOrd="0" destOrd="0" presId="urn:microsoft.com/office/officeart/2005/8/layout/cycle1"/>
    <dgm:cxn modelId="{F82F0684-73EF-4F19-8ECC-B244FB49F1D7}" type="presOf" srcId="{12600BCB-5734-3F4B-9543-0CB09A3EC940}" destId="{92DA8A36-05F4-4B4C-B207-6FB4CBC9688F}" srcOrd="0" destOrd="0" presId="urn:microsoft.com/office/officeart/2005/8/layout/cycle1"/>
    <dgm:cxn modelId="{DC4DFC89-B417-4DEF-8714-314A050069BA}" type="presOf" srcId="{7F624F2B-FDF2-064E-A113-8ACD76FBB911}" destId="{58A8FDD3-53A8-B64E-A8CF-56CB16DD1561}" srcOrd="0" destOrd="0" presId="urn:microsoft.com/office/officeart/2005/8/layout/cycle1"/>
    <dgm:cxn modelId="{E65C7695-DEBF-CB43-AE8A-CCE0350281FC}" srcId="{8E1255C9-F847-A440-83FF-7AA254CCB896}" destId="{4584B37E-B9E6-8B4B-B617-0935A3BE700D}" srcOrd="5" destOrd="0" parTransId="{DAB29195-28CC-474C-BBA8-8848194865F9}" sibTransId="{956E8FD4-551A-0A40-9B8E-75EF16785817}"/>
    <dgm:cxn modelId="{7F57629D-DD9A-4090-AC3B-D5F5D9EFE20E}" type="presOf" srcId="{8312C998-D541-C24F-B406-4BE6B9523883}" destId="{F71C92C7-1F11-9943-86A3-AC589F620D1F}" srcOrd="0" destOrd="0" presId="urn:microsoft.com/office/officeart/2005/8/layout/cycle1"/>
    <dgm:cxn modelId="{594852AF-63D0-4CE4-B55E-626A24942D42}" type="presOf" srcId="{B6065800-F57E-6842-B73C-614AFBC2DE05}" destId="{2990F259-A510-7044-A15A-189FB55AE5CB}" srcOrd="0" destOrd="0" presId="urn:microsoft.com/office/officeart/2005/8/layout/cycle1"/>
    <dgm:cxn modelId="{9532FAB5-783B-45B8-AED6-19649A6AD257}" type="presOf" srcId="{6782EAD5-E922-9B4C-A5FC-5915B15F009C}" destId="{F4A0DB84-DA6F-5B42-865D-A1C9482E6477}" srcOrd="0" destOrd="0" presId="urn:microsoft.com/office/officeart/2005/8/layout/cycle1"/>
    <dgm:cxn modelId="{63CBE0BE-1A9A-7D41-81BB-DEFD29DFB94B}" srcId="{8E1255C9-F847-A440-83FF-7AA254CCB896}" destId="{8312C998-D541-C24F-B406-4BE6B9523883}" srcOrd="11" destOrd="0" parTransId="{FE4ED9FB-BC80-8B41-A8A0-80792EB00CB8}" sibTransId="{2EF59C7F-52C8-E54B-AD12-02FEF44B836C}"/>
    <dgm:cxn modelId="{1BFF2CC0-C67C-4210-A6A9-F6D3FD245409}" type="presOf" srcId="{8E1255C9-F847-A440-83FF-7AA254CCB896}" destId="{974F300E-4386-5845-9047-D2E50BE5B9DF}" srcOrd="0" destOrd="0" presId="urn:microsoft.com/office/officeart/2005/8/layout/cycle1"/>
    <dgm:cxn modelId="{366B22C6-0239-8B45-A53A-36341274822B}" srcId="{8E1255C9-F847-A440-83FF-7AA254CCB896}" destId="{7F624F2B-FDF2-064E-A113-8ACD76FBB911}" srcOrd="9" destOrd="0" parTransId="{363641FA-1A9F-DF42-9847-FB36427D0626}" sibTransId="{A150C2D3-19FD-1442-B926-76D1AF293750}"/>
    <dgm:cxn modelId="{D1B176D7-22A7-469F-ADEB-6B8D04E44442}" type="presOf" srcId="{7E56E222-E760-BB44-B344-1990E1501858}" destId="{B4887613-2C8E-6048-BE4F-C6593EEA02B6}" srcOrd="0" destOrd="0" presId="urn:microsoft.com/office/officeart/2005/8/layout/cycle1"/>
    <dgm:cxn modelId="{7F722BD9-572F-4100-90BD-A23B3FF8F953}" type="presOf" srcId="{2EF59C7F-52C8-E54B-AD12-02FEF44B836C}" destId="{177A76F1-B4CA-E543-9CF3-DEF10E2A977A}" srcOrd="0" destOrd="0" presId="urn:microsoft.com/office/officeart/2005/8/layout/cycle1"/>
    <dgm:cxn modelId="{86F4E0E2-93D6-45FE-AF2F-8288A9954249}" type="presOf" srcId="{A5AEBEE1-F539-EC40-91AD-147C5AEE6F58}" destId="{9C0B38ED-69AF-1742-B03C-44F628081988}" srcOrd="0" destOrd="0" presId="urn:microsoft.com/office/officeart/2005/8/layout/cycle1"/>
    <dgm:cxn modelId="{FA25F0E3-5D5A-FB43-9DD6-78662C2884CE}" srcId="{8E1255C9-F847-A440-83FF-7AA254CCB896}" destId="{F3A48034-02EA-A645-9654-500D0C9BDE51}" srcOrd="4" destOrd="0" parTransId="{A5D9F8BC-6D7D-B047-B69A-B59A8374FC90}" sibTransId="{5D624582-EA17-E941-8868-4692E0260FE8}"/>
    <dgm:cxn modelId="{EB2C51E9-01A5-48C5-AD6A-BE254128C468}" type="presOf" srcId="{5D624582-EA17-E941-8868-4692E0260FE8}" destId="{BC2D0E1C-471D-7E42-82F1-D17C1CE939AE}" srcOrd="0" destOrd="0" presId="urn:microsoft.com/office/officeart/2005/8/layout/cycle1"/>
    <dgm:cxn modelId="{C6891DF1-0059-CC44-A182-9979EC54C9D2}" srcId="{8E1255C9-F847-A440-83FF-7AA254CCB896}" destId="{7E56E222-E760-BB44-B344-1990E1501858}" srcOrd="6" destOrd="0" parTransId="{13AC32A6-8893-D449-8951-D536AAD2A737}" sibTransId="{753CC65B-9A29-7147-A2D0-98426981BDB6}"/>
    <dgm:cxn modelId="{DB69FEB0-2546-466A-B8CD-B070B9576EB7}" type="presParOf" srcId="{974F300E-4386-5845-9047-D2E50BE5B9DF}" destId="{BF1A72C0-4F23-214E-B2C0-EC3432C35438}" srcOrd="0" destOrd="0" presId="urn:microsoft.com/office/officeart/2005/8/layout/cycle1"/>
    <dgm:cxn modelId="{BDFE6AFA-3C63-4573-A73E-BEFA9CEA9147}" type="presParOf" srcId="{974F300E-4386-5845-9047-D2E50BE5B9DF}" destId="{92DA8A36-05F4-4B4C-B207-6FB4CBC9688F}" srcOrd="1" destOrd="0" presId="urn:microsoft.com/office/officeart/2005/8/layout/cycle1"/>
    <dgm:cxn modelId="{8660127A-E7F9-4974-9B38-BDAF3645F090}" type="presParOf" srcId="{974F300E-4386-5845-9047-D2E50BE5B9DF}" destId="{2990F259-A510-7044-A15A-189FB55AE5CB}" srcOrd="2" destOrd="0" presId="urn:microsoft.com/office/officeart/2005/8/layout/cycle1"/>
    <dgm:cxn modelId="{E6F494E5-D95F-4D48-945E-56776A6713E0}" type="presParOf" srcId="{974F300E-4386-5845-9047-D2E50BE5B9DF}" destId="{D6373935-A2E9-A548-A33D-66E6F37911B5}" srcOrd="3" destOrd="0" presId="urn:microsoft.com/office/officeart/2005/8/layout/cycle1"/>
    <dgm:cxn modelId="{8569EBAE-C783-4CBA-9E8E-B01D5F5844B8}" type="presParOf" srcId="{974F300E-4386-5845-9047-D2E50BE5B9DF}" destId="{D4CC7CA4-90CA-C44A-80C6-5F4700CEE084}" srcOrd="4" destOrd="0" presId="urn:microsoft.com/office/officeart/2005/8/layout/cycle1"/>
    <dgm:cxn modelId="{59C9DC78-9EDE-49FD-9945-F5EDCB5C847D}" type="presParOf" srcId="{974F300E-4386-5845-9047-D2E50BE5B9DF}" destId="{7E13332C-B56D-A940-B9D8-EF62C0148D0D}" srcOrd="5" destOrd="0" presId="urn:microsoft.com/office/officeart/2005/8/layout/cycle1"/>
    <dgm:cxn modelId="{9A04DAFF-F112-4CE2-8DF4-7BD8B1923D16}" type="presParOf" srcId="{974F300E-4386-5845-9047-D2E50BE5B9DF}" destId="{4897C66C-58BE-8247-B788-6E12567D356C}" srcOrd="6" destOrd="0" presId="urn:microsoft.com/office/officeart/2005/8/layout/cycle1"/>
    <dgm:cxn modelId="{55BC98B7-270E-4913-91A5-12E7868AB40A}" type="presParOf" srcId="{974F300E-4386-5845-9047-D2E50BE5B9DF}" destId="{5FCD605C-912A-4041-B996-B403716CA487}" srcOrd="7" destOrd="0" presId="urn:microsoft.com/office/officeart/2005/8/layout/cycle1"/>
    <dgm:cxn modelId="{EA139C6B-810D-49BA-BF0E-2830193F14E8}" type="presParOf" srcId="{974F300E-4386-5845-9047-D2E50BE5B9DF}" destId="{C105699B-8FB2-A741-A50C-5CCB2285D0C7}" srcOrd="8" destOrd="0" presId="urn:microsoft.com/office/officeart/2005/8/layout/cycle1"/>
    <dgm:cxn modelId="{582B93F8-18F3-4C59-94EC-15A2B0764536}" type="presParOf" srcId="{974F300E-4386-5845-9047-D2E50BE5B9DF}" destId="{BC28773C-7834-1A42-92F8-4F4BB89DB73D}" srcOrd="9" destOrd="0" presId="urn:microsoft.com/office/officeart/2005/8/layout/cycle1"/>
    <dgm:cxn modelId="{5D62C668-00A3-4149-84E5-9227202954A7}" type="presParOf" srcId="{974F300E-4386-5845-9047-D2E50BE5B9DF}" destId="{7011ABDE-921D-CC4A-A812-98D8BC216768}" srcOrd="10" destOrd="0" presId="urn:microsoft.com/office/officeart/2005/8/layout/cycle1"/>
    <dgm:cxn modelId="{4C0BB0CD-62A8-4BFE-8A0C-04498B9D6EFD}" type="presParOf" srcId="{974F300E-4386-5845-9047-D2E50BE5B9DF}" destId="{4CDF93A6-30AC-5049-921D-2336D88B6C8C}" srcOrd="11" destOrd="0" presId="urn:microsoft.com/office/officeart/2005/8/layout/cycle1"/>
    <dgm:cxn modelId="{F18E9B12-B76B-487A-9705-E2070EB5E08E}" type="presParOf" srcId="{974F300E-4386-5845-9047-D2E50BE5B9DF}" destId="{82609FE2-F95F-734C-AD24-6040CE4C7555}" srcOrd="12" destOrd="0" presId="urn:microsoft.com/office/officeart/2005/8/layout/cycle1"/>
    <dgm:cxn modelId="{CB97675C-1B4E-42F5-A75D-C735E00CBC22}" type="presParOf" srcId="{974F300E-4386-5845-9047-D2E50BE5B9DF}" destId="{8BE15629-E7D3-B841-AFF5-8835001D0C0D}" srcOrd="13" destOrd="0" presId="urn:microsoft.com/office/officeart/2005/8/layout/cycle1"/>
    <dgm:cxn modelId="{F00AADDF-6971-45E9-9FB8-9FBF73EC7B84}" type="presParOf" srcId="{974F300E-4386-5845-9047-D2E50BE5B9DF}" destId="{BC2D0E1C-471D-7E42-82F1-D17C1CE939AE}" srcOrd="14" destOrd="0" presId="urn:microsoft.com/office/officeart/2005/8/layout/cycle1"/>
    <dgm:cxn modelId="{32286798-E4CF-467D-8566-8E0A7E7F98A7}" type="presParOf" srcId="{974F300E-4386-5845-9047-D2E50BE5B9DF}" destId="{34EFA172-4ACD-5D45-8EB1-C8219C4728ED}" srcOrd="15" destOrd="0" presId="urn:microsoft.com/office/officeart/2005/8/layout/cycle1"/>
    <dgm:cxn modelId="{311F950A-E5D6-42D8-A505-DB572422078B}" type="presParOf" srcId="{974F300E-4386-5845-9047-D2E50BE5B9DF}" destId="{A09B53D5-F25D-3645-B6F1-7A6889DDDF8A}" srcOrd="16" destOrd="0" presId="urn:microsoft.com/office/officeart/2005/8/layout/cycle1"/>
    <dgm:cxn modelId="{D7CB2273-5955-44D0-920A-6081EE872963}" type="presParOf" srcId="{974F300E-4386-5845-9047-D2E50BE5B9DF}" destId="{ED222A40-1059-3345-AD49-855C25E47BE8}" srcOrd="17" destOrd="0" presId="urn:microsoft.com/office/officeart/2005/8/layout/cycle1"/>
    <dgm:cxn modelId="{F4957086-E920-4016-9CF5-DD761E4C3AF9}" type="presParOf" srcId="{974F300E-4386-5845-9047-D2E50BE5B9DF}" destId="{4C853683-3218-CD49-B68F-8A5D239AEE90}" srcOrd="18" destOrd="0" presId="urn:microsoft.com/office/officeart/2005/8/layout/cycle1"/>
    <dgm:cxn modelId="{51F32BA1-22D1-4778-9C81-4B9E1355AE0A}" type="presParOf" srcId="{974F300E-4386-5845-9047-D2E50BE5B9DF}" destId="{B4887613-2C8E-6048-BE4F-C6593EEA02B6}" srcOrd="19" destOrd="0" presId="urn:microsoft.com/office/officeart/2005/8/layout/cycle1"/>
    <dgm:cxn modelId="{CE0AE7C1-701F-49C9-9C01-E85A99C6C7C1}" type="presParOf" srcId="{974F300E-4386-5845-9047-D2E50BE5B9DF}" destId="{3EB43849-CDAA-6542-A0ED-A2364BFE5183}" srcOrd="20" destOrd="0" presId="urn:microsoft.com/office/officeart/2005/8/layout/cycle1"/>
    <dgm:cxn modelId="{13F0D77B-170D-4912-83A5-EA00C976D10E}" type="presParOf" srcId="{974F300E-4386-5845-9047-D2E50BE5B9DF}" destId="{67B5704C-12E6-724A-A550-BBECF16F0D67}" srcOrd="21" destOrd="0" presId="urn:microsoft.com/office/officeart/2005/8/layout/cycle1"/>
    <dgm:cxn modelId="{DFFCD39B-D1AE-44B7-9A59-754D6B3B8511}" type="presParOf" srcId="{974F300E-4386-5845-9047-D2E50BE5B9DF}" destId="{F4A0DB84-DA6F-5B42-865D-A1C9482E6477}" srcOrd="22" destOrd="0" presId="urn:microsoft.com/office/officeart/2005/8/layout/cycle1"/>
    <dgm:cxn modelId="{0BB52A28-DBF0-4CF1-9116-71E9EB84CA1F}" type="presParOf" srcId="{974F300E-4386-5845-9047-D2E50BE5B9DF}" destId="{A03A567C-81C1-5D48-A8D8-13AC95079D6E}" srcOrd="23" destOrd="0" presId="urn:microsoft.com/office/officeart/2005/8/layout/cycle1"/>
    <dgm:cxn modelId="{45173CB4-6A14-459A-8573-6BBE4D69C70A}" type="presParOf" srcId="{974F300E-4386-5845-9047-D2E50BE5B9DF}" destId="{4224DD77-44E4-B542-8850-3F8188BB1E36}" srcOrd="24" destOrd="0" presId="urn:microsoft.com/office/officeart/2005/8/layout/cycle1"/>
    <dgm:cxn modelId="{A3DFF768-427C-4A98-B9A4-FBB80C08717B}" type="presParOf" srcId="{974F300E-4386-5845-9047-D2E50BE5B9DF}" destId="{D1865973-AFE4-A943-BF2C-DC5AFBD39F55}" srcOrd="25" destOrd="0" presId="urn:microsoft.com/office/officeart/2005/8/layout/cycle1"/>
    <dgm:cxn modelId="{9F1081A4-4BA9-4052-83EC-34C13AF42FC1}" type="presParOf" srcId="{974F300E-4386-5845-9047-D2E50BE5B9DF}" destId="{97C00218-34C1-5146-826D-31FE35FA5017}" srcOrd="26" destOrd="0" presId="urn:microsoft.com/office/officeart/2005/8/layout/cycle1"/>
    <dgm:cxn modelId="{4B6E2D73-7F66-415D-88B1-98401F58C1BF}" type="presParOf" srcId="{974F300E-4386-5845-9047-D2E50BE5B9DF}" destId="{0EF7573D-5C5D-B949-B76F-5EB9457D4F36}" srcOrd="27" destOrd="0" presId="urn:microsoft.com/office/officeart/2005/8/layout/cycle1"/>
    <dgm:cxn modelId="{27E16784-A5A7-4BCF-A10F-A3FF2D250A92}" type="presParOf" srcId="{974F300E-4386-5845-9047-D2E50BE5B9DF}" destId="{58A8FDD3-53A8-B64E-A8CF-56CB16DD1561}" srcOrd="28" destOrd="0" presId="urn:microsoft.com/office/officeart/2005/8/layout/cycle1"/>
    <dgm:cxn modelId="{D22A2A0A-4BA6-426A-B5B7-E2FF3DFC2D4F}" type="presParOf" srcId="{974F300E-4386-5845-9047-D2E50BE5B9DF}" destId="{6EF3A9E6-F5F9-C84D-A088-29BA6973AC84}" srcOrd="29" destOrd="0" presId="urn:microsoft.com/office/officeart/2005/8/layout/cycle1"/>
    <dgm:cxn modelId="{9E670DB3-4DB5-4992-96B0-05F00E4D5A4D}" type="presParOf" srcId="{974F300E-4386-5845-9047-D2E50BE5B9DF}" destId="{60236C4F-9E4B-C84E-9472-C140F7126C56}" srcOrd="30" destOrd="0" presId="urn:microsoft.com/office/officeart/2005/8/layout/cycle1"/>
    <dgm:cxn modelId="{C2734002-7D23-4E04-A71A-D5CF3D6A9C1A}" type="presParOf" srcId="{974F300E-4386-5845-9047-D2E50BE5B9DF}" destId="{8EF6DDEE-72DC-714C-A05F-3C4CBC43E8B1}" srcOrd="31" destOrd="0" presId="urn:microsoft.com/office/officeart/2005/8/layout/cycle1"/>
    <dgm:cxn modelId="{8494F705-F791-4E25-B714-593F56CFA49D}" type="presParOf" srcId="{974F300E-4386-5845-9047-D2E50BE5B9DF}" destId="{9C0B38ED-69AF-1742-B03C-44F628081988}" srcOrd="32" destOrd="0" presId="urn:microsoft.com/office/officeart/2005/8/layout/cycle1"/>
    <dgm:cxn modelId="{6D70C802-C367-4C3C-9B7D-266A9F20E2E9}" type="presParOf" srcId="{974F300E-4386-5845-9047-D2E50BE5B9DF}" destId="{EF662A56-2D44-AC43-88FC-CC890223D94E}" srcOrd="33" destOrd="0" presId="urn:microsoft.com/office/officeart/2005/8/layout/cycle1"/>
    <dgm:cxn modelId="{61C186AA-0B41-47E2-88D3-B3AFE7DDC554}" type="presParOf" srcId="{974F300E-4386-5845-9047-D2E50BE5B9DF}" destId="{F71C92C7-1F11-9943-86A3-AC589F620D1F}" srcOrd="34" destOrd="0" presId="urn:microsoft.com/office/officeart/2005/8/layout/cycle1"/>
    <dgm:cxn modelId="{2875BED1-7631-4655-AC61-B17D9B59F514}" type="presParOf" srcId="{974F300E-4386-5845-9047-D2E50BE5B9DF}" destId="{177A76F1-B4CA-E543-9CF3-DEF10E2A977A}"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t>
        <a:bodyPr/>
        <a:lstStyle/>
        <a:p>
          <a:endParaRPr lang="en-US"/>
        </a:p>
      </dgm:t>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a:t>
          </a:r>
          <a:r>
            <a:rPr lang="zh-CN" altLang="en-US" sz="1600" dirty="0">
              <a:solidFill>
                <a:srgbClr val="FFFFFF">
                  <a:hueOff val="0"/>
                  <a:satOff val="0"/>
                  <a:lumOff val="0"/>
                  <a:alphaOff val="0"/>
                </a:srgbClr>
              </a:solidFill>
              <a:latin typeface="Tahoma"/>
              <a:ea typeface="+mn-ea"/>
              <a:cs typeface="+mn-cs"/>
            </a:rPr>
            <a:t>尼散月</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a:t>
          </a:r>
          <a:r>
            <a:rPr lang="zh-CN" altLang="en-US" sz="1600" dirty="0">
              <a:solidFill>
                <a:srgbClr val="FFFFFF">
                  <a:hueOff val="0"/>
                  <a:satOff val="0"/>
                  <a:lumOff val="0"/>
                  <a:alphaOff val="0"/>
                </a:srgbClr>
              </a:solidFill>
              <a:latin typeface="Tahoma"/>
              <a:ea typeface="+mn-ea"/>
              <a:cs typeface="+mn-cs"/>
            </a:rPr>
            <a:t>以珥月</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a:t>
          </a:r>
          <a:r>
            <a:rPr lang="zh-CN" altLang="en-US" sz="1600" dirty="0">
              <a:solidFill>
                <a:srgbClr val="FFFFFF">
                  <a:hueOff val="0"/>
                  <a:satOff val="0"/>
                  <a:lumOff val="0"/>
                  <a:alphaOff val="0"/>
                </a:srgbClr>
              </a:solidFill>
              <a:latin typeface="Tahoma"/>
              <a:ea typeface="+mn-ea"/>
              <a:cs typeface="+mn-cs"/>
            </a:rPr>
            <a:t> 西弯月</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a:t>
          </a:r>
          <a:r>
            <a:rPr lang="zh-CN" altLang="en-US" sz="1600" dirty="0">
              <a:solidFill>
                <a:srgbClr val="FFFFFF">
                  <a:hueOff val="0"/>
                  <a:satOff val="0"/>
                  <a:lumOff val="0"/>
                  <a:alphaOff val="0"/>
                </a:srgbClr>
              </a:solidFill>
              <a:latin typeface="Tahoma"/>
              <a:ea typeface="+mn-ea"/>
              <a:cs typeface="+mn-cs"/>
            </a:rPr>
            <a:t>搭模斯月</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t>
          </a:r>
          <a:r>
            <a:rPr lang="zh-CN" altLang="en-US" sz="1600" dirty="0">
              <a:solidFill>
                <a:srgbClr val="FFFFFF">
                  <a:hueOff val="0"/>
                  <a:satOff val="0"/>
                  <a:lumOff val="0"/>
                  <a:alphaOff val="0"/>
                </a:srgbClr>
              </a:solidFill>
              <a:latin typeface="Tahoma"/>
              <a:ea typeface="+mn-ea"/>
              <a:cs typeface="+mn-cs"/>
            </a:rPr>
            <a:t>埃波月</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zh-CN" altLang="en-US" sz="1600" dirty="0">
              <a:solidFill>
                <a:srgbClr val="FFFFFF">
                  <a:hueOff val="0"/>
                  <a:satOff val="0"/>
                  <a:lumOff val="0"/>
                  <a:alphaOff val="0"/>
                </a:srgbClr>
              </a:solidFill>
              <a:latin typeface="Tahoma"/>
              <a:ea typeface="+mn-ea"/>
              <a:cs typeface="+mn-cs"/>
            </a:rPr>
            <a:t>以禄月</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a:t>
          </a:r>
          <a:r>
            <a:rPr lang="zh-CN" altLang="en-US" sz="1600" dirty="0">
              <a:solidFill>
                <a:srgbClr val="FFFFFF">
                  <a:hueOff val="0"/>
                  <a:satOff val="0"/>
                  <a:lumOff val="0"/>
                  <a:alphaOff val="0"/>
                </a:srgbClr>
              </a:solidFill>
              <a:latin typeface="Tahoma"/>
              <a:ea typeface="+mn-ea"/>
              <a:cs typeface="+mn-cs"/>
            </a:rPr>
            <a:t>提斯利月</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zh-CN" altLang="en-US" sz="1600" dirty="0">
              <a:solidFill>
                <a:srgbClr val="FFFFFF">
                  <a:hueOff val="0"/>
                  <a:satOff val="0"/>
                  <a:lumOff val="0"/>
                  <a:alphaOff val="0"/>
                </a:srgbClr>
              </a:solidFill>
              <a:latin typeface="Tahoma"/>
              <a:ea typeface="+mn-ea"/>
              <a:cs typeface="+mn-cs"/>
            </a:rPr>
            <a:t>玛西班月</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a:t>
          </a:r>
          <a:r>
            <a:rPr lang="zh-CN" altLang="en-US" sz="1600" dirty="0">
              <a:solidFill>
                <a:srgbClr val="FFFFFF">
                  <a:hueOff val="0"/>
                  <a:satOff val="0"/>
                  <a:lumOff val="0"/>
                  <a:alphaOff val="0"/>
                </a:srgbClr>
              </a:solidFill>
              <a:latin typeface="Tahoma"/>
              <a:ea typeface="+mn-ea"/>
              <a:cs typeface="+mn-cs"/>
            </a:rPr>
            <a:t>基斯流月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a:t>
          </a:r>
          <a:r>
            <a:rPr lang="zh-CN" altLang="en-US" sz="1600" dirty="0">
              <a:solidFill>
                <a:srgbClr val="FFFFFF">
                  <a:hueOff val="0"/>
                  <a:satOff val="0"/>
                  <a:lumOff val="0"/>
                  <a:alphaOff val="0"/>
                </a:srgbClr>
              </a:solidFill>
              <a:latin typeface="Tahoma"/>
              <a:ea typeface="+mn-ea"/>
              <a:cs typeface="+mn-cs"/>
            </a:rPr>
            <a:t>提别月</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a:t>
          </a:r>
          <a:r>
            <a:rPr lang="zh-CN" altLang="en-US" sz="1600" dirty="0">
              <a:solidFill>
                <a:srgbClr val="FFFFFF">
                  <a:hueOff val="0"/>
                  <a:satOff val="0"/>
                  <a:lumOff val="0"/>
                  <a:alphaOff val="0"/>
                </a:srgbClr>
              </a:solidFill>
              <a:latin typeface="Tahoma"/>
              <a:ea typeface="+mn-ea"/>
              <a:cs typeface="+mn-cs"/>
            </a:rPr>
            <a:t> 细罢特月</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t>
          </a:r>
          <a:r>
            <a:rPr lang="zh-CN" altLang="en-US" sz="1600" dirty="0">
              <a:solidFill>
                <a:srgbClr val="FFFFFF">
                  <a:hueOff val="0"/>
                  <a:satOff val="0"/>
                  <a:lumOff val="0"/>
                  <a:alphaOff val="0"/>
                </a:srgbClr>
              </a:solidFill>
              <a:latin typeface="Tahoma"/>
              <a:ea typeface="+mn-ea"/>
              <a:cs typeface="+mn-cs"/>
            </a:rPr>
            <a:t>亚达月</a:t>
          </a:r>
          <a:endParaRPr lang="en-US" sz="1600" dirty="0">
            <a:solidFill>
              <a:srgbClr val="FFFFFF">
                <a:hueOff val="0"/>
                <a:satOff val="0"/>
                <a:lumOff val="0"/>
                <a:alphaOff val="0"/>
              </a:srgbClr>
            </a:solidFill>
            <a:latin typeface="Tahoma"/>
            <a:ea typeface="+mn-ea"/>
            <a:cs typeface="+mn-cs"/>
          </a:endParaRPr>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4C8AC837-DBAA-5F48-BFFA-88B3F17800FA}" type="parTrans" cxnId="{8473CCC9-3CE8-2541-BD76-1510DC4C2444}">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custRadScaleRad="100876" custRadScaleInc="7467">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custLinFactNeighborX="2605" custLinFactNeighborY="-837"/>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89195"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DD2F281C-C477-0D4C-A136-0E548B10DE30}" type="presOf" srcId="{63159F5F-19C4-974F-B4D9-6A8388E3A179}" destId="{DC85BF06-3190-2C49-B38C-CC01414F9567}"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19BCCA2C-4616-D24E-9621-2E10191F9A4C}" type="presOf" srcId="{6533DBF9-2933-D44A-B9F0-8FC24EC06F20}" destId="{C4FE94AE-AFAE-8743-9525-171FDA850E0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FBFB6043-1413-0843-95CE-A4F25AFAFD6B}" type="presOf" srcId="{B7792F1E-795A-8A40-9AF9-CBB036406804}" destId="{0EBEA1BD-8C57-A847-A4A1-BD492A397D4A}" srcOrd="0" destOrd="0" presId="urn:microsoft.com/office/officeart/2005/8/layout/cycle1"/>
    <dgm:cxn modelId="{B2F96045-94F0-4E4B-BD43-9EE9C84BD22E}" type="presOf" srcId="{8E1255C9-F847-A440-83FF-7AA254CCB896}" destId="{974F300E-4386-5845-9047-D2E50BE5B9DF}"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FC0F6150-A17E-8745-8E68-A34D6CCB97A1}" type="presOf" srcId="{19401D75-4FA1-2642-9C39-67D34D8AB9EC}" destId="{37E24780-EDFC-1D4D-B756-C90BE821441B}" srcOrd="0" destOrd="0" presId="urn:microsoft.com/office/officeart/2005/8/layout/cycle1"/>
    <dgm:cxn modelId="{6DBCD25C-1AAF-A445-AE05-BDCCB5EC2329}" type="presOf" srcId="{54471214-3ABC-B64E-8935-4F53AC7091F5}" destId="{2257407E-2335-6E46-9533-50F1A4869162}" srcOrd="0" destOrd="0" presId="urn:microsoft.com/office/officeart/2005/8/layout/cycle1"/>
    <dgm:cxn modelId="{C695245E-9A04-9E43-BE73-527FF72D21EA}" type="presOf" srcId="{931AD6AD-68AD-1F4D-802F-C6CD780A0CDB}" destId="{19DCBC3D-EF34-4444-B52C-E59D1C44CC9D}"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D731009D-2BFD-074C-BFFD-7904105C83D4}" type="presOf" srcId="{580AAA11-E1E4-FC4E-A546-63E521F462A7}" destId="{DAE7F6D9-575B-6C47-9F2C-6177EB4BA541}" srcOrd="0" destOrd="0" presId="urn:microsoft.com/office/officeart/2005/8/layout/cycle1"/>
    <dgm:cxn modelId="{197E219F-921E-D74D-83DF-E4370472C7A6}" type="presOf" srcId="{0858D728-97B0-1A41-82DA-1572CE14754F}" destId="{9BE0E30D-6CC1-3143-BC4A-4FF2C5039316}" srcOrd="0" destOrd="0" presId="urn:microsoft.com/office/officeart/2005/8/layout/cycle1"/>
    <dgm:cxn modelId="{0DAEF4A0-ACA3-EB43-B524-CFDA2A0AF855}"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391D5DB3-B7E3-CB44-A6FC-CBC900A7D16E}" type="presOf" srcId="{591E9484-33B2-714C-AA5D-D47E80DA12F9}" destId="{CDA9BE8C-41E5-BF45-BAB4-5B91BDDEFF8D}" srcOrd="0" destOrd="0" presId="urn:microsoft.com/office/officeart/2005/8/layout/cycle1"/>
    <dgm:cxn modelId="{710A10B6-8CBB-BE46-AB17-D741D8A05006}" type="presOf" srcId="{610909C5-6334-264F-93E0-189A71FB6993}" destId="{54CDBF4B-9D09-3242-A1D5-0506BD1712C5}" srcOrd="0" destOrd="0" presId="urn:microsoft.com/office/officeart/2005/8/layout/cycle1"/>
    <dgm:cxn modelId="{748B5AB8-D694-2D48-A988-780242E42E7A}" type="presOf" srcId="{81D20D5D-F15B-B844-BCE7-07FE2E88C5B6}" destId="{2467F156-8EB3-F044-8664-8B186FD19D40}"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178515BD-414F-2A45-A5B9-2AFF1841F7D8}" type="presOf" srcId="{D548EBB6-B1A8-4E4A-94F3-38AFF917AA13}" destId="{A85B6194-0CD3-0046-9C07-12EA626BEFA3}" srcOrd="0" destOrd="0" presId="urn:microsoft.com/office/officeart/2005/8/layout/cycle1"/>
    <dgm:cxn modelId="{4AF8D6BF-A6E1-AA49-8D4B-DB68F190A9F5}" type="presOf" srcId="{12600BCB-5734-3F4B-9543-0CB09A3EC940}" destId="{92DA8A36-05F4-4B4C-B207-6FB4CBC9688F}" srcOrd="0" destOrd="0" presId="urn:microsoft.com/office/officeart/2005/8/layout/cycle1"/>
    <dgm:cxn modelId="{3F0BB5C2-5A3A-4D4D-8A50-E0E453A43265}" type="presOf" srcId="{D805A741-31F4-6D45-A082-4AD4C7B066F1}" destId="{7D368AA8-A897-6A44-B2ED-5420DBBF55CD}"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783E44C4-89BB-3A46-B870-F09FECCDB75C}" type="presOf" srcId="{325DB5A0-FE7A-8245-9663-7B515E4DF4C8}" destId="{EAEA7D1D-8D8A-4A4B-812D-D24179AFED27}" srcOrd="0" destOrd="0" presId="urn:microsoft.com/office/officeart/2005/8/layout/cycle1"/>
    <dgm:cxn modelId="{ABCDEAC7-4B7A-9744-A4AE-CCE163E3BE23}" type="presOf" srcId="{55E743FA-081E-B447-B4F2-DEEACC6857BC}" destId="{36444405-91CC-BC45-909E-8AE477F1EC7C}"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3728C1CF-56E9-F240-BA20-DC6EE672AC03}" type="presOf" srcId="{D7E87DE1-03EB-D748-89C5-D76845DF9F58}" destId="{12C576B8-5B2D-B04B-98C4-29D5E499FD83}" srcOrd="0" destOrd="0" presId="urn:microsoft.com/office/officeart/2005/8/layout/cycle1"/>
    <dgm:cxn modelId="{B525B1D1-E95A-604A-A883-F6BA11AB0671}" type="presOf" srcId="{B6065800-F57E-6842-B73C-614AFBC2DE05}" destId="{2990F259-A510-7044-A15A-189FB55AE5CB}" srcOrd="0" destOrd="0" presId="urn:microsoft.com/office/officeart/2005/8/layout/cycle1"/>
    <dgm:cxn modelId="{943A39D2-2F27-FC4A-BEC2-A8D83635759E}" type="presOf" srcId="{55B5CCF6-1B65-AC49-B1EC-CD09807E71EF}" destId="{76EDA6DC-5A32-7640-86D9-A3D1F65AC2D3}"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7FA4C5D8-0385-B44B-8C03-21F9A252F495}" type="presOf" srcId="{A9914442-2057-0542-A0EA-F935FCA28993}" destId="{B4CE740F-E5F8-1040-9068-3C0CA6A81D60}"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BC6B3DDF-5D99-C44D-AEA4-3EF6040957FB}" type="presOf" srcId="{C62D126D-D94F-0A45-AAB3-A4A2804A9AA5}" destId="{49452468-AA65-834B-B75D-72A0A7810E13}" srcOrd="0" destOrd="0" presId="urn:microsoft.com/office/officeart/2005/8/layout/cycle1"/>
    <dgm:cxn modelId="{262B3EF7-2CC7-A84F-91D0-76E904BA7D09}" type="presOf" srcId="{CCCC52AB-CFB4-904A-B94C-E1998826B4F9}" destId="{7C0589C6-43EC-854D-966B-B0C5FE9A8192}" srcOrd="0" destOrd="0" presId="urn:microsoft.com/office/officeart/2005/8/layout/cycle1"/>
    <dgm:cxn modelId="{E14540FD-EEC6-B844-98E0-215CAD55451D}" type="presOf" srcId="{F73B3211-1799-3F44-92B6-7CEE57ECB2D3}" destId="{BF6C208F-01F8-574D-980A-D40F886CF760}" srcOrd="0" destOrd="0" presId="urn:microsoft.com/office/officeart/2005/8/layout/cycle1"/>
    <dgm:cxn modelId="{C3B6079C-ABD9-9842-994C-57C358596766}" type="presParOf" srcId="{974F300E-4386-5845-9047-D2E50BE5B9DF}" destId="{BF1A72C0-4F23-214E-B2C0-EC3432C35438}" srcOrd="0" destOrd="0" presId="urn:microsoft.com/office/officeart/2005/8/layout/cycle1"/>
    <dgm:cxn modelId="{6D3226D6-0CC5-A94F-A266-7167B3EE6AE5}" type="presParOf" srcId="{974F300E-4386-5845-9047-D2E50BE5B9DF}" destId="{92DA8A36-05F4-4B4C-B207-6FB4CBC9688F}" srcOrd="1" destOrd="0" presId="urn:microsoft.com/office/officeart/2005/8/layout/cycle1"/>
    <dgm:cxn modelId="{635F3E91-48A4-ED46-B793-05EC0CEB8F0B}" type="presParOf" srcId="{974F300E-4386-5845-9047-D2E50BE5B9DF}" destId="{2990F259-A510-7044-A15A-189FB55AE5CB}" srcOrd="2" destOrd="0" presId="urn:microsoft.com/office/officeart/2005/8/layout/cycle1"/>
    <dgm:cxn modelId="{36068463-5962-3343-BB22-B4B1B838E381}" type="presParOf" srcId="{974F300E-4386-5845-9047-D2E50BE5B9DF}" destId="{A7A1548F-03D0-7F43-8C4C-631804CE4126}" srcOrd="3" destOrd="0" presId="urn:microsoft.com/office/officeart/2005/8/layout/cycle1"/>
    <dgm:cxn modelId="{6DFAC72D-8CDB-1946-9047-5B7213D7F157}" type="presParOf" srcId="{974F300E-4386-5845-9047-D2E50BE5B9DF}" destId="{EAEA7D1D-8D8A-4A4B-812D-D24179AFED27}" srcOrd="4" destOrd="0" presId="urn:microsoft.com/office/officeart/2005/8/layout/cycle1"/>
    <dgm:cxn modelId="{A3C355F2-1810-6D4F-A028-ED5958C2239B}" type="presParOf" srcId="{974F300E-4386-5845-9047-D2E50BE5B9DF}" destId="{2257407E-2335-6E46-9533-50F1A4869162}" srcOrd="5" destOrd="0" presId="urn:microsoft.com/office/officeart/2005/8/layout/cycle1"/>
    <dgm:cxn modelId="{22F19206-2B43-B246-88F5-8EB993B001D3}" type="presParOf" srcId="{974F300E-4386-5845-9047-D2E50BE5B9DF}" destId="{3467B5D4-61EB-4C46-BB87-881C0920F2D1}" srcOrd="6" destOrd="0" presId="urn:microsoft.com/office/officeart/2005/8/layout/cycle1"/>
    <dgm:cxn modelId="{405892D1-A572-CD4E-9417-721C68A978AA}" type="presParOf" srcId="{974F300E-4386-5845-9047-D2E50BE5B9DF}" destId="{2467F156-8EB3-F044-8664-8B186FD19D40}" srcOrd="7" destOrd="0" presId="urn:microsoft.com/office/officeart/2005/8/layout/cycle1"/>
    <dgm:cxn modelId="{3E3952F4-21F2-814A-911D-DC6DFBBF8496}" type="presParOf" srcId="{974F300E-4386-5845-9047-D2E50BE5B9DF}" destId="{DC85BF06-3190-2C49-B38C-CC01414F9567}" srcOrd="8" destOrd="0" presId="urn:microsoft.com/office/officeart/2005/8/layout/cycle1"/>
    <dgm:cxn modelId="{8721692C-08B7-CE4E-9536-113DEBEF294A}" type="presParOf" srcId="{974F300E-4386-5845-9047-D2E50BE5B9DF}" destId="{818521AB-CB19-3245-AC47-32330EC1D05A}" srcOrd="9" destOrd="0" presId="urn:microsoft.com/office/officeart/2005/8/layout/cycle1"/>
    <dgm:cxn modelId="{60960502-43EF-8047-9D5F-10B2AB7E89AF}" type="presParOf" srcId="{974F300E-4386-5845-9047-D2E50BE5B9DF}" destId="{A85B6194-0CD3-0046-9C07-12EA626BEFA3}" srcOrd="10" destOrd="0" presId="urn:microsoft.com/office/officeart/2005/8/layout/cycle1"/>
    <dgm:cxn modelId="{0C345A8C-3F7E-484A-9E99-69BC6A54DEB5}" type="presParOf" srcId="{974F300E-4386-5845-9047-D2E50BE5B9DF}" destId="{76EDA6DC-5A32-7640-86D9-A3D1F65AC2D3}" srcOrd="11" destOrd="0" presId="urn:microsoft.com/office/officeart/2005/8/layout/cycle1"/>
    <dgm:cxn modelId="{01BC59FC-D6D2-E149-AB3A-A1B21131041B}" type="presParOf" srcId="{974F300E-4386-5845-9047-D2E50BE5B9DF}" destId="{5FEB966B-5E78-494C-B5A1-6F18B3A362B7}" srcOrd="12" destOrd="0" presId="urn:microsoft.com/office/officeart/2005/8/layout/cycle1"/>
    <dgm:cxn modelId="{F8655411-CFD3-DA4E-B338-FF009E6B5366}" type="presParOf" srcId="{974F300E-4386-5845-9047-D2E50BE5B9DF}" destId="{9BE0E30D-6CC1-3143-BC4A-4FF2C5039316}" srcOrd="13" destOrd="0" presId="urn:microsoft.com/office/officeart/2005/8/layout/cycle1"/>
    <dgm:cxn modelId="{F5DB51C8-A455-594B-9760-D725576BAD7C}" type="presParOf" srcId="{974F300E-4386-5845-9047-D2E50BE5B9DF}" destId="{37E24780-EDFC-1D4D-B756-C90BE821441B}" srcOrd="14" destOrd="0" presId="urn:microsoft.com/office/officeart/2005/8/layout/cycle1"/>
    <dgm:cxn modelId="{CEBA0C18-0669-884B-98DE-51C154E20BCD}" type="presParOf" srcId="{974F300E-4386-5845-9047-D2E50BE5B9DF}" destId="{788B510C-5C6F-7E4F-BD2A-4B0F37349509}" srcOrd="15" destOrd="0" presId="urn:microsoft.com/office/officeart/2005/8/layout/cycle1"/>
    <dgm:cxn modelId="{F3C33D5C-89D1-C34E-8456-876D972150D4}" type="presParOf" srcId="{974F300E-4386-5845-9047-D2E50BE5B9DF}" destId="{BF6C208F-01F8-574D-980A-D40F886CF760}" srcOrd="16" destOrd="0" presId="urn:microsoft.com/office/officeart/2005/8/layout/cycle1"/>
    <dgm:cxn modelId="{E79600DE-9027-4C44-B1C3-E95178E4405E}" type="presParOf" srcId="{974F300E-4386-5845-9047-D2E50BE5B9DF}" destId="{DAE7F6D9-575B-6C47-9F2C-6177EB4BA541}" srcOrd="17" destOrd="0" presId="urn:microsoft.com/office/officeart/2005/8/layout/cycle1"/>
    <dgm:cxn modelId="{C6ABD3F8-5BD2-8140-B9EB-E995F22A1E6F}" type="presParOf" srcId="{974F300E-4386-5845-9047-D2E50BE5B9DF}" destId="{3AD74439-13B4-6B4C-A74C-96BE28333D49}" srcOrd="18" destOrd="0" presId="urn:microsoft.com/office/officeart/2005/8/layout/cycle1"/>
    <dgm:cxn modelId="{E8DDD5F4-8AE5-9447-81B8-FDBFB0B17E04}" type="presParOf" srcId="{974F300E-4386-5845-9047-D2E50BE5B9DF}" destId="{B4CE740F-E5F8-1040-9068-3C0CA6A81D60}" srcOrd="19" destOrd="0" presId="urn:microsoft.com/office/officeart/2005/8/layout/cycle1"/>
    <dgm:cxn modelId="{AADDFAFE-8FFF-C240-BE14-CF2ACDE0F0D1}" type="presParOf" srcId="{974F300E-4386-5845-9047-D2E50BE5B9DF}" destId="{7D368AA8-A897-6A44-B2ED-5420DBBF55CD}" srcOrd="20" destOrd="0" presId="urn:microsoft.com/office/officeart/2005/8/layout/cycle1"/>
    <dgm:cxn modelId="{08D46E09-2108-D843-9FC1-E25E2879DDA6}" type="presParOf" srcId="{974F300E-4386-5845-9047-D2E50BE5B9DF}" destId="{256A8A82-B1CB-EF43-AB66-A3D1C8A54B59}" srcOrd="21" destOrd="0" presId="urn:microsoft.com/office/officeart/2005/8/layout/cycle1"/>
    <dgm:cxn modelId="{0DF82BAE-DC1E-C74E-AE71-590890EB1219}" type="presParOf" srcId="{974F300E-4386-5845-9047-D2E50BE5B9DF}" destId="{36444405-91CC-BC45-909E-8AE477F1EC7C}" srcOrd="22" destOrd="0" presId="urn:microsoft.com/office/officeart/2005/8/layout/cycle1"/>
    <dgm:cxn modelId="{4CB8683A-657C-8743-B67D-B570C1928C75}" type="presParOf" srcId="{974F300E-4386-5845-9047-D2E50BE5B9DF}" destId="{0EBEA1BD-8C57-A847-A4A1-BD492A397D4A}" srcOrd="23" destOrd="0" presId="urn:microsoft.com/office/officeart/2005/8/layout/cycle1"/>
    <dgm:cxn modelId="{CA983CE5-6877-0C43-94F0-1A8EDAA43F0C}" type="presParOf" srcId="{974F300E-4386-5845-9047-D2E50BE5B9DF}" destId="{A1257670-91AA-B74E-AFCB-48382C466D43}" srcOrd="24" destOrd="0" presId="urn:microsoft.com/office/officeart/2005/8/layout/cycle1"/>
    <dgm:cxn modelId="{02C9B540-36FC-DF46-A635-4774DFDCB87F}" type="presParOf" srcId="{974F300E-4386-5845-9047-D2E50BE5B9DF}" destId="{19DCBC3D-EF34-4444-B52C-E59D1C44CC9D}" srcOrd="25" destOrd="0" presId="urn:microsoft.com/office/officeart/2005/8/layout/cycle1"/>
    <dgm:cxn modelId="{6EECCE73-044D-F14E-A3E0-751E3A3852A1}" type="presParOf" srcId="{974F300E-4386-5845-9047-D2E50BE5B9DF}" destId="{CDA9BE8C-41E5-BF45-BAB4-5B91BDDEFF8D}" srcOrd="26" destOrd="0" presId="urn:microsoft.com/office/officeart/2005/8/layout/cycle1"/>
    <dgm:cxn modelId="{F3954458-79AA-A142-AA43-539272F987F4}" type="presParOf" srcId="{974F300E-4386-5845-9047-D2E50BE5B9DF}" destId="{731680F6-F070-374C-97C4-FB0156E03231}" srcOrd="27" destOrd="0" presId="urn:microsoft.com/office/officeart/2005/8/layout/cycle1"/>
    <dgm:cxn modelId="{5D95681D-B930-1447-B069-3924477B9582}" type="presParOf" srcId="{974F300E-4386-5845-9047-D2E50BE5B9DF}" destId="{12C576B8-5B2D-B04B-98C4-29D5E499FD83}" srcOrd="28" destOrd="0" presId="urn:microsoft.com/office/officeart/2005/8/layout/cycle1"/>
    <dgm:cxn modelId="{E548BF0B-1E80-4948-B8FE-2E19ADABD320}" type="presParOf" srcId="{974F300E-4386-5845-9047-D2E50BE5B9DF}" destId="{C4FE94AE-AFAE-8743-9525-171FDA850E0F}" srcOrd="29" destOrd="0" presId="urn:microsoft.com/office/officeart/2005/8/layout/cycle1"/>
    <dgm:cxn modelId="{D77FA523-6626-7D4A-AB16-FF70EAA9CEDB}" type="presParOf" srcId="{974F300E-4386-5845-9047-D2E50BE5B9DF}" destId="{FBD4D212-3E98-9843-8795-297F9EDDD657}" srcOrd="30" destOrd="0" presId="urn:microsoft.com/office/officeart/2005/8/layout/cycle1"/>
    <dgm:cxn modelId="{ED8B47DF-6C99-D74A-A452-9ED3D644B1E9}" type="presParOf" srcId="{974F300E-4386-5845-9047-D2E50BE5B9DF}" destId="{54CDBF4B-9D09-3242-A1D5-0506BD1712C5}" srcOrd="31" destOrd="0" presId="urn:microsoft.com/office/officeart/2005/8/layout/cycle1"/>
    <dgm:cxn modelId="{6D2DBD89-1972-0949-A1BC-255709BFAF1D}" type="presParOf" srcId="{974F300E-4386-5845-9047-D2E50BE5B9DF}" destId="{49452468-AA65-834B-B75D-72A0A7810E13}" srcOrd="32" destOrd="0" presId="urn:microsoft.com/office/officeart/2005/8/layout/cycle1"/>
    <dgm:cxn modelId="{7A9B3410-91AB-4D4A-97C2-6EC4D3DDCA7C}" type="presParOf" srcId="{974F300E-4386-5845-9047-D2E50BE5B9DF}" destId="{B0C742D0-6463-FF41-BE88-36D0AF1ED5D5}" srcOrd="33" destOrd="0" presId="urn:microsoft.com/office/officeart/2005/8/layout/cycle1"/>
    <dgm:cxn modelId="{38E36CC4-5DA4-3E43-B4E3-7F9FF6099C2A}" type="presParOf" srcId="{974F300E-4386-5845-9047-D2E50BE5B9DF}" destId="{CE064FAD-9527-C04A-986D-ADE7F29D4AAF}" srcOrd="34" destOrd="0" presId="urn:microsoft.com/office/officeart/2005/8/layout/cycle1"/>
    <dgm:cxn modelId="{BFA8C786-E616-0645-84C7-EB195ECD1007}"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4.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t>
        <a:bodyPr/>
        <a:lstStyle/>
        <a:p>
          <a:endParaRPr lang="en-US"/>
        </a:p>
      </dgm:t>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a:t>
          </a:r>
          <a:r>
            <a:rPr lang="zh-CN" altLang="en-US" sz="1600" dirty="0">
              <a:solidFill>
                <a:srgbClr val="FFFFFF">
                  <a:hueOff val="0"/>
                  <a:satOff val="0"/>
                  <a:lumOff val="0"/>
                  <a:alphaOff val="0"/>
                </a:srgbClr>
              </a:solidFill>
              <a:latin typeface="Tahoma"/>
              <a:ea typeface="+mn-ea"/>
              <a:cs typeface="+mn-cs"/>
            </a:rPr>
            <a:t>尼散月</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a:t>
          </a:r>
          <a:r>
            <a:rPr lang="zh-CN" altLang="en-US" sz="1600" dirty="0">
              <a:solidFill>
                <a:srgbClr val="FFFFFF">
                  <a:hueOff val="0"/>
                  <a:satOff val="0"/>
                  <a:lumOff val="0"/>
                  <a:alphaOff val="0"/>
                </a:srgbClr>
              </a:solidFill>
              <a:latin typeface="Tahoma"/>
              <a:ea typeface="+mn-ea"/>
              <a:cs typeface="+mn-cs"/>
            </a:rPr>
            <a:t>以珥月</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a:t>
          </a:r>
          <a:r>
            <a:rPr lang="zh-CN" altLang="en-US" sz="1600" dirty="0">
              <a:solidFill>
                <a:srgbClr val="FFFFFF">
                  <a:hueOff val="0"/>
                  <a:satOff val="0"/>
                  <a:lumOff val="0"/>
                  <a:alphaOff val="0"/>
                </a:srgbClr>
              </a:solidFill>
              <a:latin typeface="Tahoma"/>
              <a:ea typeface="+mn-ea"/>
              <a:cs typeface="+mn-cs"/>
            </a:rPr>
            <a:t> 西弯月</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a:t>
          </a:r>
          <a:r>
            <a:rPr lang="zh-CN" altLang="en-US" sz="1600" dirty="0">
              <a:solidFill>
                <a:srgbClr val="FFFFFF">
                  <a:hueOff val="0"/>
                  <a:satOff val="0"/>
                  <a:lumOff val="0"/>
                  <a:alphaOff val="0"/>
                </a:srgbClr>
              </a:solidFill>
              <a:latin typeface="Tahoma"/>
              <a:ea typeface="+mn-ea"/>
              <a:cs typeface="+mn-cs"/>
            </a:rPr>
            <a:t>搭模斯月</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t>
          </a:r>
          <a:r>
            <a:rPr lang="zh-CN" altLang="en-US" sz="1600" dirty="0">
              <a:solidFill>
                <a:srgbClr val="FFFFFF">
                  <a:hueOff val="0"/>
                  <a:satOff val="0"/>
                  <a:lumOff val="0"/>
                  <a:alphaOff val="0"/>
                </a:srgbClr>
              </a:solidFill>
              <a:latin typeface="Tahoma"/>
              <a:ea typeface="+mn-ea"/>
              <a:cs typeface="+mn-cs"/>
            </a:rPr>
            <a:t>埃波月</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zh-CN" altLang="en-US" sz="1600" dirty="0">
              <a:solidFill>
                <a:srgbClr val="FFFFFF">
                  <a:hueOff val="0"/>
                  <a:satOff val="0"/>
                  <a:lumOff val="0"/>
                  <a:alphaOff val="0"/>
                </a:srgbClr>
              </a:solidFill>
              <a:latin typeface="Tahoma"/>
              <a:ea typeface="+mn-ea"/>
              <a:cs typeface="+mn-cs"/>
            </a:rPr>
            <a:t>以禄月</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a:t>
          </a:r>
          <a:r>
            <a:rPr lang="zh-CN" altLang="en-US" sz="1600" dirty="0">
              <a:solidFill>
                <a:srgbClr val="FFFFFF">
                  <a:hueOff val="0"/>
                  <a:satOff val="0"/>
                  <a:lumOff val="0"/>
                  <a:alphaOff val="0"/>
                </a:srgbClr>
              </a:solidFill>
              <a:latin typeface="Tahoma"/>
              <a:ea typeface="+mn-ea"/>
              <a:cs typeface="+mn-cs"/>
            </a:rPr>
            <a:t>提斯利月</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zh-CN" altLang="en-US" sz="1600" dirty="0">
              <a:solidFill>
                <a:srgbClr val="FFFFFF">
                  <a:hueOff val="0"/>
                  <a:satOff val="0"/>
                  <a:lumOff val="0"/>
                  <a:alphaOff val="0"/>
                </a:srgbClr>
              </a:solidFill>
              <a:latin typeface="Tahoma"/>
              <a:ea typeface="+mn-ea"/>
              <a:cs typeface="+mn-cs"/>
            </a:rPr>
            <a:t>玛西班月</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a:t>
          </a:r>
          <a:r>
            <a:rPr lang="zh-CN" altLang="en-US" sz="1600" dirty="0">
              <a:solidFill>
                <a:srgbClr val="FFFFFF">
                  <a:hueOff val="0"/>
                  <a:satOff val="0"/>
                  <a:lumOff val="0"/>
                  <a:alphaOff val="0"/>
                </a:srgbClr>
              </a:solidFill>
              <a:latin typeface="Tahoma"/>
              <a:ea typeface="+mn-ea"/>
              <a:cs typeface="+mn-cs"/>
            </a:rPr>
            <a:t>基斯流月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a:t>
          </a:r>
          <a:r>
            <a:rPr lang="zh-CN" altLang="en-US" sz="1600" dirty="0">
              <a:solidFill>
                <a:srgbClr val="FFFFFF">
                  <a:hueOff val="0"/>
                  <a:satOff val="0"/>
                  <a:lumOff val="0"/>
                  <a:alphaOff val="0"/>
                </a:srgbClr>
              </a:solidFill>
              <a:latin typeface="Tahoma"/>
              <a:ea typeface="+mn-ea"/>
              <a:cs typeface="+mn-cs"/>
            </a:rPr>
            <a:t>提别月</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a:t>
          </a:r>
          <a:r>
            <a:rPr lang="zh-CN" altLang="en-US" sz="1600" dirty="0">
              <a:solidFill>
                <a:srgbClr val="FFFFFF">
                  <a:hueOff val="0"/>
                  <a:satOff val="0"/>
                  <a:lumOff val="0"/>
                  <a:alphaOff val="0"/>
                </a:srgbClr>
              </a:solidFill>
              <a:latin typeface="Tahoma"/>
              <a:ea typeface="+mn-ea"/>
              <a:cs typeface="+mn-cs"/>
            </a:rPr>
            <a:t> 细罢特月</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t>
          </a:r>
          <a:r>
            <a:rPr lang="zh-CN" altLang="en-US" sz="1600" dirty="0">
              <a:solidFill>
                <a:srgbClr val="FFFFFF">
                  <a:hueOff val="0"/>
                  <a:satOff val="0"/>
                  <a:lumOff val="0"/>
                  <a:alphaOff val="0"/>
                </a:srgbClr>
              </a:solidFill>
              <a:latin typeface="Tahoma"/>
              <a:ea typeface="+mn-ea"/>
              <a:cs typeface="+mn-cs"/>
            </a:rPr>
            <a:t>亚达月</a:t>
          </a:r>
          <a:endParaRPr lang="en-US" sz="1600" dirty="0">
            <a:solidFill>
              <a:srgbClr val="FFFFFF">
                <a:hueOff val="0"/>
                <a:satOff val="0"/>
                <a:lumOff val="0"/>
                <a:alphaOff val="0"/>
              </a:srgbClr>
            </a:solidFill>
            <a:latin typeface="Tahoma"/>
            <a:ea typeface="+mn-ea"/>
            <a:cs typeface="+mn-cs"/>
          </a:endParaRPr>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4C8AC837-DBAA-5F48-BFFA-88B3F17800FA}" type="parTrans" cxnId="{8473CCC9-3CE8-2541-BD76-1510DC4C2444}">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custRadScaleRad="100876" custRadScaleInc="7467">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89195"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6048A709-9628-2640-890E-EF193189818B}" type="presOf" srcId="{610909C5-6334-264F-93E0-189A71FB6993}" destId="{54CDBF4B-9D09-3242-A1D5-0506BD1712C5}" srcOrd="0" destOrd="0" presId="urn:microsoft.com/office/officeart/2005/8/layout/cycle1"/>
    <dgm:cxn modelId="{DCFE720D-13E0-044F-9F8D-AAA7DD2A098B}" type="presOf" srcId="{55B5CCF6-1B65-AC49-B1EC-CD09807E71EF}" destId="{76EDA6DC-5A32-7640-86D9-A3D1F65AC2D3}" srcOrd="0" destOrd="0" presId="urn:microsoft.com/office/officeart/2005/8/layout/cycle1"/>
    <dgm:cxn modelId="{16EC9422-449F-504C-BBEF-180EEE11A8F3}" type="presOf" srcId="{D805A741-31F4-6D45-A082-4AD4C7B066F1}" destId="{7D368AA8-A897-6A44-B2ED-5420DBBF55CD}" srcOrd="0" destOrd="0" presId="urn:microsoft.com/office/officeart/2005/8/layout/cycle1"/>
    <dgm:cxn modelId="{A534B723-38B5-EC4B-8735-ABC373CB3BFC}" type="presOf" srcId="{B7792F1E-795A-8A40-9AF9-CBB036406804}" destId="{0EBEA1BD-8C57-A847-A4A1-BD492A397D4A}"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F379C23B-C33D-6E4A-AE41-37598913DB8F}" type="presOf" srcId="{325DB5A0-FE7A-8245-9663-7B515E4DF4C8}" destId="{EAEA7D1D-8D8A-4A4B-812D-D24179AFED27}" srcOrd="0" destOrd="0" presId="urn:microsoft.com/office/officeart/2005/8/layout/cycle1"/>
    <dgm:cxn modelId="{016B7C44-34E6-E446-A576-86AF1D6C39B8}" type="presOf" srcId="{54471214-3ABC-B64E-8935-4F53AC7091F5}" destId="{2257407E-2335-6E46-9533-50F1A4869162}"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A034E655-0D85-E24D-B505-443DE644024C}" type="presOf" srcId="{C62D126D-D94F-0A45-AAB3-A4A2804A9AA5}" destId="{49452468-AA65-834B-B75D-72A0A7810E13}" srcOrd="0" destOrd="0" presId="urn:microsoft.com/office/officeart/2005/8/layout/cycle1"/>
    <dgm:cxn modelId="{A5CC296B-6A14-E94C-B0FF-22495F2468A2}" type="presOf" srcId="{81D20D5D-F15B-B844-BCE7-07FE2E88C5B6}" destId="{2467F156-8EB3-F044-8664-8B186FD19D40}" srcOrd="0" destOrd="0" presId="urn:microsoft.com/office/officeart/2005/8/layout/cycle1"/>
    <dgm:cxn modelId="{D713436C-20D0-A349-A4D8-CB5A42CB62D6}" type="presOf" srcId="{19401D75-4FA1-2642-9C39-67D34D8AB9EC}" destId="{37E24780-EDFC-1D4D-B756-C90BE821441B}" srcOrd="0" destOrd="0" presId="urn:microsoft.com/office/officeart/2005/8/layout/cycle1"/>
    <dgm:cxn modelId="{3D531C75-5947-0B4B-A2F6-5BB806CDB153}" type="presOf" srcId="{A9914442-2057-0542-A0EA-F935FCA28993}" destId="{B4CE740F-E5F8-1040-9068-3C0CA6A81D60}" srcOrd="0" destOrd="0" presId="urn:microsoft.com/office/officeart/2005/8/layout/cycle1"/>
    <dgm:cxn modelId="{8A3EA878-0C6B-8A42-8861-E85FB59D38B8}" type="presOf" srcId="{527799A3-6798-F14C-9108-A99B044124B3}" destId="{CE064FAD-9527-C04A-986D-ADE7F29D4AAF}" srcOrd="0" destOrd="0" presId="urn:microsoft.com/office/officeart/2005/8/layout/cycle1"/>
    <dgm:cxn modelId="{114DB87A-5C74-E04A-9A0E-BE296FAB02AF}" type="presOf" srcId="{CCCC52AB-CFB4-904A-B94C-E1998826B4F9}" destId="{7C0589C6-43EC-854D-966B-B0C5FE9A8192}" srcOrd="0" destOrd="0" presId="urn:microsoft.com/office/officeart/2005/8/layout/cycle1"/>
    <dgm:cxn modelId="{50CBE380-A1FD-1F4A-9B6D-9A0FD39E4F65}" type="presOf" srcId="{55E743FA-081E-B447-B4F2-DEEACC6857BC}" destId="{36444405-91CC-BC45-909E-8AE477F1EC7C}"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8FAF9B9F-E2D9-1F42-8CE2-4380442819DB}" type="presOf" srcId="{931AD6AD-68AD-1F4D-802F-C6CD780A0CDB}" destId="{19DCBC3D-EF34-4444-B52C-E59D1C44CC9D}" srcOrd="0" destOrd="0" presId="urn:microsoft.com/office/officeart/2005/8/layout/cycle1"/>
    <dgm:cxn modelId="{2212ABA4-FA29-4149-BC7B-456ED77BFFF6}" type="presOf" srcId="{580AAA11-E1E4-FC4E-A546-63E521F462A7}" destId="{DAE7F6D9-575B-6C47-9F2C-6177EB4BA541}"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C9E406B5-2A60-5D4B-B7D1-969E859D6285}" type="presOf" srcId="{F73B3211-1799-3F44-92B6-7CEE57ECB2D3}" destId="{BF6C208F-01F8-574D-980A-D40F886CF760}"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A05453BE-163B-FB45-BB0D-9A62C37C6607}" type="presOf" srcId="{591E9484-33B2-714C-AA5D-D47E80DA12F9}" destId="{CDA9BE8C-41E5-BF45-BAB4-5B91BDDEFF8D}" srcOrd="0" destOrd="0" presId="urn:microsoft.com/office/officeart/2005/8/layout/cycle1"/>
    <dgm:cxn modelId="{FB97F1C2-36E9-624C-B302-29E49A3C6E2A}" type="presOf" srcId="{12600BCB-5734-3F4B-9543-0CB09A3EC940}" destId="{92DA8A36-05F4-4B4C-B207-6FB4CBC9688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D1F459D2-05BC-3D48-930F-DB66C5C7F3A9}" type="presOf" srcId="{0858D728-97B0-1A41-82DA-1572CE14754F}" destId="{9BE0E30D-6CC1-3143-BC4A-4FF2C5039316}"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5A18B3D5-12E0-8A49-A830-9503E2E368EA}" type="presOf" srcId="{D7E87DE1-03EB-D748-89C5-D76845DF9F58}" destId="{12C576B8-5B2D-B04B-98C4-29D5E499FD83}" srcOrd="0" destOrd="0" presId="urn:microsoft.com/office/officeart/2005/8/layout/cycle1"/>
    <dgm:cxn modelId="{B8BADFD8-DCBF-BB4F-9F99-0476AAAF6B0A}" type="presOf" srcId="{8E1255C9-F847-A440-83FF-7AA254CCB896}" destId="{974F300E-4386-5845-9047-D2E50BE5B9DF}"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362A98EC-61F2-9048-85D4-2E5613D17006}" type="presOf" srcId="{63159F5F-19C4-974F-B4D9-6A8388E3A179}" destId="{DC85BF06-3190-2C49-B38C-CC01414F9567}" srcOrd="0" destOrd="0" presId="urn:microsoft.com/office/officeart/2005/8/layout/cycle1"/>
    <dgm:cxn modelId="{3A77B8F9-9A75-0E45-BE6D-9CFD673F2B6F}" type="presOf" srcId="{B6065800-F57E-6842-B73C-614AFBC2DE05}" destId="{2990F259-A510-7044-A15A-189FB55AE5CB}" srcOrd="0" destOrd="0" presId="urn:microsoft.com/office/officeart/2005/8/layout/cycle1"/>
    <dgm:cxn modelId="{0B8532FB-F4FE-6643-9F36-CF9AFCA0839E}" type="presOf" srcId="{6533DBF9-2933-D44A-B9F0-8FC24EC06F20}" destId="{C4FE94AE-AFAE-8743-9525-171FDA850E0F}" srcOrd="0" destOrd="0" presId="urn:microsoft.com/office/officeart/2005/8/layout/cycle1"/>
    <dgm:cxn modelId="{520FE9FC-4A47-194C-ADB4-2E85EB25D1BC}" type="presOf" srcId="{D548EBB6-B1A8-4E4A-94F3-38AFF917AA13}" destId="{A85B6194-0CD3-0046-9C07-12EA626BEFA3}" srcOrd="0" destOrd="0" presId="urn:microsoft.com/office/officeart/2005/8/layout/cycle1"/>
    <dgm:cxn modelId="{B96D7772-981E-9148-BB1E-ED33689502F7}" type="presParOf" srcId="{974F300E-4386-5845-9047-D2E50BE5B9DF}" destId="{BF1A72C0-4F23-214E-B2C0-EC3432C35438}" srcOrd="0" destOrd="0" presId="urn:microsoft.com/office/officeart/2005/8/layout/cycle1"/>
    <dgm:cxn modelId="{3C534A4C-BADF-C94C-8F13-ADD10930EBEC}" type="presParOf" srcId="{974F300E-4386-5845-9047-D2E50BE5B9DF}" destId="{92DA8A36-05F4-4B4C-B207-6FB4CBC9688F}" srcOrd="1" destOrd="0" presId="urn:microsoft.com/office/officeart/2005/8/layout/cycle1"/>
    <dgm:cxn modelId="{473D3A94-F4A0-144D-B778-48A625F4173D}" type="presParOf" srcId="{974F300E-4386-5845-9047-D2E50BE5B9DF}" destId="{2990F259-A510-7044-A15A-189FB55AE5CB}" srcOrd="2" destOrd="0" presId="urn:microsoft.com/office/officeart/2005/8/layout/cycle1"/>
    <dgm:cxn modelId="{8A52619D-484E-BD44-87EC-61087E30D4AA}" type="presParOf" srcId="{974F300E-4386-5845-9047-D2E50BE5B9DF}" destId="{A7A1548F-03D0-7F43-8C4C-631804CE4126}" srcOrd="3" destOrd="0" presId="urn:microsoft.com/office/officeart/2005/8/layout/cycle1"/>
    <dgm:cxn modelId="{6EE32116-82E5-8045-9E08-70F7F7DEF103}" type="presParOf" srcId="{974F300E-4386-5845-9047-D2E50BE5B9DF}" destId="{EAEA7D1D-8D8A-4A4B-812D-D24179AFED27}" srcOrd="4" destOrd="0" presId="urn:microsoft.com/office/officeart/2005/8/layout/cycle1"/>
    <dgm:cxn modelId="{739F82B5-CBE5-2342-9443-2ABDBED89F10}" type="presParOf" srcId="{974F300E-4386-5845-9047-D2E50BE5B9DF}" destId="{2257407E-2335-6E46-9533-50F1A4869162}" srcOrd="5" destOrd="0" presId="urn:microsoft.com/office/officeart/2005/8/layout/cycle1"/>
    <dgm:cxn modelId="{27E45FD8-FFAD-8B4C-B8B0-7A41ED1E60D4}" type="presParOf" srcId="{974F300E-4386-5845-9047-D2E50BE5B9DF}" destId="{3467B5D4-61EB-4C46-BB87-881C0920F2D1}" srcOrd="6" destOrd="0" presId="urn:microsoft.com/office/officeart/2005/8/layout/cycle1"/>
    <dgm:cxn modelId="{338C68AF-9866-CE4A-BFF1-1AEAA1065A22}" type="presParOf" srcId="{974F300E-4386-5845-9047-D2E50BE5B9DF}" destId="{2467F156-8EB3-F044-8664-8B186FD19D40}" srcOrd="7" destOrd="0" presId="urn:microsoft.com/office/officeart/2005/8/layout/cycle1"/>
    <dgm:cxn modelId="{FE391CA5-0944-CC4D-AFBB-6167A082B3F7}" type="presParOf" srcId="{974F300E-4386-5845-9047-D2E50BE5B9DF}" destId="{DC85BF06-3190-2C49-B38C-CC01414F9567}" srcOrd="8" destOrd="0" presId="urn:microsoft.com/office/officeart/2005/8/layout/cycle1"/>
    <dgm:cxn modelId="{44E46A50-AEE6-8E4B-8A13-71D107B43631}" type="presParOf" srcId="{974F300E-4386-5845-9047-D2E50BE5B9DF}" destId="{818521AB-CB19-3245-AC47-32330EC1D05A}" srcOrd="9" destOrd="0" presId="urn:microsoft.com/office/officeart/2005/8/layout/cycle1"/>
    <dgm:cxn modelId="{7403598C-C9DE-4944-80BF-32573F4A2B95}" type="presParOf" srcId="{974F300E-4386-5845-9047-D2E50BE5B9DF}" destId="{A85B6194-0CD3-0046-9C07-12EA626BEFA3}" srcOrd="10" destOrd="0" presId="urn:microsoft.com/office/officeart/2005/8/layout/cycle1"/>
    <dgm:cxn modelId="{E0B03232-E9A3-5A4B-9260-C5FA7CDB4FB5}" type="presParOf" srcId="{974F300E-4386-5845-9047-D2E50BE5B9DF}" destId="{76EDA6DC-5A32-7640-86D9-A3D1F65AC2D3}" srcOrd="11" destOrd="0" presId="urn:microsoft.com/office/officeart/2005/8/layout/cycle1"/>
    <dgm:cxn modelId="{CD47FD1A-CA7C-474E-A2ED-D0B70F8CA648}" type="presParOf" srcId="{974F300E-4386-5845-9047-D2E50BE5B9DF}" destId="{5FEB966B-5E78-494C-B5A1-6F18B3A362B7}" srcOrd="12" destOrd="0" presId="urn:microsoft.com/office/officeart/2005/8/layout/cycle1"/>
    <dgm:cxn modelId="{177A070B-F0B7-6A43-9B37-8D30F40B18AD}" type="presParOf" srcId="{974F300E-4386-5845-9047-D2E50BE5B9DF}" destId="{9BE0E30D-6CC1-3143-BC4A-4FF2C5039316}" srcOrd="13" destOrd="0" presId="urn:microsoft.com/office/officeart/2005/8/layout/cycle1"/>
    <dgm:cxn modelId="{94FC0BF7-4095-F647-923D-ABCAD1591368}" type="presParOf" srcId="{974F300E-4386-5845-9047-D2E50BE5B9DF}" destId="{37E24780-EDFC-1D4D-B756-C90BE821441B}" srcOrd="14" destOrd="0" presId="urn:microsoft.com/office/officeart/2005/8/layout/cycle1"/>
    <dgm:cxn modelId="{B016A868-3DD3-D948-B1F7-66DF1513CDC5}" type="presParOf" srcId="{974F300E-4386-5845-9047-D2E50BE5B9DF}" destId="{788B510C-5C6F-7E4F-BD2A-4B0F37349509}" srcOrd="15" destOrd="0" presId="urn:microsoft.com/office/officeart/2005/8/layout/cycle1"/>
    <dgm:cxn modelId="{CC89A223-AAD0-C44B-BCAC-B7CDA9A467A0}" type="presParOf" srcId="{974F300E-4386-5845-9047-D2E50BE5B9DF}" destId="{BF6C208F-01F8-574D-980A-D40F886CF760}" srcOrd="16" destOrd="0" presId="urn:microsoft.com/office/officeart/2005/8/layout/cycle1"/>
    <dgm:cxn modelId="{BC006FEA-4BA1-A14A-8158-8EA135D546F1}" type="presParOf" srcId="{974F300E-4386-5845-9047-D2E50BE5B9DF}" destId="{DAE7F6D9-575B-6C47-9F2C-6177EB4BA541}" srcOrd="17" destOrd="0" presId="urn:microsoft.com/office/officeart/2005/8/layout/cycle1"/>
    <dgm:cxn modelId="{9608DA73-F51A-CA47-BDF7-39E1745D365A}" type="presParOf" srcId="{974F300E-4386-5845-9047-D2E50BE5B9DF}" destId="{3AD74439-13B4-6B4C-A74C-96BE28333D49}" srcOrd="18" destOrd="0" presId="urn:microsoft.com/office/officeart/2005/8/layout/cycle1"/>
    <dgm:cxn modelId="{D3675923-73A5-F140-A893-807F00AE2CE6}" type="presParOf" srcId="{974F300E-4386-5845-9047-D2E50BE5B9DF}" destId="{B4CE740F-E5F8-1040-9068-3C0CA6A81D60}" srcOrd="19" destOrd="0" presId="urn:microsoft.com/office/officeart/2005/8/layout/cycle1"/>
    <dgm:cxn modelId="{4A610036-0960-3D4B-98BD-1C67723E0D4B}" type="presParOf" srcId="{974F300E-4386-5845-9047-D2E50BE5B9DF}" destId="{7D368AA8-A897-6A44-B2ED-5420DBBF55CD}" srcOrd="20" destOrd="0" presId="urn:microsoft.com/office/officeart/2005/8/layout/cycle1"/>
    <dgm:cxn modelId="{7F56668B-5A47-E04F-AC2A-DFA82B1FD1AA}" type="presParOf" srcId="{974F300E-4386-5845-9047-D2E50BE5B9DF}" destId="{256A8A82-B1CB-EF43-AB66-A3D1C8A54B59}" srcOrd="21" destOrd="0" presId="urn:microsoft.com/office/officeart/2005/8/layout/cycle1"/>
    <dgm:cxn modelId="{B9566EA7-5135-D549-A82F-DBB217F68242}" type="presParOf" srcId="{974F300E-4386-5845-9047-D2E50BE5B9DF}" destId="{36444405-91CC-BC45-909E-8AE477F1EC7C}" srcOrd="22" destOrd="0" presId="urn:microsoft.com/office/officeart/2005/8/layout/cycle1"/>
    <dgm:cxn modelId="{C26053B6-7807-9742-AC05-5428D92D093A}" type="presParOf" srcId="{974F300E-4386-5845-9047-D2E50BE5B9DF}" destId="{0EBEA1BD-8C57-A847-A4A1-BD492A397D4A}" srcOrd="23" destOrd="0" presId="urn:microsoft.com/office/officeart/2005/8/layout/cycle1"/>
    <dgm:cxn modelId="{0A28FA6D-5C7D-2A41-90E1-1F43C9C0046D}" type="presParOf" srcId="{974F300E-4386-5845-9047-D2E50BE5B9DF}" destId="{A1257670-91AA-B74E-AFCB-48382C466D43}" srcOrd="24" destOrd="0" presId="urn:microsoft.com/office/officeart/2005/8/layout/cycle1"/>
    <dgm:cxn modelId="{AC9BF95F-C4CC-4342-A8D2-142388DE439E}" type="presParOf" srcId="{974F300E-4386-5845-9047-D2E50BE5B9DF}" destId="{19DCBC3D-EF34-4444-B52C-E59D1C44CC9D}" srcOrd="25" destOrd="0" presId="urn:microsoft.com/office/officeart/2005/8/layout/cycle1"/>
    <dgm:cxn modelId="{216934B6-97D2-394F-9526-FAD5A8EF89BD}" type="presParOf" srcId="{974F300E-4386-5845-9047-D2E50BE5B9DF}" destId="{CDA9BE8C-41E5-BF45-BAB4-5B91BDDEFF8D}" srcOrd="26" destOrd="0" presId="urn:microsoft.com/office/officeart/2005/8/layout/cycle1"/>
    <dgm:cxn modelId="{0693B393-0C71-024B-B738-31A5983BADCF}" type="presParOf" srcId="{974F300E-4386-5845-9047-D2E50BE5B9DF}" destId="{731680F6-F070-374C-97C4-FB0156E03231}" srcOrd="27" destOrd="0" presId="urn:microsoft.com/office/officeart/2005/8/layout/cycle1"/>
    <dgm:cxn modelId="{5F933216-1C4F-DA4A-842E-0B7E7DED5833}" type="presParOf" srcId="{974F300E-4386-5845-9047-D2E50BE5B9DF}" destId="{12C576B8-5B2D-B04B-98C4-29D5E499FD83}" srcOrd="28" destOrd="0" presId="urn:microsoft.com/office/officeart/2005/8/layout/cycle1"/>
    <dgm:cxn modelId="{CC0BAE4A-EA01-C047-8B60-99BCF32CA71B}" type="presParOf" srcId="{974F300E-4386-5845-9047-D2E50BE5B9DF}" destId="{C4FE94AE-AFAE-8743-9525-171FDA850E0F}" srcOrd="29" destOrd="0" presId="urn:microsoft.com/office/officeart/2005/8/layout/cycle1"/>
    <dgm:cxn modelId="{61C26ED8-0FFC-FC47-9788-AA7AAE061AED}" type="presParOf" srcId="{974F300E-4386-5845-9047-D2E50BE5B9DF}" destId="{FBD4D212-3E98-9843-8795-297F9EDDD657}" srcOrd="30" destOrd="0" presId="urn:microsoft.com/office/officeart/2005/8/layout/cycle1"/>
    <dgm:cxn modelId="{FC128CC2-FE85-224A-80CE-8D1042047B2F}" type="presParOf" srcId="{974F300E-4386-5845-9047-D2E50BE5B9DF}" destId="{54CDBF4B-9D09-3242-A1D5-0506BD1712C5}" srcOrd="31" destOrd="0" presId="urn:microsoft.com/office/officeart/2005/8/layout/cycle1"/>
    <dgm:cxn modelId="{E6681653-3CEA-3340-A4EC-96C9691E57CE}" type="presParOf" srcId="{974F300E-4386-5845-9047-D2E50BE5B9DF}" destId="{49452468-AA65-834B-B75D-72A0A7810E13}" srcOrd="32" destOrd="0" presId="urn:microsoft.com/office/officeart/2005/8/layout/cycle1"/>
    <dgm:cxn modelId="{D063C8C7-A8B5-3E46-B982-14A7A00AE97B}" type="presParOf" srcId="{974F300E-4386-5845-9047-D2E50BE5B9DF}" destId="{B0C742D0-6463-FF41-BE88-36D0AF1ED5D5}" srcOrd="33" destOrd="0" presId="urn:microsoft.com/office/officeart/2005/8/layout/cycle1"/>
    <dgm:cxn modelId="{FAADE25B-922A-F140-B8C7-13128A4AA42D}" type="presParOf" srcId="{974F300E-4386-5845-9047-D2E50BE5B9DF}" destId="{CE064FAD-9527-C04A-986D-ADE7F29D4AAF}" srcOrd="34" destOrd="0" presId="urn:microsoft.com/office/officeart/2005/8/layout/cycle1"/>
    <dgm:cxn modelId="{05EAB10F-2337-B844-A1C9-D85C2D543D4D}"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5.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t>
        <a:bodyPr/>
        <a:lstStyle/>
        <a:p>
          <a:endParaRPr lang="en-US"/>
        </a:p>
      </dgm:t>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a:t>
          </a:r>
          <a:r>
            <a:rPr lang="zh-CN" altLang="en-US" sz="1600" dirty="0">
              <a:solidFill>
                <a:srgbClr val="FFFFFF">
                  <a:hueOff val="0"/>
                  <a:satOff val="0"/>
                  <a:lumOff val="0"/>
                  <a:alphaOff val="0"/>
                </a:srgbClr>
              </a:solidFill>
              <a:latin typeface="Tahoma"/>
              <a:ea typeface="+mn-ea"/>
              <a:cs typeface="+mn-cs"/>
            </a:rPr>
            <a:t>尼散月</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a:t>
          </a:r>
          <a:r>
            <a:rPr lang="zh-CN" altLang="en-US" sz="1600" dirty="0">
              <a:solidFill>
                <a:srgbClr val="FFFFFF">
                  <a:hueOff val="0"/>
                  <a:satOff val="0"/>
                  <a:lumOff val="0"/>
                  <a:alphaOff val="0"/>
                </a:srgbClr>
              </a:solidFill>
              <a:latin typeface="Tahoma"/>
              <a:ea typeface="+mn-ea"/>
              <a:cs typeface="+mn-cs"/>
            </a:rPr>
            <a:t>以珥月</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a:t>
          </a:r>
          <a:r>
            <a:rPr lang="zh-CN" altLang="en-US" sz="1600" dirty="0">
              <a:solidFill>
                <a:srgbClr val="FFFFFF">
                  <a:hueOff val="0"/>
                  <a:satOff val="0"/>
                  <a:lumOff val="0"/>
                  <a:alphaOff val="0"/>
                </a:srgbClr>
              </a:solidFill>
              <a:latin typeface="Tahoma"/>
              <a:ea typeface="+mn-ea"/>
              <a:cs typeface="+mn-cs"/>
            </a:rPr>
            <a:t> 西弯月</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a:t>
          </a:r>
          <a:r>
            <a:rPr lang="zh-CN" altLang="en-US" sz="1600" dirty="0">
              <a:solidFill>
                <a:srgbClr val="FFFFFF">
                  <a:hueOff val="0"/>
                  <a:satOff val="0"/>
                  <a:lumOff val="0"/>
                  <a:alphaOff val="0"/>
                </a:srgbClr>
              </a:solidFill>
              <a:latin typeface="Tahoma"/>
              <a:ea typeface="+mn-ea"/>
              <a:cs typeface="+mn-cs"/>
            </a:rPr>
            <a:t>搭模斯月</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t>
          </a:r>
          <a:r>
            <a:rPr lang="zh-CN" altLang="en-US" sz="1600" dirty="0">
              <a:solidFill>
                <a:srgbClr val="FFFFFF">
                  <a:hueOff val="0"/>
                  <a:satOff val="0"/>
                  <a:lumOff val="0"/>
                  <a:alphaOff val="0"/>
                </a:srgbClr>
              </a:solidFill>
              <a:latin typeface="Tahoma"/>
              <a:ea typeface="+mn-ea"/>
              <a:cs typeface="+mn-cs"/>
            </a:rPr>
            <a:t>埃波月</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zh-CN" altLang="en-US" sz="1600" dirty="0">
              <a:solidFill>
                <a:srgbClr val="FFFFFF">
                  <a:hueOff val="0"/>
                  <a:satOff val="0"/>
                  <a:lumOff val="0"/>
                  <a:alphaOff val="0"/>
                </a:srgbClr>
              </a:solidFill>
              <a:latin typeface="Tahoma"/>
              <a:ea typeface="+mn-ea"/>
              <a:cs typeface="+mn-cs"/>
            </a:rPr>
            <a:t>以禄月</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a:t>
          </a:r>
          <a:r>
            <a:rPr lang="zh-CN" altLang="en-US" sz="1600" dirty="0">
              <a:solidFill>
                <a:srgbClr val="FFFFFF">
                  <a:hueOff val="0"/>
                  <a:satOff val="0"/>
                  <a:lumOff val="0"/>
                  <a:alphaOff val="0"/>
                </a:srgbClr>
              </a:solidFill>
              <a:latin typeface="Tahoma"/>
              <a:ea typeface="+mn-ea"/>
              <a:cs typeface="+mn-cs"/>
            </a:rPr>
            <a:t>提斯利月</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zh-CN" altLang="en-US" sz="1600" dirty="0">
              <a:solidFill>
                <a:srgbClr val="FFFFFF">
                  <a:hueOff val="0"/>
                  <a:satOff val="0"/>
                  <a:lumOff val="0"/>
                  <a:alphaOff val="0"/>
                </a:srgbClr>
              </a:solidFill>
              <a:latin typeface="Tahoma"/>
              <a:ea typeface="+mn-ea"/>
              <a:cs typeface="+mn-cs"/>
            </a:rPr>
            <a:t>玛西班月</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a:t>
          </a:r>
          <a:r>
            <a:rPr lang="zh-CN" altLang="en-US" sz="1600" dirty="0">
              <a:solidFill>
                <a:srgbClr val="FFFFFF">
                  <a:hueOff val="0"/>
                  <a:satOff val="0"/>
                  <a:lumOff val="0"/>
                  <a:alphaOff val="0"/>
                </a:srgbClr>
              </a:solidFill>
              <a:latin typeface="Tahoma"/>
              <a:ea typeface="+mn-ea"/>
              <a:cs typeface="+mn-cs"/>
            </a:rPr>
            <a:t>基斯流月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a:t>
          </a:r>
          <a:r>
            <a:rPr lang="zh-CN" altLang="en-US" sz="1600" dirty="0">
              <a:solidFill>
                <a:srgbClr val="FFFFFF">
                  <a:hueOff val="0"/>
                  <a:satOff val="0"/>
                  <a:lumOff val="0"/>
                  <a:alphaOff val="0"/>
                </a:srgbClr>
              </a:solidFill>
              <a:latin typeface="Tahoma"/>
              <a:ea typeface="+mn-ea"/>
              <a:cs typeface="+mn-cs"/>
            </a:rPr>
            <a:t>提别月</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a:t>
          </a:r>
          <a:r>
            <a:rPr lang="zh-CN" altLang="en-US" sz="1600" dirty="0">
              <a:solidFill>
                <a:srgbClr val="FFFFFF">
                  <a:hueOff val="0"/>
                  <a:satOff val="0"/>
                  <a:lumOff val="0"/>
                  <a:alphaOff val="0"/>
                </a:srgbClr>
              </a:solidFill>
              <a:latin typeface="Tahoma"/>
              <a:ea typeface="+mn-ea"/>
              <a:cs typeface="+mn-cs"/>
            </a:rPr>
            <a:t> 细罢特月</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t>
          </a:r>
          <a:r>
            <a:rPr lang="zh-CN" altLang="en-US" sz="1600" dirty="0">
              <a:solidFill>
                <a:srgbClr val="FFFFFF">
                  <a:hueOff val="0"/>
                  <a:satOff val="0"/>
                  <a:lumOff val="0"/>
                  <a:alphaOff val="0"/>
                </a:srgbClr>
              </a:solidFill>
              <a:latin typeface="Tahoma"/>
              <a:ea typeface="+mn-ea"/>
              <a:cs typeface="+mn-cs"/>
            </a:rPr>
            <a:t>亚达月</a:t>
          </a:r>
          <a:endParaRPr lang="en-US" sz="1600" dirty="0">
            <a:solidFill>
              <a:srgbClr val="FFFFFF">
                <a:hueOff val="0"/>
                <a:satOff val="0"/>
                <a:lumOff val="0"/>
                <a:alphaOff val="0"/>
              </a:srgbClr>
            </a:solidFill>
            <a:latin typeface="Tahoma"/>
            <a:ea typeface="+mn-ea"/>
            <a:cs typeface="+mn-cs"/>
          </a:endParaRPr>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4C8AC837-DBAA-5F48-BFFA-88B3F17800FA}" type="parTrans" cxnId="{8473CCC9-3CE8-2541-BD76-1510DC4C2444}">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custRadScaleRad="100876" custRadScaleInc="7467">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custLinFactNeighborX="2605" custLinFactNeighborY="-837"/>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89195"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1E80A201-CDD7-BF44-9935-EFD72C76DD6B}" type="presOf" srcId="{325DB5A0-FE7A-8245-9663-7B515E4DF4C8}" destId="{EAEA7D1D-8D8A-4A4B-812D-D24179AFED27}" srcOrd="0" destOrd="0" presId="urn:microsoft.com/office/officeart/2005/8/layout/cycle1"/>
    <dgm:cxn modelId="{E5D27F0C-EC68-F94C-B586-1103D877C675}" type="presOf" srcId="{CCCC52AB-CFB4-904A-B94C-E1998826B4F9}" destId="{7C0589C6-43EC-854D-966B-B0C5FE9A8192}" srcOrd="0" destOrd="0" presId="urn:microsoft.com/office/officeart/2005/8/layout/cycle1"/>
    <dgm:cxn modelId="{84E16A16-464E-7E42-B302-7B3556849931}" type="presOf" srcId="{63159F5F-19C4-974F-B4D9-6A8388E3A179}" destId="{DC85BF06-3190-2C49-B38C-CC01414F9567}" srcOrd="0" destOrd="0" presId="urn:microsoft.com/office/officeart/2005/8/layout/cycle1"/>
    <dgm:cxn modelId="{DED10F18-7F8C-F147-BA80-09E8F9573F8D}" type="presOf" srcId="{0858D728-97B0-1A41-82DA-1572CE14754F}" destId="{9BE0E30D-6CC1-3143-BC4A-4FF2C5039316}"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27F8593F-CD09-384C-B72B-F65D8E724F2D}" type="presOf" srcId="{B7792F1E-795A-8A40-9AF9-CBB036406804}" destId="{0EBEA1BD-8C57-A847-A4A1-BD492A397D4A}"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88EF494B-C6B3-1945-A1B8-98B43D2E1CF5}" type="presOf" srcId="{D548EBB6-B1A8-4E4A-94F3-38AFF917AA13}" destId="{A85B6194-0CD3-0046-9C07-12EA626BEFA3}" srcOrd="0" destOrd="0" presId="urn:microsoft.com/office/officeart/2005/8/layout/cycle1"/>
    <dgm:cxn modelId="{F67B4B4E-83DB-8A4B-A1FD-02F3485EDE7F}" type="presOf" srcId="{A9914442-2057-0542-A0EA-F935FCA28993}" destId="{B4CE740F-E5F8-1040-9068-3C0CA6A81D60}" srcOrd="0" destOrd="0" presId="urn:microsoft.com/office/officeart/2005/8/layout/cycle1"/>
    <dgm:cxn modelId="{79AF5C4F-4A2B-BC43-AB41-8677B40A0A4B}" type="presOf" srcId="{D805A741-31F4-6D45-A082-4AD4C7B066F1}" destId="{7D368AA8-A897-6A44-B2ED-5420DBBF55CD}" srcOrd="0" destOrd="0" presId="urn:microsoft.com/office/officeart/2005/8/layout/cycle1"/>
    <dgm:cxn modelId="{38D46E57-FCDF-4548-807B-82F28AABAC7E}" type="presOf" srcId="{D7E87DE1-03EB-D748-89C5-D76845DF9F58}" destId="{12C576B8-5B2D-B04B-98C4-29D5E499FD83}" srcOrd="0" destOrd="0" presId="urn:microsoft.com/office/officeart/2005/8/layout/cycle1"/>
    <dgm:cxn modelId="{35BBD261-6A68-F543-BC4B-3DF32DD86E07}" type="presOf" srcId="{55B5CCF6-1B65-AC49-B1EC-CD09807E71EF}" destId="{76EDA6DC-5A32-7640-86D9-A3D1F65AC2D3}" srcOrd="0" destOrd="0" presId="urn:microsoft.com/office/officeart/2005/8/layout/cycle1"/>
    <dgm:cxn modelId="{E0DFE464-BE17-3042-A6FF-27A46C50206A}" type="presOf" srcId="{591E9484-33B2-714C-AA5D-D47E80DA12F9}" destId="{CDA9BE8C-41E5-BF45-BAB4-5B91BDDEFF8D}" srcOrd="0" destOrd="0" presId="urn:microsoft.com/office/officeart/2005/8/layout/cycle1"/>
    <dgm:cxn modelId="{AED47666-6BD0-5B4A-AC71-4717F61525B3}" type="presOf" srcId="{54471214-3ABC-B64E-8935-4F53AC7091F5}" destId="{2257407E-2335-6E46-9533-50F1A4869162}" srcOrd="0" destOrd="0" presId="urn:microsoft.com/office/officeart/2005/8/layout/cycle1"/>
    <dgm:cxn modelId="{BEA4D873-34C8-5445-A9B8-9E8DD0644712}" type="presOf" srcId="{81D20D5D-F15B-B844-BCE7-07FE2E88C5B6}" destId="{2467F156-8EB3-F044-8664-8B186FD19D40}" srcOrd="0" destOrd="0" presId="urn:microsoft.com/office/officeart/2005/8/layout/cycle1"/>
    <dgm:cxn modelId="{328EA283-9226-D04E-9085-AFE13DDAF457}" type="presOf" srcId="{580AAA11-E1E4-FC4E-A546-63E521F462A7}" destId="{DAE7F6D9-575B-6C47-9F2C-6177EB4BA541}" srcOrd="0" destOrd="0" presId="urn:microsoft.com/office/officeart/2005/8/layout/cycle1"/>
    <dgm:cxn modelId="{9FAB0A84-D89F-034F-8512-B03AA5A8B5C2}" type="presOf" srcId="{8E1255C9-F847-A440-83FF-7AA254CCB896}" destId="{974F300E-4386-5845-9047-D2E50BE5B9DF}" srcOrd="0" destOrd="0" presId="urn:microsoft.com/office/officeart/2005/8/layout/cycle1"/>
    <dgm:cxn modelId="{9C34948D-E50F-084E-B3FD-796B2D2D2D2A}" type="presOf" srcId="{19401D75-4FA1-2642-9C39-67D34D8AB9EC}" destId="{37E24780-EDFC-1D4D-B756-C90BE821441B}"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1E27FC9D-738C-0540-80C8-F14F827298FE}" type="presOf" srcId="{931AD6AD-68AD-1F4D-802F-C6CD780A0CDB}" destId="{19DCBC3D-EF34-4444-B52C-E59D1C44CC9D}" srcOrd="0" destOrd="0" presId="urn:microsoft.com/office/officeart/2005/8/layout/cycle1"/>
    <dgm:cxn modelId="{E7337B9F-2A9E-1B40-B782-E4E298F3F552}" type="presOf" srcId="{12600BCB-5734-3F4B-9543-0CB09A3EC940}" destId="{92DA8A36-05F4-4B4C-B207-6FB4CBC9688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9B6981A9-89F5-DC44-9180-903F7EDFD73E}" type="presOf" srcId="{55E743FA-081E-B447-B4F2-DEEACC6857BC}" destId="{36444405-91CC-BC45-909E-8AE477F1EC7C}" srcOrd="0" destOrd="0" presId="urn:microsoft.com/office/officeart/2005/8/layout/cycle1"/>
    <dgm:cxn modelId="{5E6895AB-A999-0047-A02A-4DC3DA5B9881}" type="presOf" srcId="{610909C5-6334-264F-93E0-189A71FB6993}" destId="{54CDBF4B-9D09-3242-A1D5-0506BD1712C5}" srcOrd="0" destOrd="0" presId="urn:microsoft.com/office/officeart/2005/8/layout/cycle1"/>
    <dgm:cxn modelId="{EFAC38B7-9BA2-B341-9F61-5D44B9B953DF}" type="presOf" srcId="{C62D126D-D94F-0A45-AAB3-A4A2804A9AA5}" destId="{49452468-AA65-834B-B75D-72A0A7810E13}" srcOrd="0" destOrd="0" presId="urn:microsoft.com/office/officeart/2005/8/layout/cycle1"/>
    <dgm:cxn modelId="{9EA3F6B7-05D0-084A-8AF4-A101AA07CCAB}" type="presOf" srcId="{F73B3211-1799-3F44-92B6-7CEE57ECB2D3}" destId="{BF6C208F-01F8-574D-980A-D40F886CF760}"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D226E7C5-8D4E-B74E-A202-43A6670C09E2}" type="presOf" srcId="{B6065800-F57E-6842-B73C-614AFBC2DE05}" destId="{2990F259-A510-7044-A15A-189FB55AE5CB}"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67E0E5E3-0ABD-8349-8A7F-22BBA333FE82}" type="presOf" srcId="{527799A3-6798-F14C-9108-A99B044124B3}" destId="{CE064FAD-9527-C04A-986D-ADE7F29D4AAF}" srcOrd="0" destOrd="0" presId="urn:microsoft.com/office/officeart/2005/8/layout/cycle1"/>
    <dgm:cxn modelId="{8D9990F5-B739-DE43-B874-7425D49A4037}" type="presOf" srcId="{6533DBF9-2933-D44A-B9F0-8FC24EC06F20}" destId="{C4FE94AE-AFAE-8743-9525-171FDA850E0F}" srcOrd="0" destOrd="0" presId="urn:microsoft.com/office/officeart/2005/8/layout/cycle1"/>
    <dgm:cxn modelId="{1F356605-1EC9-DD45-889B-39523F116F45}" type="presParOf" srcId="{974F300E-4386-5845-9047-D2E50BE5B9DF}" destId="{BF1A72C0-4F23-214E-B2C0-EC3432C35438}" srcOrd="0" destOrd="0" presId="urn:microsoft.com/office/officeart/2005/8/layout/cycle1"/>
    <dgm:cxn modelId="{9F9A5C8E-D9FC-4647-AA2D-3A2D9299FBF5}" type="presParOf" srcId="{974F300E-4386-5845-9047-D2E50BE5B9DF}" destId="{92DA8A36-05F4-4B4C-B207-6FB4CBC9688F}" srcOrd="1" destOrd="0" presId="urn:microsoft.com/office/officeart/2005/8/layout/cycle1"/>
    <dgm:cxn modelId="{C9B1E2E2-7D6E-164F-9333-4A6666A4D2F1}" type="presParOf" srcId="{974F300E-4386-5845-9047-D2E50BE5B9DF}" destId="{2990F259-A510-7044-A15A-189FB55AE5CB}" srcOrd="2" destOrd="0" presId="urn:microsoft.com/office/officeart/2005/8/layout/cycle1"/>
    <dgm:cxn modelId="{7C4AA6E2-44A9-3F41-B4D5-0A964D1AC464}" type="presParOf" srcId="{974F300E-4386-5845-9047-D2E50BE5B9DF}" destId="{A7A1548F-03D0-7F43-8C4C-631804CE4126}" srcOrd="3" destOrd="0" presId="urn:microsoft.com/office/officeart/2005/8/layout/cycle1"/>
    <dgm:cxn modelId="{10B35531-F8ED-C14B-BE4D-D8EFE87A398C}" type="presParOf" srcId="{974F300E-4386-5845-9047-D2E50BE5B9DF}" destId="{EAEA7D1D-8D8A-4A4B-812D-D24179AFED27}" srcOrd="4" destOrd="0" presId="urn:microsoft.com/office/officeart/2005/8/layout/cycle1"/>
    <dgm:cxn modelId="{F7D14F1B-5764-F74C-87F4-9717CDA7A690}" type="presParOf" srcId="{974F300E-4386-5845-9047-D2E50BE5B9DF}" destId="{2257407E-2335-6E46-9533-50F1A4869162}" srcOrd="5" destOrd="0" presId="urn:microsoft.com/office/officeart/2005/8/layout/cycle1"/>
    <dgm:cxn modelId="{D0176EF6-C4E6-2B46-B263-498E9C21BABA}" type="presParOf" srcId="{974F300E-4386-5845-9047-D2E50BE5B9DF}" destId="{3467B5D4-61EB-4C46-BB87-881C0920F2D1}" srcOrd="6" destOrd="0" presId="urn:microsoft.com/office/officeart/2005/8/layout/cycle1"/>
    <dgm:cxn modelId="{FF94588B-DBAF-6244-B242-03051321B65D}" type="presParOf" srcId="{974F300E-4386-5845-9047-D2E50BE5B9DF}" destId="{2467F156-8EB3-F044-8664-8B186FD19D40}" srcOrd="7" destOrd="0" presId="urn:microsoft.com/office/officeart/2005/8/layout/cycle1"/>
    <dgm:cxn modelId="{F4BD3760-E857-AF4F-A985-7E25E97A300D}" type="presParOf" srcId="{974F300E-4386-5845-9047-D2E50BE5B9DF}" destId="{DC85BF06-3190-2C49-B38C-CC01414F9567}" srcOrd="8" destOrd="0" presId="urn:microsoft.com/office/officeart/2005/8/layout/cycle1"/>
    <dgm:cxn modelId="{4B27397C-8614-1F48-8BF2-5A2DB2BE015D}" type="presParOf" srcId="{974F300E-4386-5845-9047-D2E50BE5B9DF}" destId="{818521AB-CB19-3245-AC47-32330EC1D05A}" srcOrd="9" destOrd="0" presId="urn:microsoft.com/office/officeart/2005/8/layout/cycle1"/>
    <dgm:cxn modelId="{C3D063EC-00D9-6441-9392-913CA57A5E89}" type="presParOf" srcId="{974F300E-4386-5845-9047-D2E50BE5B9DF}" destId="{A85B6194-0CD3-0046-9C07-12EA626BEFA3}" srcOrd="10" destOrd="0" presId="urn:microsoft.com/office/officeart/2005/8/layout/cycle1"/>
    <dgm:cxn modelId="{ECD78A6A-01A1-B34A-8594-ACEA027C03F6}" type="presParOf" srcId="{974F300E-4386-5845-9047-D2E50BE5B9DF}" destId="{76EDA6DC-5A32-7640-86D9-A3D1F65AC2D3}" srcOrd="11" destOrd="0" presId="urn:microsoft.com/office/officeart/2005/8/layout/cycle1"/>
    <dgm:cxn modelId="{D8A7CB1C-CC60-5641-9628-E2204400673D}" type="presParOf" srcId="{974F300E-4386-5845-9047-D2E50BE5B9DF}" destId="{5FEB966B-5E78-494C-B5A1-6F18B3A362B7}" srcOrd="12" destOrd="0" presId="urn:microsoft.com/office/officeart/2005/8/layout/cycle1"/>
    <dgm:cxn modelId="{33920F79-0332-DF4E-93BC-9D6E4A6487DE}" type="presParOf" srcId="{974F300E-4386-5845-9047-D2E50BE5B9DF}" destId="{9BE0E30D-6CC1-3143-BC4A-4FF2C5039316}" srcOrd="13" destOrd="0" presId="urn:microsoft.com/office/officeart/2005/8/layout/cycle1"/>
    <dgm:cxn modelId="{19B2CEDC-B5D3-F940-80FD-841E01B62B75}" type="presParOf" srcId="{974F300E-4386-5845-9047-D2E50BE5B9DF}" destId="{37E24780-EDFC-1D4D-B756-C90BE821441B}" srcOrd="14" destOrd="0" presId="urn:microsoft.com/office/officeart/2005/8/layout/cycle1"/>
    <dgm:cxn modelId="{AA4DE4B5-8045-4C4E-9A42-B964317A02F8}" type="presParOf" srcId="{974F300E-4386-5845-9047-D2E50BE5B9DF}" destId="{788B510C-5C6F-7E4F-BD2A-4B0F37349509}" srcOrd="15" destOrd="0" presId="urn:microsoft.com/office/officeart/2005/8/layout/cycle1"/>
    <dgm:cxn modelId="{816A3F5E-BF5D-A547-8501-FC6576651EB2}" type="presParOf" srcId="{974F300E-4386-5845-9047-D2E50BE5B9DF}" destId="{BF6C208F-01F8-574D-980A-D40F886CF760}" srcOrd="16" destOrd="0" presId="urn:microsoft.com/office/officeart/2005/8/layout/cycle1"/>
    <dgm:cxn modelId="{F6084B2E-A666-BD4D-B49E-EBEBED81B59F}" type="presParOf" srcId="{974F300E-4386-5845-9047-D2E50BE5B9DF}" destId="{DAE7F6D9-575B-6C47-9F2C-6177EB4BA541}" srcOrd="17" destOrd="0" presId="urn:microsoft.com/office/officeart/2005/8/layout/cycle1"/>
    <dgm:cxn modelId="{7D59A1B8-3326-504F-8576-3037F491B57D}" type="presParOf" srcId="{974F300E-4386-5845-9047-D2E50BE5B9DF}" destId="{3AD74439-13B4-6B4C-A74C-96BE28333D49}" srcOrd="18" destOrd="0" presId="urn:microsoft.com/office/officeart/2005/8/layout/cycle1"/>
    <dgm:cxn modelId="{5DB1A747-B0EF-1B44-B7BC-3DE37CB65D15}" type="presParOf" srcId="{974F300E-4386-5845-9047-D2E50BE5B9DF}" destId="{B4CE740F-E5F8-1040-9068-3C0CA6A81D60}" srcOrd="19" destOrd="0" presId="urn:microsoft.com/office/officeart/2005/8/layout/cycle1"/>
    <dgm:cxn modelId="{E66A10CD-7E47-0D46-91D9-1EFCB34D1220}" type="presParOf" srcId="{974F300E-4386-5845-9047-D2E50BE5B9DF}" destId="{7D368AA8-A897-6A44-B2ED-5420DBBF55CD}" srcOrd="20" destOrd="0" presId="urn:microsoft.com/office/officeart/2005/8/layout/cycle1"/>
    <dgm:cxn modelId="{3AEFFF9B-DF38-6449-8AE7-56CB23703C3A}" type="presParOf" srcId="{974F300E-4386-5845-9047-D2E50BE5B9DF}" destId="{256A8A82-B1CB-EF43-AB66-A3D1C8A54B59}" srcOrd="21" destOrd="0" presId="urn:microsoft.com/office/officeart/2005/8/layout/cycle1"/>
    <dgm:cxn modelId="{1B3EA391-FF9B-6443-AABB-1815CF07E1BC}" type="presParOf" srcId="{974F300E-4386-5845-9047-D2E50BE5B9DF}" destId="{36444405-91CC-BC45-909E-8AE477F1EC7C}" srcOrd="22" destOrd="0" presId="urn:microsoft.com/office/officeart/2005/8/layout/cycle1"/>
    <dgm:cxn modelId="{BBB9B4C8-EB68-AA45-8A63-C314E4509DA2}" type="presParOf" srcId="{974F300E-4386-5845-9047-D2E50BE5B9DF}" destId="{0EBEA1BD-8C57-A847-A4A1-BD492A397D4A}" srcOrd="23" destOrd="0" presId="urn:microsoft.com/office/officeart/2005/8/layout/cycle1"/>
    <dgm:cxn modelId="{B7DA63F9-9506-8C4B-A569-5A109C29E8A3}" type="presParOf" srcId="{974F300E-4386-5845-9047-D2E50BE5B9DF}" destId="{A1257670-91AA-B74E-AFCB-48382C466D43}" srcOrd="24" destOrd="0" presId="urn:microsoft.com/office/officeart/2005/8/layout/cycle1"/>
    <dgm:cxn modelId="{4A6DF7FE-608C-1A43-BC96-8EA99ABA5210}" type="presParOf" srcId="{974F300E-4386-5845-9047-D2E50BE5B9DF}" destId="{19DCBC3D-EF34-4444-B52C-E59D1C44CC9D}" srcOrd="25" destOrd="0" presId="urn:microsoft.com/office/officeart/2005/8/layout/cycle1"/>
    <dgm:cxn modelId="{28C1FBC8-760E-C440-A8C5-B14242B96F72}" type="presParOf" srcId="{974F300E-4386-5845-9047-D2E50BE5B9DF}" destId="{CDA9BE8C-41E5-BF45-BAB4-5B91BDDEFF8D}" srcOrd="26" destOrd="0" presId="urn:microsoft.com/office/officeart/2005/8/layout/cycle1"/>
    <dgm:cxn modelId="{BC14395C-1BCB-5A4D-ADD6-856FC291BA19}" type="presParOf" srcId="{974F300E-4386-5845-9047-D2E50BE5B9DF}" destId="{731680F6-F070-374C-97C4-FB0156E03231}" srcOrd="27" destOrd="0" presId="urn:microsoft.com/office/officeart/2005/8/layout/cycle1"/>
    <dgm:cxn modelId="{502CB84A-9CCE-CE49-9EE3-8E78F1F900AF}" type="presParOf" srcId="{974F300E-4386-5845-9047-D2E50BE5B9DF}" destId="{12C576B8-5B2D-B04B-98C4-29D5E499FD83}" srcOrd="28" destOrd="0" presId="urn:microsoft.com/office/officeart/2005/8/layout/cycle1"/>
    <dgm:cxn modelId="{1AA7343C-F78F-404E-8D7E-E4DCE8C44799}" type="presParOf" srcId="{974F300E-4386-5845-9047-D2E50BE5B9DF}" destId="{C4FE94AE-AFAE-8743-9525-171FDA850E0F}" srcOrd="29" destOrd="0" presId="urn:microsoft.com/office/officeart/2005/8/layout/cycle1"/>
    <dgm:cxn modelId="{30CDE495-91CA-5142-AAC9-9EC9E6147307}" type="presParOf" srcId="{974F300E-4386-5845-9047-D2E50BE5B9DF}" destId="{FBD4D212-3E98-9843-8795-297F9EDDD657}" srcOrd="30" destOrd="0" presId="urn:microsoft.com/office/officeart/2005/8/layout/cycle1"/>
    <dgm:cxn modelId="{895B7FD7-8490-0844-AF3B-B9E450AC10A0}" type="presParOf" srcId="{974F300E-4386-5845-9047-D2E50BE5B9DF}" destId="{54CDBF4B-9D09-3242-A1D5-0506BD1712C5}" srcOrd="31" destOrd="0" presId="urn:microsoft.com/office/officeart/2005/8/layout/cycle1"/>
    <dgm:cxn modelId="{F1721442-F2D8-064C-BB1E-02F5713EB03D}" type="presParOf" srcId="{974F300E-4386-5845-9047-D2E50BE5B9DF}" destId="{49452468-AA65-834B-B75D-72A0A7810E13}" srcOrd="32" destOrd="0" presId="urn:microsoft.com/office/officeart/2005/8/layout/cycle1"/>
    <dgm:cxn modelId="{23654302-B14F-6048-90C2-FE07309D1B25}" type="presParOf" srcId="{974F300E-4386-5845-9047-D2E50BE5B9DF}" destId="{B0C742D0-6463-FF41-BE88-36D0AF1ED5D5}" srcOrd="33" destOrd="0" presId="urn:microsoft.com/office/officeart/2005/8/layout/cycle1"/>
    <dgm:cxn modelId="{655381BF-9D35-B547-8C5D-1DB821B7A5D9}" type="presParOf" srcId="{974F300E-4386-5845-9047-D2E50BE5B9DF}" destId="{CE064FAD-9527-C04A-986D-ADE7F29D4AAF}" srcOrd="34" destOrd="0" presId="urn:microsoft.com/office/officeart/2005/8/layout/cycle1"/>
    <dgm:cxn modelId="{F52AB0DD-AD69-D244-8C7E-BE30F02A220F}"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6.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t>
        <a:bodyPr/>
        <a:lstStyle/>
        <a:p>
          <a:endParaRPr lang="en-US"/>
        </a:p>
      </dgm:t>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a:t>
          </a:r>
          <a:r>
            <a:rPr lang="zh-CN" altLang="en-US" sz="1600" dirty="0">
              <a:solidFill>
                <a:srgbClr val="FFFFFF">
                  <a:hueOff val="0"/>
                  <a:satOff val="0"/>
                  <a:lumOff val="0"/>
                  <a:alphaOff val="0"/>
                </a:srgbClr>
              </a:solidFill>
              <a:latin typeface="Tahoma"/>
              <a:ea typeface="+mn-ea"/>
              <a:cs typeface="+mn-cs"/>
            </a:rPr>
            <a:t>尼散月</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a:t>
          </a:r>
          <a:r>
            <a:rPr lang="zh-CN" altLang="en-US" sz="1600" dirty="0">
              <a:solidFill>
                <a:srgbClr val="FFFFFF">
                  <a:hueOff val="0"/>
                  <a:satOff val="0"/>
                  <a:lumOff val="0"/>
                  <a:alphaOff val="0"/>
                </a:srgbClr>
              </a:solidFill>
              <a:latin typeface="Tahoma"/>
              <a:ea typeface="+mn-ea"/>
              <a:cs typeface="+mn-cs"/>
            </a:rPr>
            <a:t>以珥月</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a:t>
          </a:r>
          <a:r>
            <a:rPr lang="zh-CN" altLang="en-US" sz="1600" dirty="0">
              <a:solidFill>
                <a:srgbClr val="FFFFFF">
                  <a:hueOff val="0"/>
                  <a:satOff val="0"/>
                  <a:lumOff val="0"/>
                  <a:alphaOff val="0"/>
                </a:srgbClr>
              </a:solidFill>
              <a:latin typeface="Tahoma"/>
              <a:ea typeface="+mn-ea"/>
              <a:cs typeface="+mn-cs"/>
            </a:rPr>
            <a:t> 西弯月</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a:t>
          </a:r>
          <a:r>
            <a:rPr lang="zh-CN" altLang="en-US" sz="1600" dirty="0">
              <a:solidFill>
                <a:srgbClr val="FFFFFF">
                  <a:hueOff val="0"/>
                  <a:satOff val="0"/>
                  <a:lumOff val="0"/>
                  <a:alphaOff val="0"/>
                </a:srgbClr>
              </a:solidFill>
              <a:latin typeface="Tahoma"/>
              <a:ea typeface="+mn-ea"/>
              <a:cs typeface="+mn-cs"/>
            </a:rPr>
            <a:t>搭模斯月</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t>
          </a:r>
          <a:r>
            <a:rPr lang="zh-CN" altLang="en-US" sz="1600" dirty="0">
              <a:solidFill>
                <a:srgbClr val="FFFFFF">
                  <a:hueOff val="0"/>
                  <a:satOff val="0"/>
                  <a:lumOff val="0"/>
                  <a:alphaOff val="0"/>
                </a:srgbClr>
              </a:solidFill>
              <a:latin typeface="Tahoma"/>
              <a:ea typeface="+mn-ea"/>
              <a:cs typeface="+mn-cs"/>
            </a:rPr>
            <a:t>埃波月</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zh-CN" altLang="en-US" sz="1600" dirty="0">
              <a:solidFill>
                <a:srgbClr val="FFFFFF">
                  <a:hueOff val="0"/>
                  <a:satOff val="0"/>
                  <a:lumOff val="0"/>
                  <a:alphaOff val="0"/>
                </a:srgbClr>
              </a:solidFill>
              <a:latin typeface="Tahoma"/>
              <a:ea typeface="+mn-ea"/>
              <a:cs typeface="+mn-cs"/>
            </a:rPr>
            <a:t>以禄月</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a:t>
          </a:r>
          <a:r>
            <a:rPr lang="zh-CN" altLang="en-US" sz="1600" dirty="0">
              <a:solidFill>
                <a:srgbClr val="FFFFFF">
                  <a:hueOff val="0"/>
                  <a:satOff val="0"/>
                  <a:lumOff val="0"/>
                  <a:alphaOff val="0"/>
                </a:srgbClr>
              </a:solidFill>
              <a:latin typeface="Tahoma"/>
              <a:ea typeface="+mn-ea"/>
              <a:cs typeface="+mn-cs"/>
            </a:rPr>
            <a:t>提斯利月</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zh-CN" altLang="en-US" sz="1600" dirty="0">
              <a:solidFill>
                <a:srgbClr val="FFFFFF">
                  <a:hueOff val="0"/>
                  <a:satOff val="0"/>
                  <a:lumOff val="0"/>
                  <a:alphaOff val="0"/>
                </a:srgbClr>
              </a:solidFill>
              <a:latin typeface="Tahoma"/>
              <a:ea typeface="+mn-ea"/>
              <a:cs typeface="+mn-cs"/>
            </a:rPr>
            <a:t>玛西班月</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a:t>
          </a:r>
          <a:r>
            <a:rPr lang="zh-CN" altLang="en-US" sz="1600" dirty="0">
              <a:solidFill>
                <a:srgbClr val="FFFFFF">
                  <a:hueOff val="0"/>
                  <a:satOff val="0"/>
                  <a:lumOff val="0"/>
                  <a:alphaOff val="0"/>
                </a:srgbClr>
              </a:solidFill>
              <a:latin typeface="Tahoma"/>
              <a:ea typeface="+mn-ea"/>
              <a:cs typeface="+mn-cs"/>
            </a:rPr>
            <a:t>基斯流月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a:t>
          </a:r>
          <a:r>
            <a:rPr lang="zh-CN" altLang="en-US" sz="1600" dirty="0">
              <a:solidFill>
                <a:srgbClr val="FFFFFF">
                  <a:hueOff val="0"/>
                  <a:satOff val="0"/>
                  <a:lumOff val="0"/>
                  <a:alphaOff val="0"/>
                </a:srgbClr>
              </a:solidFill>
              <a:latin typeface="Tahoma"/>
              <a:ea typeface="+mn-ea"/>
              <a:cs typeface="+mn-cs"/>
            </a:rPr>
            <a:t>提别月</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a:t>
          </a:r>
          <a:r>
            <a:rPr lang="zh-CN" altLang="en-US" sz="1600" dirty="0">
              <a:solidFill>
                <a:srgbClr val="FFFFFF">
                  <a:hueOff val="0"/>
                  <a:satOff val="0"/>
                  <a:lumOff val="0"/>
                  <a:alphaOff val="0"/>
                </a:srgbClr>
              </a:solidFill>
              <a:latin typeface="Tahoma"/>
              <a:ea typeface="+mn-ea"/>
              <a:cs typeface="+mn-cs"/>
            </a:rPr>
            <a:t> 细罢特月</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t>
          </a:r>
          <a:r>
            <a:rPr lang="zh-CN" altLang="en-US" sz="1600" dirty="0">
              <a:solidFill>
                <a:srgbClr val="FFFFFF">
                  <a:hueOff val="0"/>
                  <a:satOff val="0"/>
                  <a:lumOff val="0"/>
                  <a:alphaOff val="0"/>
                </a:srgbClr>
              </a:solidFill>
              <a:latin typeface="Tahoma"/>
              <a:ea typeface="+mn-ea"/>
              <a:cs typeface="+mn-cs"/>
            </a:rPr>
            <a:t>亚达月</a:t>
          </a:r>
          <a:endParaRPr lang="en-US" sz="1600" dirty="0">
            <a:solidFill>
              <a:srgbClr val="FFFFFF">
                <a:hueOff val="0"/>
                <a:satOff val="0"/>
                <a:lumOff val="0"/>
                <a:alphaOff val="0"/>
              </a:srgbClr>
            </a:solidFill>
            <a:latin typeface="Tahoma"/>
            <a:ea typeface="+mn-ea"/>
            <a:cs typeface="+mn-cs"/>
          </a:endParaRPr>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4C8AC837-DBAA-5F48-BFFA-88B3F17800FA}" type="parTrans" cxnId="{8473CCC9-3CE8-2541-BD76-1510DC4C2444}">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custRadScaleRad="100876" custRadScaleInc="7467">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custLinFactNeighborX="2605" custLinFactNeighborY="-837"/>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89195"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FFCDCB0E-CAA2-624A-87F4-9682807BC6F2}" type="presOf" srcId="{610909C5-6334-264F-93E0-189A71FB6993}" destId="{54CDBF4B-9D09-3242-A1D5-0506BD1712C5}" srcOrd="0" destOrd="0" presId="urn:microsoft.com/office/officeart/2005/8/layout/cycle1"/>
    <dgm:cxn modelId="{9E971813-0096-E542-A397-18F0D2DF63DB}" type="presOf" srcId="{63159F5F-19C4-974F-B4D9-6A8388E3A179}" destId="{DC85BF06-3190-2C49-B38C-CC01414F9567}" srcOrd="0" destOrd="0" presId="urn:microsoft.com/office/officeart/2005/8/layout/cycle1"/>
    <dgm:cxn modelId="{DE5A8520-3C0D-AA4D-92F9-265888B9CC0A}" type="presOf" srcId="{0858D728-97B0-1A41-82DA-1572CE14754F}" destId="{9BE0E30D-6CC1-3143-BC4A-4FF2C5039316}"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7F1BC628-E96B-F944-8421-0EA448EF6A9C}" type="presOf" srcId="{CCCC52AB-CFB4-904A-B94C-E1998826B4F9}" destId="{7C0589C6-43EC-854D-966B-B0C5FE9A8192}" srcOrd="0" destOrd="0" presId="urn:microsoft.com/office/officeart/2005/8/layout/cycle1"/>
    <dgm:cxn modelId="{8855252B-5CC5-794C-941F-4310552072BF}" type="presOf" srcId="{931AD6AD-68AD-1F4D-802F-C6CD780A0CDB}" destId="{19DCBC3D-EF34-4444-B52C-E59D1C44CC9D}" srcOrd="0" destOrd="0" presId="urn:microsoft.com/office/officeart/2005/8/layout/cycle1"/>
    <dgm:cxn modelId="{F7D07230-C328-DB45-9026-1E3A397CB482}" type="presOf" srcId="{B6065800-F57E-6842-B73C-614AFBC2DE05}" destId="{2990F259-A510-7044-A15A-189FB55AE5CB}"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F75DDD40-EF17-C942-9375-30CD8DAE2A81}" type="presOf" srcId="{D7E87DE1-03EB-D748-89C5-D76845DF9F58}" destId="{12C576B8-5B2D-B04B-98C4-29D5E499FD83}"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CE87AD5F-143E-F84D-A27E-890D885A2EEC}" type="presOf" srcId="{F73B3211-1799-3F44-92B6-7CEE57ECB2D3}" destId="{BF6C208F-01F8-574D-980A-D40F886CF760}" srcOrd="0" destOrd="0" presId="urn:microsoft.com/office/officeart/2005/8/layout/cycle1"/>
    <dgm:cxn modelId="{706E406A-CBEF-8240-BE04-237CEE49DAF3}" type="presOf" srcId="{8E1255C9-F847-A440-83FF-7AA254CCB896}" destId="{974F300E-4386-5845-9047-D2E50BE5B9DF}" srcOrd="0" destOrd="0" presId="urn:microsoft.com/office/officeart/2005/8/layout/cycle1"/>
    <dgm:cxn modelId="{2AEFBD6D-67A8-DA41-9A3B-F6CEFCBC4F91}" type="presOf" srcId="{591E9484-33B2-714C-AA5D-D47E80DA12F9}" destId="{CDA9BE8C-41E5-BF45-BAB4-5B91BDDEFF8D}" srcOrd="0" destOrd="0" presId="urn:microsoft.com/office/officeart/2005/8/layout/cycle1"/>
    <dgm:cxn modelId="{A037FC75-13BB-D848-AD22-96056731E45E}" type="presOf" srcId="{19401D75-4FA1-2642-9C39-67D34D8AB9EC}" destId="{37E24780-EDFC-1D4D-B756-C90BE821441B}" srcOrd="0" destOrd="0" presId="urn:microsoft.com/office/officeart/2005/8/layout/cycle1"/>
    <dgm:cxn modelId="{82D3748D-4F39-B644-9282-11C366D973B6}" type="presOf" srcId="{325DB5A0-FE7A-8245-9663-7B515E4DF4C8}" destId="{EAEA7D1D-8D8A-4A4B-812D-D24179AFED27}" srcOrd="0" destOrd="0" presId="urn:microsoft.com/office/officeart/2005/8/layout/cycle1"/>
    <dgm:cxn modelId="{3AD1B08D-A8B9-4145-8463-8ED8D4F16DF0}" type="presOf" srcId="{54471214-3ABC-B64E-8935-4F53AC7091F5}" destId="{2257407E-2335-6E46-9533-50F1A4869162}"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EDB49F92-FE44-AC43-B046-998A65E3198A}" type="presOf" srcId="{B7792F1E-795A-8A40-9AF9-CBB036406804}" destId="{0EBEA1BD-8C57-A847-A4A1-BD492A397D4A}" srcOrd="0" destOrd="0" presId="urn:microsoft.com/office/officeart/2005/8/layout/cycle1"/>
    <dgm:cxn modelId="{311659A3-E70F-AC41-AF6E-4B228DF777E3}" type="presOf" srcId="{12600BCB-5734-3F4B-9543-0CB09A3EC940}" destId="{92DA8A36-05F4-4B4C-B207-6FB4CBC9688F}" srcOrd="0" destOrd="0" presId="urn:microsoft.com/office/officeart/2005/8/layout/cycle1"/>
    <dgm:cxn modelId="{0C809AA5-DE28-D14B-B135-8B91D3786D7E}" type="presOf" srcId="{55B5CCF6-1B65-AC49-B1EC-CD09807E71EF}" destId="{76EDA6DC-5A32-7640-86D9-A3D1F65AC2D3}"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02929CAD-1A4A-644A-980A-72CE574AF62D}" type="presOf" srcId="{D548EBB6-B1A8-4E4A-94F3-38AFF917AA13}" destId="{A85B6194-0CD3-0046-9C07-12EA626BEFA3}" srcOrd="0" destOrd="0" presId="urn:microsoft.com/office/officeart/2005/8/layout/cycle1"/>
    <dgm:cxn modelId="{A07713B0-D7ED-8C4F-8177-9A1F766FD05C}" type="presOf" srcId="{81D20D5D-F15B-B844-BCE7-07FE2E88C5B6}" destId="{2467F156-8EB3-F044-8664-8B186FD19D40}" srcOrd="0" destOrd="0" presId="urn:microsoft.com/office/officeart/2005/8/layout/cycle1"/>
    <dgm:cxn modelId="{C57E4AB6-2708-C24D-9256-B85C0B85F511}" type="presOf" srcId="{55E743FA-081E-B447-B4F2-DEEACC6857BC}" destId="{36444405-91CC-BC45-909E-8AE477F1EC7C}"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F68FB0BB-A7EC-D442-9641-543CEC6D4C76}" type="presOf" srcId="{580AAA11-E1E4-FC4E-A546-63E521F462A7}" destId="{DAE7F6D9-575B-6C47-9F2C-6177EB4BA541}"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937E6CC5-844A-064D-9611-1CBB7075D91D}" type="presOf" srcId="{C62D126D-D94F-0A45-AAB3-A4A2804A9AA5}" destId="{49452468-AA65-834B-B75D-72A0A7810E13}"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98A24DCE-8F8B-9F4A-B069-FB8CC454890B}" type="presOf" srcId="{D805A741-31F4-6D45-A082-4AD4C7B066F1}" destId="{7D368AA8-A897-6A44-B2ED-5420DBBF55CD}"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7259CADA-2344-6D40-A112-71411915FDA6}" type="presOf" srcId="{A9914442-2057-0542-A0EA-F935FCA28993}" destId="{B4CE740F-E5F8-1040-9068-3C0CA6A81D60}"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5A2F3FDF-309F-C144-9647-76EB50CFC457}" type="presOf" srcId="{527799A3-6798-F14C-9108-A99B044124B3}" destId="{CE064FAD-9527-C04A-986D-ADE7F29D4AAF}" srcOrd="0" destOrd="0" presId="urn:microsoft.com/office/officeart/2005/8/layout/cycle1"/>
    <dgm:cxn modelId="{7C5683E3-046A-C744-8EB4-41877A295264}" type="presOf" srcId="{6533DBF9-2933-D44A-B9F0-8FC24EC06F20}" destId="{C4FE94AE-AFAE-8743-9525-171FDA850E0F}" srcOrd="0" destOrd="0" presId="urn:microsoft.com/office/officeart/2005/8/layout/cycle1"/>
    <dgm:cxn modelId="{253BEE59-C61B-104E-9650-2FF4AE41E997}" type="presParOf" srcId="{974F300E-4386-5845-9047-D2E50BE5B9DF}" destId="{BF1A72C0-4F23-214E-B2C0-EC3432C35438}" srcOrd="0" destOrd="0" presId="urn:microsoft.com/office/officeart/2005/8/layout/cycle1"/>
    <dgm:cxn modelId="{61A3B59E-C02A-4045-A424-EB7BFA5C50FC}" type="presParOf" srcId="{974F300E-4386-5845-9047-D2E50BE5B9DF}" destId="{92DA8A36-05F4-4B4C-B207-6FB4CBC9688F}" srcOrd="1" destOrd="0" presId="urn:microsoft.com/office/officeart/2005/8/layout/cycle1"/>
    <dgm:cxn modelId="{84AE5ED9-0150-B04A-ACFC-7AC04880DCD3}" type="presParOf" srcId="{974F300E-4386-5845-9047-D2E50BE5B9DF}" destId="{2990F259-A510-7044-A15A-189FB55AE5CB}" srcOrd="2" destOrd="0" presId="urn:microsoft.com/office/officeart/2005/8/layout/cycle1"/>
    <dgm:cxn modelId="{8F70D75D-7230-D64C-9660-022CEC78AD37}" type="presParOf" srcId="{974F300E-4386-5845-9047-D2E50BE5B9DF}" destId="{A7A1548F-03D0-7F43-8C4C-631804CE4126}" srcOrd="3" destOrd="0" presId="urn:microsoft.com/office/officeart/2005/8/layout/cycle1"/>
    <dgm:cxn modelId="{827F3FB0-7621-B247-864E-E91F0C4AA764}" type="presParOf" srcId="{974F300E-4386-5845-9047-D2E50BE5B9DF}" destId="{EAEA7D1D-8D8A-4A4B-812D-D24179AFED27}" srcOrd="4" destOrd="0" presId="urn:microsoft.com/office/officeart/2005/8/layout/cycle1"/>
    <dgm:cxn modelId="{DD73F51E-BDC8-4940-B645-77A6AD665A3D}" type="presParOf" srcId="{974F300E-4386-5845-9047-D2E50BE5B9DF}" destId="{2257407E-2335-6E46-9533-50F1A4869162}" srcOrd="5" destOrd="0" presId="urn:microsoft.com/office/officeart/2005/8/layout/cycle1"/>
    <dgm:cxn modelId="{0944D420-C94E-6F48-BFE4-D24BA9E35123}" type="presParOf" srcId="{974F300E-4386-5845-9047-D2E50BE5B9DF}" destId="{3467B5D4-61EB-4C46-BB87-881C0920F2D1}" srcOrd="6" destOrd="0" presId="urn:microsoft.com/office/officeart/2005/8/layout/cycle1"/>
    <dgm:cxn modelId="{453F2BFB-97FB-9944-8135-184FF0B17BE7}" type="presParOf" srcId="{974F300E-4386-5845-9047-D2E50BE5B9DF}" destId="{2467F156-8EB3-F044-8664-8B186FD19D40}" srcOrd="7" destOrd="0" presId="urn:microsoft.com/office/officeart/2005/8/layout/cycle1"/>
    <dgm:cxn modelId="{F1EB41B9-D860-7349-BE9D-96E5C224ADBC}" type="presParOf" srcId="{974F300E-4386-5845-9047-D2E50BE5B9DF}" destId="{DC85BF06-3190-2C49-B38C-CC01414F9567}" srcOrd="8" destOrd="0" presId="urn:microsoft.com/office/officeart/2005/8/layout/cycle1"/>
    <dgm:cxn modelId="{F18C4EDC-2918-1044-99E1-09C3AC66EA14}" type="presParOf" srcId="{974F300E-4386-5845-9047-D2E50BE5B9DF}" destId="{818521AB-CB19-3245-AC47-32330EC1D05A}" srcOrd="9" destOrd="0" presId="urn:microsoft.com/office/officeart/2005/8/layout/cycle1"/>
    <dgm:cxn modelId="{97FDF0B9-4CB7-BB4F-B622-FAF72EBA7BDC}" type="presParOf" srcId="{974F300E-4386-5845-9047-D2E50BE5B9DF}" destId="{A85B6194-0CD3-0046-9C07-12EA626BEFA3}" srcOrd="10" destOrd="0" presId="urn:microsoft.com/office/officeart/2005/8/layout/cycle1"/>
    <dgm:cxn modelId="{EF176C42-EE96-744B-98D9-C8D8290652EA}" type="presParOf" srcId="{974F300E-4386-5845-9047-D2E50BE5B9DF}" destId="{76EDA6DC-5A32-7640-86D9-A3D1F65AC2D3}" srcOrd="11" destOrd="0" presId="urn:microsoft.com/office/officeart/2005/8/layout/cycle1"/>
    <dgm:cxn modelId="{4FE1969E-CEBE-4D4F-9AC3-3AB39A4C5B3E}" type="presParOf" srcId="{974F300E-4386-5845-9047-D2E50BE5B9DF}" destId="{5FEB966B-5E78-494C-B5A1-6F18B3A362B7}" srcOrd="12" destOrd="0" presId="urn:microsoft.com/office/officeart/2005/8/layout/cycle1"/>
    <dgm:cxn modelId="{0B391FF2-D88D-494E-BCDA-AF3DDD59DD7C}" type="presParOf" srcId="{974F300E-4386-5845-9047-D2E50BE5B9DF}" destId="{9BE0E30D-6CC1-3143-BC4A-4FF2C5039316}" srcOrd="13" destOrd="0" presId="urn:microsoft.com/office/officeart/2005/8/layout/cycle1"/>
    <dgm:cxn modelId="{59767260-70AE-5445-9142-D9CDAE050343}" type="presParOf" srcId="{974F300E-4386-5845-9047-D2E50BE5B9DF}" destId="{37E24780-EDFC-1D4D-B756-C90BE821441B}" srcOrd="14" destOrd="0" presId="urn:microsoft.com/office/officeart/2005/8/layout/cycle1"/>
    <dgm:cxn modelId="{221CBA41-66F0-7648-83A7-00B83A64599C}" type="presParOf" srcId="{974F300E-4386-5845-9047-D2E50BE5B9DF}" destId="{788B510C-5C6F-7E4F-BD2A-4B0F37349509}" srcOrd="15" destOrd="0" presId="urn:microsoft.com/office/officeart/2005/8/layout/cycle1"/>
    <dgm:cxn modelId="{9CC8F280-EEB0-174D-A453-2999E437CCBB}" type="presParOf" srcId="{974F300E-4386-5845-9047-D2E50BE5B9DF}" destId="{BF6C208F-01F8-574D-980A-D40F886CF760}" srcOrd="16" destOrd="0" presId="urn:microsoft.com/office/officeart/2005/8/layout/cycle1"/>
    <dgm:cxn modelId="{1BF9C606-EF68-EE4E-87D3-E43B603CCC11}" type="presParOf" srcId="{974F300E-4386-5845-9047-D2E50BE5B9DF}" destId="{DAE7F6D9-575B-6C47-9F2C-6177EB4BA541}" srcOrd="17" destOrd="0" presId="urn:microsoft.com/office/officeart/2005/8/layout/cycle1"/>
    <dgm:cxn modelId="{0E38B31C-2CFF-F540-BE7E-D91312E61434}" type="presParOf" srcId="{974F300E-4386-5845-9047-D2E50BE5B9DF}" destId="{3AD74439-13B4-6B4C-A74C-96BE28333D49}" srcOrd="18" destOrd="0" presId="urn:microsoft.com/office/officeart/2005/8/layout/cycle1"/>
    <dgm:cxn modelId="{15FF7BEA-F28C-724E-9D13-CFF3A9CAEFEF}" type="presParOf" srcId="{974F300E-4386-5845-9047-D2E50BE5B9DF}" destId="{B4CE740F-E5F8-1040-9068-3C0CA6A81D60}" srcOrd="19" destOrd="0" presId="urn:microsoft.com/office/officeart/2005/8/layout/cycle1"/>
    <dgm:cxn modelId="{98EB5CA6-7D6A-0A4A-B00C-AEEB65D07A67}" type="presParOf" srcId="{974F300E-4386-5845-9047-D2E50BE5B9DF}" destId="{7D368AA8-A897-6A44-B2ED-5420DBBF55CD}" srcOrd="20" destOrd="0" presId="urn:microsoft.com/office/officeart/2005/8/layout/cycle1"/>
    <dgm:cxn modelId="{06AE12BE-E632-654F-829A-11D8C9E063FD}" type="presParOf" srcId="{974F300E-4386-5845-9047-D2E50BE5B9DF}" destId="{256A8A82-B1CB-EF43-AB66-A3D1C8A54B59}" srcOrd="21" destOrd="0" presId="urn:microsoft.com/office/officeart/2005/8/layout/cycle1"/>
    <dgm:cxn modelId="{75192233-8FC3-F04F-A71C-25F9D1700D0A}" type="presParOf" srcId="{974F300E-4386-5845-9047-D2E50BE5B9DF}" destId="{36444405-91CC-BC45-909E-8AE477F1EC7C}" srcOrd="22" destOrd="0" presId="urn:microsoft.com/office/officeart/2005/8/layout/cycle1"/>
    <dgm:cxn modelId="{2273C0A3-B59D-264D-BC1B-4E269E8AD55C}" type="presParOf" srcId="{974F300E-4386-5845-9047-D2E50BE5B9DF}" destId="{0EBEA1BD-8C57-A847-A4A1-BD492A397D4A}" srcOrd="23" destOrd="0" presId="urn:microsoft.com/office/officeart/2005/8/layout/cycle1"/>
    <dgm:cxn modelId="{2DBA34DC-9E7D-774D-BB9C-A42267CC2370}" type="presParOf" srcId="{974F300E-4386-5845-9047-D2E50BE5B9DF}" destId="{A1257670-91AA-B74E-AFCB-48382C466D43}" srcOrd="24" destOrd="0" presId="urn:microsoft.com/office/officeart/2005/8/layout/cycle1"/>
    <dgm:cxn modelId="{D5FA0AC1-9ED0-6245-9506-176F4411E6AA}" type="presParOf" srcId="{974F300E-4386-5845-9047-D2E50BE5B9DF}" destId="{19DCBC3D-EF34-4444-B52C-E59D1C44CC9D}" srcOrd="25" destOrd="0" presId="urn:microsoft.com/office/officeart/2005/8/layout/cycle1"/>
    <dgm:cxn modelId="{1770F3A9-E1BF-084D-A115-C9DE866B698A}" type="presParOf" srcId="{974F300E-4386-5845-9047-D2E50BE5B9DF}" destId="{CDA9BE8C-41E5-BF45-BAB4-5B91BDDEFF8D}" srcOrd="26" destOrd="0" presId="urn:microsoft.com/office/officeart/2005/8/layout/cycle1"/>
    <dgm:cxn modelId="{7EDD8CFE-C6AB-DD4F-92BD-AEBD0ECAC1D9}" type="presParOf" srcId="{974F300E-4386-5845-9047-D2E50BE5B9DF}" destId="{731680F6-F070-374C-97C4-FB0156E03231}" srcOrd="27" destOrd="0" presId="urn:microsoft.com/office/officeart/2005/8/layout/cycle1"/>
    <dgm:cxn modelId="{453BAF47-54FB-0744-BEB0-4DE8584DDC62}" type="presParOf" srcId="{974F300E-4386-5845-9047-D2E50BE5B9DF}" destId="{12C576B8-5B2D-B04B-98C4-29D5E499FD83}" srcOrd="28" destOrd="0" presId="urn:microsoft.com/office/officeart/2005/8/layout/cycle1"/>
    <dgm:cxn modelId="{ED909D05-3068-4B47-8659-DD8B0FC2822F}" type="presParOf" srcId="{974F300E-4386-5845-9047-D2E50BE5B9DF}" destId="{C4FE94AE-AFAE-8743-9525-171FDA850E0F}" srcOrd="29" destOrd="0" presId="urn:microsoft.com/office/officeart/2005/8/layout/cycle1"/>
    <dgm:cxn modelId="{538237C7-7967-6A4C-8377-8FB787182171}" type="presParOf" srcId="{974F300E-4386-5845-9047-D2E50BE5B9DF}" destId="{FBD4D212-3E98-9843-8795-297F9EDDD657}" srcOrd="30" destOrd="0" presId="urn:microsoft.com/office/officeart/2005/8/layout/cycle1"/>
    <dgm:cxn modelId="{F7892CB8-FF2C-B048-A118-573407D083FA}" type="presParOf" srcId="{974F300E-4386-5845-9047-D2E50BE5B9DF}" destId="{54CDBF4B-9D09-3242-A1D5-0506BD1712C5}" srcOrd="31" destOrd="0" presId="urn:microsoft.com/office/officeart/2005/8/layout/cycle1"/>
    <dgm:cxn modelId="{CD0E8019-2377-DD43-BD2D-B1C093A2989A}" type="presParOf" srcId="{974F300E-4386-5845-9047-D2E50BE5B9DF}" destId="{49452468-AA65-834B-B75D-72A0A7810E13}" srcOrd="32" destOrd="0" presId="urn:microsoft.com/office/officeart/2005/8/layout/cycle1"/>
    <dgm:cxn modelId="{AFE6820D-E0AD-614B-9B3C-6ED2D59A4DD7}" type="presParOf" srcId="{974F300E-4386-5845-9047-D2E50BE5B9DF}" destId="{B0C742D0-6463-FF41-BE88-36D0AF1ED5D5}" srcOrd="33" destOrd="0" presId="urn:microsoft.com/office/officeart/2005/8/layout/cycle1"/>
    <dgm:cxn modelId="{E8B5F3BF-F90D-8245-9E56-6278147435C1}" type="presParOf" srcId="{974F300E-4386-5845-9047-D2E50BE5B9DF}" destId="{CE064FAD-9527-C04A-986D-ADE7F29D4AAF}" srcOrd="34" destOrd="0" presId="urn:microsoft.com/office/officeart/2005/8/layout/cycle1"/>
    <dgm:cxn modelId="{101E1F7B-4707-264C-A260-63D6F0869A22}"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7.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altLang="zh-CN" sz="1600" dirty="0">
              <a:solidFill>
                <a:srgbClr val="FFFFFF">
                  <a:hueOff val="0"/>
                  <a:satOff val="0"/>
                  <a:lumOff val="0"/>
                  <a:alphaOff val="0"/>
                </a:srgbClr>
              </a:solidFill>
              <a:latin typeface="Tahoma"/>
              <a:ea typeface="+mn-ea"/>
              <a:cs typeface="+mn-cs"/>
            </a:rPr>
            <a:t>1</a:t>
          </a:r>
          <a:r>
            <a:rPr lang="zh-CN" altLang="en-US" sz="1600" dirty="0">
              <a:solidFill>
                <a:srgbClr val="FFFFFF">
                  <a:hueOff val="0"/>
                  <a:satOff val="0"/>
                  <a:lumOff val="0"/>
                  <a:alphaOff val="0"/>
                </a:srgbClr>
              </a:solidFill>
              <a:latin typeface="Tahoma"/>
              <a:ea typeface="+mn-ea"/>
              <a:cs typeface="+mn-cs"/>
            </a:rPr>
            <a:t> 尼散月</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14D4E93F-049A-3C4B-AC51-98238007908B}">
      <dgm:prSet phldrT="[Text]"/>
      <dgm:spPr>
        <a:xfrm>
          <a:off x="5496848"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2 </a:t>
          </a:r>
          <a:r>
            <a:rPr lang="zh-CN" altLang="en-US" dirty="0">
              <a:solidFill>
                <a:srgbClr val="FFFFFF">
                  <a:hueOff val="0"/>
                  <a:satOff val="0"/>
                  <a:lumOff val="0"/>
                  <a:alphaOff val="0"/>
                </a:srgbClr>
              </a:solidFill>
              <a:latin typeface="Tahoma"/>
              <a:ea typeface="+mn-ea"/>
              <a:cs typeface="+mn-cs"/>
            </a:rPr>
            <a:t>以珥月</a:t>
          </a:r>
          <a:endParaRPr lang="en-US" dirty="0">
            <a:solidFill>
              <a:srgbClr val="FFFFFF">
                <a:hueOff val="0"/>
                <a:satOff val="0"/>
                <a:lumOff val="0"/>
                <a:alphaOff val="0"/>
              </a:srgbClr>
            </a:solidFill>
            <a:latin typeface="Tahoma"/>
            <a:ea typeface="+mn-ea"/>
            <a:cs typeface="+mn-cs"/>
          </a:endParaRPr>
        </a:p>
      </dgm:t>
    </dgm:pt>
    <dgm:pt modelId="{6492643A-926C-9143-836A-B02AA2E21F17}" type="parTrans" cxnId="{57731E1C-B4E9-964A-8E1B-0D0BA71E90DF}">
      <dgm:prSet/>
      <dgm:spPr/>
      <dgm:t>
        <a:bodyPr/>
        <a:lstStyle/>
        <a:p>
          <a:endParaRPr lang="en-US"/>
        </a:p>
      </dgm:t>
    </dgm:pt>
    <dgm:pt modelId="{5F59F7B6-41A1-5E4E-9B55-45D980CBBD04}" type="sibTrans" cxnId="{57731E1C-B4E9-964A-8E1B-0D0BA71E90DF}">
      <dgm:prSet/>
      <dgm:spPr/>
      <dgm:t>
        <a:bodyPr/>
        <a:lstStyle/>
        <a:p>
          <a:endParaRPr lang="en-US"/>
        </a:p>
      </dgm:t>
    </dgm:pt>
    <dgm:pt modelId="{C16F2B15-09EF-2641-AECC-6EB87CD786D6}">
      <dgm:prSet phldrT="[Text]"/>
      <dgm:spPr>
        <a:xfrm>
          <a:off x="6246550"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3</a:t>
          </a:r>
          <a:r>
            <a:rPr lang="zh-CN" altLang="en-US" dirty="0">
              <a:solidFill>
                <a:srgbClr val="FFFFFF">
                  <a:hueOff val="0"/>
                  <a:satOff val="0"/>
                  <a:lumOff val="0"/>
                  <a:alphaOff val="0"/>
                </a:srgbClr>
              </a:solidFill>
              <a:latin typeface="Tahoma"/>
              <a:ea typeface="+mn-ea"/>
              <a:cs typeface="+mn-cs"/>
            </a:rPr>
            <a:t> 西弯月</a:t>
          </a:r>
          <a:endParaRPr lang="en-US" dirty="0">
            <a:solidFill>
              <a:srgbClr val="FFFFFF">
                <a:hueOff val="0"/>
                <a:satOff val="0"/>
                <a:lumOff val="0"/>
                <a:alphaOff val="0"/>
              </a:srgbClr>
            </a:solidFill>
            <a:latin typeface="Tahoma"/>
            <a:ea typeface="+mn-ea"/>
            <a:cs typeface="+mn-cs"/>
          </a:endParaRPr>
        </a:p>
      </dgm:t>
    </dgm:pt>
    <dgm:pt modelId="{5C6B3610-30C5-0F42-8F06-11CB8839738A}" type="parTrans" cxnId="{FD994978-9C92-8B48-A0A7-81EE13FB0383}">
      <dgm:prSet/>
      <dgm:spPr/>
      <dgm:t>
        <a:bodyPr/>
        <a:lstStyle/>
        <a:p>
          <a:endParaRPr lang="en-US"/>
        </a:p>
      </dgm:t>
    </dgm:pt>
    <dgm:pt modelId="{7DD749AC-A666-F745-A030-2FAE8CB25167}" type="sibTrans" cxnId="{FD994978-9C92-8B48-A0A7-81EE13FB0383}">
      <dgm:prSet/>
      <dgm:spPr/>
      <dgm:t>
        <a:bodyPr/>
        <a:lstStyle/>
        <a:p>
          <a:endParaRPr lang="en-US"/>
        </a:p>
      </dgm:t>
    </dgm:pt>
    <dgm:pt modelId="{2FA9EF7D-C744-714A-9360-CF1CAE2B314A}">
      <dgm:prSet phldrT="[Text]"/>
      <dgm:spPr>
        <a:xfrm>
          <a:off x="6246550"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4 </a:t>
          </a:r>
          <a:r>
            <a:rPr lang="zh-CN" altLang="en-US" dirty="0">
              <a:solidFill>
                <a:srgbClr val="FFFFFF">
                  <a:hueOff val="0"/>
                  <a:satOff val="0"/>
                  <a:lumOff val="0"/>
                  <a:alphaOff val="0"/>
                </a:srgbClr>
              </a:solidFill>
              <a:latin typeface="Tahoma"/>
              <a:ea typeface="+mn-ea"/>
              <a:cs typeface="+mn-cs"/>
            </a:rPr>
            <a:t>搭模斯月</a:t>
          </a:r>
          <a:endParaRPr lang="en-US" dirty="0">
            <a:solidFill>
              <a:srgbClr val="FFFFFF">
                <a:hueOff val="0"/>
                <a:satOff val="0"/>
                <a:lumOff val="0"/>
                <a:alphaOff val="0"/>
              </a:srgbClr>
            </a:solidFill>
            <a:latin typeface="Tahoma"/>
            <a:ea typeface="+mn-ea"/>
            <a:cs typeface="+mn-cs"/>
          </a:endParaRPr>
        </a:p>
      </dgm:t>
    </dgm:pt>
    <dgm:pt modelId="{11B56BF4-17F7-E94D-9FB9-EE1A3AB097C0}" type="parTrans" cxnId="{C39A6F00-CC0B-164F-A405-9F406A7BB6B0}">
      <dgm:prSet/>
      <dgm:spPr/>
      <dgm:t>
        <a:bodyPr/>
        <a:lstStyle/>
        <a:p>
          <a:endParaRPr lang="en-US"/>
        </a:p>
      </dgm:t>
    </dgm:pt>
    <dgm:pt modelId="{3919AF97-A657-C24C-8FEF-CDFE69FAD766}" type="sibTrans" cxnId="{C39A6F00-CC0B-164F-A405-9F406A7BB6B0}">
      <dgm:prSet/>
      <dgm:spPr/>
      <dgm:t>
        <a:bodyPr/>
        <a:lstStyle/>
        <a:p>
          <a:endParaRPr lang="en-US"/>
        </a:p>
      </dgm:t>
    </dgm:pt>
    <dgm:pt modelId="{F3A48034-02EA-A645-9654-500D0C9BDE51}">
      <dgm:prSet phldrT="[Text]"/>
      <dgm:spPr>
        <a:xfrm>
          <a:off x="5496848"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5 </a:t>
          </a:r>
          <a:r>
            <a:rPr lang="zh-CN" altLang="en-US" dirty="0">
              <a:solidFill>
                <a:srgbClr val="FFFFFF">
                  <a:hueOff val="0"/>
                  <a:satOff val="0"/>
                  <a:lumOff val="0"/>
                  <a:alphaOff val="0"/>
                </a:srgbClr>
              </a:solidFill>
              <a:latin typeface="Tahoma"/>
              <a:ea typeface="+mn-ea"/>
              <a:cs typeface="+mn-cs"/>
            </a:rPr>
            <a:t>埃波月</a:t>
          </a:r>
          <a:endParaRPr lang="en-US" dirty="0">
            <a:solidFill>
              <a:srgbClr val="FFFFFF">
                <a:hueOff val="0"/>
                <a:satOff val="0"/>
                <a:lumOff val="0"/>
                <a:alphaOff val="0"/>
              </a:srgbClr>
            </a:solidFill>
            <a:latin typeface="Tahoma"/>
            <a:ea typeface="+mn-ea"/>
            <a:cs typeface="+mn-cs"/>
          </a:endParaRPr>
        </a:p>
      </dgm:t>
    </dgm:pt>
    <dgm:pt modelId="{A5D9F8BC-6D7D-B047-B69A-B59A8374FC90}" type="parTrans" cxnId="{FA25F0E3-5D5A-FB43-9DD6-78662C2884CE}">
      <dgm:prSet/>
      <dgm:spPr/>
      <dgm:t>
        <a:bodyPr/>
        <a:lstStyle/>
        <a:p>
          <a:endParaRPr lang="en-US"/>
        </a:p>
      </dgm:t>
    </dgm:pt>
    <dgm:pt modelId="{5D624582-EA17-E941-8868-4692E0260FE8}" type="sibTrans" cxnId="{FA25F0E3-5D5A-FB43-9DD6-78662C2884CE}">
      <dgm:prSet/>
      <dgm:spPr/>
      <dgm:t>
        <a:bodyPr/>
        <a:lstStyle/>
        <a:p>
          <a:endParaRPr lang="en-US"/>
        </a:p>
      </dgm:t>
    </dgm:pt>
    <dgm:pt modelId="{4584B37E-B9E6-8B4B-B617-0935A3BE700D}">
      <dgm:prSet phldrT="[Text]"/>
      <dgm:spPr>
        <a:xfrm>
          <a:off x="4198328"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6 </a:t>
          </a:r>
          <a:r>
            <a:rPr lang="zh-CN" altLang="en-US" dirty="0">
              <a:solidFill>
                <a:srgbClr val="FFFFFF">
                  <a:hueOff val="0"/>
                  <a:satOff val="0"/>
                  <a:lumOff val="0"/>
                  <a:alphaOff val="0"/>
                </a:srgbClr>
              </a:solidFill>
              <a:latin typeface="Tahoma"/>
              <a:ea typeface="+mn-ea"/>
              <a:cs typeface="+mn-cs"/>
            </a:rPr>
            <a:t>以禄月</a:t>
          </a:r>
          <a:endParaRPr lang="en-US" dirty="0">
            <a:solidFill>
              <a:srgbClr val="FFFFFF">
                <a:hueOff val="0"/>
                <a:satOff val="0"/>
                <a:lumOff val="0"/>
                <a:alphaOff val="0"/>
              </a:srgbClr>
            </a:solidFill>
            <a:latin typeface="Tahoma"/>
            <a:ea typeface="+mn-ea"/>
            <a:cs typeface="+mn-cs"/>
          </a:endParaRPr>
        </a:p>
      </dgm:t>
    </dgm:pt>
    <dgm:pt modelId="{DAB29195-28CC-474C-BBA8-8848194865F9}" type="parTrans" cxnId="{E65C7695-DEBF-CB43-AE8A-CCE0350281FC}">
      <dgm:prSet/>
      <dgm:spPr/>
      <dgm:t>
        <a:bodyPr/>
        <a:lstStyle/>
        <a:p>
          <a:endParaRPr lang="en-US"/>
        </a:p>
      </dgm:t>
    </dgm:pt>
    <dgm:pt modelId="{956E8FD4-551A-0A40-9B8E-75EF16785817}" type="sibTrans" cxnId="{E65C7695-DEBF-CB43-AE8A-CCE0350281FC}">
      <dgm:prSet/>
      <dgm:spPr/>
      <dgm:t>
        <a:bodyPr/>
        <a:lstStyle/>
        <a:p>
          <a:endParaRPr lang="en-US"/>
        </a:p>
      </dgm:t>
    </dgm:pt>
    <dgm:pt modelId="{7E56E222-E760-BB44-B344-1990E1501858}">
      <dgm:prSet/>
      <dgm:spPr>
        <a:xfrm>
          <a:off x="2698925"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7 </a:t>
          </a:r>
          <a:r>
            <a:rPr lang="zh-CN" altLang="en-US" dirty="0">
              <a:solidFill>
                <a:srgbClr val="FFFFFF">
                  <a:hueOff val="0"/>
                  <a:satOff val="0"/>
                  <a:lumOff val="0"/>
                  <a:alphaOff val="0"/>
                </a:srgbClr>
              </a:solidFill>
              <a:latin typeface="Tahoma"/>
              <a:ea typeface="+mn-ea"/>
              <a:cs typeface="+mn-cs"/>
            </a:rPr>
            <a:t>提斯利月</a:t>
          </a:r>
          <a:endParaRPr lang="en-US" dirty="0">
            <a:solidFill>
              <a:srgbClr val="FFFFFF">
                <a:hueOff val="0"/>
                <a:satOff val="0"/>
                <a:lumOff val="0"/>
                <a:alphaOff val="0"/>
              </a:srgbClr>
            </a:solidFill>
            <a:latin typeface="Tahoma"/>
            <a:ea typeface="+mn-ea"/>
            <a:cs typeface="+mn-cs"/>
          </a:endParaRPr>
        </a:p>
      </dgm:t>
    </dgm:pt>
    <dgm:pt modelId="{13AC32A6-8893-D449-8951-D536AAD2A737}" type="parTrans" cxnId="{C6891DF1-0059-CC44-A182-9979EC54C9D2}">
      <dgm:prSet/>
      <dgm:spPr/>
      <dgm:t>
        <a:bodyPr/>
        <a:lstStyle/>
        <a:p>
          <a:endParaRPr lang="en-US"/>
        </a:p>
      </dgm:t>
    </dgm:pt>
    <dgm:pt modelId="{753CC65B-9A29-7147-A2D0-98426981BDB6}" type="sibTrans" cxnId="{C6891DF1-0059-CC44-A182-9979EC54C9D2}">
      <dgm:prSet/>
      <dgm:spPr/>
      <dgm:t>
        <a:bodyPr/>
        <a:lstStyle/>
        <a:p>
          <a:endParaRPr lang="en-US"/>
        </a:p>
      </dgm:t>
    </dgm:pt>
    <dgm:pt modelId="{6782EAD5-E922-9B4C-A5FC-5915B15F009C}">
      <dgm:prSet/>
      <dgm:spPr>
        <a:xfrm>
          <a:off x="1400404"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8 </a:t>
          </a:r>
          <a:r>
            <a:rPr lang="zh-CN" altLang="en-US" dirty="0">
              <a:solidFill>
                <a:srgbClr val="FFFFFF">
                  <a:hueOff val="0"/>
                  <a:satOff val="0"/>
                  <a:lumOff val="0"/>
                  <a:alphaOff val="0"/>
                </a:srgbClr>
              </a:solidFill>
              <a:latin typeface="Tahoma"/>
              <a:ea typeface="+mn-ea"/>
              <a:cs typeface="+mn-cs"/>
            </a:rPr>
            <a:t>玛西班月</a:t>
          </a:r>
          <a:endParaRPr lang="en-US" dirty="0">
            <a:solidFill>
              <a:srgbClr val="FFFFFF">
                <a:hueOff val="0"/>
                <a:satOff val="0"/>
                <a:lumOff val="0"/>
                <a:alphaOff val="0"/>
              </a:srgbClr>
            </a:solidFill>
            <a:latin typeface="Tahoma"/>
            <a:ea typeface="+mn-ea"/>
            <a:cs typeface="+mn-cs"/>
          </a:endParaRPr>
        </a:p>
      </dgm:t>
    </dgm:pt>
    <dgm:pt modelId="{CC36D1B0-EED6-F543-9A2C-66BFE65E98FE}" type="parTrans" cxnId="{CB890223-8D05-A54D-9B11-07CBEFE16BBA}">
      <dgm:prSet/>
      <dgm:spPr/>
      <dgm:t>
        <a:bodyPr/>
        <a:lstStyle/>
        <a:p>
          <a:endParaRPr lang="en-US"/>
        </a:p>
      </dgm:t>
    </dgm:pt>
    <dgm:pt modelId="{F7188126-6417-5E4E-AEC3-96B93D7AF95B}" type="sibTrans" cxnId="{CB890223-8D05-A54D-9B11-07CBEFE16BBA}">
      <dgm:prSet/>
      <dgm:spPr/>
      <dgm:t>
        <a:bodyPr/>
        <a:lstStyle/>
        <a:p>
          <a:endParaRPr lang="en-US"/>
        </a:p>
      </dgm:t>
    </dgm:pt>
    <dgm:pt modelId="{C662D955-A480-8345-ACB2-6F958B5C1888}">
      <dgm:prSet/>
      <dgm:spPr>
        <a:xfrm>
          <a:off x="650703"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9 </a:t>
          </a:r>
          <a:r>
            <a:rPr lang="zh-CN" altLang="en-US" dirty="0">
              <a:solidFill>
                <a:srgbClr val="FFFFFF">
                  <a:hueOff val="0"/>
                  <a:satOff val="0"/>
                  <a:lumOff val="0"/>
                  <a:alphaOff val="0"/>
                </a:srgbClr>
              </a:solidFill>
              <a:latin typeface="Tahoma"/>
              <a:ea typeface="+mn-ea"/>
              <a:cs typeface="+mn-cs"/>
            </a:rPr>
            <a:t>基斯流月</a:t>
          </a:r>
          <a:endParaRPr lang="en-US" dirty="0">
            <a:solidFill>
              <a:srgbClr val="FFFFFF">
                <a:hueOff val="0"/>
                <a:satOff val="0"/>
                <a:lumOff val="0"/>
                <a:alphaOff val="0"/>
              </a:srgbClr>
            </a:solidFill>
            <a:latin typeface="Tahoma"/>
            <a:ea typeface="+mn-ea"/>
            <a:cs typeface="+mn-cs"/>
          </a:endParaRPr>
        </a:p>
      </dgm:t>
    </dgm:pt>
    <dgm:pt modelId="{FBF6ABAC-5F0F-874D-8329-1408756EB7F5}" type="parTrans" cxnId="{C4694752-06F5-C545-A5BC-49319580A088}">
      <dgm:prSet/>
      <dgm:spPr/>
      <dgm:t>
        <a:bodyPr/>
        <a:lstStyle/>
        <a:p>
          <a:endParaRPr lang="en-US"/>
        </a:p>
      </dgm:t>
    </dgm:pt>
    <dgm:pt modelId="{6F4808C3-C7D0-224B-B4C4-5DDEB9906496}" type="sibTrans" cxnId="{C4694752-06F5-C545-A5BC-49319580A088}">
      <dgm:prSet/>
      <dgm:spPr/>
      <dgm:t>
        <a:bodyPr/>
        <a:lstStyle/>
        <a:p>
          <a:endParaRPr lang="en-US"/>
        </a:p>
      </dgm:t>
    </dgm:pt>
    <dgm:pt modelId="{7F624F2B-FDF2-064E-A113-8ACD76FBB911}">
      <dgm:prSet/>
      <dgm:spPr>
        <a:xfrm>
          <a:off x="650703"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10 </a:t>
          </a:r>
          <a:r>
            <a:rPr lang="zh-CN" altLang="en-US" dirty="0">
              <a:solidFill>
                <a:srgbClr val="FFFFFF">
                  <a:hueOff val="0"/>
                  <a:satOff val="0"/>
                  <a:lumOff val="0"/>
                  <a:alphaOff val="0"/>
                </a:srgbClr>
              </a:solidFill>
              <a:latin typeface="Tahoma"/>
              <a:ea typeface="+mn-ea"/>
              <a:cs typeface="+mn-cs"/>
            </a:rPr>
            <a:t>提别月</a:t>
          </a:r>
          <a:endParaRPr lang="en-US" dirty="0">
            <a:solidFill>
              <a:srgbClr val="FFFFFF">
                <a:hueOff val="0"/>
                <a:satOff val="0"/>
                <a:lumOff val="0"/>
                <a:alphaOff val="0"/>
              </a:srgbClr>
            </a:solidFill>
            <a:latin typeface="Tahoma"/>
            <a:ea typeface="+mn-ea"/>
            <a:cs typeface="+mn-cs"/>
          </a:endParaRPr>
        </a:p>
      </dgm:t>
    </dgm:pt>
    <dgm:pt modelId="{363641FA-1A9F-DF42-9847-FB36427D0626}" type="parTrans" cxnId="{366B22C6-0239-8B45-A53A-36341274822B}">
      <dgm:prSet/>
      <dgm:spPr/>
      <dgm:t>
        <a:bodyPr/>
        <a:lstStyle/>
        <a:p>
          <a:endParaRPr lang="en-US"/>
        </a:p>
      </dgm:t>
    </dgm:pt>
    <dgm:pt modelId="{A150C2D3-19FD-1442-B926-76D1AF293750}" type="sibTrans" cxnId="{366B22C6-0239-8B45-A53A-36341274822B}">
      <dgm:prSet/>
      <dgm:spPr/>
      <dgm:t>
        <a:bodyPr/>
        <a:lstStyle/>
        <a:p>
          <a:endParaRPr lang="en-US"/>
        </a:p>
      </dgm:t>
    </dgm:pt>
    <dgm:pt modelId="{808C204C-6765-C247-B952-F88465CBE46F}">
      <dgm:prSet/>
      <dgm:spPr>
        <a:xfrm>
          <a:off x="1400404"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11</a:t>
          </a:r>
          <a:r>
            <a:rPr lang="zh-CN" altLang="en-US" dirty="0">
              <a:solidFill>
                <a:srgbClr val="FFFFFF">
                  <a:hueOff val="0"/>
                  <a:satOff val="0"/>
                  <a:lumOff val="0"/>
                  <a:alphaOff val="0"/>
                </a:srgbClr>
              </a:solidFill>
              <a:latin typeface="Tahoma"/>
              <a:ea typeface="+mn-ea"/>
              <a:cs typeface="+mn-cs"/>
            </a:rPr>
            <a:t> 细罢特月</a:t>
          </a:r>
          <a:endParaRPr lang="en-US" dirty="0">
            <a:solidFill>
              <a:srgbClr val="FFFFFF">
                <a:hueOff val="0"/>
                <a:satOff val="0"/>
                <a:lumOff val="0"/>
                <a:alphaOff val="0"/>
              </a:srgbClr>
            </a:solidFill>
            <a:latin typeface="Tahoma"/>
            <a:ea typeface="+mn-ea"/>
            <a:cs typeface="+mn-cs"/>
          </a:endParaRPr>
        </a:p>
      </dgm:t>
    </dgm:pt>
    <dgm:pt modelId="{D3C1475C-DC8A-3B43-96FA-55A783E44487}" type="parTrans" cxnId="{2486BC3B-011D-0D40-A673-E70453C48BDC}">
      <dgm:prSet/>
      <dgm:spPr/>
      <dgm:t>
        <a:bodyPr/>
        <a:lstStyle/>
        <a:p>
          <a:endParaRPr lang="en-US"/>
        </a:p>
      </dgm:t>
    </dgm:pt>
    <dgm:pt modelId="{A5AEBEE1-F539-EC40-91AD-147C5AEE6F58}" type="sibTrans" cxnId="{2486BC3B-011D-0D40-A673-E70453C48BDC}">
      <dgm:prSet/>
      <dgm:spPr/>
      <dgm:t>
        <a:bodyPr/>
        <a:lstStyle/>
        <a:p>
          <a:endParaRPr lang="en-US"/>
        </a:p>
      </dgm:t>
    </dgm:pt>
    <dgm:pt modelId="{8312C998-D541-C24F-B406-4BE6B9523883}">
      <dgm:prSet/>
      <dgm:spPr>
        <a:xfrm>
          <a:off x="2698925" y="3003"/>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12 </a:t>
          </a:r>
          <a:r>
            <a:rPr lang="zh-CN" altLang="en-US" dirty="0">
              <a:solidFill>
                <a:srgbClr val="FFFFFF">
                  <a:hueOff val="0"/>
                  <a:satOff val="0"/>
                  <a:lumOff val="0"/>
                  <a:alphaOff val="0"/>
                </a:srgbClr>
              </a:solidFill>
              <a:latin typeface="Tahoma"/>
              <a:ea typeface="+mn-ea"/>
              <a:cs typeface="+mn-cs"/>
            </a:rPr>
            <a:t>亚达月</a:t>
          </a:r>
          <a:endParaRPr lang="en-US" dirty="0"/>
        </a:p>
      </dgm:t>
    </dgm:pt>
    <dgm:pt modelId="{FE4ED9FB-BC80-8B41-A8A0-80792EB00CB8}" type="parTrans" cxnId="{63CBE0BE-1A9A-7D41-81BB-DEFD29DFB94B}">
      <dgm:prSet/>
      <dgm:spPr/>
      <dgm:t>
        <a:bodyPr/>
        <a:lstStyle/>
        <a:p>
          <a:endParaRPr lang="en-US"/>
        </a:p>
      </dgm:t>
    </dgm:pt>
    <dgm:pt modelId="{2EF59C7F-52C8-E54B-AD12-02FEF44B836C}" type="sibTrans" cxnId="{63CBE0BE-1A9A-7D41-81BB-DEFD29DFB94B}">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D6373935-A2E9-A548-A33D-66E6F37911B5}" type="pres">
      <dgm:prSet presAssocID="{14D4E93F-049A-3C4B-AC51-98238007908B}" presName="dummy" presStyleCnt="0"/>
      <dgm:spPr/>
    </dgm:pt>
    <dgm:pt modelId="{D4CC7CA4-90CA-C44A-80C6-5F4700CEE084}" type="pres">
      <dgm:prSet presAssocID="{14D4E93F-049A-3C4B-AC51-98238007908B}" presName="node" presStyleLbl="revTx" presStyleIdx="1" presStyleCnt="12" custScaleX="192316">
        <dgm:presLayoutVars>
          <dgm:bulletEnabled val="1"/>
        </dgm:presLayoutVars>
      </dgm:prSet>
      <dgm:spPr>
        <a:prstGeom prst="rect">
          <a:avLst/>
        </a:prstGeom>
      </dgm:spPr>
    </dgm:pt>
    <dgm:pt modelId="{7E13332C-B56D-A940-B9D8-EF62C0148D0D}" type="pres">
      <dgm:prSet presAssocID="{5F59F7B6-41A1-5E4E-9B55-45D980CBBD04}"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4897C66C-58BE-8247-B788-6E12567D356C}" type="pres">
      <dgm:prSet presAssocID="{C16F2B15-09EF-2641-AECC-6EB87CD786D6}" presName="dummy" presStyleCnt="0"/>
      <dgm:spPr/>
    </dgm:pt>
    <dgm:pt modelId="{5FCD605C-912A-4041-B996-B403716CA487}" type="pres">
      <dgm:prSet presAssocID="{C16F2B15-09EF-2641-AECC-6EB87CD786D6}" presName="node" presStyleLbl="revTx" presStyleIdx="2" presStyleCnt="12" custScaleX="216806">
        <dgm:presLayoutVars>
          <dgm:bulletEnabled val="1"/>
        </dgm:presLayoutVars>
      </dgm:prSet>
      <dgm:spPr>
        <a:prstGeom prst="rect">
          <a:avLst/>
        </a:prstGeom>
      </dgm:spPr>
    </dgm:pt>
    <dgm:pt modelId="{C105699B-8FB2-A741-A50C-5CCB2285D0C7}" type="pres">
      <dgm:prSet presAssocID="{7DD749AC-A666-F745-A030-2FAE8CB25167}"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BC28773C-7834-1A42-92F8-4F4BB89DB73D}" type="pres">
      <dgm:prSet presAssocID="{2FA9EF7D-C744-714A-9360-CF1CAE2B314A}" presName="dummy" presStyleCnt="0"/>
      <dgm:spPr/>
    </dgm:pt>
    <dgm:pt modelId="{7011ABDE-921D-CC4A-A812-98D8BC216768}" type="pres">
      <dgm:prSet presAssocID="{2FA9EF7D-C744-714A-9360-CF1CAE2B314A}" presName="node" presStyleLbl="revTx" presStyleIdx="3" presStyleCnt="12" custScaleX="211950">
        <dgm:presLayoutVars>
          <dgm:bulletEnabled val="1"/>
        </dgm:presLayoutVars>
      </dgm:prSet>
      <dgm:spPr>
        <a:prstGeom prst="rect">
          <a:avLst/>
        </a:prstGeom>
      </dgm:spPr>
    </dgm:pt>
    <dgm:pt modelId="{4CDF93A6-30AC-5049-921D-2336D88B6C8C}" type="pres">
      <dgm:prSet presAssocID="{3919AF97-A657-C24C-8FEF-CDFE69FAD766}"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82609FE2-F95F-734C-AD24-6040CE4C7555}" type="pres">
      <dgm:prSet presAssocID="{F3A48034-02EA-A645-9654-500D0C9BDE51}" presName="dummy" presStyleCnt="0"/>
      <dgm:spPr/>
    </dgm:pt>
    <dgm:pt modelId="{8BE15629-E7D3-B841-AFF5-8835001D0C0D}" type="pres">
      <dgm:prSet presAssocID="{F3A48034-02EA-A645-9654-500D0C9BDE51}" presName="node" presStyleLbl="revTx" presStyleIdx="4" presStyleCnt="12" custScaleX="250719">
        <dgm:presLayoutVars>
          <dgm:bulletEnabled val="1"/>
        </dgm:presLayoutVars>
      </dgm:prSet>
      <dgm:spPr>
        <a:prstGeom prst="rect">
          <a:avLst/>
        </a:prstGeom>
      </dgm:spPr>
    </dgm:pt>
    <dgm:pt modelId="{BC2D0E1C-471D-7E42-82F1-D17C1CE939AE}" type="pres">
      <dgm:prSet presAssocID="{5D624582-EA17-E941-8868-4692E0260FE8}"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34EFA172-4ACD-5D45-8EB1-C8219C4728ED}" type="pres">
      <dgm:prSet presAssocID="{4584B37E-B9E6-8B4B-B617-0935A3BE700D}" presName="dummy" presStyleCnt="0"/>
      <dgm:spPr/>
    </dgm:pt>
    <dgm:pt modelId="{A09B53D5-F25D-3645-B6F1-7A6889DDDF8A}" type="pres">
      <dgm:prSet presAssocID="{4584B37E-B9E6-8B4B-B617-0935A3BE700D}" presName="node" presStyleLbl="revTx" presStyleIdx="5" presStyleCnt="12" custScaleX="209410">
        <dgm:presLayoutVars>
          <dgm:bulletEnabled val="1"/>
        </dgm:presLayoutVars>
      </dgm:prSet>
      <dgm:spPr>
        <a:prstGeom prst="rect">
          <a:avLst/>
        </a:prstGeom>
      </dgm:spPr>
    </dgm:pt>
    <dgm:pt modelId="{ED222A40-1059-3345-AD49-855C25E47BE8}" type="pres">
      <dgm:prSet presAssocID="{956E8FD4-551A-0A40-9B8E-75EF1678581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4C853683-3218-CD49-B68F-8A5D239AEE90}" type="pres">
      <dgm:prSet presAssocID="{7E56E222-E760-BB44-B344-1990E1501858}" presName="dummy" presStyleCnt="0"/>
      <dgm:spPr/>
    </dgm:pt>
    <dgm:pt modelId="{B4887613-2C8E-6048-BE4F-C6593EEA02B6}" type="pres">
      <dgm:prSet presAssocID="{7E56E222-E760-BB44-B344-1990E1501858}" presName="node" presStyleLbl="revTx" presStyleIdx="6" presStyleCnt="12" custScaleX="160431" custRadScaleRad="100876" custRadScaleInc="7467">
        <dgm:presLayoutVars>
          <dgm:bulletEnabled val="1"/>
        </dgm:presLayoutVars>
      </dgm:prSet>
      <dgm:spPr>
        <a:prstGeom prst="rect">
          <a:avLst/>
        </a:prstGeom>
      </dgm:spPr>
    </dgm:pt>
    <dgm:pt modelId="{3EB43849-CDAA-6542-A0ED-A2364BFE5183}" type="pres">
      <dgm:prSet presAssocID="{753CC65B-9A29-7147-A2D0-98426981BDB6}"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67B5704C-12E6-724A-A550-BBECF16F0D67}" type="pres">
      <dgm:prSet presAssocID="{6782EAD5-E922-9B4C-A5FC-5915B15F009C}" presName="dummy" presStyleCnt="0"/>
      <dgm:spPr/>
    </dgm:pt>
    <dgm:pt modelId="{F4A0DB84-DA6F-5B42-865D-A1C9482E6477}" type="pres">
      <dgm:prSet presAssocID="{6782EAD5-E922-9B4C-A5FC-5915B15F009C}" presName="node" presStyleLbl="revTx" presStyleIdx="7" presStyleCnt="12" custScaleX="218258">
        <dgm:presLayoutVars>
          <dgm:bulletEnabled val="1"/>
        </dgm:presLayoutVars>
      </dgm:prSet>
      <dgm:spPr>
        <a:prstGeom prst="rect">
          <a:avLst/>
        </a:prstGeom>
      </dgm:spPr>
    </dgm:pt>
    <dgm:pt modelId="{A03A567C-81C1-5D48-A8D8-13AC95079D6E}" type="pres">
      <dgm:prSet presAssocID="{F7188126-6417-5E4E-AEC3-96B93D7AF95B}"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4224DD77-44E4-B542-8850-3F8188BB1E36}" type="pres">
      <dgm:prSet presAssocID="{C662D955-A480-8345-ACB2-6F958B5C1888}" presName="dummy" presStyleCnt="0"/>
      <dgm:spPr/>
    </dgm:pt>
    <dgm:pt modelId="{D1865973-AFE4-A943-BF2C-DC5AFBD39F55}" type="pres">
      <dgm:prSet presAssocID="{C662D955-A480-8345-ACB2-6F958B5C1888}" presName="node" presStyleLbl="revTx" presStyleIdx="8" presStyleCnt="12" custScaleX="221150">
        <dgm:presLayoutVars>
          <dgm:bulletEnabled val="1"/>
        </dgm:presLayoutVars>
      </dgm:prSet>
      <dgm:spPr>
        <a:prstGeom prst="rect">
          <a:avLst/>
        </a:prstGeom>
      </dgm:spPr>
    </dgm:pt>
    <dgm:pt modelId="{97C00218-34C1-5146-826D-31FE35FA5017}" type="pres">
      <dgm:prSet presAssocID="{6F4808C3-C7D0-224B-B4C4-5DDEB9906496}" presName="sibTrans" presStyleLbl="node1" presStyleIdx="8" presStyleCnt="12" custLinFactNeighborX="2605" custLinFactNeighborY="-837"/>
      <dgm:spPr>
        <a:prstGeom prst="circularArrow">
          <a:avLst>
            <a:gd name="adj1" fmla="val 2311"/>
            <a:gd name="adj2" fmla="val 139396"/>
            <a:gd name="adj3" fmla="val 11122868"/>
            <a:gd name="adj4" fmla="val 10337736"/>
            <a:gd name="adj5" fmla="val 2696"/>
          </a:avLst>
        </a:prstGeom>
      </dgm:spPr>
    </dgm:pt>
    <dgm:pt modelId="{0EF7573D-5C5D-B949-B76F-5EB9457D4F36}" type="pres">
      <dgm:prSet presAssocID="{7F624F2B-FDF2-064E-A113-8ACD76FBB911}" presName="dummy" presStyleCnt="0"/>
      <dgm:spPr/>
    </dgm:pt>
    <dgm:pt modelId="{58A8FDD3-53A8-B64E-A8CF-56CB16DD1561}" type="pres">
      <dgm:prSet presAssocID="{7F624F2B-FDF2-064E-A113-8ACD76FBB911}" presName="node" presStyleLbl="revTx" presStyleIdx="9" presStyleCnt="12" custScaleX="223834">
        <dgm:presLayoutVars>
          <dgm:bulletEnabled val="1"/>
        </dgm:presLayoutVars>
      </dgm:prSet>
      <dgm:spPr>
        <a:prstGeom prst="rect">
          <a:avLst/>
        </a:prstGeom>
      </dgm:spPr>
    </dgm:pt>
    <dgm:pt modelId="{6EF3A9E6-F5F9-C84D-A088-29BA6973AC84}" type="pres">
      <dgm:prSet presAssocID="{A150C2D3-19FD-1442-B926-76D1AF29375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60236C4F-9E4B-C84E-9472-C140F7126C56}" type="pres">
      <dgm:prSet presAssocID="{808C204C-6765-C247-B952-F88465CBE46F}" presName="dummy" presStyleCnt="0"/>
      <dgm:spPr/>
    </dgm:pt>
    <dgm:pt modelId="{8EF6DDEE-72DC-714C-A05F-3C4CBC43E8B1}" type="pres">
      <dgm:prSet presAssocID="{808C204C-6765-C247-B952-F88465CBE46F}" presName="node" presStyleLbl="revTx" presStyleIdx="10" presStyleCnt="12" custScaleX="204809">
        <dgm:presLayoutVars>
          <dgm:bulletEnabled val="1"/>
        </dgm:presLayoutVars>
      </dgm:prSet>
      <dgm:spPr>
        <a:prstGeom prst="rect">
          <a:avLst/>
        </a:prstGeom>
      </dgm:spPr>
    </dgm:pt>
    <dgm:pt modelId="{9C0B38ED-69AF-1742-B03C-44F628081988}" type="pres">
      <dgm:prSet presAssocID="{A5AEBEE1-F539-EC40-91AD-147C5AEE6F58}"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EF662A56-2D44-AC43-88FC-CC890223D94E}" type="pres">
      <dgm:prSet presAssocID="{8312C998-D541-C24F-B406-4BE6B9523883}" presName="dummy" presStyleCnt="0"/>
      <dgm:spPr/>
    </dgm:pt>
    <dgm:pt modelId="{F71C92C7-1F11-9943-86A3-AC589F620D1F}" type="pres">
      <dgm:prSet presAssocID="{8312C998-D541-C24F-B406-4BE6B9523883}" presName="node" presStyleLbl="revTx" presStyleIdx="11" presStyleCnt="12" custScaleX="89195" custRadScaleRad="100461" custRadScaleInc="-9508">
        <dgm:presLayoutVars>
          <dgm:bulletEnabled val="1"/>
        </dgm:presLayoutVars>
      </dgm:prSet>
      <dgm:spPr>
        <a:prstGeom prst="rect">
          <a:avLst/>
        </a:prstGeom>
      </dgm:spPr>
    </dgm:pt>
    <dgm:pt modelId="{177A76F1-B4CA-E543-9CF3-DEF10E2A977A}" type="pres">
      <dgm:prSet presAssocID="{2EF59C7F-52C8-E54B-AD12-02FEF44B836C}"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C39A6F00-CC0B-164F-A405-9F406A7BB6B0}" srcId="{8E1255C9-F847-A440-83FF-7AA254CCB896}" destId="{2FA9EF7D-C744-714A-9360-CF1CAE2B314A}" srcOrd="3" destOrd="0" parTransId="{11B56BF4-17F7-E94D-9FB9-EE1A3AB097C0}" sibTransId="{3919AF97-A657-C24C-8FEF-CDFE69FAD766}"/>
    <dgm:cxn modelId="{57731E1C-B4E9-964A-8E1B-0D0BA71E90DF}" srcId="{8E1255C9-F847-A440-83FF-7AA254CCB896}" destId="{14D4E93F-049A-3C4B-AC51-98238007908B}" srcOrd="1" destOrd="0" parTransId="{6492643A-926C-9143-836A-B02AA2E21F17}" sibTransId="{5F59F7B6-41A1-5E4E-9B55-45D980CBBD04}"/>
    <dgm:cxn modelId="{40A8E020-52B2-7743-AD99-C67DC4A2F9DC}" type="presOf" srcId="{F3A48034-02EA-A645-9654-500D0C9BDE51}" destId="{8BE15629-E7D3-B841-AFF5-8835001D0C0D}" srcOrd="0" destOrd="0" presId="urn:microsoft.com/office/officeart/2005/8/layout/cycle1"/>
    <dgm:cxn modelId="{CE6E3621-6399-4F43-B223-33212D0BB3D0}" type="presOf" srcId="{5F59F7B6-41A1-5E4E-9B55-45D980CBBD04}" destId="{7E13332C-B56D-A940-B9D8-EF62C0148D0D}" srcOrd="0" destOrd="0" presId="urn:microsoft.com/office/officeart/2005/8/layout/cycle1"/>
    <dgm:cxn modelId="{CB890223-8D05-A54D-9B11-07CBEFE16BBA}" srcId="{8E1255C9-F847-A440-83FF-7AA254CCB896}" destId="{6782EAD5-E922-9B4C-A5FC-5915B15F009C}" srcOrd="7" destOrd="0" parTransId="{CC36D1B0-EED6-F543-9A2C-66BFE65E98FE}" sibTransId="{F7188126-6417-5E4E-AEC3-96B93D7AF95B}"/>
    <dgm:cxn modelId="{8104F62A-ECE8-AE47-A7D2-3E498BFB38E6}" type="presOf" srcId="{B6065800-F57E-6842-B73C-614AFBC2DE05}" destId="{2990F259-A510-7044-A15A-189FB55AE5CB}" srcOrd="0" destOrd="0" presId="urn:microsoft.com/office/officeart/2005/8/layout/cycle1"/>
    <dgm:cxn modelId="{09898E32-885B-E148-8C8A-8DEB0B039BF2}" type="presOf" srcId="{5D624582-EA17-E941-8868-4692E0260FE8}" destId="{BC2D0E1C-471D-7E42-82F1-D17C1CE939AE}" srcOrd="0" destOrd="0" presId="urn:microsoft.com/office/officeart/2005/8/layout/cycle1"/>
    <dgm:cxn modelId="{FFB48A39-9B99-454C-BFBF-122D05E055DF}" type="presOf" srcId="{12600BCB-5734-3F4B-9543-0CB09A3EC940}" destId="{92DA8A36-05F4-4B4C-B207-6FB4CBC9688F}"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2486BC3B-011D-0D40-A673-E70453C48BDC}" srcId="{8E1255C9-F847-A440-83FF-7AA254CCB896}" destId="{808C204C-6765-C247-B952-F88465CBE46F}" srcOrd="10" destOrd="0" parTransId="{D3C1475C-DC8A-3B43-96FA-55A783E44487}" sibTransId="{A5AEBEE1-F539-EC40-91AD-147C5AEE6F58}"/>
    <dgm:cxn modelId="{E64AF44A-4580-6A45-BA6A-203532D71121}" type="presOf" srcId="{8312C998-D541-C24F-B406-4BE6B9523883}" destId="{F71C92C7-1F11-9943-86A3-AC589F620D1F}" srcOrd="0" destOrd="0" presId="urn:microsoft.com/office/officeart/2005/8/layout/cycle1"/>
    <dgm:cxn modelId="{C4694752-06F5-C545-A5BC-49319580A088}" srcId="{8E1255C9-F847-A440-83FF-7AA254CCB896}" destId="{C662D955-A480-8345-ACB2-6F958B5C1888}" srcOrd="8" destOrd="0" parTransId="{FBF6ABAC-5F0F-874D-8329-1408756EB7F5}" sibTransId="{6F4808C3-C7D0-224B-B4C4-5DDEB9906496}"/>
    <dgm:cxn modelId="{3D1AB06E-E21E-FE40-81C4-67C14F3FA49C}" type="presOf" srcId="{4584B37E-B9E6-8B4B-B617-0935A3BE700D}" destId="{A09B53D5-F25D-3645-B6F1-7A6889DDDF8A}" srcOrd="0" destOrd="0" presId="urn:microsoft.com/office/officeart/2005/8/layout/cycle1"/>
    <dgm:cxn modelId="{3D520370-65A6-0441-A500-2EBB8514BF73}" type="presOf" srcId="{C662D955-A480-8345-ACB2-6F958B5C1888}" destId="{D1865973-AFE4-A943-BF2C-DC5AFBD39F55}" srcOrd="0" destOrd="0" presId="urn:microsoft.com/office/officeart/2005/8/layout/cycle1"/>
    <dgm:cxn modelId="{FD994978-9C92-8B48-A0A7-81EE13FB0383}" srcId="{8E1255C9-F847-A440-83FF-7AA254CCB896}" destId="{C16F2B15-09EF-2641-AECC-6EB87CD786D6}" srcOrd="2" destOrd="0" parTransId="{5C6B3610-30C5-0F42-8F06-11CB8839738A}" sibTransId="{7DD749AC-A666-F745-A030-2FAE8CB25167}"/>
    <dgm:cxn modelId="{7DBED07B-C08C-D54D-974D-50380756DF85}" type="presOf" srcId="{7E56E222-E760-BB44-B344-1990E1501858}" destId="{B4887613-2C8E-6048-BE4F-C6593EEA02B6}" srcOrd="0" destOrd="0" presId="urn:microsoft.com/office/officeart/2005/8/layout/cycle1"/>
    <dgm:cxn modelId="{194AFE89-7553-D247-84CB-A2E48B800F46}" type="presOf" srcId="{8E1255C9-F847-A440-83FF-7AA254CCB896}" destId="{974F300E-4386-5845-9047-D2E50BE5B9DF}" srcOrd="0" destOrd="0" presId="urn:microsoft.com/office/officeart/2005/8/layout/cycle1"/>
    <dgm:cxn modelId="{9C9B908C-43D2-EE4F-91F8-B126A3FA53FE}" type="presOf" srcId="{A150C2D3-19FD-1442-B926-76D1AF293750}" destId="{6EF3A9E6-F5F9-C84D-A088-29BA6973AC84}" srcOrd="0" destOrd="0" presId="urn:microsoft.com/office/officeart/2005/8/layout/cycle1"/>
    <dgm:cxn modelId="{C3DA388D-0EE0-FC4F-8691-3C81115FD980}" type="presOf" srcId="{6F4808C3-C7D0-224B-B4C4-5DDEB9906496}" destId="{97C00218-34C1-5146-826D-31FE35FA5017}" srcOrd="0" destOrd="0" presId="urn:microsoft.com/office/officeart/2005/8/layout/cycle1"/>
    <dgm:cxn modelId="{F4F3B68F-47F0-0346-B113-49CF5B77AFEE}" type="presOf" srcId="{7F624F2B-FDF2-064E-A113-8ACD76FBB911}" destId="{58A8FDD3-53A8-B64E-A8CF-56CB16DD1561}" srcOrd="0" destOrd="0" presId="urn:microsoft.com/office/officeart/2005/8/layout/cycle1"/>
    <dgm:cxn modelId="{E65C7695-DEBF-CB43-AE8A-CCE0350281FC}" srcId="{8E1255C9-F847-A440-83FF-7AA254CCB896}" destId="{4584B37E-B9E6-8B4B-B617-0935A3BE700D}" srcOrd="5" destOrd="0" parTransId="{DAB29195-28CC-474C-BBA8-8848194865F9}" sibTransId="{956E8FD4-551A-0A40-9B8E-75EF16785817}"/>
    <dgm:cxn modelId="{7D43E29C-513D-694F-AE4D-AB225090D88B}" type="presOf" srcId="{F7188126-6417-5E4E-AEC3-96B93D7AF95B}" destId="{A03A567C-81C1-5D48-A8D8-13AC95079D6E}" srcOrd="0" destOrd="0" presId="urn:microsoft.com/office/officeart/2005/8/layout/cycle1"/>
    <dgm:cxn modelId="{07347BA9-005E-E04A-AD60-9BE0BA5CCF63}" type="presOf" srcId="{3919AF97-A657-C24C-8FEF-CDFE69FAD766}" destId="{4CDF93A6-30AC-5049-921D-2336D88B6C8C}" srcOrd="0" destOrd="0" presId="urn:microsoft.com/office/officeart/2005/8/layout/cycle1"/>
    <dgm:cxn modelId="{DE8D16AB-5878-0146-849C-076C80C08D8B}" type="presOf" srcId="{7DD749AC-A666-F745-A030-2FAE8CB25167}" destId="{C105699B-8FB2-A741-A50C-5CCB2285D0C7}" srcOrd="0" destOrd="0" presId="urn:microsoft.com/office/officeart/2005/8/layout/cycle1"/>
    <dgm:cxn modelId="{366B07B7-C680-4849-BF1E-48E7F7A81F14}" type="presOf" srcId="{753CC65B-9A29-7147-A2D0-98426981BDB6}" destId="{3EB43849-CDAA-6542-A0ED-A2364BFE5183}" srcOrd="0" destOrd="0" presId="urn:microsoft.com/office/officeart/2005/8/layout/cycle1"/>
    <dgm:cxn modelId="{460FC1B7-ED1F-C64D-AAEC-242E2AF8DC37}" type="presOf" srcId="{808C204C-6765-C247-B952-F88465CBE46F}" destId="{8EF6DDEE-72DC-714C-A05F-3C4CBC43E8B1}" srcOrd="0" destOrd="0" presId="urn:microsoft.com/office/officeart/2005/8/layout/cycle1"/>
    <dgm:cxn modelId="{F12339B8-13E6-8B4C-A59E-6482CD05B6B8}" type="presOf" srcId="{A5AEBEE1-F539-EC40-91AD-147C5AEE6F58}" destId="{9C0B38ED-69AF-1742-B03C-44F628081988}" srcOrd="0" destOrd="0" presId="urn:microsoft.com/office/officeart/2005/8/layout/cycle1"/>
    <dgm:cxn modelId="{63CBE0BE-1A9A-7D41-81BB-DEFD29DFB94B}" srcId="{8E1255C9-F847-A440-83FF-7AA254CCB896}" destId="{8312C998-D541-C24F-B406-4BE6B9523883}" srcOrd="11" destOrd="0" parTransId="{FE4ED9FB-BC80-8B41-A8A0-80792EB00CB8}" sibTransId="{2EF59C7F-52C8-E54B-AD12-02FEF44B836C}"/>
    <dgm:cxn modelId="{366B22C6-0239-8B45-A53A-36341274822B}" srcId="{8E1255C9-F847-A440-83FF-7AA254CCB896}" destId="{7F624F2B-FDF2-064E-A113-8ACD76FBB911}" srcOrd="9" destOrd="0" parTransId="{363641FA-1A9F-DF42-9847-FB36427D0626}" sibTransId="{A150C2D3-19FD-1442-B926-76D1AF293750}"/>
    <dgm:cxn modelId="{52A457CF-3B4F-144E-99F8-875A858706ED}" type="presOf" srcId="{6782EAD5-E922-9B4C-A5FC-5915B15F009C}" destId="{F4A0DB84-DA6F-5B42-865D-A1C9482E6477}" srcOrd="0" destOrd="0" presId="urn:microsoft.com/office/officeart/2005/8/layout/cycle1"/>
    <dgm:cxn modelId="{3EE299D1-AC59-474F-B3BF-3AED6C9C7401}" type="presOf" srcId="{2FA9EF7D-C744-714A-9360-CF1CAE2B314A}" destId="{7011ABDE-921D-CC4A-A812-98D8BC216768}" srcOrd="0" destOrd="0" presId="urn:microsoft.com/office/officeart/2005/8/layout/cycle1"/>
    <dgm:cxn modelId="{C271A1D6-9514-4F4F-98D9-E2D2639F0893}" type="presOf" srcId="{14D4E93F-049A-3C4B-AC51-98238007908B}" destId="{D4CC7CA4-90CA-C44A-80C6-5F4700CEE084}" srcOrd="0" destOrd="0" presId="urn:microsoft.com/office/officeart/2005/8/layout/cycle1"/>
    <dgm:cxn modelId="{209D9EDB-F444-C940-9E40-5466A8B06570}" type="presOf" srcId="{C16F2B15-09EF-2641-AECC-6EB87CD786D6}" destId="{5FCD605C-912A-4041-B996-B403716CA487}" srcOrd="0" destOrd="0" presId="urn:microsoft.com/office/officeart/2005/8/layout/cycle1"/>
    <dgm:cxn modelId="{63B71EE1-6FA5-2441-8F22-6B9C59E1FC1B}" type="presOf" srcId="{956E8FD4-551A-0A40-9B8E-75EF16785817}" destId="{ED222A40-1059-3345-AD49-855C25E47BE8}" srcOrd="0" destOrd="0" presId="urn:microsoft.com/office/officeart/2005/8/layout/cycle1"/>
    <dgm:cxn modelId="{7AF49BE1-6670-7049-A1FB-4B105115D6D8}" type="presOf" srcId="{2EF59C7F-52C8-E54B-AD12-02FEF44B836C}" destId="{177A76F1-B4CA-E543-9CF3-DEF10E2A977A}" srcOrd="0" destOrd="0" presId="urn:microsoft.com/office/officeart/2005/8/layout/cycle1"/>
    <dgm:cxn modelId="{FA25F0E3-5D5A-FB43-9DD6-78662C2884CE}" srcId="{8E1255C9-F847-A440-83FF-7AA254CCB896}" destId="{F3A48034-02EA-A645-9654-500D0C9BDE51}" srcOrd="4" destOrd="0" parTransId="{A5D9F8BC-6D7D-B047-B69A-B59A8374FC90}" sibTransId="{5D624582-EA17-E941-8868-4692E0260FE8}"/>
    <dgm:cxn modelId="{C6891DF1-0059-CC44-A182-9979EC54C9D2}" srcId="{8E1255C9-F847-A440-83FF-7AA254CCB896}" destId="{7E56E222-E760-BB44-B344-1990E1501858}" srcOrd="6" destOrd="0" parTransId="{13AC32A6-8893-D449-8951-D536AAD2A737}" sibTransId="{753CC65B-9A29-7147-A2D0-98426981BDB6}"/>
    <dgm:cxn modelId="{D0FC7701-C688-AC40-95CC-FD7D90DF36B7}" type="presParOf" srcId="{974F300E-4386-5845-9047-D2E50BE5B9DF}" destId="{BF1A72C0-4F23-214E-B2C0-EC3432C35438}" srcOrd="0" destOrd="0" presId="urn:microsoft.com/office/officeart/2005/8/layout/cycle1"/>
    <dgm:cxn modelId="{4FF8DAA2-F8A3-184C-B762-7A8602E695DD}" type="presParOf" srcId="{974F300E-4386-5845-9047-D2E50BE5B9DF}" destId="{92DA8A36-05F4-4B4C-B207-6FB4CBC9688F}" srcOrd="1" destOrd="0" presId="urn:microsoft.com/office/officeart/2005/8/layout/cycle1"/>
    <dgm:cxn modelId="{F3E75B26-A7EF-1749-9372-52A20E741220}" type="presParOf" srcId="{974F300E-4386-5845-9047-D2E50BE5B9DF}" destId="{2990F259-A510-7044-A15A-189FB55AE5CB}" srcOrd="2" destOrd="0" presId="urn:microsoft.com/office/officeart/2005/8/layout/cycle1"/>
    <dgm:cxn modelId="{783EAD63-2168-0545-87F6-D897DF65BA0C}" type="presParOf" srcId="{974F300E-4386-5845-9047-D2E50BE5B9DF}" destId="{D6373935-A2E9-A548-A33D-66E6F37911B5}" srcOrd="3" destOrd="0" presId="urn:microsoft.com/office/officeart/2005/8/layout/cycle1"/>
    <dgm:cxn modelId="{695703D2-94C7-4C47-B2EF-C5209A717A14}" type="presParOf" srcId="{974F300E-4386-5845-9047-D2E50BE5B9DF}" destId="{D4CC7CA4-90CA-C44A-80C6-5F4700CEE084}" srcOrd="4" destOrd="0" presId="urn:microsoft.com/office/officeart/2005/8/layout/cycle1"/>
    <dgm:cxn modelId="{70C95CC1-B90B-2C48-885E-185BC8BD92F1}" type="presParOf" srcId="{974F300E-4386-5845-9047-D2E50BE5B9DF}" destId="{7E13332C-B56D-A940-B9D8-EF62C0148D0D}" srcOrd="5" destOrd="0" presId="urn:microsoft.com/office/officeart/2005/8/layout/cycle1"/>
    <dgm:cxn modelId="{842D7E67-0D86-E048-A78D-473F2E0537F6}" type="presParOf" srcId="{974F300E-4386-5845-9047-D2E50BE5B9DF}" destId="{4897C66C-58BE-8247-B788-6E12567D356C}" srcOrd="6" destOrd="0" presId="urn:microsoft.com/office/officeart/2005/8/layout/cycle1"/>
    <dgm:cxn modelId="{D2493A8C-C3C8-A049-ACA0-101A7D0987CA}" type="presParOf" srcId="{974F300E-4386-5845-9047-D2E50BE5B9DF}" destId="{5FCD605C-912A-4041-B996-B403716CA487}" srcOrd="7" destOrd="0" presId="urn:microsoft.com/office/officeart/2005/8/layout/cycle1"/>
    <dgm:cxn modelId="{4B866473-7898-0648-AA61-52D417BCE13C}" type="presParOf" srcId="{974F300E-4386-5845-9047-D2E50BE5B9DF}" destId="{C105699B-8FB2-A741-A50C-5CCB2285D0C7}" srcOrd="8" destOrd="0" presId="urn:microsoft.com/office/officeart/2005/8/layout/cycle1"/>
    <dgm:cxn modelId="{F7284D67-968C-7543-8BC2-3F504318472F}" type="presParOf" srcId="{974F300E-4386-5845-9047-D2E50BE5B9DF}" destId="{BC28773C-7834-1A42-92F8-4F4BB89DB73D}" srcOrd="9" destOrd="0" presId="urn:microsoft.com/office/officeart/2005/8/layout/cycle1"/>
    <dgm:cxn modelId="{A0024CFC-2EC1-ED40-8910-5031AD6EA1D8}" type="presParOf" srcId="{974F300E-4386-5845-9047-D2E50BE5B9DF}" destId="{7011ABDE-921D-CC4A-A812-98D8BC216768}" srcOrd="10" destOrd="0" presId="urn:microsoft.com/office/officeart/2005/8/layout/cycle1"/>
    <dgm:cxn modelId="{07A5D38F-A2A4-AA4E-85A2-736DF9D30521}" type="presParOf" srcId="{974F300E-4386-5845-9047-D2E50BE5B9DF}" destId="{4CDF93A6-30AC-5049-921D-2336D88B6C8C}" srcOrd="11" destOrd="0" presId="urn:microsoft.com/office/officeart/2005/8/layout/cycle1"/>
    <dgm:cxn modelId="{B1A51130-05AC-914A-97C0-EC8B7AB97FB4}" type="presParOf" srcId="{974F300E-4386-5845-9047-D2E50BE5B9DF}" destId="{82609FE2-F95F-734C-AD24-6040CE4C7555}" srcOrd="12" destOrd="0" presId="urn:microsoft.com/office/officeart/2005/8/layout/cycle1"/>
    <dgm:cxn modelId="{D32FE7CA-42BA-5143-86E3-AACB7D6C9EDF}" type="presParOf" srcId="{974F300E-4386-5845-9047-D2E50BE5B9DF}" destId="{8BE15629-E7D3-B841-AFF5-8835001D0C0D}" srcOrd="13" destOrd="0" presId="urn:microsoft.com/office/officeart/2005/8/layout/cycle1"/>
    <dgm:cxn modelId="{4BC3B18A-9107-C94F-AF0E-0E3F6D075337}" type="presParOf" srcId="{974F300E-4386-5845-9047-D2E50BE5B9DF}" destId="{BC2D0E1C-471D-7E42-82F1-D17C1CE939AE}" srcOrd="14" destOrd="0" presId="urn:microsoft.com/office/officeart/2005/8/layout/cycle1"/>
    <dgm:cxn modelId="{65387C77-9829-304E-A352-DBF1E8663C5E}" type="presParOf" srcId="{974F300E-4386-5845-9047-D2E50BE5B9DF}" destId="{34EFA172-4ACD-5D45-8EB1-C8219C4728ED}" srcOrd="15" destOrd="0" presId="urn:microsoft.com/office/officeart/2005/8/layout/cycle1"/>
    <dgm:cxn modelId="{EFAEB99F-D210-0A4E-B09F-12D52951AFDE}" type="presParOf" srcId="{974F300E-4386-5845-9047-D2E50BE5B9DF}" destId="{A09B53D5-F25D-3645-B6F1-7A6889DDDF8A}" srcOrd="16" destOrd="0" presId="urn:microsoft.com/office/officeart/2005/8/layout/cycle1"/>
    <dgm:cxn modelId="{FB4A4707-F485-2B4B-8652-ECB129820401}" type="presParOf" srcId="{974F300E-4386-5845-9047-D2E50BE5B9DF}" destId="{ED222A40-1059-3345-AD49-855C25E47BE8}" srcOrd="17" destOrd="0" presId="urn:microsoft.com/office/officeart/2005/8/layout/cycle1"/>
    <dgm:cxn modelId="{3CE84BF8-538A-2644-898F-1172643303C3}" type="presParOf" srcId="{974F300E-4386-5845-9047-D2E50BE5B9DF}" destId="{4C853683-3218-CD49-B68F-8A5D239AEE90}" srcOrd="18" destOrd="0" presId="urn:microsoft.com/office/officeart/2005/8/layout/cycle1"/>
    <dgm:cxn modelId="{A760FE0D-B9CE-9247-9C88-6C6016231031}" type="presParOf" srcId="{974F300E-4386-5845-9047-D2E50BE5B9DF}" destId="{B4887613-2C8E-6048-BE4F-C6593EEA02B6}" srcOrd="19" destOrd="0" presId="urn:microsoft.com/office/officeart/2005/8/layout/cycle1"/>
    <dgm:cxn modelId="{4A8EED5E-0BAB-E24F-8F56-8BE73819ECF7}" type="presParOf" srcId="{974F300E-4386-5845-9047-D2E50BE5B9DF}" destId="{3EB43849-CDAA-6542-A0ED-A2364BFE5183}" srcOrd="20" destOrd="0" presId="urn:microsoft.com/office/officeart/2005/8/layout/cycle1"/>
    <dgm:cxn modelId="{564F2F59-8B46-704F-B55F-BCBD6019CA1D}" type="presParOf" srcId="{974F300E-4386-5845-9047-D2E50BE5B9DF}" destId="{67B5704C-12E6-724A-A550-BBECF16F0D67}" srcOrd="21" destOrd="0" presId="urn:microsoft.com/office/officeart/2005/8/layout/cycle1"/>
    <dgm:cxn modelId="{92077AEB-C07E-6A48-B0A8-259DFF3B7677}" type="presParOf" srcId="{974F300E-4386-5845-9047-D2E50BE5B9DF}" destId="{F4A0DB84-DA6F-5B42-865D-A1C9482E6477}" srcOrd="22" destOrd="0" presId="urn:microsoft.com/office/officeart/2005/8/layout/cycle1"/>
    <dgm:cxn modelId="{7EE0A63C-54E7-1549-843F-9986AAF2CF0E}" type="presParOf" srcId="{974F300E-4386-5845-9047-D2E50BE5B9DF}" destId="{A03A567C-81C1-5D48-A8D8-13AC95079D6E}" srcOrd="23" destOrd="0" presId="urn:microsoft.com/office/officeart/2005/8/layout/cycle1"/>
    <dgm:cxn modelId="{891D59B4-C95F-4440-AD1D-D5DEE1684DB6}" type="presParOf" srcId="{974F300E-4386-5845-9047-D2E50BE5B9DF}" destId="{4224DD77-44E4-B542-8850-3F8188BB1E36}" srcOrd="24" destOrd="0" presId="urn:microsoft.com/office/officeart/2005/8/layout/cycle1"/>
    <dgm:cxn modelId="{837EDC6E-2ABC-8444-95AE-CB505D1741F3}" type="presParOf" srcId="{974F300E-4386-5845-9047-D2E50BE5B9DF}" destId="{D1865973-AFE4-A943-BF2C-DC5AFBD39F55}" srcOrd="25" destOrd="0" presId="urn:microsoft.com/office/officeart/2005/8/layout/cycle1"/>
    <dgm:cxn modelId="{E8328C0E-363D-C143-81BF-E58430C97FC8}" type="presParOf" srcId="{974F300E-4386-5845-9047-D2E50BE5B9DF}" destId="{97C00218-34C1-5146-826D-31FE35FA5017}" srcOrd="26" destOrd="0" presId="urn:microsoft.com/office/officeart/2005/8/layout/cycle1"/>
    <dgm:cxn modelId="{64A46F63-A4C7-0642-90D5-0A4E5F067AE9}" type="presParOf" srcId="{974F300E-4386-5845-9047-D2E50BE5B9DF}" destId="{0EF7573D-5C5D-B949-B76F-5EB9457D4F36}" srcOrd="27" destOrd="0" presId="urn:microsoft.com/office/officeart/2005/8/layout/cycle1"/>
    <dgm:cxn modelId="{805FA12B-FC82-E342-B681-E17BCCCDEA0D}" type="presParOf" srcId="{974F300E-4386-5845-9047-D2E50BE5B9DF}" destId="{58A8FDD3-53A8-B64E-A8CF-56CB16DD1561}" srcOrd="28" destOrd="0" presId="urn:microsoft.com/office/officeart/2005/8/layout/cycle1"/>
    <dgm:cxn modelId="{3D55F1BA-9C68-F34F-BF19-0D542976D8FD}" type="presParOf" srcId="{974F300E-4386-5845-9047-D2E50BE5B9DF}" destId="{6EF3A9E6-F5F9-C84D-A088-29BA6973AC84}" srcOrd="29" destOrd="0" presId="urn:microsoft.com/office/officeart/2005/8/layout/cycle1"/>
    <dgm:cxn modelId="{A45AAEAF-FD13-0C4F-8FDD-D4E26F859AAD}" type="presParOf" srcId="{974F300E-4386-5845-9047-D2E50BE5B9DF}" destId="{60236C4F-9E4B-C84E-9472-C140F7126C56}" srcOrd="30" destOrd="0" presId="urn:microsoft.com/office/officeart/2005/8/layout/cycle1"/>
    <dgm:cxn modelId="{F74B0A17-DF37-DE4F-8A2B-ABC32C16AAD8}" type="presParOf" srcId="{974F300E-4386-5845-9047-D2E50BE5B9DF}" destId="{8EF6DDEE-72DC-714C-A05F-3C4CBC43E8B1}" srcOrd="31" destOrd="0" presId="urn:microsoft.com/office/officeart/2005/8/layout/cycle1"/>
    <dgm:cxn modelId="{DB052773-6832-C14F-AD1A-7B9D6E79FB2B}" type="presParOf" srcId="{974F300E-4386-5845-9047-D2E50BE5B9DF}" destId="{9C0B38ED-69AF-1742-B03C-44F628081988}" srcOrd="32" destOrd="0" presId="urn:microsoft.com/office/officeart/2005/8/layout/cycle1"/>
    <dgm:cxn modelId="{DEAC1E22-13C1-CF40-8E5A-142384446182}" type="presParOf" srcId="{974F300E-4386-5845-9047-D2E50BE5B9DF}" destId="{EF662A56-2D44-AC43-88FC-CC890223D94E}" srcOrd="33" destOrd="0" presId="urn:microsoft.com/office/officeart/2005/8/layout/cycle1"/>
    <dgm:cxn modelId="{7833EEAA-A939-2E4B-9BD7-3CBC683C11D9}" type="presParOf" srcId="{974F300E-4386-5845-9047-D2E50BE5B9DF}" destId="{F71C92C7-1F11-9943-86A3-AC589F620D1F}" srcOrd="34" destOrd="0" presId="urn:microsoft.com/office/officeart/2005/8/layout/cycle1"/>
    <dgm:cxn modelId="{98F342AD-F99A-7A4F-BFC3-9C565181A30F}" type="presParOf" srcId="{974F300E-4386-5845-9047-D2E50BE5B9DF}" destId="{177A76F1-B4CA-E543-9CF3-DEF10E2A977A}"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8.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altLang="zh-CN" sz="1600" dirty="0">
              <a:solidFill>
                <a:srgbClr val="FFFFFF">
                  <a:hueOff val="0"/>
                  <a:satOff val="0"/>
                  <a:lumOff val="0"/>
                  <a:alphaOff val="0"/>
                </a:srgbClr>
              </a:solidFill>
              <a:latin typeface="Tahoma"/>
              <a:ea typeface="+mn-ea"/>
              <a:cs typeface="+mn-cs"/>
            </a:rPr>
            <a:t>1</a:t>
          </a:r>
          <a:r>
            <a:rPr lang="zh-CN" altLang="en-US" sz="1600" dirty="0">
              <a:solidFill>
                <a:srgbClr val="FFFFFF">
                  <a:hueOff val="0"/>
                  <a:satOff val="0"/>
                  <a:lumOff val="0"/>
                  <a:alphaOff val="0"/>
                </a:srgbClr>
              </a:solidFill>
              <a:latin typeface="Tahoma"/>
              <a:ea typeface="+mn-ea"/>
              <a:cs typeface="+mn-cs"/>
            </a:rPr>
            <a:t> 尼散月</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14D4E93F-049A-3C4B-AC51-98238007908B}">
      <dgm:prSet phldrT="[Text]"/>
      <dgm:spPr>
        <a:xfrm>
          <a:off x="5496848"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2 </a:t>
          </a:r>
          <a:r>
            <a:rPr lang="zh-CN" altLang="en-US" dirty="0">
              <a:solidFill>
                <a:srgbClr val="FFFFFF">
                  <a:hueOff val="0"/>
                  <a:satOff val="0"/>
                  <a:lumOff val="0"/>
                  <a:alphaOff val="0"/>
                </a:srgbClr>
              </a:solidFill>
              <a:latin typeface="Tahoma"/>
              <a:ea typeface="+mn-ea"/>
              <a:cs typeface="+mn-cs"/>
            </a:rPr>
            <a:t>以珥月</a:t>
          </a:r>
          <a:endParaRPr lang="en-US" dirty="0">
            <a:solidFill>
              <a:srgbClr val="FFFFFF">
                <a:hueOff val="0"/>
                <a:satOff val="0"/>
                <a:lumOff val="0"/>
                <a:alphaOff val="0"/>
              </a:srgbClr>
            </a:solidFill>
            <a:latin typeface="Tahoma"/>
            <a:ea typeface="+mn-ea"/>
            <a:cs typeface="+mn-cs"/>
          </a:endParaRPr>
        </a:p>
      </dgm:t>
    </dgm:pt>
    <dgm:pt modelId="{6492643A-926C-9143-836A-B02AA2E21F17}" type="parTrans" cxnId="{57731E1C-B4E9-964A-8E1B-0D0BA71E90DF}">
      <dgm:prSet/>
      <dgm:spPr/>
      <dgm:t>
        <a:bodyPr/>
        <a:lstStyle/>
        <a:p>
          <a:endParaRPr lang="en-US"/>
        </a:p>
      </dgm:t>
    </dgm:pt>
    <dgm:pt modelId="{5F59F7B6-41A1-5E4E-9B55-45D980CBBD04}" type="sibTrans" cxnId="{57731E1C-B4E9-964A-8E1B-0D0BA71E90DF}">
      <dgm:prSet/>
      <dgm:spPr/>
      <dgm:t>
        <a:bodyPr/>
        <a:lstStyle/>
        <a:p>
          <a:endParaRPr lang="en-US"/>
        </a:p>
      </dgm:t>
    </dgm:pt>
    <dgm:pt modelId="{C16F2B15-09EF-2641-AECC-6EB87CD786D6}">
      <dgm:prSet phldrT="[Text]"/>
      <dgm:spPr>
        <a:xfrm>
          <a:off x="6246550"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3</a:t>
          </a:r>
          <a:r>
            <a:rPr lang="zh-CN" altLang="en-US" dirty="0">
              <a:solidFill>
                <a:srgbClr val="FFFFFF">
                  <a:hueOff val="0"/>
                  <a:satOff val="0"/>
                  <a:lumOff val="0"/>
                  <a:alphaOff val="0"/>
                </a:srgbClr>
              </a:solidFill>
              <a:latin typeface="Tahoma"/>
              <a:ea typeface="+mn-ea"/>
              <a:cs typeface="+mn-cs"/>
            </a:rPr>
            <a:t> 西弯月</a:t>
          </a:r>
          <a:endParaRPr lang="en-US" dirty="0">
            <a:solidFill>
              <a:srgbClr val="FFFFFF">
                <a:hueOff val="0"/>
                <a:satOff val="0"/>
                <a:lumOff val="0"/>
                <a:alphaOff val="0"/>
              </a:srgbClr>
            </a:solidFill>
            <a:latin typeface="Tahoma"/>
            <a:ea typeface="+mn-ea"/>
            <a:cs typeface="+mn-cs"/>
          </a:endParaRPr>
        </a:p>
      </dgm:t>
    </dgm:pt>
    <dgm:pt modelId="{5C6B3610-30C5-0F42-8F06-11CB8839738A}" type="parTrans" cxnId="{FD994978-9C92-8B48-A0A7-81EE13FB0383}">
      <dgm:prSet/>
      <dgm:spPr/>
      <dgm:t>
        <a:bodyPr/>
        <a:lstStyle/>
        <a:p>
          <a:endParaRPr lang="en-US"/>
        </a:p>
      </dgm:t>
    </dgm:pt>
    <dgm:pt modelId="{7DD749AC-A666-F745-A030-2FAE8CB25167}" type="sibTrans" cxnId="{FD994978-9C92-8B48-A0A7-81EE13FB0383}">
      <dgm:prSet/>
      <dgm:spPr/>
      <dgm:t>
        <a:bodyPr/>
        <a:lstStyle/>
        <a:p>
          <a:endParaRPr lang="en-US"/>
        </a:p>
      </dgm:t>
    </dgm:pt>
    <dgm:pt modelId="{2FA9EF7D-C744-714A-9360-CF1CAE2B314A}">
      <dgm:prSet phldrT="[Text]"/>
      <dgm:spPr>
        <a:xfrm>
          <a:off x="6246550"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4 </a:t>
          </a:r>
          <a:r>
            <a:rPr lang="zh-CN" altLang="en-US" dirty="0">
              <a:solidFill>
                <a:srgbClr val="FFFFFF">
                  <a:hueOff val="0"/>
                  <a:satOff val="0"/>
                  <a:lumOff val="0"/>
                  <a:alphaOff val="0"/>
                </a:srgbClr>
              </a:solidFill>
              <a:latin typeface="Tahoma"/>
              <a:ea typeface="+mn-ea"/>
              <a:cs typeface="+mn-cs"/>
            </a:rPr>
            <a:t>搭模斯月</a:t>
          </a:r>
          <a:endParaRPr lang="en-US" dirty="0">
            <a:solidFill>
              <a:srgbClr val="FFFFFF">
                <a:hueOff val="0"/>
                <a:satOff val="0"/>
                <a:lumOff val="0"/>
                <a:alphaOff val="0"/>
              </a:srgbClr>
            </a:solidFill>
            <a:latin typeface="Tahoma"/>
            <a:ea typeface="+mn-ea"/>
            <a:cs typeface="+mn-cs"/>
          </a:endParaRPr>
        </a:p>
      </dgm:t>
    </dgm:pt>
    <dgm:pt modelId="{11B56BF4-17F7-E94D-9FB9-EE1A3AB097C0}" type="parTrans" cxnId="{C39A6F00-CC0B-164F-A405-9F406A7BB6B0}">
      <dgm:prSet/>
      <dgm:spPr/>
      <dgm:t>
        <a:bodyPr/>
        <a:lstStyle/>
        <a:p>
          <a:endParaRPr lang="en-US"/>
        </a:p>
      </dgm:t>
    </dgm:pt>
    <dgm:pt modelId="{3919AF97-A657-C24C-8FEF-CDFE69FAD766}" type="sibTrans" cxnId="{C39A6F00-CC0B-164F-A405-9F406A7BB6B0}">
      <dgm:prSet/>
      <dgm:spPr/>
      <dgm:t>
        <a:bodyPr/>
        <a:lstStyle/>
        <a:p>
          <a:endParaRPr lang="en-US"/>
        </a:p>
      </dgm:t>
    </dgm:pt>
    <dgm:pt modelId="{F3A48034-02EA-A645-9654-500D0C9BDE51}">
      <dgm:prSet phldrT="[Text]"/>
      <dgm:spPr>
        <a:xfrm>
          <a:off x="5496848"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5 </a:t>
          </a:r>
          <a:r>
            <a:rPr lang="zh-CN" altLang="en-US" dirty="0">
              <a:solidFill>
                <a:srgbClr val="FFFFFF">
                  <a:hueOff val="0"/>
                  <a:satOff val="0"/>
                  <a:lumOff val="0"/>
                  <a:alphaOff val="0"/>
                </a:srgbClr>
              </a:solidFill>
              <a:latin typeface="Tahoma"/>
              <a:ea typeface="+mn-ea"/>
              <a:cs typeface="+mn-cs"/>
            </a:rPr>
            <a:t>埃波月</a:t>
          </a:r>
          <a:endParaRPr lang="en-US" dirty="0">
            <a:solidFill>
              <a:srgbClr val="FFFFFF">
                <a:hueOff val="0"/>
                <a:satOff val="0"/>
                <a:lumOff val="0"/>
                <a:alphaOff val="0"/>
              </a:srgbClr>
            </a:solidFill>
            <a:latin typeface="Tahoma"/>
            <a:ea typeface="+mn-ea"/>
            <a:cs typeface="+mn-cs"/>
          </a:endParaRPr>
        </a:p>
      </dgm:t>
    </dgm:pt>
    <dgm:pt modelId="{A5D9F8BC-6D7D-B047-B69A-B59A8374FC90}" type="parTrans" cxnId="{FA25F0E3-5D5A-FB43-9DD6-78662C2884CE}">
      <dgm:prSet/>
      <dgm:spPr/>
      <dgm:t>
        <a:bodyPr/>
        <a:lstStyle/>
        <a:p>
          <a:endParaRPr lang="en-US"/>
        </a:p>
      </dgm:t>
    </dgm:pt>
    <dgm:pt modelId="{5D624582-EA17-E941-8868-4692E0260FE8}" type="sibTrans" cxnId="{FA25F0E3-5D5A-FB43-9DD6-78662C2884CE}">
      <dgm:prSet/>
      <dgm:spPr/>
      <dgm:t>
        <a:bodyPr/>
        <a:lstStyle/>
        <a:p>
          <a:endParaRPr lang="en-US"/>
        </a:p>
      </dgm:t>
    </dgm:pt>
    <dgm:pt modelId="{4584B37E-B9E6-8B4B-B617-0935A3BE700D}">
      <dgm:prSet phldrT="[Text]"/>
      <dgm:spPr>
        <a:xfrm>
          <a:off x="4198328"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6 </a:t>
          </a:r>
          <a:r>
            <a:rPr lang="zh-CN" altLang="en-US" dirty="0">
              <a:solidFill>
                <a:srgbClr val="FFFFFF">
                  <a:hueOff val="0"/>
                  <a:satOff val="0"/>
                  <a:lumOff val="0"/>
                  <a:alphaOff val="0"/>
                </a:srgbClr>
              </a:solidFill>
              <a:latin typeface="Tahoma"/>
              <a:ea typeface="+mn-ea"/>
              <a:cs typeface="+mn-cs"/>
            </a:rPr>
            <a:t>以禄月</a:t>
          </a:r>
          <a:endParaRPr lang="en-US" dirty="0">
            <a:solidFill>
              <a:srgbClr val="FFFFFF">
                <a:hueOff val="0"/>
                <a:satOff val="0"/>
                <a:lumOff val="0"/>
                <a:alphaOff val="0"/>
              </a:srgbClr>
            </a:solidFill>
            <a:latin typeface="Tahoma"/>
            <a:ea typeface="+mn-ea"/>
            <a:cs typeface="+mn-cs"/>
          </a:endParaRPr>
        </a:p>
      </dgm:t>
    </dgm:pt>
    <dgm:pt modelId="{DAB29195-28CC-474C-BBA8-8848194865F9}" type="parTrans" cxnId="{E65C7695-DEBF-CB43-AE8A-CCE0350281FC}">
      <dgm:prSet/>
      <dgm:spPr/>
      <dgm:t>
        <a:bodyPr/>
        <a:lstStyle/>
        <a:p>
          <a:endParaRPr lang="en-US"/>
        </a:p>
      </dgm:t>
    </dgm:pt>
    <dgm:pt modelId="{956E8FD4-551A-0A40-9B8E-75EF16785817}" type="sibTrans" cxnId="{E65C7695-DEBF-CB43-AE8A-CCE0350281FC}">
      <dgm:prSet/>
      <dgm:spPr/>
      <dgm:t>
        <a:bodyPr/>
        <a:lstStyle/>
        <a:p>
          <a:endParaRPr lang="en-US"/>
        </a:p>
      </dgm:t>
    </dgm:pt>
    <dgm:pt modelId="{7E56E222-E760-BB44-B344-1990E1501858}">
      <dgm:prSet/>
      <dgm:spPr>
        <a:xfrm>
          <a:off x="2698925"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7 </a:t>
          </a:r>
          <a:r>
            <a:rPr lang="zh-CN" altLang="en-US" dirty="0">
              <a:solidFill>
                <a:srgbClr val="FFFFFF">
                  <a:hueOff val="0"/>
                  <a:satOff val="0"/>
                  <a:lumOff val="0"/>
                  <a:alphaOff val="0"/>
                </a:srgbClr>
              </a:solidFill>
              <a:latin typeface="Tahoma"/>
              <a:ea typeface="+mn-ea"/>
              <a:cs typeface="+mn-cs"/>
            </a:rPr>
            <a:t>提斯利月</a:t>
          </a:r>
          <a:endParaRPr lang="en-US" dirty="0">
            <a:solidFill>
              <a:srgbClr val="FFFFFF">
                <a:hueOff val="0"/>
                <a:satOff val="0"/>
                <a:lumOff val="0"/>
                <a:alphaOff val="0"/>
              </a:srgbClr>
            </a:solidFill>
            <a:latin typeface="Tahoma"/>
            <a:ea typeface="+mn-ea"/>
            <a:cs typeface="+mn-cs"/>
          </a:endParaRPr>
        </a:p>
      </dgm:t>
    </dgm:pt>
    <dgm:pt modelId="{13AC32A6-8893-D449-8951-D536AAD2A737}" type="parTrans" cxnId="{C6891DF1-0059-CC44-A182-9979EC54C9D2}">
      <dgm:prSet/>
      <dgm:spPr/>
      <dgm:t>
        <a:bodyPr/>
        <a:lstStyle/>
        <a:p>
          <a:endParaRPr lang="en-US"/>
        </a:p>
      </dgm:t>
    </dgm:pt>
    <dgm:pt modelId="{753CC65B-9A29-7147-A2D0-98426981BDB6}" type="sibTrans" cxnId="{C6891DF1-0059-CC44-A182-9979EC54C9D2}">
      <dgm:prSet/>
      <dgm:spPr/>
      <dgm:t>
        <a:bodyPr/>
        <a:lstStyle/>
        <a:p>
          <a:endParaRPr lang="en-US"/>
        </a:p>
      </dgm:t>
    </dgm:pt>
    <dgm:pt modelId="{6782EAD5-E922-9B4C-A5FC-5915B15F009C}">
      <dgm:prSet/>
      <dgm:spPr>
        <a:xfrm>
          <a:off x="1400404"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8 </a:t>
          </a:r>
          <a:r>
            <a:rPr lang="zh-CN" altLang="en-US" dirty="0">
              <a:solidFill>
                <a:srgbClr val="FFFFFF">
                  <a:hueOff val="0"/>
                  <a:satOff val="0"/>
                  <a:lumOff val="0"/>
                  <a:alphaOff val="0"/>
                </a:srgbClr>
              </a:solidFill>
              <a:latin typeface="Tahoma"/>
              <a:ea typeface="+mn-ea"/>
              <a:cs typeface="+mn-cs"/>
            </a:rPr>
            <a:t>玛西班月</a:t>
          </a:r>
          <a:endParaRPr lang="en-US" dirty="0">
            <a:solidFill>
              <a:srgbClr val="FFFFFF">
                <a:hueOff val="0"/>
                <a:satOff val="0"/>
                <a:lumOff val="0"/>
                <a:alphaOff val="0"/>
              </a:srgbClr>
            </a:solidFill>
            <a:latin typeface="Tahoma"/>
            <a:ea typeface="+mn-ea"/>
            <a:cs typeface="+mn-cs"/>
          </a:endParaRPr>
        </a:p>
      </dgm:t>
    </dgm:pt>
    <dgm:pt modelId="{CC36D1B0-EED6-F543-9A2C-66BFE65E98FE}" type="parTrans" cxnId="{CB890223-8D05-A54D-9B11-07CBEFE16BBA}">
      <dgm:prSet/>
      <dgm:spPr/>
      <dgm:t>
        <a:bodyPr/>
        <a:lstStyle/>
        <a:p>
          <a:endParaRPr lang="en-US"/>
        </a:p>
      </dgm:t>
    </dgm:pt>
    <dgm:pt modelId="{F7188126-6417-5E4E-AEC3-96B93D7AF95B}" type="sibTrans" cxnId="{CB890223-8D05-A54D-9B11-07CBEFE16BBA}">
      <dgm:prSet/>
      <dgm:spPr/>
      <dgm:t>
        <a:bodyPr/>
        <a:lstStyle/>
        <a:p>
          <a:endParaRPr lang="en-US"/>
        </a:p>
      </dgm:t>
    </dgm:pt>
    <dgm:pt modelId="{C662D955-A480-8345-ACB2-6F958B5C1888}">
      <dgm:prSet/>
      <dgm:spPr>
        <a:xfrm>
          <a:off x="650703"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9 </a:t>
          </a:r>
          <a:r>
            <a:rPr lang="zh-CN" altLang="en-US" dirty="0">
              <a:solidFill>
                <a:srgbClr val="FFFFFF">
                  <a:hueOff val="0"/>
                  <a:satOff val="0"/>
                  <a:lumOff val="0"/>
                  <a:alphaOff val="0"/>
                </a:srgbClr>
              </a:solidFill>
              <a:latin typeface="Tahoma"/>
              <a:ea typeface="+mn-ea"/>
              <a:cs typeface="+mn-cs"/>
            </a:rPr>
            <a:t>基斯流月</a:t>
          </a:r>
          <a:endParaRPr lang="en-US" dirty="0">
            <a:solidFill>
              <a:srgbClr val="FFFFFF">
                <a:hueOff val="0"/>
                <a:satOff val="0"/>
                <a:lumOff val="0"/>
                <a:alphaOff val="0"/>
              </a:srgbClr>
            </a:solidFill>
            <a:latin typeface="Tahoma"/>
            <a:ea typeface="+mn-ea"/>
            <a:cs typeface="+mn-cs"/>
          </a:endParaRPr>
        </a:p>
      </dgm:t>
    </dgm:pt>
    <dgm:pt modelId="{FBF6ABAC-5F0F-874D-8329-1408756EB7F5}" type="parTrans" cxnId="{C4694752-06F5-C545-A5BC-49319580A088}">
      <dgm:prSet/>
      <dgm:spPr/>
      <dgm:t>
        <a:bodyPr/>
        <a:lstStyle/>
        <a:p>
          <a:endParaRPr lang="en-US"/>
        </a:p>
      </dgm:t>
    </dgm:pt>
    <dgm:pt modelId="{6F4808C3-C7D0-224B-B4C4-5DDEB9906496}" type="sibTrans" cxnId="{C4694752-06F5-C545-A5BC-49319580A088}">
      <dgm:prSet/>
      <dgm:spPr/>
      <dgm:t>
        <a:bodyPr/>
        <a:lstStyle/>
        <a:p>
          <a:endParaRPr lang="en-US"/>
        </a:p>
      </dgm:t>
    </dgm:pt>
    <dgm:pt modelId="{7F624F2B-FDF2-064E-A113-8ACD76FBB911}">
      <dgm:prSet/>
      <dgm:spPr>
        <a:xfrm>
          <a:off x="650703"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10 </a:t>
          </a:r>
          <a:r>
            <a:rPr lang="zh-CN" altLang="en-US" dirty="0">
              <a:solidFill>
                <a:srgbClr val="FFFFFF">
                  <a:hueOff val="0"/>
                  <a:satOff val="0"/>
                  <a:lumOff val="0"/>
                  <a:alphaOff val="0"/>
                </a:srgbClr>
              </a:solidFill>
              <a:latin typeface="Tahoma"/>
              <a:ea typeface="+mn-ea"/>
              <a:cs typeface="+mn-cs"/>
            </a:rPr>
            <a:t>提别月</a:t>
          </a:r>
          <a:endParaRPr lang="en-US" dirty="0">
            <a:solidFill>
              <a:srgbClr val="FFFFFF">
                <a:hueOff val="0"/>
                <a:satOff val="0"/>
                <a:lumOff val="0"/>
                <a:alphaOff val="0"/>
              </a:srgbClr>
            </a:solidFill>
            <a:latin typeface="Tahoma"/>
            <a:ea typeface="+mn-ea"/>
            <a:cs typeface="+mn-cs"/>
          </a:endParaRPr>
        </a:p>
      </dgm:t>
    </dgm:pt>
    <dgm:pt modelId="{363641FA-1A9F-DF42-9847-FB36427D0626}" type="parTrans" cxnId="{366B22C6-0239-8B45-A53A-36341274822B}">
      <dgm:prSet/>
      <dgm:spPr/>
      <dgm:t>
        <a:bodyPr/>
        <a:lstStyle/>
        <a:p>
          <a:endParaRPr lang="en-US"/>
        </a:p>
      </dgm:t>
    </dgm:pt>
    <dgm:pt modelId="{A150C2D3-19FD-1442-B926-76D1AF293750}" type="sibTrans" cxnId="{366B22C6-0239-8B45-A53A-36341274822B}">
      <dgm:prSet/>
      <dgm:spPr/>
      <dgm:t>
        <a:bodyPr/>
        <a:lstStyle/>
        <a:p>
          <a:endParaRPr lang="en-US"/>
        </a:p>
      </dgm:t>
    </dgm:pt>
    <dgm:pt modelId="{808C204C-6765-C247-B952-F88465CBE46F}">
      <dgm:prSet/>
      <dgm:spPr>
        <a:xfrm>
          <a:off x="1400404"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11</a:t>
          </a:r>
          <a:r>
            <a:rPr lang="zh-CN" altLang="en-US" dirty="0">
              <a:solidFill>
                <a:srgbClr val="FFFFFF">
                  <a:hueOff val="0"/>
                  <a:satOff val="0"/>
                  <a:lumOff val="0"/>
                  <a:alphaOff val="0"/>
                </a:srgbClr>
              </a:solidFill>
              <a:latin typeface="Tahoma"/>
              <a:ea typeface="+mn-ea"/>
              <a:cs typeface="+mn-cs"/>
            </a:rPr>
            <a:t> 细罢特月</a:t>
          </a:r>
          <a:endParaRPr lang="en-US" dirty="0">
            <a:solidFill>
              <a:srgbClr val="FFFFFF">
                <a:hueOff val="0"/>
                <a:satOff val="0"/>
                <a:lumOff val="0"/>
                <a:alphaOff val="0"/>
              </a:srgbClr>
            </a:solidFill>
            <a:latin typeface="Tahoma"/>
            <a:ea typeface="+mn-ea"/>
            <a:cs typeface="+mn-cs"/>
          </a:endParaRPr>
        </a:p>
      </dgm:t>
    </dgm:pt>
    <dgm:pt modelId="{D3C1475C-DC8A-3B43-96FA-55A783E44487}" type="parTrans" cxnId="{2486BC3B-011D-0D40-A673-E70453C48BDC}">
      <dgm:prSet/>
      <dgm:spPr/>
      <dgm:t>
        <a:bodyPr/>
        <a:lstStyle/>
        <a:p>
          <a:endParaRPr lang="en-US"/>
        </a:p>
      </dgm:t>
    </dgm:pt>
    <dgm:pt modelId="{A5AEBEE1-F539-EC40-91AD-147C5AEE6F58}" type="sibTrans" cxnId="{2486BC3B-011D-0D40-A673-E70453C48BDC}">
      <dgm:prSet/>
      <dgm:spPr/>
      <dgm:t>
        <a:bodyPr/>
        <a:lstStyle/>
        <a:p>
          <a:endParaRPr lang="en-US"/>
        </a:p>
      </dgm:t>
    </dgm:pt>
    <dgm:pt modelId="{8312C998-D541-C24F-B406-4BE6B9523883}">
      <dgm:prSet/>
      <dgm:spPr>
        <a:xfrm>
          <a:off x="2698925" y="3003"/>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12 </a:t>
          </a:r>
          <a:r>
            <a:rPr lang="zh-CN" altLang="en-US" dirty="0">
              <a:solidFill>
                <a:srgbClr val="FFFFFF">
                  <a:hueOff val="0"/>
                  <a:satOff val="0"/>
                  <a:lumOff val="0"/>
                  <a:alphaOff val="0"/>
                </a:srgbClr>
              </a:solidFill>
              <a:latin typeface="Tahoma"/>
              <a:ea typeface="+mn-ea"/>
              <a:cs typeface="+mn-cs"/>
            </a:rPr>
            <a:t>亚达月</a:t>
          </a:r>
          <a:endParaRPr lang="en-US" dirty="0"/>
        </a:p>
      </dgm:t>
    </dgm:pt>
    <dgm:pt modelId="{FE4ED9FB-BC80-8B41-A8A0-80792EB00CB8}" type="parTrans" cxnId="{63CBE0BE-1A9A-7D41-81BB-DEFD29DFB94B}">
      <dgm:prSet/>
      <dgm:spPr/>
      <dgm:t>
        <a:bodyPr/>
        <a:lstStyle/>
        <a:p>
          <a:endParaRPr lang="en-US"/>
        </a:p>
      </dgm:t>
    </dgm:pt>
    <dgm:pt modelId="{2EF59C7F-52C8-E54B-AD12-02FEF44B836C}" type="sibTrans" cxnId="{63CBE0BE-1A9A-7D41-81BB-DEFD29DFB94B}">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D6373935-A2E9-A548-A33D-66E6F37911B5}" type="pres">
      <dgm:prSet presAssocID="{14D4E93F-049A-3C4B-AC51-98238007908B}" presName="dummy" presStyleCnt="0"/>
      <dgm:spPr/>
    </dgm:pt>
    <dgm:pt modelId="{D4CC7CA4-90CA-C44A-80C6-5F4700CEE084}" type="pres">
      <dgm:prSet presAssocID="{14D4E93F-049A-3C4B-AC51-98238007908B}" presName="node" presStyleLbl="revTx" presStyleIdx="1" presStyleCnt="12" custScaleX="192316">
        <dgm:presLayoutVars>
          <dgm:bulletEnabled val="1"/>
        </dgm:presLayoutVars>
      </dgm:prSet>
      <dgm:spPr>
        <a:prstGeom prst="rect">
          <a:avLst/>
        </a:prstGeom>
      </dgm:spPr>
    </dgm:pt>
    <dgm:pt modelId="{7E13332C-B56D-A940-B9D8-EF62C0148D0D}" type="pres">
      <dgm:prSet presAssocID="{5F59F7B6-41A1-5E4E-9B55-45D980CBBD04}"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4897C66C-58BE-8247-B788-6E12567D356C}" type="pres">
      <dgm:prSet presAssocID="{C16F2B15-09EF-2641-AECC-6EB87CD786D6}" presName="dummy" presStyleCnt="0"/>
      <dgm:spPr/>
    </dgm:pt>
    <dgm:pt modelId="{5FCD605C-912A-4041-B996-B403716CA487}" type="pres">
      <dgm:prSet presAssocID="{C16F2B15-09EF-2641-AECC-6EB87CD786D6}" presName="node" presStyleLbl="revTx" presStyleIdx="2" presStyleCnt="12" custScaleX="216806">
        <dgm:presLayoutVars>
          <dgm:bulletEnabled val="1"/>
        </dgm:presLayoutVars>
      </dgm:prSet>
      <dgm:spPr>
        <a:prstGeom prst="rect">
          <a:avLst/>
        </a:prstGeom>
      </dgm:spPr>
    </dgm:pt>
    <dgm:pt modelId="{C105699B-8FB2-A741-A50C-5CCB2285D0C7}" type="pres">
      <dgm:prSet presAssocID="{7DD749AC-A666-F745-A030-2FAE8CB25167}"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BC28773C-7834-1A42-92F8-4F4BB89DB73D}" type="pres">
      <dgm:prSet presAssocID="{2FA9EF7D-C744-714A-9360-CF1CAE2B314A}" presName="dummy" presStyleCnt="0"/>
      <dgm:spPr/>
    </dgm:pt>
    <dgm:pt modelId="{7011ABDE-921D-CC4A-A812-98D8BC216768}" type="pres">
      <dgm:prSet presAssocID="{2FA9EF7D-C744-714A-9360-CF1CAE2B314A}" presName="node" presStyleLbl="revTx" presStyleIdx="3" presStyleCnt="12" custScaleX="211950">
        <dgm:presLayoutVars>
          <dgm:bulletEnabled val="1"/>
        </dgm:presLayoutVars>
      </dgm:prSet>
      <dgm:spPr>
        <a:prstGeom prst="rect">
          <a:avLst/>
        </a:prstGeom>
      </dgm:spPr>
    </dgm:pt>
    <dgm:pt modelId="{4CDF93A6-30AC-5049-921D-2336D88B6C8C}" type="pres">
      <dgm:prSet presAssocID="{3919AF97-A657-C24C-8FEF-CDFE69FAD766}"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82609FE2-F95F-734C-AD24-6040CE4C7555}" type="pres">
      <dgm:prSet presAssocID="{F3A48034-02EA-A645-9654-500D0C9BDE51}" presName="dummy" presStyleCnt="0"/>
      <dgm:spPr/>
    </dgm:pt>
    <dgm:pt modelId="{8BE15629-E7D3-B841-AFF5-8835001D0C0D}" type="pres">
      <dgm:prSet presAssocID="{F3A48034-02EA-A645-9654-500D0C9BDE51}" presName="node" presStyleLbl="revTx" presStyleIdx="4" presStyleCnt="12" custScaleX="250719">
        <dgm:presLayoutVars>
          <dgm:bulletEnabled val="1"/>
        </dgm:presLayoutVars>
      </dgm:prSet>
      <dgm:spPr>
        <a:prstGeom prst="rect">
          <a:avLst/>
        </a:prstGeom>
      </dgm:spPr>
    </dgm:pt>
    <dgm:pt modelId="{BC2D0E1C-471D-7E42-82F1-D17C1CE939AE}" type="pres">
      <dgm:prSet presAssocID="{5D624582-EA17-E941-8868-4692E0260FE8}"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34EFA172-4ACD-5D45-8EB1-C8219C4728ED}" type="pres">
      <dgm:prSet presAssocID="{4584B37E-B9E6-8B4B-B617-0935A3BE700D}" presName="dummy" presStyleCnt="0"/>
      <dgm:spPr/>
    </dgm:pt>
    <dgm:pt modelId="{A09B53D5-F25D-3645-B6F1-7A6889DDDF8A}" type="pres">
      <dgm:prSet presAssocID="{4584B37E-B9E6-8B4B-B617-0935A3BE700D}" presName="node" presStyleLbl="revTx" presStyleIdx="5" presStyleCnt="12" custScaleX="209410">
        <dgm:presLayoutVars>
          <dgm:bulletEnabled val="1"/>
        </dgm:presLayoutVars>
      </dgm:prSet>
      <dgm:spPr>
        <a:prstGeom prst="rect">
          <a:avLst/>
        </a:prstGeom>
      </dgm:spPr>
    </dgm:pt>
    <dgm:pt modelId="{ED222A40-1059-3345-AD49-855C25E47BE8}" type="pres">
      <dgm:prSet presAssocID="{956E8FD4-551A-0A40-9B8E-75EF1678581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4C853683-3218-CD49-B68F-8A5D239AEE90}" type="pres">
      <dgm:prSet presAssocID="{7E56E222-E760-BB44-B344-1990E1501858}" presName="dummy" presStyleCnt="0"/>
      <dgm:spPr/>
    </dgm:pt>
    <dgm:pt modelId="{B4887613-2C8E-6048-BE4F-C6593EEA02B6}" type="pres">
      <dgm:prSet presAssocID="{7E56E222-E760-BB44-B344-1990E1501858}" presName="node" presStyleLbl="revTx" presStyleIdx="6" presStyleCnt="12" custScaleX="160431" custRadScaleRad="100876" custRadScaleInc="7467">
        <dgm:presLayoutVars>
          <dgm:bulletEnabled val="1"/>
        </dgm:presLayoutVars>
      </dgm:prSet>
      <dgm:spPr>
        <a:prstGeom prst="rect">
          <a:avLst/>
        </a:prstGeom>
      </dgm:spPr>
    </dgm:pt>
    <dgm:pt modelId="{3EB43849-CDAA-6542-A0ED-A2364BFE5183}" type="pres">
      <dgm:prSet presAssocID="{753CC65B-9A29-7147-A2D0-98426981BDB6}"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67B5704C-12E6-724A-A550-BBECF16F0D67}" type="pres">
      <dgm:prSet presAssocID="{6782EAD5-E922-9B4C-A5FC-5915B15F009C}" presName="dummy" presStyleCnt="0"/>
      <dgm:spPr/>
    </dgm:pt>
    <dgm:pt modelId="{F4A0DB84-DA6F-5B42-865D-A1C9482E6477}" type="pres">
      <dgm:prSet presAssocID="{6782EAD5-E922-9B4C-A5FC-5915B15F009C}" presName="node" presStyleLbl="revTx" presStyleIdx="7" presStyleCnt="12" custScaleX="218258">
        <dgm:presLayoutVars>
          <dgm:bulletEnabled val="1"/>
        </dgm:presLayoutVars>
      </dgm:prSet>
      <dgm:spPr>
        <a:prstGeom prst="rect">
          <a:avLst/>
        </a:prstGeom>
      </dgm:spPr>
    </dgm:pt>
    <dgm:pt modelId="{A03A567C-81C1-5D48-A8D8-13AC95079D6E}" type="pres">
      <dgm:prSet presAssocID="{F7188126-6417-5E4E-AEC3-96B93D7AF95B}"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4224DD77-44E4-B542-8850-3F8188BB1E36}" type="pres">
      <dgm:prSet presAssocID="{C662D955-A480-8345-ACB2-6F958B5C1888}" presName="dummy" presStyleCnt="0"/>
      <dgm:spPr/>
    </dgm:pt>
    <dgm:pt modelId="{D1865973-AFE4-A943-BF2C-DC5AFBD39F55}" type="pres">
      <dgm:prSet presAssocID="{C662D955-A480-8345-ACB2-6F958B5C1888}" presName="node" presStyleLbl="revTx" presStyleIdx="8" presStyleCnt="12" custScaleX="221150">
        <dgm:presLayoutVars>
          <dgm:bulletEnabled val="1"/>
        </dgm:presLayoutVars>
      </dgm:prSet>
      <dgm:spPr>
        <a:prstGeom prst="rect">
          <a:avLst/>
        </a:prstGeom>
      </dgm:spPr>
    </dgm:pt>
    <dgm:pt modelId="{97C00218-34C1-5146-826D-31FE35FA5017}" type="pres">
      <dgm:prSet presAssocID="{6F4808C3-C7D0-224B-B4C4-5DDEB9906496}" presName="sibTrans" presStyleLbl="node1" presStyleIdx="8" presStyleCnt="12" custLinFactNeighborX="2605" custLinFactNeighborY="-837"/>
      <dgm:spPr>
        <a:prstGeom prst="circularArrow">
          <a:avLst>
            <a:gd name="adj1" fmla="val 2311"/>
            <a:gd name="adj2" fmla="val 139396"/>
            <a:gd name="adj3" fmla="val 11122868"/>
            <a:gd name="adj4" fmla="val 10337736"/>
            <a:gd name="adj5" fmla="val 2696"/>
          </a:avLst>
        </a:prstGeom>
      </dgm:spPr>
    </dgm:pt>
    <dgm:pt modelId="{0EF7573D-5C5D-B949-B76F-5EB9457D4F36}" type="pres">
      <dgm:prSet presAssocID="{7F624F2B-FDF2-064E-A113-8ACD76FBB911}" presName="dummy" presStyleCnt="0"/>
      <dgm:spPr/>
    </dgm:pt>
    <dgm:pt modelId="{58A8FDD3-53A8-B64E-A8CF-56CB16DD1561}" type="pres">
      <dgm:prSet presAssocID="{7F624F2B-FDF2-064E-A113-8ACD76FBB911}" presName="node" presStyleLbl="revTx" presStyleIdx="9" presStyleCnt="12" custScaleX="223834">
        <dgm:presLayoutVars>
          <dgm:bulletEnabled val="1"/>
        </dgm:presLayoutVars>
      </dgm:prSet>
      <dgm:spPr>
        <a:prstGeom prst="rect">
          <a:avLst/>
        </a:prstGeom>
      </dgm:spPr>
    </dgm:pt>
    <dgm:pt modelId="{6EF3A9E6-F5F9-C84D-A088-29BA6973AC84}" type="pres">
      <dgm:prSet presAssocID="{A150C2D3-19FD-1442-B926-76D1AF29375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60236C4F-9E4B-C84E-9472-C140F7126C56}" type="pres">
      <dgm:prSet presAssocID="{808C204C-6765-C247-B952-F88465CBE46F}" presName="dummy" presStyleCnt="0"/>
      <dgm:spPr/>
    </dgm:pt>
    <dgm:pt modelId="{8EF6DDEE-72DC-714C-A05F-3C4CBC43E8B1}" type="pres">
      <dgm:prSet presAssocID="{808C204C-6765-C247-B952-F88465CBE46F}" presName="node" presStyleLbl="revTx" presStyleIdx="10" presStyleCnt="12" custScaleX="204809">
        <dgm:presLayoutVars>
          <dgm:bulletEnabled val="1"/>
        </dgm:presLayoutVars>
      </dgm:prSet>
      <dgm:spPr>
        <a:prstGeom prst="rect">
          <a:avLst/>
        </a:prstGeom>
      </dgm:spPr>
    </dgm:pt>
    <dgm:pt modelId="{9C0B38ED-69AF-1742-B03C-44F628081988}" type="pres">
      <dgm:prSet presAssocID="{A5AEBEE1-F539-EC40-91AD-147C5AEE6F58}"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EF662A56-2D44-AC43-88FC-CC890223D94E}" type="pres">
      <dgm:prSet presAssocID="{8312C998-D541-C24F-B406-4BE6B9523883}" presName="dummy" presStyleCnt="0"/>
      <dgm:spPr/>
    </dgm:pt>
    <dgm:pt modelId="{F71C92C7-1F11-9943-86A3-AC589F620D1F}" type="pres">
      <dgm:prSet presAssocID="{8312C998-D541-C24F-B406-4BE6B9523883}" presName="node" presStyleLbl="revTx" presStyleIdx="11" presStyleCnt="12" custScaleX="89195" custRadScaleRad="100461" custRadScaleInc="-9508">
        <dgm:presLayoutVars>
          <dgm:bulletEnabled val="1"/>
        </dgm:presLayoutVars>
      </dgm:prSet>
      <dgm:spPr>
        <a:prstGeom prst="rect">
          <a:avLst/>
        </a:prstGeom>
      </dgm:spPr>
    </dgm:pt>
    <dgm:pt modelId="{177A76F1-B4CA-E543-9CF3-DEF10E2A977A}" type="pres">
      <dgm:prSet presAssocID="{2EF59C7F-52C8-E54B-AD12-02FEF44B836C}"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C3C44300-7830-5041-BD3B-8BEF469E888F}" type="presOf" srcId="{7E56E222-E760-BB44-B344-1990E1501858}" destId="{B4887613-2C8E-6048-BE4F-C6593EEA02B6}" srcOrd="0" destOrd="0" presId="urn:microsoft.com/office/officeart/2005/8/layout/cycle1"/>
    <dgm:cxn modelId="{C39A6F00-CC0B-164F-A405-9F406A7BB6B0}" srcId="{8E1255C9-F847-A440-83FF-7AA254CCB896}" destId="{2FA9EF7D-C744-714A-9360-CF1CAE2B314A}" srcOrd="3" destOrd="0" parTransId="{11B56BF4-17F7-E94D-9FB9-EE1A3AB097C0}" sibTransId="{3919AF97-A657-C24C-8FEF-CDFE69FAD766}"/>
    <dgm:cxn modelId="{4D298205-C75D-464C-9FF0-55D4074614E3}" type="presOf" srcId="{8E1255C9-F847-A440-83FF-7AA254CCB896}" destId="{974F300E-4386-5845-9047-D2E50BE5B9DF}" srcOrd="0" destOrd="0" presId="urn:microsoft.com/office/officeart/2005/8/layout/cycle1"/>
    <dgm:cxn modelId="{2E1A5014-D5FC-9D48-93C2-D325D0E74312}" type="presOf" srcId="{6F4808C3-C7D0-224B-B4C4-5DDEB9906496}" destId="{97C00218-34C1-5146-826D-31FE35FA5017}" srcOrd="0" destOrd="0" presId="urn:microsoft.com/office/officeart/2005/8/layout/cycle1"/>
    <dgm:cxn modelId="{39AA2219-58D6-0F40-8433-90AE4CEBF2CF}" type="presOf" srcId="{808C204C-6765-C247-B952-F88465CBE46F}" destId="{8EF6DDEE-72DC-714C-A05F-3C4CBC43E8B1}" srcOrd="0" destOrd="0" presId="urn:microsoft.com/office/officeart/2005/8/layout/cycle1"/>
    <dgm:cxn modelId="{57731E1C-B4E9-964A-8E1B-0D0BA71E90DF}" srcId="{8E1255C9-F847-A440-83FF-7AA254CCB896}" destId="{14D4E93F-049A-3C4B-AC51-98238007908B}" srcOrd="1" destOrd="0" parTransId="{6492643A-926C-9143-836A-B02AA2E21F17}" sibTransId="{5F59F7B6-41A1-5E4E-9B55-45D980CBBD04}"/>
    <dgm:cxn modelId="{C8B0D41E-7F8D-F646-8F47-DF1D43853363}" type="presOf" srcId="{A5AEBEE1-F539-EC40-91AD-147C5AEE6F58}" destId="{9C0B38ED-69AF-1742-B03C-44F628081988}" srcOrd="0" destOrd="0" presId="urn:microsoft.com/office/officeart/2005/8/layout/cycle1"/>
    <dgm:cxn modelId="{CB890223-8D05-A54D-9B11-07CBEFE16BBA}" srcId="{8E1255C9-F847-A440-83FF-7AA254CCB896}" destId="{6782EAD5-E922-9B4C-A5FC-5915B15F009C}" srcOrd="7" destOrd="0" parTransId="{CC36D1B0-EED6-F543-9A2C-66BFE65E98FE}" sibTransId="{F7188126-6417-5E4E-AEC3-96B93D7AF95B}"/>
    <dgm:cxn modelId="{CDEE9733-4014-7041-8756-D4B05444EE9B}" type="presOf" srcId="{12600BCB-5734-3F4B-9543-0CB09A3EC940}" destId="{92DA8A36-05F4-4B4C-B207-6FB4CBC9688F}" srcOrd="0" destOrd="0" presId="urn:microsoft.com/office/officeart/2005/8/layout/cycle1"/>
    <dgm:cxn modelId="{9C7EAC36-C002-5B49-9069-D321E25212A4}" type="presOf" srcId="{C662D955-A480-8345-ACB2-6F958B5C1888}" destId="{D1865973-AFE4-A943-BF2C-DC5AFBD39F55}"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2486BC3B-011D-0D40-A673-E70453C48BDC}" srcId="{8E1255C9-F847-A440-83FF-7AA254CCB896}" destId="{808C204C-6765-C247-B952-F88465CBE46F}" srcOrd="10" destOrd="0" parTransId="{D3C1475C-DC8A-3B43-96FA-55A783E44487}" sibTransId="{A5AEBEE1-F539-EC40-91AD-147C5AEE6F58}"/>
    <dgm:cxn modelId="{C4694752-06F5-C545-A5BC-49319580A088}" srcId="{8E1255C9-F847-A440-83FF-7AA254CCB896}" destId="{C662D955-A480-8345-ACB2-6F958B5C1888}" srcOrd="8" destOrd="0" parTransId="{FBF6ABAC-5F0F-874D-8329-1408756EB7F5}" sibTransId="{6F4808C3-C7D0-224B-B4C4-5DDEB9906496}"/>
    <dgm:cxn modelId="{AA9FA05D-4FB9-B545-B5C5-02C7B8F6F4BB}" type="presOf" srcId="{F7188126-6417-5E4E-AEC3-96B93D7AF95B}" destId="{A03A567C-81C1-5D48-A8D8-13AC95079D6E}" srcOrd="0" destOrd="0" presId="urn:microsoft.com/office/officeart/2005/8/layout/cycle1"/>
    <dgm:cxn modelId="{6E39E464-8336-8145-A289-A78B27C67744}" type="presOf" srcId="{7DD749AC-A666-F745-A030-2FAE8CB25167}" destId="{C105699B-8FB2-A741-A50C-5CCB2285D0C7}" srcOrd="0" destOrd="0" presId="urn:microsoft.com/office/officeart/2005/8/layout/cycle1"/>
    <dgm:cxn modelId="{49872071-0C0B-4E40-BC56-09323AE231BA}" type="presOf" srcId="{4584B37E-B9E6-8B4B-B617-0935A3BE700D}" destId="{A09B53D5-F25D-3645-B6F1-7A6889DDDF8A}" srcOrd="0" destOrd="0" presId="urn:microsoft.com/office/officeart/2005/8/layout/cycle1"/>
    <dgm:cxn modelId="{FD994978-9C92-8B48-A0A7-81EE13FB0383}" srcId="{8E1255C9-F847-A440-83FF-7AA254CCB896}" destId="{C16F2B15-09EF-2641-AECC-6EB87CD786D6}" srcOrd="2" destOrd="0" parTransId="{5C6B3610-30C5-0F42-8F06-11CB8839738A}" sibTransId="{7DD749AC-A666-F745-A030-2FAE8CB25167}"/>
    <dgm:cxn modelId="{F1A6008E-4BEA-D14B-B694-2B340E5340B6}" type="presOf" srcId="{6782EAD5-E922-9B4C-A5FC-5915B15F009C}" destId="{F4A0DB84-DA6F-5B42-865D-A1C9482E6477}" srcOrd="0" destOrd="0" presId="urn:microsoft.com/office/officeart/2005/8/layout/cycle1"/>
    <dgm:cxn modelId="{B29BAC90-FDEA-2049-AAC9-9523830F85F5}" type="presOf" srcId="{956E8FD4-551A-0A40-9B8E-75EF16785817}" destId="{ED222A40-1059-3345-AD49-855C25E47BE8}" srcOrd="0" destOrd="0" presId="urn:microsoft.com/office/officeart/2005/8/layout/cycle1"/>
    <dgm:cxn modelId="{7B2BCE90-58DD-774F-B1DC-04946660A79F}" type="presOf" srcId="{2FA9EF7D-C744-714A-9360-CF1CAE2B314A}" destId="{7011ABDE-921D-CC4A-A812-98D8BC216768}" srcOrd="0" destOrd="0" presId="urn:microsoft.com/office/officeart/2005/8/layout/cycle1"/>
    <dgm:cxn modelId="{E65C7695-DEBF-CB43-AE8A-CCE0350281FC}" srcId="{8E1255C9-F847-A440-83FF-7AA254CCB896}" destId="{4584B37E-B9E6-8B4B-B617-0935A3BE700D}" srcOrd="5" destOrd="0" parTransId="{DAB29195-28CC-474C-BBA8-8848194865F9}" sibTransId="{956E8FD4-551A-0A40-9B8E-75EF16785817}"/>
    <dgm:cxn modelId="{27CA1D97-5603-1E4B-8056-0B37CE54504F}" type="presOf" srcId="{3919AF97-A657-C24C-8FEF-CDFE69FAD766}" destId="{4CDF93A6-30AC-5049-921D-2336D88B6C8C}" srcOrd="0" destOrd="0" presId="urn:microsoft.com/office/officeart/2005/8/layout/cycle1"/>
    <dgm:cxn modelId="{C30DEEA7-DCC2-7D40-8793-8CB478B24AB7}" type="presOf" srcId="{B6065800-F57E-6842-B73C-614AFBC2DE05}" destId="{2990F259-A510-7044-A15A-189FB55AE5CB}" srcOrd="0" destOrd="0" presId="urn:microsoft.com/office/officeart/2005/8/layout/cycle1"/>
    <dgm:cxn modelId="{44382BAB-94CC-C248-AAD4-6F3FA50AC86B}" type="presOf" srcId="{14D4E93F-049A-3C4B-AC51-98238007908B}" destId="{D4CC7CA4-90CA-C44A-80C6-5F4700CEE084}" srcOrd="0" destOrd="0" presId="urn:microsoft.com/office/officeart/2005/8/layout/cycle1"/>
    <dgm:cxn modelId="{B7D65BAF-3223-E24A-BF4E-6EA83DB5F69D}" type="presOf" srcId="{C16F2B15-09EF-2641-AECC-6EB87CD786D6}" destId="{5FCD605C-912A-4041-B996-B403716CA487}" srcOrd="0" destOrd="0" presId="urn:microsoft.com/office/officeart/2005/8/layout/cycle1"/>
    <dgm:cxn modelId="{B19A85B8-2BDC-D744-B95F-D0D01841F7C8}" type="presOf" srcId="{7F624F2B-FDF2-064E-A113-8ACD76FBB911}" destId="{58A8FDD3-53A8-B64E-A8CF-56CB16DD1561}" srcOrd="0" destOrd="0" presId="urn:microsoft.com/office/officeart/2005/8/layout/cycle1"/>
    <dgm:cxn modelId="{5F07D5B8-1460-DD45-A0D9-4A641D4C3C85}" type="presOf" srcId="{5F59F7B6-41A1-5E4E-9B55-45D980CBBD04}" destId="{7E13332C-B56D-A940-B9D8-EF62C0148D0D}" srcOrd="0" destOrd="0" presId="urn:microsoft.com/office/officeart/2005/8/layout/cycle1"/>
    <dgm:cxn modelId="{63CBE0BE-1A9A-7D41-81BB-DEFD29DFB94B}" srcId="{8E1255C9-F847-A440-83FF-7AA254CCB896}" destId="{8312C998-D541-C24F-B406-4BE6B9523883}" srcOrd="11" destOrd="0" parTransId="{FE4ED9FB-BC80-8B41-A8A0-80792EB00CB8}" sibTransId="{2EF59C7F-52C8-E54B-AD12-02FEF44B836C}"/>
    <dgm:cxn modelId="{07B4B4C3-FEB9-B04A-9B3A-922E5842BE7E}" type="presOf" srcId="{2EF59C7F-52C8-E54B-AD12-02FEF44B836C}" destId="{177A76F1-B4CA-E543-9CF3-DEF10E2A977A}" srcOrd="0" destOrd="0" presId="urn:microsoft.com/office/officeart/2005/8/layout/cycle1"/>
    <dgm:cxn modelId="{366B22C6-0239-8B45-A53A-36341274822B}" srcId="{8E1255C9-F847-A440-83FF-7AA254CCB896}" destId="{7F624F2B-FDF2-064E-A113-8ACD76FBB911}" srcOrd="9" destOrd="0" parTransId="{363641FA-1A9F-DF42-9847-FB36427D0626}" sibTransId="{A150C2D3-19FD-1442-B926-76D1AF293750}"/>
    <dgm:cxn modelId="{EC9C9DC7-61E0-DB4C-B97C-826C5B40BED9}" type="presOf" srcId="{753CC65B-9A29-7147-A2D0-98426981BDB6}" destId="{3EB43849-CDAA-6542-A0ED-A2364BFE5183}" srcOrd="0" destOrd="0" presId="urn:microsoft.com/office/officeart/2005/8/layout/cycle1"/>
    <dgm:cxn modelId="{FA25F0E3-5D5A-FB43-9DD6-78662C2884CE}" srcId="{8E1255C9-F847-A440-83FF-7AA254CCB896}" destId="{F3A48034-02EA-A645-9654-500D0C9BDE51}" srcOrd="4" destOrd="0" parTransId="{A5D9F8BC-6D7D-B047-B69A-B59A8374FC90}" sibTransId="{5D624582-EA17-E941-8868-4692E0260FE8}"/>
    <dgm:cxn modelId="{03DB66ED-8BD5-DC41-B70C-F62C03F60219}" type="presOf" srcId="{8312C998-D541-C24F-B406-4BE6B9523883}" destId="{F71C92C7-1F11-9943-86A3-AC589F620D1F}" srcOrd="0" destOrd="0" presId="urn:microsoft.com/office/officeart/2005/8/layout/cycle1"/>
    <dgm:cxn modelId="{C6891DF1-0059-CC44-A182-9979EC54C9D2}" srcId="{8E1255C9-F847-A440-83FF-7AA254CCB896}" destId="{7E56E222-E760-BB44-B344-1990E1501858}" srcOrd="6" destOrd="0" parTransId="{13AC32A6-8893-D449-8951-D536AAD2A737}" sibTransId="{753CC65B-9A29-7147-A2D0-98426981BDB6}"/>
    <dgm:cxn modelId="{AE18BBF2-5667-D542-9893-C76858EC6810}" type="presOf" srcId="{F3A48034-02EA-A645-9654-500D0C9BDE51}" destId="{8BE15629-E7D3-B841-AFF5-8835001D0C0D}" srcOrd="0" destOrd="0" presId="urn:microsoft.com/office/officeart/2005/8/layout/cycle1"/>
    <dgm:cxn modelId="{64AEE8F3-E871-F441-B959-E4619A405EE7}" type="presOf" srcId="{5D624582-EA17-E941-8868-4692E0260FE8}" destId="{BC2D0E1C-471D-7E42-82F1-D17C1CE939AE}" srcOrd="0" destOrd="0" presId="urn:microsoft.com/office/officeart/2005/8/layout/cycle1"/>
    <dgm:cxn modelId="{B536B2FF-6798-CD45-A076-32370DFAD2E9}" type="presOf" srcId="{A150C2D3-19FD-1442-B926-76D1AF293750}" destId="{6EF3A9E6-F5F9-C84D-A088-29BA6973AC84}" srcOrd="0" destOrd="0" presId="urn:microsoft.com/office/officeart/2005/8/layout/cycle1"/>
    <dgm:cxn modelId="{4828E840-2829-DB46-AB9E-C5234792A858}" type="presParOf" srcId="{974F300E-4386-5845-9047-D2E50BE5B9DF}" destId="{BF1A72C0-4F23-214E-B2C0-EC3432C35438}" srcOrd="0" destOrd="0" presId="urn:microsoft.com/office/officeart/2005/8/layout/cycle1"/>
    <dgm:cxn modelId="{933C5154-21B8-4D45-85A0-5AF42319046F}" type="presParOf" srcId="{974F300E-4386-5845-9047-D2E50BE5B9DF}" destId="{92DA8A36-05F4-4B4C-B207-6FB4CBC9688F}" srcOrd="1" destOrd="0" presId="urn:microsoft.com/office/officeart/2005/8/layout/cycle1"/>
    <dgm:cxn modelId="{3913D071-52A8-5044-AFBD-0739C6D71B4A}" type="presParOf" srcId="{974F300E-4386-5845-9047-D2E50BE5B9DF}" destId="{2990F259-A510-7044-A15A-189FB55AE5CB}" srcOrd="2" destOrd="0" presId="urn:microsoft.com/office/officeart/2005/8/layout/cycle1"/>
    <dgm:cxn modelId="{7DCB4224-38F8-2A4B-BF0A-8E2FBAD2D1DA}" type="presParOf" srcId="{974F300E-4386-5845-9047-D2E50BE5B9DF}" destId="{D6373935-A2E9-A548-A33D-66E6F37911B5}" srcOrd="3" destOrd="0" presId="urn:microsoft.com/office/officeart/2005/8/layout/cycle1"/>
    <dgm:cxn modelId="{3E70CA96-8236-5A45-9778-8132A3887372}" type="presParOf" srcId="{974F300E-4386-5845-9047-D2E50BE5B9DF}" destId="{D4CC7CA4-90CA-C44A-80C6-5F4700CEE084}" srcOrd="4" destOrd="0" presId="urn:microsoft.com/office/officeart/2005/8/layout/cycle1"/>
    <dgm:cxn modelId="{CAF7F4B0-6907-0848-A640-2A0AD5386C89}" type="presParOf" srcId="{974F300E-4386-5845-9047-D2E50BE5B9DF}" destId="{7E13332C-B56D-A940-B9D8-EF62C0148D0D}" srcOrd="5" destOrd="0" presId="urn:microsoft.com/office/officeart/2005/8/layout/cycle1"/>
    <dgm:cxn modelId="{E5A0F48A-2EEC-514F-824B-DF3C9381C7EC}" type="presParOf" srcId="{974F300E-4386-5845-9047-D2E50BE5B9DF}" destId="{4897C66C-58BE-8247-B788-6E12567D356C}" srcOrd="6" destOrd="0" presId="urn:microsoft.com/office/officeart/2005/8/layout/cycle1"/>
    <dgm:cxn modelId="{8F8C76AC-4E81-5045-B2B6-31BD6A16F938}" type="presParOf" srcId="{974F300E-4386-5845-9047-D2E50BE5B9DF}" destId="{5FCD605C-912A-4041-B996-B403716CA487}" srcOrd="7" destOrd="0" presId="urn:microsoft.com/office/officeart/2005/8/layout/cycle1"/>
    <dgm:cxn modelId="{35D48C9B-D8F7-5948-839D-89A18ACFE3B2}" type="presParOf" srcId="{974F300E-4386-5845-9047-D2E50BE5B9DF}" destId="{C105699B-8FB2-A741-A50C-5CCB2285D0C7}" srcOrd="8" destOrd="0" presId="urn:microsoft.com/office/officeart/2005/8/layout/cycle1"/>
    <dgm:cxn modelId="{70938DA8-AFB4-6F4D-9CC5-45C7C6951AF8}" type="presParOf" srcId="{974F300E-4386-5845-9047-D2E50BE5B9DF}" destId="{BC28773C-7834-1A42-92F8-4F4BB89DB73D}" srcOrd="9" destOrd="0" presId="urn:microsoft.com/office/officeart/2005/8/layout/cycle1"/>
    <dgm:cxn modelId="{D6E3401B-7D6B-D94E-AFDF-1A20C036A472}" type="presParOf" srcId="{974F300E-4386-5845-9047-D2E50BE5B9DF}" destId="{7011ABDE-921D-CC4A-A812-98D8BC216768}" srcOrd="10" destOrd="0" presId="urn:microsoft.com/office/officeart/2005/8/layout/cycle1"/>
    <dgm:cxn modelId="{877B5730-BF80-C44D-B06E-4A7117B9FE40}" type="presParOf" srcId="{974F300E-4386-5845-9047-D2E50BE5B9DF}" destId="{4CDF93A6-30AC-5049-921D-2336D88B6C8C}" srcOrd="11" destOrd="0" presId="urn:microsoft.com/office/officeart/2005/8/layout/cycle1"/>
    <dgm:cxn modelId="{DEB386B5-7B1C-644C-B204-38D3CCE423D4}" type="presParOf" srcId="{974F300E-4386-5845-9047-D2E50BE5B9DF}" destId="{82609FE2-F95F-734C-AD24-6040CE4C7555}" srcOrd="12" destOrd="0" presId="urn:microsoft.com/office/officeart/2005/8/layout/cycle1"/>
    <dgm:cxn modelId="{2E936484-1911-F04A-B676-119FC40A3430}" type="presParOf" srcId="{974F300E-4386-5845-9047-D2E50BE5B9DF}" destId="{8BE15629-E7D3-B841-AFF5-8835001D0C0D}" srcOrd="13" destOrd="0" presId="urn:microsoft.com/office/officeart/2005/8/layout/cycle1"/>
    <dgm:cxn modelId="{113C1C9A-3ABF-054F-A01A-46A3937C94D0}" type="presParOf" srcId="{974F300E-4386-5845-9047-D2E50BE5B9DF}" destId="{BC2D0E1C-471D-7E42-82F1-D17C1CE939AE}" srcOrd="14" destOrd="0" presId="urn:microsoft.com/office/officeart/2005/8/layout/cycle1"/>
    <dgm:cxn modelId="{698CFBD2-E4FE-7E49-BFBF-E1AAF13B7D39}" type="presParOf" srcId="{974F300E-4386-5845-9047-D2E50BE5B9DF}" destId="{34EFA172-4ACD-5D45-8EB1-C8219C4728ED}" srcOrd="15" destOrd="0" presId="urn:microsoft.com/office/officeart/2005/8/layout/cycle1"/>
    <dgm:cxn modelId="{1ABE5E46-8B80-8F44-A4C9-2459FD107FE6}" type="presParOf" srcId="{974F300E-4386-5845-9047-D2E50BE5B9DF}" destId="{A09B53D5-F25D-3645-B6F1-7A6889DDDF8A}" srcOrd="16" destOrd="0" presId="urn:microsoft.com/office/officeart/2005/8/layout/cycle1"/>
    <dgm:cxn modelId="{C5D0CD5A-4D0A-E143-B2DF-27A8F5975010}" type="presParOf" srcId="{974F300E-4386-5845-9047-D2E50BE5B9DF}" destId="{ED222A40-1059-3345-AD49-855C25E47BE8}" srcOrd="17" destOrd="0" presId="urn:microsoft.com/office/officeart/2005/8/layout/cycle1"/>
    <dgm:cxn modelId="{D5A0F973-8B82-4A4E-92A8-93787626CC7F}" type="presParOf" srcId="{974F300E-4386-5845-9047-D2E50BE5B9DF}" destId="{4C853683-3218-CD49-B68F-8A5D239AEE90}" srcOrd="18" destOrd="0" presId="urn:microsoft.com/office/officeart/2005/8/layout/cycle1"/>
    <dgm:cxn modelId="{F7212F86-8C39-B84B-A6D2-ED10270D23DD}" type="presParOf" srcId="{974F300E-4386-5845-9047-D2E50BE5B9DF}" destId="{B4887613-2C8E-6048-BE4F-C6593EEA02B6}" srcOrd="19" destOrd="0" presId="urn:microsoft.com/office/officeart/2005/8/layout/cycle1"/>
    <dgm:cxn modelId="{4B7E0B2D-9ACC-A44E-96A1-ADC1B556A734}" type="presParOf" srcId="{974F300E-4386-5845-9047-D2E50BE5B9DF}" destId="{3EB43849-CDAA-6542-A0ED-A2364BFE5183}" srcOrd="20" destOrd="0" presId="urn:microsoft.com/office/officeart/2005/8/layout/cycle1"/>
    <dgm:cxn modelId="{0FBFC6D5-7135-E545-AD51-BD20492E7F66}" type="presParOf" srcId="{974F300E-4386-5845-9047-D2E50BE5B9DF}" destId="{67B5704C-12E6-724A-A550-BBECF16F0D67}" srcOrd="21" destOrd="0" presId="urn:microsoft.com/office/officeart/2005/8/layout/cycle1"/>
    <dgm:cxn modelId="{ECB5D296-442B-B84E-B6E2-DD0277CCBF57}" type="presParOf" srcId="{974F300E-4386-5845-9047-D2E50BE5B9DF}" destId="{F4A0DB84-DA6F-5B42-865D-A1C9482E6477}" srcOrd="22" destOrd="0" presId="urn:microsoft.com/office/officeart/2005/8/layout/cycle1"/>
    <dgm:cxn modelId="{7AE3487D-952B-3D4F-9640-97774C35B427}" type="presParOf" srcId="{974F300E-4386-5845-9047-D2E50BE5B9DF}" destId="{A03A567C-81C1-5D48-A8D8-13AC95079D6E}" srcOrd="23" destOrd="0" presId="urn:microsoft.com/office/officeart/2005/8/layout/cycle1"/>
    <dgm:cxn modelId="{FFCDBEE9-FDFB-144F-BE58-62B3FA3DDD3D}" type="presParOf" srcId="{974F300E-4386-5845-9047-D2E50BE5B9DF}" destId="{4224DD77-44E4-B542-8850-3F8188BB1E36}" srcOrd="24" destOrd="0" presId="urn:microsoft.com/office/officeart/2005/8/layout/cycle1"/>
    <dgm:cxn modelId="{39979C65-9FC9-ED46-B2CF-0C93E0E117A8}" type="presParOf" srcId="{974F300E-4386-5845-9047-D2E50BE5B9DF}" destId="{D1865973-AFE4-A943-BF2C-DC5AFBD39F55}" srcOrd="25" destOrd="0" presId="urn:microsoft.com/office/officeart/2005/8/layout/cycle1"/>
    <dgm:cxn modelId="{7D442446-7CB6-5A48-87CD-93202DB56B80}" type="presParOf" srcId="{974F300E-4386-5845-9047-D2E50BE5B9DF}" destId="{97C00218-34C1-5146-826D-31FE35FA5017}" srcOrd="26" destOrd="0" presId="urn:microsoft.com/office/officeart/2005/8/layout/cycle1"/>
    <dgm:cxn modelId="{BC6E1252-9DD3-0247-AF6F-5CB67DB12B5F}" type="presParOf" srcId="{974F300E-4386-5845-9047-D2E50BE5B9DF}" destId="{0EF7573D-5C5D-B949-B76F-5EB9457D4F36}" srcOrd="27" destOrd="0" presId="urn:microsoft.com/office/officeart/2005/8/layout/cycle1"/>
    <dgm:cxn modelId="{7E93A613-28BE-A544-BC0D-DF464451899E}" type="presParOf" srcId="{974F300E-4386-5845-9047-D2E50BE5B9DF}" destId="{58A8FDD3-53A8-B64E-A8CF-56CB16DD1561}" srcOrd="28" destOrd="0" presId="urn:microsoft.com/office/officeart/2005/8/layout/cycle1"/>
    <dgm:cxn modelId="{E26EFE5B-367D-BD41-96D4-FCBD60A57395}" type="presParOf" srcId="{974F300E-4386-5845-9047-D2E50BE5B9DF}" destId="{6EF3A9E6-F5F9-C84D-A088-29BA6973AC84}" srcOrd="29" destOrd="0" presId="urn:microsoft.com/office/officeart/2005/8/layout/cycle1"/>
    <dgm:cxn modelId="{AE95CEB8-9386-7E4B-9D0F-310B0EB40C41}" type="presParOf" srcId="{974F300E-4386-5845-9047-D2E50BE5B9DF}" destId="{60236C4F-9E4B-C84E-9472-C140F7126C56}" srcOrd="30" destOrd="0" presId="urn:microsoft.com/office/officeart/2005/8/layout/cycle1"/>
    <dgm:cxn modelId="{D2989AAF-CE67-624B-9992-D93DB366362D}" type="presParOf" srcId="{974F300E-4386-5845-9047-D2E50BE5B9DF}" destId="{8EF6DDEE-72DC-714C-A05F-3C4CBC43E8B1}" srcOrd="31" destOrd="0" presId="urn:microsoft.com/office/officeart/2005/8/layout/cycle1"/>
    <dgm:cxn modelId="{8F61F4AC-F820-9944-BDB4-244392B79282}" type="presParOf" srcId="{974F300E-4386-5845-9047-D2E50BE5B9DF}" destId="{9C0B38ED-69AF-1742-B03C-44F628081988}" srcOrd="32" destOrd="0" presId="urn:microsoft.com/office/officeart/2005/8/layout/cycle1"/>
    <dgm:cxn modelId="{4FDA08CA-5A32-3543-BCF8-0C00F0BC7F00}" type="presParOf" srcId="{974F300E-4386-5845-9047-D2E50BE5B9DF}" destId="{EF662A56-2D44-AC43-88FC-CC890223D94E}" srcOrd="33" destOrd="0" presId="urn:microsoft.com/office/officeart/2005/8/layout/cycle1"/>
    <dgm:cxn modelId="{CB33EB37-3301-AF49-9FAF-10105D424A00}" type="presParOf" srcId="{974F300E-4386-5845-9047-D2E50BE5B9DF}" destId="{F71C92C7-1F11-9943-86A3-AC589F620D1F}" srcOrd="34" destOrd="0" presId="urn:microsoft.com/office/officeart/2005/8/layout/cycle1"/>
    <dgm:cxn modelId="{390AA6C0-6BBF-E843-9CF0-B7276326B8BE}" type="presParOf" srcId="{974F300E-4386-5845-9047-D2E50BE5B9DF}" destId="{177A76F1-B4CA-E543-9CF3-DEF10E2A977A}"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9.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altLang="zh-CN" sz="1600" dirty="0">
              <a:solidFill>
                <a:srgbClr val="FFFFFF">
                  <a:hueOff val="0"/>
                  <a:satOff val="0"/>
                  <a:lumOff val="0"/>
                  <a:alphaOff val="0"/>
                </a:srgbClr>
              </a:solidFill>
              <a:latin typeface="Tahoma"/>
              <a:ea typeface="+mn-ea"/>
              <a:cs typeface="+mn-cs"/>
            </a:rPr>
            <a:t>1</a:t>
          </a:r>
          <a:r>
            <a:rPr lang="zh-CN" altLang="en-US" sz="1600" dirty="0">
              <a:solidFill>
                <a:srgbClr val="FFFFFF">
                  <a:hueOff val="0"/>
                  <a:satOff val="0"/>
                  <a:lumOff val="0"/>
                  <a:alphaOff val="0"/>
                </a:srgbClr>
              </a:solidFill>
              <a:latin typeface="Tahoma"/>
              <a:ea typeface="+mn-ea"/>
              <a:cs typeface="+mn-cs"/>
            </a:rPr>
            <a:t> 尼散月</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14D4E93F-049A-3C4B-AC51-98238007908B}">
      <dgm:prSet phldrT="[Text]"/>
      <dgm:spPr>
        <a:xfrm>
          <a:off x="5496848"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2 </a:t>
          </a:r>
          <a:r>
            <a:rPr lang="zh-CN" altLang="en-US" dirty="0">
              <a:solidFill>
                <a:srgbClr val="FFFFFF">
                  <a:hueOff val="0"/>
                  <a:satOff val="0"/>
                  <a:lumOff val="0"/>
                  <a:alphaOff val="0"/>
                </a:srgbClr>
              </a:solidFill>
              <a:latin typeface="Tahoma"/>
              <a:ea typeface="+mn-ea"/>
              <a:cs typeface="+mn-cs"/>
            </a:rPr>
            <a:t>以珥月</a:t>
          </a:r>
          <a:endParaRPr lang="en-US" dirty="0">
            <a:solidFill>
              <a:srgbClr val="FFFFFF">
                <a:hueOff val="0"/>
                <a:satOff val="0"/>
                <a:lumOff val="0"/>
                <a:alphaOff val="0"/>
              </a:srgbClr>
            </a:solidFill>
            <a:latin typeface="Tahoma"/>
            <a:ea typeface="+mn-ea"/>
            <a:cs typeface="+mn-cs"/>
          </a:endParaRPr>
        </a:p>
      </dgm:t>
    </dgm:pt>
    <dgm:pt modelId="{6492643A-926C-9143-836A-B02AA2E21F17}" type="parTrans" cxnId="{57731E1C-B4E9-964A-8E1B-0D0BA71E90DF}">
      <dgm:prSet/>
      <dgm:spPr/>
      <dgm:t>
        <a:bodyPr/>
        <a:lstStyle/>
        <a:p>
          <a:endParaRPr lang="en-US"/>
        </a:p>
      </dgm:t>
    </dgm:pt>
    <dgm:pt modelId="{5F59F7B6-41A1-5E4E-9B55-45D980CBBD04}" type="sibTrans" cxnId="{57731E1C-B4E9-964A-8E1B-0D0BA71E90DF}">
      <dgm:prSet/>
      <dgm:spPr/>
      <dgm:t>
        <a:bodyPr/>
        <a:lstStyle/>
        <a:p>
          <a:endParaRPr lang="en-US"/>
        </a:p>
      </dgm:t>
    </dgm:pt>
    <dgm:pt modelId="{C16F2B15-09EF-2641-AECC-6EB87CD786D6}">
      <dgm:prSet phldrT="[Text]"/>
      <dgm:spPr>
        <a:xfrm>
          <a:off x="6246550"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3</a:t>
          </a:r>
          <a:r>
            <a:rPr lang="zh-CN" altLang="en-US" dirty="0">
              <a:solidFill>
                <a:srgbClr val="FFFFFF">
                  <a:hueOff val="0"/>
                  <a:satOff val="0"/>
                  <a:lumOff val="0"/>
                  <a:alphaOff val="0"/>
                </a:srgbClr>
              </a:solidFill>
              <a:latin typeface="Tahoma"/>
              <a:ea typeface="+mn-ea"/>
              <a:cs typeface="+mn-cs"/>
            </a:rPr>
            <a:t> 西弯月</a:t>
          </a:r>
          <a:endParaRPr lang="en-US" dirty="0">
            <a:solidFill>
              <a:srgbClr val="FFFFFF">
                <a:hueOff val="0"/>
                <a:satOff val="0"/>
                <a:lumOff val="0"/>
                <a:alphaOff val="0"/>
              </a:srgbClr>
            </a:solidFill>
            <a:latin typeface="Tahoma"/>
            <a:ea typeface="+mn-ea"/>
            <a:cs typeface="+mn-cs"/>
          </a:endParaRPr>
        </a:p>
      </dgm:t>
    </dgm:pt>
    <dgm:pt modelId="{5C6B3610-30C5-0F42-8F06-11CB8839738A}" type="parTrans" cxnId="{FD994978-9C92-8B48-A0A7-81EE13FB0383}">
      <dgm:prSet/>
      <dgm:spPr/>
      <dgm:t>
        <a:bodyPr/>
        <a:lstStyle/>
        <a:p>
          <a:endParaRPr lang="en-US"/>
        </a:p>
      </dgm:t>
    </dgm:pt>
    <dgm:pt modelId="{7DD749AC-A666-F745-A030-2FAE8CB25167}" type="sibTrans" cxnId="{FD994978-9C92-8B48-A0A7-81EE13FB0383}">
      <dgm:prSet/>
      <dgm:spPr/>
      <dgm:t>
        <a:bodyPr/>
        <a:lstStyle/>
        <a:p>
          <a:endParaRPr lang="en-US"/>
        </a:p>
      </dgm:t>
    </dgm:pt>
    <dgm:pt modelId="{2FA9EF7D-C744-714A-9360-CF1CAE2B314A}">
      <dgm:prSet phldrT="[Text]"/>
      <dgm:spPr>
        <a:xfrm>
          <a:off x="6246550"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4 </a:t>
          </a:r>
          <a:r>
            <a:rPr lang="zh-CN" altLang="en-US" dirty="0">
              <a:solidFill>
                <a:srgbClr val="FFFFFF">
                  <a:hueOff val="0"/>
                  <a:satOff val="0"/>
                  <a:lumOff val="0"/>
                  <a:alphaOff val="0"/>
                </a:srgbClr>
              </a:solidFill>
              <a:latin typeface="Tahoma"/>
              <a:ea typeface="+mn-ea"/>
              <a:cs typeface="+mn-cs"/>
            </a:rPr>
            <a:t>搭模斯月</a:t>
          </a:r>
          <a:endParaRPr lang="en-US" dirty="0">
            <a:solidFill>
              <a:srgbClr val="FFFFFF">
                <a:hueOff val="0"/>
                <a:satOff val="0"/>
                <a:lumOff val="0"/>
                <a:alphaOff val="0"/>
              </a:srgbClr>
            </a:solidFill>
            <a:latin typeface="Tahoma"/>
            <a:ea typeface="+mn-ea"/>
            <a:cs typeface="+mn-cs"/>
          </a:endParaRPr>
        </a:p>
      </dgm:t>
    </dgm:pt>
    <dgm:pt modelId="{11B56BF4-17F7-E94D-9FB9-EE1A3AB097C0}" type="parTrans" cxnId="{C39A6F00-CC0B-164F-A405-9F406A7BB6B0}">
      <dgm:prSet/>
      <dgm:spPr/>
      <dgm:t>
        <a:bodyPr/>
        <a:lstStyle/>
        <a:p>
          <a:endParaRPr lang="en-US"/>
        </a:p>
      </dgm:t>
    </dgm:pt>
    <dgm:pt modelId="{3919AF97-A657-C24C-8FEF-CDFE69FAD766}" type="sibTrans" cxnId="{C39A6F00-CC0B-164F-A405-9F406A7BB6B0}">
      <dgm:prSet/>
      <dgm:spPr/>
      <dgm:t>
        <a:bodyPr/>
        <a:lstStyle/>
        <a:p>
          <a:endParaRPr lang="en-US"/>
        </a:p>
      </dgm:t>
    </dgm:pt>
    <dgm:pt modelId="{F3A48034-02EA-A645-9654-500D0C9BDE51}">
      <dgm:prSet phldrT="[Text]"/>
      <dgm:spPr>
        <a:xfrm>
          <a:off x="5496848"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5 </a:t>
          </a:r>
          <a:r>
            <a:rPr lang="zh-CN" altLang="en-US" dirty="0">
              <a:solidFill>
                <a:srgbClr val="FFFFFF">
                  <a:hueOff val="0"/>
                  <a:satOff val="0"/>
                  <a:lumOff val="0"/>
                  <a:alphaOff val="0"/>
                </a:srgbClr>
              </a:solidFill>
              <a:latin typeface="Tahoma"/>
              <a:ea typeface="+mn-ea"/>
              <a:cs typeface="+mn-cs"/>
            </a:rPr>
            <a:t>埃波月</a:t>
          </a:r>
          <a:endParaRPr lang="en-US" dirty="0">
            <a:solidFill>
              <a:srgbClr val="FFFFFF">
                <a:hueOff val="0"/>
                <a:satOff val="0"/>
                <a:lumOff val="0"/>
                <a:alphaOff val="0"/>
              </a:srgbClr>
            </a:solidFill>
            <a:latin typeface="Tahoma"/>
            <a:ea typeface="+mn-ea"/>
            <a:cs typeface="+mn-cs"/>
          </a:endParaRPr>
        </a:p>
      </dgm:t>
    </dgm:pt>
    <dgm:pt modelId="{A5D9F8BC-6D7D-B047-B69A-B59A8374FC90}" type="parTrans" cxnId="{FA25F0E3-5D5A-FB43-9DD6-78662C2884CE}">
      <dgm:prSet/>
      <dgm:spPr/>
      <dgm:t>
        <a:bodyPr/>
        <a:lstStyle/>
        <a:p>
          <a:endParaRPr lang="en-US"/>
        </a:p>
      </dgm:t>
    </dgm:pt>
    <dgm:pt modelId="{5D624582-EA17-E941-8868-4692E0260FE8}" type="sibTrans" cxnId="{FA25F0E3-5D5A-FB43-9DD6-78662C2884CE}">
      <dgm:prSet/>
      <dgm:spPr/>
      <dgm:t>
        <a:bodyPr/>
        <a:lstStyle/>
        <a:p>
          <a:endParaRPr lang="en-US"/>
        </a:p>
      </dgm:t>
    </dgm:pt>
    <dgm:pt modelId="{4584B37E-B9E6-8B4B-B617-0935A3BE700D}">
      <dgm:prSet phldrT="[Text]"/>
      <dgm:spPr>
        <a:xfrm>
          <a:off x="4198328"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6 </a:t>
          </a:r>
          <a:r>
            <a:rPr lang="zh-CN" altLang="en-US" dirty="0">
              <a:solidFill>
                <a:srgbClr val="FFFFFF">
                  <a:hueOff val="0"/>
                  <a:satOff val="0"/>
                  <a:lumOff val="0"/>
                  <a:alphaOff val="0"/>
                </a:srgbClr>
              </a:solidFill>
              <a:latin typeface="Tahoma"/>
              <a:ea typeface="+mn-ea"/>
              <a:cs typeface="+mn-cs"/>
            </a:rPr>
            <a:t>以禄月</a:t>
          </a:r>
          <a:endParaRPr lang="en-US" dirty="0">
            <a:solidFill>
              <a:srgbClr val="FFFFFF">
                <a:hueOff val="0"/>
                <a:satOff val="0"/>
                <a:lumOff val="0"/>
                <a:alphaOff val="0"/>
              </a:srgbClr>
            </a:solidFill>
            <a:latin typeface="Tahoma"/>
            <a:ea typeface="+mn-ea"/>
            <a:cs typeface="+mn-cs"/>
          </a:endParaRPr>
        </a:p>
      </dgm:t>
    </dgm:pt>
    <dgm:pt modelId="{DAB29195-28CC-474C-BBA8-8848194865F9}" type="parTrans" cxnId="{E65C7695-DEBF-CB43-AE8A-CCE0350281FC}">
      <dgm:prSet/>
      <dgm:spPr/>
      <dgm:t>
        <a:bodyPr/>
        <a:lstStyle/>
        <a:p>
          <a:endParaRPr lang="en-US"/>
        </a:p>
      </dgm:t>
    </dgm:pt>
    <dgm:pt modelId="{956E8FD4-551A-0A40-9B8E-75EF16785817}" type="sibTrans" cxnId="{E65C7695-DEBF-CB43-AE8A-CCE0350281FC}">
      <dgm:prSet/>
      <dgm:spPr/>
      <dgm:t>
        <a:bodyPr/>
        <a:lstStyle/>
        <a:p>
          <a:endParaRPr lang="en-US"/>
        </a:p>
      </dgm:t>
    </dgm:pt>
    <dgm:pt modelId="{7E56E222-E760-BB44-B344-1990E1501858}">
      <dgm:prSet/>
      <dgm:spPr>
        <a:xfrm>
          <a:off x="2698925"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7 </a:t>
          </a:r>
          <a:r>
            <a:rPr lang="zh-CN" altLang="en-US" dirty="0">
              <a:solidFill>
                <a:srgbClr val="FFFFFF">
                  <a:hueOff val="0"/>
                  <a:satOff val="0"/>
                  <a:lumOff val="0"/>
                  <a:alphaOff val="0"/>
                </a:srgbClr>
              </a:solidFill>
              <a:latin typeface="Tahoma"/>
              <a:ea typeface="+mn-ea"/>
              <a:cs typeface="+mn-cs"/>
            </a:rPr>
            <a:t>提斯利月</a:t>
          </a:r>
          <a:endParaRPr lang="en-US" dirty="0">
            <a:solidFill>
              <a:srgbClr val="FFFFFF">
                <a:hueOff val="0"/>
                <a:satOff val="0"/>
                <a:lumOff val="0"/>
                <a:alphaOff val="0"/>
              </a:srgbClr>
            </a:solidFill>
            <a:latin typeface="Tahoma"/>
            <a:ea typeface="+mn-ea"/>
            <a:cs typeface="+mn-cs"/>
          </a:endParaRPr>
        </a:p>
      </dgm:t>
    </dgm:pt>
    <dgm:pt modelId="{13AC32A6-8893-D449-8951-D536AAD2A737}" type="parTrans" cxnId="{C6891DF1-0059-CC44-A182-9979EC54C9D2}">
      <dgm:prSet/>
      <dgm:spPr/>
      <dgm:t>
        <a:bodyPr/>
        <a:lstStyle/>
        <a:p>
          <a:endParaRPr lang="en-US"/>
        </a:p>
      </dgm:t>
    </dgm:pt>
    <dgm:pt modelId="{753CC65B-9A29-7147-A2D0-98426981BDB6}" type="sibTrans" cxnId="{C6891DF1-0059-CC44-A182-9979EC54C9D2}">
      <dgm:prSet/>
      <dgm:spPr/>
      <dgm:t>
        <a:bodyPr/>
        <a:lstStyle/>
        <a:p>
          <a:endParaRPr lang="en-US"/>
        </a:p>
      </dgm:t>
    </dgm:pt>
    <dgm:pt modelId="{6782EAD5-E922-9B4C-A5FC-5915B15F009C}">
      <dgm:prSet/>
      <dgm:spPr>
        <a:xfrm>
          <a:off x="1400404"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8 </a:t>
          </a:r>
          <a:r>
            <a:rPr lang="zh-CN" altLang="en-US" dirty="0">
              <a:solidFill>
                <a:srgbClr val="FFFFFF">
                  <a:hueOff val="0"/>
                  <a:satOff val="0"/>
                  <a:lumOff val="0"/>
                  <a:alphaOff val="0"/>
                </a:srgbClr>
              </a:solidFill>
              <a:latin typeface="Tahoma"/>
              <a:ea typeface="+mn-ea"/>
              <a:cs typeface="+mn-cs"/>
            </a:rPr>
            <a:t>玛西班月</a:t>
          </a:r>
          <a:endParaRPr lang="en-US" dirty="0">
            <a:solidFill>
              <a:srgbClr val="FFFFFF">
                <a:hueOff val="0"/>
                <a:satOff val="0"/>
                <a:lumOff val="0"/>
                <a:alphaOff val="0"/>
              </a:srgbClr>
            </a:solidFill>
            <a:latin typeface="Tahoma"/>
            <a:ea typeface="+mn-ea"/>
            <a:cs typeface="+mn-cs"/>
          </a:endParaRPr>
        </a:p>
      </dgm:t>
    </dgm:pt>
    <dgm:pt modelId="{CC36D1B0-EED6-F543-9A2C-66BFE65E98FE}" type="parTrans" cxnId="{CB890223-8D05-A54D-9B11-07CBEFE16BBA}">
      <dgm:prSet/>
      <dgm:spPr/>
      <dgm:t>
        <a:bodyPr/>
        <a:lstStyle/>
        <a:p>
          <a:endParaRPr lang="en-US"/>
        </a:p>
      </dgm:t>
    </dgm:pt>
    <dgm:pt modelId="{F7188126-6417-5E4E-AEC3-96B93D7AF95B}" type="sibTrans" cxnId="{CB890223-8D05-A54D-9B11-07CBEFE16BBA}">
      <dgm:prSet/>
      <dgm:spPr/>
      <dgm:t>
        <a:bodyPr/>
        <a:lstStyle/>
        <a:p>
          <a:endParaRPr lang="en-US"/>
        </a:p>
      </dgm:t>
    </dgm:pt>
    <dgm:pt modelId="{C662D955-A480-8345-ACB2-6F958B5C1888}">
      <dgm:prSet/>
      <dgm:spPr>
        <a:xfrm>
          <a:off x="650703"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9 </a:t>
          </a:r>
          <a:r>
            <a:rPr lang="zh-CN" altLang="en-US" dirty="0">
              <a:solidFill>
                <a:srgbClr val="FFFFFF">
                  <a:hueOff val="0"/>
                  <a:satOff val="0"/>
                  <a:lumOff val="0"/>
                  <a:alphaOff val="0"/>
                </a:srgbClr>
              </a:solidFill>
              <a:latin typeface="Tahoma"/>
              <a:ea typeface="+mn-ea"/>
              <a:cs typeface="+mn-cs"/>
            </a:rPr>
            <a:t>基斯流月</a:t>
          </a:r>
          <a:endParaRPr lang="en-US" dirty="0">
            <a:solidFill>
              <a:srgbClr val="FFFFFF">
                <a:hueOff val="0"/>
                <a:satOff val="0"/>
                <a:lumOff val="0"/>
                <a:alphaOff val="0"/>
              </a:srgbClr>
            </a:solidFill>
            <a:latin typeface="Tahoma"/>
            <a:ea typeface="+mn-ea"/>
            <a:cs typeface="+mn-cs"/>
          </a:endParaRPr>
        </a:p>
      </dgm:t>
    </dgm:pt>
    <dgm:pt modelId="{FBF6ABAC-5F0F-874D-8329-1408756EB7F5}" type="parTrans" cxnId="{C4694752-06F5-C545-A5BC-49319580A088}">
      <dgm:prSet/>
      <dgm:spPr/>
      <dgm:t>
        <a:bodyPr/>
        <a:lstStyle/>
        <a:p>
          <a:endParaRPr lang="en-US"/>
        </a:p>
      </dgm:t>
    </dgm:pt>
    <dgm:pt modelId="{6F4808C3-C7D0-224B-B4C4-5DDEB9906496}" type="sibTrans" cxnId="{C4694752-06F5-C545-A5BC-49319580A088}">
      <dgm:prSet/>
      <dgm:spPr/>
      <dgm:t>
        <a:bodyPr/>
        <a:lstStyle/>
        <a:p>
          <a:endParaRPr lang="en-US"/>
        </a:p>
      </dgm:t>
    </dgm:pt>
    <dgm:pt modelId="{7F624F2B-FDF2-064E-A113-8ACD76FBB911}">
      <dgm:prSet/>
      <dgm:spPr>
        <a:xfrm>
          <a:off x="650703"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10 </a:t>
          </a:r>
          <a:r>
            <a:rPr lang="zh-CN" altLang="en-US" dirty="0">
              <a:solidFill>
                <a:srgbClr val="FFFFFF">
                  <a:hueOff val="0"/>
                  <a:satOff val="0"/>
                  <a:lumOff val="0"/>
                  <a:alphaOff val="0"/>
                </a:srgbClr>
              </a:solidFill>
              <a:latin typeface="Tahoma"/>
              <a:ea typeface="+mn-ea"/>
              <a:cs typeface="+mn-cs"/>
            </a:rPr>
            <a:t>提别月</a:t>
          </a:r>
          <a:endParaRPr lang="en-US" dirty="0">
            <a:solidFill>
              <a:srgbClr val="FFFFFF">
                <a:hueOff val="0"/>
                <a:satOff val="0"/>
                <a:lumOff val="0"/>
                <a:alphaOff val="0"/>
              </a:srgbClr>
            </a:solidFill>
            <a:latin typeface="Tahoma"/>
            <a:ea typeface="+mn-ea"/>
            <a:cs typeface="+mn-cs"/>
          </a:endParaRPr>
        </a:p>
      </dgm:t>
    </dgm:pt>
    <dgm:pt modelId="{363641FA-1A9F-DF42-9847-FB36427D0626}" type="parTrans" cxnId="{366B22C6-0239-8B45-A53A-36341274822B}">
      <dgm:prSet/>
      <dgm:spPr/>
      <dgm:t>
        <a:bodyPr/>
        <a:lstStyle/>
        <a:p>
          <a:endParaRPr lang="en-US"/>
        </a:p>
      </dgm:t>
    </dgm:pt>
    <dgm:pt modelId="{A150C2D3-19FD-1442-B926-76D1AF293750}" type="sibTrans" cxnId="{366B22C6-0239-8B45-A53A-36341274822B}">
      <dgm:prSet/>
      <dgm:spPr/>
      <dgm:t>
        <a:bodyPr/>
        <a:lstStyle/>
        <a:p>
          <a:endParaRPr lang="en-US"/>
        </a:p>
      </dgm:t>
    </dgm:pt>
    <dgm:pt modelId="{808C204C-6765-C247-B952-F88465CBE46F}">
      <dgm:prSet/>
      <dgm:spPr>
        <a:xfrm>
          <a:off x="1400404"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11</a:t>
          </a:r>
          <a:r>
            <a:rPr lang="zh-CN" altLang="en-US" dirty="0">
              <a:solidFill>
                <a:srgbClr val="FFFFFF">
                  <a:hueOff val="0"/>
                  <a:satOff val="0"/>
                  <a:lumOff val="0"/>
                  <a:alphaOff val="0"/>
                </a:srgbClr>
              </a:solidFill>
              <a:latin typeface="Tahoma"/>
              <a:ea typeface="+mn-ea"/>
              <a:cs typeface="+mn-cs"/>
            </a:rPr>
            <a:t> 细罢特月</a:t>
          </a:r>
          <a:endParaRPr lang="en-US" dirty="0">
            <a:solidFill>
              <a:srgbClr val="FFFFFF">
                <a:hueOff val="0"/>
                <a:satOff val="0"/>
                <a:lumOff val="0"/>
                <a:alphaOff val="0"/>
              </a:srgbClr>
            </a:solidFill>
            <a:latin typeface="Tahoma"/>
            <a:ea typeface="+mn-ea"/>
            <a:cs typeface="+mn-cs"/>
          </a:endParaRPr>
        </a:p>
      </dgm:t>
    </dgm:pt>
    <dgm:pt modelId="{D3C1475C-DC8A-3B43-96FA-55A783E44487}" type="parTrans" cxnId="{2486BC3B-011D-0D40-A673-E70453C48BDC}">
      <dgm:prSet/>
      <dgm:spPr/>
      <dgm:t>
        <a:bodyPr/>
        <a:lstStyle/>
        <a:p>
          <a:endParaRPr lang="en-US"/>
        </a:p>
      </dgm:t>
    </dgm:pt>
    <dgm:pt modelId="{A5AEBEE1-F539-EC40-91AD-147C5AEE6F58}" type="sibTrans" cxnId="{2486BC3B-011D-0D40-A673-E70453C48BDC}">
      <dgm:prSet/>
      <dgm:spPr/>
      <dgm:t>
        <a:bodyPr/>
        <a:lstStyle/>
        <a:p>
          <a:endParaRPr lang="en-US"/>
        </a:p>
      </dgm:t>
    </dgm:pt>
    <dgm:pt modelId="{8312C998-D541-C24F-B406-4BE6B9523883}">
      <dgm:prSet/>
      <dgm:spPr>
        <a:xfrm>
          <a:off x="2698925" y="3003"/>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12 </a:t>
          </a:r>
          <a:r>
            <a:rPr lang="zh-CN" altLang="en-US" dirty="0">
              <a:solidFill>
                <a:srgbClr val="FFFFFF">
                  <a:hueOff val="0"/>
                  <a:satOff val="0"/>
                  <a:lumOff val="0"/>
                  <a:alphaOff val="0"/>
                </a:srgbClr>
              </a:solidFill>
              <a:latin typeface="Tahoma"/>
              <a:ea typeface="+mn-ea"/>
              <a:cs typeface="+mn-cs"/>
            </a:rPr>
            <a:t>亚达月</a:t>
          </a:r>
          <a:endParaRPr lang="en-US" dirty="0"/>
        </a:p>
      </dgm:t>
    </dgm:pt>
    <dgm:pt modelId="{FE4ED9FB-BC80-8B41-A8A0-80792EB00CB8}" type="parTrans" cxnId="{63CBE0BE-1A9A-7D41-81BB-DEFD29DFB94B}">
      <dgm:prSet/>
      <dgm:spPr/>
      <dgm:t>
        <a:bodyPr/>
        <a:lstStyle/>
        <a:p>
          <a:endParaRPr lang="en-US"/>
        </a:p>
      </dgm:t>
    </dgm:pt>
    <dgm:pt modelId="{2EF59C7F-52C8-E54B-AD12-02FEF44B836C}" type="sibTrans" cxnId="{63CBE0BE-1A9A-7D41-81BB-DEFD29DFB94B}">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D6373935-A2E9-A548-A33D-66E6F37911B5}" type="pres">
      <dgm:prSet presAssocID="{14D4E93F-049A-3C4B-AC51-98238007908B}" presName="dummy" presStyleCnt="0"/>
      <dgm:spPr/>
    </dgm:pt>
    <dgm:pt modelId="{D4CC7CA4-90CA-C44A-80C6-5F4700CEE084}" type="pres">
      <dgm:prSet presAssocID="{14D4E93F-049A-3C4B-AC51-98238007908B}" presName="node" presStyleLbl="revTx" presStyleIdx="1" presStyleCnt="12" custScaleX="192316">
        <dgm:presLayoutVars>
          <dgm:bulletEnabled val="1"/>
        </dgm:presLayoutVars>
      </dgm:prSet>
      <dgm:spPr>
        <a:prstGeom prst="rect">
          <a:avLst/>
        </a:prstGeom>
      </dgm:spPr>
    </dgm:pt>
    <dgm:pt modelId="{7E13332C-B56D-A940-B9D8-EF62C0148D0D}" type="pres">
      <dgm:prSet presAssocID="{5F59F7B6-41A1-5E4E-9B55-45D980CBBD04}"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4897C66C-58BE-8247-B788-6E12567D356C}" type="pres">
      <dgm:prSet presAssocID="{C16F2B15-09EF-2641-AECC-6EB87CD786D6}" presName="dummy" presStyleCnt="0"/>
      <dgm:spPr/>
    </dgm:pt>
    <dgm:pt modelId="{5FCD605C-912A-4041-B996-B403716CA487}" type="pres">
      <dgm:prSet presAssocID="{C16F2B15-09EF-2641-AECC-6EB87CD786D6}" presName="node" presStyleLbl="revTx" presStyleIdx="2" presStyleCnt="12" custScaleX="216806">
        <dgm:presLayoutVars>
          <dgm:bulletEnabled val="1"/>
        </dgm:presLayoutVars>
      </dgm:prSet>
      <dgm:spPr>
        <a:prstGeom prst="rect">
          <a:avLst/>
        </a:prstGeom>
      </dgm:spPr>
    </dgm:pt>
    <dgm:pt modelId="{C105699B-8FB2-A741-A50C-5CCB2285D0C7}" type="pres">
      <dgm:prSet presAssocID="{7DD749AC-A666-F745-A030-2FAE8CB25167}"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BC28773C-7834-1A42-92F8-4F4BB89DB73D}" type="pres">
      <dgm:prSet presAssocID="{2FA9EF7D-C744-714A-9360-CF1CAE2B314A}" presName="dummy" presStyleCnt="0"/>
      <dgm:spPr/>
    </dgm:pt>
    <dgm:pt modelId="{7011ABDE-921D-CC4A-A812-98D8BC216768}" type="pres">
      <dgm:prSet presAssocID="{2FA9EF7D-C744-714A-9360-CF1CAE2B314A}" presName="node" presStyleLbl="revTx" presStyleIdx="3" presStyleCnt="12" custScaleX="211950">
        <dgm:presLayoutVars>
          <dgm:bulletEnabled val="1"/>
        </dgm:presLayoutVars>
      </dgm:prSet>
      <dgm:spPr>
        <a:prstGeom prst="rect">
          <a:avLst/>
        </a:prstGeom>
      </dgm:spPr>
    </dgm:pt>
    <dgm:pt modelId="{4CDF93A6-30AC-5049-921D-2336D88B6C8C}" type="pres">
      <dgm:prSet presAssocID="{3919AF97-A657-C24C-8FEF-CDFE69FAD766}"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82609FE2-F95F-734C-AD24-6040CE4C7555}" type="pres">
      <dgm:prSet presAssocID="{F3A48034-02EA-A645-9654-500D0C9BDE51}" presName="dummy" presStyleCnt="0"/>
      <dgm:spPr/>
    </dgm:pt>
    <dgm:pt modelId="{8BE15629-E7D3-B841-AFF5-8835001D0C0D}" type="pres">
      <dgm:prSet presAssocID="{F3A48034-02EA-A645-9654-500D0C9BDE51}" presName="node" presStyleLbl="revTx" presStyleIdx="4" presStyleCnt="12" custScaleX="250719">
        <dgm:presLayoutVars>
          <dgm:bulletEnabled val="1"/>
        </dgm:presLayoutVars>
      </dgm:prSet>
      <dgm:spPr>
        <a:prstGeom prst="rect">
          <a:avLst/>
        </a:prstGeom>
      </dgm:spPr>
    </dgm:pt>
    <dgm:pt modelId="{BC2D0E1C-471D-7E42-82F1-D17C1CE939AE}" type="pres">
      <dgm:prSet presAssocID="{5D624582-EA17-E941-8868-4692E0260FE8}"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34EFA172-4ACD-5D45-8EB1-C8219C4728ED}" type="pres">
      <dgm:prSet presAssocID="{4584B37E-B9E6-8B4B-B617-0935A3BE700D}" presName="dummy" presStyleCnt="0"/>
      <dgm:spPr/>
    </dgm:pt>
    <dgm:pt modelId="{A09B53D5-F25D-3645-B6F1-7A6889DDDF8A}" type="pres">
      <dgm:prSet presAssocID="{4584B37E-B9E6-8B4B-B617-0935A3BE700D}" presName="node" presStyleLbl="revTx" presStyleIdx="5" presStyleCnt="12" custScaleX="209410">
        <dgm:presLayoutVars>
          <dgm:bulletEnabled val="1"/>
        </dgm:presLayoutVars>
      </dgm:prSet>
      <dgm:spPr>
        <a:prstGeom prst="rect">
          <a:avLst/>
        </a:prstGeom>
      </dgm:spPr>
    </dgm:pt>
    <dgm:pt modelId="{ED222A40-1059-3345-AD49-855C25E47BE8}" type="pres">
      <dgm:prSet presAssocID="{956E8FD4-551A-0A40-9B8E-75EF1678581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4C853683-3218-CD49-B68F-8A5D239AEE90}" type="pres">
      <dgm:prSet presAssocID="{7E56E222-E760-BB44-B344-1990E1501858}" presName="dummy" presStyleCnt="0"/>
      <dgm:spPr/>
    </dgm:pt>
    <dgm:pt modelId="{B4887613-2C8E-6048-BE4F-C6593EEA02B6}" type="pres">
      <dgm:prSet presAssocID="{7E56E222-E760-BB44-B344-1990E1501858}" presName="node" presStyleLbl="revTx" presStyleIdx="6" presStyleCnt="12" custScaleX="160431" custRadScaleRad="100876" custRadScaleInc="7467">
        <dgm:presLayoutVars>
          <dgm:bulletEnabled val="1"/>
        </dgm:presLayoutVars>
      </dgm:prSet>
      <dgm:spPr>
        <a:prstGeom prst="rect">
          <a:avLst/>
        </a:prstGeom>
      </dgm:spPr>
    </dgm:pt>
    <dgm:pt modelId="{3EB43849-CDAA-6542-A0ED-A2364BFE5183}" type="pres">
      <dgm:prSet presAssocID="{753CC65B-9A29-7147-A2D0-98426981BDB6}"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67B5704C-12E6-724A-A550-BBECF16F0D67}" type="pres">
      <dgm:prSet presAssocID="{6782EAD5-E922-9B4C-A5FC-5915B15F009C}" presName="dummy" presStyleCnt="0"/>
      <dgm:spPr/>
    </dgm:pt>
    <dgm:pt modelId="{F4A0DB84-DA6F-5B42-865D-A1C9482E6477}" type="pres">
      <dgm:prSet presAssocID="{6782EAD5-E922-9B4C-A5FC-5915B15F009C}" presName="node" presStyleLbl="revTx" presStyleIdx="7" presStyleCnt="12" custScaleX="218258">
        <dgm:presLayoutVars>
          <dgm:bulletEnabled val="1"/>
        </dgm:presLayoutVars>
      </dgm:prSet>
      <dgm:spPr>
        <a:prstGeom prst="rect">
          <a:avLst/>
        </a:prstGeom>
      </dgm:spPr>
    </dgm:pt>
    <dgm:pt modelId="{A03A567C-81C1-5D48-A8D8-13AC95079D6E}" type="pres">
      <dgm:prSet presAssocID="{F7188126-6417-5E4E-AEC3-96B93D7AF95B}"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4224DD77-44E4-B542-8850-3F8188BB1E36}" type="pres">
      <dgm:prSet presAssocID="{C662D955-A480-8345-ACB2-6F958B5C1888}" presName="dummy" presStyleCnt="0"/>
      <dgm:spPr/>
    </dgm:pt>
    <dgm:pt modelId="{D1865973-AFE4-A943-BF2C-DC5AFBD39F55}" type="pres">
      <dgm:prSet presAssocID="{C662D955-A480-8345-ACB2-6F958B5C1888}" presName="node" presStyleLbl="revTx" presStyleIdx="8" presStyleCnt="12" custScaleX="221150">
        <dgm:presLayoutVars>
          <dgm:bulletEnabled val="1"/>
        </dgm:presLayoutVars>
      </dgm:prSet>
      <dgm:spPr>
        <a:prstGeom prst="rect">
          <a:avLst/>
        </a:prstGeom>
      </dgm:spPr>
    </dgm:pt>
    <dgm:pt modelId="{97C00218-34C1-5146-826D-31FE35FA5017}" type="pres">
      <dgm:prSet presAssocID="{6F4808C3-C7D0-224B-B4C4-5DDEB9906496}" presName="sibTrans" presStyleLbl="node1" presStyleIdx="8" presStyleCnt="12" custLinFactNeighborX="2605" custLinFactNeighborY="-837"/>
      <dgm:spPr>
        <a:prstGeom prst="circularArrow">
          <a:avLst>
            <a:gd name="adj1" fmla="val 2311"/>
            <a:gd name="adj2" fmla="val 139396"/>
            <a:gd name="adj3" fmla="val 11122868"/>
            <a:gd name="adj4" fmla="val 10337736"/>
            <a:gd name="adj5" fmla="val 2696"/>
          </a:avLst>
        </a:prstGeom>
      </dgm:spPr>
    </dgm:pt>
    <dgm:pt modelId="{0EF7573D-5C5D-B949-B76F-5EB9457D4F36}" type="pres">
      <dgm:prSet presAssocID="{7F624F2B-FDF2-064E-A113-8ACD76FBB911}" presName="dummy" presStyleCnt="0"/>
      <dgm:spPr/>
    </dgm:pt>
    <dgm:pt modelId="{58A8FDD3-53A8-B64E-A8CF-56CB16DD1561}" type="pres">
      <dgm:prSet presAssocID="{7F624F2B-FDF2-064E-A113-8ACD76FBB911}" presName="node" presStyleLbl="revTx" presStyleIdx="9" presStyleCnt="12" custScaleX="223834">
        <dgm:presLayoutVars>
          <dgm:bulletEnabled val="1"/>
        </dgm:presLayoutVars>
      </dgm:prSet>
      <dgm:spPr>
        <a:prstGeom prst="rect">
          <a:avLst/>
        </a:prstGeom>
      </dgm:spPr>
    </dgm:pt>
    <dgm:pt modelId="{6EF3A9E6-F5F9-C84D-A088-29BA6973AC84}" type="pres">
      <dgm:prSet presAssocID="{A150C2D3-19FD-1442-B926-76D1AF29375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60236C4F-9E4B-C84E-9472-C140F7126C56}" type="pres">
      <dgm:prSet presAssocID="{808C204C-6765-C247-B952-F88465CBE46F}" presName="dummy" presStyleCnt="0"/>
      <dgm:spPr/>
    </dgm:pt>
    <dgm:pt modelId="{8EF6DDEE-72DC-714C-A05F-3C4CBC43E8B1}" type="pres">
      <dgm:prSet presAssocID="{808C204C-6765-C247-B952-F88465CBE46F}" presName="node" presStyleLbl="revTx" presStyleIdx="10" presStyleCnt="12" custScaleX="204809">
        <dgm:presLayoutVars>
          <dgm:bulletEnabled val="1"/>
        </dgm:presLayoutVars>
      </dgm:prSet>
      <dgm:spPr>
        <a:prstGeom prst="rect">
          <a:avLst/>
        </a:prstGeom>
      </dgm:spPr>
    </dgm:pt>
    <dgm:pt modelId="{9C0B38ED-69AF-1742-B03C-44F628081988}" type="pres">
      <dgm:prSet presAssocID="{A5AEBEE1-F539-EC40-91AD-147C5AEE6F58}"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EF662A56-2D44-AC43-88FC-CC890223D94E}" type="pres">
      <dgm:prSet presAssocID="{8312C998-D541-C24F-B406-4BE6B9523883}" presName="dummy" presStyleCnt="0"/>
      <dgm:spPr/>
    </dgm:pt>
    <dgm:pt modelId="{F71C92C7-1F11-9943-86A3-AC589F620D1F}" type="pres">
      <dgm:prSet presAssocID="{8312C998-D541-C24F-B406-4BE6B9523883}" presName="node" presStyleLbl="revTx" presStyleIdx="11" presStyleCnt="12" custScaleX="89195" custRadScaleRad="100461" custRadScaleInc="-9508">
        <dgm:presLayoutVars>
          <dgm:bulletEnabled val="1"/>
        </dgm:presLayoutVars>
      </dgm:prSet>
      <dgm:spPr>
        <a:prstGeom prst="rect">
          <a:avLst/>
        </a:prstGeom>
      </dgm:spPr>
    </dgm:pt>
    <dgm:pt modelId="{177A76F1-B4CA-E543-9CF3-DEF10E2A977A}" type="pres">
      <dgm:prSet presAssocID="{2EF59C7F-52C8-E54B-AD12-02FEF44B836C}"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D32D1900-4DEE-F444-B693-A9933C978CAD}" type="presOf" srcId="{14D4E93F-049A-3C4B-AC51-98238007908B}" destId="{D4CC7CA4-90CA-C44A-80C6-5F4700CEE084}" srcOrd="0" destOrd="0" presId="urn:microsoft.com/office/officeart/2005/8/layout/cycle1"/>
    <dgm:cxn modelId="{C39A6F00-CC0B-164F-A405-9F406A7BB6B0}" srcId="{8E1255C9-F847-A440-83FF-7AA254CCB896}" destId="{2FA9EF7D-C744-714A-9360-CF1CAE2B314A}" srcOrd="3" destOrd="0" parTransId="{11B56BF4-17F7-E94D-9FB9-EE1A3AB097C0}" sibTransId="{3919AF97-A657-C24C-8FEF-CDFE69FAD766}"/>
    <dgm:cxn modelId="{57731E1C-B4E9-964A-8E1B-0D0BA71E90DF}" srcId="{8E1255C9-F847-A440-83FF-7AA254CCB896}" destId="{14D4E93F-049A-3C4B-AC51-98238007908B}" srcOrd="1" destOrd="0" parTransId="{6492643A-926C-9143-836A-B02AA2E21F17}" sibTransId="{5F59F7B6-41A1-5E4E-9B55-45D980CBBD04}"/>
    <dgm:cxn modelId="{F2CEC51E-D8C1-3141-9A45-349173A0EA05}" type="presOf" srcId="{A150C2D3-19FD-1442-B926-76D1AF293750}" destId="{6EF3A9E6-F5F9-C84D-A088-29BA6973AC84}" srcOrd="0" destOrd="0" presId="urn:microsoft.com/office/officeart/2005/8/layout/cycle1"/>
    <dgm:cxn modelId="{CB890223-8D05-A54D-9B11-07CBEFE16BBA}" srcId="{8E1255C9-F847-A440-83FF-7AA254CCB896}" destId="{6782EAD5-E922-9B4C-A5FC-5915B15F009C}" srcOrd="7" destOrd="0" parTransId="{CC36D1B0-EED6-F543-9A2C-66BFE65E98FE}" sibTransId="{F7188126-6417-5E4E-AEC3-96B93D7AF95B}"/>
    <dgm:cxn modelId="{9EA78A25-DF19-EB47-BC0D-D022045CD9B3}" type="presOf" srcId="{808C204C-6765-C247-B952-F88465CBE46F}" destId="{8EF6DDEE-72DC-714C-A05F-3C4CBC43E8B1}" srcOrd="0" destOrd="0" presId="urn:microsoft.com/office/officeart/2005/8/layout/cycle1"/>
    <dgm:cxn modelId="{B3B3422F-43B8-0047-A0EE-0D8988B12B16}" type="presOf" srcId="{3919AF97-A657-C24C-8FEF-CDFE69FAD766}" destId="{4CDF93A6-30AC-5049-921D-2336D88B6C8C}"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83B2093A-01A3-4B43-BF50-4CF951F43E0A}" type="presOf" srcId="{5F59F7B6-41A1-5E4E-9B55-45D980CBBD04}" destId="{7E13332C-B56D-A940-B9D8-EF62C0148D0D}" srcOrd="0" destOrd="0" presId="urn:microsoft.com/office/officeart/2005/8/layout/cycle1"/>
    <dgm:cxn modelId="{2486BC3B-011D-0D40-A673-E70453C48BDC}" srcId="{8E1255C9-F847-A440-83FF-7AA254CCB896}" destId="{808C204C-6765-C247-B952-F88465CBE46F}" srcOrd="10" destOrd="0" parTransId="{D3C1475C-DC8A-3B43-96FA-55A783E44487}" sibTransId="{A5AEBEE1-F539-EC40-91AD-147C5AEE6F58}"/>
    <dgm:cxn modelId="{72D8243C-1E90-AF4E-B7B0-A50F2C10F704}" type="presOf" srcId="{6782EAD5-E922-9B4C-A5FC-5915B15F009C}" destId="{F4A0DB84-DA6F-5B42-865D-A1C9482E6477}" srcOrd="0" destOrd="0" presId="urn:microsoft.com/office/officeart/2005/8/layout/cycle1"/>
    <dgm:cxn modelId="{15676D3D-F741-3841-9090-7E618E09D941}" type="presOf" srcId="{5D624582-EA17-E941-8868-4692E0260FE8}" destId="{BC2D0E1C-471D-7E42-82F1-D17C1CE939AE}" srcOrd="0" destOrd="0" presId="urn:microsoft.com/office/officeart/2005/8/layout/cycle1"/>
    <dgm:cxn modelId="{2DC2A940-792E-3245-A7FD-46094D41E1B1}" type="presOf" srcId="{2EF59C7F-52C8-E54B-AD12-02FEF44B836C}" destId="{177A76F1-B4CA-E543-9CF3-DEF10E2A977A}" srcOrd="0" destOrd="0" presId="urn:microsoft.com/office/officeart/2005/8/layout/cycle1"/>
    <dgm:cxn modelId="{D3850B41-D6D1-D64B-A6A9-8F61106AE98A}" type="presOf" srcId="{7DD749AC-A666-F745-A030-2FAE8CB25167}" destId="{C105699B-8FB2-A741-A50C-5CCB2285D0C7}" srcOrd="0" destOrd="0" presId="urn:microsoft.com/office/officeart/2005/8/layout/cycle1"/>
    <dgm:cxn modelId="{4F504E44-4944-674F-9F30-693EFC63BEA7}" type="presOf" srcId="{B6065800-F57E-6842-B73C-614AFBC2DE05}" destId="{2990F259-A510-7044-A15A-189FB55AE5CB}" srcOrd="0" destOrd="0" presId="urn:microsoft.com/office/officeart/2005/8/layout/cycle1"/>
    <dgm:cxn modelId="{4D9C7346-D257-774D-8BFB-2E7D37498AF9}" type="presOf" srcId="{F3A48034-02EA-A645-9654-500D0C9BDE51}" destId="{8BE15629-E7D3-B841-AFF5-8835001D0C0D}" srcOrd="0" destOrd="0" presId="urn:microsoft.com/office/officeart/2005/8/layout/cycle1"/>
    <dgm:cxn modelId="{54EE724B-1C76-3F42-A450-0DED5DB7242C}" type="presOf" srcId="{C16F2B15-09EF-2641-AECC-6EB87CD786D6}" destId="{5FCD605C-912A-4041-B996-B403716CA487}" srcOrd="0" destOrd="0" presId="urn:microsoft.com/office/officeart/2005/8/layout/cycle1"/>
    <dgm:cxn modelId="{69D5F74D-93DA-E84F-8BBA-115A115A63B4}" type="presOf" srcId="{8E1255C9-F847-A440-83FF-7AA254CCB896}" destId="{974F300E-4386-5845-9047-D2E50BE5B9DF}" srcOrd="0" destOrd="0" presId="urn:microsoft.com/office/officeart/2005/8/layout/cycle1"/>
    <dgm:cxn modelId="{35A75F50-EE92-3047-B1B8-5FCA2892ADB1}" type="presOf" srcId="{7E56E222-E760-BB44-B344-1990E1501858}" destId="{B4887613-2C8E-6048-BE4F-C6593EEA02B6}" srcOrd="0" destOrd="0" presId="urn:microsoft.com/office/officeart/2005/8/layout/cycle1"/>
    <dgm:cxn modelId="{C4694752-06F5-C545-A5BC-49319580A088}" srcId="{8E1255C9-F847-A440-83FF-7AA254CCB896}" destId="{C662D955-A480-8345-ACB2-6F958B5C1888}" srcOrd="8" destOrd="0" parTransId="{FBF6ABAC-5F0F-874D-8329-1408756EB7F5}" sibTransId="{6F4808C3-C7D0-224B-B4C4-5DDEB9906496}"/>
    <dgm:cxn modelId="{D3E45563-4E67-D04C-83BB-85D09E4FF22B}" type="presOf" srcId="{4584B37E-B9E6-8B4B-B617-0935A3BE700D}" destId="{A09B53D5-F25D-3645-B6F1-7A6889DDDF8A}" srcOrd="0" destOrd="0" presId="urn:microsoft.com/office/officeart/2005/8/layout/cycle1"/>
    <dgm:cxn modelId="{FD994978-9C92-8B48-A0A7-81EE13FB0383}" srcId="{8E1255C9-F847-A440-83FF-7AA254CCB896}" destId="{C16F2B15-09EF-2641-AECC-6EB87CD786D6}" srcOrd="2" destOrd="0" parTransId="{5C6B3610-30C5-0F42-8F06-11CB8839738A}" sibTransId="{7DD749AC-A666-F745-A030-2FAE8CB25167}"/>
    <dgm:cxn modelId="{56D51982-AA7B-6A4F-A402-C7868901C385}" type="presOf" srcId="{A5AEBEE1-F539-EC40-91AD-147C5AEE6F58}" destId="{9C0B38ED-69AF-1742-B03C-44F628081988}" srcOrd="0" destOrd="0" presId="urn:microsoft.com/office/officeart/2005/8/layout/cycle1"/>
    <dgm:cxn modelId="{664A4E82-0D3C-D840-817E-929AB6044394}" type="presOf" srcId="{2FA9EF7D-C744-714A-9360-CF1CAE2B314A}" destId="{7011ABDE-921D-CC4A-A812-98D8BC216768}" srcOrd="0" destOrd="0" presId="urn:microsoft.com/office/officeart/2005/8/layout/cycle1"/>
    <dgm:cxn modelId="{8B6CE485-333B-1B43-B713-F23F9E8D89EC}" type="presOf" srcId="{8312C998-D541-C24F-B406-4BE6B9523883}" destId="{F71C92C7-1F11-9943-86A3-AC589F620D1F}" srcOrd="0" destOrd="0" presId="urn:microsoft.com/office/officeart/2005/8/layout/cycle1"/>
    <dgm:cxn modelId="{E65C7695-DEBF-CB43-AE8A-CCE0350281FC}" srcId="{8E1255C9-F847-A440-83FF-7AA254CCB896}" destId="{4584B37E-B9E6-8B4B-B617-0935A3BE700D}" srcOrd="5" destOrd="0" parTransId="{DAB29195-28CC-474C-BBA8-8848194865F9}" sibTransId="{956E8FD4-551A-0A40-9B8E-75EF16785817}"/>
    <dgm:cxn modelId="{DB692D9D-FDF0-1A41-A4FE-CB5089D1F923}" type="presOf" srcId="{7F624F2B-FDF2-064E-A113-8ACD76FBB911}" destId="{58A8FDD3-53A8-B64E-A8CF-56CB16DD1561}" srcOrd="0" destOrd="0" presId="urn:microsoft.com/office/officeart/2005/8/layout/cycle1"/>
    <dgm:cxn modelId="{AFBF76A3-1A57-7E4E-BCFE-3D93F56B4C8F}" type="presOf" srcId="{956E8FD4-551A-0A40-9B8E-75EF16785817}" destId="{ED222A40-1059-3345-AD49-855C25E47BE8}" srcOrd="0" destOrd="0" presId="urn:microsoft.com/office/officeart/2005/8/layout/cycle1"/>
    <dgm:cxn modelId="{63CBE0BE-1A9A-7D41-81BB-DEFD29DFB94B}" srcId="{8E1255C9-F847-A440-83FF-7AA254CCB896}" destId="{8312C998-D541-C24F-B406-4BE6B9523883}" srcOrd="11" destOrd="0" parTransId="{FE4ED9FB-BC80-8B41-A8A0-80792EB00CB8}" sibTransId="{2EF59C7F-52C8-E54B-AD12-02FEF44B836C}"/>
    <dgm:cxn modelId="{EA99C0C2-2945-1D4F-B88C-E8FFCC598C65}" type="presOf" srcId="{6F4808C3-C7D0-224B-B4C4-5DDEB9906496}" destId="{97C00218-34C1-5146-826D-31FE35FA5017}" srcOrd="0" destOrd="0" presId="urn:microsoft.com/office/officeart/2005/8/layout/cycle1"/>
    <dgm:cxn modelId="{366B22C6-0239-8B45-A53A-36341274822B}" srcId="{8E1255C9-F847-A440-83FF-7AA254CCB896}" destId="{7F624F2B-FDF2-064E-A113-8ACD76FBB911}" srcOrd="9" destOrd="0" parTransId="{363641FA-1A9F-DF42-9847-FB36427D0626}" sibTransId="{A150C2D3-19FD-1442-B926-76D1AF293750}"/>
    <dgm:cxn modelId="{6315D2CD-DFB9-A04D-9365-C7086412C950}" type="presOf" srcId="{12600BCB-5734-3F4B-9543-0CB09A3EC940}" destId="{92DA8A36-05F4-4B4C-B207-6FB4CBC9688F}" srcOrd="0" destOrd="0" presId="urn:microsoft.com/office/officeart/2005/8/layout/cycle1"/>
    <dgm:cxn modelId="{FA25F0E3-5D5A-FB43-9DD6-78662C2884CE}" srcId="{8E1255C9-F847-A440-83FF-7AA254CCB896}" destId="{F3A48034-02EA-A645-9654-500D0C9BDE51}" srcOrd="4" destOrd="0" parTransId="{A5D9F8BC-6D7D-B047-B69A-B59A8374FC90}" sibTransId="{5D624582-EA17-E941-8868-4692E0260FE8}"/>
    <dgm:cxn modelId="{081215E9-6FFC-3940-811F-2207857B4582}" type="presOf" srcId="{C662D955-A480-8345-ACB2-6F958B5C1888}" destId="{D1865973-AFE4-A943-BF2C-DC5AFBD39F55}" srcOrd="0" destOrd="0" presId="urn:microsoft.com/office/officeart/2005/8/layout/cycle1"/>
    <dgm:cxn modelId="{CAE43DEA-FA81-C848-BF03-C7ED093D47DE}" type="presOf" srcId="{753CC65B-9A29-7147-A2D0-98426981BDB6}" destId="{3EB43849-CDAA-6542-A0ED-A2364BFE5183}" srcOrd="0" destOrd="0" presId="urn:microsoft.com/office/officeart/2005/8/layout/cycle1"/>
    <dgm:cxn modelId="{C6891DF1-0059-CC44-A182-9979EC54C9D2}" srcId="{8E1255C9-F847-A440-83FF-7AA254CCB896}" destId="{7E56E222-E760-BB44-B344-1990E1501858}" srcOrd="6" destOrd="0" parTransId="{13AC32A6-8893-D449-8951-D536AAD2A737}" sibTransId="{753CC65B-9A29-7147-A2D0-98426981BDB6}"/>
    <dgm:cxn modelId="{BFF805F9-7825-934B-9D50-B6554AC4E8E5}" type="presOf" srcId="{F7188126-6417-5E4E-AEC3-96B93D7AF95B}" destId="{A03A567C-81C1-5D48-A8D8-13AC95079D6E}" srcOrd="0" destOrd="0" presId="urn:microsoft.com/office/officeart/2005/8/layout/cycle1"/>
    <dgm:cxn modelId="{05C42356-428A-FB46-A143-6FC9D6E4F922}" type="presParOf" srcId="{974F300E-4386-5845-9047-D2E50BE5B9DF}" destId="{BF1A72C0-4F23-214E-B2C0-EC3432C35438}" srcOrd="0" destOrd="0" presId="urn:microsoft.com/office/officeart/2005/8/layout/cycle1"/>
    <dgm:cxn modelId="{F64FD5D2-1348-1D47-BB08-C4A2A2742189}" type="presParOf" srcId="{974F300E-4386-5845-9047-D2E50BE5B9DF}" destId="{92DA8A36-05F4-4B4C-B207-6FB4CBC9688F}" srcOrd="1" destOrd="0" presId="urn:microsoft.com/office/officeart/2005/8/layout/cycle1"/>
    <dgm:cxn modelId="{335980DB-3D88-3F49-B3E7-F4B23F8D8625}" type="presParOf" srcId="{974F300E-4386-5845-9047-D2E50BE5B9DF}" destId="{2990F259-A510-7044-A15A-189FB55AE5CB}" srcOrd="2" destOrd="0" presId="urn:microsoft.com/office/officeart/2005/8/layout/cycle1"/>
    <dgm:cxn modelId="{DB38A525-FAD8-B04D-B787-2F27B62D2ED0}" type="presParOf" srcId="{974F300E-4386-5845-9047-D2E50BE5B9DF}" destId="{D6373935-A2E9-A548-A33D-66E6F37911B5}" srcOrd="3" destOrd="0" presId="urn:microsoft.com/office/officeart/2005/8/layout/cycle1"/>
    <dgm:cxn modelId="{D4BC03D0-BCA5-4441-BE8C-9EF9616CFEA4}" type="presParOf" srcId="{974F300E-4386-5845-9047-D2E50BE5B9DF}" destId="{D4CC7CA4-90CA-C44A-80C6-5F4700CEE084}" srcOrd="4" destOrd="0" presId="urn:microsoft.com/office/officeart/2005/8/layout/cycle1"/>
    <dgm:cxn modelId="{821BD126-381B-344C-8A6F-64E6A2BA711F}" type="presParOf" srcId="{974F300E-4386-5845-9047-D2E50BE5B9DF}" destId="{7E13332C-B56D-A940-B9D8-EF62C0148D0D}" srcOrd="5" destOrd="0" presId="urn:microsoft.com/office/officeart/2005/8/layout/cycle1"/>
    <dgm:cxn modelId="{25F5274F-CED2-0541-AAEF-7A005E30EBAC}" type="presParOf" srcId="{974F300E-4386-5845-9047-D2E50BE5B9DF}" destId="{4897C66C-58BE-8247-B788-6E12567D356C}" srcOrd="6" destOrd="0" presId="urn:microsoft.com/office/officeart/2005/8/layout/cycle1"/>
    <dgm:cxn modelId="{1E3889CD-16C2-6D4A-BE02-6008DE4C1CEE}" type="presParOf" srcId="{974F300E-4386-5845-9047-D2E50BE5B9DF}" destId="{5FCD605C-912A-4041-B996-B403716CA487}" srcOrd="7" destOrd="0" presId="urn:microsoft.com/office/officeart/2005/8/layout/cycle1"/>
    <dgm:cxn modelId="{A9C80B97-D074-F441-A1F8-A75B5038251C}" type="presParOf" srcId="{974F300E-4386-5845-9047-D2E50BE5B9DF}" destId="{C105699B-8FB2-A741-A50C-5CCB2285D0C7}" srcOrd="8" destOrd="0" presId="urn:microsoft.com/office/officeart/2005/8/layout/cycle1"/>
    <dgm:cxn modelId="{38F16015-D2EB-6947-AA56-4AB7811F9DBA}" type="presParOf" srcId="{974F300E-4386-5845-9047-D2E50BE5B9DF}" destId="{BC28773C-7834-1A42-92F8-4F4BB89DB73D}" srcOrd="9" destOrd="0" presId="urn:microsoft.com/office/officeart/2005/8/layout/cycle1"/>
    <dgm:cxn modelId="{193A0129-FE7A-7F4B-BC21-E2DC6F1836DA}" type="presParOf" srcId="{974F300E-4386-5845-9047-D2E50BE5B9DF}" destId="{7011ABDE-921D-CC4A-A812-98D8BC216768}" srcOrd="10" destOrd="0" presId="urn:microsoft.com/office/officeart/2005/8/layout/cycle1"/>
    <dgm:cxn modelId="{6E8DAA5B-6815-8942-A0E1-D75394D06F23}" type="presParOf" srcId="{974F300E-4386-5845-9047-D2E50BE5B9DF}" destId="{4CDF93A6-30AC-5049-921D-2336D88B6C8C}" srcOrd="11" destOrd="0" presId="urn:microsoft.com/office/officeart/2005/8/layout/cycle1"/>
    <dgm:cxn modelId="{4171F75E-84C9-134E-87B4-A77CA95CC011}" type="presParOf" srcId="{974F300E-4386-5845-9047-D2E50BE5B9DF}" destId="{82609FE2-F95F-734C-AD24-6040CE4C7555}" srcOrd="12" destOrd="0" presId="urn:microsoft.com/office/officeart/2005/8/layout/cycle1"/>
    <dgm:cxn modelId="{F3D32639-26C7-7648-8A57-01F399C36E5E}" type="presParOf" srcId="{974F300E-4386-5845-9047-D2E50BE5B9DF}" destId="{8BE15629-E7D3-B841-AFF5-8835001D0C0D}" srcOrd="13" destOrd="0" presId="urn:microsoft.com/office/officeart/2005/8/layout/cycle1"/>
    <dgm:cxn modelId="{9BF2181B-2044-9948-AA9A-C9838FCE8107}" type="presParOf" srcId="{974F300E-4386-5845-9047-D2E50BE5B9DF}" destId="{BC2D0E1C-471D-7E42-82F1-D17C1CE939AE}" srcOrd="14" destOrd="0" presId="urn:microsoft.com/office/officeart/2005/8/layout/cycle1"/>
    <dgm:cxn modelId="{38288234-49F4-9042-B4E2-9B658CF49CFF}" type="presParOf" srcId="{974F300E-4386-5845-9047-D2E50BE5B9DF}" destId="{34EFA172-4ACD-5D45-8EB1-C8219C4728ED}" srcOrd="15" destOrd="0" presId="urn:microsoft.com/office/officeart/2005/8/layout/cycle1"/>
    <dgm:cxn modelId="{5D9F7DA6-3A6D-2143-8FF6-9CC0D1D747A4}" type="presParOf" srcId="{974F300E-4386-5845-9047-D2E50BE5B9DF}" destId="{A09B53D5-F25D-3645-B6F1-7A6889DDDF8A}" srcOrd="16" destOrd="0" presId="urn:microsoft.com/office/officeart/2005/8/layout/cycle1"/>
    <dgm:cxn modelId="{D3C06435-6FF0-4D48-B338-CD9E0002CFBF}" type="presParOf" srcId="{974F300E-4386-5845-9047-D2E50BE5B9DF}" destId="{ED222A40-1059-3345-AD49-855C25E47BE8}" srcOrd="17" destOrd="0" presId="urn:microsoft.com/office/officeart/2005/8/layout/cycle1"/>
    <dgm:cxn modelId="{9E600773-7B3F-3D4D-8407-5EA82981239F}" type="presParOf" srcId="{974F300E-4386-5845-9047-D2E50BE5B9DF}" destId="{4C853683-3218-CD49-B68F-8A5D239AEE90}" srcOrd="18" destOrd="0" presId="urn:microsoft.com/office/officeart/2005/8/layout/cycle1"/>
    <dgm:cxn modelId="{EA0B3928-CBA6-6C46-A1F8-4E8092DFC16F}" type="presParOf" srcId="{974F300E-4386-5845-9047-D2E50BE5B9DF}" destId="{B4887613-2C8E-6048-BE4F-C6593EEA02B6}" srcOrd="19" destOrd="0" presId="urn:microsoft.com/office/officeart/2005/8/layout/cycle1"/>
    <dgm:cxn modelId="{470F86AD-6721-8A45-BAF3-CBC69FFA563E}" type="presParOf" srcId="{974F300E-4386-5845-9047-D2E50BE5B9DF}" destId="{3EB43849-CDAA-6542-A0ED-A2364BFE5183}" srcOrd="20" destOrd="0" presId="urn:microsoft.com/office/officeart/2005/8/layout/cycle1"/>
    <dgm:cxn modelId="{623DE746-91AD-714F-9457-B880290B4EDF}" type="presParOf" srcId="{974F300E-4386-5845-9047-D2E50BE5B9DF}" destId="{67B5704C-12E6-724A-A550-BBECF16F0D67}" srcOrd="21" destOrd="0" presId="urn:microsoft.com/office/officeart/2005/8/layout/cycle1"/>
    <dgm:cxn modelId="{73FA0683-1457-E849-BD50-1F23B5486675}" type="presParOf" srcId="{974F300E-4386-5845-9047-D2E50BE5B9DF}" destId="{F4A0DB84-DA6F-5B42-865D-A1C9482E6477}" srcOrd="22" destOrd="0" presId="urn:microsoft.com/office/officeart/2005/8/layout/cycle1"/>
    <dgm:cxn modelId="{E10C3084-2890-9241-AC94-410B5E44A33F}" type="presParOf" srcId="{974F300E-4386-5845-9047-D2E50BE5B9DF}" destId="{A03A567C-81C1-5D48-A8D8-13AC95079D6E}" srcOrd="23" destOrd="0" presId="urn:microsoft.com/office/officeart/2005/8/layout/cycle1"/>
    <dgm:cxn modelId="{B167015A-D5B0-1C40-8090-517DA137CFCD}" type="presParOf" srcId="{974F300E-4386-5845-9047-D2E50BE5B9DF}" destId="{4224DD77-44E4-B542-8850-3F8188BB1E36}" srcOrd="24" destOrd="0" presId="urn:microsoft.com/office/officeart/2005/8/layout/cycle1"/>
    <dgm:cxn modelId="{93E8E2F9-85D7-584C-AF14-FF8251484A4B}" type="presParOf" srcId="{974F300E-4386-5845-9047-D2E50BE5B9DF}" destId="{D1865973-AFE4-A943-BF2C-DC5AFBD39F55}" srcOrd="25" destOrd="0" presId="urn:microsoft.com/office/officeart/2005/8/layout/cycle1"/>
    <dgm:cxn modelId="{B27EBED7-47FF-8448-8443-75470957E5DE}" type="presParOf" srcId="{974F300E-4386-5845-9047-D2E50BE5B9DF}" destId="{97C00218-34C1-5146-826D-31FE35FA5017}" srcOrd="26" destOrd="0" presId="urn:microsoft.com/office/officeart/2005/8/layout/cycle1"/>
    <dgm:cxn modelId="{C8F5DAD9-D9C5-DD42-9496-42928F53C82D}" type="presParOf" srcId="{974F300E-4386-5845-9047-D2E50BE5B9DF}" destId="{0EF7573D-5C5D-B949-B76F-5EB9457D4F36}" srcOrd="27" destOrd="0" presId="urn:microsoft.com/office/officeart/2005/8/layout/cycle1"/>
    <dgm:cxn modelId="{29A724D9-34C8-BA4B-AD88-0F9138304689}" type="presParOf" srcId="{974F300E-4386-5845-9047-D2E50BE5B9DF}" destId="{58A8FDD3-53A8-B64E-A8CF-56CB16DD1561}" srcOrd="28" destOrd="0" presId="urn:microsoft.com/office/officeart/2005/8/layout/cycle1"/>
    <dgm:cxn modelId="{1A73814E-016D-904E-9ECE-D51FD7358D19}" type="presParOf" srcId="{974F300E-4386-5845-9047-D2E50BE5B9DF}" destId="{6EF3A9E6-F5F9-C84D-A088-29BA6973AC84}" srcOrd="29" destOrd="0" presId="urn:microsoft.com/office/officeart/2005/8/layout/cycle1"/>
    <dgm:cxn modelId="{4D488268-403F-C541-B021-7B9964127ADA}" type="presParOf" srcId="{974F300E-4386-5845-9047-D2E50BE5B9DF}" destId="{60236C4F-9E4B-C84E-9472-C140F7126C56}" srcOrd="30" destOrd="0" presId="urn:microsoft.com/office/officeart/2005/8/layout/cycle1"/>
    <dgm:cxn modelId="{2B339DE7-FCF7-B246-B53D-6EE6DAA62FBE}" type="presParOf" srcId="{974F300E-4386-5845-9047-D2E50BE5B9DF}" destId="{8EF6DDEE-72DC-714C-A05F-3C4CBC43E8B1}" srcOrd="31" destOrd="0" presId="urn:microsoft.com/office/officeart/2005/8/layout/cycle1"/>
    <dgm:cxn modelId="{BDE422A6-18A5-7147-BAD2-24CA4098B94B}" type="presParOf" srcId="{974F300E-4386-5845-9047-D2E50BE5B9DF}" destId="{9C0B38ED-69AF-1742-B03C-44F628081988}" srcOrd="32" destOrd="0" presId="urn:microsoft.com/office/officeart/2005/8/layout/cycle1"/>
    <dgm:cxn modelId="{657F0A59-0A14-C248-BB06-9C2A27161DBB}" type="presParOf" srcId="{974F300E-4386-5845-9047-D2E50BE5B9DF}" destId="{EF662A56-2D44-AC43-88FC-CC890223D94E}" srcOrd="33" destOrd="0" presId="urn:microsoft.com/office/officeart/2005/8/layout/cycle1"/>
    <dgm:cxn modelId="{D5205B99-D356-EB45-85E3-58CE40847F77}" type="presParOf" srcId="{974F300E-4386-5845-9047-D2E50BE5B9DF}" destId="{F71C92C7-1F11-9943-86A3-AC589F620D1F}" srcOrd="34" destOrd="0" presId="urn:microsoft.com/office/officeart/2005/8/layout/cycle1"/>
    <dgm:cxn modelId="{AAC67493-8F29-9C43-8A24-831EDEF97E79}" type="presParOf" srcId="{974F300E-4386-5845-9047-D2E50BE5B9DF}" destId="{177A76F1-B4CA-E543-9CF3-DEF10E2A977A}"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200" dirty="0">
              <a:solidFill>
                <a:srgbClr val="FFFFFF">
                  <a:hueOff val="0"/>
                  <a:satOff val="0"/>
                  <a:lumOff val="0"/>
                  <a:alphaOff val="0"/>
                </a:srgbClr>
              </a:solidFill>
              <a:latin typeface="Tahoma"/>
              <a:ea typeface="+mn-ea"/>
              <a:cs typeface="+mn-cs"/>
            </a:rPr>
            <a:t>1 </a:t>
          </a:r>
          <a:r>
            <a:rPr lang="zh-CN" altLang="en-US" sz="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8FDB5B7-B504-44CA-AD9D-FA8A286E3E42}">
      <dgm:prSet phldrT="[Text]"/>
      <dgm:spPr>
        <a:xfrm>
          <a:off x="5496848"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457C55ED-9D76-4223-BB5E-3B3A6161CAB8}" type="parTrans" cxnId="{A4FD8023-DBD5-42C5-A844-C4C2175D9B57}">
      <dgm:prSet/>
      <dgm:spPr/>
      <dgm:t>
        <a:bodyPr/>
        <a:lstStyle/>
        <a:p>
          <a:endParaRPr lang="en-US"/>
        </a:p>
      </dgm:t>
    </dgm:pt>
    <dgm:pt modelId="{0E4DD9EA-3054-4CB6-AAEC-48C2345704E4}" type="sibTrans" cxnId="{A4FD8023-DBD5-42C5-A844-C4C2175D9B57}">
      <dgm:prSet/>
      <dgm:spPr/>
      <dgm:t>
        <a:bodyPr/>
        <a:lstStyle/>
        <a:p>
          <a:endParaRPr lang="en-US"/>
        </a:p>
      </dgm:t>
    </dgm:pt>
    <dgm:pt modelId="{2B2F31FA-4F4E-4AC0-931F-4568B22BE395}">
      <dgm:prSet phldrT="[Text]"/>
      <dgm:spPr>
        <a:xfrm>
          <a:off x="6246550"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3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8A150533-9CB0-4370-A559-76A3A77F22CE}" type="parTrans" cxnId="{DE590D2B-A11E-48C1-A2B3-1677CFDA925F}">
      <dgm:prSet/>
      <dgm:spPr/>
      <dgm:t>
        <a:bodyPr/>
        <a:lstStyle/>
        <a:p>
          <a:endParaRPr lang="en-US"/>
        </a:p>
      </dgm:t>
    </dgm:pt>
    <dgm:pt modelId="{607D3788-0BC5-46EC-BA57-284FBDC514AA}" type="sibTrans" cxnId="{DE590D2B-A11E-48C1-A2B3-1677CFDA925F}">
      <dgm:prSet/>
      <dgm:spPr/>
      <dgm:t>
        <a:bodyPr/>
        <a:lstStyle/>
        <a:p>
          <a:endParaRPr lang="en-US"/>
        </a:p>
      </dgm:t>
    </dgm:pt>
    <dgm:pt modelId="{50ECAB43-C0C9-424A-AD1E-C6D9925464DC}">
      <dgm:prSet phldrT="[Text]"/>
      <dgm:spPr>
        <a:xfrm>
          <a:off x="6246550"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4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FCEB2E79-4052-44F1-BADC-5D3CCE21DFA1}" type="parTrans" cxnId="{ABAB2B37-2022-42DA-BA4C-9565A9777E95}">
      <dgm:prSet/>
      <dgm:spPr/>
      <dgm:t>
        <a:bodyPr/>
        <a:lstStyle/>
        <a:p>
          <a:endParaRPr lang="en-US"/>
        </a:p>
      </dgm:t>
    </dgm:pt>
    <dgm:pt modelId="{5D8FC8F2-39A5-453E-8A2B-D99D75EBD025}" type="sibTrans" cxnId="{ABAB2B37-2022-42DA-BA4C-9565A9777E95}">
      <dgm:prSet/>
      <dgm:spPr/>
      <dgm:t>
        <a:bodyPr/>
        <a:lstStyle/>
        <a:p>
          <a:endParaRPr lang="en-US"/>
        </a:p>
      </dgm:t>
    </dgm:pt>
    <dgm:pt modelId="{2688E097-64E6-4950-9AA1-AD329D72327A}">
      <dgm:prSet phldrT="[Text]"/>
      <dgm:spPr>
        <a:xfrm>
          <a:off x="5496848"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5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13C86554-71EA-45A1-83AD-5699EE41D4E2}" type="parTrans" cxnId="{6D9C47FE-C67F-4DC2-8883-C29A66536610}">
      <dgm:prSet/>
      <dgm:spPr/>
      <dgm:t>
        <a:bodyPr/>
        <a:lstStyle/>
        <a:p>
          <a:endParaRPr lang="en-US"/>
        </a:p>
      </dgm:t>
    </dgm:pt>
    <dgm:pt modelId="{1010CD36-C979-4313-A0B0-2E643D6226D6}" type="sibTrans" cxnId="{6D9C47FE-C67F-4DC2-8883-C29A66536610}">
      <dgm:prSet/>
      <dgm:spPr/>
      <dgm:t>
        <a:bodyPr/>
        <a:lstStyle/>
        <a:p>
          <a:endParaRPr lang="en-US"/>
        </a:p>
      </dgm:t>
    </dgm:pt>
    <dgm:pt modelId="{6DBC5781-768A-4ACF-AA36-078C384E981F}">
      <dgm:prSet phldrT="[Text]"/>
      <dgm:spPr>
        <a:xfrm>
          <a:off x="4198328"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6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1A91ED33-1659-4B57-B8FC-B751C4D0D291}" type="parTrans" cxnId="{50739DCB-1EC9-49EB-A998-562E4DFA446D}">
      <dgm:prSet/>
      <dgm:spPr/>
      <dgm:t>
        <a:bodyPr/>
        <a:lstStyle/>
        <a:p>
          <a:endParaRPr lang="en-US"/>
        </a:p>
      </dgm:t>
    </dgm:pt>
    <dgm:pt modelId="{24E8617C-ED3E-4780-ACCA-B01F14FB6071}" type="sibTrans" cxnId="{50739DCB-1EC9-49EB-A998-562E4DFA446D}">
      <dgm:prSet/>
      <dgm:spPr/>
      <dgm:t>
        <a:bodyPr/>
        <a:lstStyle/>
        <a:p>
          <a:endParaRPr lang="en-US"/>
        </a:p>
      </dgm:t>
    </dgm:pt>
    <dgm:pt modelId="{562F3150-26F3-4799-BFAA-E59DA292870F}">
      <dgm:prSet/>
      <dgm:spPr>
        <a:xfrm>
          <a:off x="2698925"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7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781163A1-AD19-4AD5-BAAF-8F1E9A74FB28}" type="parTrans" cxnId="{8D50A18E-72D7-4DE5-8EE4-6A45BE00A104}">
      <dgm:prSet/>
      <dgm:spPr/>
      <dgm:t>
        <a:bodyPr/>
        <a:lstStyle/>
        <a:p>
          <a:endParaRPr lang="en-US"/>
        </a:p>
      </dgm:t>
    </dgm:pt>
    <dgm:pt modelId="{B4D55DC9-A60C-4136-B502-DD9E7277A141}" type="sibTrans" cxnId="{8D50A18E-72D7-4DE5-8EE4-6A45BE00A104}">
      <dgm:prSet/>
      <dgm:spPr/>
      <dgm:t>
        <a:bodyPr/>
        <a:lstStyle/>
        <a:p>
          <a:endParaRPr lang="en-US"/>
        </a:p>
      </dgm:t>
    </dgm:pt>
    <dgm:pt modelId="{402D688D-28B7-46C4-8332-620E5E818869}">
      <dgm:prSet/>
      <dgm:spPr>
        <a:xfrm>
          <a:off x="1400404"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8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87059741-D299-4549-95D8-B3BDDE518F75}" type="parTrans" cxnId="{B7102758-F1BD-4C8E-B7BF-613357030FC3}">
      <dgm:prSet/>
      <dgm:spPr/>
      <dgm:t>
        <a:bodyPr/>
        <a:lstStyle/>
        <a:p>
          <a:endParaRPr lang="en-US"/>
        </a:p>
      </dgm:t>
    </dgm:pt>
    <dgm:pt modelId="{A6593922-5B5E-4679-9844-DC7C32A5B108}" type="sibTrans" cxnId="{B7102758-F1BD-4C8E-B7BF-613357030FC3}">
      <dgm:prSet/>
      <dgm:spPr/>
      <dgm:t>
        <a:bodyPr/>
        <a:lstStyle/>
        <a:p>
          <a:endParaRPr lang="en-US"/>
        </a:p>
      </dgm:t>
    </dgm:pt>
    <dgm:pt modelId="{D6CA5AC3-89B7-44EB-BDB2-E3DA6CF0459E}">
      <dgm:prSet/>
      <dgm:spPr>
        <a:xfrm>
          <a:off x="650703"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9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C7F043AA-9C8E-45E7-B418-052D65774319}" type="parTrans" cxnId="{905ED638-0AE2-4FB0-B54D-F972BBEF90E2}">
      <dgm:prSet/>
      <dgm:spPr/>
      <dgm:t>
        <a:bodyPr/>
        <a:lstStyle/>
        <a:p>
          <a:endParaRPr lang="en-US"/>
        </a:p>
      </dgm:t>
    </dgm:pt>
    <dgm:pt modelId="{B5DC391B-3F2C-403B-84E2-24840708A9C3}" type="sibTrans" cxnId="{905ED638-0AE2-4FB0-B54D-F972BBEF90E2}">
      <dgm:prSet/>
      <dgm:spPr/>
      <dgm:t>
        <a:bodyPr/>
        <a:lstStyle/>
        <a:p>
          <a:endParaRPr lang="en-US"/>
        </a:p>
      </dgm:t>
    </dgm:pt>
    <dgm:pt modelId="{11FCD27E-AB46-4EAF-AB5D-22935EFA650B}">
      <dgm:prSet/>
      <dgm:spPr>
        <a:xfrm>
          <a:off x="650703"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10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C223D9D7-34D8-41F5-AD7A-086FC451E50E}" type="parTrans" cxnId="{C4639340-DCB1-4A49-BD59-5081468C6480}">
      <dgm:prSet/>
      <dgm:spPr/>
      <dgm:t>
        <a:bodyPr/>
        <a:lstStyle/>
        <a:p>
          <a:endParaRPr lang="en-US"/>
        </a:p>
      </dgm:t>
    </dgm:pt>
    <dgm:pt modelId="{472EE9DE-77C1-4DB7-8A39-7F6B421C999F}" type="sibTrans" cxnId="{C4639340-DCB1-4A49-BD59-5081468C6480}">
      <dgm:prSet/>
      <dgm:spPr/>
      <dgm:t>
        <a:bodyPr/>
        <a:lstStyle/>
        <a:p>
          <a:endParaRPr lang="en-US"/>
        </a:p>
      </dgm:t>
    </dgm:pt>
    <dgm:pt modelId="{3B7D953F-5F04-4007-9425-1FF5B71C166E}">
      <dgm:prSet/>
      <dgm:spPr>
        <a:xfrm>
          <a:off x="1400404"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11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E3C4E5A7-F694-4EAA-8E3B-545EDD952F5A}" type="parTrans" cxnId="{FEC15E69-824E-4B0E-963C-C68EE4EC9395}">
      <dgm:prSet/>
      <dgm:spPr/>
      <dgm:t>
        <a:bodyPr/>
        <a:lstStyle/>
        <a:p>
          <a:endParaRPr lang="en-US"/>
        </a:p>
      </dgm:t>
    </dgm:pt>
    <dgm:pt modelId="{F924F74B-8470-4BB3-A3BC-D1FBAC556447}" type="sibTrans" cxnId="{FEC15E69-824E-4B0E-963C-C68EE4EC9395}">
      <dgm:prSet/>
      <dgm:spPr/>
      <dgm:t>
        <a:bodyPr/>
        <a:lstStyle/>
        <a:p>
          <a:endParaRPr lang="en-US"/>
        </a:p>
      </dgm:t>
    </dgm:pt>
    <dgm:pt modelId="{B4D63197-4BDB-4FAD-B92B-EB9257D042C8}">
      <dgm:prSet/>
      <dgm:spPr>
        <a:xfrm>
          <a:off x="2698925" y="3003"/>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FA8B9821-40B8-40CB-9D2D-B0E0BDC582DA}" type="parTrans" cxnId="{59F49DF1-BCDC-4850-9C6A-9B6F83A7F931}">
      <dgm:prSet/>
      <dgm:spPr/>
      <dgm:t>
        <a:bodyPr/>
        <a:lstStyle/>
        <a:p>
          <a:endParaRPr lang="en-US"/>
        </a:p>
      </dgm:t>
    </dgm:pt>
    <dgm:pt modelId="{9E61743B-41BE-4A07-BDA6-F21D8ADCB52D}" type="sibTrans" cxnId="{59F49DF1-BCDC-4850-9C6A-9B6F83A7F931}">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FF96DC11-E08C-45B1-94BB-B3A9FBF0E68C}" type="pres">
      <dgm:prSet presAssocID="{38FDB5B7-B504-44CA-AD9D-FA8A286E3E42}" presName="dummy" presStyleCnt="0"/>
      <dgm:spPr/>
    </dgm:pt>
    <dgm:pt modelId="{FAA2BE9C-70C9-4D9E-8CFA-2719EEF86435}" type="pres">
      <dgm:prSet presAssocID="{38FDB5B7-B504-44CA-AD9D-FA8A286E3E42}" presName="node" presStyleLbl="revTx" presStyleIdx="1" presStyleCnt="12" custScaleX="192316">
        <dgm:presLayoutVars>
          <dgm:bulletEnabled val="1"/>
        </dgm:presLayoutVars>
      </dgm:prSet>
      <dgm:spPr>
        <a:prstGeom prst="rect">
          <a:avLst/>
        </a:prstGeom>
      </dgm:spPr>
    </dgm:pt>
    <dgm:pt modelId="{666E512C-CD91-426B-87D4-9439671156C6}" type="pres">
      <dgm:prSet presAssocID="{0E4DD9EA-3054-4CB6-AAEC-48C2345704E4}"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CA6D2304-3D46-44FF-BF0B-CE59A97C82C2}" type="pres">
      <dgm:prSet presAssocID="{2B2F31FA-4F4E-4AC0-931F-4568B22BE395}" presName="dummy" presStyleCnt="0"/>
      <dgm:spPr/>
    </dgm:pt>
    <dgm:pt modelId="{0DC0AED2-B6D5-493D-B0AA-AB48AA039DC4}" type="pres">
      <dgm:prSet presAssocID="{2B2F31FA-4F4E-4AC0-931F-4568B22BE395}" presName="node" presStyleLbl="revTx" presStyleIdx="2" presStyleCnt="12" custScaleX="216806">
        <dgm:presLayoutVars>
          <dgm:bulletEnabled val="1"/>
        </dgm:presLayoutVars>
      </dgm:prSet>
      <dgm:spPr>
        <a:prstGeom prst="rect">
          <a:avLst/>
        </a:prstGeom>
      </dgm:spPr>
    </dgm:pt>
    <dgm:pt modelId="{53BDC5A9-719E-41B9-AD5C-E673A734D1D4}" type="pres">
      <dgm:prSet presAssocID="{607D3788-0BC5-46EC-BA57-284FBDC514AA}"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310F3020-6713-4B51-A760-C4D4E5A23AD9}" type="pres">
      <dgm:prSet presAssocID="{50ECAB43-C0C9-424A-AD1E-C6D9925464DC}" presName="dummy" presStyleCnt="0"/>
      <dgm:spPr/>
    </dgm:pt>
    <dgm:pt modelId="{94F3A216-F597-421D-9E62-38AAA57DFFDE}" type="pres">
      <dgm:prSet presAssocID="{50ECAB43-C0C9-424A-AD1E-C6D9925464DC}" presName="node" presStyleLbl="revTx" presStyleIdx="3" presStyleCnt="12" custScaleX="211950">
        <dgm:presLayoutVars>
          <dgm:bulletEnabled val="1"/>
        </dgm:presLayoutVars>
      </dgm:prSet>
      <dgm:spPr>
        <a:prstGeom prst="rect">
          <a:avLst/>
        </a:prstGeom>
      </dgm:spPr>
    </dgm:pt>
    <dgm:pt modelId="{E7FE62E8-64D8-484C-AAFA-1C12BB091595}" type="pres">
      <dgm:prSet presAssocID="{5D8FC8F2-39A5-453E-8A2B-D99D75EBD025}"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1BFFE9F8-C2A8-4C8E-ABC7-CC521ED80078}" type="pres">
      <dgm:prSet presAssocID="{2688E097-64E6-4950-9AA1-AD329D72327A}" presName="dummy" presStyleCnt="0"/>
      <dgm:spPr/>
    </dgm:pt>
    <dgm:pt modelId="{D61159EA-5822-48CA-94B8-E4BF40F6262F}" type="pres">
      <dgm:prSet presAssocID="{2688E097-64E6-4950-9AA1-AD329D72327A}" presName="node" presStyleLbl="revTx" presStyleIdx="4" presStyleCnt="12" custScaleX="250719">
        <dgm:presLayoutVars>
          <dgm:bulletEnabled val="1"/>
        </dgm:presLayoutVars>
      </dgm:prSet>
      <dgm:spPr>
        <a:prstGeom prst="rect">
          <a:avLst/>
        </a:prstGeom>
      </dgm:spPr>
    </dgm:pt>
    <dgm:pt modelId="{535D9B42-58CB-4DAE-9A84-254D36E4802B}" type="pres">
      <dgm:prSet presAssocID="{1010CD36-C979-4313-A0B0-2E643D6226D6}"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E34D6763-641A-4D14-A98D-F7C6D66A2C68}" type="pres">
      <dgm:prSet presAssocID="{6DBC5781-768A-4ACF-AA36-078C384E981F}" presName="dummy" presStyleCnt="0"/>
      <dgm:spPr/>
    </dgm:pt>
    <dgm:pt modelId="{27573063-36E5-4CFD-B442-F9797B7CE3C2}" type="pres">
      <dgm:prSet presAssocID="{6DBC5781-768A-4ACF-AA36-078C384E981F}" presName="node" presStyleLbl="revTx" presStyleIdx="5" presStyleCnt="12" custScaleX="209410">
        <dgm:presLayoutVars>
          <dgm:bulletEnabled val="1"/>
        </dgm:presLayoutVars>
      </dgm:prSet>
      <dgm:spPr>
        <a:prstGeom prst="rect">
          <a:avLst/>
        </a:prstGeom>
      </dgm:spPr>
    </dgm:pt>
    <dgm:pt modelId="{628EE606-61CB-4666-9564-F0925141AED0}" type="pres">
      <dgm:prSet presAssocID="{24E8617C-ED3E-4780-ACCA-B01F14FB6071}"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AF5D045F-C960-425B-B1E4-9CFD10516D84}" type="pres">
      <dgm:prSet presAssocID="{562F3150-26F3-4799-BFAA-E59DA292870F}" presName="dummy" presStyleCnt="0"/>
      <dgm:spPr/>
    </dgm:pt>
    <dgm:pt modelId="{06FCFA99-A82C-4B06-8BFA-9160DACAC88D}" type="pres">
      <dgm:prSet presAssocID="{562F3150-26F3-4799-BFAA-E59DA292870F}" presName="node" presStyleLbl="revTx" presStyleIdx="6" presStyleCnt="12" custScaleX="160431">
        <dgm:presLayoutVars>
          <dgm:bulletEnabled val="1"/>
        </dgm:presLayoutVars>
      </dgm:prSet>
      <dgm:spPr>
        <a:prstGeom prst="rect">
          <a:avLst/>
        </a:prstGeom>
      </dgm:spPr>
    </dgm:pt>
    <dgm:pt modelId="{7AB272F8-3757-4C85-B8D5-0A6E31E7EEB6}" type="pres">
      <dgm:prSet presAssocID="{B4D55DC9-A60C-4136-B502-DD9E7277A14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5F6384A5-C8D6-41C2-B03D-213977076C6F}" type="pres">
      <dgm:prSet presAssocID="{402D688D-28B7-46C4-8332-620E5E818869}" presName="dummy" presStyleCnt="0"/>
      <dgm:spPr/>
    </dgm:pt>
    <dgm:pt modelId="{38C15251-DECB-4E94-91F5-A507F1FB60F6}" type="pres">
      <dgm:prSet presAssocID="{402D688D-28B7-46C4-8332-620E5E818869}" presName="node" presStyleLbl="revTx" presStyleIdx="7" presStyleCnt="12" custScaleX="218258">
        <dgm:presLayoutVars>
          <dgm:bulletEnabled val="1"/>
        </dgm:presLayoutVars>
      </dgm:prSet>
      <dgm:spPr>
        <a:prstGeom prst="rect">
          <a:avLst/>
        </a:prstGeom>
      </dgm:spPr>
    </dgm:pt>
    <dgm:pt modelId="{A3C1F635-A83A-4068-9639-BD3DB56B6F83}" type="pres">
      <dgm:prSet presAssocID="{A6593922-5B5E-4679-9844-DC7C32A5B108}"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4332B007-68E8-46AF-AA14-12C7AB7F3748}" type="pres">
      <dgm:prSet presAssocID="{D6CA5AC3-89B7-44EB-BDB2-E3DA6CF0459E}" presName="dummy" presStyleCnt="0"/>
      <dgm:spPr/>
    </dgm:pt>
    <dgm:pt modelId="{B312A1C9-01AC-493D-9C2B-005B81A1C0EE}" type="pres">
      <dgm:prSet presAssocID="{D6CA5AC3-89B7-44EB-BDB2-E3DA6CF0459E}" presName="node" presStyleLbl="revTx" presStyleIdx="8" presStyleCnt="12" custScaleX="221150">
        <dgm:presLayoutVars>
          <dgm:bulletEnabled val="1"/>
        </dgm:presLayoutVars>
      </dgm:prSet>
      <dgm:spPr>
        <a:prstGeom prst="rect">
          <a:avLst/>
        </a:prstGeom>
      </dgm:spPr>
    </dgm:pt>
    <dgm:pt modelId="{D8A2CEB8-62C5-40F5-845C-F10DA7F257A8}" type="pres">
      <dgm:prSet presAssocID="{B5DC391B-3F2C-403B-84E2-24840708A9C3}"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1DFC0928-E246-4436-B2DE-839F0B014B0D}" type="pres">
      <dgm:prSet presAssocID="{11FCD27E-AB46-4EAF-AB5D-22935EFA650B}" presName="dummy" presStyleCnt="0"/>
      <dgm:spPr/>
    </dgm:pt>
    <dgm:pt modelId="{750E4D1D-9A4B-482C-85A3-5C89CCB0E63F}" type="pres">
      <dgm:prSet presAssocID="{11FCD27E-AB46-4EAF-AB5D-22935EFA650B}" presName="node" presStyleLbl="revTx" presStyleIdx="9" presStyleCnt="12" custScaleX="223834">
        <dgm:presLayoutVars>
          <dgm:bulletEnabled val="1"/>
        </dgm:presLayoutVars>
      </dgm:prSet>
      <dgm:spPr>
        <a:prstGeom prst="rect">
          <a:avLst/>
        </a:prstGeom>
      </dgm:spPr>
    </dgm:pt>
    <dgm:pt modelId="{0E9039E7-3D3E-4520-9869-A3C8CABD86FF}" type="pres">
      <dgm:prSet presAssocID="{472EE9DE-77C1-4DB7-8A39-7F6B421C999F}"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A4F2C4BA-454C-496C-8D13-F7A775080E82}" type="pres">
      <dgm:prSet presAssocID="{3B7D953F-5F04-4007-9425-1FF5B71C166E}" presName="dummy" presStyleCnt="0"/>
      <dgm:spPr/>
    </dgm:pt>
    <dgm:pt modelId="{2424257A-AD02-482A-8DC2-634068274729}" type="pres">
      <dgm:prSet presAssocID="{3B7D953F-5F04-4007-9425-1FF5B71C166E}" presName="node" presStyleLbl="revTx" presStyleIdx="10" presStyleCnt="12" custScaleX="204809">
        <dgm:presLayoutVars>
          <dgm:bulletEnabled val="1"/>
        </dgm:presLayoutVars>
      </dgm:prSet>
      <dgm:spPr>
        <a:prstGeom prst="rect">
          <a:avLst/>
        </a:prstGeom>
      </dgm:spPr>
    </dgm:pt>
    <dgm:pt modelId="{7F3D0A62-F940-4E65-9E27-8F7C9E4D0E3F}" type="pres">
      <dgm:prSet presAssocID="{F924F74B-8470-4BB3-A3BC-D1FBAC556447}"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911843E5-5AF7-44A4-96E6-09E4D75DCE30}" type="pres">
      <dgm:prSet presAssocID="{B4D63197-4BDB-4FAD-B92B-EB9257D042C8}" presName="dummy" presStyleCnt="0"/>
      <dgm:spPr/>
    </dgm:pt>
    <dgm:pt modelId="{8F86BFB6-F251-4284-B675-17A1885F7232}" type="pres">
      <dgm:prSet presAssocID="{B4D63197-4BDB-4FAD-B92B-EB9257D042C8}" presName="node" presStyleLbl="revTx" presStyleIdx="11" presStyleCnt="12" custScaleX="91262" custRadScaleRad="100461" custRadScaleInc="-9508">
        <dgm:presLayoutVars>
          <dgm:bulletEnabled val="1"/>
        </dgm:presLayoutVars>
      </dgm:prSet>
      <dgm:spPr>
        <a:prstGeom prst="rect">
          <a:avLst/>
        </a:prstGeom>
      </dgm:spPr>
    </dgm:pt>
    <dgm:pt modelId="{FF0737FC-0824-48AA-B330-CA60D36A8C89}" type="pres">
      <dgm:prSet presAssocID="{9E61743B-41BE-4A07-BDA6-F21D8ADCB52D}"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BCC7CE02-5337-4142-B007-F1EAD5CDF816}" type="presOf" srcId="{3B7D953F-5F04-4007-9425-1FF5B71C166E}" destId="{2424257A-AD02-482A-8DC2-634068274729}" srcOrd="0" destOrd="0" presId="urn:microsoft.com/office/officeart/2005/8/layout/cycle1"/>
    <dgm:cxn modelId="{2BB21708-4EC8-45B8-9DD5-C1151242E18F}" type="presOf" srcId="{D6CA5AC3-89B7-44EB-BDB2-E3DA6CF0459E}" destId="{B312A1C9-01AC-493D-9C2B-005B81A1C0EE}" srcOrd="0" destOrd="0" presId="urn:microsoft.com/office/officeart/2005/8/layout/cycle1"/>
    <dgm:cxn modelId="{0073D819-6678-4064-9D4E-20C488A6401D}" type="presOf" srcId="{607D3788-0BC5-46EC-BA57-284FBDC514AA}" destId="{53BDC5A9-719E-41B9-AD5C-E673A734D1D4}" srcOrd="0" destOrd="0" presId="urn:microsoft.com/office/officeart/2005/8/layout/cycle1"/>
    <dgm:cxn modelId="{ADF4F71B-368F-484B-B115-A329FB04C512}" type="presOf" srcId="{A6593922-5B5E-4679-9844-DC7C32A5B108}" destId="{A3C1F635-A83A-4068-9639-BD3DB56B6F83}" srcOrd="0" destOrd="0" presId="urn:microsoft.com/office/officeart/2005/8/layout/cycle1"/>
    <dgm:cxn modelId="{62AE381D-1433-4B96-A095-D51EEAB58265}" type="presOf" srcId="{11FCD27E-AB46-4EAF-AB5D-22935EFA650B}" destId="{750E4D1D-9A4B-482C-85A3-5C89CCB0E63F}" srcOrd="0" destOrd="0" presId="urn:microsoft.com/office/officeart/2005/8/layout/cycle1"/>
    <dgm:cxn modelId="{6382AE22-7F74-4502-953C-CB77251C7313}" type="presOf" srcId="{B4D55DC9-A60C-4136-B502-DD9E7277A141}" destId="{7AB272F8-3757-4C85-B8D5-0A6E31E7EEB6}" srcOrd="0" destOrd="0" presId="urn:microsoft.com/office/officeart/2005/8/layout/cycle1"/>
    <dgm:cxn modelId="{6871D222-E875-4513-ACA8-12CE999D7447}" type="presOf" srcId="{B4D63197-4BDB-4FAD-B92B-EB9257D042C8}" destId="{8F86BFB6-F251-4284-B675-17A1885F7232}" srcOrd="0" destOrd="0" presId="urn:microsoft.com/office/officeart/2005/8/layout/cycle1"/>
    <dgm:cxn modelId="{A4FD8023-DBD5-42C5-A844-C4C2175D9B57}" srcId="{8E1255C9-F847-A440-83FF-7AA254CCB896}" destId="{38FDB5B7-B504-44CA-AD9D-FA8A286E3E42}" srcOrd="1" destOrd="0" parTransId="{457C55ED-9D76-4223-BB5E-3B3A6161CAB8}" sibTransId="{0E4DD9EA-3054-4CB6-AAEC-48C2345704E4}"/>
    <dgm:cxn modelId="{DE590D2B-A11E-48C1-A2B3-1677CFDA925F}" srcId="{8E1255C9-F847-A440-83FF-7AA254CCB896}" destId="{2B2F31FA-4F4E-4AC0-931F-4568B22BE395}" srcOrd="2" destOrd="0" parTransId="{8A150533-9CB0-4370-A559-76A3A77F22CE}" sibTransId="{607D3788-0BC5-46EC-BA57-284FBDC514AA}"/>
    <dgm:cxn modelId="{ABAB2B37-2022-42DA-BA4C-9565A9777E95}" srcId="{8E1255C9-F847-A440-83FF-7AA254CCB896}" destId="{50ECAB43-C0C9-424A-AD1E-C6D9925464DC}" srcOrd="3" destOrd="0" parTransId="{FCEB2E79-4052-44F1-BADC-5D3CCE21DFA1}" sibTransId="{5D8FC8F2-39A5-453E-8A2B-D99D75EBD025}"/>
    <dgm:cxn modelId="{905ED638-0AE2-4FB0-B54D-F972BBEF90E2}" srcId="{8E1255C9-F847-A440-83FF-7AA254CCB896}" destId="{D6CA5AC3-89B7-44EB-BDB2-E3DA6CF0459E}" srcOrd="8" destOrd="0" parTransId="{C7F043AA-9C8E-45E7-B418-052D65774319}" sibTransId="{B5DC391B-3F2C-403B-84E2-24840708A9C3}"/>
    <dgm:cxn modelId="{24E8EE39-70FF-B84F-8DD2-74F1728207D4}" srcId="{8E1255C9-F847-A440-83FF-7AA254CCB896}" destId="{12600BCB-5734-3F4B-9543-0CB09A3EC940}" srcOrd="0" destOrd="0" parTransId="{694C5870-D1B6-4749-AAAC-40AAB1DA82EA}" sibTransId="{B6065800-F57E-6842-B73C-614AFBC2DE05}"/>
    <dgm:cxn modelId="{C4639340-DCB1-4A49-BD59-5081468C6480}" srcId="{8E1255C9-F847-A440-83FF-7AA254CCB896}" destId="{11FCD27E-AB46-4EAF-AB5D-22935EFA650B}" srcOrd="9" destOrd="0" parTransId="{C223D9D7-34D8-41F5-AD7A-086FC451E50E}" sibTransId="{472EE9DE-77C1-4DB7-8A39-7F6B421C999F}"/>
    <dgm:cxn modelId="{7D6AA849-6AB1-477C-87CE-FD6061924D84}" type="presOf" srcId="{402D688D-28B7-46C4-8332-620E5E818869}" destId="{38C15251-DECB-4E94-91F5-A507F1FB60F6}" srcOrd="0" destOrd="0" presId="urn:microsoft.com/office/officeart/2005/8/layout/cycle1"/>
    <dgm:cxn modelId="{B7102758-F1BD-4C8E-B7BF-613357030FC3}" srcId="{8E1255C9-F847-A440-83FF-7AA254CCB896}" destId="{402D688D-28B7-46C4-8332-620E5E818869}" srcOrd="7" destOrd="0" parTransId="{87059741-D299-4549-95D8-B3BDDE518F75}" sibTransId="{A6593922-5B5E-4679-9844-DC7C32A5B108}"/>
    <dgm:cxn modelId="{C62C4461-EDF7-4E3F-82BE-C9DA27F67327}" type="presOf" srcId="{B5DC391B-3F2C-403B-84E2-24840708A9C3}" destId="{D8A2CEB8-62C5-40F5-845C-F10DA7F257A8}" srcOrd="0" destOrd="0" presId="urn:microsoft.com/office/officeart/2005/8/layout/cycle1"/>
    <dgm:cxn modelId="{B02EEB61-1705-4817-A905-2DCF4C002FB8}" type="presOf" srcId="{F924F74B-8470-4BB3-A3BC-D1FBAC556447}" destId="{7F3D0A62-F940-4E65-9E27-8F7C9E4D0E3F}" srcOrd="0" destOrd="0" presId="urn:microsoft.com/office/officeart/2005/8/layout/cycle1"/>
    <dgm:cxn modelId="{FEC15E69-824E-4B0E-963C-C68EE4EC9395}" srcId="{8E1255C9-F847-A440-83FF-7AA254CCB896}" destId="{3B7D953F-5F04-4007-9425-1FF5B71C166E}" srcOrd="10" destOrd="0" parTransId="{E3C4E5A7-F694-4EAA-8E3B-545EDD952F5A}" sibTransId="{F924F74B-8470-4BB3-A3BC-D1FBAC556447}"/>
    <dgm:cxn modelId="{7803076A-F64B-497F-A957-E15A69C80F90}" type="presOf" srcId="{5D8FC8F2-39A5-453E-8A2B-D99D75EBD025}" destId="{E7FE62E8-64D8-484C-AAFA-1C12BB091595}" srcOrd="0" destOrd="0" presId="urn:microsoft.com/office/officeart/2005/8/layout/cycle1"/>
    <dgm:cxn modelId="{0E21896E-100F-4472-9AAD-6E414D4797FC}" type="presOf" srcId="{562F3150-26F3-4799-BFAA-E59DA292870F}" destId="{06FCFA99-A82C-4B06-8BFA-9160DACAC88D}" srcOrd="0" destOrd="0" presId="urn:microsoft.com/office/officeart/2005/8/layout/cycle1"/>
    <dgm:cxn modelId="{9D622570-686C-4B19-8466-840E5AEE6A14}" type="presOf" srcId="{1010CD36-C979-4313-A0B0-2E643D6226D6}" destId="{535D9B42-58CB-4DAE-9A84-254D36E4802B}" srcOrd="0" destOrd="0" presId="urn:microsoft.com/office/officeart/2005/8/layout/cycle1"/>
    <dgm:cxn modelId="{FD550378-849F-433F-8292-EA399824EB34}" type="presOf" srcId="{50ECAB43-C0C9-424A-AD1E-C6D9925464DC}" destId="{94F3A216-F597-421D-9E62-38AAA57DFFDE}" srcOrd="0" destOrd="0" presId="urn:microsoft.com/office/officeart/2005/8/layout/cycle1"/>
    <dgm:cxn modelId="{F08B857A-F0B2-406B-91AA-AA7F0882F16E}" type="presOf" srcId="{B6065800-F57E-6842-B73C-614AFBC2DE05}" destId="{2990F259-A510-7044-A15A-189FB55AE5CB}" srcOrd="0" destOrd="0" presId="urn:microsoft.com/office/officeart/2005/8/layout/cycle1"/>
    <dgm:cxn modelId="{CDC96186-1FFD-430B-B247-96FD0249948F}" type="presOf" srcId="{9E61743B-41BE-4A07-BDA6-F21D8ADCB52D}" destId="{FF0737FC-0824-48AA-B330-CA60D36A8C89}" srcOrd="0" destOrd="0" presId="urn:microsoft.com/office/officeart/2005/8/layout/cycle1"/>
    <dgm:cxn modelId="{A0CD7486-0EA3-4921-8714-D7A11C4339AF}" type="presOf" srcId="{8E1255C9-F847-A440-83FF-7AA254CCB896}" destId="{974F300E-4386-5845-9047-D2E50BE5B9DF}" srcOrd="0" destOrd="0" presId="urn:microsoft.com/office/officeart/2005/8/layout/cycle1"/>
    <dgm:cxn modelId="{48DA128C-3159-4AA8-AC6C-982F84137EEA}" type="presOf" srcId="{38FDB5B7-B504-44CA-AD9D-FA8A286E3E42}" destId="{FAA2BE9C-70C9-4D9E-8CFA-2719EEF86435}" srcOrd="0" destOrd="0" presId="urn:microsoft.com/office/officeart/2005/8/layout/cycle1"/>
    <dgm:cxn modelId="{8D50A18E-72D7-4DE5-8EE4-6A45BE00A104}" srcId="{8E1255C9-F847-A440-83FF-7AA254CCB896}" destId="{562F3150-26F3-4799-BFAA-E59DA292870F}" srcOrd="6" destOrd="0" parTransId="{781163A1-AD19-4AD5-BAAF-8F1E9A74FB28}" sibTransId="{B4D55DC9-A60C-4136-B502-DD9E7277A141}"/>
    <dgm:cxn modelId="{6ADF6293-1487-41D8-A800-7712DD7099F5}" type="presOf" srcId="{2688E097-64E6-4950-9AA1-AD329D72327A}" destId="{D61159EA-5822-48CA-94B8-E4BF40F6262F}" srcOrd="0" destOrd="0" presId="urn:microsoft.com/office/officeart/2005/8/layout/cycle1"/>
    <dgm:cxn modelId="{3A695096-2061-442A-BD28-203AC8F5E470}" type="presOf" srcId="{6DBC5781-768A-4ACF-AA36-078C384E981F}" destId="{27573063-36E5-4CFD-B442-F9797B7CE3C2}" srcOrd="0" destOrd="0" presId="urn:microsoft.com/office/officeart/2005/8/layout/cycle1"/>
    <dgm:cxn modelId="{2C689199-09D5-4326-9A85-A68658C10A3E}" type="presOf" srcId="{24E8617C-ED3E-4780-ACCA-B01F14FB6071}" destId="{628EE606-61CB-4666-9564-F0925141AED0}" srcOrd="0" destOrd="0" presId="urn:microsoft.com/office/officeart/2005/8/layout/cycle1"/>
    <dgm:cxn modelId="{6CA4B899-C90B-4CF4-9DD0-2DE7F85BB809}" type="presOf" srcId="{472EE9DE-77C1-4DB7-8A39-7F6B421C999F}" destId="{0E9039E7-3D3E-4520-9869-A3C8CABD86FF}" srcOrd="0" destOrd="0" presId="urn:microsoft.com/office/officeart/2005/8/layout/cycle1"/>
    <dgm:cxn modelId="{4A7280A7-471D-4B6C-9954-A1B021D8555F}" type="presOf" srcId="{2B2F31FA-4F4E-4AC0-931F-4568B22BE395}" destId="{0DC0AED2-B6D5-493D-B0AA-AB48AA039DC4}" srcOrd="0" destOrd="0" presId="urn:microsoft.com/office/officeart/2005/8/layout/cycle1"/>
    <dgm:cxn modelId="{50739DCB-1EC9-49EB-A998-562E4DFA446D}" srcId="{8E1255C9-F847-A440-83FF-7AA254CCB896}" destId="{6DBC5781-768A-4ACF-AA36-078C384E981F}" srcOrd="5" destOrd="0" parTransId="{1A91ED33-1659-4B57-B8FC-B751C4D0D291}" sibTransId="{24E8617C-ED3E-4780-ACCA-B01F14FB6071}"/>
    <dgm:cxn modelId="{FFBE4EEE-C26C-472A-8F2F-C5B1B72F9946}" type="presOf" srcId="{12600BCB-5734-3F4B-9543-0CB09A3EC940}" destId="{92DA8A36-05F4-4B4C-B207-6FB4CBC9688F}" srcOrd="0" destOrd="0" presId="urn:microsoft.com/office/officeart/2005/8/layout/cycle1"/>
    <dgm:cxn modelId="{59F49DF1-BCDC-4850-9C6A-9B6F83A7F931}" srcId="{8E1255C9-F847-A440-83FF-7AA254CCB896}" destId="{B4D63197-4BDB-4FAD-B92B-EB9257D042C8}" srcOrd="11" destOrd="0" parTransId="{FA8B9821-40B8-40CB-9D2D-B0E0BDC582DA}" sibTransId="{9E61743B-41BE-4A07-BDA6-F21D8ADCB52D}"/>
    <dgm:cxn modelId="{B5D4BAFB-D6BD-4D5C-A9B9-C4647A3C0520}" type="presOf" srcId="{0E4DD9EA-3054-4CB6-AAEC-48C2345704E4}" destId="{666E512C-CD91-426B-87D4-9439671156C6}" srcOrd="0" destOrd="0" presId="urn:microsoft.com/office/officeart/2005/8/layout/cycle1"/>
    <dgm:cxn modelId="{6D9C47FE-C67F-4DC2-8883-C29A66536610}" srcId="{8E1255C9-F847-A440-83FF-7AA254CCB896}" destId="{2688E097-64E6-4950-9AA1-AD329D72327A}" srcOrd="4" destOrd="0" parTransId="{13C86554-71EA-45A1-83AD-5699EE41D4E2}" sibTransId="{1010CD36-C979-4313-A0B0-2E643D6226D6}"/>
    <dgm:cxn modelId="{7C982E4B-068F-4201-B6EE-9070E3104639}" type="presParOf" srcId="{974F300E-4386-5845-9047-D2E50BE5B9DF}" destId="{BF1A72C0-4F23-214E-B2C0-EC3432C35438}" srcOrd="0" destOrd="0" presId="urn:microsoft.com/office/officeart/2005/8/layout/cycle1"/>
    <dgm:cxn modelId="{EECDB582-D554-4173-8794-113079648956}" type="presParOf" srcId="{974F300E-4386-5845-9047-D2E50BE5B9DF}" destId="{92DA8A36-05F4-4B4C-B207-6FB4CBC9688F}" srcOrd="1" destOrd="0" presId="urn:microsoft.com/office/officeart/2005/8/layout/cycle1"/>
    <dgm:cxn modelId="{AA927237-119E-4D1D-9935-7022D31F04AB}" type="presParOf" srcId="{974F300E-4386-5845-9047-D2E50BE5B9DF}" destId="{2990F259-A510-7044-A15A-189FB55AE5CB}" srcOrd="2" destOrd="0" presId="urn:microsoft.com/office/officeart/2005/8/layout/cycle1"/>
    <dgm:cxn modelId="{7957C8E9-AF10-4F8D-8166-D8AC2882B1D8}" type="presParOf" srcId="{974F300E-4386-5845-9047-D2E50BE5B9DF}" destId="{FF96DC11-E08C-45B1-94BB-B3A9FBF0E68C}" srcOrd="3" destOrd="0" presId="urn:microsoft.com/office/officeart/2005/8/layout/cycle1"/>
    <dgm:cxn modelId="{27A8ADF1-5670-4475-B6D6-EA5E35E24842}" type="presParOf" srcId="{974F300E-4386-5845-9047-D2E50BE5B9DF}" destId="{FAA2BE9C-70C9-4D9E-8CFA-2719EEF86435}" srcOrd="4" destOrd="0" presId="urn:microsoft.com/office/officeart/2005/8/layout/cycle1"/>
    <dgm:cxn modelId="{FDB068A4-CFBF-48C9-9626-907643626017}" type="presParOf" srcId="{974F300E-4386-5845-9047-D2E50BE5B9DF}" destId="{666E512C-CD91-426B-87D4-9439671156C6}" srcOrd="5" destOrd="0" presId="urn:microsoft.com/office/officeart/2005/8/layout/cycle1"/>
    <dgm:cxn modelId="{B523F9A8-1DD3-412D-BAB9-C44266091ADE}" type="presParOf" srcId="{974F300E-4386-5845-9047-D2E50BE5B9DF}" destId="{CA6D2304-3D46-44FF-BF0B-CE59A97C82C2}" srcOrd="6" destOrd="0" presId="urn:microsoft.com/office/officeart/2005/8/layout/cycle1"/>
    <dgm:cxn modelId="{E20C85D7-0BFC-4C04-8198-0C4566D54575}" type="presParOf" srcId="{974F300E-4386-5845-9047-D2E50BE5B9DF}" destId="{0DC0AED2-B6D5-493D-B0AA-AB48AA039DC4}" srcOrd="7" destOrd="0" presId="urn:microsoft.com/office/officeart/2005/8/layout/cycle1"/>
    <dgm:cxn modelId="{7FFBD76F-9E0C-4AC3-9454-CE48E22B3338}" type="presParOf" srcId="{974F300E-4386-5845-9047-D2E50BE5B9DF}" destId="{53BDC5A9-719E-41B9-AD5C-E673A734D1D4}" srcOrd="8" destOrd="0" presId="urn:microsoft.com/office/officeart/2005/8/layout/cycle1"/>
    <dgm:cxn modelId="{E8F2BD4E-EA77-46DF-B161-BFE4B189528C}" type="presParOf" srcId="{974F300E-4386-5845-9047-D2E50BE5B9DF}" destId="{310F3020-6713-4B51-A760-C4D4E5A23AD9}" srcOrd="9" destOrd="0" presId="urn:microsoft.com/office/officeart/2005/8/layout/cycle1"/>
    <dgm:cxn modelId="{FD1B0FF5-5F69-4AA4-8E9D-3093264371BB}" type="presParOf" srcId="{974F300E-4386-5845-9047-D2E50BE5B9DF}" destId="{94F3A216-F597-421D-9E62-38AAA57DFFDE}" srcOrd="10" destOrd="0" presId="urn:microsoft.com/office/officeart/2005/8/layout/cycle1"/>
    <dgm:cxn modelId="{8B898737-C388-4ABA-ACBD-F9F5E0B50A51}" type="presParOf" srcId="{974F300E-4386-5845-9047-D2E50BE5B9DF}" destId="{E7FE62E8-64D8-484C-AAFA-1C12BB091595}" srcOrd="11" destOrd="0" presId="urn:microsoft.com/office/officeart/2005/8/layout/cycle1"/>
    <dgm:cxn modelId="{34045700-4C60-47C2-B783-9AEC78B4D4FA}" type="presParOf" srcId="{974F300E-4386-5845-9047-D2E50BE5B9DF}" destId="{1BFFE9F8-C2A8-4C8E-ABC7-CC521ED80078}" srcOrd="12" destOrd="0" presId="urn:microsoft.com/office/officeart/2005/8/layout/cycle1"/>
    <dgm:cxn modelId="{D97F8BA3-2E8E-437C-BB8A-7DEDD2788981}" type="presParOf" srcId="{974F300E-4386-5845-9047-D2E50BE5B9DF}" destId="{D61159EA-5822-48CA-94B8-E4BF40F6262F}" srcOrd="13" destOrd="0" presId="urn:microsoft.com/office/officeart/2005/8/layout/cycle1"/>
    <dgm:cxn modelId="{36DD7FFB-A709-4E7E-93CA-5E76489FCEB1}" type="presParOf" srcId="{974F300E-4386-5845-9047-D2E50BE5B9DF}" destId="{535D9B42-58CB-4DAE-9A84-254D36E4802B}" srcOrd="14" destOrd="0" presId="urn:microsoft.com/office/officeart/2005/8/layout/cycle1"/>
    <dgm:cxn modelId="{93901FFD-BE35-499C-8B8E-1D21B503F964}" type="presParOf" srcId="{974F300E-4386-5845-9047-D2E50BE5B9DF}" destId="{E34D6763-641A-4D14-A98D-F7C6D66A2C68}" srcOrd="15" destOrd="0" presId="urn:microsoft.com/office/officeart/2005/8/layout/cycle1"/>
    <dgm:cxn modelId="{7E06441A-DD8D-417D-95B9-0E2FCC2EBA61}" type="presParOf" srcId="{974F300E-4386-5845-9047-D2E50BE5B9DF}" destId="{27573063-36E5-4CFD-B442-F9797B7CE3C2}" srcOrd="16" destOrd="0" presId="urn:microsoft.com/office/officeart/2005/8/layout/cycle1"/>
    <dgm:cxn modelId="{3BC86730-038A-4EEA-B652-512C05FB129D}" type="presParOf" srcId="{974F300E-4386-5845-9047-D2E50BE5B9DF}" destId="{628EE606-61CB-4666-9564-F0925141AED0}" srcOrd="17" destOrd="0" presId="urn:microsoft.com/office/officeart/2005/8/layout/cycle1"/>
    <dgm:cxn modelId="{55C3509A-B783-4668-BECC-5A398A6E0D67}" type="presParOf" srcId="{974F300E-4386-5845-9047-D2E50BE5B9DF}" destId="{AF5D045F-C960-425B-B1E4-9CFD10516D84}" srcOrd="18" destOrd="0" presId="urn:microsoft.com/office/officeart/2005/8/layout/cycle1"/>
    <dgm:cxn modelId="{33971EDF-5346-4917-9342-BA834880496F}" type="presParOf" srcId="{974F300E-4386-5845-9047-D2E50BE5B9DF}" destId="{06FCFA99-A82C-4B06-8BFA-9160DACAC88D}" srcOrd="19" destOrd="0" presId="urn:microsoft.com/office/officeart/2005/8/layout/cycle1"/>
    <dgm:cxn modelId="{B4199D2D-45EB-4214-B125-05F46B588EF2}" type="presParOf" srcId="{974F300E-4386-5845-9047-D2E50BE5B9DF}" destId="{7AB272F8-3757-4C85-B8D5-0A6E31E7EEB6}" srcOrd="20" destOrd="0" presId="urn:microsoft.com/office/officeart/2005/8/layout/cycle1"/>
    <dgm:cxn modelId="{C7857647-DD25-496A-80FF-EC3286A7F55E}" type="presParOf" srcId="{974F300E-4386-5845-9047-D2E50BE5B9DF}" destId="{5F6384A5-C8D6-41C2-B03D-213977076C6F}" srcOrd="21" destOrd="0" presId="urn:microsoft.com/office/officeart/2005/8/layout/cycle1"/>
    <dgm:cxn modelId="{F5ABE6E5-EB72-4700-91BF-C38DF2EFC77F}" type="presParOf" srcId="{974F300E-4386-5845-9047-D2E50BE5B9DF}" destId="{38C15251-DECB-4E94-91F5-A507F1FB60F6}" srcOrd="22" destOrd="0" presId="urn:microsoft.com/office/officeart/2005/8/layout/cycle1"/>
    <dgm:cxn modelId="{AED51D15-7FF4-4460-A4AD-34983B9272E1}" type="presParOf" srcId="{974F300E-4386-5845-9047-D2E50BE5B9DF}" destId="{A3C1F635-A83A-4068-9639-BD3DB56B6F83}" srcOrd="23" destOrd="0" presId="urn:microsoft.com/office/officeart/2005/8/layout/cycle1"/>
    <dgm:cxn modelId="{3B4157A3-FD76-4543-A200-5250AC08F6EF}" type="presParOf" srcId="{974F300E-4386-5845-9047-D2E50BE5B9DF}" destId="{4332B007-68E8-46AF-AA14-12C7AB7F3748}" srcOrd="24" destOrd="0" presId="urn:microsoft.com/office/officeart/2005/8/layout/cycle1"/>
    <dgm:cxn modelId="{9DC27EFB-AB62-45F7-9A2A-A79C26EDBDFE}" type="presParOf" srcId="{974F300E-4386-5845-9047-D2E50BE5B9DF}" destId="{B312A1C9-01AC-493D-9C2B-005B81A1C0EE}" srcOrd="25" destOrd="0" presId="urn:microsoft.com/office/officeart/2005/8/layout/cycle1"/>
    <dgm:cxn modelId="{CA0E66DE-FC1A-4A41-94C3-3DD364CFCE00}" type="presParOf" srcId="{974F300E-4386-5845-9047-D2E50BE5B9DF}" destId="{D8A2CEB8-62C5-40F5-845C-F10DA7F257A8}" srcOrd="26" destOrd="0" presId="urn:microsoft.com/office/officeart/2005/8/layout/cycle1"/>
    <dgm:cxn modelId="{FF51EF2D-C6BF-42DE-A370-47B139D8733D}" type="presParOf" srcId="{974F300E-4386-5845-9047-D2E50BE5B9DF}" destId="{1DFC0928-E246-4436-B2DE-839F0B014B0D}" srcOrd="27" destOrd="0" presId="urn:microsoft.com/office/officeart/2005/8/layout/cycle1"/>
    <dgm:cxn modelId="{41D1F064-57A0-46B4-BFA4-4BBB1743902B}" type="presParOf" srcId="{974F300E-4386-5845-9047-D2E50BE5B9DF}" destId="{750E4D1D-9A4B-482C-85A3-5C89CCB0E63F}" srcOrd="28" destOrd="0" presId="urn:microsoft.com/office/officeart/2005/8/layout/cycle1"/>
    <dgm:cxn modelId="{A0BB0D3F-8F97-4F24-A9B1-D8710CE358C6}" type="presParOf" srcId="{974F300E-4386-5845-9047-D2E50BE5B9DF}" destId="{0E9039E7-3D3E-4520-9869-A3C8CABD86FF}" srcOrd="29" destOrd="0" presId="urn:microsoft.com/office/officeart/2005/8/layout/cycle1"/>
    <dgm:cxn modelId="{C6DFE620-7E74-45F5-BA27-12261462FE46}" type="presParOf" srcId="{974F300E-4386-5845-9047-D2E50BE5B9DF}" destId="{A4F2C4BA-454C-496C-8D13-F7A775080E82}" srcOrd="30" destOrd="0" presId="urn:microsoft.com/office/officeart/2005/8/layout/cycle1"/>
    <dgm:cxn modelId="{82F1B513-420E-4136-B861-6123C16439F8}" type="presParOf" srcId="{974F300E-4386-5845-9047-D2E50BE5B9DF}" destId="{2424257A-AD02-482A-8DC2-634068274729}" srcOrd="31" destOrd="0" presId="urn:microsoft.com/office/officeart/2005/8/layout/cycle1"/>
    <dgm:cxn modelId="{3E018BBC-6C18-4091-9D15-8183E616596D}" type="presParOf" srcId="{974F300E-4386-5845-9047-D2E50BE5B9DF}" destId="{7F3D0A62-F940-4E65-9E27-8F7C9E4D0E3F}" srcOrd="32" destOrd="0" presId="urn:microsoft.com/office/officeart/2005/8/layout/cycle1"/>
    <dgm:cxn modelId="{14D95AFC-45D6-40A0-8C5C-56F71E6F7128}" type="presParOf" srcId="{974F300E-4386-5845-9047-D2E50BE5B9DF}" destId="{911843E5-5AF7-44A4-96E6-09E4D75DCE30}" srcOrd="33" destOrd="0" presId="urn:microsoft.com/office/officeart/2005/8/layout/cycle1"/>
    <dgm:cxn modelId="{D8F37CED-ABB3-467D-83D1-B5FCE95A02BD}" type="presParOf" srcId="{974F300E-4386-5845-9047-D2E50BE5B9DF}" destId="{8F86BFB6-F251-4284-B675-17A1885F7232}" srcOrd="34" destOrd="0" presId="urn:microsoft.com/office/officeart/2005/8/layout/cycle1"/>
    <dgm:cxn modelId="{C2886287-9C7C-401A-8D36-A023C66FB51D}" type="presParOf" srcId="{974F300E-4386-5845-9047-D2E50BE5B9DF}" destId="{FF0737FC-0824-48AA-B330-CA60D36A8C89}"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0.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altLang="zh-CN" sz="1600" dirty="0">
              <a:solidFill>
                <a:srgbClr val="FFFFFF">
                  <a:hueOff val="0"/>
                  <a:satOff val="0"/>
                  <a:lumOff val="0"/>
                  <a:alphaOff val="0"/>
                </a:srgbClr>
              </a:solidFill>
              <a:latin typeface="Tahoma"/>
              <a:ea typeface="+mn-ea"/>
              <a:cs typeface="+mn-cs"/>
            </a:rPr>
            <a:t>1</a:t>
          </a:r>
          <a:r>
            <a:rPr lang="zh-CN" altLang="en-US" sz="1600" dirty="0">
              <a:solidFill>
                <a:srgbClr val="FFFFFF">
                  <a:hueOff val="0"/>
                  <a:satOff val="0"/>
                  <a:lumOff val="0"/>
                  <a:alphaOff val="0"/>
                </a:srgbClr>
              </a:solidFill>
              <a:latin typeface="Tahoma"/>
              <a:ea typeface="+mn-ea"/>
              <a:cs typeface="+mn-cs"/>
            </a:rPr>
            <a:t> 尼散月</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14D4E93F-049A-3C4B-AC51-98238007908B}">
      <dgm:prSet phldrT="[Text]"/>
      <dgm:spPr>
        <a:xfrm>
          <a:off x="5496848"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2 </a:t>
          </a:r>
          <a:r>
            <a:rPr lang="zh-CN" altLang="en-US" dirty="0">
              <a:solidFill>
                <a:srgbClr val="FFFFFF">
                  <a:hueOff val="0"/>
                  <a:satOff val="0"/>
                  <a:lumOff val="0"/>
                  <a:alphaOff val="0"/>
                </a:srgbClr>
              </a:solidFill>
              <a:latin typeface="Tahoma"/>
              <a:ea typeface="+mn-ea"/>
              <a:cs typeface="+mn-cs"/>
            </a:rPr>
            <a:t>以珥月</a:t>
          </a:r>
          <a:endParaRPr lang="en-US" dirty="0">
            <a:solidFill>
              <a:srgbClr val="FFFFFF">
                <a:hueOff val="0"/>
                <a:satOff val="0"/>
                <a:lumOff val="0"/>
                <a:alphaOff val="0"/>
              </a:srgbClr>
            </a:solidFill>
            <a:latin typeface="Tahoma"/>
            <a:ea typeface="+mn-ea"/>
            <a:cs typeface="+mn-cs"/>
          </a:endParaRPr>
        </a:p>
      </dgm:t>
    </dgm:pt>
    <dgm:pt modelId="{6492643A-926C-9143-836A-B02AA2E21F17}" type="parTrans" cxnId="{57731E1C-B4E9-964A-8E1B-0D0BA71E90DF}">
      <dgm:prSet/>
      <dgm:spPr/>
      <dgm:t>
        <a:bodyPr/>
        <a:lstStyle/>
        <a:p>
          <a:endParaRPr lang="en-US"/>
        </a:p>
      </dgm:t>
    </dgm:pt>
    <dgm:pt modelId="{5F59F7B6-41A1-5E4E-9B55-45D980CBBD04}" type="sibTrans" cxnId="{57731E1C-B4E9-964A-8E1B-0D0BA71E90DF}">
      <dgm:prSet/>
      <dgm:spPr/>
      <dgm:t>
        <a:bodyPr/>
        <a:lstStyle/>
        <a:p>
          <a:endParaRPr lang="en-US"/>
        </a:p>
      </dgm:t>
    </dgm:pt>
    <dgm:pt modelId="{C16F2B15-09EF-2641-AECC-6EB87CD786D6}">
      <dgm:prSet phldrT="[Text]"/>
      <dgm:spPr>
        <a:xfrm>
          <a:off x="6246550"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3</a:t>
          </a:r>
          <a:r>
            <a:rPr lang="zh-CN" altLang="en-US" dirty="0">
              <a:solidFill>
                <a:srgbClr val="FFFFFF">
                  <a:hueOff val="0"/>
                  <a:satOff val="0"/>
                  <a:lumOff val="0"/>
                  <a:alphaOff val="0"/>
                </a:srgbClr>
              </a:solidFill>
              <a:latin typeface="Tahoma"/>
              <a:ea typeface="+mn-ea"/>
              <a:cs typeface="+mn-cs"/>
            </a:rPr>
            <a:t> 西弯月</a:t>
          </a:r>
          <a:endParaRPr lang="en-US" dirty="0">
            <a:solidFill>
              <a:srgbClr val="FFFFFF">
                <a:hueOff val="0"/>
                <a:satOff val="0"/>
                <a:lumOff val="0"/>
                <a:alphaOff val="0"/>
              </a:srgbClr>
            </a:solidFill>
            <a:latin typeface="Tahoma"/>
            <a:ea typeface="+mn-ea"/>
            <a:cs typeface="+mn-cs"/>
          </a:endParaRPr>
        </a:p>
      </dgm:t>
    </dgm:pt>
    <dgm:pt modelId="{5C6B3610-30C5-0F42-8F06-11CB8839738A}" type="parTrans" cxnId="{FD994978-9C92-8B48-A0A7-81EE13FB0383}">
      <dgm:prSet/>
      <dgm:spPr/>
      <dgm:t>
        <a:bodyPr/>
        <a:lstStyle/>
        <a:p>
          <a:endParaRPr lang="en-US"/>
        </a:p>
      </dgm:t>
    </dgm:pt>
    <dgm:pt modelId="{7DD749AC-A666-F745-A030-2FAE8CB25167}" type="sibTrans" cxnId="{FD994978-9C92-8B48-A0A7-81EE13FB0383}">
      <dgm:prSet/>
      <dgm:spPr/>
      <dgm:t>
        <a:bodyPr/>
        <a:lstStyle/>
        <a:p>
          <a:endParaRPr lang="en-US"/>
        </a:p>
      </dgm:t>
    </dgm:pt>
    <dgm:pt modelId="{2FA9EF7D-C744-714A-9360-CF1CAE2B314A}">
      <dgm:prSet phldrT="[Text]"/>
      <dgm:spPr>
        <a:xfrm>
          <a:off x="6246550"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4 </a:t>
          </a:r>
          <a:r>
            <a:rPr lang="zh-CN" altLang="en-US" dirty="0">
              <a:solidFill>
                <a:srgbClr val="FFFFFF">
                  <a:hueOff val="0"/>
                  <a:satOff val="0"/>
                  <a:lumOff val="0"/>
                  <a:alphaOff val="0"/>
                </a:srgbClr>
              </a:solidFill>
              <a:latin typeface="Tahoma"/>
              <a:ea typeface="+mn-ea"/>
              <a:cs typeface="+mn-cs"/>
            </a:rPr>
            <a:t>搭模斯月</a:t>
          </a:r>
          <a:endParaRPr lang="en-US" dirty="0">
            <a:solidFill>
              <a:srgbClr val="FFFFFF">
                <a:hueOff val="0"/>
                <a:satOff val="0"/>
                <a:lumOff val="0"/>
                <a:alphaOff val="0"/>
              </a:srgbClr>
            </a:solidFill>
            <a:latin typeface="Tahoma"/>
            <a:ea typeface="+mn-ea"/>
            <a:cs typeface="+mn-cs"/>
          </a:endParaRPr>
        </a:p>
      </dgm:t>
    </dgm:pt>
    <dgm:pt modelId="{11B56BF4-17F7-E94D-9FB9-EE1A3AB097C0}" type="parTrans" cxnId="{C39A6F00-CC0B-164F-A405-9F406A7BB6B0}">
      <dgm:prSet/>
      <dgm:spPr/>
      <dgm:t>
        <a:bodyPr/>
        <a:lstStyle/>
        <a:p>
          <a:endParaRPr lang="en-US"/>
        </a:p>
      </dgm:t>
    </dgm:pt>
    <dgm:pt modelId="{3919AF97-A657-C24C-8FEF-CDFE69FAD766}" type="sibTrans" cxnId="{C39A6F00-CC0B-164F-A405-9F406A7BB6B0}">
      <dgm:prSet/>
      <dgm:spPr/>
      <dgm:t>
        <a:bodyPr/>
        <a:lstStyle/>
        <a:p>
          <a:endParaRPr lang="en-US"/>
        </a:p>
      </dgm:t>
    </dgm:pt>
    <dgm:pt modelId="{F3A48034-02EA-A645-9654-500D0C9BDE51}">
      <dgm:prSet phldrT="[Text]"/>
      <dgm:spPr>
        <a:xfrm>
          <a:off x="5496848"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5 </a:t>
          </a:r>
          <a:r>
            <a:rPr lang="zh-CN" altLang="en-US" dirty="0">
              <a:solidFill>
                <a:srgbClr val="FFFFFF">
                  <a:hueOff val="0"/>
                  <a:satOff val="0"/>
                  <a:lumOff val="0"/>
                  <a:alphaOff val="0"/>
                </a:srgbClr>
              </a:solidFill>
              <a:latin typeface="Tahoma"/>
              <a:ea typeface="+mn-ea"/>
              <a:cs typeface="+mn-cs"/>
            </a:rPr>
            <a:t>埃波月</a:t>
          </a:r>
          <a:endParaRPr lang="en-US" dirty="0">
            <a:solidFill>
              <a:srgbClr val="FFFFFF">
                <a:hueOff val="0"/>
                <a:satOff val="0"/>
                <a:lumOff val="0"/>
                <a:alphaOff val="0"/>
              </a:srgbClr>
            </a:solidFill>
            <a:latin typeface="Tahoma"/>
            <a:ea typeface="+mn-ea"/>
            <a:cs typeface="+mn-cs"/>
          </a:endParaRPr>
        </a:p>
      </dgm:t>
    </dgm:pt>
    <dgm:pt modelId="{A5D9F8BC-6D7D-B047-B69A-B59A8374FC90}" type="parTrans" cxnId="{FA25F0E3-5D5A-FB43-9DD6-78662C2884CE}">
      <dgm:prSet/>
      <dgm:spPr/>
      <dgm:t>
        <a:bodyPr/>
        <a:lstStyle/>
        <a:p>
          <a:endParaRPr lang="en-US"/>
        </a:p>
      </dgm:t>
    </dgm:pt>
    <dgm:pt modelId="{5D624582-EA17-E941-8868-4692E0260FE8}" type="sibTrans" cxnId="{FA25F0E3-5D5A-FB43-9DD6-78662C2884CE}">
      <dgm:prSet/>
      <dgm:spPr/>
      <dgm:t>
        <a:bodyPr/>
        <a:lstStyle/>
        <a:p>
          <a:endParaRPr lang="en-US"/>
        </a:p>
      </dgm:t>
    </dgm:pt>
    <dgm:pt modelId="{4584B37E-B9E6-8B4B-B617-0935A3BE700D}">
      <dgm:prSet phldrT="[Text]"/>
      <dgm:spPr>
        <a:xfrm>
          <a:off x="4198328"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6 </a:t>
          </a:r>
          <a:r>
            <a:rPr lang="zh-CN" altLang="en-US" dirty="0">
              <a:solidFill>
                <a:srgbClr val="FFFFFF">
                  <a:hueOff val="0"/>
                  <a:satOff val="0"/>
                  <a:lumOff val="0"/>
                  <a:alphaOff val="0"/>
                </a:srgbClr>
              </a:solidFill>
              <a:latin typeface="Tahoma"/>
              <a:ea typeface="+mn-ea"/>
              <a:cs typeface="+mn-cs"/>
            </a:rPr>
            <a:t>以禄月</a:t>
          </a:r>
          <a:endParaRPr lang="en-US" dirty="0">
            <a:solidFill>
              <a:srgbClr val="FFFFFF">
                <a:hueOff val="0"/>
                <a:satOff val="0"/>
                <a:lumOff val="0"/>
                <a:alphaOff val="0"/>
              </a:srgbClr>
            </a:solidFill>
            <a:latin typeface="Tahoma"/>
            <a:ea typeface="+mn-ea"/>
            <a:cs typeface="+mn-cs"/>
          </a:endParaRPr>
        </a:p>
      </dgm:t>
    </dgm:pt>
    <dgm:pt modelId="{DAB29195-28CC-474C-BBA8-8848194865F9}" type="parTrans" cxnId="{E65C7695-DEBF-CB43-AE8A-CCE0350281FC}">
      <dgm:prSet/>
      <dgm:spPr/>
      <dgm:t>
        <a:bodyPr/>
        <a:lstStyle/>
        <a:p>
          <a:endParaRPr lang="en-US"/>
        </a:p>
      </dgm:t>
    </dgm:pt>
    <dgm:pt modelId="{956E8FD4-551A-0A40-9B8E-75EF16785817}" type="sibTrans" cxnId="{E65C7695-DEBF-CB43-AE8A-CCE0350281FC}">
      <dgm:prSet/>
      <dgm:spPr/>
      <dgm:t>
        <a:bodyPr/>
        <a:lstStyle/>
        <a:p>
          <a:endParaRPr lang="en-US"/>
        </a:p>
      </dgm:t>
    </dgm:pt>
    <dgm:pt modelId="{7E56E222-E760-BB44-B344-1990E1501858}">
      <dgm:prSet/>
      <dgm:spPr>
        <a:xfrm>
          <a:off x="2698925"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7 </a:t>
          </a:r>
          <a:r>
            <a:rPr lang="zh-CN" altLang="en-US" dirty="0">
              <a:solidFill>
                <a:srgbClr val="FFFFFF">
                  <a:hueOff val="0"/>
                  <a:satOff val="0"/>
                  <a:lumOff val="0"/>
                  <a:alphaOff val="0"/>
                </a:srgbClr>
              </a:solidFill>
              <a:latin typeface="Tahoma"/>
              <a:ea typeface="+mn-ea"/>
              <a:cs typeface="+mn-cs"/>
            </a:rPr>
            <a:t>提斯利月</a:t>
          </a:r>
          <a:endParaRPr lang="en-US" dirty="0">
            <a:solidFill>
              <a:srgbClr val="FFFFFF">
                <a:hueOff val="0"/>
                <a:satOff val="0"/>
                <a:lumOff val="0"/>
                <a:alphaOff val="0"/>
              </a:srgbClr>
            </a:solidFill>
            <a:latin typeface="Tahoma"/>
            <a:ea typeface="+mn-ea"/>
            <a:cs typeface="+mn-cs"/>
          </a:endParaRPr>
        </a:p>
      </dgm:t>
    </dgm:pt>
    <dgm:pt modelId="{13AC32A6-8893-D449-8951-D536AAD2A737}" type="parTrans" cxnId="{C6891DF1-0059-CC44-A182-9979EC54C9D2}">
      <dgm:prSet/>
      <dgm:spPr/>
      <dgm:t>
        <a:bodyPr/>
        <a:lstStyle/>
        <a:p>
          <a:endParaRPr lang="en-US"/>
        </a:p>
      </dgm:t>
    </dgm:pt>
    <dgm:pt modelId="{753CC65B-9A29-7147-A2D0-98426981BDB6}" type="sibTrans" cxnId="{C6891DF1-0059-CC44-A182-9979EC54C9D2}">
      <dgm:prSet/>
      <dgm:spPr/>
      <dgm:t>
        <a:bodyPr/>
        <a:lstStyle/>
        <a:p>
          <a:endParaRPr lang="en-US"/>
        </a:p>
      </dgm:t>
    </dgm:pt>
    <dgm:pt modelId="{6782EAD5-E922-9B4C-A5FC-5915B15F009C}">
      <dgm:prSet/>
      <dgm:spPr>
        <a:xfrm>
          <a:off x="1400404"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8 </a:t>
          </a:r>
          <a:r>
            <a:rPr lang="zh-CN" altLang="en-US" dirty="0">
              <a:solidFill>
                <a:srgbClr val="FFFFFF">
                  <a:hueOff val="0"/>
                  <a:satOff val="0"/>
                  <a:lumOff val="0"/>
                  <a:alphaOff val="0"/>
                </a:srgbClr>
              </a:solidFill>
              <a:latin typeface="Tahoma"/>
              <a:ea typeface="+mn-ea"/>
              <a:cs typeface="+mn-cs"/>
            </a:rPr>
            <a:t>玛西班月</a:t>
          </a:r>
          <a:endParaRPr lang="en-US" dirty="0">
            <a:solidFill>
              <a:srgbClr val="FFFFFF">
                <a:hueOff val="0"/>
                <a:satOff val="0"/>
                <a:lumOff val="0"/>
                <a:alphaOff val="0"/>
              </a:srgbClr>
            </a:solidFill>
            <a:latin typeface="Tahoma"/>
            <a:ea typeface="+mn-ea"/>
            <a:cs typeface="+mn-cs"/>
          </a:endParaRPr>
        </a:p>
      </dgm:t>
    </dgm:pt>
    <dgm:pt modelId="{CC36D1B0-EED6-F543-9A2C-66BFE65E98FE}" type="parTrans" cxnId="{CB890223-8D05-A54D-9B11-07CBEFE16BBA}">
      <dgm:prSet/>
      <dgm:spPr/>
      <dgm:t>
        <a:bodyPr/>
        <a:lstStyle/>
        <a:p>
          <a:endParaRPr lang="en-US"/>
        </a:p>
      </dgm:t>
    </dgm:pt>
    <dgm:pt modelId="{F7188126-6417-5E4E-AEC3-96B93D7AF95B}" type="sibTrans" cxnId="{CB890223-8D05-A54D-9B11-07CBEFE16BBA}">
      <dgm:prSet/>
      <dgm:spPr/>
      <dgm:t>
        <a:bodyPr/>
        <a:lstStyle/>
        <a:p>
          <a:endParaRPr lang="en-US"/>
        </a:p>
      </dgm:t>
    </dgm:pt>
    <dgm:pt modelId="{C662D955-A480-8345-ACB2-6F958B5C1888}">
      <dgm:prSet/>
      <dgm:spPr>
        <a:xfrm>
          <a:off x="650703"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9 </a:t>
          </a:r>
          <a:r>
            <a:rPr lang="zh-CN" altLang="en-US" dirty="0">
              <a:solidFill>
                <a:srgbClr val="FFFFFF">
                  <a:hueOff val="0"/>
                  <a:satOff val="0"/>
                  <a:lumOff val="0"/>
                  <a:alphaOff val="0"/>
                </a:srgbClr>
              </a:solidFill>
              <a:latin typeface="Tahoma"/>
              <a:ea typeface="+mn-ea"/>
              <a:cs typeface="+mn-cs"/>
            </a:rPr>
            <a:t>基斯流月</a:t>
          </a:r>
          <a:endParaRPr lang="en-US" dirty="0">
            <a:solidFill>
              <a:srgbClr val="FFFFFF">
                <a:hueOff val="0"/>
                <a:satOff val="0"/>
                <a:lumOff val="0"/>
                <a:alphaOff val="0"/>
              </a:srgbClr>
            </a:solidFill>
            <a:latin typeface="Tahoma"/>
            <a:ea typeface="+mn-ea"/>
            <a:cs typeface="+mn-cs"/>
          </a:endParaRPr>
        </a:p>
      </dgm:t>
    </dgm:pt>
    <dgm:pt modelId="{FBF6ABAC-5F0F-874D-8329-1408756EB7F5}" type="parTrans" cxnId="{C4694752-06F5-C545-A5BC-49319580A088}">
      <dgm:prSet/>
      <dgm:spPr/>
      <dgm:t>
        <a:bodyPr/>
        <a:lstStyle/>
        <a:p>
          <a:endParaRPr lang="en-US"/>
        </a:p>
      </dgm:t>
    </dgm:pt>
    <dgm:pt modelId="{6F4808C3-C7D0-224B-B4C4-5DDEB9906496}" type="sibTrans" cxnId="{C4694752-06F5-C545-A5BC-49319580A088}">
      <dgm:prSet/>
      <dgm:spPr/>
      <dgm:t>
        <a:bodyPr/>
        <a:lstStyle/>
        <a:p>
          <a:endParaRPr lang="en-US"/>
        </a:p>
      </dgm:t>
    </dgm:pt>
    <dgm:pt modelId="{7F624F2B-FDF2-064E-A113-8ACD76FBB911}">
      <dgm:prSet/>
      <dgm:spPr>
        <a:xfrm>
          <a:off x="650703"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10 </a:t>
          </a:r>
          <a:r>
            <a:rPr lang="zh-CN" altLang="en-US" dirty="0">
              <a:solidFill>
                <a:srgbClr val="FFFFFF">
                  <a:hueOff val="0"/>
                  <a:satOff val="0"/>
                  <a:lumOff val="0"/>
                  <a:alphaOff val="0"/>
                </a:srgbClr>
              </a:solidFill>
              <a:latin typeface="Tahoma"/>
              <a:ea typeface="+mn-ea"/>
              <a:cs typeface="+mn-cs"/>
            </a:rPr>
            <a:t>提别月</a:t>
          </a:r>
          <a:endParaRPr lang="en-US" dirty="0">
            <a:solidFill>
              <a:srgbClr val="FFFFFF">
                <a:hueOff val="0"/>
                <a:satOff val="0"/>
                <a:lumOff val="0"/>
                <a:alphaOff val="0"/>
              </a:srgbClr>
            </a:solidFill>
            <a:latin typeface="Tahoma"/>
            <a:ea typeface="+mn-ea"/>
            <a:cs typeface="+mn-cs"/>
          </a:endParaRPr>
        </a:p>
      </dgm:t>
    </dgm:pt>
    <dgm:pt modelId="{363641FA-1A9F-DF42-9847-FB36427D0626}" type="parTrans" cxnId="{366B22C6-0239-8B45-A53A-36341274822B}">
      <dgm:prSet/>
      <dgm:spPr/>
      <dgm:t>
        <a:bodyPr/>
        <a:lstStyle/>
        <a:p>
          <a:endParaRPr lang="en-US"/>
        </a:p>
      </dgm:t>
    </dgm:pt>
    <dgm:pt modelId="{A150C2D3-19FD-1442-B926-76D1AF293750}" type="sibTrans" cxnId="{366B22C6-0239-8B45-A53A-36341274822B}">
      <dgm:prSet/>
      <dgm:spPr/>
      <dgm:t>
        <a:bodyPr/>
        <a:lstStyle/>
        <a:p>
          <a:endParaRPr lang="en-US"/>
        </a:p>
      </dgm:t>
    </dgm:pt>
    <dgm:pt modelId="{808C204C-6765-C247-B952-F88465CBE46F}">
      <dgm:prSet/>
      <dgm:spPr>
        <a:xfrm>
          <a:off x="1400404"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11</a:t>
          </a:r>
          <a:r>
            <a:rPr lang="zh-CN" altLang="en-US" dirty="0">
              <a:solidFill>
                <a:srgbClr val="FFFFFF">
                  <a:hueOff val="0"/>
                  <a:satOff val="0"/>
                  <a:lumOff val="0"/>
                  <a:alphaOff val="0"/>
                </a:srgbClr>
              </a:solidFill>
              <a:latin typeface="Tahoma"/>
              <a:ea typeface="+mn-ea"/>
              <a:cs typeface="+mn-cs"/>
            </a:rPr>
            <a:t> 细罢特月</a:t>
          </a:r>
          <a:endParaRPr lang="en-US" dirty="0">
            <a:solidFill>
              <a:srgbClr val="FFFFFF">
                <a:hueOff val="0"/>
                <a:satOff val="0"/>
                <a:lumOff val="0"/>
                <a:alphaOff val="0"/>
              </a:srgbClr>
            </a:solidFill>
            <a:latin typeface="Tahoma"/>
            <a:ea typeface="+mn-ea"/>
            <a:cs typeface="+mn-cs"/>
          </a:endParaRPr>
        </a:p>
      </dgm:t>
    </dgm:pt>
    <dgm:pt modelId="{D3C1475C-DC8A-3B43-96FA-55A783E44487}" type="parTrans" cxnId="{2486BC3B-011D-0D40-A673-E70453C48BDC}">
      <dgm:prSet/>
      <dgm:spPr/>
      <dgm:t>
        <a:bodyPr/>
        <a:lstStyle/>
        <a:p>
          <a:endParaRPr lang="en-US"/>
        </a:p>
      </dgm:t>
    </dgm:pt>
    <dgm:pt modelId="{A5AEBEE1-F539-EC40-91AD-147C5AEE6F58}" type="sibTrans" cxnId="{2486BC3B-011D-0D40-A673-E70453C48BDC}">
      <dgm:prSet/>
      <dgm:spPr/>
      <dgm:t>
        <a:bodyPr/>
        <a:lstStyle/>
        <a:p>
          <a:endParaRPr lang="en-US"/>
        </a:p>
      </dgm:t>
    </dgm:pt>
    <dgm:pt modelId="{8312C998-D541-C24F-B406-4BE6B9523883}">
      <dgm:prSet/>
      <dgm:spPr>
        <a:xfrm>
          <a:off x="2698925" y="3003"/>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12 </a:t>
          </a:r>
          <a:r>
            <a:rPr lang="zh-CN" altLang="en-US" dirty="0">
              <a:solidFill>
                <a:srgbClr val="FFFFFF">
                  <a:hueOff val="0"/>
                  <a:satOff val="0"/>
                  <a:lumOff val="0"/>
                  <a:alphaOff val="0"/>
                </a:srgbClr>
              </a:solidFill>
              <a:latin typeface="Tahoma"/>
              <a:ea typeface="+mn-ea"/>
              <a:cs typeface="+mn-cs"/>
            </a:rPr>
            <a:t>亚达月</a:t>
          </a:r>
          <a:endParaRPr lang="en-US" dirty="0"/>
        </a:p>
      </dgm:t>
    </dgm:pt>
    <dgm:pt modelId="{FE4ED9FB-BC80-8B41-A8A0-80792EB00CB8}" type="parTrans" cxnId="{63CBE0BE-1A9A-7D41-81BB-DEFD29DFB94B}">
      <dgm:prSet/>
      <dgm:spPr/>
      <dgm:t>
        <a:bodyPr/>
        <a:lstStyle/>
        <a:p>
          <a:endParaRPr lang="en-US"/>
        </a:p>
      </dgm:t>
    </dgm:pt>
    <dgm:pt modelId="{2EF59C7F-52C8-E54B-AD12-02FEF44B836C}" type="sibTrans" cxnId="{63CBE0BE-1A9A-7D41-81BB-DEFD29DFB94B}">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D6373935-A2E9-A548-A33D-66E6F37911B5}" type="pres">
      <dgm:prSet presAssocID="{14D4E93F-049A-3C4B-AC51-98238007908B}" presName="dummy" presStyleCnt="0"/>
      <dgm:spPr/>
    </dgm:pt>
    <dgm:pt modelId="{D4CC7CA4-90CA-C44A-80C6-5F4700CEE084}" type="pres">
      <dgm:prSet presAssocID="{14D4E93F-049A-3C4B-AC51-98238007908B}" presName="node" presStyleLbl="revTx" presStyleIdx="1" presStyleCnt="12" custScaleX="192316">
        <dgm:presLayoutVars>
          <dgm:bulletEnabled val="1"/>
        </dgm:presLayoutVars>
      </dgm:prSet>
      <dgm:spPr>
        <a:prstGeom prst="rect">
          <a:avLst/>
        </a:prstGeom>
      </dgm:spPr>
    </dgm:pt>
    <dgm:pt modelId="{7E13332C-B56D-A940-B9D8-EF62C0148D0D}" type="pres">
      <dgm:prSet presAssocID="{5F59F7B6-41A1-5E4E-9B55-45D980CBBD04}"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4897C66C-58BE-8247-B788-6E12567D356C}" type="pres">
      <dgm:prSet presAssocID="{C16F2B15-09EF-2641-AECC-6EB87CD786D6}" presName="dummy" presStyleCnt="0"/>
      <dgm:spPr/>
    </dgm:pt>
    <dgm:pt modelId="{5FCD605C-912A-4041-B996-B403716CA487}" type="pres">
      <dgm:prSet presAssocID="{C16F2B15-09EF-2641-AECC-6EB87CD786D6}" presName="node" presStyleLbl="revTx" presStyleIdx="2" presStyleCnt="12" custScaleX="216806">
        <dgm:presLayoutVars>
          <dgm:bulletEnabled val="1"/>
        </dgm:presLayoutVars>
      </dgm:prSet>
      <dgm:spPr>
        <a:prstGeom prst="rect">
          <a:avLst/>
        </a:prstGeom>
      </dgm:spPr>
    </dgm:pt>
    <dgm:pt modelId="{C105699B-8FB2-A741-A50C-5CCB2285D0C7}" type="pres">
      <dgm:prSet presAssocID="{7DD749AC-A666-F745-A030-2FAE8CB25167}"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BC28773C-7834-1A42-92F8-4F4BB89DB73D}" type="pres">
      <dgm:prSet presAssocID="{2FA9EF7D-C744-714A-9360-CF1CAE2B314A}" presName="dummy" presStyleCnt="0"/>
      <dgm:spPr/>
    </dgm:pt>
    <dgm:pt modelId="{7011ABDE-921D-CC4A-A812-98D8BC216768}" type="pres">
      <dgm:prSet presAssocID="{2FA9EF7D-C744-714A-9360-CF1CAE2B314A}" presName="node" presStyleLbl="revTx" presStyleIdx="3" presStyleCnt="12" custScaleX="211950">
        <dgm:presLayoutVars>
          <dgm:bulletEnabled val="1"/>
        </dgm:presLayoutVars>
      </dgm:prSet>
      <dgm:spPr>
        <a:prstGeom prst="rect">
          <a:avLst/>
        </a:prstGeom>
      </dgm:spPr>
    </dgm:pt>
    <dgm:pt modelId="{4CDF93A6-30AC-5049-921D-2336D88B6C8C}" type="pres">
      <dgm:prSet presAssocID="{3919AF97-A657-C24C-8FEF-CDFE69FAD766}"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82609FE2-F95F-734C-AD24-6040CE4C7555}" type="pres">
      <dgm:prSet presAssocID="{F3A48034-02EA-A645-9654-500D0C9BDE51}" presName="dummy" presStyleCnt="0"/>
      <dgm:spPr/>
    </dgm:pt>
    <dgm:pt modelId="{8BE15629-E7D3-B841-AFF5-8835001D0C0D}" type="pres">
      <dgm:prSet presAssocID="{F3A48034-02EA-A645-9654-500D0C9BDE51}" presName="node" presStyleLbl="revTx" presStyleIdx="4" presStyleCnt="12" custScaleX="250719">
        <dgm:presLayoutVars>
          <dgm:bulletEnabled val="1"/>
        </dgm:presLayoutVars>
      </dgm:prSet>
      <dgm:spPr>
        <a:prstGeom prst="rect">
          <a:avLst/>
        </a:prstGeom>
      </dgm:spPr>
    </dgm:pt>
    <dgm:pt modelId="{BC2D0E1C-471D-7E42-82F1-D17C1CE939AE}" type="pres">
      <dgm:prSet presAssocID="{5D624582-EA17-E941-8868-4692E0260FE8}"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34EFA172-4ACD-5D45-8EB1-C8219C4728ED}" type="pres">
      <dgm:prSet presAssocID="{4584B37E-B9E6-8B4B-B617-0935A3BE700D}" presName="dummy" presStyleCnt="0"/>
      <dgm:spPr/>
    </dgm:pt>
    <dgm:pt modelId="{A09B53D5-F25D-3645-B6F1-7A6889DDDF8A}" type="pres">
      <dgm:prSet presAssocID="{4584B37E-B9E6-8B4B-B617-0935A3BE700D}" presName="node" presStyleLbl="revTx" presStyleIdx="5" presStyleCnt="12" custScaleX="209410">
        <dgm:presLayoutVars>
          <dgm:bulletEnabled val="1"/>
        </dgm:presLayoutVars>
      </dgm:prSet>
      <dgm:spPr>
        <a:prstGeom prst="rect">
          <a:avLst/>
        </a:prstGeom>
      </dgm:spPr>
    </dgm:pt>
    <dgm:pt modelId="{ED222A40-1059-3345-AD49-855C25E47BE8}" type="pres">
      <dgm:prSet presAssocID="{956E8FD4-551A-0A40-9B8E-75EF1678581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4C853683-3218-CD49-B68F-8A5D239AEE90}" type="pres">
      <dgm:prSet presAssocID="{7E56E222-E760-BB44-B344-1990E1501858}" presName="dummy" presStyleCnt="0"/>
      <dgm:spPr/>
    </dgm:pt>
    <dgm:pt modelId="{B4887613-2C8E-6048-BE4F-C6593EEA02B6}" type="pres">
      <dgm:prSet presAssocID="{7E56E222-E760-BB44-B344-1990E1501858}" presName="node" presStyleLbl="revTx" presStyleIdx="6" presStyleCnt="12" custScaleX="160431" custRadScaleRad="100876" custRadScaleInc="7467">
        <dgm:presLayoutVars>
          <dgm:bulletEnabled val="1"/>
        </dgm:presLayoutVars>
      </dgm:prSet>
      <dgm:spPr>
        <a:prstGeom prst="rect">
          <a:avLst/>
        </a:prstGeom>
      </dgm:spPr>
    </dgm:pt>
    <dgm:pt modelId="{3EB43849-CDAA-6542-A0ED-A2364BFE5183}" type="pres">
      <dgm:prSet presAssocID="{753CC65B-9A29-7147-A2D0-98426981BDB6}"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67B5704C-12E6-724A-A550-BBECF16F0D67}" type="pres">
      <dgm:prSet presAssocID="{6782EAD5-E922-9B4C-A5FC-5915B15F009C}" presName="dummy" presStyleCnt="0"/>
      <dgm:spPr/>
    </dgm:pt>
    <dgm:pt modelId="{F4A0DB84-DA6F-5B42-865D-A1C9482E6477}" type="pres">
      <dgm:prSet presAssocID="{6782EAD5-E922-9B4C-A5FC-5915B15F009C}" presName="node" presStyleLbl="revTx" presStyleIdx="7" presStyleCnt="12" custScaleX="218258">
        <dgm:presLayoutVars>
          <dgm:bulletEnabled val="1"/>
        </dgm:presLayoutVars>
      </dgm:prSet>
      <dgm:spPr>
        <a:prstGeom prst="rect">
          <a:avLst/>
        </a:prstGeom>
      </dgm:spPr>
    </dgm:pt>
    <dgm:pt modelId="{A03A567C-81C1-5D48-A8D8-13AC95079D6E}" type="pres">
      <dgm:prSet presAssocID="{F7188126-6417-5E4E-AEC3-96B93D7AF95B}"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4224DD77-44E4-B542-8850-3F8188BB1E36}" type="pres">
      <dgm:prSet presAssocID="{C662D955-A480-8345-ACB2-6F958B5C1888}" presName="dummy" presStyleCnt="0"/>
      <dgm:spPr/>
    </dgm:pt>
    <dgm:pt modelId="{D1865973-AFE4-A943-BF2C-DC5AFBD39F55}" type="pres">
      <dgm:prSet presAssocID="{C662D955-A480-8345-ACB2-6F958B5C1888}" presName="node" presStyleLbl="revTx" presStyleIdx="8" presStyleCnt="12" custScaleX="221150">
        <dgm:presLayoutVars>
          <dgm:bulletEnabled val="1"/>
        </dgm:presLayoutVars>
      </dgm:prSet>
      <dgm:spPr>
        <a:prstGeom prst="rect">
          <a:avLst/>
        </a:prstGeom>
      </dgm:spPr>
    </dgm:pt>
    <dgm:pt modelId="{97C00218-34C1-5146-826D-31FE35FA5017}" type="pres">
      <dgm:prSet presAssocID="{6F4808C3-C7D0-224B-B4C4-5DDEB9906496}" presName="sibTrans" presStyleLbl="node1" presStyleIdx="8" presStyleCnt="12" custLinFactNeighborX="2605" custLinFactNeighborY="-837"/>
      <dgm:spPr>
        <a:prstGeom prst="circularArrow">
          <a:avLst>
            <a:gd name="adj1" fmla="val 2311"/>
            <a:gd name="adj2" fmla="val 139396"/>
            <a:gd name="adj3" fmla="val 11122868"/>
            <a:gd name="adj4" fmla="val 10337736"/>
            <a:gd name="adj5" fmla="val 2696"/>
          </a:avLst>
        </a:prstGeom>
      </dgm:spPr>
    </dgm:pt>
    <dgm:pt modelId="{0EF7573D-5C5D-B949-B76F-5EB9457D4F36}" type="pres">
      <dgm:prSet presAssocID="{7F624F2B-FDF2-064E-A113-8ACD76FBB911}" presName="dummy" presStyleCnt="0"/>
      <dgm:spPr/>
    </dgm:pt>
    <dgm:pt modelId="{58A8FDD3-53A8-B64E-A8CF-56CB16DD1561}" type="pres">
      <dgm:prSet presAssocID="{7F624F2B-FDF2-064E-A113-8ACD76FBB911}" presName="node" presStyleLbl="revTx" presStyleIdx="9" presStyleCnt="12" custScaleX="223834">
        <dgm:presLayoutVars>
          <dgm:bulletEnabled val="1"/>
        </dgm:presLayoutVars>
      </dgm:prSet>
      <dgm:spPr>
        <a:prstGeom prst="rect">
          <a:avLst/>
        </a:prstGeom>
      </dgm:spPr>
    </dgm:pt>
    <dgm:pt modelId="{6EF3A9E6-F5F9-C84D-A088-29BA6973AC84}" type="pres">
      <dgm:prSet presAssocID="{A150C2D3-19FD-1442-B926-76D1AF29375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60236C4F-9E4B-C84E-9472-C140F7126C56}" type="pres">
      <dgm:prSet presAssocID="{808C204C-6765-C247-B952-F88465CBE46F}" presName="dummy" presStyleCnt="0"/>
      <dgm:spPr/>
    </dgm:pt>
    <dgm:pt modelId="{8EF6DDEE-72DC-714C-A05F-3C4CBC43E8B1}" type="pres">
      <dgm:prSet presAssocID="{808C204C-6765-C247-B952-F88465CBE46F}" presName="node" presStyleLbl="revTx" presStyleIdx="10" presStyleCnt="12" custScaleX="204809">
        <dgm:presLayoutVars>
          <dgm:bulletEnabled val="1"/>
        </dgm:presLayoutVars>
      </dgm:prSet>
      <dgm:spPr>
        <a:prstGeom prst="rect">
          <a:avLst/>
        </a:prstGeom>
      </dgm:spPr>
    </dgm:pt>
    <dgm:pt modelId="{9C0B38ED-69AF-1742-B03C-44F628081988}" type="pres">
      <dgm:prSet presAssocID="{A5AEBEE1-F539-EC40-91AD-147C5AEE6F58}"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EF662A56-2D44-AC43-88FC-CC890223D94E}" type="pres">
      <dgm:prSet presAssocID="{8312C998-D541-C24F-B406-4BE6B9523883}" presName="dummy" presStyleCnt="0"/>
      <dgm:spPr/>
    </dgm:pt>
    <dgm:pt modelId="{F71C92C7-1F11-9943-86A3-AC589F620D1F}" type="pres">
      <dgm:prSet presAssocID="{8312C998-D541-C24F-B406-4BE6B9523883}" presName="node" presStyleLbl="revTx" presStyleIdx="11" presStyleCnt="12" custScaleX="89195" custRadScaleRad="100461" custRadScaleInc="-9508">
        <dgm:presLayoutVars>
          <dgm:bulletEnabled val="1"/>
        </dgm:presLayoutVars>
      </dgm:prSet>
      <dgm:spPr>
        <a:prstGeom prst="rect">
          <a:avLst/>
        </a:prstGeom>
      </dgm:spPr>
    </dgm:pt>
    <dgm:pt modelId="{177A76F1-B4CA-E543-9CF3-DEF10E2A977A}" type="pres">
      <dgm:prSet presAssocID="{2EF59C7F-52C8-E54B-AD12-02FEF44B836C}"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D1E3400-79CC-D343-A816-0F5DB3DB9943}" type="presOf" srcId="{753CC65B-9A29-7147-A2D0-98426981BDB6}" destId="{3EB43849-CDAA-6542-A0ED-A2364BFE5183}" srcOrd="0" destOrd="0" presId="urn:microsoft.com/office/officeart/2005/8/layout/cycle1"/>
    <dgm:cxn modelId="{C39A6F00-CC0B-164F-A405-9F406A7BB6B0}" srcId="{8E1255C9-F847-A440-83FF-7AA254CCB896}" destId="{2FA9EF7D-C744-714A-9360-CF1CAE2B314A}" srcOrd="3" destOrd="0" parTransId="{11B56BF4-17F7-E94D-9FB9-EE1A3AB097C0}" sibTransId="{3919AF97-A657-C24C-8FEF-CDFE69FAD766}"/>
    <dgm:cxn modelId="{A44F0C14-FA6F-304E-AC25-0DBF7C7F7D49}" type="presOf" srcId="{5D624582-EA17-E941-8868-4692E0260FE8}" destId="{BC2D0E1C-471D-7E42-82F1-D17C1CE939AE}" srcOrd="0" destOrd="0" presId="urn:microsoft.com/office/officeart/2005/8/layout/cycle1"/>
    <dgm:cxn modelId="{EF23DE19-7639-4B49-83DA-8FC074D53E82}" type="presOf" srcId="{956E8FD4-551A-0A40-9B8E-75EF16785817}" destId="{ED222A40-1059-3345-AD49-855C25E47BE8}" srcOrd="0" destOrd="0" presId="urn:microsoft.com/office/officeart/2005/8/layout/cycle1"/>
    <dgm:cxn modelId="{DC8D3F1B-D791-534E-8B8E-21BAF254C2A8}" type="presOf" srcId="{6782EAD5-E922-9B4C-A5FC-5915B15F009C}" destId="{F4A0DB84-DA6F-5B42-865D-A1C9482E6477}" srcOrd="0" destOrd="0" presId="urn:microsoft.com/office/officeart/2005/8/layout/cycle1"/>
    <dgm:cxn modelId="{57731E1C-B4E9-964A-8E1B-0D0BA71E90DF}" srcId="{8E1255C9-F847-A440-83FF-7AA254CCB896}" destId="{14D4E93F-049A-3C4B-AC51-98238007908B}" srcOrd="1" destOrd="0" parTransId="{6492643A-926C-9143-836A-B02AA2E21F17}" sibTransId="{5F59F7B6-41A1-5E4E-9B55-45D980CBBD04}"/>
    <dgm:cxn modelId="{CB890223-8D05-A54D-9B11-07CBEFE16BBA}" srcId="{8E1255C9-F847-A440-83FF-7AA254CCB896}" destId="{6782EAD5-E922-9B4C-A5FC-5915B15F009C}" srcOrd="7" destOrd="0" parTransId="{CC36D1B0-EED6-F543-9A2C-66BFE65E98FE}" sibTransId="{F7188126-6417-5E4E-AEC3-96B93D7AF95B}"/>
    <dgm:cxn modelId="{E5337A26-AA0A-3D4F-8D83-09337A3DD3A2}" type="presOf" srcId="{808C204C-6765-C247-B952-F88465CBE46F}" destId="{8EF6DDEE-72DC-714C-A05F-3C4CBC43E8B1}" srcOrd="0" destOrd="0" presId="urn:microsoft.com/office/officeart/2005/8/layout/cycle1"/>
    <dgm:cxn modelId="{3C26C72B-0C9A-2D42-BD96-3155FA039E98}" type="presOf" srcId="{B6065800-F57E-6842-B73C-614AFBC2DE05}" destId="{2990F259-A510-7044-A15A-189FB55AE5CB}"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2486BC3B-011D-0D40-A673-E70453C48BDC}" srcId="{8E1255C9-F847-A440-83FF-7AA254CCB896}" destId="{808C204C-6765-C247-B952-F88465CBE46F}" srcOrd="10" destOrd="0" parTransId="{D3C1475C-DC8A-3B43-96FA-55A783E44487}" sibTransId="{A5AEBEE1-F539-EC40-91AD-147C5AEE6F58}"/>
    <dgm:cxn modelId="{643CAE3D-E8F2-9048-9A6F-4774C96B6499}" type="presOf" srcId="{8312C998-D541-C24F-B406-4BE6B9523883}" destId="{F71C92C7-1F11-9943-86A3-AC589F620D1F}" srcOrd="0" destOrd="0" presId="urn:microsoft.com/office/officeart/2005/8/layout/cycle1"/>
    <dgm:cxn modelId="{4D45F33D-7B97-974D-91B6-80654FF0C5F1}" type="presOf" srcId="{4584B37E-B9E6-8B4B-B617-0935A3BE700D}" destId="{A09B53D5-F25D-3645-B6F1-7A6889DDDF8A}" srcOrd="0" destOrd="0" presId="urn:microsoft.com/office/officeart/2005/8/layout/cycle1"/>
    <dgm:cxn modelId="{65BDF347-D145-F549-BD59-A4430F6BE914}" type="presOf" srcId="{2FA9EF7D-C744-714A-9360-CF1CAE2B314A}" destId="{7011ABDE-921D-CC4A-A812-98D8BC216768}" srcOrd="0" destOrd="0" presId="urn:microsoft.com/office/officeart/2005/8/layout/cycle1"/>
    <dgm:cxn modelId="{7073E249-FA18-164C-A949-F43715EA4AC0}" type="presOf" srcId="{F7188126-6417-5E4E-AEC3-96B93D7AF95B}" destId="{A03A567C-81C1-5D48-A8D8-13AC95079D6E}" srcOrd="0" destOrd="0" presId="urn:microsoft.com/office/officeart/2005/8/layout/cycle1"/>
    <dgm:cxn modelId="{C4694752-06F5-C545-A5BC-49319580A088}" srcId="{8E1255C9-F847-A440-83FF-7AA254CCB896}" destId="{C662D955-A480-8345-ACB2-6F958B5C1888}" srcOrd="8" destOrd="0" parTransId="{FBF6ABAC-5F0F-874D-8329-1408756EB7F5}" sibTransId="{6F4808C3-C7D0-224B-B4C4-5DDEB9906496}"/>
    <dgm:cxn modelId="{45AF8C55-FCA6-9544-A7D9-656B2890CA80}" type="presOf" srcId="{14D4E93F-049A-3C4B-AC51-98238007908B}" destId="{D4CC7CA4-90CA-C44A-80C6-5F4700CEE084}" srcOrd="0" destOrd="0" presId="urn:microsoft.com/office/officeart/2005/8/layout/cycle1"/>
    <dgm:cxn modelId="{A458185B-2304-FC44-9120-A25E0DD4A3B8}" type="presOf" srcId="{C662D955-A480-8345-ACB2-6F958B5C1888}" destId="{D1865973-AFE4-A943-BF2C-DC5AFBD39F55}" srcOrd="0" destOrd="0" presId="urn:microsoft.com/office/officeart/2005/8/layout/cycle1"/>
    <dgm:cxn modelId="{4CBF7D76-1FC4-634B-9E20-F7C5186060B2}" type="presOf" srcId="{A5AEBEE1-F539-EC40-91AD-147C5AEE6F58}" destId="{9C0B38ED-69AF-1742-B03C-44F628081988}" srcOrd="0" destOrd="0" presId="urn:microsoft.com/office/officeart/2005/8/layout/cycle1"/>
    <dgm:cxn modelId="{FD994978-9C92-8B48-A0A7-81EE13FB0383}" srcId="{8E1255C9-F847-A440-83FF-7AA254CCB896}" destId="{C16F2B15-09EF-2641-AECC-6EB87CD786D6}" srcOrd="2" destOrd="0" parTransId="{5C6B3610-30C5-0F42-8F06-11CB8839738A}" sibTransId="{7DD749AC-A666-F745-A030-2FAE8CB25167}"/>
    <dgm:cxn modelId="{65FBDD8C-6407-344C-8653-A1A432ED5AB3}" type="presOf" srcId="{3919AF97-A657-C24C-8FEF-CDFE69FAD766}" destId="{4CDF93A6-30AC-5049-921D-2336D88B6C8C}" srcOrd="0" destOrd="0" presId="urn:microsoft.com/office/officeart/2005/8/layout/cycle1"/>
    <dgm:cxn modelId="{C2836191-CEC4-E243-A8D3-A73844BD805D}" type="presOf" srcId="{8E1255C9-F847-A440-83FF-7AA254CCB896}" destId="{974F300E-4386-5845-9047-D2E50BE5B9DF}" srcOrd="0" destOrd="0" presId="urn:microsoft.com/office/officeart/2005/8/layout/cycle1"/>
    <dgm:cxn modelId="{E65C7695-DEBF-CB43-AE8A-CCE0350281FC}" srcId="{8E1255C9-F847-A440-83FF-7AA254CCB896}" destId="{4584B37E-B9E6-8B4B-B617-0935A3BE700D}" srcOrd="5" destOrd="0" parTransId="{DAB29195-28CC-474C-BBA8-8848194865F9}" sibTransId="{956E8FD4-551A-0A40-9B8E-75EF16785817}"/>
    <dgm:cxn modelId="{8BE5ED9D-C0FB-1044-AE6F-749C42E23421}" type="presOf" srcId="{6F4808C3-C7D0-224B-B4C4-5DDEB9906496}" destId="{97C00218-34C1-5146-826D-31FE35FA5017}" srcOrd="0" destOrd="0" presId="urn:microsoft.com/office/officeart/2005/8/layout/cycle1"/>
    <dgm:cxn modelId="{970CFCAB-C463-E445-B16F-E0E45791CAE8}" type="presOf" srcId="{C16F2B15-09EF-2641-AECC-6EB87CD786D6}" destId="{5FCD605C-912A-4041-B996-B403716CA487}" srcOrd="0" destOrd="0" presId="urn:microsoft.com/office/officeart/2005/8/layout/cycle1"/>
    <dgm:cxn modelId="{3DD0D2B7-3E58-5044-BD49-F0A019BD4733}" type="presOf" srcId="{5F59F7B6-41A1-5E4E-9B55-45D980CBBD04}" destId="{7E13332C-B56D-A940-B9D8-EF62C0148D0D}" srcOrd="0" destOrd="0" presId="urn:microsoft.com/office/officeart/2005/8/layout/cycle1"/>
    <dgm:cxn modelId="{63CBE0BE-1A9A-7D41-81BB-DEFD29DFB94B}" srcId="{8E1255C9-F847-A440-83FF-7AA254CCB896}" destId="{8312C998-D541-C24F-B406-4BE6B9523883}" srcOrd="11" destOrd="0" parTransId="{FE4ED9FB-BC80-8B41-A8A0-80792EB00CB8}" sibTransId="{2EF59C7F-52C8-E54B-AD12-02FEF44B836C}"/>
    <dgm:cxn modelId="{366B22C6-0239-8B45-A53A-36341274822B}" srcId="{8E1255C9-F847-A440-83FF-7AA254CCB896}" destId="{7F624F2B-FDF2-064E-A113-8ACD76FBB911}" srcOrd="9" destOrd="0" parTransId="{363641FA-1A9F-DF42-9847-FB36427D0626}" sibTransId="{A150C2D3-19FD-1442-B926-76D1AF293750}"/>
    <dgm:cxn modelId="{76E71EC9-C835-F442-97E7-D5714D95CBC5}" type="presOf" srcId="{7DD749AC-A666-F745-A030-2FAE8CB25167}" destId="{C105699B-8FB2-A741-A50C-5CCB2285D0C7}" srcOrd="0" destOrd="0" presId="urn:microsoft.com/office/officeart/2005/8/layout/cycle1"/>
    <dgm:cxn modelId="{09DF98CE-CBCE-D148-8477-C9CFE0E4DC8C}" type="presOf" srcId="{7F624F2B-FDF2-064E-A113-8ACD76FBB911}" destId="{58A8FDD3-53A8-B64E-A8CF-56CB16DD1561}" srcOrd="0" destOrd="0" presId="urn:microsoft.com/office/officeart/2005/8/layout/cycle1"/>
    <dgm:cxn modelId="{C4261DD0-72C8-0743-84DC-F21353B2DB4C}" type="presOf" srcId="{F3A48034-02EA-A645-9654-500D0C9BDE51}" destId="{8BE15629-E7D3-B841-AFF5-8835001D0C0D}" srcOrd="0" destOrd="0" presId="urn:microsoft.com/office/officeart/2005/8/layout/cycle1"/>
    <dgm:cxn modelId="{360B12D9-4E97-A745-A6F4-E46731579BD4}" type="presOf" srcId="{7E56E222-E760-BB44-B344-1990E1501858}" destId="{B4887613-2C8E-6048-BE4F-C6593EEA02B6}" srcOrd="0" destOrd="0" presId="urn:microsoft.com/office/officeart/2005/8/layout/cycle1"/>
    <dgm:cxn modelId="{2FB68BDB-210F-704C-A22E-8C15E9D248AB}" type="presOf" srcId="{A150C2D3-19FD-1442-B926-76D1AF293750}" destId="{6EF3A9E6-F5F9-C84D-A088-29BA6973AC84}" srcOrd="0" destOrd="0" presId="urn:microsoft.com/office/officeart/2005/8/layout/cycle1"/>
    <dgm:cxn modelId="{FA25F0E3-5D5A-FB43-9DD6-78662C2884CE}" srcId="{8E1255C9-F847-A440-83FF-7AA254CCB896}" destId="{F3A48034-02EA-A645-9654-500D0C9BDE51}" srcOrd="4" destOrd="0" parTransId="{A5D9F8BC-6D7D-B047-B69A-B59A8374FC90}" sibTransId="{5D624582-EA17-E941-8868-4692E0260FE8}"/>
    <dgm:cxn modelId="{DF9670E5-CF62-E84E-AD08-04EF9E0B9358}" type="presOf" srcId="{2EF59C7F-52C8-E54B-AD12-02FEF44B836C}" destId="{177A76F1-B4CA-E543-9CF3-DEF10E2A977A}" srcOrd="0" destOrd="0" presId="urn:microsoft.com/office/officeart/2005/8/layout/cycle1"/>
    <dgm:cxn modelId="{C6891DF1-0059-CC44-A182-9979EC54C9D2}" srcId="{8E1255C9-F847-A440-83FF-7AA254CCB896}" destId="{7E56E222-E760-BB44-B344-1990E1501858}" srcOrd="6" destOrd="0" parTransId="{13AC32A6-8893-D449-8951-D536AAD2A737}" sibTransId="{753CC65B-9A29-7147-A2D0-98426981BDB6}"/>
    <dgm:cxn modelId="{714EC9F7-CE7C-144F-84EC-C873184D92AD}" type="presOf" srcId="{12600BCB-5734-3F4B-9543-0CB09A3EC940}" destId="{92DA8A36-05F4-4B4C-B207-6FB4CBC9688F}" srcOrd="0" destOrd="0" presId="urn:microsoft.com/office/officeart/2005/8/layout/cycle1"/>
    <dgm:cxn modelId="{79AFF0EA-77C7-F648-9D51-836DF5D4D2A4}" type="presParOf" srcId="{974F300E-4386-5845-9047-D2E50BE5B9DF}" destId="{BF1A72C0-4F23-214E-B2C0-EC3432C35438}" srcOrd="0" destOrd="0" presId="urn:microsoft.com/office/officeart/2005/8/layout/cycle1"/>
    <dgm:cxn modelId="{0424C308-AFF7-0844-9FE8-A6B65E4BA8FF}" type="presParOf" srcId="{974F300E-4386-5845-9047-D2E50BE5B9DF}" destId="{92DA8A36-05F4-4B4C-B207-6FB4CBC9688F}" srcOrd="1" destOrd="0" presId="urn:microsoft.com/office/officeart/2005/8/layout/cycle1"/>
    <dgm:cxn modelId="{8E3F6FD9-8173-474A-87F8-657B77749D56}" type="presParOf" srcId="{974F300E-4386-5845-9047-D2E50BE5B9DF}" destId="{2990F259-A510-7044-A15A-189FB55AE5CB}" srcOrd="2" destOrd="0" presId="urn:microsoft.com/office/officeart/2005/8/layout/cycle1"/>
    <dgm:cxn modelId="{3BBF174E-A293-EB40-A20D-D6FC0F64BCA8}" type="presParOf" srcId="{974F300E-4386-5845-9047-D2E50BE5B9DF}" destId="{D6373935-A2E9-A548-A33D-66E6F37911B5}" srcOrd="3" destOrd="0" presId="urn:microsoft.com/office/officeart/2005/8/layout/cycle1"/>
    <dgm:cxn modelId="{9ADDCE97-415F-4B48-8BD8-A736D177C221}" type="presParOf" srcId="{974F300E-4386-5845-9047-D2E50BE5B9DF}" destId="{D4CC7CA4-90CA-C44A-80C6-5F4700CEE084}" srcOrd="4" destOrd="0" presId="urn:microsoft.com/office/officeart/2005/8/layout/cycle1"/>
    <dgm:cxn modelId="{00D830C5-B021-6542-B817-988E9E6D59A0}" type="presParOf" srcId="{974F300E-4386-5845-9047-D2E50BE5B9DF}" destId="{7E13332C-B56D-A940-B9D8-EF62C0148D0D}" srcOrd="5" destOrd="0" presId="urn:microsoft.com/office/officeart/2005/8/layout/cycle1"/>
    <dgm:cxn modelId="{9279D3A2-DF7F-824E-9EA3-9944A792E31A}" type="presParOf" srcId="{974F300E-4386-5845-9047-D2E50BE5B9DF}" destId="{4897C66C-58BE-8247-B788-6E12567D356C}" srcOrd="6" destOrd="0" presId="urn:microsoft.com/office/officeart/2005/8/layout/cycle1"/>
    <dgm:cxn modelId="{840B558E-3DC4-7044-85AA-C929D5783C7B}" type="presParOf" srcId="{974F300E-4386-5845-9047-D2E50BE5B9DF}" destId="{5FCD605C-912A-4041-B996-B403716CA487}" srcOrd="7" destOrd="0" presId="urn:microsoft.com/office/officeart/2005/8/layout/cycle1"/>
    <dgm:cxn modelId="{7E8E2239-E871-FF4C-8E86-32F7AD238B5C}" type="presParOf" srcId="{974F300E-4386-5845-9047-D2E50BE5B9DF}" destId="{C105699B-8FB2-A741-A50C-5CCB2285D0C7}" srcOrd="8" destOrd="0" presId="urn:microsoft.com/office/officeart/2005/8/layout/cycle1"/>
    <dgm:cxn modelId="{162AD6B7-CF2A-B84A-9731-3EE105FCF714}" type="presParOf" srcId="{974F300E-4386-5845-9047-D2E50BE5B9DF}" destId="{BC28773C-7834-1A42-92F8-4F4BB89DB73D}" srcOrd="9" destOrd="0" presId="urn:microsoft.com/office/officeart/2005/8/layout/cycle1"/>
    <dgm:cxn modelId="{B8E07D7B-C12B-5B48-90B7-CAC723010D67}" type="presParOf" srcId="{974F300E-4386-5845-9047-D2E50BE5B9DF}" destId="{7011ABDE-921D-CC4A-A812-98D8BC216768}" srcOrd="10" destOrd="0" presId="urn:microsoft.com/office/officeart/2005/8/layout/cycle1"/>
    <dgm:cxn modelId="{AC3025D7-AC84-B047-9B5F-D5653134EC25}" type="presParOf" srcId="{974F300E-4386-5845-9047-D2E50BE5B9DF}" destId="{4CDF93A6-30AC-5049-921D-2336D88B6C8C}" srcOrd="11" destOrd="0" presId="urn:microsoft.com/office/officeart/2005/8/layout/cycle1"/>
    <dgm:cxn modelId="{98A652F8-4B07-5F4A-A1D6-38248BBE2953}" type="presParOf" srcId="{974F300E-4386-5845-9047-D2E50BE5B9DF}" destId="{82609FE2-F95F-734C-AD24-6040CE4C7555}" srcOrd="12" destOrd="0" presId="urn:microsoft.com/office/officeart/2005/8/layout/cycle1"/>
    <dgm:cxn modelId="{56828336-8526-B242-BE40-CA4B6E23DBA7}" type="presParOf" srcId="{974F300E-4386-5845-9047-D2E50BE5B9DF}" destId="{8BE15629-E7D3-B841-AFF5-8835001D0C0D}" srcOrd="13" destOrd="0" presId="urn:microsoft.com/office/officeart/2005/8/layout/cycle1"/>
    <dgm:cxn modelId="{0429944C-3FE4-6C4B-AF54-3AF9E475EBA9}" type="presParOf" srcId="{974F300E-4386-5845-9047-D2E50BE5B9DF}" destId="{BC2D0E1C-471D-7E42-82F1-D17C1CE939AE}" srcOrd="14" destOrd="0" presId="urn:microsoft.com/office/officeart/2005/8/layout/cycle1"/>
    <dgm:cxn modelId="{70771264-2794-6747-91E9-82B7B906CE5C}" type="presParOf" srcId="{974F300E-4386-5845-9047-D2E50BE5B9DF}" destId="{34EFA172-4ACD-5D45-8EB1-C8219C4728ED}" srcOrd="15" destOrd="0" presId="urn:microsoft.com/office/officeart/2005/8/layout/cycle1"/>
    <dgm:cxn modelId="{B1C26C38-3111-D148-B52A-92CEE2857A32}" type="presParOf" srcId="{974F300E-4386-5845-9047-D2E50BE5B9DF}" destId="{A09B53D5-F25D-3645-B6F1-7A6889DDDF8A}" srcOrd="16" destOrd="0" presId="urn:microsoft.com/office/officeart/2005/8/layout/cycle1"/>
    <dgm:cxn modelId="{1DE4D7A9-5E55-8F4B-96C4-629E2FC28C89}" type="presParOf" srcId="{974F300E-4386-5845-9047-D2E50BE5B9DF}" destId="{ED222A40-1059-3345-AD49-855C25E47BE8}" srcOrd="17" destOrd="0" presId="urn:microsoft.com/office/officeart/2005/8/layout/cycle1"/>
    <dgm:cxn modelId="{7208FBA6-98C8-4D43-877E-CD87540BC8F5}" type="presParOf" srcId="{974F300E-4386-5845-9047-D2E50BE5B9DF}" destId="{4C853683-3218-CD49-B68F-8A5D239AEE90}" srcOrd="18" destOrd="0" presId="urn:microsoft.com/office/officeart/2005/8/layout/cycle1"/>
    <dgm:cxn modelId="{092AF82A-7F44-2D42-948E-C348BFA09CA3}" type="presParOf" srcId="{974F300E-4386-5845-9047-D2E50BE5B9DF}" destId="{B4887613-2C8E-6048-BE4F-C6593EEA02B6}" srcOrd="19" destOrd="0" presId="urn:microsoft.com/office/officeart/2005/8/layout/cycle1"/>
    <dgm:cxn modelId="{C6E21A99-2D64-EC41-BE44-236938E9F692}" type="presParOf" srcId="{974F300E-4386-5845-9047-D2E50BE5B9DF}" destId="{3EB43849-CDAA-6542-A0ED-A2364BFE5183}" srcOrd="20" destOrd="0" presId="urn:microsoft.com/office/officeart/2005/8/layout/cycle1"/>
    <dgm:cxn modelId="{B558A2BF-0939-DF40-B2CB-6004DEBAA2D0}" type="presParOf" srcId="{974F300E-4386-5845-9047-D2E50BE5B9DF}" destId="{67B5704C-12E6-724A-A550-BBECF16F0D67}" srcOrd="21" destOrd="0" presId="urn:microsoft.com/office/officeart/2005/8/layout/cycle1"/>
    <dgm:cxn modelId="{62C8874D-D47B-E646-8C57-45207081CEE8}" type="presParOf" srcId="{974F300E-4386-5845-9047-D2E50BE5B9DF}" destId="{F4A0DB84-DA6F-5B42-865D-A1C9482E6477}" srcOrd="22" destOrd="0" presId="urn:microsoft.com/office/officeart/2005/8/layout/cycle1"/>
    <dgm:cxn modelId="{6E1C4E37-F2C1-8A4F-8822-396C54FFD04E}" type="presParOf" srcId="{974F300E-4386-5845-9047-D2E50BE5B9DF}" destId="{A03A567C-81C1-5D48-A8D8-13AC95079D6E}" srcOrd="23" destOrd="0" presId="urn:microsoft.com/office/officeart/2005/8/layout/cycle1"/>
    <dgm:cxn modelId="{39220AEE-457C-3A43-9A6C-25D0E93B6244}" type="presParOf" srcId="{974F300E-4386-5845-9047-D2E50BE5B9DF}" destId="{4224DD77-44E4-B542-8850-3F8188BB1E36}" srcOrd="24" destOrd="0" presId="urn:microsoft.com/office/officeart/2005/8/layout/cycle1"/>
    <dgm:cxn modelId="{73DEA1CE-4543-6A43-81BA-6A1BF55CED2C}" type="presParOf" srcId="{974F300E-4386-5845-9047-D2E50BE5B9DF}" destId="{D1865973-AFE4-A943-BF2C-DC5AFBD39F55}" srcOrd="25" destOrd="0" presId="urn:microsoft.com/office/officeart/2005/8/layout/cycle1"/>
    <dgm:cxn modelId="{896D8722-657A-AA43-8C58-19D157068A32}" type="presParOf" srcId="{974F300E-4386-5845-9047-D2E50BE5B9DF}" destId="{97C00218-34C1-5146-826D-31FE35FA5017}" srcOrd="26" destOrd="0" presId="urn:microsoft.com/office/officeart/2005/8/layout/cycle1"/>
    <dgm:cxn modelId="{66054ED7-442F-4A48-A2BE-18F99BE2E644}" type="presParOf" srcId="{974F300E-4386-5845-9047-D2E50BE5B9DF}" destId="{0EF7573D-5C5D-B949-B76F-5EB9457D4F36}" srcOrd="27" destOrd="0" presId="urn:microsoft.com/office/officeart/2005/8/layout/cycle1"/>
    <dgm:cxn modelId="{2FB259B1-D114-2847-BE7B-CD224B62FB62}" type="presParOf" srcId="{974F300E-4386-5845-9047-D2E50BE5B9DF}" destId="{58A8FDD3-53A8-B64E-A8CF-56CB16DD1561}" srcOrd="28" destOrd="0" presId="urn:microsoft.com/office/officeart/2005/8/layout/cycle1"/>
    <dgm:cxn modelId="{79F064D6-1A44-5A47-A1BD-54DB6BD9E1A7}" type="presParOf" srcId="{974F300E-4386-5845-9047-D2E50BE5B9DF}" destId="{6EF3A9E6-F5F9-C84D-A088-29BA6973AC84}" srcOrd="29" destOrd="0" presId="urn:microsoft.com/office/officeart/2005/8/layout/cycle1"/>
    <dgm:cxn modelId="{94F2A442-3863-6143-8B81-969CFF12CB1C}" type="presParOf" srcId="{974F300E-4386-5845-9047-D2E50BE5B9DF}" destId="{60236C4F-9E4B-C84E-9472-C140F7126C56}" srcOrd="30" destOrd="0" presId="urn:microsoft.com/office/officeart/2005/8/layout/cycle1"/>
    <dgm:cxn modelId="{464B7831-185C-AC46-9E0B-82E5C170D590}" type="presParOf" srcId="{974F300E-4386-5845-9047-D2E50BE5B9DF}" destId="{8EF6DDEE-72DC-714C-A05F-3C4CBC43E8B1}" srcOrd="31" destOrd="0" presId="urn:microsoft.com/office/officeart/2005/8/layout/cycle1"/>
    <dgm:cxn modelId="{19A1B63D-4A00-3A40-8D28-B1C9A7B07E23}" type="presParOf" srcId="{974F300E-4386-5845-9047-D2E50BE5B9DF}" destId="{9C0B38ED-69AF-1742-B03C-44F628081988}" srcOrd="32" destOrd="0" presId="urn:microsoft.com/office/officeart/2005/8/layout/cycle1"/>
    <dgm:cxn modelId="{32275D4B-2D30-B94B-902D-013692B18FFA}" type="presParOf" srcId="{974F300E-4386-5845-9047-D2E50BE5B9DF}" destId="{EF662A56-2D44-AC43-88FC-CC890223D94E}" srcOrd="33" destOrd="0" presId="urn:microsoft.com/office/officeart/2005/8/layout/cycle1"/>
    <dgm:cxn modelId="{0E363314-D232-1A47-8FD4-1D1CF907208F}" type="presParOf" srcId="{974F300E-4386-5845-9047-D2E50BE5B9DF}" destId="{F71C92C7-1F11-9943-86A3-AC589F620D1F}" srcOrd="34" destOrd="0" presId="urn:microsoft.com/office/officeart/2005/8/layout/cycle1"/>
    <dgm:cxn modelId="{E4B83835-C40D-424C-BF31-21A438D499A6}" type="presParOf" srcId="{974F300E-4386-5845-9047-D2E50BE5B9DF}" destId="{177A76F1-B4CA-E543-9CF3-DEF10E2A977A}"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altLang="zh-CN" sz="1600" dirty="0">
              <a:solidFill>
                <a:srgbClr val="FFFFFF">
                  <a:hueOff val="0"/>
                  <a:satOff val="0"/>
                  <a:lumOff val="0"/>
                  <a:alphaOff val="0"/>
                </a:srgbClr>
              </a:solidFill>
              <a:latin typeface="Tahoma"/>
              <a:ea typeface="+mn-ea"/>
              <a:cs typeface="+mn-cs"/>
            </a:rPr>
            <a:t>1</a:t>
          </a:r>
          <a:r>
            <a:rPr lang="zh-CN" altLang="en-US" sz="1600" dirty="0">
              <a:solidFill>
                <a:srgbClr val="FFFFFF">
                  <a:hueOff val="0"/>
                  <a:satOff val="0"/>
                  <a:lumOff val="0"/>
                  <a:alphaOff val="0"/>
                </a:srgbClr>
              </a:solidFill>
              <a:latin typeface="Tahoma"/>
              <a:ea typeface="+mn-ea"/>
              <a:cs typeface="+mn-cs"/>
            </a:rPr>
            <a:t> 尼散月</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14D4E93F-049A-3C4B-AC51-98238007908B}">
      <dgm:prSet phldrT="[Text]"/>
      <dgm:spPr>
        <a:xfrm>
          <a:off x="5496848"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2 </a:t>
          </a:r>
          <a:r>
            <a:rPr lang="zh-CN" altLang="en-US" dirty="0">
              <a:solidFill>
                <a:srgbClr val="FFFFFF">
                  <a:hueOff val="0"/>
                  <a:satOff val="0"/>
                  <a:lumOff val="0"/>
                  <a:alphaOff val="0"/>
                </a:srgbClr>
              </a:solidFill>
              <a:latin typeface="Tahoma"/>
              <a:ea typeface="+mn-ea"/>
              <a:cs typeface="+mn-cs"/>
            </a:rPr>
            <a:t>以珥月</a:t>
          </a:r>
          <a:endParaRPr lang="en-US" dirty="0">
            <a:solidFill>
              <a:srgbClr val="FFFFFF">
                <a:hueOff val="0"/>
                <a:satOff val="0"/>
                <a:lumOff val="0"/>
                <a:alphaOff val="0"/>
              </a:srgbClr>
            </a:solidFill>
            <a:latin typeface="Tahoma"/>
            <a:ea typeface="+mn-ea"/>
            <a:cs typeface="+mn-cs"/>
          </a:endParaRPr>
        </a:p>
      </dgm:t>
    </dgm:pt>
    <dgm:pt modelId="{6492643A-926C-9143-836A-B02AA2E21F17}" type="parTrans" cxnId="{57731E1C-B4E9-964A-8E1B-0D0BA71E90DF}">
      <dgm:prSet/>
      <dgm:spPr/>
      <dgm:t>
        <a:bodyPr/>
        <a:lstStyle/>
        <a:p>
          <a:endParaRPr lang="en-US"/>
        </a:p>
      </dgm:t>
    </dgm:pt>
    <dgm:pt modelId="{5F59F7B6-41A1-5E4E-9B55-45D980CBBD04}" type="sibTrans" cxnId="{57731E1C-B4E9-964A-8E1B-0D0BA71E90DF}">
      <dgm:prSet/>
      <dgm:spPr/>
      <dgm:t>
        <a:bodyPr/>
        <a:lstStyle/>
        <a:p>
          <a:endParaRPr lang="en-US"/>
        </a:p>
      </dgm:t>
    </dgm:pt>
    <dgm:pt modelId="{C16F2B15-09EF-2641-AECC-6EB87CD786D6}">
      <dgm:prSet phldrT="[Text]"/>
      <dgm:spPr>
        <a:xfrm>
          <a:off x="6246550"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3</a:t>
          </a:r>
          <a:r>
            <a:rPr lang="zh-CN" altLang="en-US" dirty="0">
              <a:solidFill>
                <a:srgbClr val="FFFFFF">
                  <a:hueOff val="0"/>
                  <a:satOff val="0"/>
                  <a:lumOff val="0"/>
                  <a:alphaOff val="0"/>
                </a:srgbClr>
              </a:solidFill>
              <a:latin typeface="Tahoma"/>
              <a:ea typeface="+mn-ea"/>
              <a:cs typeface="+mn-cs"/>
            </a:rPr>
            <a:t> 西弯月</a:t>
          </a:r>
          <a:endParaRPr lang="en-US" dirty="0">
            <a:solidFill>
              <a:srgbClr val="FFFFFF">
                <a:hueOff val="0"/>
                <a:satOff val="0"/>
                <a:lumOff val="0"/>
                <a:alphaOff val="0"/>
              </a:srgbClr>
            </a:solidFill>
            <a:latin typeface="Tahoma"/>
            <a:ea typeface="+mn-ea"/>
            <a:cs typeface="+mn-cs"/>
          </a:endParaRPr>
        </a:p>
      </dgm:t>
    </dgm:pt>
    <dgm:pt modelId="{5C6B3610-30C5-0F42-8F06-11CB8839738A}" type="parTrans" cxnId="{FD994978-9C92-8B48-A0A7-81EE13FB0383}">
      <dgm:prSet/>
      <dgm:spPr/>
      <dgm:t>
        <a:bodyPr/>
        <a:lstStyle/>
        <a:p>
          <a:endParaRPr lang="en-US"/>
        </a:p>
      </dgm:t>
    </dgm:pt>
    <dgm:pt modelId="{7DD749AC-A666-F745-A030-2FAE8CB25167}" type="sibTrans" cxnId="{FD994978-9C92-8B48-A0A7-81EE13FB0383}">
      <dgm:prSet/>
      <dgm:spPr/>
      <dgm:t>
        <a:bodyPr/>
        <a:lstStyle/>
        <a:p>
          <a:endParaRPr lang="en-US"/>
        </a:p>
      </dgm:t>
    </dgm:pt>
    <dgm:pt modelId="{2FA9EF7D-C744-714A-9360-CF1CAE2B314A}">
      <dgm:prSet phldrT="[Text]"/>
      <dgm:spPr>
        <a:xfrm>
          <a:off x="6246550"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4 </a:t>
          </a:r>
          <a:r>
            <a:rPr lang="zh-CN" altLang="en-US" dirty="0">
              <a:solidFill>
                <a:srgbClr val="FFFFFF">
                  <a:hueOff val="0"/>
                  <a:satOff val="0"/>
                  <a:lumOff val="0"/>
                  <a:alphaOff val="0"/>
                </a:srgbClr>
              </a:solidFill>
              <a:latin typeface="Tahoma"/>
              <a:ea typeface="+mn-ea"/>
              <a:cs typeface="+mn-cs"/>
            </a:rPr>
            <a:t>搭模斯月</a:t>
          </a:r>
          <a:endParaRPr lang="en-US" dirty="0">
            <a:solidFill>
              <a:srgbClr val="FFFFFF">
                <a:hueOff val="0"/>
                <a:satOff val="0"/>
                <a:lumOff val="0"/>
                <a:alphaOff val="0"/>
              </a:srgbClr>
            </a:solidFill>
            <a:latin typeface="Tahoma"/>
            <a:ea typeface="+mn-ea"/>
            <a:cs typeface="+mn-cs"/>
          </a:endParaRPr>
        </a:p>
      </dgm:t>
    </dgm:pt>
    <dgm:pt modelId="{11B56BF4-17F7-E94D-9FB9-EE1A3AB097C0}" type="parTrans" cxnId="{C39A6F00-CC0B-164F-A405-9F406A7BB6B0}">
      <dgm:prSet/>
      <dgm:spPr/>
      <dgm:t>
        <a:bodyPr/>
        <a:lstStyle/>
        <a:p>
          <a:endParaRPr lang="en-US"/>
        </a:p>
      </dgm:t>
    </dgm:pt>
    <dgm:pt modelId="{3919AF97-A657-C24C-8FEF-CDFE69FAD766}" type="sibTrans" cxnId="{C39A6F00-CC0B-164F-A405-9F406A7BB6B0}">
      <dgm:prSet/>
      <dgm:spPr/>
      <dgm:t>
        <a:bodyPr/>
        <a:lstStyle/>
        <a:p>
          <a:endParaRPr lang="en-US"/>
        </a:p>
      </dgm:t>
    </dgm:pt>
    <dgm:pt modelId="{F3A48034-02EA-A645-9654-500D0C9BDE51}">
      <dgm:prSet phldrT="[Text]"/>
      <dgm:spPr>
        <a:xfrm>
          <a:off x="5496848"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5 </a:t>
          </a:r>
          <a:r>
            <a:rPr lang="zh-CN" altLang="en-US" dirty="0">
              <a:solidFill>
                <a:srgbClr val="FFFFFF">
                  <a:hueOff val="0"/>
                  <a:satOff val="0"/>
                  <a:lumOff val="0"/>
                  <a:alphaOff val="0"/>
                </a:srgbClr>
              </a:solidFill>
              <a:latin typeface="Tahoma"/>
              <a:ea typeface="+mn-ea"/>
              <a:cs typeface="+mn-cs"/>
            </a:rPr>
            <a:t>埃波月</a:t>
          </a:r>
          <a:endParaRPr lang="en-US" dirty="0">
            <a:solidFill>
              <a:srgbClr val="FFFFFF">
                <a:hueOff val="0"/>
                <a:satOff val="0"/>
                <a:lumOff val="0"/>
                <a:alphaOff val="0"/>
              </a:srgbClr>
            </a:solidFill>
            <a:latin typeface="Tahoma"/>
            <a:ea typeface="+mn-ea"/>
            <a:cs typeface="+mn-cs"/>
          </a:endParaRPr>
        </a:p>
      </dgm:t>
    </dgm:pt>
    <dgm:pt modelId="{A5D9F8BC-6D7D-B047-B69A-B59A8374FC90}" type="parTrans" cxnId="{FA25F0E3-5D5A-FB43-9DD6-78662C2884CE}">
      <dgm:prSet/>
      <dgm:spPr/>
      <dgm:t>
        <a:bodyPr/>
        <a:lstStyle/>
        <a:p>
          <a:endParaRPr lang="en-US"/>
        </a:p>
      </dgm:t>
    </dgm:pt>
    <dgm:pt modelId="{5D624582-EA17-E941-8868-4692E0260FE8}" type="sibTrans" cxnId="{FA25F0E3-5D5A-FB43-9DD6-78662C2884CE}">
      <dgm:prSet/>
      <dgm:spPr/>
      <dgm:t>
        <a:bodyPr/>
        <a:lstStyle/>
        <a:p>
          <a:endParaRPr lang="en-US"/>
        </a:p>
      </dgm:t>
    </dgm:pt>
    <dgm:pt modelId="{4584B37E-B9E6-8B4B-B617-0935A3BE700D}">
      <dgm:prSet phldrT="[Text]"/>
      <dgm:spPr>
        <a:xfrm>
          <a:off x="4198328"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6 </a:t>
          </a:r>
          <a:r>
            <a:rPr lang="zh-CN" altLang="en-US" dirty="0">
              <a:solidFill>
                <a:srgbClr val="FFFFFF">
                  <a:hueOff val="0"/>
                  <a:satOff val="0"/>
                  <a:lumOff val="0"/>
                  <a:alphaOff val="0"/>
                </a:srgbClr>
              </a:solidFill>
              <a:latin typeface="Tahoma"/>
              <a:ea typeface="+mn-ea"/>
              <a:cs typeface="+mn-cs"/>
            </a:rPr>
            <a:t>以禄月</a:t>
          </a:r>
          <a:endParaRPr lang="en-US" dirty="0">
            <a:solidFill>
              <a:srgbClr val="FFFFFF">
                <a:hueOff val="0"/>
                <a:satOff val="0"/>
                <a:lumOff val="0"/>
                <a:alphaOff val="0"/>
              </a:srgbClr>
            </a:solidFill>
            <a:latin typeface="Tahoma"/>
            <a:ea typeface="+mn-ea"/>
            <a:cs typeface="+mn-cs"/>
          </a:endParaRPr>
        </a:p>
      </dgm:t>
    </dgm:pt>
    <dgm:pt modelId="{DAB29195-28CC-474C-BBA8-8848194865F9}" type="parTrans" cxnId="{E65C7695-DEBF-CB43-AE8A-CCE0350281FC}">
      <dgm:prSet/>
      <dgm:spPr/>
      <dgm:t>
        <a:bodyPr/>
        <a:lstStyle/>
        <a:p>
          <a:endParaRPr lang="en-US"/>
        </a:p>
      </dgm:t>
    </dgm:pt>
    <dgm:pt modelId="{956E8FD4-551A-0A40-9B8E-75EF16785817}" type="sibTrans" cxnId="{E65C7695-DEBF-CB43-AE8A-CCE0350281FC}">
      <dgm:prSet/>
      <dgm:spPr/>
      <dgm:t>
        <a:bodyPr/>
        <a:lstStyle/>
        <a:p>
          <a:endParaRPr lang="en-US"/>
        </a:p>
      </dgm:t>
    </dgm:pt>
    <dgm:pt modelId="{7E56E222-E760-BB44-B344-1990E1501858}">
      <dgm:prSet/>
      <dgm:spPr>
        <a:xfrm>
          <a:off x="2698925"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7 </a:t>
          </a:r>
          <a:r>
            <a:rPr lang="zh-CN" altLang="en-US" dirty="0">
              <a:solidFill>
                <a:srgbClr val="FFFFFF">
                  <a:hueOff val="0"/>
                  <a:satOff val="0"/>
                  <a:lumOff val="0"/>
                  <a:alphaOff val="0"/>
                </a:srgbClr>
              </a:solidFill>
              <a:latin typeface="Tahoma"/>
              <a:ea typeface="+mn-ea"/>
              <a:cs typeface="+mn-cs"/>
            </a:rPr>
            <a:t>提斯利月</a:t>
          </a:r>
          <a:endParaRPr lang="en-US" dirty="0">
            <a:solidFill>
              <a:srgbClr val="FFFFFF">
                <a:hueOff val="0"/>
                <a:satOff val="0"/>
                <a:lumOff val="0"/>
                <a:alphaOff val="0"/>
              </a:srgbClr>
            </a:solidFill>
            <a:latin typeface="Tahoma"/>
            <a:ea typeface="+mn-ea"/>
            <a:cs typeface="+mn-cs"/>
          </a:endParaRPr>
        </a:p>
      </dgm:t>
    </dgm:pt>
    <dgm:pt modelId="{13AC32A6-8893-D449-8951-D536AAD2A737}" type="parTrans" cxnId="{C6891DF1-0059-CC44-A182-9979EC54C9D2}">
      <dgm:prSet/>
      <dgm:spPr/>
      <dgm:t>
        <a:bodyPr/>
        <a:lstStyle/>
        <a:p>
          <a:endParaRPr lang="en-US"/>
        </a:p>
      </dgm:t>
    </dgm:pt>
    <dgm:pt modelId="{753CC65B-9A29-7147-A2D0-98426981BDB6}" type="sibTrans" cxnId="{C6891DF1-0059-CC44-A182-9979EC54C9D2}">
      <dgm:prSet/>
      <dgm:spPr/>
      <dgm:t>
        <a:bodyPr/>
        <a:lstStyle/>
        <a:p>
          <a:endParaRPr lang="en-US"/>
        </a:p>
      </dgm:t>
    </dgm:pt>
    <dgm:pt modelId="{6782EAD5-E922-9B4C-A5FC-5915B15F009C}">
      <dgm:prSet/>
      <dgm:spPr>
        <a:xfrm>
          <a:off x="1400404"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8 </a:t>
          </a:r>
          <a:r>
            <a:rPr lang="zh-CN" altLang="en-US" dirty="0">
              <a:solidFill>
                <a:srgbClr val="FFFFFF">
                  <a:hueOff val="0"/>
                  <a:satOff val="0"/>
                  <a:lumOff val="0"/>
                  <a:alphaOff val="0"/>
                </a:srgbClr>
              </a:solidFill>
              <a:latin typeface="Tahoma"/>
              <a:ea typeface="+mn-ea"/>
              <a:cs typeface="+mn-cs"/>
            </a:rPr>
            <a:t>玛西班月</a:t>
          </a:r>
          <a:endParaRPr lang="en-US" dirty="0">
            <a:solidFill>
              <a:srgbClr val="FFFFFF">
                <a:hueOff val="0"/>
                <a:satOff val="0"/>
                <a:lumOff val="0"/>
                <a:alphaOff val="0"/>
              </a:srgbClr>
            </a:solidFill>
            <a:latin typeface="Tahoma"/>
            <a:ea typeface="+mn-ea"/>
            <a:cs typeface="+mn-cs"/>
          </a:endParaRPr>
        </a:p>
      </dgm:t>
    </dgm:pt>
    <dgm:pt modelId="{CC36D1B0-EED6-F543-9A2C-66BFE65E98FE}" type="parTrans" cxnId="{CB890223-8D05-A54D-9B11-07CBEFE16BBA}">
      <dgm:prSet/>
      <dgm:spPr/>
      <dgm:t>
        <a:bodyPr/>
        <a:lstStyle/>
        <a:p>
          <a:endParaRPr lang="en-US"/>
        </a:p>
      </dgm:t>
    </dgm:pt>
    <dgm:pt modelId="{F7188126-6417-5E4E-AEC3-96B93D7AF95B}" type="sibTrans" cxnId="{CB890223-8D05-A54D-9B11-07CBEFE16BBA}">
      <dgm:prSet/>
      <dgm:spPr/>
      <dgm:t>
        <a:bodyPr/>
        <a:lstStyle/>
        <a:p>
          <a:endParaRPr lang="en-US"/>
        </a:p>
      </dgm:t>
    </dgm:pt>
    <dgm:pt modelId="{C662D955-A480-8345-ACB2-6F958B5C1888}">
      <dgm:prSet/>
      <dgm:spPr>
        <a:xfrm>
          <a:off x="650703"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9 </a:t>
          </a:r>
          <a:r>
            <a:rPr lang="zh-CN" altLang="en-US" dirty="0">
              <a:solidFill>
                <a:srgbClr val="FFFFFF">
                  <a:hueOff val="0"/>
                  <a:satOff val="0"/>
                  <a:lumOff val="0"/>
                  <a:alphaOff val="0"/>
                </a:srgbClr>
              </a:solidFill>
              <a:latin typeface="Tahoma"/>
              <a:ea typeface="+mn-ea"/>
              <a:cs typeface="+mn-cs"/>
            </a:rPr>
            <a:t>基斯流月</a:t>
          </a:r>
          <a:endParaRPr lang="en-US" dirty="0">
            <a:solidFill>
              <a:srgbClr val="FFFFFF">
                <a:hueOff val="0"/>
                <a:satOff val="0"/>
                <a:lumOff val="0"/>
                <a:alphaOff val="0"/>
              </a:srgbClr>
            </a:solidFill>
            <a:latin typeface="Tahoma"/>
            <a:ea typeface="+mn-ea"/>
            <a:cs typeface="+mn-cs"/>
          </a:endParaRPr>
        </a:p>
      </dgm:t>
    </dgm:pt>
    <dgm:pt modelId="{FBF6ABAC-5F0F-874D-8329-1408756EB7F5}" type="parTrans" cxnId="{C4694752-06F5-C545-A5BC-49319580A088}">
      <dgm:prSet/>
      <dgm:spPr/>
      <dgm:t>
        <a:bodyPr/>
        <a:lstStyle/>
        <a:p>
          <a:endParaRPr lang="en-US"/>
        </a:p>
      </dgm:t>
    </dgm:pt>
    <dgm:pt modelId="{6F4808C3-C7D0-224B-B4C4-5DDEB9906496}" type="sibTrans" cxnId="{C4694752-06F5-C545-A5BC-49319580A088}">
      <dgm:prSet/>
      <dgm:spPr/>
      <dgm:t>
        <a:bodyPr/>
        <a:lstStyle/>
        <a:p>
          <a:endParaRPr lang="en-US"/>
        </a:p>
      </dgm:t>
    </dgm:pt>
    <dgm:pt modelId="{7F624F2B-FDF2-064E-A113-8ACD76FBB911}">
      <dgm:prSet/>
      <dgm:spPr>
        <a:xfrm>
          <a:off x="650703"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10 </a:t>
          </a:r>
          <a:r>
            <a:rPr lang="zh-CN" altLang="en-US" dirty="0">
              <a:solidFill>
                <a:srgbClr val="FFFFFF">
                  <a:hueOff val="0"/>
                  <a:satOff val="0"/>
                  <a:lumOff val="0"/>
                  <a:alphaOff val="0"/>
                </a:srgbClr>
              </a:solidFill>
              <a:latin typeface="Tahoma"/>
              <a:ea typeface="+mn-ea"/>
              <a:cs typeface="+mn-cs"/>
            </a:rPr>
            <a:t>提别月</a:t>
          </a:r>
          <a:endParaRPr lang="en-US" dirty="0">
            <a:solidFill>
              <a:srgbClr val="FFFFFF">
                <a:hueOff val="0"/>
                <a:satOff val="0"/>
                <a:lumOff val="0"/>
                <a:alphaOff val="0"/>
              </a:srgbClr>
            </a:solidFill>
            <a:latin typeface="Tahoma"/>
            <a:ea typeface="+mn-ea"/>
            <a:cs typeface="+mn-cs"/>
          </a:endParaRPr>
        </a:p>
      </dgm:t>
    </dgm:pt>
    <dgm:pt modelId="{363641FA-1A9F-DF42-9847-FB36427D0626}" type="parTrans" cxnId="{366B22C6-0239-8B45-A53A-36341274822B}">
      <dgm:prSet/>
      <dgm:spPr/>
      <dgm:t>
        <a:bodyPr/>
        <a:lstStyle/>
        <a:p>
          <a:endParaRPr lang="en-US"/>
        </a:p>
      </dgm:t>
    </dgm:pt>
    <dgm:pt modelId="{A150C2D3-19FD-1442-B926-76D1AF293750}" type="sibTrans" cxnId="{366B22C6-0239-8B45-A53A-36341274822B}">
      <dgm:prSet/>
      <dgm:spPr/>
      <dgm:t>
        <a:bodyPr/>
        <a:lstStyle/>
        <a:p>
          <a:endParaRPr lang="en-US"/>
        </a:p>
      </dgm:t>
    </dgm:pt>
    <dgm:pt modelId="{808C204C-6765-C247-B952-F88465CBE46F}">
      <dgm:prSet/>
      <dgm:spPr>
        <a:xfrm>
          <a:off x="1400404"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11</a:t>
          </a:r>
          <a:r>
            <a:rPr lang="zh-CN" altLang="en-US" dirty="0">
              <a:solidFill>
                <a:srgbClr val="FFFFFF">
                  <a:hueOff val="0"/>
                  <a:satOff val="0"/>
                  <a:lumOff val="0"/>
                  <a:alphaOff val="0"/>
                </a:srgbClr>
              </a:solidFill>
              <a:latin typeface="Tahoma"/>
              <a:ea typeface="+mn-ea"/>
              <a:cs typeface="+mn-cs"/>
            </a:rPr>
            <a:t> 细罢特月</a:t>
          </a:r>
          <a:endParaRPr lang="en-US" dirty="0">
            <a:solidFill>
              <a:srgbClr val="FFFFFF">
                <a:hueOff val="0"/>
                <a:satOff val="0"/>
                <a:lumOff val="0"/>
                <a:alphaOff val="0"/>
              </a:srgbClr>
            </a:solidFill>
            <a:latin typeface="Tahoma"/>
            <a:ea typeface="+mn-ea"/>
            <a:cs typeface="+mn-cs"/>
          </a:endParaRPr>
        </a:p>
      </dgm:t>
    </dgm:pt>
    <dgm:pt modelId="{D3C1475C-DC8A-3B43-96FA-55A783E44487}" type="parTrans" cxnId="{2486BC3B-011D-0D40-A673-E70453C48BDC}">
      <dgm:prSet/>
      <dgm:spPr/>
      <dgm:t>
        <a:bodyPr/>
        <a:lstStyle/>
        <a:p>
          <a:endParaRPr lang="en-US"/>
        </a:p>
      </dgm:t>
    </dgm:pt>
    <dgm:pt modelId="{A5AEBEE1-F539-EC40-91AD-147C5AEE6F58}" type="sibTrans" cxnId="{2486BC3B-011D-0D40-A673-E70453C48BDC}">
      <dgm:prSet/>
      <dgm:spPr/>
      <dgm:t>
        <a:bodyPr/>
        <a:lstStyle/>
        <a:p>
          <a:endParaRPr lang="en-US"/>
        </a:p>
      </dgm:t>
    </dgm:pt>
    <dgm:pt modelId="{8312C998-D541-C24F-B406-4BE6B9523883}">
      <dgm:prSet/>
      <dgm:spPr>
        <a:xfrm>
          <a:off x="2698925" y="3003"/>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12 </a:t>
          </a:r>
          <a:r>
            <a:rPr lang="zh-CN" altLang="en-US" dirty="0">
              <a:solidFill>
                <a:srgbClr val="FFFFFF">
                  <a:hueOff val="0"/>
                  <a:satOff val="0"/>
                  <a:lumOff val="0"/>
                  <a:alphaOff val="0"/>
                </a:srgbClr>
              </a:solidFill>
              <a:latin typeface="Tahoma"/>
              <a:ea typeface="+mn-ea"/>
              <a:cs typeface="+mn-cs"/>
            </a:rPr>
            <a:t>亚达月</a:t>
          </a:r>
          <a:endParaRPr lang="en-US" dirty="0"/>
        </a:p>
      </dgm:t>
    </dgm:pt>
    <dgm:pt modelId="{FE4ED9FB-BC80-8B41-A8A0-80792EB00CB8}" type="parTrans" cxnId="{63CBE0BE-1A9A-7D41-81BB-DEFD29DFB94B}">
      <dgm:prSet/>
      <dgm:spPr/>
      <dgm:t>
        <a:bodyPr/>
        <a:lstStyle/>
        <a:p>
          <a:endParaRPr lang="en-US"/>
        </a:p>
      </dgm:t>
    </dgm:pt>
    <dgm:pt modelId="{2EF59C7F-52C8-E54B-AD12-02FEF44B836C}" type="sibTrans" cxnId="{63CBE0BE-1A9A-7D41-81BB-DEFD29DFB94B}">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D6373935-A2E9-A548-A33D-66E6F37911B5}" type="pres">
      <dgm:prSet presAssocID="{14D4E93F-049A-3C4B-AC51-98238007908B}" presName="dummy" presStyleCnt="0"/>
      <dgm:spPr/>
    </dgm:pt>
    <dgm:pt modelId="{D4CC7CA4-90CA-C44A-80C6-5F4700CEE084}" type="pres">
      <dgm:prSet presAssocID="{14D4E93F-049A-3C4B-AC51-98238007908B}" presName="node" presStyleLbl="revTx" presStyleIdx="1" presStyleCnt="12" custScaleX="192316">
        <dgm:presLayoutVars>
          <dgm:bulletEnabled val="1"/>
        </dgm:presLayoutVars>
      </dgm:prSet>
      <dgm:spPr>
        <a:prstGeom prst="rect">
          <a:avLst/>
        </a:prstGeom>
      </dgm:spPr>
    </dgm:pt>
    <dgm:pt modelId="{7E13332C-B56D-A940-B9D8-EF62C0148D0D}" type="pres">
      <dgm:prSet presAssocID="{5F59F7B6-41A1-5E4E-9B55-45D980CBBD04}"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4897C66C-58BE-8247-B788-6E12567D356C}" type="pres">
      <dgm:prSet presAssocID="{C16F2B15-09EF-2641-AECC-6EB87CD786D6}" presName="dummy" presStyleCnt="0"/>
      <dgm:spPr/>
    </dgm:pt>
    <dgm:pt modelId="{5FCD605C-912A-4041-B996-B403716CA487}" type="pres">
      <dgm:prSet presAssocID="{C16F2B15-09EF-2641-AECC-6EB87CD786D6}" presName="node" presStyleLbl="revTx" presStyleIdx="2" presStyleCnt="12" custScaleX="216806">
        <dgm:presLayoutVars>
          <dgm:bulletEnabled val="1"/>
        </dgm:presLayoutVars>
      </dgm:prSet>
      <dgm:spPr>
        <a:prstGeom prst="rect">
          <a:avLst/>
        </a:prstGeom>
      </dgm:spPr>
    </dgm:pt>
    <dgm:pt modelId="{C105699B-8FB2-A741-A50C-5CCB2285D0C7}" type="pres">
      <dgm:prSet presAssocID="{7DD749AC-A666-F745-A030-2FAE8CB25167}"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BC28773C-7834-1A42-92F8-4F4BB89DB73D}" type="pres">
      <dgm:prSet presAssocID="{2FA9EF7D-C744-714A-9360-CF1CAE2B314A}" presName="dummy" presStyleCnt="0"/>
      <dgm:spPr/>
    </dgm:pt>
    <dgm:pt modelId="{7011ABDE-921D-CC4A-A812-98D8BC216768}" type="pres">
      <dgm:prSet presAssocID="{2FA9EF7D-C744-714A-9360-CF1CAE2B314A}" presName="node" presStyleLbl="revTx" presStyleIdx="3" presStyleCnt="12" custScaleX="211950">
        <dgm:presLayoutVars>
          <dgm:bulletEnabled val="1"/>
        </dgm:presLayoutVars>
      </dgm:prSet>
      <dgm:spPr>
        <a:prstGeom prst="rect">
          <a:avLst/>
        </a:prstGeom>
      </dgm:spPr>
    </dgm:pt>
    <dgm:pt modelId="{4CDF93A6-30AC-5049-921D-2336D88B6C8C}" type="pres">
      <dgm:prSet presAssocID="{3919AF97-A657-C24C-8FEF-CDFE69FAD766}"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82609FE2-F95F-734C-AD24-6040CE4C7555}" type="pres">
      <dgm:prSet presAssocID="{F3A48034-02EA-A645-9654-500D0C9BDE51}" presName="dummy" presStyleCnt="0"/>
      <dgm:spPr/>
    </dgm:pt>
    <dgm:pt modelId="{8BE15629-E7D3-B841-AFF5-8835001D0C0D}" type="pres">
      <dgm:prSet presAssocID="{F3A48034-02EA-A645-9654-500D0C9BDE51}" presName="node" presStyleLbl="revTx" presStyleIdx="4" presStyleCnt="12" custScaleX="250719">
        <dgm:presLayoutVars>
          <dgm:bulletEnabled val="1"/>
        </dgm:presLayoutVars>
      </dgm:prSet>
      <dgm:spPr>
        <a:prstGeom prst="rect">
          <a:avLst/>
        </a:prstGeom>
      </dgm:spPr>
    </dgm:pt>
    <dgm:pt modelId="{BC2D0E1C-471D-7E42-82F1-D17C1CE939AE}" type="pres">
      <dgm:prSet presAssocID="{5D624582-EA17-E941-8868-4692E0260FE8}"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34EFA172-4ACD-5D45-8EB1-C8219C4728ED}" type="pres">
      <dgm:prSet presAssocID="{4584B37E-B9E6-8B4B-B617-0935A3BE700D}" presName="dummy" presStyleCnt="0"/>
      <dgm:spPr/>
    </dgm:pt>
    <dgm:pt modelId="{A09B53D5-F25D-3645-B6F1-7A6889DDDF8A}" type="pres">
      <dgm:prSet presAssocID="{4584B37E-B9E6-8B4B-B617-0935A3BE700D}" presName="node" presStyleLbl="revTx" presStyleIdx="5" presStyleCnt="12" custScaleX="209410">
        <dgm:presLayoutVars>
          <dgm:bulletEnabled val="1"/>
        </dgm:presLayoutVars>
      </dgm:prSet>
      <dgm:spPr>
        <a:prstGeom prst="rect">
          <a:avLst/>
        </a:prstGeom>
      </dgm:spPr>
    </dgm:pt>
    <dgm:pt modelId="{ED222A40-1059-3345-AD49-855C25E47BE8}" type="pres">
      <dgm:prSet presAssocID="{956E8FD4-551A-0A40-9B8E-75EF1678581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4C853683-3218-CD49-B68F-8A5D239AEE90}" type="pres">
      <dgm:prSet presAssocID="{7E56E222-E760-BB44-B344-1990E1501858}" presName="dummy" presStyleCnt="0"/>
      <dgm:spPr/>
    </dgm:pt>
    <dgm:pt modelId="{B4887613-2C8E-6048-BE4F-C6593EEA02B6}" type="pres">
      <dgm:prSet presAssocID="{7E56E222-E760-BB44-B344-1990E1501858}" presName="node" presStyleLbl="revTx" presStyleIdx="6" presStyleCnt="12" custScaleX="160431" custRadScaleRad="100876" custRadScaleInc="7467">
        <dgm:presLayoutVars>
          <dgm:bulletEnabled val="1"/>
        </dgm:presLayoutVars>
      </dgm:prSet>
      <dgm:spPr>
        <a:prstGeom prst="rect">
          <a:avLst/>
        </a:prstGeom>
      </dgm:spPr>
    </dgm:pt>
    <dgm:pt modelId="{3EB43849-CDAA-6542-A0ED-A2364BFE5183}" type="pres">
      <dgm:prSet presAssocID="{753CC65B-9A29-7147-A2D0-98426981BDB6}"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67B5704C-12E6-724A-A550-BBECF16F0D67}" type="pres">
      <dgm:prSet presAssocID="{6782EAD5-E922-9B4C-A5FC-5915B15F009C}" presName="dummy" presStyleCnt="0"/>
      <dgm:spPr/>
    </dgm:pt>
    <dgm:pt modelId="{F4A0DB84-DA6F-5B42-865D-A1C9482E6477}" type="pres">
      <dgm:prSet presAssocID="{6782EAD5-E922-9B4C-A5FC-5915B15F009C}" presName="node" presStyleLbl="revTx" presStyleIdx="7" presStyleCnt="12" custScaleX="218258">
        <dgm:presLayoutVars>
          <dgm:bulletEnabled val="1"/>
        </dgm:presLayoutVars>
      </dgm:prSet>
      <dgm:spPr>
        <a:prstGeom prst="rect">
          <a:avLst/>
        </a:prstGeom>
      </dgm:spPr>
    </dgm:pt>
    <dgm:pt modelId="{A03A567C-81C1-5D48-A8D8-13AC95079D6E}" type="pres">
      <dgm:prSet presAssocID="{F7188126-6417-5E4E-AEC3-96B93D7AF95B}"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4224DD77-44E4-B542-8850-3F8188BB1E36}" type="pres">
      <dgm:prSet presAssocID="{C662D955-A480-8345-ACB2-6F958B5C1888}" presName="dummy" presStyleCnt="0"/>
      <dgm:spPr/>
    </dgm:pt>
    <dgm:pt modelId="{D1865973-AFE4-A943-BF2C-DC5AFBD39F55}" type="pres">
      <dgm:prSet presAssocID="{C662D955-A480-8345-ACB2-6F958B5C1888}" presName="node" presStyleLbl="revTx" presStyleIdx="8" presStyleCnt="12" custScaleX="221150">
        <dgm:presLayoutVars>
          <dgm:bulletEnabled val="1"/>
        </dgm:presLayoutVars>
      </dgm:prSet>
      <dgm:spPr>
        <a:prstGeom prst="rect">
          <a:avLst/>
        </a:prstGeom>
      </dgm:spPr>
    </dgm:pt>
    <dgm:pt modelId="{97C00218-34C1-5146-826D-31FE35FA5017}" type="pres">
      <dgm:prSet presAssocID="{6F4808C3-C7D0-224B-B4C4-5DDEB9906496}" presName="sibTrans" presStyleLbl="node1" presStyleIdx="8" presStyleCnt="12" custLinFactNeighborX="2605" custLinFactNeighborY="-837"/>
      <dgm:spPr>
        <a:prstGeom prst="circularArrow">
          <a:avLst>
            <a:gd name="adj1" fmla="val 2311"/>
            <a:gd name="adj2" fmla="val 139396"/>
            <a:gd name="adj3" fmla="val 11122868"/>
            <a:gd name="adj4" fmla="val 10337736"/>
            <a:gd name="adj5" fmla="val 2696"/>
          </a:avLst>
        </a:prstGeom>
      </dgm:spPr>
    </dgm:pt>
    <dgm:pt modelId="{0EF7573D-5C5D-B949-B76F-5EB9457D4F36}" type="pres">
      <dgm:prSet presAssocID="{7F624F2B-FDF2-064E-A113-8ACD76FBB911}" presName="dummy" presStyleCnt="0"/>
      <dgm:spPr/>
    </dgm:pt>
    <dgm:pt modelId="{58A8FDD3-53A8-B64E-A8CF-56CB16DD1561}" type="pres">
      <dgm:prSet presAssocID="{7F624F2B-FDF2-064E-A113-8ACD76FBB911}" presName="node" presStyleLbl="revTx" presStyleIdx="9" presStyleCnt="12" custScaleX="223834">
        <dgm:presLayoutVars>
          <dgm:bulletEnabled val="1"/>
        </dgm:presLayoutVars>
      </dgm:prSet>
      <dgm:spPr>
        <a:prstGeom prst="rect">
          <a:avLst/>
        </a:prstGeom>
      </dgm:spPr>
    </dgm:pt>
    <dgm:pt modelId="{6EF3A9E6-F5F9-C84D-A088-29BA6973AC84}" type="pres">
      <dgm:prSet presAssocID="{A150C2D3-19FD-1442-B926-76D1AF29375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60236C4F-9E4B-C84E-9472-C140F7126C56}" type="pres">
      <dgm:prSet presAssocID="{808C204C-6765-C247-B952-F88465CBE46F}" presName="dummy" presStyleCnt="0"/>
      <dgm:spPr/>
    </dgm:pt>
    <dgm:pt modelId="{8EF6DDEE-72DC-714C-A05F-3C4CBC43E8B1}" type="pres">
      <dgm:prSet presAssocID="{808C204C-6765-C247-B952-F88465CBE46F}" presName="node" presStyleLbl="revTx" presStyleIdx="10" presStyleCnt="12" custScaleX="204809">
        <dgm:presLayoutVars>
          <dgm:bulletEnabled val="1"/>
        </dgm:presLayoutVars>
      </dgm:prSet>
      <dgm:spPr>
        <a:prstGeom prst="rect">
          <a:avLst/>
        </a:prstGeom>
      </dgm:spPr>
    </dgm:pt>
    <dgm:pt modelId="{9C0B38ED-69AF-1742-B03C-44F628081988}" type="pres">
      <dgm:prSet presAssocID="{A5AEBEE1-F539-EC40-91AD-147C5AEE6F58}"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EF662A56-2D44-AC43-88FC-CC890223D94E}" type="pres">
      <dgm:prSet presAssocID="{8312C998-D541-C24F-B406-4BE6B9523883}" presName="dummy" presStyleCnt="0"/>
      <dgm:spPr/>
    </dgm:pt>
    <dgm:pt modelId="{F71C92C7-1F11-9943-86A3-AC589F620D1F}" type="pres">
      <dgm:prSet presAssocID="{8312C998-D541-C24F-B406-4BE6B9523883}" presName="node" presStyleLbl="revTx" presStyleIdx="11" presStyleCnt="12" custScaleX="89195" custRadScaleRad="100461" custRadScaleInc="-9508">
        <dgm:presLayoutVars>
          <dgm:bulletEnabled val="1"/>
        </dgm:presLayoutVars>
      </dgm:prSet>
      <dgm:spPr>
        <a:prstGeom prst="rect">
          <a:avLst/>
        </a:prstGeom>
      </dgm:spPr>
    </dgm:pt>
    <dgm:pt modelId="{177A76F1-B4CA-E543-9CF3-DEF10E2A977A}" type="pres">
      <dgm:prSet presAssocID="{2EF59C7F-52C8-E54B-AD12-02FEF44B836C}"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C39A6F00-CC0B-164F-A405-9F406A7BB6B0}" srcId="{8E1255C9-F847-A440-83FF-7AA254CCB896}" destId="{2FA9EF7D-C744-714A-9360-CF1CAE2B314A}" srcOrd="3" destOrd="0" parTransId="{11B56BF4-17F7-E94D-9FB9-EE1A3AB097C0}" sibTransId="{3919AF97-A657-C24C-8FEF-CDFE69FAD766}"/>
    <dgm:cxn modelId="{95B22002-8C9E-1B49-810F-3F2792F498DB}" type="presOf" srcId="{F7188126-6417-5E4E-AEC3-96B93D7AF95B}" destId="{A03A567C-81C1-5D48-A8D8-13AC95079D6E}" srcOrd="0" destOrd="0" presId="urn:microsoft.com/office/officeart/2005/8/layout/cycle1"/>
    <dgm:cxn modelId="{BFDF6117-8943-3642-A191-653406E41307}" type="presOf" srcId="{F3A48034-02EA-A645-9654-500D0C9BDE51}" destId="{8BE15629-E7D3-B841-AFF5-8835001D0C0D}" srcOrd="0" destOrd="0" presId="urn:microsoft.com/office/officeart/2005/8/layout/cycle1"/>
    <dgm:cxn modelId="{57731E1C-B4E9-964A-8E1B-0D0BA71E90DF}" srcId="{8E1255C9-F847-A440-83FF-7AA254CCB896}" destId="{14D4E93F-049A-3C4B-AC51-98238007908B}" srcOrd="1" destOrd="0" parTransId="{6492643A-926C-9143-836A-B02AA2E21F17}" sibTransId="{5F59F7B6-41A1-5E4E-9B55-45D980CBBD04}"/>
    <dgm:cxn modelId="{A5F2C61C-2872-5943-A099-B53C57CF920A}" type="presOf" srcId="{7DD749AC-A666-F745-A030-2FAE8CB25167}" destId="{C105699B-8FB2-A741-A50C-5CCB2285D0C7}" srcOrd="0" destOrd="0" presId="urn:microsoft.com/office/officeart/2005/8/layout/cycle1"/>
    <dgm:cxn modelId="{B4FF331D-3528-314E-87D2-1A868F0FAB5E}" type="presOf" srcId="{6782EAD5-E922-9B4C-A5FC-5915B15F009C}" destId="{F4A0DB84-DA6F-5B42-865D-A1C9482E6477}" srcOrd="0" destOrd="0" presId="urn:microsoft.com/office/officeart/2005/8/layout/cycle1"/>
    <dgm:cxn modelId="{CB890223-8D05-A54D-9B11-07CBEFE16BBA}" srcId="{8E1255C9-F847-A440-83FF-7AA254CCB896}" destId="{6782EAD5-E922-9B4C-A5FC-5915B15F009C}" srcOrd="7" destOrd="0" parTransId="{CC36D1B0-EED6-F543-9A2C-66BFE65E98FE}" sibTransId="{F7188126-6417-5E4E-AEC3-96B93D7AF95B}"/>
    <dgm:cxn modelId="{24E8EE39-70FF-B84F-8DD2-74F1728207D4}" srcId="{8E1255C9-F847-A440-83FF-7AA254CCB896}" destId="{12600BCB-5734-3F4B-9543-0CB09A3EC940}" srcOrd="0" destOrd="0" parTransId="{694C5870-D1B6-4749-AAAC-40AAB1DA82EA}" sibTransId="{B6065800-F57E-6842-B73C-614AFBC2DE05}"/>
    <dgm:cxn modelId="{2486BC3B-011D-0D40-A673-E70453C48BDC}" srcId="{8E1255C9-F847-A440-83FF-7AA254CCB896}" destId="{808C204C-6765-C247-B952-F88465CBE46F}" srcOrd="10" destOrd="0" parTransId="{D3C1475C-DC8A-3B43-96FA-55A783E44487}" sibTransId="{A5AEBEE1-F539-EC40-91AD-147C5AEE6F58}"/>
    <dgm:cxn modelId="{19B13742-0A1E-9B45-A720-48B9672F80D6}" type="presOf" srcId="{C662D955-A480-8345-ACB2-6F958B5C1888}" destId="{D1865973-AFE4-A943-BF2C-DC5AFBD39F55}" srcOrd="0" destOrd="0" presId="urn:microsoft.com/office/officeart/2005/8/layout/cycle1"/>
    <dgm:cxn modelId="{C4694752-06F5-C545-A5BC-49319580A088}" srcId="{8E1255C9-F847-A440-83FF-7AA254CCB896}" destId="{C662D955-A480-8345-ACB2-6F958B5C1888}" srcOrd="8" destOrd="0" parTransId="{FBF6ABAC-5F0F-874D-8329-1408756EB7F5}" sibTransId="{6F4808C3-C7D0-224B-B4C4-5DDEB9906496}"/>
    <dgm:cxn modelId="{FF6A7056-8F0A-894B-8F00-53E22760E1A5}" type="presOf" srcId="{5F59F7B6-41A1-5E4E-9B55-45D980CBBD04}" destId="{7E13332C-B56D-A940-B9D8-EF62C0148D0D}" srcOrd="0" destOrd="0" presId="urn:microsoft.com/office/officeart/2005/8/layout/cycle1"/>
    <dgm:cxn modelId="{5094BF56-034D-8143-B435-CCD90E88F1CA}" type="presOf" srcId="{7E56E222-E760-BB44-B344-1990E1501858}" destId="{B4887613-2C8E-6048-BE4F-C6593EEA02B6}" srcOrd="0" destOrd="0" presId="urn:microsoft.com/office/officeart/2005/8/layout/cycle1"/>
    <dgm:cxn modelId="{98288357-5201-C54F-A130-BAABFEF928A6}" type="presOf" srcId="{753CC65B-9A29-7147-A2D0-98426981BDB6}" destId="{3EB43849-CDAA-6542-A0ED-A2364BFE5183}" srcOrd="0" destOrd="0" presId="urn:microsoft.com/office/officeart/2005/8/layout/cycle1"/>
    <dgm:cxn modelId="{FD994978-9C92-8B48-A0A7-81EE13FB0383}" srcId="{8E1255C9-F847-A440-83FF-7AA254CCB896}" destId="{C16F2B15-09EF-2641-AECC-6EB87CD786D6}" srcOrd="2" destOrd="0" parTransId="{5C6B3610-30C5-0F42-8F06-11CB8839738A}" sibTransId="{7DD749AC-A666-F745-A030-2FAE8CB25167}"/>
    <dgm:cxn modelId="{84220C89-0F3C-3B45-AC97-4A5C7C259C85}" type="presOf" srcId="{12600BCB-5734-3F4B-9543-0CB09A3EC940}" destId="{92DA8A36-05F4-4B4C-B207-6FB4CBC9688F}" srcOrd="0" destOrd="0" presId="urn:microsoft.com/office/officeart/2005/8/layout/cycle1"/>
    <dgm:cxn modelId="{7982738D-95ED-BF4C-A36E-731161484F35}" type="presOf" srcId="{C16F2B15-09EF-2641-AECC-6EB87CD786D6}" destId="{5FCD605C-912A-4041-B996-B403716CA487}" srcOrd="0" destOrd="0" presId="urn:microsoft.com/office/officeart/2005/8/layout/cycle1"/>
    <dgm:cxn modelId="{B7216D8F-971A-9D4F-99F1-8C374F1AE901}" type="presOf" srcId="{4584B37E-B9E6-8B4B-B617-0935A3BE700D}" destId="{A09B53D5-F25D-3645-B6F1-7A6889DDDF8A}" srcOrd="0" destOrd="0" presId="urn:microsoft.com/office/officeart/2005/8/layout/cycle1"/>
    <dgm:cxn modelId="{E65C7695-DEBF-CB43-AE8A-CCE0350281FC}" srcId="{8E1255C9-F847-A440-83FF-7AA254CCB896}" destId="{4584B37E-B9E6-8B4B-B617-0935A3BE700D}" srcOrd="5" destOrd="0" parTransId="{DAB29195-28CC-474C-BBA8-8848194865F9}" sibTransId="{956E8FD4-551A-0A40-9B8E-75EF16785817}"/>
    <dgm:cxn modelId="{DB84ECA4-1AAD-244A-9C94-6052AC6579D8}" type="presOf" srcId="{956E8FD4-551A-0A40-9B8E-75EF16785817}" destId="{ED222A40-1059-3345-AD49-855C25E47BE8}" srcOrd="0" destOrd="0" presId="urn:microsoft.com/office/officeart/2005/8/layout/cycle1"/>
    <dgm:cxn modelId="{466BB7AB-F074-6143-A81D-AF05C0996AC2}" type="presOf" srcId="{2EF59C7F-52C8-E54B-AD12-02FEF44B836C}" destId="{177A76F1-B4CA-E543-9CF3-DEF10E2A977A}" srcOrd="0" destOrd="0" presId="urn:microsoft.com/office/officeart/2005/8/layout/cycle1"/>
    <dgm:cxn modelId="{429BCCB1-58CF-E74D-980B-2710236486D9}" type="presOf" srcId="{5D624582-EA17-E941-8868-4692E0260FE8}" destId="{BC2D0E1C-471D-7E42-82F1-D17C1CE939AE}" srcOrd="0" destOrd="0" presId="urn:microsoft.com/office/officeart/2005/8/layout/cycle1"/>
    <dgm:cxn modelId="{63CBE0BE-1A9A-7D41-81BB-DEFD29DFB94B}" srcId="{8E1255C9-F847-A440-83FF-7AA254CCB896}" destId="{8312C998-D541-C24F-B406-4BE6B9523883}" srcOrd="11" destOrd="0" parTransId="{FE4ED9FB-BC80-8B41-A8A0-80792EB00CB8}" sibTransId="{2EF59C7F-52C8-E54B-AD12-02FEF44B836C}"/>
    <dgm:cxn modelId="{9CA2B8C0-89F2-5042-97BC-02FE8622E86F}" type="presOf" srcId="{7F624F2B-FDF2-064E-A113-8ACD76FBB911}" destId="{58A8FDD3-53A8-B64E-A8CF-56CB16DD1561}" srcOrd="0" destOrd="0" presId="urn:microsoft.com/office/officeart/2005/8/layout/cycle1"/>
    <dgm:cxn modelId="{366B22C6-0239-8B45-A53A-36341274822B}" srcId="{8E1255C9-F847-A440-83FF-7AA254CCB896}" destId="{7F624F2B-FDF2-064E-A113-8ACD76FBB911}" srcOrd="9" destOrd="0" parTransId="{363641FA-1A9F-DF42-9847-FB36427D0626}" sibTransId="{A150C2D3-19FD-1442-B926-76D1AF293750}"/>
    <dgm:cxn modelId="{1ED7C2CA-ECA4-BC41-BD89-0F185A191FB7}" type="presOf" srcId="{2FA9EF7D-C744-714A-9360-CF1CAE2B314A}" destId="{7011ABDE-921D-CC4A-A812-98D8BC216768}" srcOrd="0" destOrd="0" presId="urn:microsoft.com/office/officeart/2005/8/layout/cycle1"/>
    <dgm:cxn modelId="{018514CF-F6EB-1843-B742-99486623F841}" type="presOf" srcId="{8E1255C9-F847-A440-83FF-7AA254CCB896}" destId="{974F300E-4386-5845-9047-D2E50BE5B9DF}" srcOrd="0" destOrd="0" presId="urn:microsoft.com/office/officeart/2005/8/layout/cycle1"/>
    <dgm:cxn modelId="{C5E32FCF-3D5C-ED40-918D-3636A7728AA7}" type="presOf" srcId="{808C204C-6765-C247-B952-F88465CBE46F}" destId="{8EF6DDEE-72DC-714C-A05F-3C4CBC43E8B1}" srcOrd="0" destOrd="0" presId="urn:microsoft.com/office/officeart/2005/8/layout/cycle1"/>
    <dgm:cxn modelId="{8FC449CF-456A-8F40-A7D3-90F454E75AC0}" type="presOf" srcId="{A5AEBEE1-F539-EC40-91AD-147C5AEE6F58}" destId="{9C0B38ED-69AF-1742-B03C-44F628081988}" srcOrd="0" destOrd="0" presId="urn:microsoft.com/office/officeart/2005/8/layout/cycle1"/>
    <dgm:cxn modelId="{370315DF-AB20-F646-8956-F2BE5F7C7CFF}" type="presOf" srcId="{8312C998-D541-C24F-B406-4BE6B9523883}" destId="{F71C92C7-1F11-9943-86A3-AC589F620D1F}" srcOrd="0" destOrd="0" presId="urn:microsoft.com/office/officeart/2005/8/layout/cycle1"/>
    <dgm:cxn modelId="{7C0635E2-CEAE-4B41-9B1C-7EDFBB778F89}" type="presOf" srcId="{14D4E93F-049A-3C4B-AC51-98238007908B}" destId="{D4CC7CA4-90CA-C44A-80C6-5F4700CEE084}" srcOrd="0" destOrd="0" presId="urn:microsoft.com/office/officeart/2005/8/layout/cycle1"/>
    <dgm:cxn modelId="{FA25F0E3-5D5A-FB43-9DD6-78662C2884CE}" srcId="{8E1255C9-F847-A440-83FF-7AA254CCB896}" destId="{F3A48034-02EA-A645-9654-500D0C9BDE51}" srcOrd="4" destOrd="0" parTransId="{A5D9F8BC-6D7D-B047-B69A-B59A8374FC90}" sibTransId="{5D624582-EA17-E941-8868-4692E0260FE8}"/>
    <dgm:cxn modelId="{937DC4E9-F2F7-D84D-BE70-88145BD638A8}" type="presOf" srcId="{3919AF97-A657-C24C-8FEF-CDFE69FAD766}" destId="{4CDF93A6-30AC-5049-921D-2336D88B6C8C}" srcOrd="0" destOrd="0" presId="urn:microsoft.com/office/officeart/2005/8/layout/cycle1"/>
    <dgm:cxn modelId="{38429BEE-464D-8E4F-B660-0611EEC620EB}" type="presOf" srcId="{B6065800-F57E-6842-B73C-614AFBC2DE05}" destId="{2990F259-A510-7044-A15A-189FB55AE5CB}" srcOrd="0" destOrd="0" presId="urn:microsoft.com/office/officeart/2005/8/layout/cycle1"/>
    <dgm:cxn modelId="{8883ECEE-C601-E84C-890E-28AD17F5D600}" type="presOf" srcId="{6F4808C3-C7D0-224B-B4C4-5DDEB9906496}" destId="{97C00218-34C1-5146-826D-31FE35FA5017}" srcOrd="0" destOrd="0" presId="urn:microsoft.com/office/officeart/2005/8/layout/cycle1"/>
    <dgm:cxn modelId="{C6891DF1-0059-CC44-A182-9979EC54C9D2}" srcId="{8E1255C9-F847-A440-83FF-7AA254CCB896}" destId="{7E56E222-E760-BB44-B344-1990E1501858}" srcOrd="6" destOrd="0" parTransId="{13AC32A6-8893-D449-8951-D536AAD2A737}" sibTransId="{753CC65B-9A29-7147-A2D0-98426981BDB6}"/>
    <dgm:cxn modelId="{2C0842F3-2B69-DF42-937F-09E7BE95BD1A}" type="presOf" srcId="{A150C2D3-19FD-1442-B926-76D1AF293750}" destId="{6EF3A9E6-F5F9-C84D-A088-29BA6973AC84}" srcOrd="0" destOrd="0" presId="urn:microsoft.com/office/officeart/2005/8/layout/cycle1"/>
    <dgm:cxn modelId="{C973A852-FD4F-DA41-8D09-01394C04E2CC}" type="presParOf" srcId="{974F300E-4386-5845-9047-D2E50BE5B9DF}" destId="{BF1A72C0-4F23-214E-B2C0-EC3432C35438}" srcOrd="0" destOrd="0" presId="urn:microsoft.com/office/officeart/2005/8/layout/cycle1"/>
    <dgm:cxn modelId="{C73F765D-91D1-2D48-8778-1A650108C6E3}" type="presParOf" srcId="{974F300E-4386-5845-9047-D2E50BE5B9DF}" destId="{92DA8A36-05F4-4B4C-B207-6FB4CBC9688F}" srcOrd="1" destOrd="0" presId="urn:microsoft.com/office/officeart/2005/8/layout/cycle1"/>
    <dgm:cxn modelId="{A57215D8-35AA-254A-B197-223CD8DB17FC}" type="presParOf" srcId="{974F300E-4386-5845-9047-D2E50BE5B9DF}" destId="{2990F259-A510-7044-A15A-189FB55AE5CB}" srcOrd="2" destOrd="0" presId="urn:microsoft.com/office/officeart/2005/8/layout/cycle1"/>
    <dgm:cxn modelId="{5DB7F19A-AA39-AF45-9D8E-B167E57DE810}" type="presParOf" srcId="{974F300E-4386-5845-9047-D2E50BE5B9DF}" destId="{D6373935-A2E9-A548-A33D-66E6F37911B5}" srcOrd="3" destOrd="0" presId="urn:microsoft.com/office/officeart/2005/8/layout/cycle1"/>
    <dgm:cxn modelId="{4788D1C4-35AC-1C42-A983-CF1434BB7E45}" type="presParOf" srcId="{974F300E-4386-5845-9047-D2E50BE5B9DF}" destId="{D4CC7CA4-90CA-C44A-80C6-5F4700CEE084}" srcOrd="4" destOrd="0" presId="urn:microsoft.com/office/officeart/2005/8/layout/cycle1"/>
    <dgm:cxn modelId="{3E9C364C-2790-D044-A001-1710C96EBA02}" type="presParOf" srcId="{974F300E-4386-5845-9047-D2E50BE5B9DF}" destId="{7E13332C-B56D-A940-B9D8-EF62C0148D0D}" srcOrd="5" destOrd="0" presId="urn:microsoft.com/office/officeart/2005/8/layout/cycle1"/>
    <dgm:cxn modelId="{E145B8E7-CBD2-0C4A-83FC-DD825233937A}" type="presParOf" srcId="{974F300E-4386-5845-9047-D2E50BE5B9DF}" destId="{4897C66C-58BE-8247-B788-6E12567D356C}" srcOrd="6" destOrd="0" presId="urn:microsoft.com/office/officeart/2005/8/layout/cycle1"/>
    <dgm:cxn modelId="{7CA2FE20-1C8E-144B-B5E0-5EA6DC346863}" type="presParOf" srcId="{974F300E-4386-5845-9047-D2E50BE5B9DF}" destId="{5FCD605C-912A-4041-B996-B403716CA487}" srcOrd="7" destOrd="0" presId="urn:microsoft.com/office/officeart/2005/8/layout/cycle1"/>
    <dgm:cxn modelId="{50FDB698-F5E2-D04A-AB28-94957393FA36}" type="presParOf" srcId="{974F300E-4386-5845-9047-D2E50BE5B9DF}" destId="{C105699B-8FB2-A741-A50C-5CCB2285D0C7}" srcOrd="8" destOrd="0" presId="urn:microsoft.com/office/officeart/2005/8/layout/cycle1"/>
    <dgm:cxn modelId="{3714663C-4AE2-A74F-9946-68407EE2C6EF}" type="presParOf" srcId="{974F300E-4386-5845-9047-D2E50BE5B9DF}" destId="{BC28773C-7834-1A42-92F8-4F4BB89DB73D}" srcOrd="9" destOrd="0" presId="urn:microsoft.com/office/officeart/2005/8/layout/cycle1"/>
    <dgm:cxn modelId="{10EAD4B4-F62E-004A-A447-0088A72ACFDC}" type="presParOf" srcId="{974F300E-4386-5845-9047-D2E50BE5B9DF}" destId="{7011ABDE-921D-CC4A-A812-98D8BC216768}" srcOrd="10" destOrd="0" presId="urn:microsoft.com/office/officeart/2005/8/layout/cycle1"/>
    <dgm:cxn modelId="{7F94B444-A61B-5042-840A-D5F122FC1745}" type="presParOf" srcId="{974F300E-4386-5845-9047-D2E50BE5B9DF}" destId="{4CDF93A6-30AC-5049-921D-2336D88B6C8C}" srcOrd="11" destOrd="0" presId="urn:microsoft.com/office/officeart/2005/8/layout/cycle1"/>
    <dgm:cxn modelId="{22D04FA1-C609-8B43-914E-6268B8C7B696}" type="presParOf" srcId="{974F300E-4386-5845-9047-D2E50BE5B9DF}" destId="{82609FE2-F95F-734C-AD24-6040CE4C7555}" srcOrd="12" destOrd="0" presId="urn:microsoft.com/office/officeart/2005/8/layout/cycle1"/>
    <dgm:cxn modelId="{C7BD641C-456E-3449-8E89-E63F61441FDA}" type="presParOf" srcId="{974F300E-4386-5845-9047-D2E50BE5B9DF}" destId="{8BE15629-E7D3-B841-AFF5-8835001D0C0D}" srcOrd="13" destOrd="0" presId="urn:microsoft.com/office/officeart/2005/8/layout/cycle1"/>
    <dgm:cxn modelId="{CCCA3618-05CE-9B4C-9818-70483A77353B}" type="presParOf" srcId="{974F300E-4386-5845-9047-D2E50BE5B9DF}" destId="{BC2D0E1C-471D-7E42-82F1-D17C1CE939AE}" srcOrd="14" destOrd="0" presId="urn:microsoft.com/office/officeart/2005/8/layout/cycle1"/>
    <dgm:cxn modelId="{729F2E76-28A5-3647-951B-9E30B5A35579}" type="presParOf" srcId="{974F300E-4386-5845-9047-D2E50BE5B9DF}" destId="{34EFA172-4ACD-5D45-8EB1-C8219C4728ED}" srcOrd="15" destOrd="0" presId="urn:microsoft.com/office/officeart/2005/8/layout/cycle1"/>
    <dgm:cxn modelId="{859AFDBC-2047-4A4C-8B3B-FAE3FF1808D3}" type="presParOf" srcId="{974F300E-4386-5845-9047-D2E50BE5B9DF}" destId="{A09B53D5-F25D-3645-B6F1-7A6889DDDF8A}" srcOrd="16" destOrd="0" presId="urn:microsoft.com/office/officeart/2005/8/layout/cycle1"/>
    <dgm:cxn modelId="{7BE9DD16-8F24-3A40-9B6B-38AC983FFA25}" type="presParOf" srcId="{974F300E-4386-5845-9047-D2E50BE5B9DF}" destId="{ED222A40-1059-3345-AD49-855C25E47BE8}" srcOrd="17" destOrd="0" presId="urn:microsoft.com/office/officeart/2005/8/layout/cycle1"/>
    <dgm:cxn modelId="{5A053BD1-5A7A-D449-BE9A-37F91219C6A1}" type="presParOf" srcId="{974F300E-4386-5845-9047-D2E50BE5B9DF}" destId="{4C853683-3218-CD49-B68F-8A5D239AEE90}" srcOrd="18" destOrd="0" presId="urn:microsoft.com/office/officeart/2005/8/layout/cycle1"/>
    <dgm:cxn modelId="{8FD1C838-7464-1C4C-A1E4-31D054C9DD8F}" type="presParOf" srcId="{974F300E-4386-5845-9047-D2E50BE5B9DF}" destId="{B4887613-2C8E-6048-BE4F-C6593EEA02B6}" srcOrd="19" destOrd="0" presId="urn:microsoft.com/office/officeart/2005/8/layout/cycle1"/>
    <dgm:cxn modelId="{8444EAD8-C7A2-AE4B-BC9B-23A162F902CD}" type="presParOf" srcId="{974F300E-4386-5845-9047-D2E50BE5B9DF}" destId="{3EB43849-CDAA-6542-A0ED-A2364BFE5183}" srcOrd="20" destOrd="0" presId="urn:microsoft.com/office/officeart/2005/8/layout/cycle1"/>
    <dgm:cxn modelId="{DB347F16-EF45-5241-95A1-0F259A3EE2E4}" type="presParOf" srcId="{974F300E-4386-5845-9047-D2E50BE5B9DF}" destId="{67B5704C-12E6-724A-A550-BBECF16F0D67}" srcOrd="21" destOrd="0" presId="urn:microsoft.com/office/officeart/2005/8/layout/cycle1"/>
    <dgm:cxn modelId="{B20C68A5-CDE5-434D-B663-0F9453A4ABF8}" type="presParOf" srcId="{974F300E-4386-5845-9047-D2E50BE5B9DF}" destId="{F4A0DB84-DA6F-5B42-865D-A1C9482E6477}" srcOrd="22" destOrd="0" presId="urn:microsoft.com/office/officeart/2005/8/layout/cycle1"/>
    <dgm:cxn modelId="{08329429-8EB2-6C47-ADF7-0ECDDEEB5DD5}" type="presParOf" srcId="{974F300E-4386-5845-9047-D2E50BE5B9DF}" destId="{A03A567C-81C1-5D48-A8D8-13AC95079D6E}" srcOrd="23" destOrd="0" presId="urn:microsoft.com/office/officeart/2005/8/layout/cycle1"/>
    <dgm:cxn modelId="{59D68A52-764B-104F-B4CF-178BB6033F09}" type="presParOf" srcId="{974F300E-4386-5845-9047-D2E50BE5B9DF}" destId="{4224DD77-44E4-B542-8850-3F8188BB1E36}" srcOrd="24" destOrd="0" presId="urn:microsoft.com/office/officeart/2005/8/layout/cycle1"/>
    <dgm:cxn modelId="{34B1376F-3DE5-C84F-8C78-FCD5E565BF15}" type="presParOf" srcId="{974F300E-4386-5845-9047-D2E50BE5B9DF}" destId="{D1865973-AFE4-A943-BF2C-DC5AFBD39F55}" srcOrd="25" destOrd="0" presId="urn:microsoft.com/office/officeart/2005/8/layout/cycle1"/>
    <dgm:cxn modelId="{6363AF8B-21D6-D44E-85EE-6B8B2AB4EA6C}" type="presParOf" srcId="{974F300E-4386-5845-9047-D2E50BE5B9DF}" destId="{97C00218-34C1-5146-826D-31FE35FA5017}" srcOrd="26" destOrd="0" presId="urn:microsoft.com/office/officeart/2005/8/layout/cycle1"/>
    <dgm:cxn modelId="{D6FEFB34-46F6-2048-9175-D00884EC651C}" type="presParOf" srcId="{974F300E-4386-5845-9047-D2E50BE5B9DF}" destId="{0EF7573D-5C5D-B949-B76F-5EB9457D4F36}" srcOrd="27" destOrd="0" presId="urn:microsoft.com/office/officeart/2005/8/layout/cycle1"/>
    <dgm:cxn modelId="{976D5624-84AD-734B-A0FF-2E27A2925859}" type="presParOf" srcId="{974F300E-4386-5845-9047-D2E50BE5B9DF}" destId="{58A8FDD3-53A8-B64E-A8CF-56CB16DD1561}" srcOrd="28" destOrd="0" presId="urn:microsoft.com/office/officeart/2005/8/layout/cycle1"/>
    <dgm:cxn modelId="{16BF534C-DAEE-D545-8A6A-2C8D0549025D}" type="presParOf" srcId="{974F300E-4386-5845-9047-D2E50BE5B9DF}" destId="{6EF3A9E6-F5F9-C84D-A088-29BA6973AC84}" srcOrd="29" destOrd="0" presId="urn:microsoft.com/office/officeart/2005/8/layout/cycle1"/>
    <dgm:cxn modelId="{9FFC2BDA-B0B1-704A-821F-2B4C5D71EF7D}" type="presParOf" srcId="{974F300E-4386-5845-9047-D2E50BE5B9DF}" destId="{60236C4F-9E4B-C84E-9472-C140F7126C56}" srcOrd="30" destOrd="0" presId="urn:microsoft.com/office/officeart/2005/8/layout/cycle1"/>
    <dgm:cxn modelId="{DF6BBBDF-6FDA-4A42-9DAD-7F3705ADEAF4}" type="presParOf" srcId="{974F300E-4386-5845-9047-D2E50BE5B9DF}" destId="{8EF6DDEE-72DC-714C-A05F-3C4CBC43E8B1}" srcOrd="31" destOrd="0" presId="urn:microsoft.com/office/officeart/2005/8/layout/cycle1"/>
    <dgm:cxn modelId="{165E66CA-510A-5D4F-B684-1D58A0F945DD}" type="presParOf" srcId="{974F300E-4386-5845-9047-D2E50BE5B9DF}" destId="{9C0B38ED-69AF-1742-B03C-44F628081988}" srcOrd="32" destOrd="0" presId="urn:microsoft.com/office/officeart/2005/8/layout/cycle1"/>
    <dgm:cxn modelId="{043B808B-5017-8340-8B75-0A82145A3A82}" type="presParOf" srcId="{974F300E-4386-5845-9047-D2E50BE5B9DF}" destId="{EF662A56-2D44-AC43-88FC-CC890223D94E}" srcOrd="33" destOrd="0" presId="urn:microsoft.com/office/officeart/2005/8/layout/cycle1"/>
    <dgm:cxn modelId="{CC8D13B5-16FF-CA45-94CF-B0C280AA4256}" type="presParOf" srcId="{974F300E-4386-5845-9047-D2E50BE5B9DF}" destId="{F71C92C7-1F11-9943-86A3-AC589F620D1F}" srcOrd="34" destOrd="0" presId="urn:microsoft.com/office/officeart/2005/8/layout/cycle1"/>
    <dgm:cxn modelId="{0787C565-FFC5-6B42-A9DC-4B084F458279}" type="presParOf" srcId="{974F300E-4386-5845-9047-D2E50BE5B9DF}" destId="{177A76F1-B4CA-E543-9CF3-DEF10E2A977A}"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2.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altLang="zh-CN" sz="1600" dirty="0">
              <a:solidFill>
                <a:srgbClr val="FFFFFF">
                  <a:hueOff val="0"/>
                  <a:satOff val="0"/>
                  <a:lumOff val="0"/>
                  <a:alphaOff val="0"/>
                </a:srgbClr>
              </a:solidFill>
              <a:latin typeface="Tahoma"/>
              <a:ea typeface="+mn-ea"/>
              <a:cs typeface="+mn-cs"/>
            </a:rPr>
            <a:t>1</a:t>
          </a:r>
          <a:r>
            <a:rPr lang="zh-CN" altLang="en-US" sz="1600" dirty="0">
              <a:solidFill>
                <a:srgbClr val="FFFFFF">
                  <a:hueOff val="0"/>
                  <a:satOff val="0"/>
                  <a:lumOff val="0"/>
                  <a:alphaOff val="0"/>
                </a:srgbClr>
              </a:solidFill>
              <a:latin typeface="Tahoma"/>
              <a:ea typeface="+mn-ea"/>
              <a:cs typeface="+mn-cs"/>
            </a:rPr>
            <a:t> 尼散月</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14D4E93F-049A-3C4B-AC51-98238007908B}">
      <dgm:prSet phldrT="[Text]"/>
      <dgm:spPr>
        <a:xfrm>
          <a:off x="5496848"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2 </a:t>
          </a:r>
          <a:r>
            <a:rPr lang="zh-CN" altLang="en-US" dirty="0">
              <a:solidFill>
                <a:srgbClr val="FFFFFF">
                  <a:hueOff val="0"/>
                  <a:satOff val="0"/>
                  <a:lumOff val="0"/>
                  <a:alphaOff val="0"/>
                </a:srgbClr>
              </a:solidFill>
              <a:latin typeface="Tahoma"/>
              <a:ea typeface="+mn-ea"/>
              <a:cs typeface="+mn-cs"/>
            </a:rPr>
            <a:t>以珥月</a:t>
          </a:r>
          <a:endParaRPr lang="en-US" dirty="0">
            <a:solidFill>
              <a:srgbClr val="FFFFFF">
                <a:hueOff val="0"/>
                <a:satOff val="0"/>
                <a:lumOff val="0"/>
                <a:alphaOff val="0"/>
              </a:srgbClr>
            </a:solidFill>
            <a:latin typeface="Tahoma"/>
            <a:ea typeface="+mn-ea"/>
            <a:cs typeface="+mn-cs"/>
          </a:endParaRPr>
        </a:p>
      </dgm:t>
    </dgm:pt>
    <dgm:pt modelId="{6492643A-926C-9143-836A-B02AA2E21F17}" type="parTrans" cxnId="{57731E1C-B4E9-964A-8E1B-0D0BA71E90DF}">
      <dgm:prSet/>
      <dgm:spPr/>
      <dgm:t>
        <a:bodyPr/>
        <a:lstStyle/>
        <a:p>
          <a:endParaRPr lang="en-US"/>
        </a:p>
      </dgm:t>
    </dgm:pt>
    <dgm:pt modelId="{5F59F7B6-41A1-5E4E-9B55-45D980CBBD04}" type="sibTrans" cxnId="{57731E1C-B4E9-964A-8E1B-0D0BA71E90DF}">
      <dgm:prSet/>
      <dgm:spPr/>
      <dgm:t>
        <a:bodyPr/>
        <a:lstStyle/>
        <a:p>
          <a:endParaRPr lang="en-US"/>
        </a:p>
      </dgm:t>
    </dgm:pt>
    <dgm:pt modelId="{C16F2B15-09EF-2641-AECC-6EB87CD786D6}">
      <dgm:prSet phldrT="[Text]"/>
      <dgm:spPr>
        <a:xfrm>
          <a:off x="6246550"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3</a:t>
          </a:r>
          <a:r>
            <a:rPr lang="zh-CN" altLang="en-US" dirty="0">
              <a:solidFill>
                <a:srgbClr val="FFFFFF">
                  <a:hueOff val="0"/>
                  <a:satOff val="0"/>
                  <a:lumOff val="0"/>
                  <a:alphaOff val="0"/>
                </a:srgbClr>
              </a:solidFill>
              <a:latin typeface="Tahoma"/>
              <a:ea typeface="+mn-ea"/>
              <a:cs typeface="+mn-cs"/>
            </a:rPr>
            <a:t> 西弯月</a:t>
          </a:r>
          <a:endParaRPr lang="en-US" dirty="0">
            <a:solidFill>
              <a:srgbClr val="FFFFFF">
                <a:hueOff val="0"/>
                <a:satOff val="0"/>
                <a:lumOff val="0"/>
                <a:alphaOff val="0"/>
              </a:srgbClr>
            </a:solidFill>
            <a:latin typeface="Tahoma"/>
            <a:ea typeface="+mn-ea"/>
            <a:cs typeface="+mn-cs"/>
          </a:endParaRPr>
        </a:p>
      </dgm:t>
    </dgm:pt>
    <dgm:pt modelId="{5C6B3610-30C5-0F42-8F06-11CB8839738A}" type="parTrans" cxnId="{FD994978-9C92-8B48-A0A7-81EE13FB0383}">
      <dgm:prSet/>
      <dgm:spPr/>
      <dgm:t>
        <a:bodyPr/>
        <a:lstStyle/>
        <a:p>
          <a:endParaRPr lang="en-US"/>
        </a:p>
      </dgm:t>
    </dgm:pt>
    <dgm:pt modelId="{7DD749AC-A666-F745-A030-2FAE8CB25167}" type="sibTrans" cxnId="{FD994978-9C92-8B48-A0A7-81EE13FB0383}">
      <dgm:prSet/>
      <dgm:spPr/>
      <dgm:t>
        <a:bodyPr/>
        <a:lstStyle/>
        <a:p>
          <a:endParaRPr lang="en-US"/>
        </a:p>
      </dgm:t>
    </dgm:pt>
    <dgm:pt modelId="{2FA9EF7D-C744-714A-9360-CF1CAE2B314A}">
      <dgm:prSet phldrT="[Text]"/>
      <dgm:spPr>
        <a:xfrm>
          <a:off x="6246550"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4 </a:t>
          </a:r>
          <a:r>
            <a:rPr lang="zh-CN" altLang="en-US" dirty="0">
              <a:solidFill>
                <a:srgbClr val="FFFFFF">
                  <a:hueOff val="0"/>
                  <a:satOff val="0"/>
                  <a:lumOff val="0"/>
                  <a:alphaOff val="0"/>
                </a:srgbClr>
              </a:solidFill>
              <a:latin typeface="Tahoma"/>
              <a:ea typeface="+mn-ea"/>
              <a:cs typeface="+mn-cs"/>
            </a:rPr>
            <a:t>搭模斯月</a:t>
          </a:r>
          <a:endParaRPr lang="en-US" dirty="0">
            <a:solidFill>
              <a:srgbClr val="FFFFFF">
                <a:hueOff val="0"/>
                <a:satOff val="0"/>
                <a:lumOff val="0"/>
                <a:alphaOff val="0"/>
              </a:srgbClr>
            </a:solidFill>
            <a:latin typeface="Tahoma"/>
            <a:ea typeface="+mn-ea"/>
            <a:cs typeface="+mn-cs"/>
          </a:endParaRPr>
        </a:p>
      </dgm:t>
    </dgm:pt>
    <dgm:pt modelId="{11B56BF4-17F7-E94D-9FB9-EE1A3AB097C0}" type="parTrans" cxnId="{C39A6F00-CC0B-164F-A405-9F406A7BB6B0}">
      <dgm:prSet/>
      <dgm:spPr/>
      <dgm:t>
        <a:bodyPr/>
        <a:lstStyle/>
        <a:p>
          <a:endParaRPr lang="en-US"/>
        </a:p>
      </dgm:t>
    </dgm:pt>
    <dgm:pt modelId="{3919AF97-A657-C24C-8FEF-CDFE69FAD766}" type="sibTrans" cxnId="{C39A6F00-CC0B-164F-A405-9F406A7BB6B0}">
      <dgm:prSet/>
      <dgm:spPr/>
      <dgm:t>
        <a:bodyPr/>
        <a:lstStyle/>
        <a:p>
          <a:endParaRPr lang="en-US"/>
        </a:p>
      </dgm:t>
    </dgm:pt>
    <dgm:pt modelId="{F3A48034-02EA-A645-9654-500D0C9BDE51}">
      <dgm:prSet phldrT="[Text]"/>
      <dgm:spPr>
        <a:xfrm>
          <a:off x="5496848"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5 </a:t>
          </a:r>
          <a:r>
            <a:rPr lang="zh-CN" altLang="en-US" dirty="0">
              <a:solidFill>
                <a:srgbClr val="FFFFFF">
                  <a:hueOff val="0"/>
                  <a:satOff val="0"/>
                  <a:lumOff val="0"/>
                  <a:alphaOff val="0"/>
                </a:srgbClr>
              </a:solidFill>
              <a:latin typeface="Tahoma"/>
              <a:ea typeface="+mn-ea"/>
              <a:cs typeface="+mn-cs"/>
            </a:rPr>
            <a:t>埃波月</a:t>
          </a:r>
          <a:endParaRPr lang="en-US" dirty="0">
            <a:solidFill>
              <a:srgbClr val="FFFFFF">
                <a:hueOff val="0"/>
                <a:satOff val="0"/>
                <a:lumOff val="0"/>
                <a:alphaOff val="0"/>
              </a:srgbClr>
            </a:solidFill>
            <a:latin typeface="Tahoma"/>
            <a:ea typeface="+mn-ea"/>
            <a:cs typeface="+mn-cs"/>
          </a:endParaRPr>
        </a:p>
      </dgm:t>
    </dgm:pt>
    <dgm:pt modelId="{A5D9F8BC-6D7D-B047-B69A-B59A8374FC90}" type="parTrans" cxnId="{FA25F0E3-5D5A-FB43-9DD6-78662C2884CE}">
      <dgm:prSet/>
      <dgm:spPr/>
      <dgm:t>
        <a:bodyPr/>
        <a:lstStyle/>
        <a:p>
          <a:endParaRPr lang="en-US"/>
        </a:p>
      </dgm:t>
    </dgm:pt>
    <dgm:pt modelId="{5D624582-EA17-E941-8868-4692E0260FE8}" type="sibTrans" cxnId="{FA25F0E3-5D5A-FB43-9DD6-78662C2884CE}">
      <dgm:prSet/>
      <dgm:spPr/>
      <dgm:t>
        <a:bodyPr/>
        <a:lstStyle/>
        <a:p>
          <a:endParaRPr lang="en-US"/>
        </a:p>
      </dgm:t>
    </dgm:pt>
    <dgm:pt modelId="{4584B37E-B9E6-8B4B-B617-0935A3BE700D}">
      <dgm:prSet phldrT="[Text]"/>
      <dgm:spPr>
        <a:xfrm>
          <a:off x="4198328"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6 </a:t>
          </a:r>
          <a:r>
            <a:rPr lang="zh-CN" altLang="en-US" dirty="0">
              <a:solidFill>
                <a:srgbClr val="FFFFFF">
                  <a:hueOff val="0"/>
                  <a:satOff val="0"/>
                  <a:lumOff val="0"/>
                  <a:alphaOff val="0"/>
                </a:srgbClr>
              </a:solidFill>
              <a:latin typeface="Tahoma"/>
              <a:ea typeface="+mn-ea"/>
              <a:cs typeface="+mn-cs"/>
            </a:rPr>
            <a:t>以禄月</a:t>
          </a:r>
          <a:endParaRPr lang="en-US" dirty="0">
            <a:solidFill>
              <a:srgbClr val="FFFFFF">
                <a:hueOff val="0"/>
                <a:satOff val="0"/>
                <a:lumOff val="0"/>
                <a:alphaOff val="0"/>
              </a:srgbClr>
            </a:solidFill>
            <a:latin typeface="Tahoma"/>
            <a:ea typeface="+mn-ea"/>
            <a:cs typeface="+mn-cs"/>
          </a:endParaRPr>
        </a:p>
      </dgm:t>
    </dgm:pt>
    <dgm:pt modelId="{DAB29195-28CC-474C-BBA8-8848194865F9}" type="parTrans" cxnId="{E65C7695-DEBF-CB43-AE8A-CCE0350281FC}">
      <dgm:prSet/>
      <dgm:spPr/>
      <dgm:t>
        <a:bodyPr/>
        <a:lstStyle/>
        <a:p>
          <a:endParaRPr lang="en-US"/>
        </a:p>
      </dgm:t>
    </dgm:pt>
    <dgm:pt modelId="{956E8FD4-551A-0A40-9B8E-75EF16785817}" type="sibTrans" cxnId="{E65C7695-DEBF-CB43-AE8A-CCE0350281FC}">
      <dgm:prSet/>
      <dgm:spPr/>
      <dgm:t>
        <a:bodyPr/>
        <a:lstStyle/>
        <a:p>
          <a:endParaRPr lang="en-US"/>
        </a:p>
      </dgm:t>
    </dgm:pt>
    <dgm:pt modelId="{7E56E222-E760-BB44-B344-1990E1501858}">
      <dgm:prSet/>
      <dgm:spPr>
        <a:xfrm>
          <a:off x="2698925"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7 </a:t>
          </a:r>
          <a:r>
            <a:rPr lang="zh-CN" altLang="en-US" dirty="0">
              <a:solidFill>
                <a:srgbClr val="FFFFFF">
                  <a:hueOff val="0"/>
                  <a:satOff val="0"/>
                  <a:lumOff val="0"/>
                  <a:alphaOff val="0"/>
                </a:srgbClr>
              </a:solidFill>
              <a:latin typeface="Tahoma"/>
              <a:ea typeface="+mn-ea"/>
              <a:cs typeface="+mn-cs"/>
            </a:rPr>
            <a:t>提斯利月</a:t>
          </a:r>
          <a:endParaRPr lang="en-US" dirty="0">
            <a:solidFill>
              <a:srgbClr val="FFFFFF">
                <a:hueOff val="0"/>
                <a:satOff val="0"/>
                <a:lumOff val="0"/>
                <a:alphaOff val="0"/>
              </a:srgbClr>
            </a:solidFill>
            <a:latin typeface="Tahoma"/>
            <a:ea typeface="+mn-ea"/>
            <a:cs typeface="+mn-cs"/>
          </a:endParaRPr>
        </a:p>
      </dgm:t>
    </dgm:pt>
    <dgm:pt modelId="{13AC32A6-8893-D449-8951-D536AAD2A737}" type="parTrans" cxnId="{C6891DF1-0059-CC44-A182-9979EC54C9D2}">
      <dgm:prSet/>
      <dgm:spPr/>
      <dgm:t>
        <a:bodyPr/>
        <a:lstStyle/>
        <a:p>
          <a:endParaRPr lang="en-US"/>
        </a:p>
      </dgm:t>
    </dgm:pt>
    <dgm:pt modelId="{753CC65B-9A29-7147-A2D0-98426981BDB6}" type="sibTrans" cxnId="{C6891DF1-0059-CC44-A182-9979EC54C9D2}">
      <dgm:prSet/>
      <dgm:spPr/>
      <dgm:t>
        <a:bodyPr/>
        <a:lstStyle/>
        <a:p>
          <a:endParaRPr lang="en-US"/>
        </a:p>
      </dgm:t>
    </dgm:pt>
    <dgm:pt modelId="{6782EAD5-E922-9B4C-A5FC-5915B15F009C}">
      <dgm:prSet/>
      <dgm:spPr>
        <a:xfrm>
          <a:off x="1400404"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8 </a:t>
          </a:r>
          <a:r>
            <a:rPr lang="zh-CN" altLang="en-US" dirty="0">
              <a:solidFill>
                <a:srgbClr val="FFFFFF">
                  <a:hueOff val="0"/>
                  <a:satOff val="0"/>
                  <a:lumOff val="0"/>
                  <a:alphaOff val="0"/>
                </a:srgbClr>
              </a:solidFill>
              <a:latin typeface="Tahoma"/>
              <a:ea typeface="+mn-ea"/>
              <a:cs typeface="+mn-cs"/>
            </a:rPr>
            <a:t>玛西班月</a:t>
          </a:r>
          <a:endParaRPr lang="en-US" dirty="0">
            <a:solidFill>
              <a:srgbClr val="FFFFFF">
                <a:hueOff val="0"/>
                <a:satOff val="0"/>
                <a:lumOff val="0"/>
                <a:alphaOff val="0"/>
              </a:srgbClr>
            </a:solidFill>
            <a:latin typeface="Tahoma"/>
            <a:ea typeface="+mn-ea"/>
            <a:cs typeface="+mn-cs"/>
          </a:endParaRPr>
        </a:p>
      </dgm:t>
    </dgm:pt>
    <dgm:pt modelId="{CC36D1B0-EED6-F543-9A2C-66BFE65E98FE}" type="parTrans" cxnId="{CB890223-8D05-A54D-9B11-07CBEFE16BBA}">
      <dgm:prSet/>
      <dgm:spPr/>
      <dgm:t>
        <a:bodyPr/>
        <a:lstStyle/>
        <a:p>
          <a:endParaRPr lang="en-US"/>
        </a:p>
      </dgm:t>
    </dgm:pt>
    <dgm:pt modelId="{F7188126-6417-5E4E-AEC3-96B93D7AF95B}" type="sibTrans" cxnId="{CB890223-8D05-A54D-9B11-07CBEFE16BBA}">
      <dgm:prSet/>
      <dgm:spPr/>
      <dgm:t>
        <a:bodyPr/>
        <a:lstStyle/>
        <a:p>
          <a:endParaRPr lang="en-US"/>
        </a:p>
      </dgm:t>
    </dgm:pt>
    <dgm:pt modelId="{C662D955-A480-8345-ACB2-6F958B5C1888}">
      <dgm:prSet/>
      <dgm:spPr>
        <a:xfrm>
          <a:off x="650703"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9 </a:t>
          </a:r>
          <a:r>
            <a:rPr lang="zh-CN" altLang="en-US" dirty="0">
              <a:solidFill>
                <a:srgbClr val="FFFFFF">
                  <a:hueOff val="0"/>
                  <a:satOff val="0"/>
                  <a:lumOff val="0"/>
                  <a:alphaOff val="0"/>
                </a:srgbClr>
              </a:solidFill>
              <a:latin typeface="Tahoma"/>
              <a:ea typeface="+mn-ea"/>
              <a:cs typeface="+mn-cs"/>
            </a:rPr>
            <a:t>基斯流月</a:t>
          </a:r>
          <a:endParaRPr lang="en-US" dirty="0">
            <a:solidFill>
              <a:srgbClr val="FFFFFF">
                <a:hueOff val="0"/>
                <a:satOff val="0"/>
                <a:lumOff val="0"/>
                <a:alphaOff val="0"/>
              </a:srgbClr>
            </a:solidFill>
            <a:latin typeface="Tahoma"/>
            <a:ea typeface="+mn-ea"/>
            <a:cs typeface="+mn-cs"/>
          </a:endParaRPr>
        </a:p>
      </dgm:t>
    </dgm:pt>
    <dgm:pt modelId="{FBF6ABAC-5F0F-874D-8329-1408756EB7F5}" type="parTrans" cxnId="{C4694752-06F5-C545-A5BC-49319580A088}">
      <dgm:prSet/>
      <dgm:spPr/>
      <dgm:t>
        <a:bodyPr/>
        <a:lstStyle/>
        <a:p>
          <a:endParaRPr lang="en-US"/>
        </a:p>
      </dgm:t>
    </dgm:pt>
    <dgm:pt modelId="{6F4808C3-C7D0-224B-B4C4-5DDEB9906496}" type="sibTrans" cxnId="{C4694752-06F5-C545-A5BC-49319580A088}">
      <dgm:prSet/>
      <dgm:spPr/>
      <dgm:t>
        <a:bodyPr/>
        <a:lstStyle/>
        <a:p>
          <a:endParaRPr lang="en-US"/>
        </a:p>
      </dgm:t>
    </dgm:pt>
    <dgm:pt modelId="{7F624F2B-FDF2-064E-A113-8ACD76FBB911}">
      <dgm:prSet/>
      <dgm:spPr>
        <a:xfrm>
          <a:off x="650703"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10 </a:t>
          </a:r>
          <a:r>
            <a:rPr lang="zh-CN" altLang="en-US" dirty="0">
              <a:solidFill>
                <a:srgbClr val="FFFFFF">
                  <a:hueOff val="0"/>
                  <a:satOff val="0"/>
                  <a:lumOff val="0"/>
                  <a:alphaOff val="0"/>
                </a:srgbClr>
              </a:solidFill>
              <a:latin typeface="Tahoma"/>
              <a:ea typeface="+mn-ea"/>
              <a:cs typeface="+mn-cs"/>
            </a:rPr>
            <a:t>提别月</a:t>
          </a:r>
          <a:endParaRPr lang="en-US" dirty="0">
            <a:solidFill>
              <a:srgbClr val="FFFFFF">
                <a:hueOff val="0"/>
                <a:satOff val="0"/>
                <a:lumOff val="0"/>
                <a:alphaOff val="0"/>
              </a:srgbClr>
            </a:solidFill>
            <a:latin typeface="Tahoma"/>
            <a:ea typeface="+mn-ea"/>
            <a:cs typeface="+mn-cs"/>
          </a:endParaRPr>
        </a:p>
      </dgm:t>
    </dgm:pt>
    <dgm:pt modelId="{363641FA-1A9F-DF42-9847-FB36427D0626}" type="parTrans" cxnId="{366B22C6-0239-8B45-A53A-36341274822B}">
      <dgm:prSet/>
      <dgm:spPr/>
      <dgm:t>
        <a:bodyPr/>
        <a:lstStyle/>
        <a:p>
          <a:endParaRPr lang="en-US"/>
        </a:p>
      </dgm:t>
    </dgm:pt>
    <dgm:pt modelId="{A150C2D3-19FD-1442-B926-76D1AF293750}" type="sibTrans" cxnId="{366B22C6-0239-8B45-A53A-36341274822B}">
      <dgm:prSet/>
      <dgm:spPr/>
      <dgm:t>
        <a:bodyPr/>
        <a:lstStyle/>
        <a:p>
          <a:endParaRPr lang="en-US"/>
        </a:p>
      </dgm:t>
    </dgm:pt>
    <dgm:pt modelId="{808C204C-6765-C247-B952-F88465CBE46F}">
      <dgm:prSet/>
      <dgm:spPr>
        <a:xfrm>
          <a:off x="1400404"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11</a:t>
          </a:r>
          <a:r>
            <a:rPr lang="zh-CN" altLang="en-US" dirty="0">
              <a:solidFill>
                <a:srgbClr val="FFFFFF">
                  <a:hueOff val="0"/>
                  <a:satOff val="0"/>
                  <a:lumOff val="0"/>
                  <a:alphaOff val="0"/>
                </a:srgbClr>
              </a:solidFill>
              <a:latin typeface="Tahoma"/>
              <a:ea typeface="+mn-ea"/>
              <a:cs typeface="+mn-cs"/>
            </a:rPr>
            <a:t> 细罢特月</a:t>
          </a:r>
          <a:endParaRPr lang="en-US" dirty="0">
            <a:solidFill>
              <a:srgbClr val="FFFFFF">
                <a:hueOff val="0"/>
                <a:satOff val="0"/>
                <a:lumOff val="0"/>
                <a:alphaOff val="0"/>
              </a:srgbClr>
            </a:solidFill>
            <a:latin typeface="Tahoma"/>
            <a:ea typeface="+mn-ea"/>
            <a:cs typeface="+mn-cs"/>
          </a:endParaRPr>
        </a:p>
      </dgm:t>
    </dgm:pt>
    <dgm:pt modelId="{D3C1475C-DC8A-3B43-96FA-55A783E44487}" type="parTrans" cxnId="{2486BC3B-011D-0D40-A673-E70453C48BDC}">
      <dgm:prSet/>
      <dgm:spPr/>
      <dgm:t>
        <a:bodyPr/>
        <a:lstStyle/>
        <a:p>
          <a:endParaRPr lang="en-US"/>
        </a:p>
      </dgm:t>
    </dgm:pt>
    <dgm:pt modelId="{A5AEBEE1-F539-EC40-91AD-147C5AEE6F58}" type="sibTrans" cxnId="{2486BC3B-011D-0D40-A673-E70453C48BDC}">
      <dgm:prSet/>
      <dgm:spPr/>
      <dgm:t>
        <a:bodyPr/>
        <a:lstStyle/>
        <a:p>
          <a:endParaRPr lang="en-US"/>
        </a:p>
      </dgm:t>
    </dgm:pt>
    <dgm:pt modelId="{8312C998-D541-C24F-B406-4BE6B9523883}">
      <dgm:prSet/>
      <dgm:spPr>
        <a:xfrm>
          <a:off x="2698925" y="3003"/>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12 </a:t>
          </a:r>
          <a:r>
            <a:rPr lang="zh-CN" altLang="en-US" dirty="0">
              <a:solidFill>
                <a:srgbClr val="FFFFFF">
                  <a:hueOff val="0"/>
                  <a:satOff val="0"/>
                  <a:lumOff val="0"/>
                  <a:alphaOff val="0"/>
                </a:srgbClr>
              </a:solidFill>
              <a:latin typeface="Tahoma"/>
              <a:ea typeface="+mn-ea"/>
              <a:cs typeface="+mn-cs"/>
            </a:rPr>
            <a:t>亚达月</a:t>
          </a:r>
          <a:endParaRPr lang="en-US" dirty="0"/>
        </a:p>
      </dgm:t>
    </dgm:pt>
    <dgm:pt modelId="{FE4ED9FB-BC80-8B41-A8A0-80792EB00CB8}" type="parTrans" cxnId="{63CBE0BE-1A9A-7D41-81BB-DEFD29DFB94B}">
      <dgm:prSet/>
      <dgm:spPr/>
      <dgm:t>
        <a:bodyPr/>
        <a:lstStyle/>
        <a:p>
          <a:endParaRPr lang="en-US"/>
        </a:p>
      </dgm:t>
    </dgm:pt>
    <dgm:pt modelId="{2EF59C7F-52C8-E54B-AD12-02FEF44B836C}" type="sibTrans" cxnId="{63CBE0BE-1A9A-7D41-81BB-DEFD29DFB94B}">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D6373935-A2E9-A548-A33D-66E6F37911B5}" type="pres">
      <dgm:prSet presAssocID="{14D4E93F-049A-3C4B-AC51-98238007908B}" presName="dummy" presStyleCnt="0"/>
      <dgm:spPr/>
    </dgm:pt>
    <dgm:pt modelId="{D4CC7CA4-90CA-C44A-80C6-5F4700CEE084}" type="pres">
      <dgm:prSet presAssocID="{14D4E93F-049A-3C4B-AC51-98238007908B}" presName="node" presStyleLbl="revTx" presStyleIdx="1" presStyleCnt="12" custScaleX="192316">
        <dgm:presLayoutVars>
          <dgm:bulletEnabled val="1"/>
        </dgm:presLayoutVars>
      </dgm:prSet>
      <dgm:spPr>
        <a:prstGeom prst="rect">
          <a:avLst/>
        </a:prstGeom>
      </dgm:spPr>
    </dgm:pt>
    <dgm:pt modelId="{7E13332C-B56D-A940-B9D8-EF62C0148D0D}" type="pres">
      <dgm:prSet presAssocID="{5F59F7B6-41A1-5E4E-9B55-45D980CBBD04}"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4897C66C-58BE-8247-B788-6E12567D356C}" type="pres">
      <dgm:prSet presAssocID="{C16F2B15-09EF-2641-AECC-6EB87CD786D6}" presName="dummy" presStyleCnt="0"/>
      <dgm:spPr/>
    </dgm:pt>
    <dgm:pt modelId="{5FCD605C-912A-4041-B996-B403716CA487}" type="pres">
      <dgm:prSet presAssocID="{C16F2B15-09EF-2641-AECC-6EB87CD786D6}" presName="node" presStyleLbl="revTx" presStyleIdx="2" presStyleCnt="12" custScaleX="216806">
        <dgm:presLayoutVars>
          <dgm:bulletEnabled val="1"/>
        </dgm:presLayoutVars>
      </dgm:prSet>
      <dgm:spPr>
        <a:prstGeom prst="rect">
          <a:avLst/>
        </a:prstGeom>
      </dgm:spPr>
    </dgm:pt>
    <dgm:pt modelId="{C105699B-8FB2-A741-A50C-5CCB2285D0C7}" type="pres">
      <dgm:prSet presAssocID="{7DD749AC-A666-F745-A030-2FAE8CB25167}"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BC28773C-7834-1A42-92F8-4F4BB89DB73D}" type="pres">
      <dgm:prSet presAssocID="{2FA9EF7D-C744-714A-9360-CF1CAE2B314A}" presName="dummy" presStyleCnt="0"/>
      <dgm:spPr/>
    </dgm:pt>
    <dgm:pt modelId="{7011ABDE-921D-CC4A-A812-98D8BC216768}" type="pres">
      <dgm:prSet presAssocID="{2FA9EF7D-C744-714A-9360-CF1CAE2B314A}" presName="node" presStyleLbl="revTx" presStyleIdx="3" presStyleCnt="12" custScaleX="211950">
        <dgm:presLayoutVars>
          <dgm:bulletEnabled val="1"/>
        </dgm:presLayoutVars>
      </dgm:prSet>
      <dgm:spPr>
        <a:prstGeom prst="rect">
          <a:avLst/>
        </a:prstGeom>
      </dgm:spPr>
    </dgm:pt>
    <dgm:pt modelId="{4CDF93A6-30AC-5049-921D-2336D88B6C8C}" type="pres">
      <dgm:prSet presAssocID="{3919AF97-A657-C24C-8FEF-CDFE69FAD766}"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82609FE2-F95F-734C-AD24-6040CE4C7555}" type="pres">
      <dgm:prSet presAssocID="{F3A48034-02EA-A645-9654-500D0C9BDE51}" presName="dummy" presStyleCnt="0"/>
      <dgm:spPr/>
    </dgm:pt>
    <dgm:pt modelId="{8BE15629-E7D3-B841-AFF5-8835001D0C0D}" type="pres">
      <dgm:prSet presAssocID="{F3A48034-02EA-A645-9654-500D0C9BDE51}" presName="node" presStyleLbl="revTx" presStyleIdx="4" presStyleCnt="12" custScaleX="250719">
        <dgm:presLayoutVars>
          <dgm:bulletEnabled val="1"/>
        </dgm:presLayoutVars>
      </dgm:prSet>
      <dgm:spPr>
        <a:prstGeom prst="rect">
          <a:avLst/>
        </a:prstGeom>
      </dgm:spPr>
    </dgm:pt>
    <dgm:pt modelId="{BC2D0E1C-471D-7E42-82F1-D17C1CE939AE}" type="pres">
      <dgm:prSet presAssocID="{5D624582-EA17-E941-8868-4692E0260FE8}"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34EFA172-4ACD-5D45-8EB1-C8219C4728ED}" type="pres">
      <dgm:prSet presAssocID="{4584B37E-B9E6-8B4B-B617-0935A3BE700D}" presName="dummy" presStyleCnt="0"/>
      <dgm:spPr/>
    </dgm:pt>
    <dgm:pt modelId="{A09B53D5-F25D-3645-B6F1-7A6889DDDF8A}" type="pres">
      <dgm:prSet presAssocID="{4584B37E-B9E6-8B4B-B617-0935A3BE700D}" presName="node" presStyleLbl="revTx" presStyleIdx="5" presStyleCnt="12" custScaleX="209410">
        <dgm:presLayoutVars>
          <dgm:bulletEnabled val="1"/>
        </dgm:presLayoutVars>
      </dgm:prSet>
      <dgm:spPr>
        <a:prstGeom prst="rect">
          <a:avLst/>
        </a:prstGeom>
      </dgm:spPr>
    </dgm:pt>
    <dgm:pt modelId="{ED222A40-1059-3345-AD49-855C25E47BE8}" type="pres">
      <dgm:prSet presAssocID="{956E8FD4-551A-0A40-9B8E-75EF1678581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4C853683-3218-CD49-B68F-8A5D239AEE90}" type="pres">
      <dgm:prSet presAssocID="{7E56E222-E760-BB44-B344-1990E1501858}" presName="dummy" presStyleCnt="0"/>
      <dgm:spPr/>
    </dgm:pt>
    <dgm:pt modelId="{B4887613-2C8E-6048-BE4F-C6593EEA02B6}" type="pres">
      <dgm:prSet presAssocID="{7E56E222-E760-BB44-B344-1990E1501858}" presName="node" presStyleLbl="revTx" presStyleIdx="6" presStyleCnt="12" custScaleX="160431" custRadScaleRad="100876" custRadScaleInc="7467">
        <dgm:presLayoutVars>
          <dgm:bulletEnabled val="1"/>
        </dgm:presLayoutVars>
      </dgm:prSet>
      <dgm:spPr>
        <a:prstGeom prst="rect">
          <a:avLst/>
        </a:prstGeom>
      </dgm:spPr>
    </dgm:pt>
    <dgm:pt modelId="{3EB43849-CDAA-6542-A0ED-A2364BFE5183}" type="pres">
      <dgm:prSet presAssocID="{753CC65B-9A29-7147-A2D0-98426981BDB6}"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67B5704C-12E6-724A-A550-BBECF16F0D67}" type="pres">
      <dgm:prSet presAssocID="{6782EAD5-E922-9B4C-A5FC-5915B15F009C}" presName="dummy" presStyleCnt="0"/>
      <dgm:spPr/>
    </dgm:pt>
    <dgm:pt modelId="{F4A0DB84-DA6F-5B42-865D-A1C9482E6477}" type="pres">
      <dgm:prSet presAssocID="{6782EAD5-E922-9B4C-A5FC-5915B15F009C}" presName="node" presStyleLbl="revTx" presStyleIdx="7" presStyleCnt="12" custScaleX="218258">
        <dgm:presLayoutVars>
          <dgm:bulletEnabled val="1"/>
        </dgm:presLayoutVars>
      </dgm:prSet>
      <dgm:spPr>
        <a:prstGeom prst="rect">
          <a:avLst/>
        </a:prstGeom>
      </dgm:spPr>
    </dgm:pt>
    <dgm:pt modelId="{A03A567C-81C1-5D48-A8D8-13AC95079D6E}" type="pres">
      <dgm:prSet presAssocID="{F7188126-6417-5E4E-AEC3-96B93D7AF95B}"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4224DD77-44E4-B542-8850-3F8188BB1E36}" type="pres">
      <dgm:prSet presAssocID="{C662D955-A480-8345-ACB2-6F958B5C1888}" presName="dummy" presStyleCnt="0"/>
      <dgm:spPr/>
    </dgm:pt>
    <dgm:pt modelId="{D1865973-AFE4-A943-BF2C-DC5AFBD39F55}" type="pres">
      <dgm:prSet presAssocID="{C662D955-A480-8345-ACB2-6F958B5C1888}" presName="node" presStyleLbl="revTx" presStyleIdx="8" presStyleCnt="12" custScaleX="221150">
        <dgm:presLayoutVars>
          <dgm:bulletEnabled val="1"/>
        </dgm:presLayoutVars>
      </dgm:prSet>
      <dgm:spPr>
        <a:prstGeom prst="rect">
          <a:avLst/>
        </a:prstGeom>
      </dgm:spPr>
    </dgm:pt>
    <dgm:pt modelId="{97C00218-34C1-5146-826D-31FE35FA5017}" type="pres">
      <dgm:prSet presAssocID="{6F4808C3-C7D0-224B-B4C4-5DDEB9906496}" presName="sibTrans" presStyleLbl="node1" presStyleIdx="8" presStyleCnt="12" custLinFactNeighborX="2605" custLinFactNeighborY="-837"/>
      <dgm:spPr>
        <a:prstGeom prst="circularArrow">
          <a:avLst>
            <a:gd name="adj1" fmla="val 2311"/>
            <a:gd name="adj2" fmla="val 139396"/>
            <a:gd name="adj3" fmla="val 11122868"/>
            <a:gd name="adj4" fmla="val 10337736"/>
            <a:gd name="adj5" fmla="val 2696"/>
          </a:avLst>
        </a:prstGeom>
      </dgm:spPr>
    </dgm:pt>
    <dgm:pt modelId="{0EF7573D-5C5D-B949-B76F-5EB9457D4F36}" type="pres">
      <dgm:prSet presAssocID="{7F624F2B-FDF2-064E-A113-8ACD76FBB911}" presName="dummy" presStyleCnt="0"/>
      <dgm:spPr/>
    </dgm:pt>
    <dgm:pt modelId="{58A8FDD3-53A8-B64E-A8CF-56CB16DD1561}" type="pres">
      <dgm:prSet presAssocID="{7F624F2B-FDF2-064E-A113-8ACD76FBB911}" presName="node" presStyleLbl="revTx" presStyleIdx="9" presStyleCnt="12" custScaleX="223834">
        <dgm:presLayoutVars>
          <dgm:bulletEnabled val="1"/>
        </dgm:presLayoutVars>
      </dgm:prSet>
      <dgm:spPr>
        <a:prstGeom prst="rect">
          <a:avLst/>
        </a:prstGeom>
      </dgm:spPr>
    </dgm:pt>
    <dgm:pt modelId="{6EF3A9E6-F5F9-C84D-A088-29BA6973AC84}" type="pres">
      <dgm:prSet presAssocID="{A150C2D3-19FD-1442-B926-76D1AF29375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60236C4F-9E4B-C84E-9472-C140F7126C56}" type="pres">
      <dgm:prSet presAssocID="{808C204C-6765-C247-B952-F88465CBE46F}" presName="dummy" presStyleCnt="0"/>
      <dgm:spPr/>
    </dgm:pt>
    <dgm:pt modelId="{8EF6DDEE-72DC-714C-A05F-3C4CBC43E8B1}" type="pres">
      <dgm:prSet presAssocID="{808C204C-6765-C247-B952-F88465CBE46F}" presName="node" presStyleLbl="revTx" presStyleIdx="10" presStyleCnt="12" custScaleX="204809">
        <dgm:presLayoutVars>
          <dgm:bulletEnabled val="1"/>
        </dgm:presLayoutVars>
      </dgm:prSet>
      <dgm:spPr>
        <a:prstGeom prst="rect">
          <a:avLst/>
        </a:prstGeom>
      </dgm:spPr>
    </dgm:pt>
    <dgm:pt modelId="{9C0B38ED-69AF-1742-B03C-44F628081988}" type="pres">
      <dgm:prSet presAssocID="{A5AEBEE1-F539-EC40-91AD-147C5AEE6F58}"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EF662A56-2D44-AC43-88FC-CC890223D94E}" type="pres">
      <dgm:prSet presAssocID="{8312C998-D541-C24F-B406-4BE6B9523883}" presName="dummy" presStyleCnt="0"/>
      <dgm:spPr/>
    </dgm:pt>
    <dgm:pt modelId="{F71C92C7-1F11-9943-86A3-AC589F620D1F}" type="pres">
      <dgm:prSet presAssocID="{8312C998-D541-C24F-B406-4BE6B9523883}" presName="node" presStyleLbl="revTx" presStyleIdx="11" presStyleCnt="12" custScaleX="89195" custRadScaleRad="100461" custRadScaleInc="-9508">
        <dgm:presLayoutVars>
          <dgm:bulletEnabled val="1"/>
        </dgm:presLayoutVars>
      </dgm:prSet>
      <dgm:spPr>
        <a:prstGeom prst="rect">
          <a:avLst/>
        </a:prstGeom>
      </dgm:spPr>
    </dgm:pt>
    <dgm:pt modelId="{177A76F1-B4CA-E543-9CF3-DEF10E2A977A}" type="pres">
      <dgm:prSet presAssocID="{2EF59C7F-52C8-E54B-AD12-02FEF44B836C}"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50AD1100-DA6D-1940-A298-699C3742A0B2}" type="presOf" srcId="{F3A48034-02EA-A645-9654-500D0C9BDE51}" destId="{8BE15629-E7D3-B841-AFF5-8835001D0C0D}" srcOrd="0" destOrd="0" presId="urn:microsoft.com/office/officeart/2005/8/layout/cycle1"/>
    <dgm:cxn modelId="{C39A6F00-CC0B-164F-A405-9F406A7BB6B0}" srcId="{8E1255C9-F847-A440-83FF-7AA254CCB896}" destId="{2FA9EF7D-C744-714A-9360-CF1CAE2B314A}" srcOrd="3" destOrd="0" parTransId="{11B56BF4-17F7-E94D-9FB9-EE1A3AB097C0}" sibTransId="{3919AF97-A657-C24C-8FEF-CDFE69FAD766}"/>
    <dgm:cxn modelId="{B0A2A100-B93E-2144-8429-D804B229BA66}" type="presOf" srcId="{956E8FD4-551A-0A40-9B8E-75EF16785817}" destId="{ED222A40-1059-3345-AD49-855C25E47BE8}" srcOrd="0" destOrd="0" presId="urn:microsoft.com/office/officeart/2005/8/layout/cycle1"/>
    <dgm:cxn modelId="{32381D01-7BEB-9240-BEBF-8C65DBFE944A}" type="presOf" srcId="{8E1255C9-F847-A440-83FF-7AA254CCB896}" destId="{974F300E-4386-5845-9047-D2E50BE5B9DF}" srcOrd="0" destOrd="0" presId="urn:microsoft.com/office/officeart/2005/8/layout/cycle1"/>
    <dgm:cxn modelId="{AA938A02-280A-9A4C-8F7B-F4F51DC61339}" type="presOf" srcId="{753CC65B-9A29-7147-A2D0-98426981BDB6}" destId="{3EB43849-CDAA-6542-A0ED-A2364BFE5183}" srcOrd="0" destOrd="0" presId="urn:microsoft.com/office/officeart/2005/8/layout/cycle1"/>
    <dgm:cxn modelId="{C5D00806-2581-F84A-BC41-736D55EA654F}" type="presOf" srcId="{7E56E222-E760-BB44-B344-1990E1501858}" destId="{B4887613-2C8E-6048-BE4F-C6593EEA02B6}" srcOrd="0" destOrd="0" presId="urn:microsoft.com/office/officeart/2005/8/layout/cycle1"/>
    <dgm:cxn modelId="{57731E1C-B4E9-964A-8E1B-0D0BA71E90DF}" srcId="{8E1255C9-F847-A440-83FF-7AA254CCB896}" destId="{14D4E93F-049A-3C4B-AC51-98238007908B}" srcOrd="1" destOrd="0" parTransId="{6492643A-926C-9143-836A-B02AA2E21F17}" sibTransId="{5F59F7B6-41A1-5E4E-9B55-45D980CBBD04}"/>
    <dgm:cxn modelId="{CB890223-8D05-A54D-9B11-07CBEFE16BBA}" srcId="{8E1255C9-F847-A440-83FF-7AA254CCB896}" destId="{6782EAD5-E922-9B4C-A5FC-5915B15F009C}" srcOrd="7" destOrd="0" parTransId="{CC36D1B0-EED6-F543-9A2C-66BFE65E98FE}" sibTransId="{F7188126-6417-5E4E-AEC3-96B93D7AF95B}"/>
    <dgm:cxn modelId="{6F280329-E11B-0643-9BC6-E811DF0BC4E5}" type="presOf" srcId="{14D4E93F-049A-3C4B-AC51-98238007908B}" destId="{D4CC7CA4-90CA-C44A-80C6-5F4700CEE084}" srcOrd="0" destOrd="0" presId="urn:microsoft.com/office/officeart/2005/8/layout/cycle1"/>
    <dgm:cxn modelId="{35A4E12E-D576-F744-8E7B-B7270C55EC70}" type="presOf" srcId="{A5AEBEE1-F539-EC40-91AD-147C5AEE6F58}" destId="{9C0B38ED-69AF-1742-B03C-44F628081988}" srcOrd="0" destOrd="0" presId="urn:microsoft.com/office/officeart/2005/8/layout/cycle1"/>
    <dgm:cxn modelId="{A9A2BA38-7EC5-7B4E-959D-1430D2BD6847}" type="presOf" srcId="{2FA9EF7D-C744-714A-9360-CF1CAE2B314A}" destId="{7011ABDE-921D-CC4A-A812-98D8BC216768}"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2486BC3B-011D-0D40-A673-E70453C48BDC}" srcId="{8E1255C9-F847-A440-83FF-7AA254CCB896}" destId="{808C204C-6765-C247-B952-F88465CBE46F}" srcOrd="10" destOrd="0" parTransId="{D3C1475C-DC8A-3B43-96FA-55A783E44487}" sibTransId="{A5AEBEE1-F539-EC40-91AD-147C5AEE6F58}"/>
    <dgm:cxn modelId="{68C81140-FAA9-2F4B-AA00-13C894CA13BA}" type="presOf" srcId="{5F59F7B6-41A1-5E4E-9B55-45D980CBBD04}" destId="{7E13332C-B56D-A940-B9D8-EF62C0148D0D}" srcOrd="0" destOrd="0" presId="urn:microsoft.com/office/officeart/2005/8/layout/cycle1"/>
    <dgm:cxn modelId="{C4694752-06F5-C545-A5BC-49319580A088}" srcId="{8E1255C9-F847-A440-83FF-7AA254CCB896}" destId="{C662D955-A480-8345-ACB2-6F958B5C1888}" srcOrd="8" destOrd="0" parTransId="{FBF6ABAC-5F0F-874D-8329-1408756EB7F5}" sibTransId="{6F4808C3-C7D0-224B-B4C4-5DDEB9906496}"/>
    <dgm:cxn modelId="{5DD32357-DC7D-6549-BE99-77957922406B}" type="presOf" srcId="{2EF59C7F-52C8-E54B-AD12-02FEF44B836C}" destId="{177A76F1-B4CA-E543-9CF3-DEF10E2A977A}" srcOrd="0" destOrd="0" presId="urn:microsoft.com/office/officeart/2005/8/layout/cycle1"/>
    <dgm:cxn modelId="{542B035D-2768-F048-A269-F0E8F8EC0425}" type="presOf" srcId="{3919AF97-A657-C24C-8FEF-CDFE69FAD766}" destId="{4CDF93A6-30AC-5049-921D-2336D88B6C8C}" srcOrd="0" destOrd="0" presId="urn:microsoft.com/office/officeart/2005/8/layout/cycle1"/>
    <dgm:cxn modelId="{0ABF1B75-5A6F-8A44-94F8-DFBFEDF68E7C}" type="presOf" srcId="{F7188126-6417-5E4E-AEC3-96B93D7AF95B}" destId="{A03A567C-81C1-5D48-A8D8-13AC95079D6E}" srcOrd="0" destOrd="0" presId="urn:microsoft.com/office/officeart/2005/8/layout/cycle1"/>
    <dgm:cxn modelId="{FD994978-9C92-8B48-A0A7-81EE13FB0383}" srcId="{8E1255C9-F847-A440-83FF-7AA254CCB896}" destId="{C16F2B15-09EF-2641-AECC-6EB87CD786D6}" srcOrd="2" destOrd="0" parTransId="{5C6B3610-30C5-0F42-8F06-11CB8839738A}" sibTransId="{7DD749AC-A666-F745-A030-2FAE8CB25167}"/>
    <dgm:cxn modelId="{632A9382-2304-4E46-980C-394568614268}" type="presOf" srcId="{808C204C-6765-C247-B952-F88465CBE46F}" destId="{8EF6DDEE-72DC-714C-A05F-3C4CBC43E8B1}" srcOrd="0" destOrd="0" presId="urn:microsoft.com/office/officeart/2005/8/layout/cycle1"/>
    <dgm:cxn modelId="{5F6BF691-57B0-FA49-9213-2F17ED67758F}" type="presOf" srcId="{8312C998-D541-C24F-B406-4BE6B9523883}" destId="{F71C92C7-1F11-9943-86A3-AC589F620D1F}" srcOrd="0" destOrd="0" presId="urn:microsoft.com/office/officeart/2005/8/layout/cycle1"/>
    <dgm:cxn modelId="{E65C7695-DEBF-CB43-AE8A-CCE0350281FC}" srcId="{8E1255C9-F847-A440-83FF-7AA254CCB896}" destId="{4584B37E-B9E6-8B4B-B617-0935A3BE700D}" srcOrd="5" destOrd="0" parTransId="{DAB29195-28CC-474C-BBA8-8848194865F9}" sibTransId="{956E8FD4-551A-0A40-9B8E-75EF16785817}"/>
    <dgm:cxn modelId="{AADB88A2-746F-4E4E-9EF2-4192EA2568C9}" type="presOf" srcId="{4584B37E-B9E6-8B4B-B617-0935A3BE700D}" destId="{A09B53D5-F25D-3645-B6F1-7A6889DDDF8A}" srcOrd="0" destOrd="0" presId="urn:microsoft.com/office/officeart/2005/8/layout/cycle1"/>
    <dgm:cxn modelId="{BC6C30A7-DBBF-B544-9359-EAD0909B3823}" type="presOf" srcId="{6782EAD5-E922-9B4C-A5FC-5915B15F009C}" destId="{F4A0DB84-DA6F-5B42-865D-A1C9482E6477}" srcOrd="0" destOrd="0" presId="urn:microsoft.com/office/officeart/2005/8/layout/cycle1"/>
    <dgm:cxn modelId="{766435AD-848B-754A-993F-2A6EC7BDDA7D}" type="presOf" srcId="{7DD749AC-A666-F745-A030-2FAE8CB25167}" destId="{C105699B-8FB2-A741-A50C-5CCB2285D0C7}" srcOrd="0" destOrd="0" presId="urn:microsoft.com/office/officeart/2005/8/layout/cycle1"/>
    <dgm:cxn modelId="{6EAFD2B5-F9FF-8F41-A79C-EECCCC27B840}" type="presOf" srcId="{A150C2D3-19FD-1442-B926-76D1AF293750}" destId="{6EF3A9E6-F5F9-C84D-A088-29BA6973AC84}" srcOrd="0" destOrd="0" presId="urn:microsoft.com/office/officeart/2005/8/layout/cycle1"/>
    <dgm:cxn modelId="{63CBE0BE-1A9A-7D41-81BB-DEFD29DFB94B}" srcId="{8E1255C9-F847-A440-83FF-7AA254CCB896}" destId="{8312C998-D541-C24F-B406-4BE6B9523883}" srcOrd="11" destOrd="0" parTransId="{FE4ED9FB-BC80-8B41-A8A0-80792EB00CB8}" sibTransId="{2EF59C7F-52C8-E54B-AD12-02FEF44B836C}"/>
    <dgm:cxn modelId="{366B22C6-0239-8B45-A53A-36341274822B}" srcId="{8E1255C9-F847-A440-83FF-7AA254CCB896}" destId="{7F624F2B-FDF2-064E-A113-8ACD76FBB911}" srcOrd="9" destOrd="0" parTransId="{363641FA-1A9F-DF42-9847-FB36427D0626}" sibTransId="{A150C2D3-19FD-1442-B926-76D1AF293750}"/>
    <dgm:cxn modelId="{7D8AE4C9-BB92-D143-BF8C-56AE3414B2A5}" type="presOf" srcId="{C662D955-A480-8345-ACB2-6F958B5C1888}" destId="{D1865973-AFE4-A943-BF2C-DC5AFBD39F55}" srcOrd="0" destOrd="0" presId="urn:microsoft.com/office/officeart/2005/8/layout/cycle1"/>
    <dgm:cxn modelId="{C4646ED1-0844-6644-94A6-B188AA64956E}" type="presOf" srcId="{B6065800-F57E-6842-B73C-614AFBC2DE05}" destId="{2990F259-A510-7044-A15A-189FB55AE5CB}" srcOrd="0" destOrd="0" presId="urn:microsoft.com/office/officeart/2005/8/layout/cycle1"/>
    <dgm:cxn modelId="{37D4F3DA-0FCE-194F-833D-295825ACFCD9}" type="presOf" srcId="{C16F2B15-09EF-2641-AECC-6EB87CD786D6}" destId="{5FCD605C-912A-4041-B996-B403716CA487}" srcOrd="0" destOrd="0" presId="urn:microsoft.com/office/officeart/2005/8/layout/cycle1"/>
    <dgm:cxn modelId="{FA25F0E3-5D5A-FB43-9DD6-78662C2884CE}" srcId="{8E1255C9-F847-A440-83FF-7AA254CCB896}" destId="{F3A48034-02EA-A645-9654-500D0C9BDE51}" srcOrd="4" destOrd="0" parTransId="{A5D9F8BC-6D7D-B047-B69A-B59A8374FC90}" sibTransId="{5D624582-EA17-E941-8868-4692E0260FE8}"/>
    <dgm:cxn modelId="{9E3024E5-029B-6449-B40B-5E44B8840F1D}" type="presOf" srcId="{7F624F2B-FDF2-064E-A113-8ACD76FBB911}" destId="{58A8FDD3-53A8-B64E-A8CF-56CB16DD1561}" srcOrd="0" destOrd="0" presId="urn:microsoft.com/office/officeart/2005/8/layout/cycle1"/>
    <dgm:cxn modelId="{CA5DA5E6-03BA-1B4B-B0C7-F9664DE5FE87}" type="presOf" srcId="{5D624582-EA17-E941-8868-4692E0260FE8}" destId="{BC2D0E1C-471D-7E42-82F1-D17C1CE939AE}" srcOrd="0" destOrd="0" presId="urn:microsoft.com/office/officeart/2005/8/layout/cycle1"/>
    <dgm:cxn modelId="{544D27E7-60BD-4146-9E2C-66B45619A550}" type="presOf" srcId="{6F4808C3-C7D0-224B-B4C4-5DDEB9906496}" destId="{97C00218-34C1-5146-826D-31FE35FA5017}" srcOrd="0" destOrd="0" presId="urn:microsoft.com/office/officeart/2005/8/layout/cycle1"/>
    <dgm:cxn modelId="{19E6AFE8-3ECD-2E4F-B843-A505D9370ADF}" type="presOf" srcId="{12600BCB-5734-3F4B-9543-0CB09A3EC940}" destId="{92DA8A36-05F4-4B4C-B207-6FB4CBC9688F}" srcOrd="0" destOrd="0" presId="urn:microsoft.com/office/officeart/2005/8/layout/cycle1"/>
    <dgm:cxn modelId="{C6891DF1-0059-CC44-A182-9979EC54C9D2}" srcId="{8E1255C9-F847-A440-83FF-7AA254CCB896}" destId="{7E56E222-E760-BB44-B344-1990E1501858}" srcOrd="6" destOrd="0" parTransId="{13AC32A6-8893-D449-8951-D536AAD2A737}" sibTransId="{753CC65B-9A29-7147-A2D0-98426981BDB6}"/>
    <dgm:cxn modelId="{620E25B4-0C2C-A04E-9D50-26E3B44AE18B}" type="presParOf" srcId="{974F300E-4386-5845-9047-D2E50BE5B9DF}" destId="{BF1A72C0-4F23-214E-B2C0-EC3432C35438}" srcOrd="0" destOrd="0" presId="urn:microsoft.com/office/officeart/2005/8/layout/cycle1"/>
    <dgm:cxn modelId="{462F9BE3-4E8D-0740-981C-2C5806380B89}" type="presParOf" srcId="{974F300E-4386-5845-9047-D2E50BE5B9DF}" destId="{92DA8A36-05F4-4B4C-B207-6FB4CBC9688F}" srcOrd="1" destOrd="0" presId="urn:microsoft.com/office/officeart/2005/8/layout/cycle1"/>
    <dgm:cxn modelId="{EBBB2F68-83B2-E34E-A2D6-6F4613DA67F9}" type="presParOf" srcId="{974F300E-4386-5845-9047-D2E50BE5B9DF}" destId="{2990F259-A510-7044-A15A-189FB55AE5CB}" srcOrd="2" destOrd="0" presId="urn:microsoft.com/office/officeart/2005/8/layout/cycle1"/>
    <dgm:cxn modelId="{155CAEB1-29B1-3F45-9D95-8093B1559E51}" type="presParOf" srcId="{974F300E-4386-5845-9047-D2E50BE5B9DF}" destId="{D6373935-A2E9-A548-A33D-66E6F37911B5}" srcOrd="3" destOrd="0" presId="urn:microsoft.com/office/officeart/2005/8/layout/cycle1"/>
    <dgm:cxn modelId="{A176235A-AD0A-0041-975D-76BC3E18FFEA}" type="presParOf" srcId="{974F300E-4386-5845-9047-D2E50BE5B9DF}" destId="{D4CC7CA4-90CA-C44A-80C6-5F4700CEE084}" srcOrd="4" destOrd="0" presId="urn:microsoft.com/office/officeart/2005/8/layout/cycle1"/>
    <dgm:cxn modelId="{35393DB6-994F-624A-B40F-D6487A990DBF}" type="presParOf" srcId="{974F300E-4386-5845-9047-D2E50BE5B9DF}" destId="{7E13332C-B56D-A940-B9D8-EF62C0148D0D}" srcOrd="5" destOrd="0" presId="urn:microsoft.com/office/officeart/2005/8/layout/cycle1"/>
    <dgm:cxn modelId="{7BCBC209-C7D1-C247-8543-F7560EF34848}" type="presParOf" srcId="{974F300E-4386-5845-9047-D2E50BE5B9DF}" destId="{4897C66C-58BE-8247-B788-6E12567D356C}" srcOrd="6" destOrd="0" presId="urn:microsoft.com/office/officeart/2005/8/layout/cycle1"/>
    <dgm:cxn modelId="{64D19D5E-F6BE-A846-B35D-BDD737DE782E}" type="presParOf" srcId="{974F300E-4386-5845-9047-D2E50BE5B9DF}" destId="{5FCD605C-912A-4041-B996-B403716CA487}" srcOrd="7" destOrd="0" presId="urn:microsoft.com/office/officeart/2005/8/layout/cycle1"/>
    <dgm:cxn modelId="{A4D407F7-3311-D741-B962-548CA498E08A}" type="presParOf" srcId="{974F300E-4386-5845-9047-D2E50BE5B9DF}" destId="{C105699B-8FB2-A741-A50C-5CCB2285D0C7}" srcOrd="8" destOrd="0" presId="urn:microsoft.com/office/officeart/2005/8/layout/cycle1"/>
    <dgm:cxn modelId="{47012C61-1BDE-F640-93FA-438702FBB5D0}" type="presParOf" srcId="{974F300E-4386-5845-9047-D2E50BE5B9DF}" destId="{BC28773C-7834-1A42-92F8-4F4BB89DB73D}" srcOrd="9" destOrd="0" presId="urn:microsoft.com/office/officeart/2005/8/layout/cycle1"/>
    <dgm:cxn modelId="{34F13C79-2457-2444-8AE9-274B0999F4EC}" type="presParOf" srcId="{974F300E-4386-5845-9047-D2E50BE5B9DF}" destId="{7011ABDE-921D-CC4A-A812-98D8BC216768}" srcOrd="10" destOrd="0" presId="urn:microsoft.com/office/officeart/2005/8/layout/cycle1"/>
    <dgm:cxn modelId="{999032F2-ED23-8C43-9041-E08BEC43DE1B}" type="presParOf" srcId="{974F300E-4386-5845-9047-D2E50BE5B9DF}" destId="{4CDF93A6-30AC-5049-921D-2336D88B6C8C}" srcOrd="11" destOrd="0" presId="urn:microsoft.com/office/officeart/2005/8/layout/cycle1"/>
    <dgm:cxn modelId="{3F56E48B-8818-7848-B172-7AF46FFE7C75}" type="presParOf" srcId="{974F300E-4386-5845-9047-D2E50BE5B9DF}" destId="{82609FE2-F95F-734C-AD24-6040CE4C7555}" srcOrd="12" destOrd="0" presId="urn:microsoft.com/office/officeart/2005/8/layout/cycle1"/>
    <dgm:cxn modelId="{228AEA16-71D6-3748-AA86-57B549701A17}" type="presParOf" srcId="{974F300E-4386-5845-9047-D2E50BE5B9DF}" destId="{8BE15629-E7D3-B841-AFF5-8835001D0C0D}" srcOrd="13" destOrd="0" presId="urn:microsoft.com/office/officeart/2005/8/layout/cycle1"/>
    <dgm:cxn modelId="{C0256237-2D0C-FA4C-9071-23F43814F47B}" type="presParOf" srcId="{974F300E-4386-5845-9047-D2E50BE5B9DF}" destId="{BC2D0E1C-471D-7E42-82F1-D17C1CE939AE}" srcOrd="14" destOrd="0" presId="urn:microsoft.com/office/officeart/2005/8/layout/cycle1"/>
    <dgm:cxn modelId="{236DA5FB-08D6-684F-87B9-9B5D595F9092}" type="presParOf" srcId="{974F300E-4386-5845-9047-D2E50BE5B9DF}" destId="{34EFA172-4ACD-5D45-8EB1-C8219C4728ED}" srcOrd="15" destOrd="0" presId="urn:microsoft.com/office/officeart/2005/8/layout/cycle1"/>
    <dgm:cxn modelId="{5A7B81AD-466C-A448-89F1-E8A4CF25B13F}" type="presParOf" srcId="{974F300E-4386-5845-9047-D2E50BE5B9DF}" destId="{A09B53D5-F25D-3645-B6F1-7A6889DDDF8A}" srcOrd="16" destOrd="0" presId="urn:microsoft.com/office/officeart/2005/8/layout/cycle1"/>
    <dgm:cxn modelId="{120E1EC7-ECD1-B245-9216-820DDC22A841}" type="presParOf" srcId="{974F300E-4386-5845-9047-D2E50BE5B9DF}" destId="{ED222A40-1059-3345-AD49-855C25E47BE8}" srcOrd="17" destOrd="0" presId="urn:microsoft.com/office/officeart/2005/8/layout/cycle1"/>
    <dgm:cxn modelId="{47F06E20-78EF-2F46-857C-296E3A062794}" type="presParOf" srcId="{974F300E-4386-5845-9047-D2E50BE5B9DF}" destId="{4C853683-3218-CD49-B68F-8A5D239AEE90}" srcOrd="18" destOrd="0" presId="urn:microsoft.com/office/officeart/2005/8/layout/cycle1"/>
    <dgm:cxn modelId="{2C585D77-B57E-AE4C-83EF-D25A35342E34}" type="presParOf" srcId="{974F300E-4386-5845-9047-D2E50BE5B9DF}" destId="{B4887613-2C8E-6048-BE4F-C6593EEA02B6}" srcOrd="19" destOrd="0" presId="urn:microsoft.com/office/officeart/2005/8/layout/cycle1"/>
    <dgm:cxn modelId="{A1AB208B-6485-D94D-B473-97D022162D7A}" type="presParOf" srcId="{974F300E-4386-5845-9047-D2E50BE5B9DF}" destId="{3EB43849-CDAA-6542-A0ED-A2364BFE5183}" srcOrd="20" destOrd="0" presId="urn:microsoft.com/office/officeart/2005/8/layout/cycle1"/>
    <dgm:cxn modelId="{01FEE185-F689-CD4C-A332-93D41663CECE}" type="presParOf" srcId="{974F300E-4386-5845-9047-D2E50BE5B9DF}" destId="{67B5704C-12E6-724A-A550-BBECF16F0D67}" srcOrd="21" destOrd="0" presId="urn:microsoft.com/office/officeart/2005/8/layout/cycle1"/>
    <dgm:cxn modelId="{96AD3E86-1033-4748-832A-9BABEDAD973E}" type="presParOf" srcId="{974F300E-4386-5845-9047-D2E50BE5B9DF}" destId="{F4A0DB84-DA6F-5B42-865D-A1C9482E6477}" srcOrd="22" destOrd="0" presId="urn:microsoft.com/office/officeart/2005/8/layout/cycle1"/>
    <dgm:cxn modelId="{FD77DF30-BA20-E149-8D14-2AF584C302B2}" type="presParOf" srcId="{974F300E-4386-5845-9047-D2E50BE5B9DF}" destId="{A03A567C-81C1-5D48-A8D8-13AC95079D6E}" srcOrd="23" destOrd="0" presId="urn:microsoft.com/office/officeart/2005/8/layout/cycle1"/>
    <dgm:cxn modelId="{029EE9DC-94FA-9A40-B24D-9FC8E737904F}" type="presParOf" srcId="{974F300E-4386-5845-9047-D2E50BE5B9DF}" destId="{4224DD77-44E4-B542-8850-3F8188BB1E36}" srcOrd="24" destOrd="0" presId="urn:microsoft.com/office/officeart/2005/8/layout/cycle1"/>
    <dgm:cxn modelId="{9E5F5C9A-23A4-5644-8E80-BF977F522A79}" type="presParOf" srcId="{974F300E-4386-5845-9047-D2E50BE5B9DF}" destId="{D1865973-AFE4-A943-BF2C-DC5AFBD39F55}" srcOrd="25" destOrd="0" presId="urn:microsoft.com/office/officeart/2005/8/layout/cycle1"/>
    <dgm:cxn modelId="{A36D5E37-8C8D-104E-B764-64D3A4F1EFB8}" type="presParOf" srcId="{974F300E-4386-5845-9047-D2E50BE5B9DF}" destId="{97C00218-34C1-5146-826D-31FE35FA5017}" srcOrd="26" destOrd="0" presId="urn:microsoft.com/office/officeart/2005/8/layout/cycle1"/>
    <dgm:cxn modelId="{C9AC6788-0D87-C943-B9E7-E922C3FC50EA}" type="presParOf" srcId="{974F300E-4386-5845-9047-D2E50BE5B9DF}" destId="{0EF7573D-5C5D-B949-B76F-5EB9457D4F36}" srcOrd="27" destOrd="0" presId="urn:microsoft.com/office/officeart/2005/8/layout/cycle1"/>
    <dgm:cxn modelId="{F3D0C84C-B644-854F-8FBD-5305674B2331}" type="presParOf" srcId="{974F300E-4386-5845-9047-D2E50BE5B9DF}" destId="{58A8FDD3-53A8-B64E-A8CF-56CB16DD1561}" srcOrd="28" destOrd="0" presId="urn:microsoft.com/office/officeart/2005/8/layout/cycle1"/>
    <dgm:cxn modelId="{9F6EF30B-535D-7243-AF85-DC81D4FADBFE}" type="presParOf" srcId="{974F300E-4386-5845-9047-D2E50BE5B9DF}" destId="{6EF3A9E6-F5F9-C84D-A088-29BA6973AC84}" srcOrd="29" destOrd="0" presId="urn:microsoft.com/office/officeart/2005/8/layout/cycle1"/>
    <dgm:cxn modelId="{F00AE504-0277-1148-A882-D536684B0349}" type="presParOf" srcId="{974F300E-4386-5845-9047-D2E50BE5B9DF}" destId="{60236C4F-9E4B-C84E-9472-C140F7126C56}" srcOrd="30" destOrd="0" presId="urn:microsoft.com/office/officeart/2005/8/layout/cycle1"/>
    <dgm:cxn modelId="{141C5B44-B50B-C64B-98F1-DBF7BCCED5A3}" type="presParOf" srcId="{974F300E-4386-5845-9047-D2E50BE5B9DF}" destId="{8EF6DDEE-72DC-714C-A05F-3C4CBC43E8B1}" srcOrd="31" destOrd="0" presId="urn:microsoft.com/office/officeart/2005/8/layout/cycle1"/>
    <dgm:cxn modelId="{E3984B86-D4A0-3A4F-A3EF-FBAB82A7CFD3}" type="presParOf" srcId="{974F300E-4386-5845-9047-D2E50BE5B9DF}" destId="{9C0B38ED-69AF-1742-B03C-44F628081988}" srcOrd="32" destOrd="0" presId="urn:microsoft.com/office/officeart/2005/8/layout/cycle1"/>
    <dgm:cxn modelId="{948080D9-84F5-234B-8A6B-FDFF8BCD1CD8}" type="presParOf" srcId="{974F300E-4386-5845-9047-D2E50BE5B9DF}" destId="{EF662A56-2D44-AC43-88FC-CC890223D94E}" srcOrd="33" destOrd="0" presId="urn:microsoft.com/office/officeart/2005/8/layout/cycle1"/>
    <dgm:cxn modelId="{FD544CE1-969D-2E4F-AECE-CE4DAC26A29E}" type="presParOf" srcId="{974F300E-4386-5845-9047-D2E50BE5B9DF}" destId="{F71C92C7-1F11-9943-86A3-AC589F620D1F}" srcOrd="34" destOrd="0" presId="urn:microsoft.com/office/officeart/2005/8/layout/cycle1"/>
    <dgm:cxn modelId="{B78E2CC3-8292-B44C-ADE1-377BECC86868}" type="presParOf" srcId="{974F300E-4386-5845-9047-D2E50BE5B9DF}" destId="{177A76F1-B4CA-E543-9CF3-DEF10E2A977A}"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3.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altLang="zh-CN" sz="1600" dirty="0">
              <a:solidFill>
                <a:srgbClr val="FFFFFF">
                  <a:hueOff val="0"/>
                  <a:satOff val="0"/>
                  <a:lumOff val="0"/>
                  <a:alphaOff val="0"/>
                </a:srgbClr>
              </a:solidFill>
              <a:latin typeface="Tahoma"/>
              <a:ea typeface="+mn-ea"/>
              <a:cs typeface="+mn-cs"/>
            </a:rPr>
            <a:t>1</a:t>
          </a:r>
          <a:r>
            <a:rPr lang="zh-CN" altLang="en-US" sz="1600" dirty="0">
              <a:solidFill>
                <a:srgbClr val="FFFFFF">
                  <a:hueOff val="0"/>
                  <a:satOff val="0"/>
                  <a:lumOff val="0"/>
                  <a:alphaOff val="0"/>
                </a:srgbClr>
              </a:solidFill>
              <a:latin typeface="Tahoma"/>
              <a:ea typeface="+mn-ea"/>
              <a:cs typeface="+mn-cs"/>
            </a:rPr>
            <a:t> 尼散月</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14D4E93F-049A-3C4B-AC51-98238007908B}">
      <dgm:prSet phldrT="[Text]"/>
      <dgm:spPr>
        <a:xfrm>
          <a:off x="5496848"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2 </a:t>
          </a:r>
          <a:r>
            <a:rPr lang="zh-CN" altLang="en-US" dirty="0">
              <a:solidFill>
                <a:srgbClr val="FFFFFF">
                  <a:hueOff val="0"/>
                  <a:satOff val="0"/>
                  <a:lumOff val="0"/>
                  <a:alphaOff val="0"/>
                </a:srgbClr>
              </a:solidFill>
              <a:latin typeface="Tahoma"/>
              <a:ea typeface="+mn-ea"/>
              <a:cs typeface="+mn-cs"/>
            </a:rPr>
            <a:t>以珥月</a:t>
          </a:r>
          <a:endParaRPr lang="en-US" dirty="0">
            <a:solidFill>
              <a:srgbClr val="FFFFFF">
                <a:hueOff val="0"/>
                <a:satOff val="0"/>
                <a:lumOff val="0"/>
                <a:alphaOff val="0"/>
              </a:srgbClr>
            </a:solidFill>
            <a:latin typeface="Tahoma"/>
            <a:ea typeface="+mn-ea"/>
            <a:cs typeface="+mn-cs"/>
          </a:endParaRPr>
        </a:p>
      </dgm:t>
    </dgm:pt>
    <dgm:pt modelId="{6492643A-926C-9143-836A-B02AA2E21F17}" type="parTrans" cxnId="{57731E1C-B4E9-964A-8E1B-0D0BA71E90DF}">
      <dgm:prSet/>
      <dgm:spPr/>
      <dgm:t>
        <a:bodyPr/>
        <a:lstStyle/>
        <a:p>
          <a:endParaRPr lang="en-US"/>
        </a:p>
      </dgm:t>
    </dgm:pt>
    <dgm:pt modelId="{5F59F7B6-41A1-5E4E-9B55-45D980CBBD04}" type="sibTrans" cxnId="{57731E1C-B4E9-964A-8E1B-0D0BA71E90DF}">
      <dgm:prSet/>
      <dgm:spPr/>
      <dgm:t>
        <a:bodyPr/>
        <a:lstStyle/>
        <a:p>
          <a:endParaRPr lang="en-US"/>
        </a:p>
      </dgm:t>
    </dgm:pt>
    <dgm:pt modelId="{C16F2B15-09EF-2641-AECC-6EB87CD786D6}">
      <dgm:prSet phldrT="[Text]"/>
      <dgm:spPr>
        <a:xfrm>
          <a:off x="6246550"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3</a:t>
          </a:r>
          <a:r>
            <a:rPr lang="zh-CN" altLang="en-US" dirty="0">
              <a:solidFill>
                <a:srgbClr val="FFFFFF">
                  <a:hueOff val="0"/>
                  <a:satOff val="0"/>
                  <a:lumOff val="0"/>
                  <a:alphaOff val="0"/>
                </a:srgbClr>
              </a:solidFill>
              <a:latin typeface="Tahoma"/>
              <a:ea typeface="+mn-ea"/>
              <a:cs typeface="+mn-cs"/>
            </a:rPr>
            <a:t> 西弯月</a:t>
          </a:r>
          <a:endParaRPr lang="en-US" dirty="0">
            <a:solidFill>
              <a:srgbClr val="FFFFFF">
                <a:hueOff val="0"/>
                <a:satOff val="0"/>
                <a:lumOff val="0"/>
                <a:alphaOff val="0"/>
              </a:srgbClr>
            </a:solidFill>
            <a:latin typeface="Tahoma"/>
            <a:ea typeface="+mn-ea"/>
            <a:cs typeface="+mn-cs"/>
          </a:endParaRPr>
        </a:p>
      </dgm:t>
    </dgm:pt>
    <dgm:pt modelId="{5C6B3610-30C5-0F42-8F06-11CB8839738A}" type="parTrans" cxnId="{FD994978-9C92-8B48-A0A7-81EE13FB0383}">
      <dgm:prSet/>
      <dgm:spPr/>
      <dgm:t>
        <a:bodyPr/>
        <a:lstStyle/>
        <a:p>
          <a:endParaRPr lang="en-US"/>
        </a:p>
      </dgm:t>
    </dgm:pt>
    <dgm:pt modelId="{7DD749AC-A666-F745-A030-2FAE8CB25167}" type="sibTrans" cxnId="{FD994978-9C92-8B48-A0A7-81EE13FB0383}">
      <dgm:prSet/>
      <dgm:spPr/>
      <dgm:t>
        <a:bodyPr/>
        <a:lstStyle/>
        <a:p>
          <a:endParaRPr lang="en-US"/>
        </a:p>
      </dgm:t>
    </dgm:pt>
    <dgm:pt modelId="{2FA9EF7D-C744-714A-9360-CF1CAE2B314A}">
      <dgm:prSet phldrT="[Text]"/>
      <dgm:spPr>
        <a:xfrm>
          <a:off x="6246550"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4 </a:t>
          </a:r>
          <a:r>
            <a:rPr lang="zh-CN" altLang="en-US" dirty="0">
              <a:solidFill>
                <a:srgbClr val="FFFFFF">
                  <a:hueOff val="0"/>
                  <a:satOff val="0"/>
                  <a:lumOff val="0"/>
                  <a:alphaOff val="0"/>
                </a:srgbClr>
              </a:solidFill>
              <a:latin typeface="Tahoma"/>
              <a:ea typeface="+mn-ea"/>
              <a:cs typeface="+mn-cs"/>
            </a:rPr>
            <a:t>搭模斯月</a:t>
          </a:r>
          <a:endParaRPr lang="en-US" dirty="0">
            <a:solidFill>
              <a:srgbClr val="FFFFFF">
                <a:hueOff val="0"/>
                <a:satOff val="0"/>
                <a:lumOff val="0"/>
                <a:alphaOff val="0"/>
              </a:srgbClr>
            </a:solidFill>
            <a:latin typeface="Tahoma"/>
            <a:ea typeface="+mn-ea"/>
            <a:cs typeface="+mn-cs"/>
          </a:endParaRPr>
        </a:p>
      </dgm:t>
    </dgm:pt>
    <dgm:pt modelId="{11B56BF4-17F7-E94D-9FB9-EE1A3AB097C0}" type="parTrans" cxnId="{C39A6F00-CC0B-164F-A405-9F406A7BB6B0}">
      <dgm:prSet/>
      <dgm:spPr/>
      <dgm:t>
        <a:bodyPr/>
        <a:lstStyle/>
        <a:p>
          <a:endParaRPr lang="en-US"/>
        </a:p>
      </dgm:t>
    </dgm:pt>
    <dgm:pt modelId="{3919AF97-A657-C24C-8FEF-CDFE69FAD766}" type="sibTrans" cxnId="{C39A6F00-CC0B-164F-A405-9F406A7BB6B0}">
      <dgm:prSet/>
      <dgm:spPr/>
      <dgm:t>
        <a:bodyPr/>
        <a:lstStyle/>
        <a:p>
          <a:endParaRPr lang="en-US"/>
        </a:p>
      </dgm:t>
    </dgm:pt>
    <dgm:pt modelId="{F3A48034-02EA-A645-9654-500D0C9BDE51}">
      <dgm:prSet phldrT="[Text]"/>
      <dgm:spPr>
        <a:xfrm>
          <a:off x="5496848"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5 </a:t>
          </a:r>
          <a:r>
            <a:rPr lang="zh-CN" altLang="en-US" dirty="0">
              <a:solidFill>
                <a:srgbClr val="FFFFFF">
                  <a:hueOff val="0"/>
                  <a:satOff val="0"/>
                  <a:lumOff val="0"/>
                  <a:alphaOff val="0"/>
                </a:srgbClr>
              </a:solidFill>
              <a:latin typeface="Tahoma"/>
              <a:ea typeface="+mn-ea"/>
              <a:cs typeface="+mn-cs"/>
            </a:rPr>
            <a:t>埃波月</a:t>
          </a:r>
          <a:endParaRPr lang="en-US" dirty="0">
            <a:solidFill>
              <a:srgbClr val="FFFFFF">
                <a:hueOff val="0"/>
                <a:satOff val="0"/>
                <a:lumOff val="0"/>
                <a:alphaOff val="0"/>
              </a:srgbClr>
            </a:solidFill>
            <a:latin typeface="Tahoma"/>
            <a:ea typeface="+mn-ea"/>
            <a:cs typeface="+mn-cs"/>
          </a:endParaRPr>
        </a:p>
      </dgm:t>
    </dgm:pt>
    <dgm:pt modelId="{A5D9F8BC-6D7D-B047-B69A-B59A8374FC90}" type="parTrans" cxnId="{FA25F0E3-5D5A-FB43-9DD6-78662C2884CE}">
      <dgm:prSet/>
      <dgm:spPr/>
      <dgm:t>
        <a:bodyPr/>
        <a:lstStyle/>
        <a:p>
          <a:endParaRPr lang="en-US"/>
        </a:p>
      </dgm:t>
    </dgm:pt>
    <dgm:pt modelId="{5D624582-EA17-E941-8868-4692E0260FE8}" type="sibTrans" cxnId="{FA25F0E3-5D5A-FB43-9DD6-78662C2884CE}">
      <dgm:prSet/>
      <dgm:spPr/>
      <dgm:t>
        <a:bodyPr/>
        <a:lstStyle/>
        <a:p>
          <a:endParaRPr lang="en-US"/>
        </a:p>
      </dgm:t>
    </dgm:pt>
    <dgm:pt modelId="{4584B37E-B9E6-8B4B-B617-0935A3BE700D}">
      <dgm:prSet phldrT="[Text]"/>
      <dgm:spPr>
        <a:xfrm>
          <a:off x="4198328"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6 </a:t>
          </a:r>
          <a:r>
            <a:rPr lang="zh-CN" altLang="en-US" dirty="0">
              <a:solidFill>
                <a:srgbClr val="FFFFFF">
                  <a:hueOff val="0"/>
                  <a:satOff val="0"/>
                  <a:lumOff val="0"/>
                  <a:alphaOff val="0"/>
                </a:srgbClr>
              </a:solidFill>
              <a:latin typeface="Tahoma"/>
              <a:ea typeface="+mn-ea"/>
              <a:cs typeface="+mn-cs"/>
            </a:rPr>
            <a:t>以禄月</a:t>
          </a:r>
          <a:endParaRPr lang="en-US" dirty="0">
            <a:solidFill>
              <a:srgbClr val="FFFFFF">
                <a:hueOff val="0"/>
                <a:satOff val="0"/>
                <a:lumOff val="0"/>
                <a:alphaOff val="0"/>
              </a:srgbClr>
            </a:solidFill>
            <a:latin typeface="Tahoma"/>
            <a:ea typeface="+mn-ea"/>
            <a:cs typeface="+mn-cs"/>
          </a:endParaRPr>
        </a:p>
      </dgm:t>
    </dgm:pt>
    <dgm:pt modelId="{DAB29195-28CC-474C-BBA8-8848194865F9}" type="parTrans" cxnId="{E65C7695-DEBF-CB43-AE8A-CCE0350281FC}">
      <dgm:prSet/>
      <dgm:spPr/>
      <dgm:t>
        <a:bodyPr/>
        <a:lstStyle/>
        <a:p>
          <a:endParaRPr lang="en-US"/>
        </a:p>
      </dgm:t>
    </dgm:pt>
    <dgm:pt modelId="{956E8FD4-551A-0A40-9B8E-75EF16785817}" type="sibTrans" cxnId="{E65C7695-DEBF-CB43-AE8A-CCE0350281FC}">
      <dgm:prSet/>
      <dgm:spPr/>
      <dgm:t>
        <a:bodyPr/>
        <a:lstStyle/>
        <a:p>
          <a:endParaRPr lang="en-US"/>
        </a:p>
      </dgm:t>
    </dgm:pt>
    <dgm:pt modelId="{7E56E222-E760-BB44-B344-1990E1501858}">
      <dgm:prSet/>
      <dgm:spPr>
        <a:xfrm>
          <a:off x="2698925"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7 </a:t>
          </a:r>
          <a:r>
            <a:rPr lang="zh-CN" altLang="en-US" dirty="0">
              <a:solidFill>
                <a:srgbClr val="FFFFFF">
                  <a:hueOff val="0"/>
                  <a:satOff val="0"/>
                  <a:lumOff val="0"/>
                  <a:alphaOff val="0"/>
                </a:srgbClr>
              </a:solidFill>
              <a:latin typeface="Tahoma"/>
              <a:ea typeface="+mn-ea"/>
              <a:cs typeface="+mn-cs"/>
            </a:rPr>
            <a:t>提斯利月</a:t>
          </a:r>
          <a:endParaRPr lang="en-US" dirty="0">
            <a:solidFill>
              <a:srgbClr val="FFFFFF">
                <a:hueOff val="0"/>
                <a:satOff val="0"/>
                <a:lumOff val="0"/>
                <a:alphaOff val="0"/>
              </a:srgbClr>
            </a:solidFill>
            <a:latin typeface="Tahoma"/>
            <a:ea typeface="+mn-ea"/>
            <a:cs typeface="+mn-cs"/>
          </a:endParaRPr>
        </a:p>
      </dgm:t>
    </dgm:pt>
    <dgm:pt modelId="{13AC32A6-8893-D449-8951-D536AAD2A737}" type="parTrans" cxnId="{C6891DF1-0059-CC44-A182-9979EC54C9D2}">
      <dgm:prSet/>
      <dgm:spPr/>
      <dgm:t>
        <a:bodyPr/>
        <a:lstStyle/>
        <a:p>
          <a:endParaRPr lang="en-US"/>
        </a:p>
      </dgm:t>
    </dgm:pt>
    <dgm:pt modelId="{753CC65B-9A29-7147-A2D0-98426981BDB6}" type="sibTrans" cxnId="{C6891DF1-0059-CC44-A182-9979EC54C9D2}">
      <dgm:prSet/>
      <dgm:spPr/>
      <dgm:t>
        <a:bodyPr/>
        <a:lstStyle/>
        <a:p>
          <a:endParaRPr lang="en-US"/>
        </a:p>
      </dgm:t>
    </dgm:pt>
    <dgm:pt modelId="{6782EAD5-E922-9B4C-A5FC-5915B15F009C}">
      <dgm:prSet/>
      <dgm:spPr>
        <a:xfrm>
          <a:off x="1400404"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8 </a:t>
          </a:r>
          <a:r>
            <a:rPr lang="zh-CN" altLang="en-US" dirty="0">
              <a:solidFill>
                <a:srgbClr val="FFFFFF">
                  <a:hueOff val="0"/>
                  <a:satOff val="0"/>
                  <a:lumOff val="0"/>
                  <a:alphaOff val="0"/>
                </a:srgbClr>
              </a:solidFill>
              <a:latin typeface="Tahoma"/>
              <a:ea typeface="+mn-ea"/>
              <a:cs typeface="+mn-cs"/>
            </a:rPr>
            <a:t>玛西班月</a:t>
          </a:r>
          <a:endParaRPr lang="en-US" dirty="0">
            <a:solidFill>
              <a:srgbClr val="FFFFFF">
                <a:hueOff val="0"/>
                <a:satOff val="0"/>
                <a:lumOff val="0"/>
                <a:alphaOff val="0"/>
              </a:srgbClr>
            </a:solidFill>
            <a:latin typeface="Tahoma"/>
            <a:ea typeface="+mn-ea"/>
            <a:cs typeface="+mn-cs"/>
          </a:endParaRPr>
        </a:p>
      </dgm:t>
    </dgm:pt>
    <dgm:pt modelId="{CC36D1B0-EED6-F543-9A2C-66BFE65E98FE}" type="parTrans" cxnId="{CB890223-8D05-A54D-9B11-07CBEFE16BBA}">
      <dgm:prSet/>
      <dgm:spPr/>
      <dgm:t>
        <a:bodyPr/>
        <a:lstStyle/>
        <a:p>
          <a:endParaRPr lang="en-US"/>
        </a:p>
      </dgm:t>
    </dgm:pt>
    <dgm:pt modelId="{F7188126-6417-5E4E-AEC3-96B93D7AF95B}" type="sibTrans" cxnId="{CB890223-8D05-A54D-9B11-07CBEFE16BBA}">
      <dgm:prSet/>
      <dgm:spPr/>
      <dgm:t>
        <a:bodyPr/>
        <a:lstStyle/>
        <a:p>
          <a:endParaRPr lang="en-US"/>
        </a:p>
      </dgm:t>
    </dgm:pt>
    <dgm:pt modelId="{C662D955-A480-8345-ACB2-6F958B5C1888}">
      <dgm:prSet/>
      <dgm:spPr>
        <a:xfrm>
          <a:off x="650703"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9 </a:t>
          </a:r>
          <a:r>
            <a:rPr lang="zh-CN" altLang="en-US" dirty="0">
              <a:solidFill>
                <a:srgbClr val="FFFFFF">
                  <a:hueOff val="0"/>
                  <a:satOff val="0"/>
                  <a:lumOff val="0"/>
                  <a:alphaOff val="0"/>
                </a:srgbClr>
              </a:solidFill>
              <a:latin typeface="Tahoma"/>
              <a:ea typeface="+mn-ea"/>
              <a:cs typeface="+mn-cs"/>
            </a:rPr>
            <a:t>基斯流月</a:t>
          </a:r>
          <a:endParaRPr lang="en-US" dirty="0">
            <a:solidFill>
              <a:srgbClr val="FFFFFF">
                <a:hueOff val="0"/>
                <a:satOff val="0"/>
                <a:lumOff val="0"/>
                <a:alphaOff val="0"/>
              </a:srgbClr>
            </a:solidFill>
            <a:latin typeface="Tahoma"/>
            <a:ea typeface="+mn-ea"/>
            <a:cs typeface="+mn-cs"/>
          </a:endParaRPr>
        </a:p>
      </dgm:t>
    </dgm:pt>
    <dgm:pt modelId="{FBF6ABAC-5F0F-874D-8329-1408756EB7F5}" type="parTrans" cxnId="{C4694752-06F5-C545-A5BC-49319580A088}">
      <dgm:prSet/>
      <dgm:spPr/>
      <dgm:t>
        <a:bodyPr/>
        <a:lstStyle/>
        <a:p>
          <a:endParaRPr lang="en-US"/>
        </a:p>
      </dgm:t>
    </dgm:pt>
    <dgm:pt modelId="{6F4808C3-C7D0-224B-B4C4-5DDEB9906496}" type="sibTrans" cxnId="{C4694752-06F5-C545-A5BC-49319580A088}">
      <dgm:prSet/>
      <dgm:spPr/>
      <dgm:t>
        <a:bodyPr/>
        <a:lstStyle/>
        <a:p>
          <a:endParaRPr lang="en-US"/>
        </a:p>
      </dgm:t>
    </dgm:pt>
    <dgm:pt modelId="{7F624F2B-FDF2-064E-A113-8ACD76FBB911}">
      <dgm:prSet/>
      <dgm:spPr>
        <a:xfrm>
          <a:off x="650703"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10 </a:t>
          </a:r>
          <a:r>
            <a:rPr lang="zh-CN" altLang="en-US" dirty="0">
              <a:solidFill>
                <a:srgbClr val="FFFFFF">
                  <a:hueOff val="0"/>
                  <a:satOff val="0"/>
                  <a:lumOff val="0"/>
                  <a:alphaOff val="0"/>
                </a:srgbClr>
              </a:solidFill>
              <a:latin typeface="Tahoma"/>
              <a:ea typeface="+mn-ea"/>
              <a:cs typeface="+mn-cs"/>
            </a:rPr>
            <a:t>提别月</a:t>
          </a:r>
          <a:endParaRPr lang="en-US" dirty="0">
            <a:solidFill>
              <a:srgbClr val="FFFFFF">
                <a:hueOff val="0"/>
                <a:satOff val="0"/>
                <a:lumOff val="0"/>
                <a:alphaOff val="0"/>
              </a:srgbClr>
            </a:solidFill>
            <a:latin typeface="Tahoma"/>
            <a:ea typeface="+mn-ea"/>
            <a:cs typeface="+mn-cs"/>
          </a:endParaRPr>
        </a:p>
      </dgm:t>
    </dgm:pt>
    <dgm:pt modelId="{363641FA-1A9F-DF42-9847-FB36427D0626}" type="parTrans" cxnId="{366B22C6-0239-8B45-A53A-36341274822B}">
      <dgm:prSet/>
      <dgm:spPr/>
      <dgm:t>
        <a:bodyPr/>
        <a:lstStyle/>
        <a:p>
          <a:endParaRPr lang="en-US"/>
        </a:p>
      </dgm:t>
    </dgm:pt>
    <dgm:pt modelId="{A150C2D3-19FD-1442-B926-76D1AF293750}" type="sibTrans" cxnId="{366B22C6-0239-8B45-A53A-36341274822B}">
      <dgm:prSet/>
      <dgm:spPr/>
      <dgm:t>
        <a:bodyPr/>
        <a:lstStyle/>
        <a:p>
          <a:endParaRPr lang="en-US"/>
        </a:p>
      </dgm:t>
    </dgm:pt>
    <dgm:pt modelId="{808C204C-6765-C247-B952-F88465CBE46F}">
      <dgm:prSet/>
      <dgm:spPr>
        <a:xfrm>
          <a:off x="1400404"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11</a:t>
          </a:r>
          <a:r>
            <a:rPr lang="zh-CN" altLang="en-US" dirty="0">
              <a:solidFill>
                <a:srgbClr val="FFFFFF">
                  <a:hueOff val="0"/>
                  <a:satOff val="0"/>
                  <a:lumOff val="0"/>
                  <a:alphaOff val="0"/>
                </a:srgbClr>
              </a:solidFill>
              <a:latin typeface="Tahoma"/>
              <a:ea typeface="+mn-ea"/>
              <a:cs typeface="+mn-cs"/>
            </a:rPr>
            <a:t> 细罢特月</a:t>
          </a:r>
          <a:endParaRPr lang="en-US" dirty="0">
            <a:solidFill>
              <a:srgbClr val="FFFFFF">
                <a:hueOff val="0"/>
                <a:satOff val="0"/>
                <a:lumOff val="0"/>
                <a:alphaOff val="0"/>
              </a:srgbClr>
            </a:solidFill>
            <a:latin typeface="Tahoma"/>
            <a:ea typeface="+mn-ea"/>
            <a:cs typeface="+mn-cs"/>
          </a:endParaRPr>
        </a:p>
      </dgm:t>
    </dgm:pt>
    <dgm:pt modelId="{D3C1475C-DC8A-3B43-96FA-55A783E44487}" type="parTrans" cxnId="{2486BC3B-011D-0D40-A673-E70453C48BDC}">
      <dgm:prSet/>
      <dgm:spPr/>
      <dgm:t>
        <a:bodyPr/>
        <a:lstStyle/>
        <a:p>
          <a:endParaRPr lang="en-US"/>
        </a:p>
      </dgm:t>
    </dgm:pt>
    <dgm:pt modelId="{A5AEBEE1-F539-EC40-91AD-147C5AEE6F58}" type="sibTrans" cxnId="{2486BC3B-011D-0D40-A673-E70453C48BDC}">
      <dgm:prSet/>
      <dgm:spPr/>
      <dgm:t>
        <a:bodyPr/>
        <a:lstStyle/>
        <a:p>
          <a:endParaRPr lang="en-US"/>
        </a:p>
      </dgm:t>
    </dgm:pt>
    <dgm:pt modelId="{8312C998-D541-C24F-B406-4BE6B9523883}">
      <dgm:prSet/>
      <dgm:spPr>
        <a:xfrm>
          <a:off x="2698925" y="3003"/>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12 </a:t>
          </a:r>
          <a:r>
            <a:rPr lang="zh-CN" altLang="en-US" dirty="0">
              <a:solidFill>
                <a:srgbClr val="FFFFFF">
                  <a:hueOff val="0"/>
                  <a:satOff val="0"/>
                  <a:lumOff val="0"/>
                  <a:alphaOff val="0"/>
                </a:srgbClr>
              </a:solidFill>
              <a:latin typeface="Tahoma"/>
              <a:ea typeface="+mn-ea"/>
              <a:cs typeface="+mn-cs"/>
            </a:rPr>
            <a:t>亚达月</a:t>
          </a:r>
          <a:endParaRPr lang="en-US" dirty="0"/>
        </a:p>
      </dgm:t>
    </dgm:pt>
    <dgm:pt modelId="{FE4ED9FB-BC80-8B41-A8A0-80792EB00CB8}" type="parTrans" cxnId="{63CBE0BE-1A9A-7D41-81BB-DEFD29DFB94B}">
      <dgm:prSet/>
      <dgm:spPr/>
      <dgm:t>
        <a:bodyPr/>
        <a:lstStyle/>
        <a:p>
          <a:endParaRPr lang="en-US"/>
        </a:p>
      </dgm:t>
    </dgm:pt>
    <dgm:pt modelId="{2EF59C7F-52C8-E54B-AD12-02FEF44B836C}" type="sibTrans" cxnId="{63CBE0BE-1A9A-7D41-81BB-DEFD29DFB94B}">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D6373935-A2E9-A548-A33D-66E6F37911B5}" type="pres">
      <dgm:prSet presAssocID="{14D4E93F-049A-3C4B-AC51-98238007908B}" presName="dummy" presStyleCnt="0"/>
      <dgm:spPr/>
    </dgm:pt>
    <dgm:pt modelId="{D4CC7CA4-90CA-C44A-80C6-5F4700CEE084}" type="pres">
      <dgm:prSet presAssocID="{14D4E93F-049A-3C4B-AC51-98238007908B}" presName="node" presStyleLbl="revTx" presStyleIdx="1" presStyleCnt="12" custScaleX="192316">
        <dgm:presLayoutVars>
          <dgm:bulletEnabled val="1"/>
        </dgm:presLayoutVars>
      </dgm:prSet>
      <dgm:spPr>
        <a:prstGeom prst="rect">
          <a:avLst/>
        </a:prstGeom>
      </dgm:spPr>
    </dgm:pt>
    <dgm:pt modelId="{7E13332C-B56D-A940-B9D8-EF62C0148D0D}" type="pres">
      <dgm:prSet presAssocID="{5F59F7B6-41A1-5E4E-9B55-45D980CBBD04}"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4897C66C-58BE-8247-B788-6E12567D356C}" type="pres">
      <dgm:prSet presAssocID="{C16F2B15-09EF-2641-AECC-6EB87CD786D6}" presName="dummy" presStyleCnt="0"/>
      <dgm:spPr/>
    </dgm:pt>
    <dgm:pt modelId="{5FCD605C-912A-4041-B996-B403716CA487}" type="pres">
      <dgm:prSet presAssocID="{C16F2B15-09EF-2641-AECC-6EB87CD786D6}" presName="node" presStyleLbl="revTx" presStyleIdx="2" presStyleCnt="12" custScaleX="216806">
        <dgm:presLayoutVars>
          <dgm:bulletEnabled val="1"/>
        </dgm:presLayoutVars>
      </dgm:prSet>
      <dgm:spPr>
        <a:prstGeom prst="rect">
          <a:avLst/>
        </a:prstGeom>
      </dgm:spPr>
    </dgm:pt>
    <dgm:pt modelId="{C105699B-8FB2-A741-A50C-5CCB2285D0C7}" type="pres">
      <dgm:prSet presAssocID="{7DD749AC-A666-F745-A030-2FAE8CB25167}"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BC28773C-7834-1A42-92F8-4F4BB89DB73D}" type="pres">
      <dgm:prSet presAssocID="{2FA9EF7D-C744-714A-9360-CF1CAE2B314A}" presName="dummy" presStyleCnt="0"/>
      <dgm:spPr/>
    </dgm:pt>
    <dgm:pt modelId="{7011ABDE-921D-CC4A-A812-98D8BC216768}" type="pres">
      <dgm:prSet presAssocID="{2FA9EF7D-C744-714A-9360-CF1CAE2B314A}" presName="node" presStyleLbl="revTx" presStyleIdx="3" presStyleCnt="12" custScaleX="211950">
        <dgm:presLayoutVars>
          <dgm:bulletEnabled val="1"/>
        </dgm:presLayoutVars>
      </dgm:prSet>
      <dgm:spPr>
        <a:prstGeom prst="rect">
          <a:avLst/>
        </a:prstGeom>
      </dgm:spPr>
    </dgm:pt>
    <dgm:pt modelId="{4CDF93A6-30AC-5049-921D-2336D88B6C8C}" type="pres">
      <dgm:prSet presAssocID="{3919AF97-A657-C24C-8FEF-CDFE69FAD766}"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82609FE2-F95F-734C-AD24-6040CE4C7555}" type="pres">
      <dgm:prSet presAssocID="{F3A48034-02EA-A645-9654-500D0C9BDE51}" presName="dummy" presStyleCnt="0"/>
      <dgm:spPr/>
    </dgm:pt>
    <dgm:pt modelId="{8BE15629-E7D3-B841-AFF5-8835001D0C0D}" type="pres">
      <dgm:prSet presAssocID="{F3A48034-02EA-A645-9654-500D0C9BDE51}" presName="node" presStyleLbl="revTx" presStyleIdx="4" presStyleCnt="12" custScaleX="250719">
        <dgm:presLayoutVars>
          <dgm:bulletEnabled val="1"/>
        </dgm:presLayoutVars>
      </dgm:prSet>
      <dgm:spPr>
        <a:prstGeom prst="rect">
          <a:avLst/>
        </a:prstGeom>
      </dgm:spPr>
    </dgm:pt>
    <dgm:pt modelId="{BC2D0E1C-471D-7E42-82F1-D17C1CE939AE}" type="pres">
      <dgm:prSet presAssocID="{5D624582-EA17-E941-8868-4692E0260FE8}"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34EFA172-4ACD-5D45-8EB1-C8219C4728ED}" type="pres">
      <dgm:prSet presAssocID="{4584B37E-B9E6-8B4B-B617-0935A3BE700D}" presName="dummy" presStyleCnt="0"/>
      <dgm:spPr/>
    </dgm:pt>
    <dgm:pt modelId="{A09B53D5-F25D-3645-B6F1-7A6889DDDF8A}" type="pres">
      <dgm:prSet presAssocID="{4584B37E-B9E6-8B4B-B617-0935A3BE700D}" presName="node" presStyleLbl="revTx" presStyleIdx="5" presStyleCnt="12" custScaleX="209410">
        <dgm:presLayoutVars>
          <dgm:bulletEnabled val="1"/>
        </dgm:presLayoutVars>
      </dgm:prSet>
      <dgm:spPr>
        <a:prstGeom prst="rect">
          <a:avLst/>
        </a:prstGeom>
      </dgm:spPr>
    </dgm:pt>
    <dgm:pt modelId="{ED222A40-1059-3345-AD49-855C25E47BE8}" type="pres">
      <dgm:prSet presAssocID="{956E8FD4-551A-0A40-9B8E-75EF1678581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4C853683-3218-CD49-B68F-8A5D239AEE90}" type="pres">
      <dgm:prSet presAssocID="{7E56E222-E760-BB44-B344-1990E1501858}" presName="dummy" presStyleCnt="0"/>
      <dgm:spPr/>
    </dgm:pt>
    <dgm:pt modelId="{B4887613-2C8E-6048-BE4F-C6593EEA02B6}" type="pres">
      <dgm:prSet presAssocID="{7E56E222-E760-BB44-B344-1990E1501858}" presName="node" presStyleLbl="revTx" presStyleIdx="6" presStyleCnt="12" custScaleX="160431" custRadScaleRad="100876" custRadScaleInc="7467">
        <dgm:presLayoutVars>
          <dgm:bulletEnabled val="1"/>
        </dgm:presLayoutVars>
      </dgm:prSet>
      <dgm:spPr>
        <a:prstGeom prst="rect">
          <a:avLst/>
        </a:prstGeom>
      </dgm:spPr>
    </dgm:pt>
    <dgm:pt modelId="{3EB43849-CDAA-6542-A0ED-A2364BFE5183}" type="pres">
      <dgm:prSet presAssocID="{753CC65B-9A29-7147-A2D0-98426981BDB6}"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67B5704C-12E6-724A-A550-BBECF16F0D67}" type="pres">
      <dgm:prSet presAssocID="{6782EAD5-E922-9B4C-A5FC-5915B15F009C}" presName="dummy" presStyleCnt="0"/>
      <dgm:spPr/>
    </dgm:pt>
    <dgm:pt modelId="{F4A0DB84-DA6F-5B42-865D-A1C9482E6477}" type="pres">
      <dgm:prSet presAssocID="{6782EAD5-E922-9B4C-A5FC-5915B15F009C}" presName="node" presStyleLbl="revTx" presStyleIdx="7" presStyleCnt="12" custScaleX="218258">
        <dgm:presLayoutVars>
          <dgm:bulletEnabled val="1"/>
        </dgm:presLayoutVars>
      </dgm:prSet>
      <dgm:spPr>
        <a:prstGeom prst="rect">
          <a:avLst/>
        </a:prstGeom>
      </dgm:spPr>
    </dgm:pt>
    <dgm:pt modelId="{A03A567C-81C1-5D48-A8D8-13AC95079D6E}" type="pres">
      <dgm:prSet presAssocID="{F7188126-6417-5E4E-AEC3-96B93D7AF95B}"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4224DD77-44E4-B542-8850-3F8188BB1E36}" type="pres">
      <dgm:prSet presAssocID="{C662D955-A480-8345-ACB2-6F958B5C1888}" presName="dummy" presStyleCnt="0"/>
      <dgm:spPr/>
    </dgm:pt>
    <dgm:pt modelId="{D1865973-AFE4-A943-BF2C-DC5AFBD39F55}" type="pres">
      <dgm:prSet presAssocID="{C662D955-A480-8345-ACB2-6F958B5C1888}" presName="node" presStyleLbl="revTx" presStyleIdx="8" presStyleCnt="12" custScaleX="221150">
        <dgm:presLayoutVars>
          <dgm:bulletEnabled val="1"/>
        </dgm:presLayoutVars>
      </dgm:prSet>
      <dgm:spPr>
        <a:prstGeom prst="rect">
          <a:avLst/>
        </a:prstGeom>
      </dgm:spPr>
    </dgm:pt>
    <dgm:pt modelId="{97C00218-34C1-5146-826D-31FE35FA5017}" type="pres">
      <dgm:prSet presAssocID="{6F4808C3-C7D0-224B-B4C4-5DDEB9906496}" presName="sibTrans" presStyleLbl="node1" presStyleIdx="8" presStyleCnt="12" custLinFactNeighborX="2605" custLinFactNeighborY="-837"/>
      <dgm:spPr>
        <a:prstGeom prst="circularArrow">
          <a:avLst>
            <a:gd name="adj1" fmla="val 2311"/>
            <a:gd name="adj2" fmla="val 139396"/>
            <a:gd name="adj3" fmla="val 11122868"/>
            <a:gd name="adj4" fmla="val 10337736"/>
            <a:gd name="adj5" fmla="val 2696"/>
          </a:avLst>
        </a:prstGeom>
      </dgm:spPr>
    </dgm:pt>
    <dgm:pt modelId="{0EF7573D-5C5D-B949-B76F-5EB9457D4F36}" type="pres">
      <dgm:prSet presAssocID="{7F624F2B-FDF2-064E-A113-8ACD76FBB911}" presName="dummy" presStyleCnt="0"/>
      <dgm:spPr/>
    </dgm:pt>
    <dgm:pt modelId="{58A8FDD3-53A8-B64E-A8CF-56CB16DD1561}" type="pres">
      <dgm:prSet presAssocID="{7F624F2B-FDF2-064E-A113-8ACD76FBB911}" presName="node" presStyleLbl="revTx" presStyleIdx="9" presStyleCnt="12" custScaleX="223834">
        <dgm:presLayoutVars>
          <dgm:bulletEnabled val="1"/>
        </dgm:presLayoutVars>
      </dgm:prSet>
      <dgm:spPr>
        <a:prstGeom prst="rect">
          <a:avLst/>
        </a:prstGeom>
      </dgm:spPr>
    </dgm:pt>
    <dgm:pt modelId="{6EF3A9E6-F5F9-C84D-A088-29BA6973AC84}" type="pres">
      <dgm:prSet presAssocID="{A150C2D3-19FD-1442-B926-76D1AF29375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60236C4F-9E4B-C84E-9472-C140F7126C56}" type="pres">
      <dgm:prSet presAssocID="{808C204C-6765-C247-B952-F88465CBE46F}" presName="dummy" presStyleCnt="0"/>
      <dgm:spPr/>
    </dgm:pt>
    <dgm:pt modelId="{8EF6DDEE-72DC-714C-A05F-3C4CBC43E8B1}" type="pres">
      <dgm:prSet presAssocID="{808C204C-6765-C247-B952-F88465CBE46F}" presName="node" presStyleLbl="revTx" presStyleIdx="10" presStyleCnt="12" custScaleX="204809">
        <dgm:presLayoutVars>
          <dgm:bulletEnabled val="1"/>
        </dgm:presLayoutVars>
      </dgm:prSet>
      <dgm:spPr>
        <a:prstGeom prst="rect">
          <a:avLst/>
        </a:prstGeom>
      </dgm:spPr>
    </dgm:pt>
    <dgm:pt modelId="{9C0B38ED-69AF-1742-B03C-44F628081988}" type="pres">
      <dgm:prSet presAssocID="{A5AEBEE1-F539-EC40-91AD-147C5AEE6F58}"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EF662A56-2D44-AC43-88FC-CC890223D94E}" type="pres">
      <dgm:prSet presAssocID="{8312C998-D541-C24F-B406-4BE6B9523883}" presName="dummy" presStyleCnt="0"/>
      <dgm:spPr/>
    </dgm:pt>
    <dgm:pt modelId="{F71C92C7-1F11-9943-86A3-AC589F620D1F}" type="pres">
      <dgm:prSet presAssocID="{8312C998-D541-C24F-B406-4BE6B9523883}" presName="node" presStyleLbl="revTx" presStyleIdx="11" presStyleCnt="12" custScaleX="89195" custRadScaleRad="100461" custRadScaleInc="-9508">
        <dgm:presLayoutVars>
          <dgm:bulletEnabled val="1"/>
        </dgm:presLayoutVars>
      </dgm:prSet>
      <dgm:spPr>
        <a:prstGeom prst="rect">
          <a:avLst/>
        </a:prstGeom>
      </dgm:spPr>
    </dgm:pt>
    <dgm:pt modelId="{177A76F1-B4CA-E543-9CF3-DEF10E2A977A}" type="pres">
      <dgm:prSet presAssocID="{2EF59C7F-52C8-E54B-AD12-02FEF44B836C}"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C39A6F00-CC0B-164F-A405-9F406A7BB6B0}" srcId="{8E1255C9-F847-A440-83FF-7AA254CCB896}" destId="{2FA9EF7D-C744-714A-9360-CF1CAE2B314A}" srcOrd="3" destOrd="0" parTransId="{11B56BF4-17F7-E94D-9FB9-EE1A3AB097C0}" sibTransId="{3919AF97-A657-C24C-8FEF-CDFE69FAD766}"/>
    <dgm:cxn modelId="{CC3E910F-4FDA-D141-AB61-A5166E778D9E}" type="presOf" srcId="{753CC65B-9A29-7147-A2D0-98426981BDB6}" destId="{3EB43849-CDAA-6542-A0ED-A2364BFE5183}" srcOrd="0" destOrd="0" presId="urn:microsoft.com/office/officeart/2005/8/layout/cycle1"/>
    <dgm:cxn modelId="{57731E1C-B4E9-964A-8E1B-0D0BA71E90DF}" srcId="{8E1255C9-F847-A440-83FF-7AA254CCB896}" destId="{14D4E93F-049A-3C4B-AC51-98238007908B}" srcOrd="1" destOrd="0" parTransId="{6492643A-926C-9143-836A-B02AA2E21F17}" sibTransId="{5F59F7B6-41A1-5E4E-9B55-45D980CBBD04}"/>
    <dgm:cxn modelId="{CB890223-8D05-A54D-9B11-07CBEFE16BBA}" srcId="{8E1255C9-F847-A440-83FF-7AA254CCB896}" destId="{6782EAD5-E922-9B4C-A5FC-5915B15F009C}" srcOrd="7" destOrd="0" parTransId="{CC36D1B0-EED6-F543-9A2C-66BFE65E98FE}" sibTransId="{F7188126-6417-5E4E-AEC3-96B93D7AF95B}"/>
    <dgm:cxn modelId="{1514B030-23D4-7F40-9D22-9F1B74EE983F}" type="presOf" srcId="{3919AF97-A657-C24C-8FEF-CDFE69FAD766}" destId="{4CDF93A6-30AC-5049-921D-2336D88B6C8C}"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2486BC3B-011D-0D40-A673-E70453C48BDC}" srcId="{8E1255C9-F847-A440-83FF-7AA254CCB896}" destId="{808C204C-6765-C247-B952-F88465CBE46F}" srcOrd="10" destOrd="0" parTransId="{D3C1475C-DC8A-3B43-96FA-55A783E44487}" sibTransId="{A5AEBEE1-F539-EC40-91AD-147C5AEE6F58}"/>
    <dgm:cxn modelId="{E990BD3F-1698-A44A-800B-2AD97FC3E181}" type="presOf" srcId="{5D624582-EA17-E941-8868-4692E0260FE8}" destId="{BC2D0E1C-471D-7E42-82F1-D17C1CE939AE}" srcOrd="0" destOrd="0" presId="urn:microsoft.com/office/officeart/2005/8/layout/cycle1"/>
    <dgm:cxn modelId="{22D1D145-72D9-D64D-8844-8B225443924D}" type="presOf" srcId="{7E56E222-E760-BB44-B344-1990E1501858}" destId="{B4887613-2C8E-6048-BE4F-C6593EEA02B6}" srcOrd="0" destOrd="0" presId="urn:microsoft.com/office/officeart/2005/8/layout/cycle1"/>
    <dgm:cxn modelId="{63F79646-8257-FD45-B1DF-64EB6CA61607}" type="presOf" srcId="{7F624F2B-FDF2-064E-A113-8ACD76FBB911}" destId="{58A8FDD3-53A8-B64E-A8CF-56CB16DD1561}" srcOrd="0" destOrd="0" presId="urn:microsoft.com/office/officeart/2005/8/layout/cycle1"/>
    <dgm:cxn modelId="{72A13B4F-B4CC-1340-9953-BED97F422A36}" type="presOf" srcId="{A5AEBEE1-F539-EC40-91AD-147C5AEE6F58}" destId="{9C0B38ED-69AF-1742-B03C-44F628081988}" srcOrd="0" destOrd="0" presId="urn:microsoft.com/office/officeart/2005/8/layout/cycle1"/>
    <dgm:cxn modelId="{C4694752-06F5-C545-A5BC-49319580A088}" srcId="{8E1255C9-F847-A440-83FF-7AA254CCB896}" destId="{C662D955-A480-8345-ACB2-6F958B5C1888}" srcOrd="8" destOrd="0" parTransId="{FBF6ABAC-5F0F-874D-8329-1408756EB7F5}" sibTransId="{6F4808C3-C7D0-224B-B4C4-5DDEB9906496}"/>
    <dgm:cxn modelId="{0AFD725C-81A4-C64E-A0B2-5646381A817E}" type="presOf" srcId="{2FA9EF7D-C744-714A-9360-CF1CAE2B314A}" destId="{7011ABDE-921D-CC4A-A812-98D8BC216768}" srcOrd="0" destOrd="0" presId="urn:microsoft.com/office/officeart/2005/8/layout/cycle1"/>
    <dgm:cxn modelId="{25C73364-CA0F-DB4D-B69E-0F25707EFC5C}" type="presOf" srcId="{2EF59C7F-52C8-E54B-AD12-02FEF44B836C}" destId="{177A76F1-B4CA-E543-9CF3-DEF10E2A977A}" srcOrd="0" destOrd="0" presId="urn:microsoft.com/office/officeart/2005/8/layout/cycle1"/>
    <dgm:cxn modelId="{2D47BF65-8B9C-1E44-8295-51931C2E9C2B}" type="presOf" srcId="{C16F2B15-09EF-2641-AECC-6EB87CD786D6}" destId="{5FCD605C-912A-4041-B996-B403716CA487}" srcOrd="0" destOrd="0" presId="urn:microsoft.com/office/officeart/2005/8/layout/cycle1"/>
    <dgm:cxn modelId="{1A81716F-1674-6542-98BF-4F2575BA05C2}" type="presOf" srcId="{12600BCB-5734-3F4B-9543-0CB09A3EC940}" destId="{92DA8A36-05F4-4B4C-B207-6FB4CBC9688F}" srcOrd="0" destOrd="0" presId="urn:microsoft.com/office/officeart/2005/8/layout/cycle1"/>
    <dgm:cxn modelId="{4A245071-F69C-AE41-9CA7-E74A2DCC3C6F}" type="presOf" srcId="{7DD749AC-A666-F745-A030-2FAE8CB25167}" destId="{C105699B-8FB2-A741-A50C-5CCB2285D0C7}" srcOrd="0" destOrd="0" presId="urn:microsoft.com/office/officeart/2005/8/layout/cycle1"/>
    <dgm:cxn modelId="{001AD373-EA00-5C4C-B5D2-8DEFC1B768EB}" type="presOf" srcId="{F3A48034-02EA-A645-9654-500D0C9BDE51}" destId="{8BE15629-E7D3-B841-AFF5-8835001D0C0D}" srcOrd="0" destOrd="0" presId="urn:microsoft.com/office/officeart/2005/8/layout/cycle1"/>
    <dgm:cxn modelId="{EE140476-C81A-FC42-BA90-B7F627396417}" type="presOf" srcId="{8312C998-D541-C24F-B406-4BE6B9523883}" destId="{F71C92C7-1F11-9943-86A3-AC589F620D1F}" srcOrd="0" destOrd="0" presId="urn:microsoft.com/office/officeart/2005/8/layout/cycle1"/>
    <dgm:cxn modelId="{FD994978-9C92-8B48-A0A7-81EE13FB0383}" srcId="{8E1255C9-F847-A440-83FF-7AA254CCB896}" destId="{C16F2B15-09EF-2641-AECC-6EB87CD786D6}" srcOrd="2" destOrd="0" parTransId="{5C6B3610-30C5-0F42-8F06-11CB8839738A}" sibTransId="{7DD749AC-A666-F745-A030-2FAE8CB25167}"/>
    <dgm:cxn modelId="{8D22437A-EEC2-7D4B-8EFE-75C181A76F10}" type="presOf" srcId="{5F59F7B6-41A1-5E4E-9B55-45D980CBBD04}" destId="{7E13332C-B56D-A940-B9D8-EF62C0148D0D}" srcOrd="0" destOrd="0" presId="urn:microsoft.com/office/officeart/2005/8/layout/cycle1"/>
    <dgm:cxn modelId="{E710C194-75D1-CD4C-98B5-1E3C805ED84B}" type="presOf" srcId="{808C204C-6765-C247-B952-F88465CBE46F}" destId="{8EF6DDEE-72DC-714C-A05F-3C4CBC43E8B1}" srcOrd="0" destOrd="0" presId="urn:microsoft.com/office/officeart/2005/8/layout/cycle1"/>
    <dgm:cxn modelId="{30B84495-64F1-7049-A776-1B8A9082ED4F}" type="presOf" srcId="{6F4808C3-C7D0-224B-B4C4-5DDEB9906496}" destId="{97C00218-34C1-5146-826D-31FE35FA5017}" srcOrd="0" destOrd="0" presId="urn:microsoft.com/office/officeart/2005/8/layout/cycle1"/>
    <dgm:cxn modelId="{E65C7695-DEBF-CB43-AE8A-CCE0350281FC}" srcId="{8E1255C9-F847-A440-83FF-7AA254CCB896}" destId="{4584B37E-B9E6-8B4B-B617-0935A3BE700D}" srcOrd="5" destOrd="0" parTransId="{DAB29195-28CC-474C-BBA8-8848194865F9}" sibTransId="{956E8FD4-551A-0A40-9B8E-75EF16785817}"/>
    <dgm:cxn modelId="{E5A3C9AD-9FAB-6D47-8EE3-C8615AD387F8}" type="presOf" srcId="{C662D955-A480-8345-ACB2-6F958B5C1888}" destId="{D1865973-AFE4-A943-BF2C-DC5AFBD39F55}" srcOrd="0" destOrd="0" presId="urn:microsoft.com/office/officeart/2005/8/layout/cycle1"/>
    <dgm:cxn modelId="{307FA0B7-9B90-5444-9221-9FF8A5201F19}" type="presOf" srcId="{A150C2D3-19FD-1442-B926-76D1AF293750}" destId="{6EF3A9E6-F5F9-C84D-A088-29BA6973AC84}" srcOrd="0" destOrd="0" presId="urn:microsoft.com/office/officeart/2005/8/layout/cycle1"/>
    <dgm:cxn modelId="{63CBE0BE-1A9A-7D41-81BB-DEFD29DFB94B}" srcId="{8E1255C9-F847-A440-83FF-7AA254CCB896}" destId="{8312C998-D541-C24F-B406-4BE6B9523883}" srcOrd="11" destOrd="0" parTransId="{FE4ED9FB-BC80-8B41-A8A0-80792EB00CB8}" sibTransId="{2EF59C7F-52C8-E54B-AD12-02FEF44B836C}"/>
    <dgm:cxn modelId="{366B22C6-0239-8B45-A53A-36341274822B}" srcId="{8E1255C9-F847-A440-83FF-7AA254CCB896}" destId="{7F624F2B-FDF2-064E-A113-8ACD76FBB911}" srcOrd="9" destOrd="0" parTransId="{363641FA-1A9F-DF42-9847-FB36427D0626}" sibTransId="{A150C2D3-19FD-1442-B926-76D1AF293750}"/>
    <dgm:cxn modelId="{B2E3D4C6-ECD4-E348-BB13-234E84B76DDB}" type="presOf" srcId="{4584B37E-B9E6-8B4B-B617-0935A3BE700D}" destId="{A09B53D5-F25D-3645-B6F1-7A6889DDDF8A}" srcOrd="0" destOrd="0" presId="urn:microsoft.com/office/officeart/2005/8/layout/cycle1"/>
    <dgm:cxn modelId="{CE2FFEC6-953F-6B4C-8284-85159B6221A1}" type="presOf" srcId="{14D4E93F-049A-3C4B-AC51-98238007908B}" destId="{D4CC7CA4-90CA-C44A-80C6-5F4700CEE084}" srcOrd="0" destOrd="0" presId="urn:microsoft.com/office/officeart/2005/8/layout/cycle1"/>
    <dgm:cxn modelId="{09EC84C8-0B6D-FF4D-BB6E-341767C5449F}" type="presOf" srcId="{B6065800-F57E-6842-B73C-614AFBC2DE05}" destId="{2990F259-A510-7044-A15A-189FB55AE5CB}" srcOrd="0" destOrd="0" presId="urn:microsoft.com/office/officeart/2005/8/layout/cycle1"/>
    <dgm:cxn modelId="{72926BDD-D33A-ED40-BC72-B4FCE1BD6532}" type="presOf" srcId="{956E8FD4-551A-0A40-9B8E-75EF16785817}" destId="{ED222A40-1059-3345-AD49-855C25E47BE8}" srcOrd="0" destOrd="0" presId="urn:microsoft.com/office/officeart/2005/8/layout/cycle1"/>
    <dgm:cxn modelId="{FA25F0E3-5D5A-FB43-9DD6-78662C2884CE}" srcId="{8E1255C9-F847-A440-83FF-7AA254CCB896}" destId="{F3A48034-02EA-A645-9654-500D0C9BDE51}" srcOrd="4" destOrd="0" parTransId="{A5D9F8BC-6D7D-B047-B69A-B59A8374FC90}" sibTransId="{5D624582-EA17-E941-8868-4692E0260FE8}"/>
    <dgm:cxn modelId="{708DABEE-04DD-F44A-B56D-30CE46FFBE29}" type="presOf" srcId="{F7188126-6417-5E4E-AEC3-96B93D7AF95B}" destId="{A03A567C-81C1-5D48-A8D8-13AC95079D6E}" srcOrd="0" destOrd="0" presId="urn:microsoft.com/office/officeart/2005/8/layout/cycle1"/>
    <dgm:cxn modelId="{C6891DF1-0059-CC44-A182-9979EC54C9D2}" srcId="{8E1255C9-F847-A440-83FF-7AA254CCB896}" destId="{7E56E222-E760-BB44-B344-1990E1501858}" srcOrd="6" destOrd="0" parTransId="{13AC32A6-8893-D449-8951-D536AAD2A737}" sibTransId="{753CC65B-9A29-7147-A2D0-98426981BDB6}"/>
    <dgm:cxn modelId="{F83CE6F7-6FF7-3147-9EFE-E2B4BACCA9E7}" type="presOf" srcId="{6782EAD5-E922-9B4C-A5FC-5915B15F009C}" destId="{F4A0DB84-DA6F-5B42-865D-A1C9482E6477}" srcOrd="0" destOrd="0" presId="urn:microsoft.com/office/officeart/2005/8/layout/cycle1"/>
    <dgm:cxn modelId="{4E3A4CFA-60ED-1C4B-AF30-DFE0342F0E8A}" type="presOf" srcId="{8E1255C9-F847-A440-83FF-7AA254CCB896}" destId="{974F300E-4386-5845-9047-D2E50BE5B9DF}" srcOrd="0" destOrd="0" presId="urn:microsoft.com/office/officeart/2005/8/layout/cycle1"/>
    <dgm:cxn modelId="{AFE420D8-4C7B-4249-B854-042185EBAEF6}" type="presParOf" srcId="{974F300E-4386-5845-9047-D2E50BE5B9DF}" destId="{BF1A72C0-4F23-214E-B2C0-EC3432C35438}" srcOrd="0" destOrd="0" presId="urn:microsoft.com/office/officeart/2005/8/layout/cycle1"/>
    <dgm:cxn modelId="{0296230F-C3CA-184F-951E-7DF211CA64D7}" type="presParOf" srcId="{974F300E-4386-5845-9047-D2E50BE5B9DF}" destId="{92DA8A36-05F4-4B4C-B207-6FB4CBC9688F}" srcOrd="1" destOrd="0" presId="urn:microsoft.com/office/officeart/2005/8/layout/cycle1"/>
    <dgm:cxn modelId="{3E779CBB-FC8C-5F45-A2C6-190A4C84FC4A}" type="presParOf" srcId="{974F300E-4386-5845-9047-D2E50BE5B9DF}" destId="{2990F259-A510-7044-A15A-189FB55AE5CB}" srcOrd="2" destOrd="0" presId="urn:microsoft.com/office/officeart/2005/8/layout/cycle1"/>
    <dgm:cxn modelId="{455F5FEC-DE5B-2346-8E86-D1C927C4A84D}" type="presParOf" srcId="{974F300E-4386-5845-9047-D2E50BE5B9DF}" destId="{D6373935-A2E9-A548-A33D-66E6F37911B5}" srcOrd="3" destOrd="0" presId="urn:microsoft.com/office/officeart/2005/8/layout/cycle1"/>
    <dgm:cxn modelId="{40948B29-C4AB-0840-831B-23E8063B055D}" type="presParOf" srcId="{974F300E-4386-5845-9047-D2E50BE5B9DF}" destId="{D4CC7CA4-90CA-C44A-80C6-5F4700CEE084}" srcOrd="4" destOrd="0" presId="urn:microsoft.com/office/officeart/2005/8/layout/cycle1"/>
    <dgm:cxn modelId="{4E904049-28F2-6B40-8FDA-8D04C89F68CB}" type="presParOf" srcId="{974F300E-4386-5845-9047-D2E50BE5B9DF}" destId="{7E13332C-B56D-A940-B9D8-EF62C0148D0D}" srcOrd="5" destOrd="0" presId="urn:microsoft.com/office/officeart/2005/8/layout/cycle1"/>
    <dgm:cxn modelId="{778E43B7-2FC5-1841-8C86-04CAD987C265}" type="presParOf" srcId="{974F300E-4386-5845-9047-D2E50BE5B9DF}" destId="{4897C66C-58BE-8247-B788-6E12567D356C}" srcOrd="6" destOrd="0" presId="urn:microsoft.com/office/officeart/2005/8/layout/cycle1"/>
    <dgm:cxn modelId="{38A42939-0B5A-7F4B-A0B8-6CDB73E1D098}" type="presParOf" srcId="{974F300E-4386-5845-9047-D2E50BE5B9DF}" destId="{5FCD605C-912A-4041-B996-B403716CA487}" srcOrd="7" destOrd="0" presId="urn:microsoft.com/office/officeart/2005/8/layout/cycle1"/>
    <dgm:cxn modelId="{2E2A6E7F-02D7-1045-A632-9CDB75DE2A6F}" type="presParOf" srcId="{974F300E-4386-5845-9047-D2E50BE5B9DF}" destId="{C105699B-8FB2-A741-A50C-5CCB2285D0C7}" srcOrd="8" destOrd="0" presId="urn:microsoft.com/office/officeart/2005/8/layout/cycle1"/>
    <dgm:cxn modelId="{6E212098-3E61-3E4E-84A2-3B87482D1D29}" type="presParOf" srcId="{974F300E-4386-5845-9047-D2E50BE5B9DF}" destId="{BC28773C-7834-1A42-92F8-4F4BB89DB73D}" srcOrd="9" destOrd="0" presId="urn:microsoft.com/office/officeart/2005/8/layout/cycle1"/>
    <dgm:cxn modelId="{B3945C5C-7820-A74B-8721-287AE2FC87FD}" type="presParOf" srcId="{974F300E-4386-5845-9047-D2E50BE5B9DF}" destId="{7011ABDE-921D-CC4A-A812-98D8BC216768}" srcOrd="10" destOrd="0" presId="urn:microsoft.com/office/officeart/2005/8/layout/cycle1"/>
    <dgm:cxn modelId="{E429E47D-C586-6F4F-BD2E-AFF1ECFA6DF6}" type="presParOf" srcId="{974F300E-4386-5845-9047-D2E50BE5B9DF}" destId="{4CDF93A6-30AC-5049-921D-2336D88B6C8C}" srcOrd="11" destOrd="0" presId="urn:microsoft.com/office/officeart/2005/8/layout/cycle1"/>
    <dgm:cxn modelId="{00D231F1-0144-6649-8E03-AD36C6369683}" type="presParOf" srcId="{974F300E-4386-5845-9047-D2E50BE5B9DF}" destId="{82609FE2-F95F-734C-AD24-6040CE4C7555}" srcOrd="12" destOrd="0" presId="urn:microsoft.com/office/officeart/2005/8/layout/cycle1"/>
    <dgm:cxn modelId="{A3541963-9C74-6E48-AC4A-365BB43BD08C}" type="presParOf" srcId="{974F300E-4386-5845-9047-D2E50BE5B9DF}" destId="{8BE15629-E7D3-B841-AFF5-8835001D0C0D}" srcOrd="13" destOrd="0" presId="urn:microsoft.com/office/officeart/2005/8/layout/cycle1"/>
    <dgm:cxn modelId="{6E3F21C5-3677-584A-923B-8A64006CC265}" type="presParOf" srcId="{974F300E-4386-5845-9047-D2E50BE5B9DF}" destId="{BC2D0E1C-471D-7E42-82F1-D17C1CE939AE}" srcOrd="14" destOrd="0" presId="urn:microsoft.com/office/officeart/2005/8/layout/cycle1"/>
    <dgm:cxn modelId="{1E4C36A2-9D4B-714F-8986-BA0B97E1D401}" type="presParOf" srcId="{974F300E-4386-5845-9047-D2E50BE5B9DF}" destId="{34EFA172-4ACD-5D45-8EB1-C8219C4728ED}" srcOrd="15" destOrd="0" presId="urn:microsoft.com/office/officeart/2005/8/layout/cycle1"/>
    <dgm:cxn modelId="{B10DA839-EE3D-8043-99A8-76FCAF20936D}" type="presParOf" srcId="{974F300E-4386-5845-9047-D2E50BE5B9DF}" destId="{A09B53D5-F25D-3645-B6F1-7A6889DDDF8A}" srcOrd="16" destOrd="0" presId="urn:microsoft.com/office/officeart/2005/8/layout/cycle1"/>
    <dgm:cxn modelId="{41C2DD2A-7DB5-7748-869B-0388873F40BD}" type="presParOf" srcId="{974F300E-4386-5845-9047-D2E50BE5B9DF}" destId="{ED222A40-1059-3345-AD49-855C25E47BE8}" srcOrd="17" destOrd="0" presId="urn:microsoft.com/office/officeart/2005/8/layout/cycle1"/>
    <dgm:cxn modelId="{3155D9FA-213E-174F-BCE8-F56A06416E83}" type="presParOf" srcId="{974F300E-4386-5845-9047-D2E50BE5B9DF}" destId="{4C853683-3218-CD49-B68F-8A5D239AEE90}" srcOrd="18" destOrd="0" presId="urn:microsoft.com/office/officeart/2005/8/layout/cycle1"/>
    <dgm:cxn modelId="{89004EF0-A7E6-C14C-B373-0EB7D40C38F3}" type="presParOf" srcId="{974F300E-4386-5845-9047-D2E50BE5B9DF}" destId="{B4887613-2C8E-6048-BE4F-C6593EEA02B6}" srcOrd="19" destOrd="0" presId="urn:microsoft.com/office/officeart/2005/8/layout/cycle1"/>
    <dgm:cxn modelId="{E4140401-A13C-3148-A0D3-FCCA2E3D39AB}" type="presParOf" srcId="{974F300E-4386-5845-9047-D2E50BE5B9DF}" destId="{3EB43849-CDAA-6542-A0ED-A2364BFE5183}" srcOrd="20" destOrd="0" presId="urn:microsoft.com/office/officeart/2005/8/layout/cycle1"/>
    <dgm:cxn modelId="{3FB70339-D032-4E47-BB48-E1441E00A8AE}" type="presParOf" srcId="{974F300E-4386-5845-9047-D2E50BE5B9DF}" destId="{67B5704C-12E6-724A-A550-BBECF16F0D67}" srcOrd="21" destOrd="0" presId="urn:microsoft.com/office/officeart/2005/8/layout/cycle1"/>
    <dgm:cxn modelId="{31696DA1-C624-2542-B77B-C10897F2DD81}" type="presParOf" srcId="{974F300E-4386-5845-9047-D2E50BE5B9DF}" destId="{F4A0DB84-DA6F-5B42-865D-A1C9482E6477}" srcOrd="22" destOrd="0" presId="urn:microsoft.com/office/officeart/2005/8/layout/cycle1"/>
    <dgm:cxn modelId="{78F4530E-8AD6-3B4D-83ED-727FFF335021}" type="presParOf" srcId="{974F300E-4386-5845-9047-D2E50BE5B9DF}" destId="{A03A567C-81C1-5D48-A8D8-13AC95079D6E}" srcOrd="23" destOrd="0" presId="urn:microsoft.com/office/officeart/2005/8/layout/cycle1"/>
    <dgm:cxn modelId="{638BBC6A-E187-C840-9AA2-2FD152235E9D}" type="presParOf" srcId="{974F300E-4386-5845-9047-D2E50BE5B9DF}" destId="{4224DD77-44E4-B542-8850-3F8188BB1E36}" srcOrd="24" destOrd="0" presId="urn:microsoft.com/office/officeart/2005/8/layout/cycle1"/>
    <dgm:cxn modelId="{B474C4D7-C6D6-6D43-B4E7-53E2AF239167}" type="presParOf" srcId="{974F300E-4386-5845-9047-D2E50BE5B9DF}" destId="{D1865973-AFE4-A943-BF2C-DC5AFBD39F55}" srcOrd="25" destOrd="0" presId="urn:microsoft.com/office/officeart/2005/8/layout/cycle1"/>
    <dgm:cxn modelId="{DC093137-58AD-8641-BCAE-E10B0D921608}" type="presParOf" srcId="{974F300E-4386-5845-9047-D2E50BE5B9DF}" destId="{97C00218-34C1-5146-826D-31FE35FA5017}" srcOrd="26" destOrd="0" presId="urn:microsoft.com/office/officeart/2005/8/layout/cycle1"/>
    <dgm:cxn modelId="{E49CBB47-9A7D-DC4C-A72A-6E8C53BD4912}" type="presParOf" srcId="{974F300E-4386-5845-9047-D2E50BE5B9DF}" destId="{0EF7573D-5C5D-B949-B76F-5EB9457D4F36}" srcOrd="27" destOrd="0" presId="urn:microsoft.com/office/officeart/2005/8/layout/cycle1"/>
    <dgm:cxn modelId="{FA59F9AD-0649-4541-836B-B15566CA9851}" type="presParOf" srcId="{974F300E-4386-5845-9047-D2E50BE5B9DF}" destId="{58A8FDD3-53A8-B64E-A8CF-56CB16DD1561}" srcOrd="28" destOrd="0" presId="urn:microsoft.com/office/officeart/2005/8/layout/cycle1"/>
    <dgm:cxn modelId="{48E563E6-B39A-C840-942F-A8AA2DA8BA6D}" type="presParOf" srcId="{974F300E-4386-5845-9047-D2E50BE5B9DF}" destId="{6EF3A9E6-F5F9-C84D-A088-29BA6973AC84}" srcOrd="29" destOrd="0" presId="urn:microsoft.com/office/officeart/2005/8/layout/cycle1"/>
    <dgm:cxn modelId="{B5E861F6-300E-F94C-BEB3-28EE3CF69DD7}" type="presParOf" srcId="{974F300E-4386-5845-9047-D2E50BE5B9DF}" destId="{60236C4F-9E4B-C84E-9472-C140F7126C56}" srcOrd="30" destOrd="0" presId="urn:microsoft.com/office/officeart/2005/8/layout/cycle1"/>
    <dgm:cxn modelId="{23BF026F-1081-A149-91FE-ED3C3B53EC2C}" type="presParOf" srcId="{974F300E-4386-5845-9047-D2E50BE5B9DF}" destId="{8EF6DDEE-72DC-714C-A05F-3C4CBC43E8B1}" srcOrd="31" destOrd="0" presId="urn:microsoft.com/office/officeart/2005/8/layout/cycle1"/>
    <dgm:cxn modelId="{F1680A4C-5EED-BB4A-9C30-928BE78CB76E}" type="presParOf" srcId="{974F300E-4386-5845-9047-D2E50BE5B9DF}" destId="{9C0B38ED-69AF-1742-B03C-44F628081988}" srcOrd="32" destOrd="0" presId="urn:microsoft.com/office/officeart/2005/8/layout/cycle1"/>
    <dgm:cxn modelId="{9AA7F655-633E-F44F-93AD-D7A37A591A7B}" type="presParOf" srcId="{974F300E-4386-5845-9047-D2E50BE5B9DF}" destId="{EF662A56-2D44-AC43-88FC-CC890223D94E}" srcOrd="33" destOrd="0" presId="urn:microsoft.com/office/officeart/2005/8/layout/cycle1"/>
    <dgm:cxn modelId="{1913C1B3-014A-5248-B362-1E6CB2E0D695}" type="presParOf" srcId="{974F300E-4386-5845-9047-D2E50BE5B9DF}" destId="{F71C92C7-1F11-9943-86A3-AC589F620D1F}" srcOrd="34" destOrd="0" presId="urn:microsoft.com/office/officeart/2005/8/layout/cycle1"/>
    <dgm:cxn modelId="{46105D76-65BD-E040-B536-1738CF97CE66}" type="presParOf" srcId="{974F300E-4386-5845-9047-D2E50BE5B9DF}" destId="{177A76F1-B4CA-E543-9CF3-DEF10E2A977A}"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4.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altLang="zh-CN" sz="1600" dirty="0">
              <a:solidFill>
                <a:srgbClr val="FFFFFF">
                  <a:hueOff val="0"/>
                  <a:satOff val="0"/>
                  <a:lumOff val="0"/>
                  <a:alphaOff val="0"/>
                </a:srgbClr>
              </a:solidFill>
              <a:latin typeface="Tahoma"/>
              <a:ea typeface="+mn-ea"/>
              <a:cs typeface="+mn-cs"/>
            </a:rPr>
            <a:t>1</a:t>
          </a:r>
          <a:r>
            <a:rPr lang="zh-CN" altLang="en-US" sz="1600" dirty="0">
              <a:solidFill>
                <a:srgbClr val="FFFFFF">
                  <a:hueOff val="0"/>
                  <a:satOff val="0"/>
                  <a:lumOff val="0"/>
                  <a:alphaOff val="0"/>
                </a:srgbClr>
              </a:solidFill>
              <a:latin typeface="Tahoma"/>
              <a:ea typeface="+mn-ea"/>
              <a:cs typeface="+mn-cs"/>
            </a:rPr>
            <a:t> 尼散月</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14D4E93F-049A-3C4B-AC51-98238007908B}">
      <dgm:prSet phldrT="[Text]"/>
      <dgm:spPr>
        <a:xfrm>
          <a:off x="5496848"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2 </a:t>
          </a:r>
          <a:r>
            <a:rPr lang="zh-CN" altLang="en-US" dirty="0">
              <a:solidFill>
                <a:srgbClr val="FFFFFF">
                  <a:hueOff val="0"/>
                  <a:satOff val="0"/>
                  <a:lumOff val="0"/>
                  <a:alphaOff val="0"/>
                </a:srgbClr>
              </a:solidFill>
              <a:latin typeface="Tahoma"/>
              <a:ea typeface="+mn-ea"/>
              <a:cs typeface="+mn-cs"/>
            </a:rPr>
            <a:t>以珥月</a:t>
          </a:r>
          <a:endParaRPr lang="en-US" dirty="0">
            <a:solidFill>
              <a:srgbClr val="FFFFFF">
                <a:hueOff val="0"/>
                <a:satOff val="0"/>
                <a:lumOff val="0"/>
                <a:alphaOff val="0"/>
              </a:srgbClr>
            </a:solidFill>
            <a:latin typeface="Tahoma"/>
            <a:ea typeface="+mn-ea"/>
            <a:cs typeface="+mn-cs"/>
          </a:endParaRPr>
        </a:p>
      </dgm:t>
    </dgm:pt>
    <dgm:pt modelId="{6492643A-926C-9143-836A-B02AA2E21F17}" type="parTrans" cxnId="{57731E1C-B4E9-964A-8E1B-0D0BA71E90DF}">
      <dgm:prSet/>
      <dgm:spPr/>
      <dgm:t>
        <a:bodyPr/>
        <a:lstStyle/>
        <a:p>
          <a:endParaRPr lang="en-US"/>
        </a:p>
      </dgm:t>
    </dgm:pt>
    <dgm:pt modelId="{5F59F7B6-41A1-5E4E-9B55-45D980CBBD04}" type="sibTrans" cxnId="{57731E1C-B4E9-964A-8E1B-0D0BA71E90DF}">
      <dgm:prSet/>
      <dgm:spPr/>
      <dgm:t>
        <a:bodyPr/>
        <a:lstStyle/>
        <a:p>
          <a:endParaRPr lang="en-US"/>
        </a:p>
      </dgm:t>
    </dgm:pt>
    <dgm:pt modelId="{C16F2B15-09EF-2641-AECC-6EB87CD786D6}">
      <dgm:prSet phldrT="[Text]"/>
      <dgm:spPr>
        <a:xfrm>
          <a:off x="6246550"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3</a:t>
          </a:r>
          <a:r>
            <a:rPr lang="zh-CN" altLang="en-US" dirty="0">
              <a:solidFill>
                <a:srgbClr val="FFFFFF">
                  <a:hueOff val="0"/>
                  <a:satOff val="0"/>
                  <a:lumOff val="0"/>
                  <a:alphaOff val="0"/>
                </a:srgbClr>
              </a:solidFill>
              <a:latin typeface="Tahoma"/>
              <a:ea typeface="+mn-ea"/>
              <a:cs typeface="+mn-cs"/>
            </a:rPr>
            <a:t> 西弯月</a:t>
          </a:r>
          <a:endParaRPr lang="en-US" dirty="0">
            <a:solidFill>
              <a:srgbClr val="FFFFFF">
                <a:hueOff val="0"/>
                <a:satOff val="0"/>
                <a:lumOff val="0"/>
                <a:alphaOff val="0"/>
              </a:srgbClr>
            </a:solidFill>
            <a:latin typeface="Tahoma"/>
            <a:ea typeface="+mn-ea"/>
            <a:cs typeface="+mn-cs"/>
          </a:endParaRPr>
        </a:p>
      </dgm:t>
    </dgm:pt>
    <dgm:pt modelId="{5C6B3610-30C5-0F42-8F06-11CB8839738A}" type="parTrans" cxnId="{FD994978-9C92-8B48-A0A7-81EE13FB0383}">
      <dgm:prSet/>
      <dgm:spPr/>
      <dgm:t>
        <a:bodyPr/>
        <a:lstStyle/>
        <a:p>
          <a:endParaRPr lang="en-US"/>
        </a:p>
      </dgm:t>
    </dgm:pt>
    <dgm:pt modelId="{7DD749AC-A666-F745-A030-2FAE8CB25167}" type="sibTrans" cxnId="{FD994978-9C92-8B48-A0A7-81EE13FB0383}">
      <dgm:prSet/>
      <dgm:spPr/>
      <dgm:t>
        <a:bodyPr/>
        <a:lstStyle/>
        <a:p>
          <a:endParaRPr lang="en-US"/>
        </a:p>
      </dgm:t>
    </dgm:pt>
    <dgm:pt modelId="{2FA9EF7D-C744-714A-9360-CF1CAE2B314A}">
      <dgm:prSet phldrT="[Text]"/>
      <dgm:spPr>
        <a:xfrm>
          <a:off x="6246550"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4 </a:t>
          </a:r>
          <a:r>
            <a:rPr lang="zh-CN" altLang="en-US" dirty="0">
              <a:solidFill>
                <a:srgbClr val="FFFFFF">
                  <a:hueOff val="0"/>
                  <a:satOff val="0"/>
                  <a:lumOff val="0"/>
                  <a:alphaOff val="0"/>
                </a:srgbClr>
              </a:solidFill>
              <a:latin typeface="Tahoma"/>
              <a:ea typeface="+mn-ea"/>
              <a:cs typeface="+mn-cs"/>
            </a:rPr>
            <a:t>搭模斯月</a:t>
          </a:r>
          <a:endParaRPr lang="en-US" dirty="0">
            <a:solidFill>
              <a:srgbClr val="FFFFFF">
                <a:hueOff val="0"/>
                <a:satOff val="0"/>
                <a:lumOff val="0"/>
                <a:alphaOff val="0"/>
              </a:srgbClr>
            </a:solidFill>
            <a:latin typeface="Tahoma"/>
            <a:ea typeface="+mn-ea"/>
            <a:cs typeface="+mn-cs"/>
          </a:endParaRPr>
        </a:p>
      </dgm:t>
    </dgm:pt>
    <dgm:pt modelId="{11B56BF4-17F7-E94D-9FB9-EE1A3AB097C0}" type="parTrans" cxnId="{C39A6F00-CC0B-164F-A405-9F406A7BB6B0}">
      <dgm:prSet/>
      <dgm:spPr/>
      <dgm:t>
        <a:bodyPr/>
        <a:lstStyle/>
        <a:p>
          <a:endParaRPr lang="en-US"/>
        </a:p>
      </dgm:t>
    </dgm:pt>
    <dgm:pt modelId="{3919AF97-A657-C24C-8FEF-CDFE69FAD766}" type="sibTrans" cxnId="{C39A6F00-CC0B-164F-A405-9F406A7BB6B0}">
      <dgm:prSet/>
      <dgm:spPr/>
      <dgm:t>
        <a:bodyPr/>
        <a:lstStyle/>
        <a:p>
          <a:endParaRPr lang="en-US"/>
        </a:p>
      </dgm:t>
    </dgm:pt>
    <dgm:pt modelId="{F3A48034-02EA-A645-9654-500D0C9BDE51}">
      <dgm:prSet phldrT="[Text]"/>
      <dgm:spPr>
        <a:xfrm>
          <a:off x="5496848"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5 </a:t>
          </a:r>
          <a:r>
            <a:rPr lang="zh-CN" altLang="en-US" dirty="0">
              <a:solidFill>
                <a:srgbClr val="FFFFFF">
                  <a:hueOff val="0"/>
                  <a:satOff val="0"/>
                  <a:lumOff val="0"/>
                  <a:alphaOff val="0"/>
                </a:srgbClr>
              </a:solidFill>
              <a:latin typeface="Tahoma"/>
              <a:ea typeface="+mn-ea"/>
              <a:cs typeface="+mn-cs"/>
            </a:rPr>
            <a:t>埃波月</a:t>
          </a:r>
          <a:endParaRPr lang="en-US" dirty="0">
            <a:solidFill>
              <a:srgbClr val="FFFFFF">
                <a:hueOff val="0"/>
                <a:satOff val="0"/>
                <a:lumOff val="0"/>
                <a:alphaOff val="0"/>
              </a:srgbClr>
            </a:solidFill>
            <a:latin typeface="Tahoma"/>
            <a:ea typeface="+mn-ea"/>
            <a:cs typeface="+mn-cs"/>
          </a:endParaRPr>
        </a:p>
      </dgm:t>
    </dgm:pt>
    <dgm:pt modelId="{A5D9F8BC-6D7D-B047-B69A-B59A8374FC90}" type="parTrans" cxnId="{FA25F0E3-5D5A-FB43-9DD6-78662C2884CE}">
      <dgm:prSet/>
      <dgm:spPr/>
      <dgm:t>
        <a:bodyPr/>
        <a:lstStyle/>
        <a:p>
          <a:endParaRPr lang="en-US"/>
        </a:p>
      </dgm:t>
    </dgm:pt>
    <dgm:pt modelId="{5D624582-EA17-E941-8868-4692E0260FE8}" type="sibTrans" cxnId="{FA25F0E3-5D5A-FB43-9DD6-78662C2884CE}">
      <dgm:prSet/>
      <dgm:spPr/>
      <dgm:t>
        <a:bodyPr/>
        <a:lstStyle/>
        <a:p>
          <a:endParaRPr lang="en-US"/>
        </a:p>
      </dgm:t>
    </dgm:pt>
    <dgm:pt modelId="{4584B37E-B9E6-8B4B-B617-0935A3BE700D}">
      <dgm:prSet phldrT="[Text]"/>
      <dgm:spPr>
        <a:xfrm>
          <a:off x="4198328"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6 </a:t>
          </a:r>
          <a:r>
            <a:rPr lang="zh-CN" altLang="en-US" dirty="0">
              <a:solidFill>
                <a:srgbClr val="FFFFFF">
                  <a:hueOff val="0"/>
                  <a:satOff val="0"/>
                  <a:lumOff val="0"/>
                  <a:alphaOff val="0"/>
                </a:srgbClr>
              </a:solidFill>
              <a:latin typeface="Tahoma"/>
              <a:ea typeface="+mn-ea"/>
              <a:cs typeface="+mn-cs"/>
            </a:rPr>
            <a:t>以禄月</a:t>
          </a:r>
          <a:endParaRPr lang="en-US" dirty="0">
            <a:solidFill>
              <a:srgbClr val="FFFFFF">
                <a:hueOff val="0"/>
                <a:satOff val="0"/>
                <a:lumOff val="0"/>
                <a:alphaOff val="0"/>
              </a:srgbClr>
            </a:solidFill>
            <a:latin typeface="Tahoma"/>
            <a:ea typeface="+mn-ea"/>
            <a:cs typeface="+mn-cs"/>
          </a:endParaRPr>
        </a:p>
      </dgm:t>
    </dgm:pt>
    <dgm:pt modelId="{DAB29195-28CC-474C-BBA8-8848194865F9}" type="parTrans" cxnId="{E65C7695-DEBF-CB43-AE8A-CCE0350281FC}">
      <dgm:prSet/>
      <dgm:spPr/>
      <dgm:t>
        <a:bodyPr/>
        <a:lstStyle/>
        <a:p>
          <a:endParaRPr lang="en-US"/>
        </a:p>
      </dgm:t>
    </dgm:pt>
    <dgm:pt modelId="{956E8FD4-551A-0A40-9B8E-75EF16785817}" type="sibTrans" cxnId="{E65C7695-DEBF-CB43-AE8A-CCE0350281FC}">
      <dgm:prSet/>
      <dgm:spPr/>
      <dgm:t>
        <a:bodyPr/>
        <a:lstStyle/>
        <a:p>
          <a:endParaRPr lang="en-US"/>
        </a:p>
      </dgm:t>
    </dgm:pt>
    <dgm:pt modelId="{7E56E222-E760-BB44-B344-1990E1501858}">
      <dgm:prSet/>
      <dgm:spPr>
        <a:xfrm>
          <a:off x="2698925"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7 </a:t>
          </a:r>
          <a:r>
            <a:rPr lang="zh-CN" altLang="en-US" dirty="0">
              <a:solidFill>
                <a:srgbClr val="FFFFFF">
                  <a:hueOff val="0"/>
                  <a:satOff val="0"/>
                  <a:lumOff val="0"/>
                  <a:alphaOff val="0"/>
                </a:srgbClr>
              </a:solidFill>
              <a:latin typeface="Tahoma"/>
              <a:ea typeface="+mn-ea"/>
              <a:cs typeface="+mn-cs"/>
            </a:rPr>
            <a:t>提斯利月</a:t>
          </a:r>
          <a:endParaRPr lang="en-US" dirty="0">
            <a:solidFill>
              <a:srgbClr val="FFFFFF">
                <a:hueOff val="0"/>
                <a:satOff val="0"/>
                <a:lumOff val="0"/>
                <a:alphaOff val="0"/>
              </a:srgbClr>
            </a:solidFill>
            <a:latin typeface="Tahoma"/>
            <a:ea typeface="+mn-ea"/>
            <a:cs typeface="+mn-cs"/>
          </a:endParaRPr>
        </a:p>
      </dgm:t>
    </dgm:pt>
    <dgm:pt modelId="{13AC32A6-8893-D449-8951-D536AAD2A737}" type="parTrans" cxnId="{C6891DF1-0059-CC44-A182-9979EC54C9D2}">
      <dgm:prSet/>
      <dgm:spPr/>
      <dgm:t>
        <a:bodyPr/>
        <a:lstStyle/>
        <a:p>
          <a:endParaRPr lang="en-US"/>
        </a:p>
      </dgm:t>
    </dgm:pt>
    <dgm:pt modelId="{753CC65B-9A29-7147-A2D0-98426981BDB6}" type="sibTrans" cxnId="{C6891DF1-0059-CC44-A182-9979EC54C9D2}">
      <dgm:prSet/>
      <dgm:spPr/>
      <dgm:t>
        <a:bodyPr/>
        <a:lstStyle/>
        <a:p>
          <a:endParaRPr lang="en-US"/>
        </a:p>
      </dgm:t>
    </dgm:pt>
    <dgm:pt modelId="{6782EAD5-E922-9B4C-A5FC-5915B15F009C}">
      <dgm:prSet/>
      <dgm:spPr>
        <a:xfrm>
          <a:off x="1400404"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8 </a:t>
          </a:r>
          <a:r>
            <a:rPr lang="zh-CN" altLang="en-US" dirty="0">
              <a:solidFill>
                <a:srgbClr val="FFFFFF">
                  <a:hueOff val="0"/>
                  <a:satOff val="0"/>
                  <a:lumOff val="0"/>
                  <a:alphaOff val="0"/>
                </a:srgbClr>
              </a:solidFill>
              <a:latin typeface="Tahoma"/>
              <a:ea typeface="+mn-ea"/>
              <a:cs typeface="+mn-cs"/>
            </a:rPr>
            <a:t>玛西班月</a:t>
          </a:r>
          <a:endParaRPr lang="en-US" dirty="0">
            <a:solidFill>
              <a:srgbClr val="FFFFFF">
                <a:hueOff val="0"/>
                <a:satOff val="0"/>
                <a:lumOff val="0"/>
                <a:alphaOff val="0"/>
              </a:srgbClr>
            </a:solidFill>
            <a:latin typeface="Tahoma"/>
            <a:ea typeface="+mn-ea"/>
            <a:cs typeface="+mn-cs"/>
          </a:endParaRPr>
        </a:p>
      </dgm:t>
    </dgm:pt>
    <dgm:pt modelId="{CC36D1B0-EED6-F543-9A2C-66BFE65E98FE}" type="parTrans" cxnId="{CB890223-8D05-A54D-9B11-07CBEFE16BBA}">
      <dgm:prSet/>
      <dgm:spPr/>
      <dgm:t>
        <a:bodyPr/>
        <a:lstStyle/>
        <a:p>
          <a:endParaRPr lang="en-US"/>
        </a:p>
      </dgm:t>
    </dgm:pt>
    <dgm:pt modelId="{F7188126-6417-5E4E-AEC3-96B93D7AF95B}" type="sibTrans" cxnId="{CB890223-8D05-A54D-9B11-07CBEFE16BBA}">
      <dgm:prSet/>
      <dgm:spPr/>
      <dgm:t>
        <a:bodyPr/>
        <a:lstStyle/>
        <a:p>
          <a:endParaRPr lang="en-US"/>
        </a:p>
      </dgm:t>
    </dgm:pt>
    <dgm:pt modelId="{C662D955-A480-8345-ACB2-6F958B5C1888}">
      <dgm:prSet/>
      <dgm:spPr>
        <a:xfrm>
          <a:off x="650703"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9 </a:t>
          </a:r>
          <a:r>
            <a:rPr lang="zh-CN" altLang="en-US" dirty="0">
              <a:solidFill>
                <a:srgbClr val="FFFFFF">
                  <a:hueOff val="0"/>
                  <a:satOff val="0"/>
                  <a:lumOff val="0"/>
                  <a:alphaOff val="0"/>
                </a:srgbClr>
              </a:solidFill>
              <a:latin typeface="Tahoma"/>
              <a:ea typeface="+mn-ea"/>
              <a:cs typeface="+mn-cs"/>
            </a:rPr>
            <a:t>基斯流月</a:t>
          </a:r>
          <a:endParaRPr lang="en-US" dirty="0">
            <a:solidFill>
              <a:srgbClr val="FFFFFF">
                <a:hueOff val="0"/>
                <a:satOff val="0"/>
                <a:lumOff val="0"/>
                <a:alphaOff val="0"/>
              </a:srgbClr>
            </a:solidFill>
            <a:latin typeface="Tahoma"/>
            <a:ea typeface="+mn-ea"/>
            <a:cs typeface="+mn-cs"/>
          </a:endParaRPr>
        </a:p>
      </dgm:t>
    </dgm:pt>
    <dgm:pt modelId="{FBF6ABAC-5F0F-874D-8329-1408756EB7F5}" type="parTrans" cxnId="{C4694752-06F5-C545-A5BC-49319580A088}">
      <dgm:prSet/>
      <dgm:spPr/>
      <dgm:t>
        <a:bodyPr/>
        <a:lstStyle/>
        <a:p>
          <a:endParaRPr lang="en-US"/>
        </a:p>
      </dgm:t>
    </dgm:pt>
    <dgm:pt modelId="{6F4808C3-C7D0-224B-B4C4-5DDEB9906496}" type="sibTrans" cxnId="{C4694752-06F5-C545-A5BC-49319580A088}">
      <dgm:prSet/>
      <dgm:spPr/>
      <dgm:t>
        <a:bodyPr/>
        <a:lstStyle/>
        <a:p>
          <a:endParaRPr lang="en-US"/>
        </a:p>
      </dgm:t>
    </dgm:pt>
    <dgm:pt modelId="{7F624F2B-FDF2-064E-A113-8ACD76FBB911}">
      <dgm:prSet/>
      <dgm:spPr>
        <a:xfrm>
          <a:off x="650703"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10 </a:t>
          </a:r>
          <a:r>
            <a:rPr lang="zh-CN" altLang="en-US" dirty="0">
              <a:solidFill>
                <a:srgbClr val="FFFFFF">
                  <a:hueOff val="0"/>
                  <a:satOff val="0"/>
                  <a:lumOff val="0"/>
                  <a:alphaOff val="0"/>
                </a:srgbClr>
              </a:solidFill>
              <a:latin typeface="Tahoma"/>
              <a:ea typeface="+mn-ea"/>
              <a:cs typeface="+mn-cs"/>
            </a:rPr>
            <a:t>提别月</a:t>
          </a:r>
          <a:endParaRPr lang="en-US" dirty="0">
            <a:solidFill>
              <a:srgbClr val="FFFFFF">
                <a:hueOff val="0"/>
                <a:satOff val="0"/>
                <a:lumOff val="0"/>
                <a:alphaOff val="0"/>
              </a:srgbClr>
            </a:solidFill>
            <a:latin typeface="Tahoma"/>
            <a:ea typeface="+mn-ea"/>
            <a:cs typeface="+mn-cs"/>
          </a:endParaRPr>
        </a:p>
      </dgm:t>
    </dgm:pt>
    <dgm:pt modelId="{363641FA-1A9F-DF42-9847-FB36427D0626}" type="parTrans" cxnId="{366B22C6-0239-8B45-A53A-36341274822B}">
      <dgm:prSet/>
      <dgm:spPr/>
      <dgm:t>
        <a:bodyPr/>
        <a:lstStyle/>
        <a:p>
          <a:endParaRPr lang="en-US"/>
        </a:p>
      </dgm:t>
    </dgm:pt>
    <dgm:pt modelId="{A150C2D3-19FD-1442-B926-76D1AF293750}" type="sibTrans" cxnId="{366B22C6-0239-8B45-A53A-36341274822B}">
      <dgm:prSet/>
      <dgm:spPr/>
      <dgm:t>
        <a:bodyPr/>
        <a:lstStyle/>
        <a:p>
          <a:endParaRPr lang="en-US"/>
        </a:p>
      </dgm:t>
    </dgm:pt>
    <dgm:pt modelId="{808C204C-6765-C247-B952-F88465CBE46F}">
      <dgm:prSet/>
      <dgm:spPr>
        <a:xfrm>
          <a:off x="1400404"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11</a:t>
          </a:r>
          <a:r>
            <a:rPr lang="zh-CN" altLang="en-US" dirty="0">
              <a:solidFill>
                <a:srgbClr val="FFFFFF">
                  <a:hueOff val="0"/>
                  <a:satOff val="0"/>
                  <a:lumOff val="0"/>
                  <a:alphaOff val="0"/>
                </a:srgbClr>
              </a:solidFill>
              <a:latin typeface="Tahoma"/>
              <a:ea typeface="+mn-ea"/>
              <a:cs typeface="+mn-cs"/>
            </a:rPr>
            <a:t> 细罢特月</a:t>
          </a:r>
          <a:endParaRPr lang="en-US" dirty="0">
            <a:solidFill>
              <a:srgbClr val="FFFFFF">
                <a:hueOff val="0"/>
                <a:satOff val="0"/>
                <a:lumOff val="0"/>
                <a:alphaOff val="0"/>
              </a:srgbClr>
            </a:solidFill>
            <a:latin typeface="Tahoma"/>
            <a:ea typeface="+mn-ea"/>
            <a:cs typeface="+mn-cs"/>
          </a:endParaRPr>
        </a:p>
      </dgm:t>
    </dgm:pt>
    <dgm:pt modelId="{D3C1475C-DC8A-3B43-96FA-55A783E44487}" type="parTrans" cxnId="{2486BC3B-011D-0D40-A673-E70453C48BDC}">
      <dgm:prSet/>
      <dgm:spPr/>
      <dgm:t>
        <a:bodyPr/>
        <a:lstStyle/>
        <a:p>
          <a:endParaRPr lang="en-US"/>
        </a:p>
      </dgm:t>
    </dgm:pt>
    <dgm:pt modelId="{A5AEBEE1-F539-EC40-91AD-147C5AEE6F58}" type="sibTrans" cxnId="{2486BC3B-011D-0D40-A673-E70453C48BDC}">
      <dgm:prSet/>
      <dgm:spPr/>
      <dgm:t>
        <a:bodyPr/>
        <a:lstStyle/>
        <a:p>
          <a:endParaRPr lang="en-US"/>
        </a:p>
      </dgm:t>
    </dgm:pt>
    <dgm:pt modelId="{8312C998-D541-C24F-B406-4BE6B9523883}">
      <dgm:prSet/>
      <dgm:spPr>
        <a:xfrm>
          <a:off x="2698925" y="3003"/>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12 </a:t>
          </a:r>
          <a:r>
            <a:rPr lang="zh-CN" altLang="en-US" dirty="0">
              <a:solidFill>
                <a:srgbClr val="FFFFFF">
                  <a:hueOff val="0"/>
                  <a:satOff val="0"/>
                  <a:lumOff val="0"/>
                  <a:alphaOff val="0"/>
                </a:srgbClr>
              </a:solidFill>
              <a:latin typeface="Tahoma"/>
              <a:ea typeface="+mn-ea"/>
              <a:cs typeface="+mn-cs"/>
            </a:rPr>
            <a:t>亚达月</a:t>
          </a:r>
          <a:endParaRPr lang="en-US" dirty="0"/>
        </a:p>
      </dgm:t>
    </dgm:pt>
    <dgm:pt modelId="{FE4ED9FB-BC80-8B41-A8A0-80792EB00CB8}" type="parTrans" cxnId="{63CBE0BE-1A9A-7D41-81BB-DEFD29DFB94B}">
      <dgm:prSet/>
      <dgm:spPr/>
      <dgm:t>
        <a:bodyPr/>
        <a:lstStyle/>
        <a:p>
          <a:endParaRPr lang="en-US"/>
        </a:p>
      </dgm:t>
    </dgm:pt>
    <dgm:pt modelId="{2EF59C7F-52C8-E54B-AD12-02FEF44B836C}" type="sibTrans" cxnId="{63CBE0BE-1A9A-7D41-81BB-DEFD29DFB94B}">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D6373935-A2E9-A548-A33D-66E6F37911B5}" type="pres">
      <dgm:prSet presAssocID="{14D4E93F-049A-3C4B-AC51-98238007908B}" presName="dummy" presStyleCnt="0"/>
      <dgm:spPr/>
    </dgm:pt>
    <dgm:pt modelId="{D4CC7CA4-90CA-C44A-80C6-5F4700CEE084}" type="pres">
      <dgm:prSet presAssocID="{14D4E93F-049A-3C4B-AC51-98238007908B}" presName="node" presStyleLbl="revTx" presStyleIdx="1" presStyleCnt="12" custScaleX="192316">
        <dgm:presLayoutVars>
          <dgm:bulletEnabled val="1"/>
        </dgm:presLayoutVars>
      </dgm:prSet>
      <dgm:spPr>
        <a:prstGeom prst="rect">
          <a:avLst/>
        </a:prstGeom>
      </dgm:spPr>
    </dgm:pt>
    <dgm:pt modelId="{7E13332C-B56D-A940-B9D8-EF62C0148D0D}" type="pres">
      <dgm:prSet presAssocID="{5F59F7B6-41A1-5E4E-9B55-45D980CBBD04}"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4897C66C-58BE-8247-B788-6E12567D356C}" type="pres">
      <dgm:prSet presAssocID="{C16F2B15-09EF-2641-AECC-6EB87CD786D6}" presName="dummy" presStyleCnt="0"/>
      <dgm:spPr/>
    </dgm:pt>
    <dgm:pt modelId="{5FCD605C-912A-4041-B996-B403716CA487}" type="pres">
      <dgm:prSet presAssocID="{C16F2B15-09EF-2641-AECC-6EB87CD786D6}" presName="node" presStyleLbl="revTx" presStyleIdx="2" presStyleCnt="12" custScaleX="216806">
        <dgm:presLayoutVars>
          <dgm:bulletEnabled val="1"/>
        </dgm:presLayoutVars>
      </dgm:prSet>
      <dgm:spPr>
        <a:prstGeom prst="rect">
          <a:avLst/>
        </a:prstGeom>
      </dgm:spPr>
    </dgm:pt>
    <dgm:pt modelId="{C105699B-8FB2-A741-A50C-5CCB2285D0C7}" type="pres">
      <dgm:prSet presAssocID="{7DD749AC-A666-F745-A030-2FAE8CB25167}"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BC28773C-7834-1A42-92F8-4F4BB89DB73D}" type="pres">
      <dgm:prSet presAssocID="{2FA9EF7D-C744-714A-9360-CF1CAE2B314A}" presName="dummy" presStyleCnt="0"/>
      <dgm:spPr/>
    </dgm:pt>
    <dgm:pt modelId="{7011ABDE-921D-CC4A-A812-98D8BC216768}" type="pres">
      <dgm:prSet presAssocID="{2FA9EF7D-C744-714A-9360-CF1CAE2B314A}" presName="node" presStyleLbl="revTx" presStyleIdx="3" presStyleCnt="12" custScaleX="211950">
        <dgm:presLayoutVars>
          <dgm:bulletEnabled val="1"/>
        </dgm:presLayoutVars>
      </dgm:prSet>
      <dgm:spPr>
        <a:prstGeom prst="rect">
          <a:avLst/>
        </a:prstGeom>
      </dgm:spPr>
    </dgm:pt>
    <dgm:pt modelId="{4CDF93A6-30AC-5049-921D-2336D88B6C8C}" type="pres">
      <dgm:prSet presAssocID="{3919AF97-A657-C24C-8FEF-CDFE69FAD766}"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82609FE2-F95F-734C-AD24-6040CE4C7555}" type="pres">
      <dgm:prSet presAssocID="{F3A48034-02EA-A645-9654-500D0C9BDE51}" presName="dummy" presStyleCnt="0"/>
      <dgm:spPr/>
    </dgm:pt>
    <dgm:pt modelId="{8BE15629-E7D3-B841-AFF5-8835001D0C0D}" type="pres">
      <dgm:prSet presAssocID="{F3A48034-02EA-A645-9654-500D0C9BDE51}" presName="node" presStyleLbl="revTx" presStyleIdx="4" presStyleCnt="12" custScaleX="250719">
        <dgm:presLayoutVars>
          <dgm:bulletEnabled val="1"/>
        </dgm:presLayoutVars>
      </dgm:prSet>
      <dgm:spPr>
        <a:prstGeom prst="rect">
          <a:avLst/>
        </a:prstGeom>
      </dgm:spPr>
    </dgm:pt>
    <dgm:pt modelId="{BC2D0E1C-471D-7E42-82F1-D17C1CE939AE}" type="pres">
      <dgm:prSet presAssocID="{5D624582-EA17-E941-8868-4692E0260FE8}"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34EFA172-4ACD-5D45-8EB1-C8219C4728ED}" type="pres">
      <dgm:prSet presAssocID="{4584B37E-B9E6-8B4B-B617-0935A3BE700D}" presName="dummy" presStyleCnt="0"/>
      <dgm:spPr/>
    </dgm:pt>
    <dgm:pt modelId="{A09B53D5-F25D-3645-B6F1-7A6889DDDF8A}" type="pres">
      <dgm:prSet presAssocID="{4584B37E-B9E6-8B4B-B617-0935A3BE700D}" presName="node" presStyleLbl="revTx" presStyleIdx="5" presStyleCnt="12" custScaleX="209410">
        <dgm:presLayoutVars>
          <dgm:bulletEnabled val="1"/>
        </dgm:presLayoutVars>
      </dgm:prSet>
      <dgm:spPr>
        <a:prstGeom prst="rect">
          <a:avLst/>
        </a:prstGeom>
      </dgm:spPr>
    </dgm:pt>
    <dgm:pt modelId="{ED222A40-1059-3345-AD49-855C25E47BE8}" type="pres">
      <dgm:prSet presAssocID="{956E8FD4-551A-0A40-9B8E-75EF1678581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4C853683-3218-CD49-B68F-8A5D239AEE90}" type="pres">
      <dgm:prSet presAssocID="{7E56E222-E760-BB44-B344-1990E1501858}" presName="dummy" presStyleCnt="0"/>
      <dgm:spPr/>
    </dgm:pt>
    <dgm:pt modelId="{B4887613-2C8E-6048-BE4F-C6593EEA02B6}" type="pres">
      <dgm:prSet presAssocID="{7E56E222-E760-BB44-B344-1990E1501858}" presName="node" presStyleLbl="revTx" presStyleIdx="6" presStyleCnt="12" custScaleX="160431" custRadScaleRad="100876" custRadScaleInc="7467">
        <dgm:presLayoutVars>
          <dgm:bulletEnabled val="1"/>
        </dgm:presLayoutVars>
      </dgm:prSet>
      <dgm:spPr>
        <a:prstGeom prst="rect">
          <a:avLst/>
        </a:prstGeom>
      </dgm:spPr>
    </dgm:pt>
    <dgm:pt modelId="{3EB43849-CDAA-6542-A0ED-A2364BFE5183}" type="pres">
      <dgm:prSet presAssocID="{753CC65B-9A29-7147-A2D0-98426981BDB6}"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67B5704C-12E6-724A-A550-BBECF16F0D67}" type="pres">
      <dgm:prSet presAssocID="{6782EAD5-E922-9B4C-A5FC-5915B15F009C}" presName="dummy" presStyleCnt="0"/>
      <dgm:spPr/>
    </dgm:pt>
    <dgm:pt modelId="{F4A0DB84-DA6F-5B42-865D-A1C9482E6477}" type="pres">
      <dgm:prSet presAssocID="{6782EAD5-E922-9B4C-A5FC-5915B15F009C}" presName="node" presStyleLbl="revTx" presStyleIdx="7" presStyleCnt="12" custScaleX="218258">
        <dgm:presLayoutVars>
          <dgm:bulletEnabled val="1"/>
        </dgm:presLayoutVars>
      </dgm:prSet>
      <dgm:spPr>
        <a:prstGeom prst="rect">
          <a:avLst/>
        </a:prstGeom>
      </dgm:spPr>
    </dgm:pt>
    <dgm:pt modelId="{A03A567C-81C1-5D48-A8D8-13AC95079D6E}" type="pres">
      <dgm:prSet presAssocID="{F7188126-6417-5E4E-AEC3-96B93D7AF95B}"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4224DD77-44E4-B542-8850-3F8188BB1E36}" type="pres">
      <dgm:prSet presAssocID="{C662D955-A480-8345-ACB2-6F958B5C1888}" presName="dummy" presStyleCnt="0"/>
      <dgm:spPr/>
    </dgm:pt>
    <dgm:pt modelId="{D1865973-AFE4-A943-BF2C-DC5AFBD39F55}" type="pres">
      <dgm:prSet presAssocID="{C662D955-A480-8345-ACB2-6F958B5C1888}" presName="node" presStyleLbl="revTx" presStyleIdx="8" presStyleCnt="12" custScaleX="221150">
        <dgm:presLayoutVars>
          <dgm:bulletEnabled val="1"/>
        </dgm:presLayoutVars>
      </dgm:prSet>
      <dgm:spPr>
        <a:prstGeom prst="rect">
          <a:avLst/>
        </a:prstGeom>
      </dgm:spPr>
    </dgm:pt>
    <dgm:pt modelId="{97C00218-34C1-5146-826D-31FE35FA5017}" type="pres">
      <dgm:prSet presAssocID="{6F4808C3-C7D0-224B-B4C4-5DDEB9906496}" presName="sibTrans" presStyleLbl="node1" presStyleIdx="8" presStyleCnt="12" custLinFactNeighborX="2605" custLinFactNeighborY="-837"/>
      <dgm:spPr>
        <a:prstGeom prst="circularArrow">
          <a:avLst>
            <a:gd name="adj1" fmla="val 2311"/>
            <a:gd name="adj2" fmla="val 139396"/>
            <a:gd name="adj3" fmla="val 11122868"/>
            <a:gd name="adj4" fmla="val 10337736"/>
            <a:gd name="adj5" fmla="val 2696"/>
          </a:avLst>
        </a:prstGeom>
      </dgm:spPr>
    </dgm:pt>
    <dgm:pt modelId="{0EF7573D-5C5D-B949-B76F-5EB9457D4F36}" type="pres">
      <dgm:prSet presAssocID="{7F624F2B-FDF2-064E-A113-8ACD76FBB911}" presName="dummy" presStyleCnt="0"/>
      <dgm:spPr/>
    </dgm:pt>
    <dgm:pt modelId="{58A8FDD3-53A8-B64E-A8CF-56CB16DD1561}" type="pres">
      <dgm:prSet presAssocID="{7F624F2B-FDF2-064E-A113-8ACD76FBB911}" presName="node" presStyleLbl="revTx" presStyleIdx="9" presStyleCnt="12" custScaleX="223834">
        <dgm:presLayoutVars>
          <dgm:bulletEnabled val="1"/>
        </dgm:presLayoutVars>
      </dgm:prSet>
      <dgm:spPr>
        <a:prstGeom prst="rect">
          <a:avLst/>
        </a:prstGeom>
      </dgm:spPr>
    </dgm:pt>
    <dgm:pt modelId="{6EF3A9E6-F5F9-C84D-A088-29BA6973AC84}" type="pres">
      <dgm:prSet presAssocID="{A150C2D3-19FD-1442-B926-76D1AF29375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60236C4F-9E4B-C84E-9472-C140F7126C56}" type="pres">
      <dgm:prSet presAssocID="{808C204C-6765-C247-B952-F88465CBE46F}" presName="dummy" presStyleCnt="0"/>
      <dgm:spPr/>
    </dgm:pt>
    <dgm:pt modelId="{8EF6DDEE-72DC-714C-A05F-3C4CBC43E8B1}" type="pres">
      <dgm:prSet presAssocID="{808C204C-6765-C247-B952-F88465CBE46F}" presName="node" presStyleLbl="revTx" presStyleIdx="10" presStyleCnt="12" custScaleX="204809">
        <dgm:presLayoutVars>
          <dgm:bulletEnabled val="1"/>
        </dgm:presLayoutVars>
      </dgm:prSet>
      <dgm:spPr>
        <a:prstGeom prst="rect">
          <a:avLst/>
        </a:prstGeom>
      </dgm:spPr>
    </dgm:pt>
    <dgm:pt modelId="{9C0B38ED-69AF-1742-B03C-44F628081988}" type="pres">
      <dgm:prSet presAssocID="{A5AEBEE1-F539-EC40-91AD-147C5AEE6F58}"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EF662A56-2D44-AC43-88FC-CC890223D94E}" type="pres">
      <dgm:prSet presAssocID="{8312C998-D541-C24F-B406-4BE6B9523883}" presName="dummy" presStyleCnt="0"/>
      <dgm:spPr/>
    </dgm:pt>
    <dgm:pt modelId="{F71C92C7-1F11-9943-86A3-AC589F620D1F}" type="pres">
      <dgm:prSet presAssocID="{8312C998-D541-C24F-B406-4BE6B9523883}" presName="node" presStyleLbl="revTx" presStyleIdx="11" presStyleCnt="12" custScaleX="89195" custRadScaleRad="100461" custRadScaleInc="-9508">
        <dgm:presLayoutVars>
          <dgm:bulletEnabled val="1"/>
        </dgm:presLayoutVars>
      </dgm:prSet>
      <dgm:spPr>
        <a:prstGeom prst="rect">
          <a:avLst/>
        </a:prstGeom>
      </dgm:spPr>
    </dgm:pt>
    <dgm:pt modelId="{177A76F1-B4CA-E543-9CF3-DEF10E2A977A}" type="pres">
      <dgm:prSet presAssocID="{2EF59C7F-52C8-E54B-AD12-02FEF44B836C}"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C39A6F00-CC0B-164F-A405-9F406A7BB6B0}" srcId="{8E1255C9-F847-A440-83FF-7AA254CCB896}" destId="{2FA9EF7D-C744-714A-9360-CF1CAE2B314A}" srcOrd="3" destOrd="0" parTransId="{11B56BF4-17F7-E94D-9FB9-EE1A3AB097C0}" sibTransId="{3919AF97-A657-C24C-8FEF-CDFE69FAD766}"/>
    <dgm:cxn modelId="{61C9290C-4B81-2144-B00A-C77787A657BC}" type="presOf" srcId="{6F4808C3-C7D0-224B-B4C4-5DDEB9906496}" destId="{97C00218-34C1-5146-826D-31FE35FA5017}" srcOrd="0" destOrd="0" presId="urn:microsoft.com/office/officeart/2005/8/layout/cycle1"/>
    <dgm:cxn modelId="{57731E1C-B4E9-964A-8E1B-0D0BA71E90DF}" srcId="{8E1255C9-F847-A440-83FF-7AA254CCB896}" destId="{14D4E93F-049A-3C4B-AC51-98238007908B}" srcOrd="1" destOrd="0" parTransId="{6492643A-926C-9143-836A-B02AA2E21F17}" sibTransId="{5F59F7B6-41A1-5E4E-9B55-45D980CBBD04}"/>
    <dgm:cxn modelId="{CB890223-8D05-A54D-9B11-07CBEFE16BBA}" srcId="{8E1255C9-F847-A440-83FF-7AA254CCB896}" destId="{6782EAD5-E922-9B4C-A5FC-5915B15F009C}" srcOrd="7" destOrd="0" parTransId="{CC36D1B0-EED6-F543-9A2C-66BFE65E98FE}" sibTransId="{F7188126-6417-5E4E-AEC3-96B93D7AF95B}"/>
    <dgm:cxn modelId="{56162124-3BDE-3F47-8695-8424CE826652}" type="presOf" srcId="{A150C2D3-19FD-1442-B926-76D1AF293750}" destId="{6EF3A9E6-F5F9-C84D-A088-29BA6973AC84}" srcOrd="0" destOrd="0" presId="urn:microsoft.com/office/officeart/2005/8/layout/cycle1"/>
    <dgm:cxn modelId="{5CE5E827-67AB-C545-835E-9F09DFC9AE26}" type="presOf" srcId="{808C204C-6765-C247-B952-F88465CBE46F}" destId="{8EF6DDEE-72DC-714C-A05F-3C4CBC43E8B1}" srcOrd="0" destOrd="0" presId="urn:microsoft.com/office/officeart/2005/8/layout/cycle1"/>
    <dgm:cxn modelId="{9BDE402E-C268-C04F-8FF4-44F0EE06EF6E}" type="presOf" srcId="{B6065800-F57E-6842-B73C-614AFBC2DE05}" destId="{2990F259-A510-7044-A15A-189FB55AE5CB}"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2486BC3B-011D-0D40-A673-E70453C48BDC}" srcId="{8E1255C9-F847-A440-83FF-7AA254CCB896}" destId="{808C204C-6765-C247-B952-F88465CBE46F}" srcOrd="10" destOrd="0" parTransId="{D3C1475C-DC8A-3B43-96FA-55A783E44487}" sibTransId="{A5AEBEE1-F539-EC40-91AD-147C5AEE6F58}"/>
    <dgm:cxn modelId="{C4694752-06F5-C545-A5BC-49319580A088}" srcId="{8E1255C9-F847-A440-83FF-7AA254CCB896}" destId="{C662D955-A480-8345-ACB2-6F958B5C1888}" srcOrd="8" destOrd="0" parTransId="{FBF6ABAC-5F0F-874D-8329-1408756EB7F5}" sibTransId="{6F4808C3-C7D0-224B-B4C4-5DDEB9906496}"/>
    <dgm:cxn modelId="{CB260D59-49F1-414D-879D-58DD9ECC6449}" type="presOf" srcId="{14D4E93F-049A-3C4B-AC51-98238007908B}" destId="{D4CC7CA4-90CA-C44A-80C6-5F4700CEE084}" srcOrd="0" destOrd="0" presId="urn:microsoft.com/office/officeart/2005/8/layout/cycle1"/>
    <dgm:cxn modelId="{9E113171-338B-2E46-9E04-71E0E7AEE507}" type="presOf" srcId="{5F59F7B6-41A1-5E4E-9B55-45D980CBBD04}" destId="{7E13332C-B56D-A940-B9D8-EF62C0148D0D}" srcOrd="0" destOrd="0" presId="urn:microsoft.com/office/officeart/2005/8/layout/cycle1"/>
    <dgm:cxn modelId="{FD994978-9C92-8B48-A0A7-81EE13FB0383}" srcId="{8E1255C9-F847-A440-83FF-7AA254CCB896}" destId="{C16F2B15-09EF-2641-AECC-6EB87CD786D6}" srcOrd="2" destOrd="0" parTransId="{5C6B3610-30C5-0F42-8F06-11CB8839738A}" sibTransId="{7DD749AC-A666-F745-A030-2FAE8CB25167}"/>
    <dgm:cxn modelId="{78860594-CC6F-E54F-B840-F8EA6A4A3E47}" type="presOf" srcId="{8E1255C9-F847-A440-83FF-7AA254CCB896}" destId="{974F300E-4386-5845-9047-D2E50BE5B9DF}" srcOrd="0" destOrd="0" presId="urn:microsoft.com/office/officeart/2005/8/layout/cycle1"/>
    <dgm:cxn modelId="{57FBC094-814C-454B-9D8E-710F9F1AC73E}" type="presOf" srcId="{6782EAD5-E922-9B4C-A5FC-5915B15F009C}" destId="{F4A0DB84-DA6F-5B42-865D-A1C9482E6477}" srcOrd="0" destOrd="0" presId="urn:microsoft.com/office/officeart/2005/8/layout/cycle1"/>
    <dgm:cxn modelId="{E65C7695-DEBF-CB43-AE8A-CCE0350281FC}" srcId="{8E1255C9-F847-A440-83FF-7AA254CCB896}" destId="{4584B37E-B9E6-8B4B-B617-0935A3BE700D}" srcOrd="5" destOrd="0" parTransId="{DAB29195-28CC-474C-BBA8-8848194865F9}" sibTransId="{956E8FD4-551A-0A40-9B8E-75EF16785817}"/>
    <dgm:cxn modelId="{E4ADF8A2-5438-1849-8C25-019E084E4042}" type="presOf" srcId="{956E8FD4-551A-0A40-9B8E-75EF16785817}" destId="{ED222A40-1059-3345-AD49-855C25E47BE8}" srcOrd="0" destOrd="0" presId="urn:microsoft.com/office/officeart/2005/8/layout/cycle1"/>
    <dgm:cxn modelId="{9B4E3FA5-59A4-DB49-B1C0-36FBABC8F4C8}" type="presOf" srcId="{12600BCB-5734-3F4B-9543-0CB09A3EC940}" destId="{92DA8A36-05F4-4B4C-B207-6FB4CBC9688F}" srcOrd="0" destOrd="0" presId="urn:microsoft.com/office/officeart/2005/8/layout/cycle1"/>
    <dgm:cxn modelId="{63CBE0BE-1A9A-7D41-81BB-DEFD29DFB94B}" srcId="{8E1255C9-F847-A440-83FF-7AA254CCB896}" destId="{8312C998-D541-C24F-B406-4BE6B9523883}" srcOrd="11" destOrd="0" parTransId="{FE4ED9FB-BC80-8B41-A8A0-80792EB00CB8}" sibTransId="{2EF59C7F-52C8-E54B-AD12-02FEF44B836C}"/>
    <dgm:cxn modelId="{4849A1C1-2A38-514D-82A5-91713E07A699}" type="presOf" srcId="{C662D955-A480-8345-ACB2-6F958B5C1888}" destId="{D1865973-AFE4-A943-BF2C-DC5AFBD39F55}" srcOrd="0" destOrd="0" presId="urn:microsoft.com/office/officeart/2005/8/layout/cycle1"/>
    <dgm:cxn modelId="{30A9CCC3-B985-FC45-BD83-4AFCC8F665BD}" type="presOf" srcId="{3919AF97-A657-C24C-8FEF-CDFE69FAD766}" destId="{4CDF93A6-30AC-5049-921D-2336D88B6C8C}" srcOrd="0" destOrd="0" presId="urn:microsoft.com/office/officeart/2005/8/layout/cycle1"/>
    <dgm:cxn modelId="{366B22C6-0239-8B45-A53A-36341274822B}" srcId="{8E1255C9-F847-A440-83FF-7AA254CCB896}" destId="{7F624F2B-FDF2-064E-A113-8ACD76FBB911}" srcOrd="9" destOrd="0" parTransId="{363641FA-1A9F-DF42-9847-FB36427D0626}" sibTransId="{A150C2D3-19FD-1442-B926-76D1AF293750}"/>
    <dgm:cxn modelId="{38921AC7-3D6D-0440-B5E5-8BE069742627}" type="presOf" srcId="{753CC65B-9A29-7147-A2D0-98426981BDB6}" destId="{3EB43849-CDAA-6542-A0ED-A2364BFE5183}" srcOrd="0" destOrd="0" presId="urn:microsoft.com/office/officeart/2005/8/layout/cycle1"/>
    <dgm:cxn modelId="{0AA175C7-0B98-C841-B459-FF53CC63335D}" type="presOf" srcId="{F7188126-6417-5E4E-AEC3-96B93D7AF95B}" destId="{A03A567C-81C1-5D48-A8D8-13AC95079D6E}" srcOrd="0" destOrd="0" presId="urn:microsoft.com/office/officeart/2005/8/layout/cycle1"/>
    <dgm:cxn modelId="{3C6C79CF-6B15-8944-93FD-1DC6659F79D0}" type="presOf" srcId="{2FA9EF7D-C744-714A-9360-CF1CAE2B314A}" destId="{7011ABDE-921D-CC4A-A812-98D8BC216768}" srcOrd="0" destOrd="0" presId="urn:microsoft.com/office/officeart/2005/8/layout/cycle1"/>
    <dgm:cxn modelId="{CF8E24D5-586B-2243-8B87-0AEE41E4D772}" type="presOf" srcId="{5D624582-EA17-E941-8868-4692E0260FE8}" destId="{BC2D0E1C-471D-7E42-82F1-D17C1CE939AE}" srcOrd="0" destOrd="0" presId="urn:microsoft.com/office/officeart/2005/8/layout/cycle1"/>
    <dgm:cxn modelId="{E9316FD7-3182-A84F-85F4-70625B6CC099}" type="presOf" srcId="{7E56E222-E760-BB44-B344-1990E1501858}" destId="{B4887613-2C8E-6048-BE4F-C6593EEA02B6}" srcOrd="0" destOrd="0" presId="urn:microsoft.com/office/officeart/2005/8/layout/cycle1"/>
    <dgm:cxn modelId="{60AC96D9-BF19-6041-A778-437958F83E0D}" type="presOf" srcId="{7F624F2B-FDF2-064E-A113-8ACD76FBB911}" destId="{58A8FDD3-53A8-B64E-A8CF-56CB16DD1561}" srcOrd="0" destOrd="0" presId="urn:microsoft.com/office/officeart/2005/8/layout/cycle1"/>
    <dgm:cxn modelId="{EF5CE0D9-34D0-4C4E-A2A4-F8ECF648F7BD}" type="presOf" srcId="{F3A48034-02EA-A645-9654-500D0C9BDE51}" destId="{8BE15629-E7D3-B841-AFF5-8835001D0C0D}" srcOrd="0" destOrd="0" presId="urn:microsoft.com/office/officeart/2005/8/layout/cycle1"/>
    <dgm:cxn modelId="{68862ADD-DD02-234C-8292-4E5527F8DCA1}" type="presOf" srcId="{8312C998-D541-C24F-B406-4BE6B9523883}" destId="{F71C92C7-1F11-9943-86A3-AC589F620D1F}" srcOrd="0" destOrd="0" presId="urn:microsoft.com/office/officeart/2005/8/layout/cycle1"/>
    <dgm:cxn modelId="{E9B1F0DE-8FDC-0F4B-83A0-223CED1BD4A6}" type="presOf" srcId="{C16F2B15-09EF-2641-AECC-6EB87CD786D6}" destId="{5FCD605C-912A-4041-B996-B403716CA487}" srcOrd="0" destOrd="0" presId="urn:microsoft.com/office/officeart/2005/8/layout/cycle1"/>
    <dgm:cxn modelId="{EFD9A8E2-868E-1B4A-B211-3422BFAFAC40}" type="presOf" srcId="{A5AEBEE1-F539-EC40-91AD-147C5AEE6F58}" destId="{9C0B38ED-69AF-1742-B03C-44F628081988}" srcOrd="0" destOrd="0" presId="urn:microsoft.com/office/officeart/2005/8/layout/cycle1"/>
    <dgm:cxn modelId="{FA25F0E3-5D5A-FB43-9DD6-78662C2884CE}" srcId="{8E1255C9-F847-A440-83FF-7AA254CCB896}" destId="{F3A48034-02EA-A645-9654-500D0C9BDE51}" srcOrd="4" destOrd="0" parTransId="{A5D9F8BC-6D7D-B047-B69A-B59A8374FC90}" sibTransId="{5D624582-EA17-E941-8868-4692E0260FE8}"/>
    <dgm:cxn modelId="{1BE8CEEC-4C3A-6140-9510-CDCC244A208A}" type="presOf" srcId="{2EF59C7F-52C8-E54B-AD12-02FEF44B836C}" destId="{177A76F1-B4CA-E543-9CF3-DEF10E2A977A}" srcOrd="0" destOrd="0" presId="urn:microsoft.com/office/officeart/2005/8/layout/cycle1"/>
    <dgm:cxn modelId="{C6891DF1-0059-CC44-A182-9979EC54C9D2}" srcId="{8E1255C9-F847-A440-83FF-7AA254CCB896}" destId="{7E56E222-E760-BB44-B344-1990E1501858}" srcOrd="6" destOrd="0" parTransId="{13AC32A6-8893-D449-8951-D536AAD2A737}" sibTransId="{753CC65B-9A29-7147-A2D0-98426981BDB6}"/>
    <dgm:cxn modelId="{5E6EB4F1-A605-5E49-9965-57A1A7C70017}" type="presOf" srcId="{7DD749AC-A666-F745-A030-2FAE8CB25167}" destId="{C105699B-8FB2-A741-A50C-5CCB2285D0C7}" srcOrd="0" destOrd="0" presId="urn:microsoft.com/office/officeart/2005/8/layout/cycle1"/>
    <dgm:cxn modelId="{A533B9FA-59F8-874F-A43C-728CE80FAF26}" type="presOf" srcId="{4584B37E-B9E6-8B4B-B617-0935A3BE700D}" destId="{A09B53D5-F25D-3645-B6F1-7A6889DDDF8A}" srcOrd="0" destOrd="0" presId="urn:microsoft.com/office/officeart/2005/8/layout/cycle1"/>
    <dgm:cxn modelId="{34B596C5-63BB-3341-A21D-B3C7ACD3CC96}" type="presParOf" srcId="{974F300E-4386-5845-9047-D2E50BE5B9DF}" destId="{BF1A72C0-4F23-214E-B2C0-EC3432C35438}" srcOrd="0" destOrd="0" presId="urn:microsoft.com/office/officeart/2005/8/layout/cycle1"/>
    <dgm:cxn modelId="{ACBF27A0-540B-104E-B65B-5B0CE1AE0C27}" type="presParOf" srcId="{974F300E-4386-5845-9047-D2E50BE5B9DF}" destId="{92DA8A36-05F4-4B4C-B207-6FB4CBC9688F}" srcOrd="1" destOrd="0" presId="urn:microsoft.com/office/officeart/2005/8/layout/cycle1"/>
    <dgm:cxn modelId="{A38E07F4-B204-C543-BA8A-8A68213DB1FF}" type="presParOf" srcId="{974F300E-4386-5845-9047-D2E50BE5B9DF}" destId="{2990F259-A510-7044-A15A-189FB55AE5CB}" srcOrd="2" destOrd="0" presId="urn:microsoft.com/office/officeart/2005/8/layout/cycle1"/>
    <dgm:cxn modelId="{AE8C411B-4BEC-0E47-A1F5-85AC25CBDDE9}" type="presParOf" srcId="{974F300E-4386-5845-9047-D2E50BE5B9DF}" destId="{D6373935-A2E9-A548-A33D-66E6F37911B5}" srcOrd="3" destOrd="0" presId="urn:microsoft.com/office/officeart/2005/8/layout/cycle1"/>
    <dgm:cxn modelId="{491E202E-32B1-7F4E-B7EE-CD4D4207F5CC}" type="presParOf" srcId="{974F300E-4386-5845-9047-D2E50BE5B9DF}" destId="{D4CC7CA4-90CA-C44A-80C6-5F4700CEE084}" srcOrd="4" destOrd="0" presId="urn:microsoft.com/office/officeart/2005/8/layout/cycle1"/>
    <dgm:cxn modelId="{4AA80663-BDCC-D04E-A156-EF1DFB50BD3A}" type="presParOf" srcId="{974F300E-4386-5845-9047-D2E50BE5B9DF}" destId="{7E13332C-B56D-A940-B9D8-EF62C0148D0D}" srcOrd="5" destOrd="0" presId="urn:microsoft.com/office/officeart/2005/8/layout/cycle1"/>
    <dgm:cxn modelId="{54C9C9C9-01A7-AC43-BFD2-5B3CEC6F44E5}" type="presParOf" srcId="{974F300E-4386-5845-9047-D2E50BE5B9DF}" destId="{4897C66C-58BE-8247-B788-6E12567D356C}" srcOrd="6" destOrd="0" presId="urn:microsoft.com/office/officeart/2005/8/layout/cycle1"/>
    <dgm:cxn modelId="{29AED97C-0BE3-3047-82FF-42FCA2356518}" type="presParOf" srcId="{974F300E-4386-5845-9047-D2E50BE5B9DF}" destId="{5FCD605C-912A-4041-B996-B403716CA487}" srcOrd="7" destOrd="0" presId="urn:microsoft.com/office/officeart/2005/8/layout/cycle1"/>
    <dgm:cxn modelId="{36FA9881-B795-2041-97E1-65BA47BFA085}" type="presParOf" srcId="{974F300E-4386-5845-9047-D2E50BE5B9DF}" destId="{C105699B-8FB2-A741-A50C-5CCB2285D0C7}" srcOrd="8" destOrd="0" presId="urn:microsoft.com/office/officeart/2005/8/layout/cycle1"/>
    <dgm:cxn modelId="{CD9EE7F1-9E2E-714A-8F81-8A23D9A25502}" type="presParOf" srcId="{974F300E-4386-5845-9047-D2E50BE5B9DF}" destId="{BC28773C-7834-1A42-92F8-4F4BB89DB73D}" srcOrd="9" destOrd="0" presId="urn:microsoft.com/office/officeart/2005/8/layout/cycle1"/>
    <dgm:cxn modelId="{1306924F-2079-EA41-AFEE-F6DC9BB79C25}" type="presParOf" srcId="{974F300E-4386-5845-9047-D2E50BE5B9DF}" destId="{7011ABDE-921D-CC4A-A812-98D8BC216768}" srcOrd="10" destOrd="0" presId="urn:microsoft.com/office/officeart/2005/8/layout/cycle1"/>
    <dgm:cxn modelId="{0E5C27C3-786B-BD44-A6C7-324EC377846E}" type="presParOf" srcId="{974F300E-4386-5845-9047-D2E50BE5B9DF}" destId="{4CDF93A6-30AC-5049-921D-2336D88B6C8C}" srcOrd="11" destOrd="0" presId="urn:microsoft.com/office/officeart/2005/8/layout/cycle1"/>
    <dgm:cxn modelId="{E31208A2-DC26-0245-8965-7BC2DF4FDD5D}" type="presParOf" srcId="{974F300E-4386-5845-9047-D2E50BE5B9DF}" destId="{82609FE2-F95F-734C-AD24-6040CE4C7555}" srcOrd="12" destOrd="0" presId="urn:microsoft.com/office/officeart/2005/8/layout/cycle1"/>
    <dgm:cxn modelId="{DCB93DDF-5FB0-DB46-8E12-79BD0B0A019D}" type="presParOf" srcId="{974F300E-4386-5845-9047-D2E50BE5B9DF}" destId="{8BE15629-E7D3-B841-AFF5-8835001D0C0D}" srcOrd="13" destOrd="0" presId="urn:microsoft.com/office/officeart/2005/8/layout/cycle1"/>
    <dgm:cxn modelId="{72EAD6F6-FE40-354B-919C-1D5F33B5343C}" type="presParOf" srcId="{974F300E-4386-5845-9047-D2E50BE5B9DF}" destId="{BC2D0E1C-471D-7E42-82F1-D17C1CE939AE}" srcOrd="14" destOrd="0" presId="urn:microsoft.com/office/officeart/2005/8/layout/cycle1"/>
    <dgm:cxn modelId="{DF0FC69A-24CF-4442-9955-AD4F74B55893}" type="presParOf" srcId="{974F300E-4386-5845-9047-D2E50BE5B9DF}" destId="{34EFA172-4ACD-5D45-8EB1-C8219C4728ED}" srcOrd="15" destOrd="0" presId="urn:microsoft.com/office/officeart/2005/8/layout/cycle1"/>
    <dgm:cxn modelId="{259FAC55-AADF-0848-92E4-21925D2D3DA2}" type="presParOf" srcId="{974F300E-4386-5845-9047-D2E50BE5B9DF}" destId="{A09B53D5-F25D-3645-B6F1-7A6889DDDF8A}" srcOrd="16" destOrd="0" presId="urn:microsoft.com/office/officeart/2005/8/layout/cycle1"/>
    <dgm:cxn modelId="{C9C67766-28BC-B44C-B274-FCAEB8285FA8}" type="presParOf" srcId="{974F300E-4386-5845-9047-D2E50BE5B9DF}" destId="{ED222A40-1059-3345-AD49-855C25E47BE8}" srcOrd="17" destOrd="0" presId="urn:microsoft.com/office/officeart/2005/8/layout/cycle1"/>
    <dgm:cxn modelId="{F20D3648-23AD-0741-AC64-1F374739EB68}" type="presParOf" srcId="{974F300E-4386-5845-9047-D2E50BE5B9DF}" destId="{4C853683-3218-CD49-B68F-8A5D239AEE90}" srcOrd="18" destOrd="0" presId="urn:microsoft.com/office/officeart/2005/8/layout/cycle1"/>
    <dgm:cxn modelId="{5D6B48D5-36A4-FF41-A07C-9E817A1B24E2}" type="presParOf" srcId="{974F300E-4386-5845-9047-D2E50BE5B9DF}" destId="{B4887613-2C8E-6048-BE4F-C6593EEA02B6}" srcOrd="19" destOrd="0" presId="urn:microsoft.com/office/officeart/2005/8/layout/cycle1"/>
    <dgm:cxn modelId="{80FE2E8A-6A09-764D-BF29-A9D5280AB1BE}" type="presParOf" srcId="{974F300E-4386-5845-9047-D2E50BE5B9DF}" destId="{3EB43849-CDAA-6542-A0ED-A2364BFE5183}" srcOrd="20" destOrd="0" presId="urn:microsoft.com/office/officeart/2005/8/layout/cycle1"/>
    <dgm:cxn modelId="{E602ABC9-4368-2444-B2D4-ECFF927CD9F3}" type="presParOf" srcId="{974F300E-4386-5845-9047-D2E50BE5B9DF}" destId="{67B5704C-12E6-724A-A550-BBECF16F0D67}" srcOrd="21" destOrd="0" presId="urn:microsoft.com/office/officeart/2005/8/layout/cycle1"/>
    <dgm:cxn modelId="{09BC8F02-589C-A44C-9DA6-DCEF57E3CF7D}" type="presParOf" srcId="{974F300E-4386-5845-9047-D2E50BE5B9DF}" destId="{F4A0DB84-DA6F-5B42-865D-A1C9482E6477}" srcOrd="22" destOrd="0" presId="urn:microsoft.com/office/officeart/2005/8/layout/cycle1"/>
    <dgm:cxn modelId="{393D2001-1B28-9E40-AADC-206E2E764EDB}" type="presParOf" srcId="{974F300E-4386-5845-9047-D2E50BE5B9DF}" destId="{A03A567C-81C1-5D48-A8D8-13AC95079D6E}" srcOrd="23" destOrd="0" presId="urn:microsoft.com/office/officeart/2005/8/layout/cycle1"/>
    <dgm:cxn modelId="{BCFFEAED-29E0-044B-BF38-D2932EE44752}" type="presParOf" srcId="{974F300E-4386-5845-9047-D2E50BE5B9DF}" destId="{4224DD77-44E4-B542-8850-3F8188BB1E36}" srcOrd="24" destOrd="0" presId="urn:microsoft.com/office/officeart/2005/8/layout/cycle1"/>
    <dgm:cxn modelId="{C363476D-2B59-5A43-B5F3-B1E5E601FF83}" type="presParOf" srcId="{974F300E-4386-5845-9047-D2E50BE5B9DF}" destId="{D1865973-AFE4-A943-BF2C-DC5AFBD39F55}" srcOrd="25" destOrd="0" presId="urn:microsoft.com/office/officeart/2005/8/layout/cycle1"/>
    <dgm:cxn modelId="{16C55F0D-A053-2C49-8220-FB5A3945C7C9}" type="presParOf" srcId="{974F300E-4386-5845-9047-D2E50BE5B9DF}" destId="{97C00218-34C1-5146-826D-31FE35FA5017}" srcOrd="26" destOrd="0" presId="urn:microsoft.com/office/officeart/2005/8/layout/cycle1"/>
    <dgm:cxn modelId="{545DE6CF-C2D6-F543-A11B-DF69FA436CE3}" type="presParOf" srcId="{974F300E-4386-5845-9047-D2E50BE5B9DF}" destId="{0EF7573D-5C5D-B949-B76F-5EB9457D4F36}" srcOrd="27" destOrd="0" presId="urn:microsoft.com/office/officeart/2005/8/layout/cycle1"/>
    <dgm:cxn modelId="{3B441C97-F633-3F48-B439-8AD7A3A72317}" type="presParOf" srcId="{974F300E-4386-5845-9047-D2E50BE5B9DF}" destId="{58A8FDD3-53A8-B64E-A8CF-56CB16DD1561}" srcOrd="28" destOrd="0" presId="urn:microsoft.com/office/officeart/2005/8/layout/cycle1"/>
    <dgm:cxn modelId="{0E0ED701-8A56-3046-8B74-D77C51CE7633}" type="presParOf" srcId="{974F300E-4386-5845-9047-D2E50BE5B9DF}" destId="{6EF3A9E6-F5F9-C84D-A088-29BA6973AC84}" srcOrd="29" destOrd="0" presId="urn:microsoft.com/office/officeart/2005/8/layout/cycle1"/>
    <dgm:cxn modelId="{3B8BACC3-4BA6-BA45-89EA-C59629E8F3AB}" type="presParOf" srcId="{974F300E-4386-5845-9047-D2E50BE5B9DF}" destId="{60236C4F-9E4B-C84E-9472-C140F7126C56}" srcOrd="30" destOrd="0" presId="urn:microsoft.com/office/officeart/2005/8/layout/cycle1"/>
    <dgm:cxn modelId="{787CF470-3A78-5347-90F5-6C439E5D4FD7}" type="presParOf" srcId="{974F300E-4386-5845-9047-D2E50BE5B9DF}" destId="{8EF6DDEE-72DC-714C-A05F-3C4CBC43E8B1}" srcOrd="31" destOrd="0" presId="urn:microsoft.com/office/officeart/2005/8/layout/cycle1"/>
    <dgm:cxn modelId="{0BB4A2A4-ED94-9B4A-B124-45131186C46D}" type="presParOf" srcId="{974F300E-4386-5845-9047-D2E50BE5B9DF}" destId="{9C0B38ED-69AF-1742-B03C-44F628081988}" srcOrd="32" destOrd="0" presId="urn:microsoft.com/office/officeart/2005/8/layout/cycle1"/>
    <dgm:cxn modelId="{97500B36-8AF3-264E-AF4F-CAC619BC70D8}" type="presParOf" srcId="{974F300E-4386-5845-9047-D2E50BE5B9DF}" destId="{EF662A56-2D44-AC43-88FC-CC890223D94E}" srcOrd="33" destOrd="0" presId="urn:microsoft.com/office/officeart/2005/8/layout/cycle1"/>
    <dgm:cxn modelId="{9C92BEC4-75D4-794B-84F8-92396810D0ED}" type="presParOf" srcId="{974F300E-4386-5845-9047-D2E50BE5B9DF}" destId="{F71C92C7-1F11-9943-86A3-AC589F620D1F}" srcOrd="34" destOrd="0" presId="urn:microsoft.com/office/officeart/2005/8/layout/cycle1"/>
    <dgm:cxn modelId="{ADA83848-428A-6343-9C34-5D5D0F6DED7C}" type="presParOf" srcId="{974F300E-4386-5845-9047-D2E50BE5B9DF}" destId="{177A76F1-B4CA-E543-9CF3-DEF10E2A977A}"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200" dirty="0">
              <a:solidFill>
                <a:srgbClr val="FFFFFF">
                  <a:hueOff val="0"/>
                  <a:satOff val="0"/>
                  <a:lumOff val="0"/>
                  <a:alphaOff val="0"/>
                </a:srgbClr>
              </a:solidFill>
              <a:latin typeface="Tahoma"/>
              <a:ea typeface="+mn-ea"/>
              <a:cs typeface="+mn-cs"/>
            </a:rPr>
            <a:t>1 </a:t>
          </a:r>
          <a:r>
            <a:rPr lang="zh-CN" altLang="en-US" sz="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E80C45BA-25F8-481A-ADF5-7BC6A20D6629}">
      <dgm:prSet phldrT="[Text]"/>
      <dgm:spPr>
        <a:xfrm>
          <a:off x="5496848"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B3EDE7BF-54CB-4E39-ABD5-DFE950D6DF18}" type="parTrans" cxnId="{33DA193E-915B-47E2-BFCB-89A3B1A4FB6B}">
      <dgm:prSet/>
      <dgm:spPr/>
      <dgm:t>
        <a:bodyPr/>
        <a:lstStyle/>
        <a:p>
          <a:endParaRPr lang="en-US"/>
        </a:p>
      </dgm:t>
    </dgm:pt>
    <dgm:pt modelId="{51450251-D141-4B6B-86B1-F009A3D4C23F}" type="sibTrans" cxnId="{33DA193E-915B-47E2-BFCB-89A3B1A4FB6B}">
      <dgm:prSet/>
      <dgm:spPr/>
      <dgm:t>
        <a:bodyPr/>
        <a:lstStyle/>
        <a:p>
          <a:endParaRPr lang="en-US"/>
        </a:p>
      </dgm:t>
    </dgm:pt>
    <dgm:pt modelId="{6E66F0B0-EAEE-47AA-9831-A212A2C1703E}">
      <dgm:prSet phldrT="[Text]"/>
      <dgm:spPr>
        <a:xfrm>
          <a:off x="6246550"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3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6E843BA1-D8BA-48BF-B670-47C037ADD45C}" type="parTrans" cxnId="{104D937C-88F8-4632-8753-DE2BAF85C135}">
      <dgm:prSet/>
      <dgm:spPr/>
      <dgm:t>
        <a:bodyPr/>
        <a:lstStyle/>
        <a:p>
          <a:endParaRPr lang="en-US"/>
        </a:p>
      </dgm:t>
    </dgm:pt>
    <dgm:pt modelId="{DA013945-52EE-491C-8873-4729154AFB5F}" type="sibTrans" cxnId="{104D937C-88F8-4632-8753-DE2BAF85C135}">
      <dgm:prSet/>
      <dgm:spPr/>
      <dgm:t>
        <a:bodyPr/>
        <a:lstStyle/>
        <a:p>
          <a:endParaRPr lang="en-US"/>
        </a:p>
      </dgm:t>
    </dgm:pt>
    <dgm:pt modelId="{1B5FD6BE-2DF0-4A41-BD3E-FCF17D310D50}">
      <dgm:prSet phldrT="[Text]"/>
      <dgm:spPr>
        <a:xfrm>
          <a:off x="6246550"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4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DB36DF6D-BF17-4967-850D-266A41644B66}" type="parTrans" cxnId="{682949EF-9981-4E49-B515-294A32C11C50}">
      <dgm:prSet/>
      <dgm:spPr/>
      <dgm:t>
        <a:bodyPr/>
        <a:lstStyle/>
        <a:p>
          <a:endParaRPr lang="en-US"/>
        </a:p>
      </dgm:t>
    </dgm:pt>
    <dgm:pt modelId="{DA9F3BC6-6FCB-4E86-8B8E-7050FAEDDAFC}" type="sibTrans" cxnId="{682949EF-9981-4E49-B515-294A32C11C50}">
      <dgm:prSet/>
      <dgm:spPr/>
      <dgm:t>
        <a:bodyPr/>
        <a:lstStyle/>
        <a:p>
          <a:endParaRPr lang="en-US"/>
        </a:p>
      </dgm:t>
    </dgm:pt>
    <dgm:pt modelId="{090C2661-B5D2-464B-BA52-4DDF2F6AB375}">
      <dgm:prSet phldrT="[Text]"/>
      <dgm:spPr>
        <a:xfrm>
          <a:off x="5496848"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5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A366C240-55FD-4E9F-807F-C2203C92F158}" type="parTrans" cxnId="{401FF17D-D445-4199-999C-17F3ED2EDBF8}">
      <dgm:prSet/>
      <dgm:spPr/>
      <dgm:t>
        <a:bodyPr/>
        <a:lstStyle/>
        <a:p>
          <a:endParaRPr lang="en-US"/>
        </a:p>
      </dgm:t>
    </dgm:pt>
    <dgm:pt modelId="{69FCB9E4-B29C-4928-BE04-7C63AC8E2ACF}" type="sibTrans" cxnId="{401FF17D-D445-4199-999C-17F3ED2EDBF8}">
      <dgm:prSet/>
      <dgm:spPr/>
      <dgm:t>
        <a:bodyPr/>
        <a:lstStyle/>
        <a:p>
          <a:endParaRPr lang="en-US"/>
        </a:p>
      </dgm:t>
    </dgm:pt>
    <dgm:pt modelId="{54A66CE1-AF7E-4AC2-99B0-B2C8264A7F07}">
      <dgm:prSet phldrT="[Text]"/>
      <dgm:spPr>
        <a:xfrm>
          <a:off x="4198328"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6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08A87F71-0CBB-44F2-A4FD-242EFDDCA7AD}" type="parTrans" cxnId="{7668EBF9-D750-49BB-A680-6E1BC934EAA1}">
      <dgm:prSet/>
      <dgm:spPr/>
      <dgm:t>
        <a:bodyPr/>
        <a:lstStyle/>
        <a:p>
          <a:endParaRPr lang="en-US"/>
        </a:p>
      </dgm:t>
    </dgm:pt>
    <dgm:pt modelId="{A35A7BA3-48AE-4FBB-82C8-344524B1B431}" type="sibTrans" cxnId="{7668EBF9-D750-49BB-A680-6E1BC934EAA1}">
      <dgm:prSet/>
      <dgm:spPr/>
      <dgm:t>
        <a:bodyPr/>
        <a:lstStyle/>
        <a:p>
          <a:endParaRPr lang="en-US"/>
        </a:p>
      </dgm:t>
    </dgm:pt>
    <dgm:pt modelId="{C3435C89-2200-4E8F-8034-AEAD54D2DA2F}">
      <dgm:prSet/>
      <dgm:spPr>
        <a:xfrm>
          <a:off x="2698925"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7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7B686191-B346-41C2-9029-70DEEF0EDA67}" type="parTrans" cxnId="{4629BA05-45F9-42C9-948F-1284BC554ADA}">
      <dgm:prSet/>
      <dgm:spPr/>
      <dgm:t>
        <a:bodyPr/>
        <a:lstStyle/>
        <a:p>
          <a:endParaRPr lang="en-US"/>
        </a:p>
      </dgm:t>
    </dgm:pt>
    <dgm:pt modelId="{9928D102-5B32-4741-9BF2-E7CC10C40DEA}" type="sibTrans" cxnId="{4629BA05-45F9-42C9-948F-1284BC554ADA}">
      <dgm:prSet/>
      <dgm:spPr/>
      <dgm:t>
        <a:bodyPr/>
        <a:lstStyle/>
        <a:p>
          <a:endParaRPr lang="en-US"/>
        </a:p>
      </dgm:t>
    </dgm:pt>
    <dgm:pt modelId="{429A40A0-C838-4F59-916E-2395615C464C}">
      <dgm:prSet/>
      <dgm:spPr>
        <a:xfrm>
          <a:off x="1400404"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8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178D8B9A-BEE3-427F-BC32-3AC7DDCA8E08}" type="parTrans" cxnId="{C6A518D4-BD16-4A29-B00B-29308F6FB6CD}">
      <dgm:prSet/>
      <dgm:spPr/>
      <dgm:t>
        <a:bodyPr/>
        <a:lstStyle/>
        <a:p>
          <a:endParaRPr lang="en-US"/>
        </a:p>
      </dgm:t>
    </dgm:pt>
    <dgm:pt modelId="{75420A40-7A24-46F7-83CC-948DCEACB159}" type="sibTrans" cxnId="{C6A518D4-BD16-4A29-B00B-29308F6FB6CD}">
      <dgm:prSet/>
      <dgm:spPr/>
      <dgm:t>
        <a:bodyPr/>
        <a:lstStyle/>
        <a:p>
          <a:endParaRPr lang="en-US"/>
        </a:p>
      </dgm:t>
    </dgm:pt>
    <dgm:pt modelId="{C3F1EBEA-C696-406E-AB86-961E27489012}">
      <dgm:prSet/>
      <dgm:spPr>
        <a:xfrm>
          <a:off x="650703"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9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A65D9829-F2B9-464D-9C74-42AC57987744}" type="parTrans" cxnId="{C80F19D4-1A72-45CB-978D-578D6D4EF155}">
      <dgm:prSet/>
      <dgm:spPr/>
      <dgm:t>
        <a:bodyPr/>
        <a:lstStyle/>
        <a:p>
          <a:endParaRPr lang="en-US"/>
        </a:p>
      </dgm:t>
    </dgm:pt>
    <dgm:pt modelId="{6BE1B71E-4E96-4B77-882A-7BAE0AA6EA57}" type="sibTrans" cxnId="{C80F19D4-1A72-45CB-978D-578D6D4EF155}">
      <dgm:prSet/>
      <dgm:spPr/>
      <dgm:t>
        <a:bodyPr/>
        <a:lstStyle/>
        <a:p>
          <a:endParaRPr lang="en-US"/>
        </a:p>
      </dgm:t>
    </dgm:pt>
    <dgm:pt modelId="{CF71DF8B-7358-4A93-82D4-7E56D7045DFE}">
      <dgm:prSet/>
      <dgm:spPr>
        <a:xfrm>
          <a:off x="650703"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10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D5D3A211-124C-4374-B70C-D08CB2EB8C92}" type="parTrans" cxnId="{BFAB753F-FFC2-448E-BF4E-41D698A57DA3}">
      <dgm:prSet/>
      <dgm:spPr/>
      <dgm:t>
        <a:bodyPr/>
        <a:lstStyle/>
        <a:p>
          <a:endParaRPr lang="en-US"/>
        </a:p>
      </dgm:t>
    </dgm:pt>
    <dgm:pt modelId="{31CE24C8-C22A-4E68-ABB9-2CA911CAE639}" type="sibTrans" cxnId="{BFAB753F-FFC2-448E-BF4E-41D698A57DA3}">
      <dgm:prSet/>
      <dgm:spPr/>
      <dgm:t>
        <a:bodyPr/>
        <a:lstStyle/>
        <a:p>
          <a:endParaRPr lang="en-US"/>
        </a:p>
      </dgm:t>
    </dgm:pt>
    <dgm:pt modelId="{04CC27D2-B44E-4B36-BB43-2C35FDFB9C4F}">
      <dgm:prSet/>
      <dgm:spPr>
        <a:xfrm>
          <a:off x="1400404"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11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AAEA3CB4-0CBF-4B90-A43B-F810A1196B66}" type="parTrans" cxnId="{C808A2E7-8F58-4A6E-BBFE-6AD43DE153AD}">
      <dgm:prSet/>
      <dgm:spPr/>
      <dgm:t>
        <a:bodyPr/>
        <a:lstStyle/>
        <a:p>
          <a:endParaRPr lang="en-US"/>
        </a:p>
      </dgm:t>
    </dgm:pt>
    <dgm:pt modelId="{0BCF7D34-9F09-4F9A-9795-CDBB1FB37764}" type="sibTrans" cxnId="{C808A2E7-8F58-4A6E-BBFE-6AD43DE153AD}">
      <dgm:prSet/>
      <dgm:spPr/>
      <dgm:t>
        <a:bodyPr/>
        <a:lstStyle/>
        <a:p>
          <a:endParaRPr lang="en-US"/>
        </a:p>
      </dgm:t>
    </dgm:pt>
    <dgm:pt modelId="{762B3B16-F74A-4722-8445-64517C7685B3}">
      <dgm:prSet/>
      <dgm:spPr>
        <a:xfrm>
          <a:off x="2698925" y="3003"/>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DCA74993-1C8C-43C8-B853-7A05CDBAC3B3}" type="parTrans" cxnId="{D2A7733D-3FB2-4992-9E1E-EDCDD86945C7}">
      <dgm:prSet/>
      <dgm:spPr/>
      <dgm:t>
        <a:bodyPr/>
        <a:lstStyle/>
        <a:p>
          <a:endParaRPr lang="en-US"/>
        </a:p>
      </dgm:t>
    </dgm:pt>
    <dgm:pt modelId="{D3D7D962-4DB3-4882-B238-3414DFD6D31F}" type="sibTrans" cxnId="{D2A7733D-3FB2-4992-9E1E-EDCDD86945C7}">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56AA2CE8-FD88-4F8A-AB9F-3884DD048CF4}" type="pres">
      <dgm:prSet presAssocID="{E80C45BA-25F8-481A-ADF5-7BC6A20D6629}" presName="dummy" presStyleCnt="0"/>
      <dgm:spPr/>
    </dgm:pt>
    <dgm:pt modelId="{B2B2F766-7106-4D14-A410-3FF83FF9DA6A}" type="pres">
      <dgm:prSet presAssocID="{E80C45BA-25F8-481A-ADF5-7BC6A20D6629}" presName="node" presStyleLbl="revTx" presStyleIdx="1" presStyleCnt="12" custScaleX="192316">
        <dgm:presLayoutVars>
          <dgm:bulletEnabled val="1"/>
        </dgm:presLayoutVars>
      </dgm:prSet>
      <dgm:spPr>
        <a:prstGeom prst="rect">
          <a:avLst/>
        </a:prstGeom>
      </dgm:spPr>
    </dgm:pt>
    <dgm:pt modelId="{A13C2EC2-3BB1-4AED-8BFF-A43EDEA6D5A7}" type="pres">
      <dgm:prSet presAssocID="{51450251-D141-4B6B-86B1-F009A3D4C23F}"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91BEA558-BD7E-4FEE-8999-D3C7AB81620B}" type="pres">
      <dgm:prSet presAssocID="{6E66F0B0-EAEE-47AA-9831-A212A2C1703E}" presName="dummy" presStyleCnt="0"/>
      <dgm:spPr/>
    </dgm:pt>
    <dgm:pt modelId="{3AD090EC-F82B-465C-97FC-02B77E151B69}" type="pres">
      <dgm:prSet presAssocID="{6E66F0B0-EAEE-47AA-9831-A212A2C1703E}" presName="node" presStyleLbl="revTx" presStyleIdx="2" presStyleCnt="12" custScaleX="216806">
        <dgm:presLayoutVars>
          <dgm:bulletEnabled val="1"/>
        </dgm:presLayoutVars>
      </dgm:prSet>
      <dgm:spPr>
        <a:prstGeom prst="rect">
          <a:avLst/>
        </a:prstGeom>
      </dgm:spPr>
    </dgm:pt>
    <dgm:pt modelId="{88B14231-88AD-4924-BC03-F41B0CADF17A}" type="pres">
      <dgm:prSet presAssocID="{DA013945-52EE-491C-8873-4729154AFB5F}"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B957FB6E-512A-422D-B1B1-CB83DFAF7272}" type="pres">
      <dgm:prSet presAssocID="{1B5FD6BE-2DF0-4A41-BD3E-FCF17D310D50}" presName="dummy" presStyleCnt="0"/>
      <dgm:spPr/>
    </dgm:pt>
    <dgm:pt modelId="{90B9E332-AC3E-415F-9508-13FA0F3755E5}" type="pres">
      <dgm:prSet presAssocID="{1B5FD6BE-2DF0-4A41-BD3E-FCF17D310D50}" presName="node" presStyleLbl="revTx" presStyleIdx="3" presStyleCnt="12" custScaleX="211950">
        <dgm:presLayoutVars>
          <dgm:bulletEnabled val="1"/>
        </dgm:presLayoutVars>
      </dgm:prSet>
      <dgm:spPr>
        <a:prstGeom prst="rect">
          <a:avLst/>
        </a:prstGeom>
      </dgm:spPr>
    </dgm:pt>
    <dgm:pt modelId="{10E1AB73-6EA7-43F5-8A60-08A6868B2053}" type="pres">
      <dgm:prSet presAssocID="{DA9F3BC6-6FCB-4E86-8B8E-7050FAEDDAFC}"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7978D434-2CC6-42E2-872F-549D867B06E3}" type="pres">
      <dgm:prSet presAssocID="{090C2661-B5D2-464B-BA52-4DDF2F6AB375}" presName="dummy" presStyleCnt="0"/>
      <dgm:spPr/>
    </dgm:pt>
    <dgm:pt modelId="{DC62F8AA-9ACA-447E-9840-842636A7807A}" type="pres">
      <dgm:prSet presAssocID="{090C2661-B5D2-464B-BA52-4DDF2F6AB375}" presName="node" presStyleLbl="revTx" presStyleIdx="4" presStyleCnt="12" custScaleX="250719">
        <dgm:presLayoutVars>
          <dgm:bulletEnabled val="1"/>
        </dgm:presLayoutVars>
      </dgm:prSet>
      <dgm:spPr>
        <a:prstGeom prst="rect">
          <a:avLst/>
        </a:prstGeom>
      </dgm:spPr>
    </dgm:pt>
    <dgm:pt modelId="{B4D2A162-81AD-408C-AA78-B7F28413FA41}" type="pres">
      <dgm:prSet presAssocID="{69FCB9E4-B29C-4928-BE04-7C63AC8E2ACF}"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A879A9D-ADA7-4B31-BAA8-71D5CA3FE3CF}" type="pres">
      <dgm:prSet presAssocID="{54A66CE1-AF7E-4AC2-99B0-B2C8264A7F07}" presName="dummy" presStyleCnt="0"/>
      <dgm:spPr/>
    </dgm:pt>
    <dgm:pt modelId="{DA148D2E-AE7A-45A1-9683-EF0135CCCB00}" type="pres">
      <dgm:prSet presAssocID="{54A66CE1-AF7E-4AC2-99B0-B2C8264A7F07}" presName="node" presStyleLbl="revTx" presStyleIdx="5" presStyleCnt="12" custScaleX="209410">
        <dgm:presLayoutVars>
          <dgm:bulletEnabled val="1"/>
        </dgm:presLayoutVars>
      </dgm:prSet>
      <dgm:spPr>
        <a:prstGeom prst="rect">
          <a:avLst/>
        </a:prstGeom>
      </dgm:spPr>
    </dgm:pt>
    <dgm:pt modelId="{105547AA-203F-4E83-9363-E2976826B407}" type="pres">
      <dgm:prSet presAssocID="{A35A7BA3-48AE-4FBB-82C8-344524B1B431}"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B5AC9592-3F6C-4901-A585-F1BA432ED332}" type="pres">
      <dgm:prSet presAssocID="{C3435C89-2200-4E8F-8034-AEAD54D2DA2F}" presName="dummy" presStyleCnt="0"/>
      <dgm:spPr/>
    </dgm:pt>
    <dgm:pt modelId="{02CDE258-2442-4436-9F42-8FE5410CB905}" type="pres">
      <dgm:prSet presAssocID="{C3435C89-2200-4E8F-8034-AEAD54D2DA2F}" presName="node" presStyleLbl="revTx" presStyleIdx="6" presStyleCnt="12" custScaleX="160431">
        <dgm:presLayoutVars>
          <dgm:bulletEnabled val="1"/>
        </dgm:presLayoutVars>
      </dgm:prSet>
      <dgm:spPr>
        <a:prstGeom prst="rect">
          <a:avLst/>
        </a:prstGeom>
      </dgm:spPr>
    </dgm:pt>
    <dgm:pt modelId="{F8D3CC4B-D270-4001-B2A4-94324CDCFAC7}" type="pres">
      <dgm:prSet presAssocID="{9928D102-5B32-4741-9BF2-E7CC10C40DEA}"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922DA944-E6EA-4E39-AD18-B277A7AADFC2}" type="pres">
      <dgm:prSet presAssocID="{429A40A0-C838-4F59-916E-2395615C464C}" presName="dummy" presStyleCnt="0"/>
      <dgm:spPr/>
    </dgm:pt>
    <dgm:pt modelId="{5BB253CA-6A67-4484-8ACC-B7DF47590F7C}" type="pres">
      <dgm:prSet presAssocID="{429A40A0-C838-4F59-916E-2395615C464C}" presName="node" presStyleLbl="revTx" presStyleIdx="7" presStyleCnt="12" custScaleX="218258">
        <dgm:presLayoutVars>
          <dgm:bulletEnabled val="1"/>
        </dgm:presLayoutVars>
      </dgm:prSet>
      <dgm:spPr>
        <a:prstGeom prst="rect">
          <a:avLst/>
        </a:prstGeom>
      </dgm:spPr>
    </dgm:pt>
    <dgm:pt modelId="{0D54D732-B986-4CFB-9CDA-53D4936105BC}" type="pres">
      <dgm:prSet presAssocID="{75420A40-7A24-46F7-83CC-948DCEACB159}"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88E51062-7D90-460F-8C6C-8C24BA6D85CA}" type="pres">
      <dgm:prSet presAssocID="{C3F1EBEA-C696-406E-AB86-961E27489012}" presName="dummy" presStyleCnt="0"/>
      <dgm:spPr/>
    </dgm:pt>
    <dgm:pt modelId="{17DFB7AD-B7A9-4723-9E3C-0E770F26106A}" type="pres">
      <dgm:prSet presAssocID="{C3F1EBEA-C696-406E-AB86-961E27489012}" presName="node" presStyleLbl="revTx" presStyleIdx="8" presStyleCnt="12" custScaleX="221150">
        <dgm:presLayoutVars>
          <dgm:bulletEnabled val="1"/>
        </dgm:presLayoutVars>
      </dgm:prSet>
      <dgm:spPr>
        <a:prstGeom prst="rect">
          <a:avLst/>
        </a:prstGeom>
      </dgm:spPr>
    </dgm:pt>
    <dgm:pt modelId="{9611CA3D-8467-4128-AB20-056543E7D806}" type="pres">
      <dgm:prSet presAssocID="{6BE1B71E-4E96-4B77-882A-7BAE0AA6EA57}"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41641B7A-A9EB-4E7D-AB53-DCB086C07701}" type="pres">
      <dgm:prSet presAssocID="{CF71DF8B-7358-4A93-82D4-7E56D7045DFE}" presName="dummy" presStyleCnt="0"/>
      <dgm:spPr/>
    </dgm:pt>
    <dgm:pt modelId="{AD55A612-55CE-4FC1-AF45-DD3C259CBCBA}" type="pres">
      <dgm:prSet presAssocID="{CF71DF8B-7358-4A93-82D4-7E56D7045DFE}" presName="node" presStyleLbl="revTx" presStyleIdx="9" presStyleCnt="12" custScaleX="223834">
        <dgm:presLayoutVars>
          <dgm:bulletEnabled val="1"/>
        </dgm:presLayoutVars>
      </dgm:prSet>
      <dgm:spPr>
        <a:prstGeom prst="rect">
          <a:avLst/>
        </a:prstGeom>
      </dgm:spPr>
    </dgm:pt>
    <dgm:pt modelId="{491878E4-1D7B-4BAC-A1BE-8A447FDE1EAE}" type="pres">
      <dgm:prSet presAssocID="{31CE24C8-C22A-4E68-ABB9-2CA911CAE639}"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3975D58C-79C8-400F-AEF9-B3677B445178}" type="pres">
      <dgm:prSet presAssocID="{04CC27D2-B44E-4B36-BB43-2C35FDFB9C4F}" presName="dummy" presStyleCnt="0"/>
      <dgm:spPr/>
    </dgm:pt>
    <dgm:pt modelId="{AC013E67-BF49-42E2-A079-1BBF36411A3E}" type="pres">
      <dgm:prSet presAssocID="{04CC27D2-B44E-4B36-BB43-2C35FDFB9C4F}" presName="node" presStyleLbl="revTx" presStyleIdx="10" presStyleCnt="12" custScaleX="204809">
        <dgm:presLayoutVars>
          <dgm:bulletEnabled val="1"/>
        </dgm:presLayoutVars>
      </dgm:prSet>
      <dgm:spPr>
        <a:prstGeom prst="rect">
          <a:avLst/>
        </a:prstGeom>
      </dgm:spPr>
    </dgm:pt>
    <dgm:pt modelId="{5373E5BA-0AF1-4405-8FBC-7708876DFC73}" type="pres">
      <dgm:prSet presAssocID="{0BCF7D34-9F09-4F9A-9795-CDBB1FB37764}"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0FEB1342-B142-4035-8B41-F721DD16DB0C}" type="pres">
      <dgm:prSet presAssocID="{762B3B16-F74A-4722-8445-64517C7685B3}" presName="dummy" presStyleCnt="0"/>
      <dgm:spPr/>
    </dgm:pt>
    <dgm:pt modelId="{A7BA78A3-7D5F-4BCD-A87F-FC0AFEA30737}" type="pres">
      <dgm:prSet presAssocID="{762B3B16-F74A-4722-8445-64517C7685B3}" presName="node" presStyleLbl="revTx" presStyleIdx="11" presStyleCnt="12" custScaleX="91262" custRadScaleRad="100461" custRadScaleInc="-9508">
        <dgm:presLayoutVars>
          <dgm:bulletEnabled val="1"/>
        </dgm:presLayoutVars>
      </dgm:prSet>
      <dgm:spPr>
        <a:prstGeom prst="rect">
          <a:avLst/>
        </a:prstGeom>
      </dgm:spPr>
    </dgm:pt>
    <dgm:pt modelId="{219258D9-5108-4035-BCD2-0AD46EE4D7FF}" type="pres">
      <dgm:prSet presAssocID="{D3D7D962-4DB3-4882-B238-3414DFD6D31F}"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629BA05-45F9-42C9-948F-1284BC554ADA}" srcId="{8E1255C9-F847-A440-83FF-7AA254CCB896}" destId="{C3435C89-2200-4E8F-8034-AEAD54D2DA2F}" srcOrd="6" destOrd="0" parTransId="{7B686191-B346-41C2-9029-70DEEF0EDA67}" sibTransId="{9928D102-5B32-4741-9BF2-E7CC10C40DEA}"/>
    <dgm:cxn modelId="{ECE2F909-D010-4EA4-AA78-C8A2BCB34572}" type="presOf" srcId="{D3D7D962-4DB3-4882-B238-3414DFD6D31F}" destId="{219258D9-5108-4035-BCD2-0AD46EE4D7FF}" srcOrd="0" destOrd="0" presId="urn:microsoft.com/office/officeart/2005/8/layout/cycle1"/>
    <dgm:cxn modelId="{223B0F2A-15A4-4DC0-876D-D009B86E18C2}" type="presOf" srcId="{762B3B16-F74A-4722-8445-64517C7685B3}" destId="{A7BA78A3-7D5F-4BCD-A87F-FC0AFEA30737}" srcOrd="0" destOrd="0" presId="urn:microsoft.com/office/officeart/2005/8/layout/cycle1"/>
    <dgm:cxn modelId="{5EF39B34-FAD1-4251-B507-C8D8CC6058F7}" type="presOf" srcId="{A35A7BA3-48AE-4FBB-82C8-344524B1B431}" destId="{105547AA-203F-4E83-9363-E2976826B407}"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D2A7733D-3FB2-4992-9E1E-EDCDD86945C7}" srcId="{8E1255C9-F847-A440-83FF-7AA254CCB896}" destId="{762B3B16-F74A-4722-8445-64517C7685B3}" srcOrd="11" destOrd="0" parTransId="{DCA74993-1C8C-43C8-B853-7A05CDBAC3B3}" sibTransId="{D3D7D962-4DB3-4882-B238-3414DFD6D31F}"/>
    <dgm:cxn modelId="{33DA193E-915B-47E2-BFCB-89A3B1A4FB6B}" srcId="{8E1255C9-F847-A440-83FF-7AA254CCB896}" destId="{E80C45BA-25F8-481A-ADF5-7BC6A20D6629}" srcOrd="1" destOrd="0" parTransId="{B3EDE7BF-54CB-4E39-ABD5-DFE950D6DF18}" sibTransId="{51450251-D141-4B6B-86B1-F009A3D4C23F}"/>
    <dgm:cxn modelId="{BFAB753F-FFC2-448E-BF4E-41D698A57DA3}" srcId="{8E1255C9-F847-A440-83FF-7AA254CCB896}" destId="{CF71DF8B-7358-4A93-82D4-7E56D7045DFE}" srcOrd="9" destOrd="0" parTransId="{D5D3A211-124C-4374-B70C-D08CB2EB8C92}" sibTransId="{31CE24C8-C22A-4E68-ABB9-2CA911CAE639}"/>
    <dgm:cxn modelId="{9D252242-5EE0-47F5-853C-FD81FF742085}" type="presOf" srcId="{CF71DF8B-7358-4A93-82D4-7E56D7045DFE}" destId="{AD55A612-55CE-4FC1-AF45-DD3C259CBCBA}" srcOrd="0" destOrd="0" presId="urn:microsoft.com/office/officeart/2005/8/layout/cycle1"/>
    <dgm:cxn modelId="{237A245B-4924-437D-91F9-C298D4EECA1E}" type="presOf" srcId="{31CE24C8-C22A-4E68-ABB9-2CA911CAE639}" destId="{491878E4-1D7B-4BAC-A1BE-8A447FDE1EAE}" srcOrd="0" destOrd="0" presId="urn:microsoft.com/office/officeart/2005/8/layout/cycle1"/>
    <dgm:cxn modelId="{9C52F471-12B3-4EBF-9244-940557AB1F49}" type="presOf" srcId="{C3435C89-2200-4E8F-8034-AEAD54D2DA2F}" destId="{02CDE258-2442-4436-9F42-8FE5410CB905}" srcOrd="0" destOrd="0" presId="urn:microsoft.com/office/officeart/2005/8/layout/cycle1"/>
    <dgm:cxn modelId="{7F6E7377-60D0-4138-93B6-03A3CC31A82D}" type="presOf" srcId="{0BCF7D34-9F09-4F9A-9795-CDBB1FB37764}" destId="{5373E5BA-0AF1-4405-8FBC-7708876DFC73}" srcOrd="0" destOrd="0" presId="urn:microsoft.com/office/officeart/2005/8/layout/cycle1"/>
    <dgm:cxn modelId="{104D937C-88F8-4632-8753-DE2BAF85C135}" srcId="{8E1255C9-F847-A440-83FF-7AA254CCB896}" destId="{6E66F0B0-EAEE-47AA-9831-A212A2C1703E}" srcOrd="2" destOrd="0" parTransId="{6E843BA1-D8BA-48BF-B670-47C037ADD45C}" sibTransId="{DA013945-52EE-491C-8873-4729154AFB5F}"/>
    <dgm:cxn modelId="{401FF17D-D445-4199-999C-17F3ED2EDBF8}" srcId="{8E1255C9-F847-A440-83FF-7AA254CCB896}" destId="{090C2661-B5D2-464B-BA52-4DDF2F6AB375}" srcOrd="4" destOrd="0" parTransId="{A366C240-55FD-4E9F-807F-C2203C92F158}" sibTransId="{69FCB9E4-B29C-4928-BE04-7C63AC8E2ACF}"/>
    <dgm:cxn modelId="{04F57587-153C-43F9-8D48-8DC387F291A9}" type="presOf" srcId="{69FCB9E4-B29C-4928-BE04-7C63AC8E2ACF}" destId="{B4D2A162-81AD-408C-AA78-B7F28413FA41}" srcOrd="0" destOrd="0" presId="urn:microsoft.com/office/officeart/2005/8/layout/cycle1"/>
    <dgm:cxn modelId="{468F0B94-289D-46EF-8991-877A7F72F940}" type="presOf" srcId="{090C2661-B5D2-464B-BA52-4DDF2F6AB375}" destId="{DC62F8AA-9ACA-447E-9840-842636A7807A}" srcOrd="0" destOrd="0" presId="urn:microsoft.com/office/officeart/2005/8/layout/cycle1"/>
    <dgm:cxn modelId="{37625E9B-FFBC-4B43-A262-0CA1E46E9162}" type="presOf" srcId="{04CC27D2-B44E-4B36-BB43-2C35FDFB9C4F}" destId="{AC013E67-BF49-42E2-A079-1BBF36411A3E}" srcOrd="0" destOrd="0" presId="urn:microsoft.com/office/officeart/2005/8/layout/cycle1"/>
    <dgm:cxn modelId="{DC0A229F-F610-4F34-9F2C-E4BC3ED96225}" type="presOf" srcId="{75420A40-7A24-46F7-83CC-948DCEACB159}" destId="{0D54D732-B986-4CFB-9CDA-53D4936105BC}" srcOrd="0" destOrd="0" presId="urn:microsoft.com/office/officeart/2005/8/layout/cycle1"/>
    <dgm:cxn modelId="{84C560AD-6DD1-4727-A279-1FB89083D8AB}" type="presOf" srcId="{54A66CE1-AF7E-4AC2-99B0-B2C8264A7F07}" destId="{DA148D2E-AE7A-45A1-9683-EF0135CCCB00}" srcOrd="0" destOrd="0" presId="urn:microsoft.com/office/officeart/2005/8/layout/cycle1"/>
    <dgm:cxn modelId="{080789B5-4199-40D3-82D6-A256A8B4900B}" type="presOf" srcId="{6BE1B71E-4E96-4B77-882A-7BAE0AA6EA57}" destId="{9611CA3D-8467-4128-AB20-056543E7D806}" srcOrd="0" destOrd="0" presId="urn:microsoft.com/office/officeart/2005/8/layout/cycle1"/>
    <dgm:cxn modelId="{07CFA2BD-61A1-4373-8834-F6A9ED0A191F}" type="presOf" srcId="{B6065800-F57E-6842-B73C-614AFBC2DE05}" destId="{2990F259-A510-7044-A15A-189FB55AE5CB}" srcOrd="0" destOrd="0" presId="urn:microsoft.com/office/officeart/2005/8/layout/cycle1"/>
    <dgm:cxn modelId="{142D0AC9-2164-4EDA-8B53-D346C939F0A2}" type="presOf" srcId="{DA013945-52EE-491C-8873-4729154AFB5F}" destId="{88B14231-88AD-4924-BC03-F41B0CADF17A}" srcOrd="0" destOrd="0" presId="urn:microsoft.com/office/officeart/2005/8/layout/cycle1"/>
    <dgm:cxn modelId="{880BC9C9-6396-435B-9268-61A907944874}" type="presOf" srcId="{C3F1EBEA-C696-406E-AB86-961E27489012}" destId="{17DFB7AD-B7A9-4723-9E3C-0E770F26106A}" srcOrd="0" destOrd="0" presId="urn:microsoft.com/office/officeart/2005/8/layout/cycle1"/>
    <dgm:cxn modelId="{D957D3CB-0279-455D-B075-565E564DFEF1}" type="presOf" srcId="{12600BCB-5734-3F4B-9543-0CB09A3EC940}" destId="{92DA8A36-05F4-4B4C-B207-6FB4CBC9688F}" srcOrd="0" destOrd="0" presId="urn:microsoft.com/office/officeart/2005/8/layout/cycle1"/>
    <dgm:cxn modelId="{C6A518D4-BD16-4A29-B00B-29308F6FB6CD}" srcId="{8E1255C9-F847-A440-83FF-7AA254CCB896}" destId="{429A40A0-C838-4F59-916E-2395615C464C}" srcOrd="7" destOrd="0" parTransId="{178D8B9A-BEE3-427F-BC32-3AC7DDCA8E08}" sibTransId="{75420A40-7A24-46F7-83CC-948DCEACB159}"/>
    <dgm:cxn modelId="{C80F19D4-1A72-45CB-978D-578D6D4EF155}" srcId="{8E1255C9-F847-A440-83FF-7AA254CCB896}" destId="{C3F1EBEA-C696-406E-AB86-961E27489012}" srcOrd="8" destOrd="0" parTransId="{A65D9829-F2B9-464D-9C74-42AC57987744}" sibTransId="{6BE1B71E-4E96-4B77-882A-7BAE0AA6EA57}"/>
    <dgm:cxn modelId="{F03642DA-DA9E-4216-8335-3197901EE759}" type="presOf" srcId="{8E1255C9-F847-A440-83FF-7AA254CCB896}" destId="{974F300E-4386-5845-9047-D2E50BE5B9DF}" srcOrd="0" destOrd="0" presId="urn:microsoft.com/office/officeart/2005/8/layout/cycle1"/>
    <dgm:cxn modelId="{B94E98E0-E4E3-44AA-B705-582AD22B83DA}" type="presOf" srcId="{6E66F0B0-EAEE-47AA-9831-A212A2C1703E}" destId="{3AD090EC-F82B-465C-97FC-02B77E151B69}" srcOrd="0" destOrd="0" presId="urn:microsoft.com/office/officeart/2005/8/layout/cycle1"/>
    <dgm:cxn modelId="{EC6266E2-B523-4524-A908-49D2EFE6CBE9}" type="presOf" srcId="{429A40A0-C838-4F59-916E-2395615C464C}" destId="{5BB253CA-6A67-4484-8ACC-B7DF47590F7C}" srcOrd="0" destOrd="0" presId="urn:microsoft.com/office/officeart/2005/8/layout/cycle1"/>
    <dgm:cxn modelId="{0F4F7AE5-9CEB-424D-A7FA-68BBBB9C10DE}" type="presOf" srcId="{51450251-D141-4B6B-86B1-F009A3D4C23F}" destId="{A13C2EC2-3BB1-4AED-8BFF-A43EDEA6D5A7}" srcOrd="0" destOrd="0" presId="urn:microsoft.com/office/officeart/2005/8/layout/cycle1"/>
    <dgm:cxn modelId="{77882BE7-B12F-4129-8DCF-7351627092FC}" type="presOf" srcId="{1B5FD6BE-2DF0-4A41-BD3E-FCF17D310D50}" destId="{90B9E332-AC3E-415F-9508-13FA0F3755E5}" srcOrd="0" destOrd="0" presId="urn:microsoft.com/office/officeart/2005/8/layout/cycle1"/>
    <dgm:cxn modelId="{C808A2E7-8F58-4A6E-BBFE-6AD43DE153AD}" srcId="{8E1255C9-F847-A440-83FF-7AA254CCB896}" destId="{04CC27D2-B44E-4B36-BB43-2C35FDFB9C4F}" srcOrd="10" destOrd="0" parTransId="{AAEA3CB4-0CBF-4B90-A43B-F810A1196B66}" sibTransId="{0BCF7D34-9F09-4F9A-9795-CDBB1FB37764}"/>
    <dgm:cxn modelId="{A89242EC-2FED-4D24-88DB-FC79CA09AF4C}" type="presOf" srcId="{E80C45BA-25F8-481A-ADF5-7BC6A20D6629}" destId="{B2B2F766-7106-4D14-A410-3FF83FF9DA6A}" srcOrd="0" destOrd="0" presId="urn:microsoft.com/office/officeart/2005/8/layout/cycle1"/>
    <dgm:cxn modelId="{682949EF-9981-4E49-B515-294A32C11C50}" srcId="{8E1255C9-F847-A440-83FF-7AA254CCB896}" destId="{1B5FD6BE-2DF0-4A41-BD3E-FCF17D310D50}" srcOrd="3" destOrd="0" parTransId="{DB36DF6D-BF17-4967-850D-266A41644B66}" sibTransId="{DA9F3BC6-6FCB-4E86-8B8E-7050FAEDDAFC}"/>
    <dgm:cxn modelId="{1B7E90F9-9EC7-4C63-B83D-E32E76FE209A}" type="presOf" srcId="{DA9F3BC6-6FCB-4E86-8B8E-7050FAEDDAFC}" destId="{10E1AB73-6EA7-43F5-8A60-08A6868B2053}" srcOrd="0" destOrd="0" presId="urn:microsoft.com/office/officeart/2005/8/layout/cycle1"/>
    <dgm:cxn modelId="{7668EBF9-D750-49BB-A680-6E1BC934EAA1}" srcId="{8E1255C9-F847-A440-83FF-7AA254CCB896}" destId="{54A66CE1-AF7E-4AC2-99B0-B2C8264A7F07}" srcOrd="5" destOrd="0" parTransId="{08A87F71-0CBB-44F2-A4FD-242EFDDCA7AD}" sibTransId="{A35A7BA3-48AE-4FBB-82C8-344524B1B431}"/>
    <dgm:cxn modelId="{80EB86FF-2DE8-4A1D-8111-5A145F8EB17E}" type="presOf" srcId="{9928D102-5B32-4741-9BF2-E7CC10C40DEA}" destId="{F8D3CC4B-D270-4001-B2A4-94324CDCFAC7}" srcOrd="0" destOrd="0" presId="urn:microsoft.com/office/officeart/2005/8/layout/cycle1"/>
    <dgm:cxn modelId="{4271B54B-57A8-4F4B-8498-87210A72F9D2}" type="presParOf" srcId="{974F300E-4386-5845-9047-D2E50BE5B9DF}" destId="{BF1A72C0-4F23-214E-B2C0-EC3432C35438}" srcOrd="0" destOrd="0" presId="urn:microsoft.com/office/officeart/2005/8/layout/cycle1"/>
    <dgm:cxn modelId="{721A162D-78F8-48BF-9C8C-CF48A090653F}" type="presParOf" srcId="{974F300E-4386-5845-9047-D2E50BE5B9DF}" destId="{92DA8A36-05F4-4B4C-B207-6FB4CBC9688F}" srcOrd="1" destOrd="0" presId="urn:microsoft.com/office/officeart/2005/8/layout/cycle1"/>
    <dgm:cxn modelId="{AF79C0B0-BF20-45AD-A648-F9873576B354}" type="presParOf" srcId="{974F300E-4386-5845-9047-D2E50BE5B9DF}" destId="{2990F259-A510-7044-A15A-189FB55AE5CB}" srcOrd="2" destOrd="0" presId="urn:microsoft.com/office/officeart/2005/8/layout/cycle1"/>
    <dgm:cxn modelId="{1E8E8F6E-88CF-43C2-8B6D-B6F989185116}" type="presParOf" srcId="{974F300E-4386-5845-9047-D2E50BE5B9DF}" destId="{56AA2CE8-FD88-4F8A-AB9F-3884DD048CF4}" srcOrd="3" destOrd="0" presId="urn:microsoft.com/office/officeart/2005/8/layout/cycle1"/>
    <dgm:cxn modelId="{CF9D2E7A-72C1-47BE-98BA-946A8FD02BFE}" type="presParOf" srcId="{974F300E-4386-5845-9047-D2E50BE5B9DF}" destId="{B2B2F766-7106-4D14-A410-3FF83FF9DA6A}" srcOrd="4" destOrd="0" presId="urn:microsoft.com/office/officeart/2005/8/layout/cycle1"/>
    <dgm:cxn modelId="{F497AABC-4789-4E84-9999-5E21A0DEFAE6}" type="presParOf" srcId="{974F300E-4386-5845-9047-D2E50BE5B9DF}" destId="{A13C2EC2-3BB1-4AED-8BFF-A43EDEA6D5A7}" srcOrd="5" destOrd="0" presId="urn:microsoft.com/office/officeart/2005/8/layout/cycle1"/>
    <dgm:cxn modelId="{72860292-9FA2-4684-B1D1-F2A9030624EB}" type="presParOf" srcId="{974F300E-4386-5845-9047-D2E50BE5B9DF}" destId="{91BEA558-BD7E-4FEE-8999-D3C7AB81620B}" srcOrd="6" destOrd="0" presId="urn:microsoft.com/office/officeart/2005/8/layout/cycle1"/>
    <dgm:cxn modelId="{B31A6839-DF61-46E5-9E1B-C247C116DFD9}" type="presParOf" srcId="{974F300E-4386-5845-9047-D2E50BE5B9DF}" destId="{3AD090EC-F82B-465C-97FC-02B77E151B69}" srcOrd="7" destOrd="0" presId="urn:microsoft.com/office/officeart/2005/8/layout/cycle1"/>
    <dgm:cxn modelId="{D28E175D-701C-4F31-9BDB-298839D34FFE}" type="presParOf" srcId="{974F300E-4386-5845-9047-D2E50BE5B9DF}" destId="{88B14231-88AD-4924-BC03-F41B0CADF17A}" srcOrd="8" destOrd="0" presId="urn:microsoft.com/office/officeart/2005/8/layout/cycle1"/>
    <dgm:cxn modelId="{0B3581A1-C66B-48F4-8839-0D96AE242F6D}" type="presParOf" srcId="{974F300E-4386-5845-9047-D2E50BE5B9DF}" destId="{B957FB6E-512A-422D-B1B1-CB83DFAF7272}" srcOrd="9" destOrd="0" presId="urn:microsoft.com/office/officeart/2005/8/layout/cycle1"/>
    <dgm:cxn modelId="{8B5A006F-F915-42C7-92F1-0A096D5328AD}" type="presParOf" srcId="{974F300E-4386-5845-9047-D2E50BE5B9DF}" destId="{90B9E332-AC3E-415F-9508-13FA0F3755E5}" srcOrd="10" destOrd="0" presId="urn:microsoft.com/office/officeart/2005/8/layout/cycle1"/>
    <dgm:cxn modelId="{2DA57ECC-A9AE-4545-BEA2-1AAB13D01276}" type="presParOf" srcId="{974F300E-4386-5845-9047-D2E50BE5B9DF}" destId="{10E1AB73-6EA7-43F5-8A60-08A6868B2053}" srcOrd="11" destOrd="0" presId="urn:microsoft.com/office/officeart/2005/8/layout/cycle1"/>
    <dgm:cxn modelId="{89742B9B-5D71-4ECF-B8D2-2508C3BA6C89}" type="presParOf" srcId="{974F300E-4386-5845-9047-D2E50BE5B9DF}" destId="{7978D434-2CC6-42E2-872F-549D867B06E3}" srcOrd="12" destOrd="0" presId="urn:microsoft.com/office/officeart/2005/8/layout/cycle1"/>
    <dgm:cxn modelId="{C9C8D107-F490-410D-AC05-5EB2569957FD}" type="presParOf" srcId="{974F300E-4386-5845-9047-D2E50BE5B9DF}" destId="{DC62F8AA-9ACA-447E-9840-842636A7807A}" srcOrd="13" destOrd="0" presId="urn:microsoft.com/office/officeart/2005/8/layout/cycle1"/>
    <dgm:cxn modelId="{D5B4F8A7-B01E-4903-99FE-67D36AAD447B}" type="presParOf" srcId="{974F300E-4386-5845-9047-D2E50BE5B9DF}" destId="{B4D2A162-81AD-408C-AA78-B7F28413FA41}" srcOrd="14" destOrd="0" presId="urn:microsoft.com/office/officeart/2005/8/layout/cycle1"/>
    <dgm:cxn modelId="{7DD92521-3602-42C6-A79B-5B60D1A5686D}" type="presParOf" srcId="{974F300E-4386-5845-9047-D2E50BE5B9DF}" destId="{7A879A9D-ADA7-4B31-BAA8-71D5CA3FE3CF}" srcOrd="15" destOrd="0" presId="urn:microsoft.com/office/officeart/2005/8/layout/cycle1"/>
    <dgm:cxn modelId="{CC38ED95-3E95-46E2-AF51-0A881B76F94E}" type="presParOf" srcId="{974F300E-4386-5845-9047-D2E50BE5B9DF}" destId="{DA148D2E-AE7A-45A1-9683-EF0135CCCB00}" srcOrd="16" destOrd="0" presId="urn:microsoft.com/office/officeart/2005/8/layout/cycle1"/>
    <dgm:cxn modelId="{CF28B6CD-AD18-4490-9730-9A0CBAB68EFB}" type="presParOf" srcId="{974F300E-4386-5845-9047-D2E50BE5B9DF}" destId="{105547AA-203F-4E83-9363-E2976826B407}" srcOrd="17" destOrd="0" presId="urn:microsoft.com/office/officeart/2005/8/layout/cycle1"/>
    <dgm:cxn modelId="{5D988C41-0C94-4F11-833F-B2B6BE28CB9B}" type="presParOf" srcId="{974F300E-4386-5845-9047-D2E50BE5B9DF}" destId="{B5AC9592-3F6C-4901-A585-F1BA432ED332}" srcOrd="18" destOrd="0" presId="urn:microsoft.com/office/officeart/2005/8/layout/cycle1"/>
    <dgm:cxn modelId="{75E26D94-EE64-4049-A5A6-5547E85755F5}" type="presParOf" srcId="{974F300E-4386-5845-9047-D2E50BE5B9DF}" destId="{02CDE258-2442-4436-9F42-8FE5410CB905}" srcOrd="19" destOrd="0" presId="urn:microsoft.com/office/officeart/2005/8/layout/cycle1"/>
    <dgm:cxn modelId="{540C7B0B-02D3-436B-B06A-9C6EB46A1551}" type="presParOf" srcId="{974F300E-4386-5845-9047-D2E50BE5B9DF}" destId="{F8D3CC4B-D270-4001-B2A4-94324CDCFAC7}" srcOrd="20" destOrd="0" presId="urn:microsoft.com/office/officeart/2005/8/layout/cycle1"/>
    <dgm:cxn modelId="{0FCCF920-89BE-41A9-A710-400650D2357D}" type="presParOf" srcId="{974F300E-4386-5845-9047-D2E50BE5B9DF}" destId="{922DA944-E6EA-4E39-AD18-B277A7AADFC2}" srcOrd="21" destOrd="0" presId="urn:microsoft.com/office/officeart/2005/8/layout/cycle1"/>
    <dgm:cxn modelId="{FEC13C04-EC16-45AE-9323-DA9F87EA8CFF}" type="presParOf" srcId="{974F300E-4386-5845-9047-D2E50BE5B9DF}" destId="{5BB253CA-6A67-4484-8ACC-B7DF47590F7C}" srcOrd="22" destOrd="0" presId="urn:microsoft.com/office/officeart/2005/8/layout/cycle1"/>
    <dgm:cxn modelId="{FDD24C21-D275-4DD3-B39A-0503AB8C1326}" type="presParOf" srcId="{974F300E-4386-5845-9047-D2E50BE5B9DF}" destId="{0D54D732-B986-4CFB-9CDA-53D4936105BC}" srcOrd="23" destOrd="0" presId="urn:microsoft.com/office/officeart/2005/8/layout/cycle1"/>
    <dgm:cxn modelId="{2C4174C8-2D92-4E67-AD84-641BDCA8CC13}" type="presParOf" srcId="{974F300E-4386-5845-9047-D2E50BE5B9DF}" destId="{88E51062-7D90-460F-8C6C-8C24BA6D85CA}" srcOrd="24" destOrd="0" presId="urn:microsoft.com/office/officeart/2005/8/layout/cycle1"/>
    <dgm:cxn modelId="{F4244579-B28D-46AC-9800-95655027F450}" type="presParOf" srcId="{974F300E-4386-5845-9047-D2E50BE5B9DF}" destId="{17DFB7AD-B7A9-4723-9E3C-0E770F26106A}" srcOrd="25" destOrd="0" presId="urn:microsoft.com/office/officeart/2005/8/layout/cycle1"/>
    <dgm:cxn modelId="{39CBE2E0-81CA-47FA-AF83-4F63E2D3CD12}" type="presParOf" srcId="{974F300E-4386-5845-9047-D2E50BE5B9DF}" destId="{9611CA3D-8467-4128-AB20-056543E7D806}" srcOrd="26" destOrd="0" presId="urn:microsoft.com/office/officeart/2005/8/layout/cycle1"/>
    <dgm:cxn modelId="{4C9122F0-9CD4-405D-AAD9-137E6FE86593}" type="presParOf" srcId="{974F300E-4386-5845-9047-D2E50BE5B9DF}" destId="{41641B7A-A9EB-4E7D-AB53-DCB086C07701}" srcOrd="27" destOrd="0" presId="urn:microsoft.com/office/officeart/2005/8/layout/cycle1"/>
    <dgm:cxn modelId="{80B04551-B5B6-4B47-8242-5771E81C71D1}" type="presParOf" srcId="{974F300E-4386-5845-9047-D2E50BE5B9DF}" destId="{AD55A612-55CE-4FC1-AF45-DD3C259CBCBA}" srcOrd="28" destOrd="0" presId="urn:microsoft.com/office/officeart/2005/8/layout/cycle1"/>
    <dgm:cxn modelId="{76747177-59A0-4428-9DA0-8D5373AB9706}" type="presParOf" srcId="{974F300E-4386-5845-9047-D2E50BE5B9DF}" destId="{491878E4-1D7B-4BAC-A1BE-8A447FDE1EAE}" srcOrd="29" destOrd="0" presId="urn:microsoft.com/office/officeart/2005/8/layout/cycle1"/>
    <dgm:cxn modelId="{35C429E6-9545-4715-A21C-21712E861622}" type="presParOf" srcId="{974F300E-4386-5845-9047-D2E50BE5B9DF}" destId="{3975D58C-79C8-400F-AEF9-B3677B445178}" srcOrd="30" destOrd="0" presId="urn:microsoft.com/office/officeart/2005/8/layout/cycle1"/>
    <dgm:cxn modelId="{A5DB321E-5DAD-407A-B5B2-85024F9C713F}" type="presParOf" srcId="{974F300E-4386-5845-9047-D2E50BE5B9DF}" destId="{AC013E67-BF49-42E2-A079-1BBF36411A3E}" srcOrd="31" destOrd="0" presId="urn:microsoft.com/office/officeart/2005/8/layout/cycle1"/>
    <dgm:cxn modelId="{290775B0-4AB7-4FED-B604-F0E82B7C6927}" type="presParOf" srcId="{974F300E-4386-5845-9047-D2E50BE5B9DF}" destId="{5373E5BA-0AF1-4405-8FBC-7708876DFC73}" srcOrd="32" destOrd="0" presId="urn:microsoft.com/office/officeart/2005/8/layout/cycle1"/>
    <dgm:cxn modelId="{777ABD16-244A-43E8-A158-C37D60C9FFB1}" type="presParOf" srcId="{974F300E-4386-5845-9047-D2E50BE5B9DF}" destId="{0FEB1342-B142-4035-8B41-F721DD16DB0C}" srcOrd="33" destOrd="0" presId="urn:microsoft.com/office/officeart/2005/8/layout/cycle1"/>
    <dgm:cxn modelId="{4BEA6E0F-0311-4915-B4F9-46998CE8F527}" type="presParOf" srcId="{974F300E-4386-5845-9047-D2E50BE5B9DF}" destId="{A7BA78A3-7D5F-4BCD-A87F-FC0AFEA30737}" srcOrd="34" destOrd="0" presId="urn:microsoft.com/office/officeart/2005/8/layout/cycle1"/>
    <dgm:cxn modelId="{C4EEAB0B-A50E-4753-A0BC-8C7DD4112668}" type="presParOf" srcId="{974F300E-4386-5845-9047-D2E50BE5B9DF}" destId="{219258D9-5108-4035-BCD2-0AD46EE4D7FF}"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200" dirty="0">
              <a:solidFill>
                <a:srgbClr val="FFFFFF">
                  <a:hueOff val="0"/>
                  <a:satOff val="0"/>
                  <a:lumOff val="0"/>
                  <a:alphaOff val="0"/>
                </a:srgbClr>
              </a:solidFill>
              <a:latin typeface="Tahoma"/>
              <a:ea typeface="+mn-ea"/>
              <a:cs typeface="+mn-cs"/>
            </a:rPr>
            <a:t>1 </a:t>
          </a:r>
          <a:r>
            <a:rPr lang="zh-CN" altLang="en-US" sz="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F5E84AB-A24B-4273-9611-B48CEF1D8FD6}">
      <dgm:prSet phldrT="[Text]"/>
      <dgm:spPr>
        <a:xfrm>
          <a:off x="5496848"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01C62724-1DD6-4BE6-9546-19D7BF520D7D}" type="parTrans" cxnId="{A57C7656-6699-4FD8-8051-B69256C2BD93}">
      <dgm:prSet/>
      <dgm:spPr/>
      <dgm:t>
        <a:bodyPr/>
        <a:lstStyle/>
        <a:p>
          <a:endParaRPr lang="en-US"/>
        </a:p>
      </dgm:t>
    </dgm:pt>
    <dgm:pt modelId="{468282A5-577D-49A9-98FA-33FB679E87C3}" type="sibTrans" cxnId="{A57C7656-6699-4FD8-8051-B69256C2BD93}">
      <dgm:prSet/>
      <dgm:spPr/>
      <dgm:t>
        <a:bodyPr/>
        <a:lstStyle/>
        <a:p>
          <a:endParaRPr lang="en-US"/>
        </a:p>
      </dgm:t>
    </dgm:pt>
    <dgm:pt modelId="{389BEB4E-8135-401C-AA12-F23717C80804}">
      <dgm:prSet phldrT="[Text]"/>
      <dgm:spPr>
        <a:xfrm>
          <a:off x="6246550"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3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07D716C4-F176-49F3-AA45-E010C9F6EA2E}" type="parTrans" cxnId="{4C4FBD3C-C458-464A-BEAB-B6572B0B41E0}">
      <dgm:prSet/>
      <dgm:spPr/>
      <dgm:t>
        <a:bodyPr/>
        <a:lstStyle/>
        <a:p>
          <a:endParaRPr lang="en-US"/>
        </a:p>
      </dgm:t>
    </dgm:pt>
    <dgm:pt modelId="{709869E4-6549-46A0-8CDC-0EA0AF06F54D}" type="sibTrans" cxnId="{4C4FBD3C-C458-464A-BEAB-B6572B0B41E0}">
      <dgm:prSet/>
      <dgm:spPr/>
      <dgm:t>
        <a:bodyPr/>
        <a:lstStyle/>
        <a:p>
          <a:endParaRPr lang="en-US"/>
        </a:p>
      </dgm:t>
    </dgm:pt>
    <dgm:pt modelId="{9F1CE0D0-BEC3-4E68-9C3A-2045DFE6D14D}">
      <dgm:prSet phldrT="[Text]"/>
      <dgm:spPr>
        <a:xfrm>
          <a:off x="6246550"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4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54851B4B-D9B6-45A5-A780-E0553768B251}" type="parTrans" cxnId="{64E6CD3F-6559-48FB-AB62-FC812B3EE63D}">
      <dgm:prSet/>
      <dgm:spPr/>
      <dgm:t>
        <a:bodyPr/>
        <a:lstStyle/>
        <a:p>
          <a:endParaRPr lang="en-US"/>
        </a:p>
      </dgm:t>
    </dgm:pt>
    <dgm:pt modelId="{F6B7BA33-A690-45D8-816B-75A2EF7D5510}" type="sibTrans" cxnId="{64E6CD3F-6559-48FB-AB62-FC812B3EE63D}">
      <dgm:prSet/>
      <dgm:spPr/>
      <dgm:t>
        <a:bodyPr/>
        <a:lstStyle/>
        <a:p>
          <a:endParaRPr lang="en-US"/>
        </a:p>
      </dgm:t>
    </dgm:pt>
    <dgm:pt modelId="{F41ADF76-1340-4E7E-91EE-D23C91F68266}">
      <dgm:prSet phldrT="[Text]"/>
      <dgm:spPr>
        <a:xfrm>
          <a:off x="5496848"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5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6DB317D0-A3CC-448F-A0EA-D41FDD835598}" type="parTrans" cxnId="{666D1C0D-2B79-4DED-987B-71B597D1E5D2}">
      <dgm:prSet/>
      <dgm:spPr/>
      <dgm:t>
        <a:bodyPr/>
        <a:lstStyle/>
        <a:p>
          <a:endParaRPr lang="en-US"/>
        </a:p>
      </dgm:t>
    </dgm:pt>
    <dgm:pt modelId="{A1F8CA6A-1B19-4B78-90DE-E8F5159CD855}" type="sibTrans" cxnId="{666D1C0D-2B79-4DED-987B-71B597D1E5D2}">
      <dgm:prSet/>
      <dgm:spPr/>
      <dgm:t>
        <a:bodyPr/>
        <a:lstStyle/>
        <a:p>
          <a:endParaRPr lang="en-US"/>
        </a:p>
      </dgm:t>
    </dgm:pt>
    <dgm:pt modelId="{28A1BE5C-BCFA-4B70-9F07-BF96A66A975D}">
      <dgm:prSet phldrT="[Text]"/>
      <dgm:spPr>
        <a:xfrm>
          <a:off x="4198328"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6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4E119D09-EBE9-489D-AF33-EEF5A060FA55}" type="parTrans" cxnId="{D39E0FDD-ACE8-4838-94B2-11ECE875A8EA}">
      <dgm:prSet/>
      <dgm:spPr/>
      <dgm:t>
        <a:bodyPr/>
        <a:lstStyle/>
        <a:p>
          <a:endParaRPr lang="en-US"/>
        </a:p>
      </dgm:t>
    </dgm:pt>
    <dgm:pt modelId="{7212D9DC-80BB-400F-B674-9814A75809D1}" type="sibTrans" cxnId="{D39E0FDD-ACE8-4838-94B2-11ECE875A8EA}">
      <dgm:prSet/>
      <dgm:spPr/>
      <dgm:t>
        <a:bodyPr/>
        <a:lstStyle/>
        <a:p>
          <a:endParaRPr lang="en-US"/>
        </a:p>
      </dgm:t>
    </dgm:pt>
    <dgm:pt modelId="{08F20D19-9EE0-4EEB-A78E-2B28EE99140A}">
      <dgm:prSet/>
      <dgm:spPr>
        <a:xfrm>
          <a:off x="2698925"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7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FB304B2B-298D-463C-B5F6-6C0BA64DC151}" type="parTrans" cxnId="{D2436F72-F7B1-4DB3-97CF-1E59D4CE22F8}">
      <dgm:prSet/>
      <dgm:spPr/>
      <dgm:t>
        <a:bodyPr/>
        <a:lstStyle/>
        <a:p>
          <a:endParaRPr lang="en-US"/>
        </a:p>
      </dgm:t>
    </dgm:pt>
    <dgm:pt modelId="{CF404D65-A355-4B3F-818B-C4DC8C89735F}" type="sibTrans" cxnId="{D2436F72-F7B1-4DB3-97CF-1E59D4CE22F8}">
      <dgm:prSet/>
      <dgm:spPr/>
      <dgm:t>
        <a:bodyPr/>
        <a:lstStyle/>
        <a:p>
          <a:endParaRPr lang="en-US"/>
        </a:p>
      </dgm:t>
    </dgm:pt>
    <dgm:pt modelId="{C904F902-7A6E-435B-9005-9993CDFDC7C8}">
      <dgm:prSet/>
      <dgm:spPr>
        <a:xfrm>
          <a:off x="1400404"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8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B1F76E19-CFB6-43C9-B204-FA2CA741042C}" type="parTrans" cxnId="{346FC2E6-A0E3-4F75-9126-8E662EF265FB}">
      <dgm:prSet/>
      <dgm:spPr/>
      <dgm:t>
        <a:bodyPr/>
        <a:lstStyle/>
        <a:p>
          <a:endParaRPr lang="en-US"/>
        </a:p>
      </dgm:t>
    </dgm:pt>
    <dgm:pt modelId="{6F8E73CA-663F-4597-8F45-B9083C210C14}" type="sibTrans" cxnId="{346FC2E6-A0E3-4F75-9126-8E662EF265FB}">
      <dgm:prSet/>
      <dgm:spPr/>
      <dgm:t>
        <a:bodyPr/>
        <a:lstStyle/>
        <a:p>
          <a:endParaRPr lang="en-US"/>
        </a:p>
      </dgm:t>
    </dgm:pt>
    <dgm:pt modelId="{560D7969-CE37-4C6A-A3AB-03C7EE7784F6}">
      <dgm:prSet/>
      <dgm:spPr>
        <a:xfrm>
          <a:off x="650703"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9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1B19DE64-5B2A-47E2-A7DB-4E83EEA1C7FD}" type="parTrans" cxnId="{EFB6C78E-6AC8-48C1-BAC5-C6A3079759F4}">
      <dgm:prSet/>
      <dgm:spPr/>
      <dgm:t>
        <a:bodyPr/>
        <a:lstStyle/>
        <a:p>
          <a:endParaRPr lang="en-US"/>
        </a:p>
      </dgm:t>
    </dgm:pt>
    <dgm:pt modelId="{DDC9399F-F1C9-4F99-B10A-A8BC5720FAB1}" type="sibTrans" cxnId="{EFB6C78E-6AC8-48C1-BAC5-C6A3079759F4}">
      <dgm:prSet/>
      <dgm:spPr/>
      <dgm:t>
        <a:bodyPr/>
        <a:lstStyle/>
        <a:p>
          <a:endParaRPr lang="en-US"/>
        </a:p>
      </dgm:t>
    </dgm:pt>
    <dgm:pt modelId="{320E4AAB-3A21-4363-9E0F-57C2F4742D91}">
      <dgm:prSet/>
      <dgm:spPr>
        <a:xfrm>
          <a:off x="650703"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10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47CFED66-9B8D-4D95-9C36-E83C7549F95C}" type="parTrans" cxnId="{7638D9DB-26D5-4361-A46F-B6A9E4066646}">
      <dgm:prSet/>
      <dgm:spPr/>
      <dgm:t>
        <a:bodyPr/>
        <a:lstStyle/>
        <a:p>
          <a:endParaRPr lang="en-US"/>
        </a:p>
      </dgm:t>
    </dgm:pt>
    <dgm:pt modelId="{7CC8A9A2-DF05-4068-A308-541C6F839A0D}" type="sibTrans" cxnId="{7638D9DB-26D5-4361-A46F-B6A9E4066646}">
      <dgm:prSet/>
      <dgm:spPr/>
      <dgm:t>
        <a:bodyPr/>
        <a:lstStyle/>
        <a:p>
          <a:endParaRPr lang="en-US"/>
        </a:p>
      </dgm:t>
    </dgm:pt>
    <dgm:pt modelId="{DF255AB2-DBEC-4E1D-B963-18644785B149}">
      <dgm:prSet/>
      <dgm:spPr>
        <a:xfrm>
          <a:off x="1400404"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11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CA6C363B-AC14-491F-A961-34013A9F5658}" type="parTrans" cxnId="{77F89F3C-8D94-4417-AFA0-0887CC371AB1}">
      <dgm:prSet/>
      <dgm:spPr/>
      <dgm:t>
        <a:bodyPr/>
        <a:lstStyle/>
        <a:p>
          <a:endParaRPr lang="en-US"/>
        </a:p>
      </dgm:t>
    </dgm:pt>
    <dgm:pt modelId="{95D291D6-BC22-45C6-AF29-8B30505D5105}" type="sibTrans" cxnId="{77F89F3C-8D94-4417-AFA0-0887CC371AB1}">
      <dgm:prSet/>
      <dgm:spPr/>
      <dgm:t>
        <a:bodyPr/>
        <a:lstStyle/>
        <a:p>
          <a:endParaRPr lang="en-US"/>
        </a:p>
      </dgm:t>
    </dgm:pt>
    <dgm:pt modelId="{ABA3D43E-A2F5-4ABC-8FF2-208FAA2F23B6}">
      <dgm:prSet/>
      <dgm:spPr>
        <a:xfrm>
          <a:off x="2698925" y="3003"/>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31253D39-AA48-4284-A51F-DCCE166B87C8}" type="parTrans" cxnId="{57BCE620-BAC3-440C-92CD-F2F5C98328D8}">
      <dgm:prSet/>
      <dgm:spPr/>
      <dgm:t>
        <a:bodyPr/>
        <a:lstStyle/>
        <a:p>
          <a:endParaRPr lang="en-US"/>
        </a:p>
      </dgm:t>
    </dgm:pt>
    <dgm:pt modelId="{092750A9-1731-4943-A586-04B29C80B6B9}" type="sibTrans" cxnId="{57BCE620-BAC3-440C-92CD-F2F5C98328D8}">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CABA1573-9C6C-434C-9FD2-1A7483F12A95}" type="pres">
      <dgm:prSet presAssocID="{5F5E84AB-A24B-4273-9611-B48CEF1D8FD6}" presName="dummy" presStyleCnt="0"/>
      <dgm:spPr/>
    </dgm:pt>
    <dgm:pt modelId="{3A6595D0-7F77-463D-A6EC-EC6772DED45C}" type="pres">
      <dgm:prSet presAssocID="{5F5E84AB-A24B-4273-9611-B48CEF1D8FD6}" presName="node" presStyleLbl="revTx" presStyleIdx="1" presStyleCnt="12" custScaleX="192316">
        <dgm:presLayoutVars>
          <dgm:bulletEnabled val="1"/>
        </dgm:presLayoutVars>
      </dgm:prSet>
      <dgm:spPr>
        <a:prstGeom prst="rect">
          <a:avLst/>
        </a:prstGeom>
      </dgm:spPr>
    </dgm:pt>
    <dgm:pt modelId="{6CAFD580-79B9-4A6C-8138-2351D1D1FFC5}" type="pres">
      <dgm:prSet presAssocID="{468282A5-577D-49A9-98FA-33FB679E87C3}"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BA371536-AC69-42C9-B8F7-A4BEC0E400AF}" type="pres">
      <dgm:prSet presAssocID="{389BEB4E-8135-401C-AA12-F23717C80804}" presName="dummy" presStyleCnt="0"/>
      <dgm:spPr/>
    </dgm:pt>
    <dgm:pt modelId="{AC3B1EA0-7150-4468-8EC2-B7999EFB254A}" type="pres">
      <dgm:prSet presAssocID="{389BEB4E-8135-401C-AA12-F23717C80804}" presName="node" presStyleLbl="revTx" presStyleIdx="2" presStyleCnt="12" custScaleX="216806">
        <dgm:presLayoutVars>
          <dgm:bulletEnabled val="1"/>
        </dgm:presLayoutVars>
      </dgm:prSet>
      <dgm:spPr>
        <a:prstGeom prst="rect">
          <a:avLst/>
        </a:prstGeom>
      </dgm:spPr>
    </dgm:pt>
    <dgm:pt modelId="{789E8A39-08E0-4793-A3A0-76F2AF0C83AF}" type="pres">
      <dgm:prSet presAssocID="{709869E4-6549-46A0-8CDC-0EA0AF06F54D}"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748211D8-B7C6-4491-A884-2C9C409B68EB}" type="pres">
      <dgm:prSet presAssocID="{9F1CE0D0-BEC3-4E68-9C3A-2045DFE6D14D}" presName="dummy" presStyleCnt="0"/>
      <dgm:spPr/>
    </dgm:pt>
    <dgm:pt modelId="{A6A1A07C-FA0A-42E7-AAA5-9F48BC6DD0ED}" type="pres">
      <dgm:prSet presAssocID="{9F1CE0D0-BEC3-4E68-9C3A-2045DFE6D14D}" presName="node" presStyleLbl="revTx" presStyleIdx="3" presStyleCnt="12" custScaleX="211950">
        <dgm:presLayoutVars>
          <dgm:bulletEnabled val="1"/>
        </dgm:presLayoutVars>
      </dgm:prSet>
      <dgm:spPr>
        <a:prstGeom prst="rect">
          <a:avLst/>
        </a:prstGeom>
      </dgm:spPr>
    </dgm:pt>
    <dgm:pt modelId="{41686D35-C314-4984-A2A5-9BFDCB2D4898}" type="pres">
      <dgm:prSet presAssocID="{F6B7BA33-A690-45D8-816B-75A2EF7D5510}"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BD4C92A1-1EC6-4C39-8837-2503A37B5BE9}" type="pres">
      <dgm:prSet presAssocID="{F41ADF76-1340-4E7E-91EE-D23C91F68266}" presName="dummy" presStyleCnt="0"/>
      <dgm:spPr/>
    </dgm:pt>
    <dgm:pt modelId="{FF663C5D-9388-409A-A28A-D1517DC00DB3}" type="pres">
      <dgm:prSet presAssocID="{F41ADF76-1340-4E7E-91EE-D23C91F68266}" presName="node" presStyleLbl="revTx" presStyleIdx="4" presStyleCnt="12" custScaleX="250719">
        <dgm:presLayoutVars>
          <dgm:bulletEnabled val="1"/>
        </dgm:presLayoutVars>
      </dgm:prSet>
      <dgm:spPr>
        <a:prstGeom prst="rect">
          <a:avLst/>
        </a:prstGeom>
      </dgm:spPr>
    </dgm:pt>
    <dgm:pt modelId="{D896097A-A342-499E-932C-3ACB3C8D76DF}" type="pres">
      <dgm:prSet presAssocID="{A1F8CA6A-1B19-4B78-90DE-E8F5159CD855}"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26B7C6AF-1E30-463A-B01A-AFAE9B111E5A}" type="pres">
      <dgm:prSet presAssocID="{28A1BE5C-BCFA-4B70-9F07-BF96A66A975D}" presName="dummy" presStyleCnt="0"/>
      <dgm:spPr/>
    </dgm:pt>
    <dgm:pt modelId="{72A07F78-E0DD-4137-ADEA-F1F773C63975}" type="pres">
      <dgm:prSet presAssocID="{28A1BE5C-BCFA-4B70-9F07-BF96A66A975D}" presName="node" presStyleLbl="revTx" presStyleIdx="5" presStyleCnt="12" custScaleX="209410">
        <dgm:presLayoutVars>
          <dgm:bulletEnabled val="1"/>
        </dgm:presLayoutVars>
      </dgm:prSet>
      <dgm:spPr>
        <a:prstGeom prst="rect">
          <a:avLst/>
        </a:prstGeom>
      </dgm:spPr>
    </dgm:pt>
    <dgm:pt modelId="{9165E005-AA3A-4130-9C4E-54C73786DFC9}" type="pres">
      <dgm:prSet presAssocID="{7212D9DC-80BB-400F-B674-9814A75809D1}"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F57BDEAF-371B-4D45-A464-7F0CAC1C31F1}" type="pres">
      <dgm:prSet presAssocID="{08F20D19-9EE0-4EEB-A78E-2B28EE99140A}" presName="dummy" presStyleCnt="0"/>
      <dgm:spPr/>
    </dgm:pt>
    <dgm:pt modelId="{CBCC85A3-03EC-481F-B0F8-591672F8FC0C}" type="pres">
      <dgm:prSet presAssocID="{08F20D19-9EE0-4EEB-A78E-2B28EE99140A}" presName="node" presStyleLbl="revTx" presStyleIdx="6" presStyleCnt="12" custScaleX="160431">
        <dgm:presLayoutVars>
          <dgm:bulletEnabled val="1"/>
        </dgm:presLayoutVars>
      </dgm:prSet>
      <dgm:spPr>
        <a:prstGeom prst="rect">
          <a:avLst/>
        </a:prstGeom>
      </dgm:spPr>
    </dgm:pt>
    <dgm:pt modelId="{16437ABF-DEC2-4E74-B36D-754FD2CD3BF6}" type="pres">
      <dgm:prSet presAssocID="{CF404D65-A355-4B3F-818B-C4DC8C89735F}"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A0D73CFE-6C4A-4676-9E30-345C2AB6AB33}" type="pres">
      <dgm:prSet presAssocID="{C904F902-7A6E-435B-9005-9993CDFDC7C8}" presName="dummy" presStyleCnt="0"/>
      <dgm:spPr/>
    </dgm:pt>
    <dgm:pt modelId="{5E1BEC5E-5D4A-4B06-B85F-DD00B1EC2518}" type="pres">
      <dgm:prSet presAssocID="{C904F902-7A6E-435B-9005-9993CDFDC7C8}" presName="node" presStyleLbl="revTx" presStyleIdx="7" presStyleCnt="12" custScaleX="218258">
        <dgm:presLayoutVars>
          <dgm:bulletEnabled val="1"/>
        </dgm:presLayoutVars>
      </dgm:prSet>
      <dgm:spPr>
        <a:prstGeom prst="rect">
          <a:avLst/>
        </a:prstGeom>
      </dgm:spPr>
    </dgm:pt>
    <dgm:pt modelId="{6B75600D-BDB0-4BBE-B79E-4DFF339696F9}" type="pres">
      <dgm:prSet presAssocID="{6F8E73CA-663F-4597-8F45-B9083C210C1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F2DA34E4-B59D-419B-ABC3-35A1B7040E60}" type="pres">
      <dgm:prSet presAssocID="{560D7969-CE37-4C6A-A3AB-03C7EE7784F6}" presName="dummy" presStyleCnt="0"/>
      <dgm:spPr/>
    </dgm:pt>
    <dgm:pt modelId="{4F923D19-7A0A-4058-B776-BEA46C1C1FA3}" type="pres">
      <dgm:prSet presAssocID="{560D7969-CE37-4C6A-A3AB-03C7EE7784F6}" presName="node" presStyleLbl="revTx" presStyleIdx="8" presStyleCnt="12" custScaleX="221150">
        <dgm:presLayoutVars>
          <dgm:bulletEnabled val="1"/>
        </dgm:presLayoutVars>
      </dgm:prSet>
      <dgm:spPr>
        <a:prstGeom prst="rect">
          <a:avLst/>
        </a:prstGeom>
      </dgm:spPr>
    </dgm:pt>
    <dgm:pt modelId="{47C98758-6B57-4505-9B23-287C42914478}" type="pres">
      <dgm:prSet presAssocID="{DDC9399F-F1C9-4F99-B10A-A8BC5720FAB1}"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40CE3652-391E-4426-B869-111769431488}" type="pres">
      <dgm:prSet presAssocID="{320E4AAB-3A21-4363-9E0F-57C2F4742D91}" presName="dummy" presStyleCnt="0"/>
      <dgm:spPr/>
    </dgm:pt>
    <dgm:pt modelId="{804F974A-ADD2-49E4-BBC3-5FE72A0C7E97}" type="pres">
      <dgm:prSet presAssocID="{320E4AAB-3A21-4363-9E0F-57C2F4742D91}" presName="node" presStyleLbl="revTx" presStyleIdx="9" presStyleCnt="12" custScaleX="223834">
        <dgm:presLayoutVars>
          <dgm:bulletEnabled val="1"/>
        </dgm:presLayoutVars>
      </dgm:prSet>
      <dgm:spPr>
        <a:prstGeom prst="rect">
          <a:avLst/>
        </a:prstGeom>
      </dgm:spPr>
    </dgm:pt>
    <dgm:pt modelId="{E60F5F79-D24B-4E2C-9A41-0DE7AD5DE743}" type="pres">
      <dgm:prSet presAssocID="{7CC8A9A2-DF05-4068-A308-541C6F839A0D}"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7F68F21-AB8C-4DD8-B3FF-3F5A01AE670A}" type="pres">
      <dgm:prSet presAssocID="{DF255AB2-DBEC-4E1D-B963-18644785B149}" presName="dummy" presStyleCnt="0"/>
      <dgm:spPr/>
    </dgm:pt>
    <dgm:pt modelId="{7BFD444E-B815-428C-9F57-532E2566231E}" type="pres">
      <dgm:prSet presAssocID="{DF255AB2-DBEC-4E1D-B963-18644785B149}" presName="node" presStyleLbl="revTx" presStyleIdx="10" presStyleCnt="12" custScaleX="204809">
        <dgm:presLayoutVars>
          <dgm:bulletEnabled val="1"/>
        </dgm:presLayoutVars>
      </dgm:prSet>
      <dgm:spPr>
        <a:prstGeom prst="rect">
          <a:avLst/>
        </a:prstGeom>
      </dgm:spPr>
    </dgm:pt>
    <dgm:pt modelId="{D952F9E2-9468-4873-8362-30C311B8C8BA}" type="pres">
      <dgm:prSet presAssocID="{95D291D6-BC22-45C6-AF29-8B30505D510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875B26B-ACE3-4D79-B1AD-6C550A7DAF24}" type="pres">
      <dgm:prSet presAssocID="{ABA3D43E-A2F5-4ABC-8FF2-208FAA2F23B6}" presName="dummy" presStyleCnt="0"/>
      <dgm:spPr/>
    </dgm:pt>
    <dgm:pt modelId="{81A61C15-1C0A-47F4-882F-F60D62B35195}" type="pres">
      <dgm:prSet presAssocID="{ABA3D43E-A2F5-4ABC-8FF2-208FAA2F23B6}" presName="node" presStyleLbl="revTx" presStyleIdx="11" presStyleCnt="12" custScaleX="91262" custRadScaleRad="100461" custRadScaleInc="-9508">
        <dgm:presLayoutVars>
          <dgm:bulletEnabled val="1"/>
        </dgm:presLayoutVars>
      </dgm:prSet>
      <dgm:spPr>
        <a:prstGeom prst="rect">
          <a:avLst/>
        </a:prstGeom>
      </dgm:spPr>
    </dgm:pt>
    <dgm:pt modelId="{70983517-3AAB-4290-B93E-DC31F824C40B}" type="pres">
      <dgm:prSet presAssocID="{092750A9-1731-4943-A586-04B29C80B6B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666D1C0D-2B79-4DED-987B-71B597D1E5D2}" srcId="{8E1255C9-F847-A440-83FF-7AA254CCB896}" destId="{F41ADF76-1340-4E7E-91EE-D23C91F68266}" srcOrd="4" destOrd="0" parTransId="{6DB317D0-A3CC-448F-A0EA-D41FDD835598}" sibTransId="{A1F8CA6A-1B19-4B78-90DE-E8F5159CD855}"/>
    <dgm:cxn modelId="{A980FA17-4DC0-40BC-89DE-724BEA285639}" type="presOf" srcId="{092750A9-1731-4943-A586-04B29C80B6B9}" destId="{70983517-3AAB-4290-B93E-DC31F824C40B}" srcOrd="0" destOrd="0" presId="urn:microsoft.com/office/officeart/2005/8/layout/cycle1"/>
    <dgm:cxn modelId="{57BCE620-BAC3-440C-92CD-F2F5C98328D8}" srcId="{8E1255C9-F847-A440-83FF-7AA254CCB896}" destId="{ABA3D43E-A2F5-4ABC-8FF2-208FAA2F23B6}" srcOrd="11" destOrd="0" parTransId="{31253D39-AA48-4284-A51F-DCCE166B87C8}" sibTransId="{092750A9-1731-4943-A586-04B29C80B6B9}"/>
    <dgm:cxn modelId="{353FAF23-05FC-4818-AA70-428C9D2D31B0}" type="presOf" srcId="{08F20D19-9EE0-4EEB-A78E-2B28EE99140A}" destId="{CBCC85A3-03EC-481F-B0F8-591672F8FC0C}" srcOrd="0" destOrd="0" presId="urn:microsoft.com/office/officeart/2005/8/layout/cycle1"/>
    <dgm:cxn modelId="{6B58C325-DBE7-446D-8037-16063E2AE934}" type="presOf" srcId="{468282A5-577D-49A9-98FA-33FB679E87C3}" destId="{6CAFD580-79B9-4A6C-8138-2351D1D1FFC5}" srcOrd="0" destOrd="0" presId="urn:microsoft.com/office/officeart/2005/8/layout/cycle1"/>
    <dgm:cxn modelId="{77DB7828-A2DD-4A65-A2FC-2BB8E2358B08}" type="presOf" srcId="{28A1BE5C-BCFA-4B70-9F07-BF96A66A975D}" destId="{72A07F78-E0DD-4137-ADEA-F1F773C63975}" srcOrd="0" destOrd="0" presId="urn:microsoft.com/office/officeart/2005/8/layout/cycle1"/>
    <dgm:cxn modelId="{0D543839-D335-4D25-BAF1-9E168A162E57}" type="presOf" srcId="{709869E4-6549-46A0-8CDC-0EA0AF06F54D}" destId="{789E8A39-08E0-4793-A3A0-76F2AF0C83AF}"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AD556E3A-55D8-4414-816A-C5D274F44AB8}" type="presOf" srcId="{389BEB4E-8135-401C-AA12-F23717C80804}" destId="{AC3B1EA0-7150-4468-8EC2-B7999EFB254A}" srcOrd="0" destOrd="0" presId="urn:microsoft.com/office/officeart/2005/8/layout/cycle1"/>
    <dgm:cxn modelId="{77F89F3C-8D94-4417-AFA0-0887CC371AB1}" srcId="{8E1255C9-F847-A440-83FF-7AA254CCB896}" destId="{DF255AB2-DBEC-4E1D-B963-18644785B149}" srcOrd="10" destOrd="0" parTransId="{CA6C363B-AC14-491F-A961-34013A9F5658}" sibTransId="{95D291D6-BC22-45C6-AF29-8B30505D5105}"/>
    <dgm:cxn modelId="{4C4FBD3C-C458-464A-BEAB-B6572B0B41E0}" srcId="{8E1255C9-F847-A440-83FF-7AA254CCB896}" destId="{389BEB4E-8135-401C-AA12-F23717C80804}" srcOrd="2" destOrd="0" parTransId="{07D716C4-F176-49F3-AA45-E010C9F6EA2E}" sibTransId="{709869E4-6549-46A0-8CDC-0EA0AF06F54D}"/>
    <dgm:cxn modelId="{64E6CD3F-6559-48FB-AB62-FC812B3EE63D}" srcId="{8E1255C9-F847-A440-83FF-7AA254CCB896}" destId="{9F1CE0D0-BEC3-4E68-9C3A-2045DFE6D14D}" srcOrd="3" destOrd="0" parTransId="{54851B4B-D9B6-45A5-A780-E0553768B251}" sibTransId="{F6B7BA33-A690-45D8-816B-75A2EF7D5510}"/>
    <dgm:cxn modelId="{B9169B48-46E8-46F2-A38B-CF66D6036901}" type="presOf" srcId="{9F1CE0D0-BEC3-4E68-9C3A-2045DFE6D14D}" destId="{A6A1A07C-FA0A-42E7-AAA5-9F48BC6DD0ED}" srcOrd="0" destOrd="0" presId="urn:microsoft.com/office/officeart/2005/8/layout/cycle1"/>
    <dgm:cxn modelId="{A127B448-8388-4E69-A7CE-303E51EC7B6C}" type="presOf" srcId="{F6B7BA33-A690-45D8-816B-75A2EF7D5510}" destId="{41686D35-C314-4984-A2A5-9BFDCB2D4898}" srcOrd="0" destOrd="0" presId="urn:microsoft.com/office/officeart/2005/8/layout/cycle1"/>
    <dgm:cxn modelId="{A8CC6B4C-AC2C-42A8-A253-AE960C633CF3}" type="presOf" srcId="{95D291D6-BC22-45C6-AF29-8B30505D5105}" destId="{D952F9E2-9468-4873-8362-30C311B8C8BA}" srcOrd="0" destOrd="0" presId="urn:microsoft.com/office/officeart/2005/8/layout/cycle1"/>
    <dgm:cxn modelId="{A57C7656-6699-4FD8-8051-B69256C2BD93}" srcId="{8E1255C9-F847-A440-83FF-7AA254CCB896}" destId="{5F5E84AB-A24B-4273-9611-B48CEF1D8FD6}" srcOrd="1" destOrd="0" parTransId="{01C62724-1DD6-4BE6-9546-19D7BF520D7D}" sibTransId="{468282A5-577D-49A9-98FA-33FB679E87C3}"/>
    <dgm:cxn modelId="{6F1DD057-946A-4589-8C9E-E03208329709}" type="presOf" srcId="{C904F902-7A6E-435B-9005-9993CDFDC7C8}" destId="{5E1BEC5E-5D4A-4B06-B85F-DD00B1EC2518}" srcOrd="0" destOrd="0" presId="urn:microsoft.com/office/officeart/2005/8/layout/cycle1"/>
    <dgm:cxn modelId="{3DC88D66-0498-428D-8164-4664B9542794}" type="presOf" srcId="{560D7969-CE37-4C6A-A3AB-03C7EE7784F6}" destId="{4F923D19-7A0A-4058-B776-BEA46C1C1FA3}" srcOrd="0" destOrd="0" presId="urn:microsoft.com/office/officeart/2005/8/layout/cycle1"/>
    <dgm:cxn modelId="{277CA069-DDD0-4A48-B1B6-AE75A04D5332}" type="presOf" srcId="{DDC9399F-F1C9-4F99-B10A-A8BC5720FAB1}" destId="{47C98758-6B57-4505-9B23-287C42914478}" srcOrd="0" destOrd="0" presId="urn:microsoft.com/office/officeart/2005/8/layout/cycle1"/>
    <dgm:cxn modelId="{D2436F72-F7B1-4DB3-97CF-1E59D4CE22F8}" srcId="{8E1255C9-F847-A440-83FF-7AA254CCB896}" destId="{08F20D19-9EE0-4EEB-A78E-2B28EE99140A}" srcOrd="6" destOrd="0" parTransId="{FB304B2B-298D-463C-B5F6-6C0BA64DC151}" sibTransId="{CF404D65-A355-4B3F-818B-C4DC8C89735F}"/>
    <dgm:cxn modelId="{E0FEDC75-007B-4CDC-B1A9-3E59A3B8166A}" type="presOf" srcId="{7212D9DC-80BB-400F-B674-9814A75809D1}" destId="{9165E005-AA3A-4130-9C4E-54C73786DFC9}" srcOrd="0" destOrd="0" presId="urn:microsoft.com/office/officeart/2005/8/layout/cycle1"/>
    <dgm:cxn modelId="{82D2AF81-4C9B-451C-BE0B-7DA4960F8AE4}" type="presOf" srcId="{ABA3D43E-A2F5-4ABC-8FF2-208FAA2F23B6}" destId="{81A61C15-1C0A-47F4-882F-F60D62B35195}" srcOrd="0" destOrd="0" presId="urn:microsoft.com/office/officeart/2005/8/layout/cycle1"/>
    <dgm:cxn modelId="{4A68E085-190F-4A63-A2EC-A0572C7E4E9F}" type="presOf" srcId="{5F5E84AB-A24B-4273-9611-B48CEF1D8FD6}" destId="{3A6595D0-7F77-463D-A6EC-EC6772DED45C}" srcOrd="0" destOrd="0" presId="urn:microsoft.com/office/officeart/2005/8/layout/cycle1"/>
    <dgm:cxn modelId="{EFB6C78E-6AC8-48C1-BAC5-C6A3079759F4}" srcId="{8E1255C9-F847-A440-83FF-7AA254CCB896}" destId="{560D7969-CE37-4C6A-A3AB-03C7EE7784F6}" srcOrd="8" destOrd="0" parTransId="{1B19DE64-5B2A-47E2-A7DB-4E83EEA1C7FD}" sibTransId="{DDC9399F-F1C9-4F99-B10A-A8BC5720FAB1}"/>
    <dgm:cxn modelId="{DA4F5290-9F10-47DB-8926-AD1904CFD417}" type="presOf" srcId="{CF404D65-A355-4B3F-818B-C4DC8C89735F}" destId="{16437ABF-DEC2-4E74-B36D-754FD2CD3BF6}" srcOrd="0" destOrd="0" presId="urn:microsoft.com/office/officeart/2005/8/layout/cycle1"/>
    <dgm:cxn modelId="{6A141D91-E0FD-4B82-9B9C-8B79227AF608}" type="presOf" srcId="{320E4AAB-3A21-4363-9E0F-57C2F4742D91}" destId="{804F974A-ADD2-49E4-BBC3-5FE72A0C7E97}" srcOrd="0" destOrd="0" presId="urn:microsoft.com/office/officeart/2005/8/layout/cycle1"/>
    <dgm:cxn modelId="{6DE9E091-7A83-472E-8F2B-5E10C9C0AEE9}" type="presOf" srcId="{7CC8A9A2-DF05-4068-A308-541C6F839A0D}" destId="{E60F5F79-D24B-4E2C-9A41-0DE7AD5DE743}" srcOrd="0" destOrd="0" presId="urn:microsoft.com/office/officeart/2005/8/layout/cycle1"/>
    <dgm:cxn modelId="{460123B1-DE2C-4507-90B8-675001281ED0}" type="presOf" srcId="{12600BCB-5734-3F4B-9543-0CB09A3EC940}" destId="{92DA8A36-05F4-4B4C-B207-6FB4CBC9688F}" srcOrd="0" destOrd="0" presId="urn:microsoft.com/office/officeart/2005/8/layout/cycle1"/>
    <dgm:cxn modelId="{B6E44FBF-9B17-4A7F-BEC0-A1A610F02D30}" type="presOf" srcId="{F41ADF76-1340-4E7E-91EE-D23C91F68266}" destId="{FF663C5D-9388-409A-A28A-D1517DC00DB3}" srcOrd="0" destOrd="0" presId="urn:microsoft.com/office/officeart/2005/8/layout/cycle1"/>
    <dgm:cxn modelId="{E507E8C8-66F2-48BD-8F62-C5AE69693DD3}" type="presOf" srcId="{6F8E73CA-663F-4597-8F45-B9083C210C14}" destId="{6B75600D-BDB0-4BBE-B79E-4DFF339696F9}" srcOrd="0" destOrd="0" presId="urn:microsoft.com/office/officeart/2005/8/layout/cycle1"/>
    <dgm:cxn modelId="{E89F68D3-088B-444A-A6BF-C84E8F635CD5}" type="presOf" srcId="{8E1255C9-F847-A440-83FF-7AA254CCB896}" destId="{974F300E-4386-5845-9047-D2E50BE5B9DF}" srcOrd="0" destOrd="0" presId="urn:microsoft.com/office/officeart/2005/8/layout/cycle1"/>
    <dgm:cxn modelId="{4F8A5AD6-AEC7-41D0-8D09-DF6A43807620}" type="presOf" srcId="{B6065800-F57E-6842-B73C-614AFBC2DE05}" destId="{2990F259-A510-7044-A15A-189FB55AE5CB}" srcOrd="0" destOrd="0" presId="urn:microsoft.com/office/officeart/2005/8/layout/cycle1"/>
    <dgm:cxn modelId="{296C85DA-9DA3-47F7-BB31-F589A76F8D28}" type="presOf" srcId="{A1F8CA6A-1B19-4B78-90DE-E8F5159CD855}" destId="{D896097A-A342-499E-932C-3ACB3C8D76DF}" srcOrd="0" destOrd="0" presId="urn:microsoft.com/office/officeart/2005/8/layout/cycle1"/>
    <dgm:cxn modelId="{7638D9DB-26D5-4361-A46F-B6A9E4066646}" srcId="{8E1255C9-F847-A440-83FF-7AA254CCB896}" destId="{320E4AAB-3A21-4363-9E0F-57C2F4742D91}" srcOrd="9" destOrd="0" parTransId="{47CFED66-9B8D-4D95-9C36-E83C7549F95C}" sibTransId="{7CC8A9A2-DF05-4068-A308-541C6F839A0D}"/>
    <dgm:cxn modelId="{D39E0FDD-ACE8-4838-94B2-11ECE875A8EA}" srcId="{8E1255C9-F847-A440-83FF-7AA254CCB896}" destId="{28A1BE5C-BCFA-4B70-9F07-BF96A66A975D}" srcOrd="5" destOrd="0" parTransId="{4E119D09-EBE9-489D-AF33-EEF5A060FA55}" sibTransId="{7212D9DC-80BB-400F-B674-9814A75809D1}"/>
    <dgm:cxn modelId="{717999E2-45AB-4FAC-9F91-851F50CDBA0A}" type="presOf" srcId="{DF255AB2-DBEC-4E1D-B963-18644785B149}" destId="{7BFD444E-B815-428C-9F57-532E2566231E}" srcOrd="0" destOrd="0" presId="urn:microsoft.com/office/officeart/2005/8/layout/cycle1"/>
    <dgm:cxn modelId="{346FC2E6-A0E3-4F75-9126-8E662EF265FB}" srcId="{8E1255C9-F847-A440-83FF-7AA254CCB896}" destId="{C904F902-7A6E-435B-9005-9993CDFDC7C8}" srcOrd="7" destOrd="0" parTransId="{B1F76E19-CFB6-43C9-B204-FA2CA741042C}" sibTransId="{6F8E73CA-663F-4597-8F45-B9083C210C14}"/>
    <dgm:cxn modelId="{F0E6422B-D0D8-49E1-9C58-9B51159CE79E}" type="presParOf" srcId="{974F300E-4386-5845-9047-D2E50BE5B9DF}" destId="{BF1A72C0-4F23-214E-B2C0-EC3432C35438}" srcOrd="0" destOrd="0" presId="urn:microsoft.com/office/officeart/2005/8/layout/cycle1"/>
    <dgm:cxn modelId="{C268EA4A-D915-4520-A78B-A415E4ECEFF2}" type="presParOf" srcId="{974F300E-4386-5845-9047-D2E50BE5B9DF}" destId="{92DA8A36-05F4-4B4C-B207-6FB4CBC9688F}" srcOrd="1" destOrd="0" presId="urn:microsoft.com/office/officeart/2005/8/layout/cycle1"/>
    <dgm:cxn modelId="{CCD86693-7B76-4280-9434-E241C061D971}" type="presParOf" srcId="{974F300E-4386-5845-9047-D2E50BE5B9DF}" destId="{2990F259-A510-7044-A15A-189FB55AE5CB}" srcOrd="2" destOrd="0" presId="urn:microsoft.com/office/officeart/2005/8/layout/cycle1"/>
    <dgm:cxn modelId="{887821C4-013B-4BEB-B479-C2F30C87D151}" type="presParOf" srcId="{974F300E-4386-5845-9047-D2E50BE5B9DF}" destId="{CABA1573-9C6C-434C-9FD2-1A7483F12A95}" srcOrd="3" destOrd="0" presId="urn:microsoft.com/office/officeart/2005/8/layout/cycle1"/>
    <dgm:cxn modelId="{6F12D0CB-164A-4D08-A644-569BE2275544}" type="presParOf" srcId="{974F300E-4386-5845-9047-D2E50BE5B9DF}" destId="{3A6595D0-7F77-463D-A6EC-EC6772DED45C}" srcOrd="4" destOrd="0" presId="urn:microsoft.com/office/officeart/2005/8/layout/cycle1"/>
    <dgm:cxn modelId="{43D8996E-A6E8-4662-ADD9-3F0C52518175}" type="presParOf" srcId="{974F300E-4386-5845-9047-D2E50BE5B9DF}" destId="{6CAFD580-79B9-4A6C-8138-2351D1D1FFC5}" srcOrd="5" destOrd="0" presId="urn:microsoft.com/office/officeart/2005/8/layout/cycle1"/>
    <dgm:cxn modelId="{D8D0AD52-9609-4D50-A88F-9A0B52710D2C}" type="presParOf" srcId="{974F300E-4386-5845-9047-D2E50BE5B9DF}" destId="{BA371536-AC69-42C9-B8F7-A4BEC0E400AF}" srcOrd="6" destOrd="0" presId="urn:microsoft.com/office/officeart/2005/8/layout/cycle1"/>
    <dgm:cxn modelId="{64AA1305-5AC4-4932-8B8B-A9ABBB3DEE7B}" type="presParOf" srcId="{974F300E-4386-5845-9047-D2E50BE5B9DF}" destId="{AC3B1EA0-7150-4468-8EC2-B7999EFB254A}" srcOrd="7" destOrd="0" presId="urn:microsoft.com/office/officeart/2005/8/layout/cycle1"/>
    <dgm:cxn modelId="{9A7CD3DE-546E-4421-8714-B8605AB2C2F3}" type="presParOf" srcId="{974F300E-4386-5845-9047-D2E50BE5B9DF}" destId="{789E8A39-08E0-4793-A3A0-76F2AF0C83AF}" srcOrd="8" destOrd="0" presId="urn:microsoft.com/office/officeart/2005/8/layout/cycle1"/>
    <dgm:cxn modelId="{B7EDDF27-67CE-4B28-92D7-67DBD5B88327}" type="presParOf" srcId="{974F300E-4386-5845-9047-D2E50BE5B9DF}" destId="{748211D8-B7C6-4491-A884-2C9C409B68EB}" srcOrd="9" destOrd="0" presId="urn:microsoft.com/office/officeart/2005/8/layout/cycle1"/>
    <dgm:cxn modelId="{E4DB5682-41F9-4679-8A8A-0FD3C319175D}" type="presParOf" srcId="{974F300E-4386-5845-9047-D2E50BE5B9DF}" destId="{A6A1A07C-FA0A-42E7-AAA5-9F48BC6DD0ED}" srcOrd="10" destOrd="0" presId="urn:microsoft.com/office/officeart/2005/8/layout/cycle1"/>
    <dgm:cxn modelId="{8860525B-F428-4309-8C6B-B8D82ACDC1A5}" type="presParOf" srcId="{974F300E-4386-5845-9047-D2E50BE5B9DF}" destId="{41686D35-C314-4984-A2A5-9BFDCB2D4898}" srcOrd="11" destOrd="0" presId="urn:microsoft.com/office/officeart/2005/8/layout/cycle1"/>
    <dgm:cxn modelId="{18E471C6-E28C-4FAA-AAEB-9A1D93C61FBD}" type="presParOf" srcId="{974F300E-4386-5845-9047-D2E50BE5B9DF}" destId="{BD4C92A1-1EC6-4C39-8837-2503A37B5BE9}" srcOrd="12" destOrd="0" presId="urn:microsoft.com/office/officeart/2005/8/layout/cycle1"/>
    <dgm:cxn modelId="{0CA9DDCB-EB19-41FE-BE5C-092D062068D4}" type="presParOf" srcId="{974F300E-4386-5845-9047-D2E50BE5B9DF}" destId="{FF663C5D-9388-409A-A28A-D1517DC00DB3}" srcOrd="13" destOrd="0" presId="urn:microsoft.com/office/officeart/2005/8/layout/cycle1"/>
    <dgm:cxn modelId="{698BFB9F-5DED-4B7D-BBDB-6F18F7425342}" type="presParOf" srcId="{974F300E-4386-5845-9047-D2E50BE5B9DF}" destId="{D896097A-A342-499E-932C-3ACB3C8D76DF}" srcOrd="14" destOrd="0" presId="urn:microsoft.com/office/officeart/2005/8/layout/cycle1"/>
    <dgm:cxn modelId="{F076BABB-131A-4F20-8221-527BE20B60F6}" type="presParOf" srcId="{974F300E-4386-5845-9047-D2E50BE5B9DF}" destId="{26B7C6AF-1E30-463A-B01A-AFAE9B111E5A}" srcOrd="15" destOrd="0" presId="urn:microsoft.com/office/officeart/2005/8/layout/cycle1"/>
    <dgm:cxn modelId="{D478CE98-25C2-4C28-AECC-55AC28E659F8}" type="presParOf" srcId="{974F300E-4386-5845-9047-D2E50BE5B9DF}" destId="{72A07F78-E0DD-4137-ADEA-F1F773C63975}" srcOrd="16" destOrd="0" presId="urn:microsoft.com/office/officeart/2005/8/layout/cycle1"/>
    <dgm:cxn modelId="{F1F65918-D3E3-4C02-9E6A-5D23081798A2}" type="presParOf" srcId="{974F300E-4386-5845-9047-D2E50BE5B9DF}" destId="{9165E005-AA3A-4130-9C4E-54C73786DFC9}" srcOrd="17" destOrd="0" presId="urn:microsoft.com/office/officeart/2005/8/layout/cycle1"/>
    <dgm:cxn modelId="{F32A016B-01C7-4FD7-B941-2F8E3E619FC7}" type="presParOf" srcId="{974F300E-4386-5845-9047-D2E50BE5B9DF}" destId="{F57BDEAF-371B-4D45-A464-7F0CAC1C31F1}" srcOrd="18" destOrd="0" presId="urn:microsoft.com/office/officeart/2005/8/layout/cycle1"/>
    <dgm:cxn modelId="{073EA7D5-19BE-457B-B114-E0913180795F}" type="presParOf" srcId="{974F300E-4386-5845-9047-D2E50BE5B9DF}" destId="{CBCC85A3-03EC-481F-B0F8-591672F8FC0C}" srcOrd="19" destOrd="0" presId="urn:microsoft.com/office/officeart/2005/8/layout/cycle1"/>
    <dgm:cxn modelId="{03F7374A-D007-4F4C-833C-B740CF0AF8C8}" type="presParOf" srcId="{974F300E-4386-5845-9047-D2E50BE5B9DF}" destId="{16437ABF-DEC2-4E74-B36D-754FD2CD3BF6}" srcOrd="20" destOrd="0" presId="urn:microsoft.com/office/officeart/2005/8/layout/cycle1"/>
    <dgm:cxn modelId="{56D5973A-41C9-46AD-8399-84AE34DACFF6}" type="presParOf" srcId="{974F300E-4386-5845-9047-D2E50BE5B9DF}" destId="{A0D73CFE-6C4A-4676-9E30-345C2AB6AB33}" srcOrd="21" destOrd="0" presId="urn:microsoft.com/office/officeart/2005/8/layout/cycle1"/>
    <dgm:cxn modelId="{BD94B13D-1369-4FC8-A566-C5C6481FE547}" type="presParOf" srcId="{974F300E-4386-5845-9047-D2E50BE5B9DF}" destId="{5E1BEC5E-5D4A-4B06-B85F-DD00B1EC2518}" srcOrd="22" destOrd="0" presId="urn:microsoft.com/office/officeart/2005/8/layout/cycle1"/>
    <dgm:cxn modelId="{81CD40A5-3D12-4ED5-9157-DC9E4EF944BB}" type="presParOf" srcId="{974F300E-4386-5845-9047-D2E50BE5B9DF}" destId="{6B75600D-BDB0-4BBE-B79E-4DFF339696F9}" srcOrd="23" destOrd="0" presId="urn:microsoft.com/office/officeart/2005/8/layout/cycle1"/>
    <dgm:cxn modelId="{26F2566E-FA4B-45B4-A522-D66E10C035D4}" type="presParOf" srcId="{974F300E-4386-5845-9047-D2E50BE5B9DF}" destId="{F2DA34E4-B59D-419B-ABC3-35A1B7040E60}" srcOrd="24" destOrd="0" presId="urn:microsoft.com/office/officeart/2005/8/layout/cycle1"/>
    <dgm:cxn modelId="{4B50BF75-42FB-4A94-BD88-AC9C73D1B469}" type="presParOf" srcId="{974F300E-4386-5845-9047-D2E50BE5B9DF}" destId="{4F923D19-7A0A-4058-B776-BEA46C1C1FA3}" srcOrd="25" destOrd="0" presId="urn:microsoft.com/office/officeart/2005/8/layout/cycle1"/>
    <dgm:cxn modelId="{51555F28-A3BF-4B39-A094-B9711FF8F71D}" type="presParOf" srcId="{974F300E-4386-5845-9047-D2E50BE5B9DF}" destId="{47C98758-6B57-4505-9B23-287C42914478}" srcOrd="26" destOrd="0" presId="urn:microsoft.com/office/officeart/2005/8/layout/cycle1"/>
    <dgm:cxn modelId="{688D0F92-670E-4BA3-811B-EF4969FEE386}" type="presParOf" srcId="{974F300E-4386-5845-9047-D2E50BE5B9DF}" destId="{40CE3652-391E-4426-B869-111769431488}" srcOrd="27" destOrd="0" presId="urn:microsoft.com/office/officeart/2005/8/layout/cycle1"/>
    <dgm:cxn modelId="{770C0B1B-9831-4682-A8E4-49769B66EFD9}" type="presParOf" srcId="{974F300E-4386-5845-9047-D2E50BE5B9DF}" destId="{804F974A-ADD2-49E4-BBC3-5FE72A0C7E97}" srcOrd="28" destOrd="0" presId="urn:microsoft.com/office/officeart/2005/8/layout/cycle1"/>
    <dgm:cxn modelId="{3A8479FD-90B5-4A8F-A306-7C05EF728095}" type="presParOf" srcId="{974F300E-4386-5845-9047-D2E50BE5B9DF}" destId="{E60F5F79-D24B-4E2C-9A41-0DE7AD5DE743}" srcOrd="29" destOrd="0" presId="urn:microsoft.com/office/officeart/2005/8/layout/cycle1"/>
    <dgm:cxn modelId="{56BBAF8B-6E4E-4491-B947-E3D0B7CAC066}" type="presParOf" srcId="{974F300E-4386-5845-9047-D2E50BE5B9DF}" destId="{F7F68F21-AB8C-4DD8-B3FF-3F5A01AE670A}" srcOrd="30" destOrd="0" presId="urn:microsoft.com/office/officeart/2005/8/layout/cycle1"/>
    <dgm:cxn modelId="{F4B3931E-CE13-4DCA-BFE5-4D11E0469E8E}" type="presParOf" srcId="{974F300E-4386-5845-9047-D2E50BE5B9DF}" destId="{7BFD444E-B815-428C-9F57-532E2566231E}" srcOrd="31" destOrd="0" presId="urn:microsoft.com/office/officeart/2005/8/layout/cycle1"/>
    <dgm:cxn modelId="{EEA4D2F1-4B25-499D-8F1A-61E5BB575B0F}" type="presParOf" srcId="{974F300E-4386-5845-9047-D2E50BE5B9DF}" destId="{D952F9E2-9468-4873-8362-30C311B8C8BA}" srcOrd="32" destOrd="0" presId="urn:microsoft.com/office/officeart/2005/8/layout/cycle1"/>
    <dgm:cxn modelId="{CC4B2D3C-B7D0-4EF5-8092-936AE516E8CF}" type="presParOf" srcId="{974F300E-4386-5845-9047-D2E50BE5B9DF}" destId="{B875B26B-ACE3-4D79-B1AD-6C550A7DAF24}" srcOrd="33" destOrd="0" presId="urn:microsoft.com/office/officeart/2005/8/layout/cycle1"/>
    <dgm:cxn modelId="{6BE6EA21-08F6-4414-96C6-5B4F55E57875}" type="presParOf" srcId="{974F300E-4386-5845-9047-D2E50BE5B9DF}" destId="{81A61C15-1C0A-47F4-882F-F60D62B35195}" srcOrd="34" destOrd="0" presId="urn:microsoft.com/office/officeart/2005/8/layout/cycle1"/>
    <dgm:cxn modelId="{B818D0BA-F10B-4A25-8732-170DE9BCDFD1}" type="presParOf" srcId="{974F300E-4386-5845-9047-D2E50BE5B9DF}" destId="{70983517-3AAB-4290-B93E-DC31F824C40B}"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200" dirty="0">
              <a:solidFill>
                <a:srgbClr val="FFFFFF">
                  <a:hueOff val="0"/>
                  <a:satOff val="0"/>
                  <a:lumOff val="0"/>
                  <a:alphaOff val="0"/>
                </a:srgbClr>
              </a:solidFill>
              <a:latin typeface="Tahoma"/>
              <a:ea typeface="+mn-ea"/>
              <a:cs typeface="+mn-cs"/>
            </a:rPr>
            <a:t>1 </a:t>
          </a:r>
          <a:r>
            <a:rPr lang="zh-CN" altLang="en-US" sz="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292F9123-A183-4636-ADEC-4FF458EC11AE}">
      <dgm:prSet phldrT="[Text]"/>
      <dgm:spPr>
        <a:xfrm>
          <a:off x="5496848"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F2119419-B25F-4480-9725-8140E85EE8C5}" type="parTrans" cxnId="{21BD0768-BF58-457D-BB62-49ADCF9DA622}">
      <dgm:prSet/>
      <dgm:spPr/>
      <dgm:t>
        <a:bodyPr/>
        <a:lstStyle/>
        <a:p>
          <a:endParaRPr lang="en-US"/>
        </a:p>
      </dgm:t>
    </dgm:pt>
    <dgm:pt modelId="{C81468CC-B32F-4359-A0BD-B19B6E92600E}" type="sibTrans" cxnId="{21BD0768-BF58-457D-BB62-49ADCF9DA622}">
      <dgm:prSet/>
      <dgm:spPr/>
      <dgm:t>
        <a:bodyPr/>
        <a:lstStyle/>
        <a:p>
          <a:endParaRPr lang="en-US"/>
        </a:p>
      </dgm:t>
    </dgm:pt>
    <dgm:pt modelId="{FFC8D458-32A2-441C-9D6D-2D686129D64A}">
      <dgm:prSet phldrT="[Text]"/>
      <dgm:spPr>
        <a:xfrm>
          <a:off x="6246550"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3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A47E5083-A4D7-4859-A8E5-3C0186A2435C}" type="parTrans" cxnId="{DC2DCD40-6C69-4231-B967-C49B9F243AB9}">
      <dgm:prSet/>
      <dgm:spPr/>
      <dgm:t>
        <a:bodyPr/>
        <a:lstStyle/>
        <a:p>
          <a:endParaRPr lang="en-US"/>
        </a:p>
      </dgm:t>
    </dgm:pt>
    <dgm:pt modelId="{57C7F9A5-F5BE-44A0-9C6B-1113FB913536}" type="sibTrans" cxnId="{DC2DCD40-6C69-4231-B967-C49B9F243AB9}">
      <dgm:prSet/>
      <dgm:spPr/>
      <dgm:t>
        <a:bodyPr/>
        <a:lstStyle/>
        <a:p>
          <a:endParaRPr lang="en-US"/>
        </a:p>
      </dgm:t>
    </dgm:pt>
    <dgm:pt modelId="{2CF7F402-695D-4816-9F1C-70A3CE0F3151}">
      <dgm:prSet phldrT="[Text]"/>
      <dgm:spPr>
        <a:xfrm>
          <a:off x="6246550"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4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D1C00A8D-ED08-4626-892F-AFFEA0553C0C}" type="parTrans" cxnId="{C7D62BBC-F805-4321-8959-2EE7CE5AD9D7}">
      <dgm:prSet/>
      <dgm:spPr/>
      <dgm:t>
        <a:bodyPr/>
        <a:lstStyle/>
        <a:p>
          <a:endParaRPr lang="en-US"/>
        </a:p>
      </dgm:t>
    </dgm:pt>
    <dgm:pt modelId="{579C6C09-1973-4079-BCE2-0A07684126ED}" type="sibTrans" cxnId="{C7D62BBC-F805-4321-8959-2EE7CE5AD9D7}">
      <dgm:prSet/>
      <dgm:spPr/>
      <dgm:t>
        <a:bodyPr/>
        <a:lstStyle/>
        <a:p>
          <a:endParaRPr lang="en-US"/>
        </a:p>
      </dgm:t>
    </dgm:pt>
    <dgm:pt modelId="{3CC4CD2C-9613-482B-A754-13C239677E35}">
      <dgm:prSet phldrT="[Text]"/>
      <dgm:spPr>
        <a:xfrm>
          <a:off x="5496848"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5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A963B278-9892-4202-A96D-47A4910C9660}" type="parTrans" cxnId="{2BA1A167-5484-49FE-A69B-9ACC32D1EE70}">
      <dgm:prSet/>
      <dgm:spPr/>
      <dgm:t>
        <a:bodyPr/>
        <a:lstStyle/>
        <a:p>
          <a:endParaRPr lang="en-US"/>
        </a:p>
      </dgm:t>
    </dgm:pt>
    <dgm:pt modelId="{56969F30-91B4-414C-9AA4-5999E021FF83}" type="sibTrans" cxnId="{2BA1A167-5484-49FE-A69B-9ACC32D1EE70}">
      <dgm:prSet/>
      <dgm:spPr/>
      <dgm:t>
        <a:bodyPr/>
        <a:lstStyle/>
        <a:p>
          <a:endParaRPr lang="en-US"/>
        </a:p>
      </dgm:t>
    </dgm:pt>
    <dgm:pt modelId="{40B6FC8C-BBE2-4FA3-8EFE-9FF34AE33154}">
      <dgm:prSet phldrT="[Text]"/>
      <dgm:spPr>
        <a:xfrm>
          <a:off x="4198328"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6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5813E07F-1E8F-488D-9458-520938A544CB}" type="parTrans" cxnId="{0FDB0DA4-EFFA-4CF3-83E3-14EAFC756508}">
      <dgm:prSet/>
      <dgm:spPr/>
      <dgm:t>
        <a:bodyPr/>
        <a:lstStyle/>
        <a:p>
          <a:endParaRPr lang="en-US"/>
        </a:p>
      </dgm:t>
    </dgm:pt>
    <dgm:pt modelId="{13F67A39-A327-4204-BAAE-B492406D4159}" type="sibTrans" cxnId="{0FDB0DA4-EFFA-4CF3-83E3-14EAFC756508}">
      <dgm:prSet/>
      <dgm:spPr/>
      <dgm:t>
        <a:bodyPr/>
        <a:lstStyle/>
        <a:p>
          <a:endParaRPr lang="en-US"/>
        </a:p>
      </dgm:t>
    </dgm:pt>
    <dgm:pt modelId="{7D2B1155-A14B-4D3C-8805-A04514751155}">
      <dgm:prSet/>
      <dgm:spPr>
        <a:xfrm>
          <a:off x="2698925"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7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71D3CFF1-4409-4FF6-BA46-C95AE0E6D801}" type="parTrans" cxnId="{6433B693-3C47-438C-8432-70812150D561}">
      <dgm:prSet/>
      <dgm:spPr/>
      <dgm:t>
        <a:bodyPr/>
        <a:lstStyle/>
        <a:p>
          <a:endParaRPr lang="en-US"/>
        </a:p>
      </dgm:t>
    </dgm:pt>
    <dgm:pt modelId="{926128F9-B2C7-4361-A4AF-A4BBE9951B5C}" type="sibTrans" cxnId="{6433B693-3C47-438C-8432-70812150D561}">
      <dgm:prSet/>
      <dgm:spPr/>
      <dgm:t>
        <a:bodyPr/>
        <a:lstStyle/>
        <a:p>
          <a:endParaRPr lang="en-US"/>
        </a:p>
      </dgm:t>
    </dgm:pt>
    <dgm:pt modelId="{9BD67FAF-03ED-4453-B6ED-6C34A8141A99}">
      <dgm:prSet/>
      <dgm:spPr>
        <a:xfrm>
          <a:off x="1400404"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8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863CCA15-13E5-44A7-8D29-0737F8FD3934}" type="parTrans" cxnId="{929965D0-E1EF-4CCA-9DA1-12101E8DD312}">
      <dgm:prSet/>
      <dgm:spPr/>
      <dgm:t>
        <a:bodyPr/>
        <a:lstStyle/>
        <a:p>
          <a:endParaRPr lang="en-US"/>
        </a:p>
      </dgm:t>
    </dgm:pt>
    <dgm:pt modelId="{EFE7320D-D17D-48BF-87BA-1BB62AE1C5D2}" type="sibTrans" cxnId="{929965D0-E1EF-4CCA-9DA1-12101E8DD312}">
      <dgm:prSet/>
      <dgm:spPr/>
      <dgm:t>
        <a:bodyPr/>
        <a:lstStyle/>
        <a:p>
          <a:endParaRPr lang="en-US"/>
        </a:p>
      </dgm:t>
    </dgm:pt>
    <dgm:pt modelId="{B193B22B-8489-4B5C-B0CA-F9727CEF6A8A}">
      <dgm:prSet/>
      <dgm:spPr>
        <a:xfrm>
          <a:off x="650703"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9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BAFCF767-BF5F-4F95-A015-CD1D9D60DE60}" type="parTrans" cxnId="{322BF96A-B5AE-425B-88BB-BA1C3BC5FBA8}">
      <dgm:prSet/>
      <dgm:spPr/>
      <dgm:t>
        <a:bodyPr/>
        <a:lstStyle/>
        <a:p>
          <a:endParaRPr lang="en-US"/>
        </a:p>
      </dgm:t>
    </dgm:pt>
    <dgm:pt modelId="{0850D94A-3EAE-4E42-A3C4-6A6A9BA74CD0}" type="sibTrans" cxnId="{322BF96A-B5AE-425B-88BB-BA1C3BC5FBA8}">
      <dgm:prSet/>
      <dgm:spPr/>
      <dgm:t>
        <a:bodyPr/>
        <a:lstStyle/>
        <a:p>
          <a:endParaRPr lang="en-US"/>
        </a:p>
      </dgm:t>
    </dgm:pt>
    <dgm:pt modelId="{2F4BE661-106F-42D8-947A-2E2D096B7D26}">
      <dgm:prSet/>
      <dgm:spPr>
        <a:xfrm>
          <a:off x="650703"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10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74904666-447C-45EB-9EFD-9E3DE921F03D}" type="parTrans" cxnId="{AF925234-48D1-45DA-B8CF-D87D21561F0A}">
      <dgm:prSet/>
      <dgm:spPr/>
      <dgm:t>
        <a:bodyPr/>
        <a:lstStyle/>
        <a:p>
          <a:endParaRPr lang="en-US"/>
        </a:p>
      </dgm:t>
    </dgm:pt>
    <dgm:pt modelId="{B5608F5E-77D9-4275-A838-E76F27461E9E}" type="sibTrans" cxnId="{AF925234-48D1-45DA-B8CF-D87D21561F0A}">
      <dgm:prSet/>
      <dgm:spPr/>
      <dgm:t>
        <a:bodyPr/>
        <a:lstStyle/>
        <a:p>
          <a:endParaRPr lang="en-US"/>
        </a:p>
      </dgm:t>
    </dgm:pt>
    <dgm:pt modelId="{3857CDA9-7885-4AAC-B8A4-22AE736A3DD5}">
      <dgm:prSet/>
      <dgm:spPr>
        <a:xfrm>
          <a:off x="1400404"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11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7290C1B9-D24A-4C6E-917A-FDD93E99E895}" type="parTrans" cxnId="{7EDE8234-D450-4B7C-81EB-2493D08A2827}">
      <dgm:prSet/>
      <dgm:spPr/>
      <dgm:t>
        <a:bodyPr/>
        <a:lstStyle/>
        <a:p>
          <a:endParaRPr lang="en-US"/>
        </a:p>
      </dgm:t>
    </dgm:pt>
    <dgm:pt modelId="{78173A39-89A4-4F22-9CD4-2B823717CF6C}" type="sibTrans" cxnId="{7EDE8234-D450-4B7C-81EB-2493D08A2827}">
      <dgm:prSet/>
      <dgm:spPr/>
      <dgm:t>
        <a:bodyPr/>
        <a:lstStyle/>
        <a:p>
          <a:endParaRPr lang="en-US"/>
        </a:p>
      </dgm:t>
    </dgm:pt>
    <dgm:pt modelId="{06C21201-CC65-4A9C-A487-13820F9B6057}">
      <dgm:prSet/>
      <dgm:spPr>
        <a:xfrm>
          <a:off x="2698925" y="3003"/>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011A1220-FBA0-4183-9371-FBCE6F610B80}" type="parTrans" cxnId="{03947AE0-7597-4D45-9248-21BBF698A133}">
      <dgm:prSet/>
      <dgm:spPr/>
      <dgm:t>
        <a:bodyPr/>
        <a:lstStyle/>
        <a:p>
          <a:endParaRPr lang="en-US"/>
        </a:p>
      </dgm:t>
    </dgm:pt>
    <dgm:pt modelId="{6804404E-4D1D-48C0-A830-ED36EB20F23A}" type="sibTrans" cxnId="{03947AE0-7597-4D45-9248-21BBF698A133}">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DCFB7C82-6D4D-4472-9865-AEACFE8D2B31}" type="pres">
      <dgm:prSet presAssocID="{292F9123-A183-4636-ADEC-4FF458EC11AE}" presName="dummy" presStyleCnt="0"/>
      <dgm:spPr/>
    </dgm:pt>
    <dgm:pt modelId="{2565CD42-27F1-4429-868D-D1FC6CC7477A}" type="pres">
      <dgm:prSet presAssocID="{292F9123-A183-4636-ADEC-4FF458EC11AE}" presName="node" presStyleLbl="revTx" presStyleIdx="1" presStyleCnt="12" custScaleX="192316">
        <dgm:presLayoutVars>
          <dgm:bulletEnabled val="1"/>
        </dgm:presLayoutVars>
      </dgm:prSet>
      <dgm:spPr>
        <a:prstGeom prst="rect">
          <a:avLst/>
        </a:prstGeom>
      </dgm:spPr>
    </dgm:pt>
    <dgm:pt modelId="{8E3B9ADF-7AA6-4160-8C20-5E7644BD3348}" type="pres">
      <dgm:prSet presAssocID="{C81468CC-B32F-4359-A0BD-B19B6E92600E}"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B286DA0F-6D5A-43D2-9A23-95ADB691036F}" type="pres">
      <dgm:prSet presAssocID="{FFC8D458-32A2-441C-9D6D-2D686129D64A}" presName="dummy" presStyleCnt="0"/>
      <dgm:spPr/>
    </dgm:pt>
    <dgm:pt modelId="{1A95710A-1CC1-4463-B461-494715E51FF4}" type="pres">
      <dgm:prSet presAssocID="{FFC8D458-32A2-441C-9D6D-2D686129D64A}" presName="node" presStyleLbl="revTx" presStyleIdx="2" presStyleCnt="12" custScaleX="216806">
        <dgm:presLayoutVars>
          <dgm:bulletEnabled val="1"/>
        </dgm:presLayoutVars>
      </dgm:prSet>
      <dgm:spPr>
        <a:prstGeom prst="rect">
          <a:avLst/>
        </a:prstGeom>
      </dgm:spPr>
    </dgm:pt>
    <dgm:pt modelId="{C1138C7A-8C5D-4B33-B3F2-30339A676503}" type="pres">
      <dgm:prSet presAssocID="{57C7F9A5-F5BE-44A0-9C6B-1113FB913536}"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F6F18B08-100B-4CED-AFA6-F82DA53F3B20}" type="pres">
      <dgm:prSet presAssocID="{2CF7F402-695D-4816-9F1C-70A3CE0F3151}" presName="dummy" presStyleCnt="0"/>
      <dgm:spPr/>
    </dgm:pt>
    <dgm:pt modelId="{9AD1010E-3228-4CC8-9C9D-BF9C334865E2}" type="pres">
      <dgm:prSet presAssocID="{2CF7F402-695D-4816-9F1C-70A3CE0F3151}" presName="node" presStyleLbl="revTx" presStyleIdx="3" presStyleCnt="12" custScaleX="211950">
        <dgm:presLayoutVars>
          <dgm:bulletEnabled val="1"/>
        </dgm:presLayoutVars>
      </dgm:prSet>
      <dgm:spPr>
        <a:prstGeom prst="rect">
          <a:avLst/>
        </a:prstGeom>
      </dgm:spPr>
    </dgm:pt>
    <dgm:pt modelId="{F0CA19FE-F3BD-4EC5-811A-10886C05510C}" type="pres">
      <dgm:prSet presAssocID="{579C6C09-1973-4079-BCE2-0A07684126ED}"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1F4C2E5C-E710-40FF-B3B8-50C16DAA4E94}" type="pres">
      <dgm:prSet presAssocID="{3CC4CD2C-9613-482B-A754-13C239677E35}" presName="dummy" presStyleCnt="0"/>
      <dgm:spPr/>
    </dgm:pt>
    <dgm:pt modelId="{E7AE0057-A568-478F-B4E2-6FA5171C7463}" type="pres">
      <dgm:prSet presAssocID="{3CC4CD2C-9613-482B-A754-13C239677E35}" presName="node" presStyleLbl="revTx" presStyleIdx="4" presStyleCnt="12" custScaleX="250719">
        <dgm:presLayoutVars>
          <dgm:bulletEnabled val="1"/>
        </dgm:presLayoutVars>
      </dgm:prSet>
      <dgm:spPr>
        <a:prstGeom prst="rect">
          <a:avLst/>
        </a:prstGeom>
      </dgm:spPr>
    </dgm:pt>
    <dgm:pt modelId="{A22DC443-9C20-43F6-8343-688768613836}" type="pres">
      <dgm:prSet presAssocID="{56969F30-91B4-414C-9AA4-5999E021FF83}"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BB40992F-6BB1-4872-A0E0-F7A14DC194A7}" type="pres">
      <dgm:prSet presAssocID="{40B6FC8C-BBE2-4FA3-8EFE-9FF34AE33154}" presName="dummy" presStyleCnt="0"/>
      <dgm:spPr/>
    </dgm:pt>
    <dgm:pt modelId="{F4CE7126-A9D4-4CB9-A8C1-72213B258707}" type="pres">
      <dgm:prSet presAssocID="{40B6FC8C-BBE2-4FA3-8EFE-9FF34AE33154}" presName="node" presStyleLbl="revTx" presStyleIdx="5" presStyleCnt="12" custScaleX="209410">
        <dgm:presLayoutVars>
          <dgm:bulletEnabled val="1"/>
        </dgm:presLayoutVars>
      </dgm:prSet>
      <dgm:spPr>
        <a:prstGeom prst="rect">
          <a:avLst/>
        </a:prstGeom>
      </dgm:spPr>
    </dgm:pt>
    <dgm:pt modelId="{6B469B5E-4E70-4CF8-970A-524499AA754E}" type="pres">
      <dgm:prSet presAssocID="{13F67A39-A327-4204-BAAE-B492406D4159}"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7A0EDCA-16EC-4D6F-A6BC-7DF70AED3616}" type="pres">
      <dgm:prSet presAssocID="{7D2B1155-A14B-4D3C-8805-A04514751155}" presName="dummy" presStyleCnt="0"/>
      <dgm:spPr/>
    </dgm:pt>
    <dgm:pt modelId="{E6B6825F-2EE9-46E6-B969-BEC50ECD1874}" type="pres">
      <dgm:prSet presAssocID="{7D2B1155-A14B-4D3C-8805-A04514751155}" presName="node" presStyleLbl="revTx" presStyleIdx="6" presStyleCnt="12" custScaleX="160431">
        <dgm:presLayoutVars>
          <dgm:bulletEnabled val="1"/>
        </dgm:presLayoutVars>
      </dgm:prSet>
      <dgm:spPr>
        <a:prstGeom prst="rect">
          <a:avLst/>
        </a:prstGeom>
      </dgm:spPr>
    </dgm:pt>
    <dgm:pt modelId="{8186B8CE-F894-4736-8FC0-FD408DE4ABD3}" type="pres">
      <dgm:prSet presAssocID="{926128F9-B2C7-4361-A4AF-A4BBE9951B5C}"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5FD16A9A-0D6A-48A9-8868-D768200963A9}" type="pres">
      <dgm:prSet presAssocID="{9BD67FAF-03ED-4453-B6ED-6C34A8141A99}" presName="dummy" presStyleCnt="0"/>
      <dgm:spPr/>
    </dgm:pt>
    <dgm:pt modelId="{2F04E9C7-9B03-4E32-877C-586F20D8AD73}" type="pres">
      <dgm:prSet presAssocID="{9BD67FAF-03ED-4453-B6ED-6C34A8141A99}" presName="node" presStyleLbl="revTx" presStyleIdx="7" presStyleCnt="12" custScaleX="218258">
        <dgm:presLayoutVars>
          <dgm:bulletEnabled val="1"/>
        </dgm:presLayoutVars>
      </dgm:prSet>
      <dgm:spPr>
        <a:prstGeom prst="rect">
          <a:avLst/>
        </a:prstGeom>
      </dgm:spPr>
    </dgm:pt>
    <dgm:pt modelId="{C4F727F8-7790-47B3-B85A-7347E3BA24C2}" type="pres">
      <dgm:prSet presAssocID="{EFE7320D-D17D-48BF-87BA-1BB62AE1C5D2}"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0658D0F0-01C3-42CB-B475-84518DAF6016}" type="pres">
      <dgm:prSet presAssocID="{B193B22B-8489-4B5C-B0CA-F9727CEF6A8A}" presName="dummy" presStyleCnt="0"/>
      <dgm:spPr/>
    </dgm:pt>
    <dgm:pt modelId="{2393BEA8-7202-43EA-8D78-9F50DCC0536C}" type="pres">
      <dgm:prSet presAssocID="{B193B22B-8489-4B5C-B0CA-F9727CEF6A8A}" presName="node" presStyleLbl="revTx" presStyleIdx="8" presStyleCnt="12" custScaleX="221150">
        <dgm:presLayoutVars>
          <dgm:bulletEnabled val="1"/>
        </dgm:presLayoutVars>
      </dgm:prSet>
      <dgm:spPr>
        <a:prstGeom prst="rect">
          <a:avLst/>
        </a:prstGeom>
      </dgm:spPr>
    </dgm:pt>
    <dgm:pt modelId="{01C64552-A7D8-45E7-94FC-620F87442FE7}" type="pres">
      <dgm:prSet presAssocID="{0850D94A-3EAE-4E42-A3C4-6A6A9BA74CD0}"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D6F82260-D34E-4A16-9FA2-5B0F59182119}" type="pres">
      <dgm:prSet presAssocID="{2F4BE661-106F-42D8-947A-2E2D096B7D26}" presName="dummy" presStyleCnt="0"/>
      <dgm:spPr/>
    </dgm:pt>
    <dgm:pt modelId="{B99CEB4E-89F8-4AFA-94E7-7AF27546A7C8}" type="pres">
      <dgm:prSet presAssocID="{2F4BE661-106F-42D8-947A-2E2D096B7D26}" presName="node" presStyleLbl="revTx" presStyleIdx="9" presStyleCnt="12" custScaleX="223834">
        <dgm:presLayoutVars>
          <dgm:bulletEnabled val="1"/>
        </dgm:presLayoutVars>
      </dgm:prSet>
      <dgm:spPr>
        <a:prstGeom prst="rect">
          <a:avLst/>
        </a:prstGeom>
      </dgm:spPr>
    </dgm:pt>
    <dgm:pt modelId="{711B582A-2D27-45A7-ABF6-A4FDC2E5006D}" type="pres">
      <dgm:prSet presAssocID="{B5608F5E-77D9-4275-A838-E76F27461E9E}"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59D0F580-C957-4FD9-8750-91E1DFB454BE}" type="pres">
      <dgm:prSet presAssocID="{3857CDA9-7885-4AAC-B8A4-22AE736A3DD5}" presName="dummy" presStyleCnt="0"/>
      <dgm:spPr/>
    </dgm:pt>
    <dgm:pt modelId="{577EB9D8-4F07-4B84-9019-C9D880E5425E}" type="pres">
      <dgm:prSet presAssocID="{3857CDA9-7885-4AAC-B8A4-22AE736A3DD5}" presName="node" presStyleLbl="revTx" presStyleIdx="10" presStyleCnt="12" custScaleX="204809">
        <dgm:presLayoutVars>
          <dgm:bulletEnabled val="1"/>
        </dgm:presLayoutVars>
      </dgm:prSet>
      <dgm:spPr>
        <a:prstGeom prst="rect">
          <a:avLst/>
        </a:prstGeom>
      </dgm:spPr>
    </dgm:pt>
    <dgm:pt modelId="{B442FD32-BAEF-41B8-8B09-00B6044FFEF8}" type="pres">
      <dgm:prSet presAssocID="{78173A39-89A4-4F22-9CD4-2B823717CF6C}"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1DC273B0-2DD0-410B-B4D7-BFD70AC9A9D6}" type="pres">
      <dgm:prSet presAssocID="{06C21201-CC65-4A9C-A487-13820F9B6057}" presName="dummy" presStyleCnt="0"/>
      <dgm:spPr/>
    </dgm:pt>
    <dgm:pt modelId="{2A5C9713-8004-4D8B-9610-F0F0315F7CCD}" type="pres">
      <dgm:prSet presAssocID="{06C21201-CC65-4A9C-A487-13820F9B6057}" presName="node" presStyleLbl="revTx" presStyleIdx="11" presStyleCnt="12" custScaleX="91262" custRadScaleRad="100461" custRadScaleInc="-9508">
        <dgm:presLayoutVars>
          <dgm:bulletEnabled val="1"/>
        </dgm:presLayoutVars>
      </dgm:prSet>
      <dgm:spPr>
        <a:prstGeom prst="rect">
          <a:avLst/>
        </a:prstGeom>
      </dgm:spPr>
    </dgm:pt>
    <dgm:pt modelId="{75D8531B-B6CC-4F1D-A077-28294995D997}" type="pres">
      <dgm:prSet presAssocID="{6804404E-4D1D-48C0-A830-ED36EB20F23A}"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81502A07-A67A-46F8-BECC-0FF17536206B}" type="presOf" srcId="{579C6C09-1973-4079-BCE2-0A07684126ED}" destId="{F0CA19FE-F3BD-4EC5-811A-10886C05510C}" srcOrd="0" destOrd="0" presId="urn:microsoft.com/office/officeart/2005/8/layout/cycle1"/>
    <dgm:cxn modelId="{E1E3E009-25E4-4ABE-A8D5-D76F863DB5D7}" type="presOf" srcId="{06C21201-CC65-4A9C-A487-13820F9B6057}" destId="{2A5C9713-8004-4D8B-9610-F0F0315F7CCD}" srcOrd="0" destOrd="0" presId="urn:microsoft.com/office/officeart/2005/8/layout/cycle1"/>
    <dgm:cxn modelId="{1A4FF40B-9E5A-4853-A7CC-37B215283F8B}" type="presOf" srcId="{292F9123-A183-4636-ADEC-4FF458EC11AE}" destId="{2565CD42-27F1-4429-868D-D1FC6CC7477A}" srcOrd="0" destOrd="0" presId="urn:microsoft.com/office/officeart/2005/8/layout/cycle1"/>
    <dgm:cxn modelId="{699EC72C-0B36-4E3F-8B0D-269938F47A1F}" type="presOf" srcId="{2CF7F402-695D-4816-9F1C-70A3CE0F3151}" destId="{9AD1010E-3228-4CC8-9C9D-BF9C334865E2}" srcOrd="0" destOrd="0" presId="urn:microsoft.com/office/officeart/2005/8/layout/cycle1"/>
    <dgm:cxn modelId="{9E58BD33-AB68-488B-8807-75CC86C93F5F}" type="presOf" srcId="{B6065800-F57E-6842-B73C-614AFBC2DE05}" destId="{2990F259-A510-7044-A15A-189FB55AE5CB}" srcOrd="0" destOrd="0" presId="urn:microsoft.com/office/officeart/2005/8/layout/cycle1"/>
    <dgm:cxn modelId="{AF925234-48D1-45DA-B8CF-D87D21561F0A}" srcId="{8E1255C9-F847-A440-83FF-7AA254CCB896}" destId="{2F4BE661-106F-42D8-947A-2E2D096B7D26}" srcOrd="9" destOrd="0" parTransId="{74904666-447C-45EB-9EFD-9E3DE921F03D}" sibTransId="{B5608F5E-77D9-4275-A838-E76F27461E9E}"/>
    <dgm:cxn modelId="{7EDE8234-D450-4B7C-81EB-2493D08A2827}" srcId="{8E1255C9-F847-A440-83FF-7AA254CCB896}" destId="{3857CDA9-7885-4AAC-B8A4-22AE736A3DD5}" srcOrd="10" destOrd="0" parTransId="{7290C1B9-D24A-4C6E-917A-FDD93E99E895}" sibTransId="{78173A39-89A4-4F22-9CD4-2B823717CF6C}"/>
    <dgm:cxn modelId="{24E8EE39-70FF-B84F-8DD2-74F1728207D4}" srcId="{8E1255C9-F847-A440-83FF-7AA254CCB896}" destId="{12600BCB-5734-3F4B-9543-0CB09A3EC940}" srcOrd="0" destOrd="0" parTransId="{694C5870-D1B6-4749-AAAC-40AAB1DA82EA}" sibTransId="{B6065800-F57E-6842-B73C-614AFBC2DE05}"/>
    <dgm:cxn modelId="{DC2DCD40-6C69-4231-B967-C49B9F243AB9}" srcId="{8E1255C9-F847-A440-83FF-7AA254CCB896}" destId="{FFC8D458-32A2-441C-9D6D-2D686129D64A}" srcOrd="2" destOrd="0" parTransId="{A47E5083-A4D7-4859-A8E5-3C0186A2435C}" sibTransId="{57C7F9A5-F5BE-44A0-9C6B-1113FB913536}"/>
    <dgm:cxn modelId="{AD0F994D-7563-48FF-87DB-D9C982D81C2E}" type="presOf" srcId="{3CC4CD2C-9613-482B-A754-13C239677E35}" destId="{E7AE0057-A568-478F-B4E2-6FA5171C7463}" srcOrd="0" destOrd="0" presId="urn:microsoft.com/office/officeart/2005/8/layout/cycle1"/>
    <dgm:cxn modelId="{8728344F-BFBE-4698-BB6F-4093E25DDD95}" type="presOf" srcId="{13F67A39-A327-4204-BAAE-B492406D4159}" destId="{6B469B5E-4E70-4CF8-970A-524499AA754E}" srcOrd="0" destOrd="0" presId="urn:microsoft.com/office/officeart/2005/8/layout/cycle1"/>
    <dgm:cxn modelId="{07F4585D-C0DD-4E09-92F1-6FEBCC28959B}" type="presOf" srcId="{6804404E-4D1D-48C0-A830-ED36EB20F23A}" destId="{75D8531B-B6CC-4F1D-A077-28294995D997}" srcOrd="0" destOrd="0" presId="urn:microsoft.com/office/officeart/2005/8/layout/cycle1"/>
    <dgm:cxn modelId="{3B0ECC5D-EF93-4507-A25F-94B78A32BC4F}" type="presOf" srcId="{0850D94A-3EAE-4E42-A3C4-6A6A9BA74CD0}" destId="{01C64552-A7D8-45E7-94FC-620F87442FE7}" srcOrd="0" destOrd="0" presId="urn:microsoft.com/office/officeart/2005/8/layout/cycle1"/>
    <dgm:cxn modelId="{2BA1A167-5484-49FE-A69B-9ACC32D1EE70}" srcId="{8E1255C9-F847-A440-83FF-7AA254CCB896}" destId="{3CC4CD2C-9613-482B-A754-13C239677E35}" srcOrd="4" destOrd="0" parTransId="{A963B278-9892-4202-A96D-47A4910C9660}" sibTransId="{56969F30-91B4-414C-9AA4-5999E021FF83}"/>
    <dgm:cxn modelId="{21BD0768-BF58-457D-BB62-49ADCF9DA622}" srcId="{8E1255C9-F847-A440-83FF-7AA254CCB896}" destId="{292F9123-A183-4636-ADEC-4FF458EC11AE}" srcOrd="1" destOrd="0" parTransId="{F2119419-B25F-4480-9725-8140E85EE8C5}" sibTransId="{C81468CC-B32F-4359-A0BD-B19B6E92600E}"/>
    <dgm:cxn modelId="{8B989E68-F04D-4D11-89FC-668ECDE122B1}" type="presOf" srcId="{9BD67FAF-03ED-4453-B6ED-6C34A8141A99}" destId="{2F04E9C7-9B03-4E32-877C-586F20D8AD73}" srcOrd="0" destOrd="0" presId="urn:microsoft.com/office/officeart/2005/8/layout/cycle1"/>
    <dgm:cxn modelId="{322BF96A-B5AE-425B-88BB-BA1C3BC5FBA8}" srcId="{8E1255C9-F847-A440-83FF-7AA254CCB896}" destId="{B193B22B-8489-4B5C-B0CA-F9727CEF6A8A}" srcOrd="8" destOrd="0" parTransId="{BAFCF767-BF5F-4F95-A015-CD1D9D60DE60}" sibTransId="{0850D94A-3EAE-4E42-A3C4-6A6A9BA74CD0}"/>
    <dgm:cxn modelId="{528D0875-A0CA-48F6-BC51-F3DD2BE8D018}" type="presOf" srcId="{78173A39-89A4-4F22-9CD4-2B823717CF6C}" destId="{B442FD32-BAEF-41B8-8B09-00B6044FFEF8}" srcOrd="0" destOrd="0" presId="urn:microsoft.com/office/officeart/2005/8/layout/cycle1"/>
    <dgm:cxn modelId="{15661279-1A98-4745-BB1B-7AB274B817B0}" type="presOf" srcId="{8E1255C9-F847-A440-83FF-7AA254CCB896}" destId="{974F300E-4386-5845-9047-D2E50BE5B9DF}" srcOrd="0" destOrd="0" presId="urn:microsoft.com/office/officeart/2005/8/layout/cycle1"/>
    <dgm:cxn modelId="{B815A682-59F5-4404-804B-9C9EE23026A1}" type="presOf" srcId="{926128F9-B2C7-4361-A4AF-A4BBE9951B5C}" destId="{8186B8CE-F894-4736-8FC0-FD408DE4ABD3}" srcOrd="0" destOrd="0" presId="urn:microsoft.com/office/officeart/2005/8/layout/cycle1"/>
    <dgm:cxn modelId="{6433B693-3C47-438C-8432-70812150D561}" srcId="{8E1255C9-F847-A440-83FF-7AA254CCB896}" destId="{7D2B1155-A14B-4D3C-8805-A04514751155}" srcOrd="6" destOrd="0" parTransId="{71D3CFF1-4409-4FF6-BA46-C95AE0E6D801}" sibTransId="{926128F9-B2C7-4361-A4AF-A4BBE9951B5C}"/>
    <dgm:cxn modelId="{841EFD95-6828-4569-A539-0433EF05869D}" type="presOf" srcId="{2F4BE661-106F-42D8-947A-2E2D096B7D26}" destId="{B99CEB4E-89F8-4AFA-94E7-7AF27546A7C8}" srcOrd="0" destOrd="0" presId="urn:microsoft.com/office/officeart/2005/8/layout/cycle1"/>
    <dgm:cxn modelId="{0FDB0DA4-EFFA-4CF3-83E3-14EAFC756508}" srcId="{8E1255C9-F847-A440-83FF-7AA254CCB896}" destId="{40B6FC8C-BBE2-4FA3-8EFE-9FF34AE33154}" srcOrd="5" destOrd="0" parTransId="{5813E07F-1E8F-488D-9458-520938A544CB}" sibTransId="{13F67A39-A327-4204-BAAE-B492406D4159}"/>
    <dgm:cxn modelId="{20F397A6-94F9-4DA1-91E8-B8CE1F2D82DE}" type="presOf" srcId="{C81468CC-B32F-4359-A0BD-B19B6E92600E}" destId="{8E3B9ADF-7AA6-4160-8C20-5E7644BD3348}" srcOrd="0" destOrd="0" presId="urn:microsoft.com/office/officeart/2005/8/layout/cycle1"/>
    <dgm:cxn modelId="{389C29AB-F77C-4CEC-A59A-076984B2F42C}" type="presOf" srcId="{7D2B1155-A14B-4D3C-8805-A04514751155}" destId="{E6B6825F-2EE9-46E6-B969-BEC50ECD1874}" srcOrd="0" destOrd="0" presId="urn:microsoft.com/office/officeart/2005/8/layout/cycle1"/>
    <dgm:cxn modelId="{1D3A3EAC-759D-4ACA-92EA-2744CF545582}" type="presOf" srcId="{12600BCB-5734-3F4B-9543-0CB09A3EC940}" destId="{92DA8A36-05F4-4B4C-B207-6FB4CBC9688F}" srcOrd="0" destOrd="0" presId="urn:microsoft.com/office/officeart/2005/8/layout/cycle1"/>
    <dgm:cxn modelId="{5E268FBA-7492-4AD6-9C78-0B454A87B039}" type="presOf" srcId="{40B6FC8C-BBE2-4FA3-8EFE-9FF34AE33154}" destId="{F4CE7126-A9D4-4CB9-A8C1-72213B258707}" srcOrd="0" destOrd="0" presId="urn:microsoft.com/office/officeart/2005/8/layout/cycle1"/>
    <dgm:cxn modelId="{6FEDAFBB-E35D-4DE1-A5A2-C5B66301A710}" type="presOf" srcId="{B5608F5E-77D9-4275-A838-E76F27461E9E}" destId="{711B582A-2D27-45A7-ABF6-A4FDC2E5006D}" srcOrd="0" destOrd="0" presId="urn:microsoft.com/office/officeart/2005/8/layout/cycle1"/>
    <dgm:cxn modelId="{C7D62BBC-F805-4321-8959-2EE7CE5AD9D7}" srcId="{8E1255C9-F847-A440-83FF-7AA254CCB896}" destId="{2CF7F402-695D-4816-9F1C-70A3CE0F3151}" srcOrd="3" destOrd="0" parTransId="{D1C00A8D-ED08-4626-892F-AFFEA0553C0C}" sibTransId="{579C6C09-1973-4079-BCE2-0A07684126ED}"/>
    <dgm:cxn modelId="{A51441C9-A625-480A-B4EF-892A73AAFBAD}" type="presOf" srcId="{B193B22B-8489-4B5C-B0CA-F9727CEF6A8A}" destId="{2393BEA8-7202-43EA-8D78-9F50DCC0536C}" srcOrd="0" destOrd="0" presId="urn:microsoft.com/office/officeart/2005/8/layout/cycle1"/>
    <dgm:cxn modelId="{929965D0-E1EF-4CCA-9DA1-12101E8DD312}" srcId="{8E1255C9-F847-A440-83FF-7AA254CCB896}" destId="{9BD67FAF-03ED-4453-B6ED-6C34A8141A99}" srcOrd="7" destOrd="0" parTransId="{863CCA15-13E5-44A7-8D29-0737F8FD3934}" sibTransId="{EFE7320D-D17D-48BF-87BA-1BB62AE1C5D2}"/>
    <dgm:cxn modelId="{601C30D8-8173-46BC-9D9D-75E92F3A60D4}" type="presOf" srcId="{57C7F9A5-F5BE-44A0-9C6B-1113FB913536}" destId="{C1138C7A-8C5D-4B33-B3F2-30339A676503}" srcOrd="0" destOrd="0" presId="urn:microsoft.com/office/officeart/2005/8/layout/cycle1"/>
    <dgm:cxn modelId="{39C658DB-7ED5-4703-A41F-297555B4757E}" type="presOf" srcId="{FFC8D458-32A2-441C-9D6D-2D686129D64A}" destId="{1A95710A-1CC1-4463-B461-494715E51FF4}" srcOrd="0" destOrd="0" presId="urn:microsoft.com/office/officeart/2005/8/layout/cycle1"/>
    <dgm:cxn modelId="{307FA9DE-5263-4E24-95AB-C09C79B573A9}" type="presOf" srcId="{3857CDA9-7885-4AAC-B8A4-22AE736A3DD5}" destId="{577EB9D8-4F07-4B84-9019-C9D880E5425E}" srcOrd="0" destOrd="0" presId="urn:microsoft.com/office/officeart/2005/8/layout/cycle1"/>
    <dgm:cxn modelId="{03947AE0-7597-4D45-9248-21BBF698A133}" srcId="{8E1255C9-F847-A440-83FF-7AA254CCB896}" destId="{06C21201-CC65-4A9C-A487-13820F9B6057}" srcOrd="11" destOrd="0" parTransId="{011A1220-FBA0-4183-9371-FBCE6F610B80}" sibTransId="{6804404E-4D1D-48C0-A830-ED36EB20F23A}"/>
    <dgm:cxn modelId="{35D06CEA-6B30-41EE-9107-557F80FFAC9D}" type="presOf" srcId="{56969F30-91B4-414C-9AA4-5999E021FF83}" destId="{A22DC443-9C20-43F6-8343-688768613836}" srcOrd="0" destOrd="0" presId="urn:microsoft.com/office/officeart/2005/8/layout/cycle1"/>
    <dgm:cxn modelId="{73B5B1F2-1204-414F-8E70-6736D37785F5}" type="presOf" srcId="{EFE7320D-D17D-48BF-87BA-1BB62AE1C5D2}" destId="{C4F727F8-7790-47B3-B85A-7347E3BA24C2}" srcOrd="0" destOrd="0" presId="urn:microsoft.com/office/officeart/2005/8/layout/cycle1"/>
    <dgm:cxn modelId="{AA9F9DE3-F509-4B14-A9CB-E3A24584EA9B}" type="presParOf" srcId="{974F300E-4386-5845-9047-D2E50BE5B9DF}" destId="{BF1A72C0-4F23-214E-B2C0-EC3432C35438}" srcOrd="0" destOrd="0" presId="urn:microsoft.com/office/officeart/2005/8/layout/cycle1"/>
    <dgm:cxn modelId="{6E15802B-B7CD-4849-B220-BB48003DD1B5}" type="presParOf" srcId="{974F300E-4386-5845-9047-D2E50BE5B9DF}" destId="{92DA8A36-05F4-4B4C-B207-6FB4CBC9688F}" srcOrd="1" destOrd="0" presId="urn:microsoft.com/office/officeart/2005/8/layout/cycle1"/>
    <dgm:cxn modelId="{568B0501-F57C-4D5C-B0AE-DF9EB1A7BCAD}" type="presParOf" srcId="{974F300E-4386-5845-9047-D2E50BE5B9DF}" destId="{2990F259-A510-7044-A15A-189FB55AE5CB}" srcOrd="2" destOrd="0" presId="urn:microsoft.com/office/officeart/2005/8/layout/cycle1"/>
    <dgm:cxn modelId="{628382BA-54BD-48AD-A771-EFA1409BC7EE}" type="presParOf" srcId="{974F300E-4386-5845-9047-D2E50BE5B9DF}" destId="{DCFB7C82-6D4D-4472-9865-AEACFE8D2B31}" srcOrd="3" destOrd="0" presId="urn:microsoft.com/office/officeart/2005/8/layout/cycle1"/>
    <dgm:cxn modelId="{6147538C-357B-4133-860C-E8032CB8030D}" type="presParOf" srcId="{974F300E-4386-5845-9047-D2E50BE5B9DF}" destId="{2565CD42-27F1-4429-868D-D1FC6CC7477A}" srcOrd="4" destOrd="0" presId="urn:microsoft.com/office/officeart/2005/8/layout/cycle1"/>
    <dgm:cxn modelId="{AFC4994E-232F-4B65-B7E9-C63A5B4D3A3E}" type="presParOf" srcId="{974F300E-4386-5845-9047-D2E50BE5B9DF}" destId="{8E3B9ADF-7AA6-4160-8C20-5E7644BD3348}" srcOrd="5" destOrd="0" presId="urn:microsoft.com/office/officeart/2005/8/layout/cycle1"/>
    <dgm:cxn modelId="{B45820C2-8E9E-4D98-8667-D551F9FF9166}" type="presParOf" srcId="{974F300E-4386-5845-9047-D2E50BE5B9DF}" destId="{B286DA0F-6D5A-43D2-9A23-95ADB691036F}" srcOrd="6" destOrd="0" presId="urn:microsoft.com/office/officeart/2005/8/layout/cycle1"/>
    <dgm:cxn modelId="{65C14C5E-3D18-452A-A92A-9B9E362FAD4B}" type="presParOf" srcId="{974F300E-4386-5845-9047-D2E50BE5B9DF}" destId="{1A95710A-1CC1-4463-B461-494715E51FF4}" srcOrd="7" destOrd="0" presId="urn:microsoft.com/office/officeart/2005/8/layout/cycle1"/>
    <dgm:cxn modelId="{2CCF5F4E-7EC0-4014-A1D0-5E02356E89D1}" type="presParOf" srcId="{974F300E-4386-5845-9047-D2E50BE5B9DF}" destId="{C1138C7A-8C5D-4B33-B3F2-30339A676503}" srcOrd="8" destOrd="0" presId="urn:microsoft.com/office/officeart/2005/8/layout/cycle1"/>
    <dgm:cxn modelId="{09A5B6B1-99CE-4147-85E7-1FC446979906}" type="presParOf" srcId="{974F300E-4386-5845-9047-D2E50BE5B9DF}" destId="{F6F18B08-100B-4CED-AFA6-F82DA53F3B20}" srcOrd="9" destOrd="0" presId="urn:microsoft.com/office/officeart/2005/8/layout/cycle1"/>
    <dgm:cxn modelId="{70D45C0D-CF23-48C1-833C-BAA2CDE3FEE0}" type="presParOf" srcId="{974F300E-4386-5845-9047-D2E50BE5B9DF}" destId="{9AD1010E-3228-4CC8-9C9D-BF9C334865E2}" srcOrd="10" destOrd="0" presId="urn:microsoft.com/office/officeart/2005/8/layout/cycle1"/>
    <dgm:cxn modelId="{5CA6FD6D-4B5B-4569-841C-5A1338BEE443}" type="presParOf" srcId="{974F300E-4386-5845-9047-D2E50BE5B9DF}" destId="{F0CA19FE-F3BD-4EC5-811A-10886C05510C}" srcOrd="11" destOrd="0" presId="urn:microsoft.com/office/officeart/2005/8/layout/cycle1"/>
    <dgm:cxn modelId="{EC6508F1-2740-4169-88A8-B39847BACC84}" type="presParOf" srcId="{974F300E-4386-5845-9047-D2E50BE5B9DF}" destId="{1F4C2E5C-E710-40FF-B3B8-50C16DAA4E94}" srcOrd="12" destOrd="0" presId="urn:microsoft.com/office/officeart/2005/8/layout/cycle1"/>
    <dgm:cxn modelId="{6A802FC6-F2BE-445A-8E1E-75EFD4EA6AFF}" type="presParOf" srcId="{974F300E-4386-5845-9047-D2E50BE5B9DF}" destId="{E7AE0057-A568-478F-B4E2-6FA5171C7463}" srcOrd="13" destOrd="0" presId="urn:microsoft.com/office/officeart/2005/8/layout/cycle1"/>
    <dgm:cxn modelId="{2B4923AA-7FEF-4EFC-B6F8-E321BF888774}" type="presParOf" srcId="{974F300E-4386-5845-9047-D2E50BE5B9DF}" destId="{A22DC443-9C20-43F6-8343-688768613836}" srcOrd="14" destOrd="0" presId="urn:microsoft.com/office/officeart/2005/8/layout/cycle1"/>
    <dgm:cxn modelId="{A3A1A317-3B3E-4D1F-9E38-D19AECA81657}" type="presParOf" srcId="{974F300E-4386-5845-9047-D2E50BE5B9DF}" destId="{BB40992F-6BB1-4872-A0E0-F7A14DC194A7}" srcOrd="15" destOrd="0" presId="urn:microsoft.com/office/officeart/2005/8/layout/cycle1"/>
    <dgm:cxn modelId="{5D387F4D-E7D0-4E76-A291-8898EC349185}" type="presParOf" srcId="{974F300E-4386-5845-9047-D2E50BE5B9DF}" destId="{F4CE7126-A9D4-4CB9-A8C1-72213B258707}" srcOrd="16" destOrd="0" presId="urn:microsoft.com/office/officeart/2005/8/layout/cycle1"/>
    <dgm:cxn modelId="{F27EDEAD-E05C-4B22-BFB3-C4EFFE088CEE}" type="presParOf" srcId="{974F300E-4386-5845-9047-D2E50BE5B9DF}" destId="{6B469B5E-4E70-4CF8-970A-524499AA754E}" srcOrd="17" destOrd="0" presId="urn:microsoft.com/office/officeart/2005/8/layout/cycle1"/>
    <dgm:cxn modelId="{E28650DC-CDF1-462A-AC2C-CE35FA575025}" type="presParOf" srcId="{974F300E-4386-5845-9047-D2E50BE5B9DF}" destId="{37A0EDCA-16EC-4D6F-A6BC-7DF70AED3616}" srcOrd="18" destOrd="0" presId="urn:microsoft.com/office/officeart/2005/8/layout/cycle1"/>
    <dgm:cxn modelId="{BF8856E0-E92C-430A-B0AC-4B080BCF1105}" type="presParOf" srcId="{974F300E-4386-5845-9047-D2E50BE5B9DF}" destId="{E6B6825F-2EE9-46E6-B969-BEC50ECD1874}" srcOrd="19" destOrd="0" presId="urn:microsoft.com/office/officeart/2005/8/layout/cycle1"/>
    <dgm:cxn modelId="{394948A7-1D5F-4113-B6E9-C2721AAA43E3}" type="presParOf" srcId="{974F300E-4386-5845-9047-D2E50BE5B9DF}" destId="{8186B8CE-F894-4736-8FC0-FD408DE4ABD3}" srcOrd="20" destOrd="0" presId="urn:microsoft.com/office/officeart/2005/8/layout/cycle1"/>
    <dgm:cxn modelId="{4DB3DEB5-DE91-4D77-B793-14AE514FBCFF}" type="presParOf" srcId="{974F300E-4386-5845-9047-D2E50BE5B9DF}" destId="{5FD16A9A-0D6A-48A9-8868-D768200963A9}" srcOrd="21" destOrd="0" presId="urn:microsoft.com/office/officeart/2005/8/layout/cycle1"/>
    <dgm:cxn modelId="{E8FB0613-A6DB-4D85-A8B1-562A183F07F0}" type="presParOf" srcId="{974F300E-4386-5845-9047-D2E50BE5B9DF}" destId="{2F04E9C7-9B03-4E32-877C-586F20D8AD73}" srcOrd="22" destOrd="0" presId="urn:microsoft.com/office/officeart/2005/8/layout/cycle1"/>
    <dgm:cxn modelId="{378C10FB-A9C2-4873-8A56-5FE57187A84D}" type="presParOf" srcId="{974F300E-4386-5845-9047-D2E50BE5B9DF}" destId="{C4F727F8-7790-47B3-B85A-7347E3BA24C2}" srcOrd="23" destOrd="0" presId="urn:microsoft.com/office/officeart/2005/8/layout/cycle1"/>
    <dgm:cxn modelId="{8F4FCDC9-A71B-4CC4-A7A7-9FA62EEBE1A8}" type="presParOf" srcId="{974F300E-4386-5845-9047-D2E50BE5B9DF}" destId="{0658D0F0-01C3-42CB-B475-84518DAF6016}" srcOrd="24" destOrd="0" presId="urn:microsoft.com/office/officeart/2005/8/layout/cycle1"/>
    <dgm:cxn modelId="{5F23C371-053A-4D62-B01C-CC730670E8D4}" type="presParOf" srcId="{974F300E-4386-5845-9047-D2E50BE5B9DF}" destId="{2393BEA8-7202-43EA-8D78-9F50DCC0536C}" srcOrd="25" destOrd="0" presId="urn:microsoft.com/office/officeart/2005/8/layout/cycle1"/>
    <dgm:cxn modelId="{CA495FF4-BA5A-4F7D-9E1F-8CDA6D60493D}" type="presParOf" srcId="{974F300E-4386-5845-9047-D2E50BE5B9DF}" destId="{01C64552-A7D8-45E7-94FC-620F87442FE7}" srcOrd="26" destOrd="0" presId="urn:microsoft.com/office/officeart/2005/8/layout/cycle1"/>
    <dgm:cxn modelId="{D0FAC7ED-0B71-4B8E-A1BA-F336A48B915B}" type="presParOf" srcId="{974F300E-4386-5845-9047-D2E50BE5B9DF}" destId="{D6F82260-D34E-4A16-9FA2-5B0F59182119}" srcOrd="27" destOrd="0" presId="urn:microsoft.com/office/officeart/2005/8/layout/cycle1"/>
    <dgm:cxn modelId="{D9BC0422-C106-43F8-8DD0-F782542267BE}" type="presParOf" srcId="{974F300E-4386-5845-9047-D2E50BE5B9DF}" destId="{B99CEB4E-89F8-4AFA-94E7-7AF27546A7C8}" srcOrd="28" destOrd="0" presId="urn:microsoft.com/office/officeart/2005/8/layout/cycle1"/>
    <dgm:cxn modelId="{FEFAE48B-2337-4DAE-AAF9-7D12E63E7180}" type="presParOf" srcId="{974F300E-4386-5845-9047-D2E50BE5B9DF}" destId="{711B582A-2D27-45A7-ABF6-A4FDC2E5006D}" srcOrd="29" destOrd="0" presId="urn:microsoft.com/office/officeart/2005/8/layout/cycle1"/>
    <dgm:cxn modelId="{9B6581B7-2561-41CA-929D-F54695014407}" type="presParOf" srcId="{974F300E-4386-5845-9047-D2E50BE5B9DF}" destId="{59D0F580-C957-4FD9-8750-91E1DFB454BE}" srcOrd="30" destOrd="0" presId="urn:microsoft.com/office/officeart/2005/8/layout/cycle1"/>
    <dgm:cxn modelId="{3DA5A69A-0F15-4EC1-B1DD-4396310DBAAB}" type="presParOf" srcId="{974F300E-4386-5845-9047-D2E50BE5B9DF}" destId="{577EB9D8-4F07-4B84-9019-C9D880E5425E}" srcOrd="31" destOrd="0" presId="urn:microsoft.com/office/officeart/2005/8/layout/cycle1"/>
    <dgm:cxn modelId="{FBD0B79B-ABCE-4D8F-A401-344749B587EF}" type="presParOf" srcId="{974F300E-4386-5845-9047-D2E50BE5B9DF}" destId="{B442FD32-BAEF-41B8-8B09-00B6044FFEF8}" srcOrd="32" destOrd="0" presId="urn:microsoft.com/office/officeart/2005/8/layout/cycle1"/>
    <dgm:cxn modelId="{39243AC3-5E2E-4D91-9B29-6725399F9E82}" type="presParOf" srcId="{974F300E-4386-5845-9047-D2E50BE5B9DF}" destId="{1DC273B0-2DD0-410B-B4D7-BFD70AC9A9D6}" srcOrd="33" destOrd="0" presId="urn:microsoft.com/office/officeart/2005/8/layout/cycle1"/>
    <dgm:cxn modelId="{77537E08-A93A-4A35-95C7-3BB87780518D}" type="presParOf" srcId="{974F300E-4386-5845-9047-D2E50BE5B9DF}" destId="{2A5C9713-8004-4D8B-9610-F0F0315F7CCD}" srcOrd="34" destOrd="0" presId="urn:microsoft.com/office/officeart/2005/8/layout/cycle1"/>
    <dgm:cxn modelId="{A0D33E19-A81F-4C1C-A8CC-8F87275276B8}" type="presParOf" srcId="{974F300E-4386-5845-9047-D2E50BE5B9DF}" destId="{75D8531B-B6CC-4F1D-A077-28294995D997}"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200" dirty="0">
              <a:solidFill>
                <a:srgbClr val="FFFFFF">
                  <a:hueOff val="0"/>
                  <a:satOff val="0"/>
                  <a:lumOff val="0"/>
                  <a:alphaOff val="0"/>
                </a:srgbClr>
              </a:solidFill>
              <a:latin typeface="Tahoma"/>
              <a:ea typeface="+mn-ea"/>
              <a:cs typeface="+mn-cs"/>
            </a:rPr>
            <a:t>1 </a:t>
          </a:r>
          <a:r>
            <a:rPr lang="zh-CN" altLang="en-US" sz="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9BE3851-A753-4C10-A6DC-F469885C31A7}">
      <dgm:prSet phldrT="[Text]"/>
      <dgm:spPr>
        <a:xfrm>
          <a:off x="5496848"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21775B73-1B42-480C-8E03-85D1EDC89C94}" type="parTrans" cxnId="{B64E6701-6194-4DFE-BC6B-DCFB90A1CD09}">
      <dgm:prSet/>
      <dgm:spPr/>
      <dgm:t>
        <a:bodyPr/>
        <a:lstStyle/>
        <a:p>
          <a:endParaRPr lang="en-US"/>
        </a:p>
      </dgm:t>
    </dgm:pt>
    <dgm:pt modelId="{50A441E9-4A97-4A3B-AF6F-8EF1049FC464}" type="sibTrans" cxnId="{B64E6701-6194-4DFE-BC6B-DCFB90A1CD09}">
      <dgm:prSet/>
      <dgm:spPr/>
      <dgm:t>
        <a:bodyPr/>
        <a:lstStyle/>
        <a:p>
          <a:endParaRPr lang="en-US"/>
        </a:p>
      </dgm:t>
    </dgm:pt>
    <dgm:pt modelId="{C7887DDC-98D5-45B8-B5C7-82FF80C79E3D}">
      <dgm:prSet phldrT="[Text]"/>
      <dgm:spPr>
        <a:xfrm>
          <a:off x="6246550"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3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AE6367C2-CFCB-4A2A-8F45-E08BFDAAF8B5}" type="parTrans" cxnId="{D6173C05-19A0-4065-87C9-FE134130DF41}">
      <dgm:prSet/>
      <dgm:spPr/>
      <dgm:t>
        <a:bodyPr/>
        <a:lstStyle/>
        <a:p>
          <a:endParaRPr lang="en-US"/>
        </a:p>
      </dgm:t>
    </dgm:pt>
    <dgm:pt modelId="{A0D97F4D-1CFA-44E4-8232-72706DB9B9F9}" type="sibTrans" cxnId="{D6173C05-19A0-4065-87C9-FE134130DF41}">
      <dgm:prSet/>
      <dgm:spPr/>
      <dgm:t>
        <a:bodyPr/>
        <a:lstStyle/>
        <a:p>
          <a:endParaRPr lang="en-US"/>
        </a:p>
      </dgm:t>
    </dgm:pt>
    <dgm:pt modelId="{1AC64999-3566-47C3-BEB8-E74FC18822A9}">
      <dgm:prSet phldrT="[Text]"/>
      <dgm:spPr>
        <a:xfrm>
          <a:off x="6246550"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4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801DBF6C-376C-4A6F-AF16-2ACC8CCA8523}" type="parTrans" cxnId="{C9C1FA58-9EA0-4AB0-9BAE-7300C83A9F91}">
      <dgm:prSet/>
      <dgm:spPr/>
      <dgm:t>
        <a:bodyPr/>
        <a:lstStyle/>
        <a:p>
          <a:endParaRPr lang="en-US"/>
        </a:p>
      </dgm:t>
    </dgm:pt>
    <dgm:pt modelId="{8077627A-68F8-4E9E-A047-7F822B763DD1}" type="sibTrans" cxnId="{C9C1FA58-9EA0-4AB0-9BAE-7300C83A9F91}">
      <dgm:prSet/>
      <dgm:spPr/>
      <dgm:t>
        <a:bodyPr/>
        <a:lstStyle/>
        <a:p>
          <a:endParaRPr lang="en-US"/>
        </a:p>
      </dgm:t>
    </dgm:pt>
    <dgm:pt modelId="{F25E413F-B01F-4869-8F06-2EF4370AF360}">
      <dgm:prSet phldrT="[Text]"/>
      <dgm:spPr>
        <a:xfrm>
          <a:off x="5496848"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5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365E0536-3CA6-4069-9657-537DC8C5BE01}" type="parTrans" cxnId="{A09DD441-3AF1-486C-9AFB-41BC2E5712DD}">
      <dgm:prSet/>
      <dgm:spPr/>
      <dgm:t>
        <a:bodyPr/>
        <a:lstStyle/>
        <a:p>
          <a:endParaRPr lang="en-US"/>
        </a:p>
      </dgm:t>
    </dgm:pt>
    <dgm:pt modelId="{C74173FA-8613-4FA8-98A6-DAE047CC8AAF}" type="sibTrans" cxnId="{A09DD441-3AF1-486C-9AFB-41BC2E5712DD}">
      <dgm:prSet/>
      <dgm:spPr/>
      <dgm:t>
        <a:bodyPr/>
        <a:lstStyle/>
        <a:p>
          <a:endParaRPr lang="en-US"/>
        </a:p>
      </dgm:t>
    </dgm:pt>
    <dgm:pt modelId="{77551BF6-2DEF-4177-B5EA-5927C3C07EA0}">
      <dgm:prSet phldrT="[Text]"/>
      <dgm:spPr>
        <a:xfrm>
          <a:off x="4198328"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6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F2222E43-822E-4DC0-B295-FA2776A4635D}" type="parTrans" cxnId="{1D13066A-B12E-4B87-B130-E2A39BD120D9}">
      <dgm:prSet/>
      <dgm:spPr/>
      <dgm:t>
        <a:bodyPr/>
        <a:lstStyle/>
        <a:p>
          <a:endParaRPr lang="en-US"/>
        </a:p>
      </dgm:t>
    </dgm:pt>
    <dgm:pt modelId="{9B9ED674-16DE-408E-BAEF-8AF060D10754}" type="sibTrans" cxnId="{1D13066A-B12E-4B87-B130-E2A39BD120D9}">
      <dgm:prSet/>
      <dgm:spPr/>
      <dgm:t>
        <a:bodyPr/>
        <a:lstStyle/>
        <a:p>
          <a:endParaRPr lang="en-US"/>
        </a:p>
      </dgm:t>
    </dgm:pt>
    <dgm:pt modelId="{8BAE384E-B63C-4177-84DD-3661660EC0F7}">
      <dgm:prSet/>
      <dgm:spPr>
        <a:xfrm>
          <a:off x="2698925"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7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46EE6CED-A790-4576-A658-48C45917C13C}" type="parTrans" cxnId="{F8B5A8FF-F9D6-4EF9-91C2-C393AED8AD7C}">
      <dgm:prSet/>
      <dgm:spPr/>
      <dgm:t>
        <a:bodyPr/>
        <a:lstStyle/>
        <a:p>
          <a:endParaRPr lang="en-US"/>
        </a:p>
      </dgm:t>
    </dgm:pt>
    <dgm:pt modelId="{020BCAE8-8F1A-43A0-9F5B-F913B8D7D126}" type="sibTrans" cxnId="{F8B5A8FF-F9D6-4EF9-91C2-C393AED8AD7C}">
      <dgm:prSet/>
      <dgm:spPr/>
      <dgm:t>
        <a:bodyPr/>
        <a:lstStyle/>
        <a:p>
          <a:endParaRPr lang="en-US"/>
        </a:p>
      </dgm:t>
    </dgm:pt>
    <dgm:pt modelId="{8968117D-6A8E-4E80-9A31-2458F120C47E}">
      <dgm:prSet/>
      <dgm:spPr>
        <a:xfrm>
          <a:off x="1400404"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8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CB78789A-2B86-4ACC-90E7-BB87A2529137}" type="parTrans" cxnId="{E66F7981-94FF-46F2-948D-FC59835ADE4A}">
      <dgm:prSet/>
      <dgm:spPr/>
      <dgm:t>
        <a:bodyPr/>
        <a:lstStyle/>
        <a:p>
          <a:endParaRPr lang="en-US"/>
        </a:p>
      </dgm:t>
    </dgm:pt>
    <dgm:pt modelId="{A3958269-4E61-4C3B-AEE3-6ED70E933428}" type="sibTrans" cxnId="{E66F7981-94FF-46F2-948D-FC59835ADE4A}">
      <dgm:prSet/>
      <dgm:spPr/>
      <dgm:t>
        <a:bodyPr/>
        <a:lstStyle/>
        <a:p>
          <a:endParaRPr lang="en-US"/>
        </a:p>
      </dgm:t>
    </dgm:pt>
    <dgm:pt modelId="{C2812A29-8D83-4411-A807-0ACA67BECB6B}">
      <dgm:prSet/>
      <dgm:spPr>
        <a:xfrm>
          <a:off x="650703"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9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5F3C0095-CCFB-442B-88DE-0E94CC1A9CE1}" type="parTrans" cxnId="{D30877C8-0885-4D80-A0BF-41642971A39F}">
      <dgm:prSet/>
      <dgm:spPr/>
      <dgm:t>
        <a:bodyPr/>
        <a:lstStyle/>
        <a:p>
          <a:endParaRPr lang="en-US"/>
        </a:p>
      </dgm:t>
    </dgm:pt>
    <dgm:pt modelId="{0C6528AD-C461-48AB-A0D1-2EEC7E04234D}" type="sibTrans" cxnId="{D30877C8-0885-4D80-A0BF-41642971A39F}">
      <dgm:prSet/>
      <dgm:spPr/>
      <dgm:t>
        <a:bodyPr/>
        <a:lstStyle/>
        <a:p>
          <a:endParaRPr lang="en-US"/>
        </a:p>
      </dgm:t>
    </dgm:pt>
    <dgm:pt modelId="{C325B71F-6DB9-48A1-867E-D2D00BD66BA0}">
      <dgm:prSet/>
      <dgm:spPr>
        <a:xfrm>
          <a:off x="650703"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10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57573338-BCFA-452D-9607-B60AECDCD81E}" type="parTrans" cxnId="{B1989DB6-A543-4D17-B2F8-40BD5C436BA4}">
      <dgm:prSet/>
      <dgm:spPr/>
      <dgm:t>
        <a:bodyPr/>
        <a:lstStyle/>
        <a:p>
          <a:endParaRPr lang="en-US"/>
        </a:p>
      </dgm:t>
    </dgm:pt>
    <dgm:pt modelId="{CAFCB174-0C84-4857-8973-C2297F4F3E0D}" type="sibTrans" cxnId="{B1989DB6-A543-4D17-B2F8-40BD5C436BA4}">
      <dgm:prSet/>
      <dgm:spPr/>
      <dgm:t>
        <a:bodyPr/>
        <a:lstStyle/>
        <a:p>
          <a:endParaRPr lang="en-US"/>
        </a:p>
      </dgm:t>
    </dgm:pt>
    <dgm:pt modelId="{90A15934-1A5E-4D76-ADDD-93CB473F9C71}">
      <dgm:prSet/>
      <dgm:spPr>
        <a:xfrm>
          <a:off x="1400404"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11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58057B51-FD86-49E2-BD62-BAAE5E5558D6}" type="parTrans" cxnId="{9CD82EDE-43B5-4443-8858-E8BB958FB602}">
      <dgm:prSet/>
      <dgm:spPr/>
      <dgm:t>
        <a:bodyPr/>
        <a:lstStyle/>
        <a:p>
          <a:endParaRPr lang="en-US"/>
        </a:p>
      </dgm:t>
    </dgm:pt>
    <dgm:pt modelId="{2CCDE26E-BB36-485B-8B61-4EDDF47F952A}" type="sibTrans" cxnId="{9CD82EDE-43B5-4443-8858-E8BB958FB602}">
      <dgm:prSet/>
      <dgm:spPr/>
      <dgm:t>
        <a:bodyPr/>
        <a:lstStyle/>
        <a:p>
          <a:endParaRPr lang="en-US"/>
        </a:p>
      </dgm:t>
    </dgm:pt>
    <dgm:pt modelId="{BDA95817-4BA7-44A7-BD72-E28C53825990}">
      <dgm:prSet/>
      <dgm:spPr>
        <a:xfrm>
          <a:off x="2698925" y="3003"/>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89B74DCC-6915-4855-A837-D8D091E20661}" type="parTrans" cxnId="{6D91BB1E-5E80-4E5F-8CA3-7AC706EDF4E2}">
      <dgm:prSet/>
      <dgm:spPr/>
      <dgm:t>
        <a:bodyPr/>
        <a:lstStyle/>
        <a:p>
          <a:endParaRPr lang="en-US"/>
        </a:p>
      </dgm:t>
    </dgm:pt>
    <dgm:pt modelId="{3E7486E0-0498-499A-9294-8676A7260BF5}" type="sibTrans" cxnId="{6D91BB1E-5E80-4E5F-8CA3-7AC706EDF4E2}">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F92778FC-E298-460E-9E49-107A537DDFDF}" type="pres">
      <dgm:prSet presAssocID="{89BE3851-A753-4C10-A6DC-F469885C31A7}" presName="dummy" presStyleCnt="0"/>
      <dgm:spPr/>
    </dgm:pt>
    <dgm:pt modelId="{84B1F503-CFC0-4FF6-BAA9-2D75C1226A83}" type="pres">
      <dgm:prSet presAssocID="{89BE3851-A753-4C10-A6DC-F469885C31A7}" presName="node" presStyleLbl="revTx" presStyleIdx="1" presStyleCnt="12" custScaleX="192316">
        <dgm:presLayoutVars>
          <dgm:bulletEnabled val="1"/>
        </dgm:presLayoutVars>
      </dgm:prSet>
      <dgm:spPr>
        <a:prstGeom prst="rect">
          <a:avLst/>
        </a:prstGeom>
      </dgm:spPr>
    </dgm:pt>
    <dgm:pt modelId="{EFB058DB-6359-4E06-9D6A-36A5D6F73E56}" type="pres">
      <dgm:prSet presAssocID="{50A441E9-4A97-4A3B-AF6F-8EF1049FC464}"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4F08EEE9-C3D3-4A2B-9D3E-90850A340BE0}" type="pres">
      <dgm:prSet presAssocID="{C7887DDC-98D5-45B8-B5C7-82FF80C79E3D}" presName="dummy" presStyleCnt="0"/>
      <dgm:spPr/>
    </dgm:pt>
    <dgm:pt modelId="{7C95576C-BE7E-4421-9810-51F4EF947EE2}" type="pres">
      <dgm:prSet presAssocID="{C7887DDC-98D5-45B8-B5C7-82FF80C79E3D}" presName="node" presStyleLbl="revTx" presStyleIdx="2" presStyleCnt="12" custScaleX="216806">
        <dgm:presLayoutVars>
          <dgm:bulletEnabled val="1"/>
        </dgm:presLayoutVars>
      </dgm:prSet>
      <dgm:spPr>
        <a:prstGeom prst="rect">
          <a:avLst/>
        </a:prstGeom>
      </dgm:spPr>
    </dgm:pt>
    <dgm:pt modelId="{104738B2-4567-453C-A6D4-708B0E077B21}" type="pres">
      <dgm:prSet presAssocID="{A0D97F4D-1CFA-44E4-8232-72706DB9B9F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0824E05C-58C9-443F-8A43-2EB900603E59}" type="pres">
      <dgm:prSet presAssocID="{1AC64999-3566-47C3-BEB8-E74FC18822A9}" presName="dummy" presStyleCnt="0"/>
      <dgm:spPr/>
    </dgm:pt>
    <dgm:pt modelId="{9C184A26-6E77-4535-8D98-1542C1FF0701}" type="pres">
      <dgm:prSet presAssocID="{1AC64999-3566-47C3-BEB8-E74FC18822A9}" presName="node" presStyleLbl="revTx" presStyleIdx="3" presStyleCnt="12" custScaleX="211950">
        <dgm:presLayoutVars>
          <dgm:bulletEnabled val="1"/>
        </dgm:presLayoutVars>
      </dgm:prSet>
      <dgm:spPr>
        <a:prstGeom prst="rect">
          <a:avLst/>
        </a:prstGeom>
      </dgm:spPr>
    </dgm:pt>
    <dgm:pt modelId="{AF66C0C3-9583-4671-BB61-4BBD8EDE867A}" type="pres">
      <dgm:prSet presAssocID="{8077627A-68F8-4E9E-A047-7F822B763DD1}"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D902A93E-F541-461F-AEEB-1082CC25C3EA}" type="pres">
      <dgm:prSet presAssocID="{F25E413F-B01F-4869-8F06-2EF4370AF360}" presName="dummy" presStyleCnt="0"/>
      <dgm:spPr/>
    </dgm:pt>
    <dgm:pt modelId="{CC74C8BF-C198-484A-992E-8A6B1967C732}" type="pres">
      <dgm:prSet presAssocID="{F25E413F-B01F-4869-8F06-2EF4370AF360}" presName="node" presStyleLbl="revTx" presStyleIdx="4" presStyleCnt="12" custScaleX="250719">
        <dgm:presLayoutVars>
          <dgm:bulletEnabled val="1"/>
        </dgm:presLayoutVars>
      </dgm:prSet>
      <dgm:spPr>
        <a:prstGeom prst="rect">
          <a:avLst/>
        </a:prstGeom>
      </dgm:spPr>
    </dgm:pt>
    <dgm:pt modelId="{38DE4FF7-E7E1-4FAB-BAEB-5745934C9F53}" type="pres">
      <dgm:prSet presAssocID="{C74173FA-8613-4FA8-98A6-DAE047CC8AAF}"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EE2FC9F9-0948-4011-9FFF-991BAAD62735}" type="pres">
      <dgm:prSet presAssocID="{77551BF6-2DEF-4177-B5EA-5927C3C07EA0}" presName="dummy" presStyleCnt="0"/>
      <dgm:spPr/>
    </dgm:pt>
    <dgm:pt modelId="{70305EB5-96AC-4A96-A607-391CF9D1C35B}" type="pres">
      <dgm:prSet presAssocID="{77551BF6-2DEF-4177-B5EA-5927C3C07EA0}" presName="node" presStyleLbl="revTx" presStyleIdx="5" presStyleCnt="12" custScaleX="209410">
        <dgm:presLayoutVars>
          <dgm:bulletEnabled val="1"/>
        </dgm:presLayoutVars>
      </dgm:prSet>
      <dgm:spPr>
        <a:prstGeom prst="rect">
          <a:avLst/>
        </a:prstGeom>
      </dgm:spPr>
    </dgm:pt>
    <dgm:pt modelId="{462A04BF-9841-44B8-B203-039CDF5149EB}" type="pres">
      <dgm:prSet presAssocID="{9B9ED674-16DE-408E-BAEF-8AF060D10754}"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4B89123C-FC0C-4F4C-92FC-6F1F7A1E9DCD}" type="pres">
      <dgm:prSet presAssocID="{8BAE384E-B63C-4177-84DD-3661660EC0F7}" presName="dummy" presStyleCnt="0"/>
      <dgm:spPr/>
    </dgm:pt>
    <dgm:pt modelId="{990BF288-7F62-4396-B1AC-97763FAE57F9}" type="pres">
      <dgm:prSet presAssocID="{8BAE384E-B63C-4177-84DD-3661660EC0F7}" presName="node" presStyleLbl="revTx" presStyleIdx="6" presStyleCnt="12" custScaleX="160431">
        <dgm:presLayoutVars>
          <dgm:bulletEnabled val="1"/>
        </dgm:presLayoutVars>
      </dgm:prSet>
      <dgm:spPr>
        <a:prstGeom prst="rect">
          <a:avLst/>
        </a:prstGeom>
      </dgm:spPr>
    </dgm:pt>
    <dgm:pt modelId="{E8473103-B13A-4812-A3B2-C87D10F70A5D}" type="pres">
      <dgm:prSet presAssocID="{020BCAE8-8F1A-43A0-9F5B-F913B8D7D126}"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BA3917E4-7114-4127-88DC-0BFD56EBDEAE}" type="pres">
      <dgm:prSet presAssocID="{8968117D-6A8E-4E80-9A31-2458F120C47E}" presName="dummy" presStyleCnt="0"/>
      <dgm:spPr/>
    </dgm:pt>
    <dgm:pt modelId="{746FBFC9-A048-4CD3-9A6C-FED60B8309C6}" type="pres">
      <dgm:prSet presAssocID="{8968117D-6A8E-4E80-9A31-2458F120C47E}" presName="node" presStyleLbl="revTx" presStyleIdx="7" presStyleCnt="12" custScaleX="218258">
        <dgm:presLayoutVars>
          <dgm:bulletEnabled val="1"/>
        </dgm:presLayoutVars>
      </dgm:prSet>
      <dgm:spPr>
        <a:prstGeom prst="rect">
          <a:avLst/>
        </a:prstGeom>
      </dgm:spPr>
    </dgm:pt>
    <dgm:pt modelId="{5E7F2A92-7469-43D0-B961-B7866826A2A4}" type="pres">
      <dgm:prSet presAssocID="{A3958269-4E61-4C3B-AEE3-6ED70E933428}"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CC50DA99-F513-4171-9782-C4188D160A2D}" type="pres">
      <dgm:prSet presAssocID="{C2812A29-8D83-4411-A807-0ACA67BECB6B}" presName="dummy" presStyleCnt="0"/>
      <dgm:spPr/>
    </dgm:pt>
    <dgm:pt modelId="{51B7A68F-FF46-4352-9482-A45C14D3495D}" type="pres">
      <dgm:prSet presAssocID="{C2812A29-8D83-4411-A807-0ACA67BECB6B}" presName="node" presStyleLbl="revTx" presStyleIdx="8" presStyleCnt="12" custScaleX="221150">
        <dgm:presLayoutVars>
          <dgm:bulletEnabled val="1"/>
        </dgm:presLayoutVars>
      </dgm:prSet>
      <dgm:spPr>
        <a:prstGeom prst="rect">
          <a:avLst/>
        </a:prstGeom>
      </dgm:spPr>
    </dgm:pt>
    <dgm:pt modelId="{75376B83-880D-44F4-BAD4-99B7E8545C50}" type="pres">
      <dgm:prSet presAssocID="{0C6528AD-C461-48AB-A0D1-2EEC7E04234D}"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4475BC32-7C87-4A91-B4EB-618099304293}" type="pres">
      <dgm:prSet presAssocID="{C325B71F-6DB9-48A1-867E-D2D00BD66BA0}" presName="dummy" presStyleCnt="0"/>
      <dgm:spPr/>
    </dgm:pt>
    <dgm:pt modelId="{76A38B26-23AE-409F-975B-959D96C070AF}" type="pres">
      <dgm:prSet presAssocID="{C325B71F-6DB9-48A1-867E-D2D00BD66BA0}" presName="node" presStyleLbl="revTx" presStyleIdx="9" presStyleCnt="12" custScaleX="223834">
        <dgm:presLayoutVars>
          <dgm:bulletEnabled val="1"/>
        </dgm:presLayoutVars>
      </dgm:prSet>
      <dgm:spPr>
        <a:prstGeom prst="rect">
          <a:avLst/>
        </a:prstGeom>
      </dgm:spPr>
    </dgm:pt>
    <dgm:pt modelId="{0416DF9A-03FB-41DF-8229-3E93B452C0CE}" type="pres">
      <dgm:prSet presAssocID="{CAFCB174-0C84-4857-8973-C2297F4F3E0D}"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D1F5CF29-BCE5-459B-94AF-08F72D4BACC9}" type="pres">
      <dgm:prSet presAssocID="{90A15934-1A5E-4D76-ADDD-93CB473F9C71}" presName="dummy" presStyleCnt="0"/>
      <dgm:spPr/>
    </dgm:pt>
    <dgm:pt modelId="{B22BB561-E62A-4C94-880A-B3B54999FC0E}" type="pres">
      <dgm:prSet presAssocID="{90A15934-1A5E-4D76-ADDD-93CB473F9C71}" presName="node" presStyleLbl="revTx" presStyleIdx="10" presStyleCnt="12" custScaleX="204809">
        <dgm:presLayoutVars>
          <dgm:bulletEnabled val="1"/>
        </dgm:presLayoutVars>
      </dgm:prSet>
      <dgm:spPr>
        <a:prstGeom prst="rect">
          <a:avLst/>
        </a:prstGeom>
      </dgm:spPr>
    </dgm:pt>
    <dgm:pt modelId="{79F51A05-FA2C-402B-BCD8-D99C0324C19B}" type="pres">
      <dgm:prSet presAssocID="{2CCDE26E-BB36-485B-8B61-4EDDF47F952A}"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3972C341-3966-40B5-B725-6F144EB1EE9E}" type="pres">
      <dgm:prSet presAssocID="{BDA95817-4BA7-44A7-BD72-E28C53825990}" presName="dummy" presStyleCnt="0"/>
      <dgm:spPr/>
    </dgm:pt>
    <dgm:pt modelId="{632CC64F-0E17-4E7B-A038-54081CC43FB5}" type="pres">
      <dgm:prSet presAssocID="{BDA95817-4BA7-44A7-BD72-E28C53825990}" presName="node" presStyleLbl="revTx" presStyleIdx="11" presStyleCnt="12" custScaleX="91262" custRadScaleRad="100461" custRadScaleInc="-9508">
        <dgm:presLayoutVars>
          <dgm:bulletEnabled val="1"/>
        </dgm:presLayoutVars>
      </dgm:prSet>
      <dgm:spPr>
        <a:prstGeom prst="rect">
          <a:avLst/>
        </a:prstGeom>
      </dgm:spPr>
    </dgm:pt>
    <dgm:pt modelId="{912DEDDB-59FC-4A97-8E37-D6DDBAF41758}" type="pres">
      <dgm:prSet presAssocID="{3E7486E0-0498-499A-9294-8676A7260BF5}"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B64E6701-6194-4DFE-BC6B-DCFB90A1CD09}" srcId="{8E1255C9-F847-A440-83FF-7AA254CCB896}" destId="{89BE3851-A753-4C10-A6DC-F469885C31A7}" srcOrd="1" destOrd="0" parTransId="{21775B73-1B42-480C-8E03-85D1EDC89C94}" sibTransId="{50A441E9-4A97-4A3B-AF6F-8EF1049FC464}"/>
    <dgm:cxn modelId="{D6173C05-19A0-4065-87C9-FE134130DF41}" srcId="{8E1255C9-F847-A440-83FF-7AA254CCB896}" destId="{C7887DDC-98D5-45B8-B5C7-82FF80C79E3D}" srcOrd="2" destOrd="0" parTransId="{AE6367C2-CFCB-4A2A-8F45-E08BFDAAF8B5}" sibTransId="{A0D97F4D-1CFA-44E4-8232-72706DB9B9F9}"/>
    <dgm:cxn modelId="{7CB59010-CC7E-42B2-AAAC-5C42CF2AD04E}" type="presOf" srcId="{9B9ED674-16DE-408E-BAEF-8AF060D10754}" destId="{462A04BF-9841-44B8-B203-039CDF5149EB}" srcOrd="0" destOrd="0" presId="urn:microsoft.com/office/officeart/2005/8/layout/cycle1"/>
    <dgm:cxn modelId="{6D91BB1E-5E80-4E5F-8CA3-7AC706EDF4E2}" srcId="{8E1255C9-F847-A440-83FF-7AA254CCB896}" destId="{BDA95817-4BA7-44A7-BD72-E28C53825990}" srcOrd="11" destOrd="0" parTransId="{89B74DCC-6915-4855-A837-D8D091E20661}" sibTransId="{3E7486E0-0498-499A-9294-8676A7260BF5}"/>
    <dgm:cxn modelId="{861BA62B-E966-4199-B1C3-9781897E0037}" type="presOf" srcId="{0C6528AD-C461-48AB-A0D1-2EEC7E04234D}" destId="{75376B83-880D-44F4-BAD4-99B7E8545C50}" srcOrd="0" destOrd="0" presId="urn:microsoft.com/office/officeart/2005/8/layout/cycle1"/>
    <dgm:cxn modelId="{B77C2F31-A3B9-4A58-B609-5A762972983D}" type="presOf" srcId="{8968117D-6A8E-4E80-9A31-2458F120C47E}" destId="{746FBFC9-A048-4CD3-9A6C-FED60B8309C6}"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C284303B-8669-4C3B-A407-A7C94526779E}" type="presOf" srcId="{89BE3851-A753-4C10-A6DC-F469885C31A7}" destId="{84B1F503-CFC0-4FF6-BAA9-2D75C1226A83}" srcOrd="0" destOrd="0" presId="urn:microsoft.com/office/officeart/2005/8/layout/cycle1"/>
    <dgm:cxn modelId="{E03E613C-07F8-41D8-B2AB-B054AEE04133}" type="presOf" srcId="{C325B71F-6DB9-48A1-867E-D2D00BD66BA0}" destId="{76A38B26-23AE-409F-975B-959D96C070AF}" srcOrd="0" destOrd="0" presId="urn:microsoft.com/office/officeart/2005/8/layout/cycle1"/>
    <dgm:cxn modelId="{013E5A3E-BF63-48ED-861F-DE42DEAA6B3F}" type="presOf" srcId="{90A15934-1A5E-4D76-ADDD-93CB473F9C71}" destId="{B22BB561-E62A-4C94-880A-B3B54999FC0E}" srcOrd="0" destOrd="0" presId="urn:microsoft.com/office/officeart/2005/8/layout/cycle1"/>
    <dgm:cxn modelId="{A09DD441-3AF1-486C-9AFB-41BC2E5712DD}" srcId="{8E1255C9-F847-A440-83FF-7AA254CCB896}" destId="{F25E413F-B01F-4869-8F06-2EF4370AF360}" srcOrd="4" destOrd="0" parTransId="{365E0536-3CA6-4069-9657-537DC8C5BE01}" sibTransId="{C74173FA-8613-4FA8-98A6-DAE047CC8AAF}"/>
    <dgm:cxn modelId="{A419654E-16D9-4A52-8831-D9603CA5DA6A}" type="presOf" srcId="{C74173FA-8613-4FA8-98A6-DAE047CC8AAF}" destId="{38DE4FF7-E7E1-4FAB-BAEB-5745934C9F53}" srcOrd="0" destOrd="0" presId="urn:microsoft.com/office/officeart/2005/8/layout/cycle1"/>
    <dgm:cxn modelId="{3B24BA4F-ABF8-42D1-906E-5577D23C483D}" type="presOf" srcId="{BDA95817-4BA7-44A7-BD72-E28C53825990}" destId="{632CC64F-0E17-4E7B-A038-54081CC43FB5}" srcOrd="0" destOrd="0" presId="urn:microsoft.com/office/officeart/2005/8/layout/cycle1"/>
    <dgm:cxn modelId="{5254E851-6E83-42A8-B0EF-02261FD99076}" type="presOf" srcId="{2CCDE26E-BB36-485B-8B61-4EDDF47F952A}" destId="{79F51A05-FA2C-402B-BCD8-D99C0324C19B}" srcOrd="0" destOrd="0" presId="urn:microsoft.com/office/officeart/2005/8/layout/cycle1"/>
    <dgm:cxn modelId="{C9C1FA58-9EA0-4AB0-9BAE-7300C83A9F91}" srcId="{8E1255C9-F847-A440-83FF-7AA254CCB896}" destId="{1AC64999-3566-47C3-BEB8-E74FC18822A9}" srcOrd="3" destOrd="0" parTransId="{801DBF6C-376C-4A6F-AF16-2ACC8CCA8523}" sibTransId="{8077627A-68F8-4E9E-A047-7F822B763DD1}"/>
    <dgm:cxn modelId="{1D13066A-B12E-4B87-B130-E2A39BD120D9}" srcId="{8E1255C9-F847-A440-83FF-7AA254CCB896}" destId="{77551BF6-2DEF-4177-B5EA-5927C3C07EA0}" srcOrd="5" destOrd="0" parTransId="{F2222E43-822E-4DC0-B295-FA2776A4635D}" sibTransId="{9B9ED674-16DE-408E-BAEF-8AF060D10754}"/>
    <dgm:cxn modelId="{DEDF5F7F-55D1-4BEE-AC34-2C54BB960A3E}" type="presOf" srcId="{8BAE384E-B63C-4177-84DD-3661660EC0F7}" destId="{990BF288-7F62-4396-B1AC-97763FAE57F9}" srcOrd="0" destOrd="0" presId="urn:microsoft.com/office/officeart/2005/8/layout/cycle1"/>
    <dgm:cxn modelId="{E66F7981-94FF-46F2-948D-FC59835ADE4A}" srcId="{8E1255C9-F847-A440-83FF-7AA254CCB896}" destId="{8968117D-6A8E-4E80-9A31-2458F120C47E}" srcOrd="7" destOrd="0" parTransId="{CB78789A-2B86-4ACC-90E7-BB87A2529137}" sibTransId="{A3958269-4E61-4C3B-AEE3-6ED70E933428}"/>
    <dgm:cxn modelId="{22B0AD88-BFE5-4CAD-B5C7-B6DF5C40D9DC}" type="presOf" srcId="{CAFCB174-0C84-4857-8973-C2297F4F3E0D}" destId="{0416DF9A-03FB-41DF-8229-3E93B452C0CE}" srcOrd="0" destOrd="0" presId="urn:microsoft.com/office/officeart/2005/8/layout/cycle1"/>
    <dgm:cxn modelId="{A7C3F289-1633-444D-B84A-A473D4578EA3}" type="presOf" srcId="{C2812A29-8D83-4411-A807-0ACA67BECB6B}" destId="{51B7A68F-FF46-4352-9482-A45C14D3495D}" srcOrd="0" destOrd="0" presId="urn:microsoft.com/office/officeart/2005/8/layout/cycle1"/>
    <dgm:cxn modelId="{A7A62FA8-412F-49BE-9B90-F55F5E4C372C}" type="presOf" srcId="{8077627A-68F8-4E9E-A047-7F822B763DD1}" destId="{AF66C0C3-9583-4671-BB61-4BBD8EDE867A}" srcOrd="0" destOrd="0" presId="urn:microsoft.com/office/officeart/2005/8/layout/cycle1"/>
    <dgm:cxn modelId="{0FA37BB1-D6CD-4D84-9307-4B3E497F1655}" type="presOf" srcId="{12600BCB-5734-3F4B-9543-0CB09A3EC940}" destId="{92DA8A36-05F4-4B4C-B207-6FB4CBC9688F}" srcOrd="0" destOrd="0" presId="urn:microsoft.com/office/officeart/2005/8/layout/cycle1"/>
    <dgm:cxn modelId="{B1989DB6-A543-4D17-B2F8-40BD5C436BA4}" srcId="{8E1255C9-F847-A440-83FF-7AA254CCB896}" destId="{C325B71F-6DB9-48A1-867E-D2D00BD66BA0}" srcOrd="9" destOrd="0" parTransId="{57573338-BCFA-452D-9607-B60AECDCD81E}" sibTransId="{CAFCB174-0C84-4857-8973-C2297F4F3E0D}"/>
    <dgm:cxn modelId="{892ABABF-20FC-4140-8006-E1509A5271AD}" type="presOf" srcId="{1AC64999-3566-47C3-BEB8-E74FC18822A9}" destId="{9C184A26-6E77-4535-8D98-1542C1FF0701}" srcOrd="0" destOrd="0" presId="urn:microsoft.com/office/officeart/2005/8/layout/cycle1"/>
    <dgm:cxn modelId="{E4807FC4-3B6B-433A-B2CB-1E2EC5EC8229}" type="presOf" srcId="{020BCAE8-8F1A-43A0-9F5B-F913B8D7D126}" destId="{E8473103-B13A-4812-A3B2-C87D10F70A5D}" srcOrd="0" destOrd="0" presId="urn:microsoft.com/office/officeart/2005/8/layout/cycle1"/>
    <dgm:cxn modelId="{1E081DC7-315D-4AB8-8AEB-F81C5B977BFE}" type="presOf" srcId="{A0D97F4D-1CFA-44E4-8232-72706DB9B9F9}" destId="{104738B2-4567-453C-A6D4-708B0E077B21}" srcOrd="0" destOrd="0" presId="urn:microsoft.com/office/officeart/2005/8/layout/cycle1"/>
    <dgm:cxn modelId="{D30877C8-0885-4D80-A0BF-41642971A39F}" srcId="{8E1255C9-F847-A440-83FF-7AA254CCB896}" destId="{C2812A29-8D83-4411-A807-0ACA67BECB6B}" srcOrd="8" destOrd="0" parTransId="{5F3C0095-CCFB-442B-88DE-0E94CC1A9CE1}" sibTransId="{0C6528AD-C461-48AB-A0D1-2EEC7E04234D}"/>
    <dgm:cxn modelId="{41E09FC9-178C-41D5-9201-E9119BC93A9E}" type="presOf" srcId="{A3958269-4E61-4C3B-AEE3-6ED70E933428}" destId="{5E7F2A92-7469-43D0-B961-B7866826A2A4}" srcOrd="0" destOrd="0" presId="urn:microsoft.com/office/officeart/2005/8/layout/cycle1"/>
    <dgm:cxn modelId="{1A00AFD6-EF90-4619-8FE1-73349B211F24}" type="presOf" srcId="{C7887DDC-98D5-45B8-B5C7-82FF80C79E3D}" destId="{7C95576C-BE7E-4421-9810-51F4EF947EE2}" srcOrd="0" destOrd="0" presId="urn:microsoft.com/office/officeart/2005/8/layout/cycle1"/>
    <dgm:cxn modelId="{8DA0DAD7-A67C-4B8A-9B50-3A520DFD8D81}" type="presOf" srcId="{77551BF6-2DEF-4177-B5EA-5927C3C07EA0}" destId="{70305EB5-96AC-4A96-A607-391CF9D1C35B}" srcOrd="0" destOrd="0" presId="urn:microsoft.com/office/officeart/2005/8/layout/cycle1"/>
    <dgm:cxn modelId="{706812DC-55B3-4C94-992C-9E3A3AA8DFF3}" type="presOf" srcId="{F25E413F-B01F-4869-8F06-2EF4370AF360}" destId="{CC74C8BF-C198-484A-992E-8A6B1967C732}" srcOrd="0" destOrd="0" presId="urn:microsoft.com/office/officeart/2005/8/layout/cycle1"/>
    <dgm:cxn modelId="{AD779FDD-974A-4C75-903F-0174B3CB0964}" type="presOf" srcId="{50A441E9-4A97-4A3B-AF6F-8EF1049FC464}" destId="{EFB058DB-6359-4E06-9D6A-36A5D6F73E56}" srcOrd="0" destOrd="0" presId="urn:microsoft.com/office/officeart/2005/8/layout/cycle1"/>
    <dgm:cxn modelId="{9CD82EDE-43B5-4443-8858-E8BB958FB602}" srcId="{8E1255C9-F847-A440-83FF-7AA254CCB896}" destId="{90A15934-1A5E-4D76-ADDD-93CB473F9C71}" srcOrd="10" destOrd="0" parTransId="{58057B51-FD86-49E2-BD62-BAAE5E5558D6}" sibTransId="{2CCDE26E-BB36-485B-8B61-4EDDF47F952A}"/>
    <dgm:cxn modelId="{880495EE-5FA3-46B7-90BA-85D670CC880F}" type="presOf" srcId="{8E1255C9-F847-A440-83FF-7AA254CCB896}" destId="{974F300E-4386-5845-9047-D2E50BE5B9DF}" srcOrd="0" destOrd="0" presId="urn:microsoft.com/office/officeart/2005/8/layout/cycle1"/>
    <dgm:cxn modelId="{FD8F5FF5-A7E7-496B-BB11-4B7D945CE068}" type="presOf" srcId="{B6065800-F57E-6842-B73C-614AFBC2DE05}" destId="{2990F259-A510-7044-A15A-189FB55AE5CB}" srcOrd="0" destOrd="0" presId="urn:microsoft.com/office/officeart/2005/8/layout/cycle1"/>
    <dgm:cxn modelId="{B4676BFD-F793-4077-B3C2-51223A421831}" type="presOf" srcId="{3E7486E0-0498-499A-9294-8676A7260BF5}" destId="{912DEDDB-59FC-4A97-8E37-D6DDBAF41758}" srcOrd="0" destOrd="0" presId="urn:microsoft.com/office/officeart/2005/8/layout/cycle1"/>
    <dgm:cxn modelId="{F8B5A8FF-F9D6-4EF9-91C2-C393AED8AD7C}" srcId="{8E1255C9-F847-A440-83FF-7AA254CCB896}" destId="{8BAE384E-B63C-4177-84DD-3661660EC0F7}" srcOrd="6" destOrd="0" parTransId="{46EE6CED-A790-4576-A658-48C45917C13C}" sibTransId="{020BCAE8-8F1A-43A0-9F5B-F913B8D7D126}"/>
    <dgm:cxn modelId="{F40DF975-3473-4061-87F1-024E96081D16}" type="presParOf" srcId="{974F300E-4386-5845-9047-D2E50BE5B9DF}" destId="{BF1A72C0-4F23-214E-B2C0-EC3432C35438}" srcOrd="0" destOrd="0" presId="urn:microsoft.com/office/officeart/2005/8/layout/cycle1"/>
    <dgm:cxn modelId="{A12C868F-20CA-4011-A996-932E89A8E0A6}" type="presParOf" srcId="{974F300E-4386-5845-9047-D2E50BE5B9DF}" destId="{92DA8A36-05F4-4B4C-B207-6FB4CBC9688F}" srcOrd="1" destOrd="0" presId="urn:microsoft.com/office/officeart/2005/8/layout/cycle1"/>
    <dgm:cxn modelId="{F1A15E1A-654A-4493-B902-C406BC0C4133}" type="presParOf" srcId="{974F300E-4386-5845-9047-D2E50BE5B9DF}" destId="{2990F259-A510-7044-A15A-189FB55AE5CB}" srcOrd="2" destOrd="0" presId="urn:microsoft.com/office/officeart/2005/8/layout/cycle1"/>
    <dgm:cxn modelId="{846DA49F-E33B-4E34-9B69-A98BB75AA196}" type="presParOf" srcId="{974F300E-4386-5845-9047-D2E50BE5B9DF}" destId="{F92778FC-E298-460E-9E49-107A537DDFDF}" srcOrd="3" destOrd="0" presId="urn:microsoft.com/office/officeart/2005/8/layout/cycle1"/>
    <dgm:cxn modelId="{46CF5BCD-771F-4503-AC09-C3DED8DA3120}" type="presParOf" srcId="{974F300E-4386-5845-9047-D2E50BE5B9DF}" destId="{84B1F503-CFC0-4FF6-BAA9-2D75C1226A83}" srcOrd="4" destOrd="0" presId="urn:microsoft.com/office/officeart/2005/8/layout/cycle1"/>
    <dgm:cxn modelId="{7FC55132-4594-426F-A8AC-6434FBDC7E08}" type="presParOf" srcId="{974F300E-4386-5845-9047-D2E50BE5B9DF}" destId="{EFB058DB-6359-4E06-9D6A-36A5D6F73E56}" srcOrd="5" destOrd="0" presId="urn:microsoft.com/office/officeart/2005/8/layout/cycle1"/>
    <dgm:cxn modelId="{6480A5CA-2F76-4E64-B072-12215CE331AD}" type="presParOf" srcId="{974F300E-4386-5845-9047-D2E50BE5B9DF}" destId="{4F08EEE9-C3D3-4A2B-9D3E-90850A340BE0}" srcOrd="6" destOrd="0" presId="urn:microsoft.com/office/officeart/2005/8/layout/cycle1"/>
    <dgm:cxn modelId="{48FCC3A9-7CA4-4F24-8CD9-9C9D37B0E09B}" type="presParOf" srcId="{974F300E-4386-5845-9047-D2E50BE5B9DF}" destId="{7C95576C-BE7E-4421-9810-51F4EF947EE2}" srcOrd="7" destOrd="0" presId="urn:microsoft.com/office/officeart/2005/8/layout/cycle1"/>
    <dgm:cxn modelId="{A01FD5DD-1D0F-4AD3-90DB-F10E6DB4D3DD}" type="presParOf" srcId="{974F300E-4386-5845-9047-D2E50BE5B9DF}" destId="{104738B2-4567-453C-A6D4-708B0E077B21}" srcOrd="8" destOrd="0" presId="urn:microsoft.com/office/officeart/2005/8/layout/cycle1"/>
    <dgm:cxn modelId="{844F6369-8619-4C13-904C-79EAFC7FB75B}" type="presParOf" srcId="{974F300E-4386-5845-9047-D2E50BE5B9DF}" destId="{0824E05C-58C9-443F-8A43-2EB900603E59}" srcOrd="9" destOrd="0" presId="urn:microsoft.com/office/officeart/2005/8/layout/cycle1"/>
    <dgm:cxn modelId="{58C7491A-700C-4D23-A91F-C9CF88A4CD95}" type="presParOf" srcId="{974F300E-4386-5845-9047-D2E50BE5B9DF}" destId="{9C184A26-6E77-4535-8D98-1542C1FF0701}" srcOrd="10" destOrd="0" presId="urn:microsoft.com/office/officeart/2005/8/layout/cycle1"/>
    <dgm:cxn modelId="{5F8DF420-59BE-4F28-AA05-C56DA925E67E}" type="presParOf" srcId="{974F300E-4386-5845-9047-D2E50BE5B9DF}" destId="{AF66C0C3-9583-4671-BB61-4BBD8EDE867A}" srcOrd="11" destOrd="0" presId="urn:microsoft.com/office/officeart/2005/8/layout/cycle1"/>
    <dgm:cxn modelId="{AE68EF35-3436-4F02-B1E4-CA6021940FF4}" type="presParOf" srcId="{974F300E-4386-5845-9047-D2E50BE5B9DF}" destId="{D902A93E-F541-461F-AEEB-1082CC25C3EA}" srcOrd="12" destOrd="0" presId="urn:microsoft.com/office/officeart/2005/8/layout/cycle1"/>
    <dgm:cxn modelId="{D3190BB4-4BB8-4417-98DB-EFFBBE3FF7E3}" type="presParOf" srcId="{974F300E-4386-5845-9047-D2E50BE5B9DF}" destId="{CC74C8BF-C198-484A-992E-8A6B1967C732}" srcOrd="13" destOrd="0" presId="urn:microsoft.com/office/officeart/2005/8/layout/cycle1"/>
    <dgm:cxn modelId="{E7193ACF-59B9-49D3-A1CB-37310ED91BE2}" type="presParOf" srcId="{974F300E-4386-5845-9047-D2E50BE5B9DF}" destId="{38DE4FF7-E7E1-4FAB-BAEB-5745934C9F53}" srcOrd="14" destOrd="0" presId="urn:microsoft.com/office/officeart/2005/8/layout/cycle1"/>
    <dgm:cxn modelId="{9381B664-94A7-48DF-8EEA-9D4354C727F1}" type="presParOf" srcId="{974F300E-4386-5845-9047-D2E50BE5B9DF}" destId="{EE2FC9F9-0948-4011-9FFF-991BAAD62735}" srcOrd="15" destOrd="0" presId="urn:microsoft.com/office/officeart/2005/8/layout/cycle1"/>
    <dgm:cxn modelId="{3A843C7D-C316-4656-AE01-54C6E6B187A0}" type="presParOf" srcId="{974F300E-4386-5845-9047-D2E50BE5B9DF}" destId="{70305EB5-96AC-4A96-A607-391CF9D1C35B}" srcOrd="16" destOrd="0" presId="urn:microsoft.com/office/officeart/2005/8/layout/cycle1"/>
    <dgm:cxn modelId="{C62DCC98-2D3B-4221-BB17-D3F709E593D4}" type="presParOf" srcId="{974F300E-4386-5845-9047-D2E50BE5B9DF}" destId="{462A04BF-9841-44B8-B203-039CDF5149EB}" srcOrd="17" destOrd="0" presId="urn:microsoft.com/office/officeart/2005/8/layout/cycle1"/>
    <dgm:cxn modelId="{445812E9-6797-4953-90E8-64A2520D6679}" type="presParOf" srcId="{974F300E-4386-5845-9047-D2E50BE5B9DF}" destId="{4B89123C-FC0C-4F4C-92FC-6F1F7A1E9DCD}" srcOrd="18" destOrd="0" presId="urn:microsoft.com/office/officeart/2005/8/layout/cycle1"/>
    <dgm:cxn modelId="{240A6E45-C8E3-414E-A538-416F6DB329A7}" type="presParOf" srcId="{974F300E-4386-5845-9047-D2E50BE5B9DF}" destId="{990BF288-7F62-4396-B1AC-97763FAE57F9}" srcOrd="19" destOrd="0" presId="urn:microsoft.com/office/officeart/2005/8/layout/cycle1"/>
    <dgm:cxn modelId="{CF0615F4-F0B8-49E6-9694-19E5F44CDB48}" type="presParOf" srcId="{974F300E-4386-5845-9047-D2E50BE5B9DF}" destId="{E8473103-B13A-4812-A3B2-C87D10F70A5D}" srcOrd="20" destOrd="0" presId="urn:microsoft.com/office/officeart/2005/8/layout/cycle1"/>
    <dgm:cxn modelId="{BFAD7497-60F2-4DD4-A65F-F3CD37177109}" type="presParOf" srcId="{974F300E-4386-5845-9047-D2E50BE5B9DF}" destId="{BA3917E4-7114-4127-88DC-0BFD56EBDEAE}" srcOrd="21" destOrd="0" presId="urn:microsoft.com/office/officeart/2005/8/layout/cycle1"/>
    <dgm:cxn modelId="{559ABA31-4298-4F38-9103-19A333E843E6}" type="presParOf" srcId="{974F300E-4386-5845-9047-D2E50BE5B9DF}" destId="{746FBFC9-A048-4CD3-9A6C-FED60B8309C6}" srcOrd="22" destOrd="0" presId="urn:microsoft.com/office/officeart/2005/8/layout/cycle1"/>
    <dgm:cxn modelId="{951259FD-214D-40EF-8784-53228C404F17}" type="presParOf" srcId="{974F300E-4386-5845-9047-D2E50BE5B9DF}" destId="{5E7F2A92-7469-43D0-B961-B7866826A2A4}" srcOrd="23" destOrd="0" presId="urn:microsoft.com/office/officeart/2005/8/layout/cycle1"/>
    <dgm:cxn modelId="{33AFAF7C-6349-4E77-948A-7FB3F926B84F}" type="presParOf" srcId="{974F300E-4386-5845-9047-D2E50BE5B9DF}" destId="{CC50DA99-F513-4171-9782-C4188D160A2D}" srcOrd="24" destOrd="0" presId="urn:microsoft.com/office/officeart/2005/8/layout/cycle1"/>
    <dgm:cxn modelId="{6D4EB24A-974D-411E-8E7A-5D419B922713}" type="presParOf" srcId="{974F300E-4386-5845-9047-D2E50BE5B9DF}" destId="{51B7A68F-FF46-4352-9482-A45C14D3495D}" srcOrd="25" destOrd="0" presId="urn:microsoft.com/office/officeart/2005/8/layout/cycle1"/>
    <dgm:cxn modelId="{683D5D25-4AA2-41C4-8514-F7FF513BD424}" type="presParOf" srcId="{974F300E-4386-5845-9047-D2E50BE5B9DF}" destId="{75376B83-880D-44F4-BAD4-99B7E8545C50}" srcOrd="26" destOrd="0" presId="urn:microsoft.com/office/officeart/2005/8/layout/cycle1"/>
    <dgm:cxn modelId="{2A2960B2-8F71-4287-8333-AE737B7FF9C2}" type="presParOf" srcId="{974F300E-4386-5845-9047-D2E50BE5B9DF}" destId="{4475BC32-7C87-4A91-B4EB-618099304293}" srcOrd="27" destOrd="0" presId="urn:microsoft.com/office/officeart/2005/8/layout/cycle1"/>
    <dgm:cxn modelId="{0FF48275-E4F2-4766-A31A-FBAFD8E8CB83}" type="presParOf" srcId="{974F300E-4386-5845-9047-D2E50BE5B9DF}" destId="{76A38B26-23AE-409F-975B-959D96C070AF}" srcOrd="28" destOrd="0" presId="urn:microsoft.com/office/officeart/2005/8/layout/cycle1"/>
    <dgm:cxn modelId="{A1B0FFB4-5F94-4C51-8412-3052E35CF9F0}" type="presParOf" srcId="{974F300E-4386-5845-9047-D2E50BE5B9DF}" destId="{0416DF9A-03FB-41DF-8229-3E93B452C0CE}" srcOrd="29" destOrd="0" presId="urn:microsoft.com/office/officeart/2005/8/layout/cycle1"/>
    <dgm:cxn modelId="{478A86E3-73A7-47D6-9791-D4DA2F9CE5CF}" type="presParOf" srcId="{974F300E-4386-5845-9047-D2E50BE5B9DF}" destId="{D1F5CF29-BCE5-459B-94AF-08F72D4BACC9}" srcOrd="30" destOrd="0" presId="urn:microsoft.com/office/officeart/2005/8/layout/cycle1"/>
    <dgm:cxn modelId="{7E4A0A3E-0B7F-4A98-BCAC-F605E855DB05}" type="presParOf" srcId="{974F300E-4386-5845-9047-D2E50BE5B9DF}" destId="{B22BB561-E62A-4C94-880A-B3B54999FC0E}" srcOrd="31" destOrd="0" presId="urn:microsoft.com/office/officeart/2005/8/layout/cycle1"/>
    <dgm:cxn modelId="{5F667CA2-648C-4159-9513-BAC1C0AD6D54}" type="presParOf" srcId="{974F300E-4386-5845-9047-D2E50BE5B9DF}" destId="{79F51A05-FA2C-402B-BCD8-D99C0324C19B}" srcOrd="32" destOrd="0" presId="urn:microsoft.com/office/officeart/2005/8/layout/cycle1"/>
    <dgm:cxn modelId="{93BCB194-E35A-41B0-AF2D-8AE16AB69854}" type="presParOf" srcId="{974F300E-4386-5845-9047-D2E50BE5B9DF}" destId="{3972C341-3966-40B5-B725-6F144EB1EE9E}" srcOrd="33" destOrd="0" presId="urn:microsoft.com/office/officeart/2005/8/layout/cycle1"/>
    <dgm:cxn modelId="{B8BCF69B-AC60-465A-AD47-7A206DF2C15A}" type="presParOf" srcId="{974F300E-4386-5845-9047-D2E50BE5B9DF}" destId="{632CC64F-0E17-4E7B-A038-54081CC43FB5}" srcOrd="34" destOrd="0" presId="urn:microsoft.com/office/officeart/2005/8/layout/cycle1"/>
    <dgm:cxn modelId="{698A20FD-2143-4C59-BE74-9EA7A0F0D418}" type="presParOf" srcId="{974F300E-4386-5845-9047-D2E50BE5B9DF}" destId="{912DEDDB-59FC-4A97-8E37-D6DDBAF41758}"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200" dirty="0">
              <a:solidFill>
                <a:srgbClr val="FFFFFF">
                  <a:hueOff val="0"/>
                  <a:satOff val="0"/>
                  <a:lumOff val="0"/>
                  <a:alphaOff val="0"/>
                </a:srgbClr>
              </a:solidFill>
              <a:latin typeface="Tahoma"/>
              <a:ea typeface="+mn-ea"/>
              <a:cs typeface="+mn-cs"/>
            </a:rPr>
            <a:t>1 </a:t>
          </a:r>
          <a:r>
            <a:rPr lang="zh-CN" altLang="en-US" sz="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BCF73949-5B68-4D45-B823-1E1AEEB97582}">
      <dgm:prSet phldrT="[Text]"/>
      <dgm:spPr>
        <a:xfrm>
          <a:off x="5496848"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77FC49B2-3F04-419B-86B8-AFB039F390C7}" type="parTrans" cxnId="{FE0745FA-F29F-455D-BDCB-8E1C0BA6BB5F}">
      <dgm:prSet/>
      <dgm:spPr/>
      <dgm:t>
        <a:bodyPr/>
        <a:lstStyle/>
        <a:p>
          <a:endParaRPr lang="en-US"/>
        </a:p>
      </dgm:t>
    </dgm:pt>
    <dgm:pt modelId="{674E0DDB-E353-428F-8083-EA4FC06CE45B}" type="sibTrans" cxnId="{FE0745FA-F29F-455D-BDCB-8E1C0BA6BB5F}">
      <dgm:prSet/>
      <dgm:spPr/>
      <dgm:t>
        <a:bodyPr/>
        <a:lstStyle/>
        <a:p>
          <a:endParaRPr lang="en-US"/>
        </a:p>
      </dgm:t>
    </dgm:pt>
    <dgm:pt modelId="{94852754-7970-4967-992A-AA4AC7FDA7DE}">
      <dgm:prSet phldrT="[Text]"/>
      <dgm:spPr>
        <a:xfrm>
          <a:off x="6246550"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3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06B00D88-21EE-4E8A-908A-67B3E3C88927}" type="parTrans" cxnId="{4E67500F-6B03-4BAB-A263-C8EE7F11D978}">
      <dgm:prSet/>
      <dgm:spPr/>
      <dgm:t>
        <a:bodyPr/>
        <a:lstStyle/>
        <a:p>
          <a:endParaRPr lang="en-US"/>
        </a:p>
      </dgm:t>
    </dgm:pt>
    <dgm:pt modelId="{520637E6-25A8-4F6F-8791-216624033C52}" type="sibTrans" cxnId="{4E67500F-6B03-4BAB-A263-C8EE7F11D978}">
      <dgm:prSet/>
      <dgm:spPr/>
      <dgm:t>
        <a:bodyPr/>
        <a:lstStyle/>
        <a:p>
          <a:endParaRPr lang="en-US"/>
        </a:p>
      </dgm:t>
    </dgm:pt>
    <dgm:pt modelId="{4C471915-1950-4D63-960B-6A78FE5FE998}">
      <dgm:prSet phldrT="[Text]"/>
      <dgm:spPr>
        <a:xfrm>
          <a:off x="6246550"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4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47BA5D71-E9E5-4EBE-9E83-4FC350916DCC}" type="parTrans" cxnId="{A260E902-790D-4CE3-92DA-A75E5630B108}">
      <dgm:prSet/>
      <dgm:spPr/>
      <dgm:t>
        <a:bodyPr/>
        <a:lstStyle/>
        <a:p>
          <a:endParaRPr lang="en-US"/>
        </a:p>
      </dgm:t>
    </dgm:pt>
    <dgm:pt modelId="{36F37C41-4ACD-4447-B278-188734BFFC7F}" type="sibTrans" cxnId="{A260E902-790D-4CE3-92DA-A75E5630B108}">
      <dgm:prSet/>
      <dgm:spPr/>
      <dgm:t>
        <a:bodyPr/>
        <a:lstStyle/>
        <a:p>
          <a:endParaRPr lang="en-US"/>
        </a:p>
      </dgm:t>
    </dgm:pt>
    <dgm:pt modelId="{D3A9E8D1-88B5-446F-9394-2AB4FEAB191A}">
      <dgm:prSet phldrT="[Text]"/>
      <dgm:spPr>
        <a:xfrm>
          <a:off x="5496848"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5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D35901B5-E779-4F62-BE0E-EC1BB6B2DCA4}" type="parTrans" cxnId="{0AC9A2E6-B056-4D8F-969D-65615485D19F}">
      <dgm:prSet/>
      <dgm:spPr/>
      <dgm:t>
        <a:bodyPr/>
        <a:lstStyle/>
        <a:p>
          <a:endParaRPr lang="en-US"/>
        </a:p>
      </dgm:t>
    </dgm:pt>
    <dgm:pt modelId="{F6A13B00-9262-406C-8AFF-492FD0B17932}" type="sibTrans" cxnId="{0AC9A2E6-B056-4D8F-969D-65615485D19F}">
      <dgm:prSet/>
      <dgm:spPr/>
      <dgm:t>
        <a:bodyPr/>
        <a:lstStyle/>
        <a:p>
          <a:endParaRPr lang="en-US"/>
        </a:p>
      </dgm:t>
    </dgm:pt>
    <dgm:pt modelId="{C0F5A190-BC02-4A66-8D8B-B9392935B4D8}">
      <dgm:prSet phldrT="[Text]"/>
      <dgm:spPr>
        <a:xfrm>
          <a:off x="4198328"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6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3FF0155F-7D22-4ECC-9F1A-3367A5A93A37}" type="parTrans" cxnId="{91F94351-AAA6-4D95-A164-295B0DEEE5EE}">
      <dgm:prSet/>
      <dgm:spPr/>
      <dgm:t>
        <a:bodyPr/>
        <a:lstStyle/>
        <a:p>
          <a:endParaRPr lang="en-US"/>
        </a:p>
      </dgm:t>
    </dgm:pt>
    <dgm:pt modelId="{AC53A8C6-ABFE-48D3-8A0E-CF424547875C}" type="sibTrans" cxnId="{91F94351-AAA6-4D95-A164-295B0DEEE5EE}">
      <dgm:prSet/>
      <dgm:spPr/>
      <dgm:t>
        <a:bodyPr/>
        <a:lstStyle/>
        <a:p>
          <a:endParaRPr lang="en-US"/>
        </a:p>
      </dgm:t>
    </dgm:pt>
    <dgm:pt modelId="{4603EC12-9DA2-45E1-A27C-0B6886686A0C}">
      <dgm:prSet/>
      <dgm:spPr>
        <a:xfrm>
          <a:off x="2698925"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7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EC181690-6E59-44F1-AF68-CFEE966844D9}" type="parTrans" cxnId="{D0ADCF84-3CBC-4AAA-91FA-8E7E795E4F46}">
      <dgm:prSet/>
      <dgm:spPr/>
      <dgm:t>
        <a:bodyPr/>
        <a:lstStyle/>
        <a:p>
          <a:endParaRPr lang="en-US"/>
        </a:p>
      </dgm:t>
    </dgm:pt>
    <dgm:pt modelId="{33070C12-1B4A-4689-AAA0-C794DFD4965C}" type="sibTrans" cxnId="{D0ADCF84-3CBC-4AAA-91FA-8E7E795E4F46}">
      <dgm:prSet/>
      <dgm:spPr/>
      <dgm:t>
        <a:bodyPr/>
        <a:lstStyle/>
        <a:p>
          <a:endParaRPr lang="en-US"/>
        </a:p>
      </dgm:t>
    </dgm:pt>
    <dgm:pt modelId="{CBAA1611-121B-48A3-8251-A9960BFEB203}">
      <dgm:prSet/>
      <dgm:spPr>
        <a:xfrm>
          <a:off x="1400404"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8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CB31FAA7-D2C0-4F7F-A9BB-3A3ADE52FD76}" type="parTrans" cxnId="{4A685139-3845-4A9F-BAED-4F38A9EA4FBE}">
      <dgm:prSet/>
      <dgm:spPr/>
      <dgm:t>
        <a:bodyPr/>
        <a:lstStyle/>
        <a:p>
          <a:endParaRPr lang="en-US"/>
        </a:p>
      </dgm:t>
    </dgm:pt>
    <dgm:pt modelId="{DF44E6BD-1318-4F1B-9060-30A5A384CF98}" type="sibTrans" cxnId="{4A685139-3845-4A9F-BAED-4F38A9EA4FBE}">
      <dgm:prSet/>
      <dgm:spPr/>
      <dgm:t>
        <a:bodyPr/>
        <a:lstStyle/>
        <a:p>
          <a:endParaRPr lang="en-US"/>
        </a:p>
      </dgm:t>
    </dgm:pt>
    <dgm:pt modelId="{35FDEF4D-927E-410E-AD7D-2B412571E9A4}">
      <dgm:prSet/>
      <dgm:spPr>
        <a:xfrm>
          <a:off x="650703"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9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ED0C0EB3-7DE7-4CE8-8320-4D7178BBEAA1}" type="parTrans" cxnId="{89008A98-1D6B-4E33-9194-5CE04E6D295E}">
      <dgm:prSet/>
      <dgm:spPr/>
      <dgm:t>
        <a:bodyPr/>
        <a:lstStyle/>
        <a:p>
          <a:endParaRPr lang="en-US"/>
        </a:p>
      </dgm:t>
    </dgm:pt>
    <dgm:pt modelId="{6288E914-CB9A-4413-91A6-BA3E516B2E6F}" type="sibTrans" cxnId="{89008A98-1D6B-4E33-9194-5CE04E6D295E}">
      <dgm:prSet/>
      <dgm:spPr/>
      <dgm:t>
        <a:bodyPr/>
        <a:lstStyle/>
        <a:p>
          <a:endParaRPr lang="en-US"/>
        </a:p>
      </dgm:t>
    </dgm:pt>
    <dgm:pt modelId="{333A7921-C425-438C-8794-4C3430468460}">
      <dgm:prSet/>
      <dgm:spPr>
        <a:xfrm>
          <a:off x="650703"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10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2EB3E272-96A4-4ED5-95B8-E391A4474D76}" type="parTrans" cxnId="{8E09B72D-1B17-4D3B-BC2B-3232CA88D3D9}">
      <dgm:prSet/>
      <dgm:spPr/>
      <dgm:t>
        <a:bodyPr/>
        <a:lstStyle/>
        <a:p>
          <a:endParaRPr lang="en-US"/>
        </a:p>
      </dgm:t>
    </dgm:pt>
    <dgm:pt modelId="{D467E251-7EB4-4724-8862-868CB852B50F}" type="sibTrans" cxnId="{8E09B72D-1B17-4D3B-BC2B-3232CA88D3D9}">
      <dgm:prSet/>
      <dgm:spPr/>
      <dgm:t>
        <a:bodyPr/>
        <a:lstStyle/>
        <a:p>
          <a:endParaRPr lang="en-US"/>
        </a:p>
      </dgm:t>
    </dgm:pt>
    <dgm:pt modelId="{9D44752D-3CC3-4588-9173-E8B0D90887A6}">
      <dgm:prSet/>
      <dgm:spPr>
        <a:xfrm>
          <a:off x="1400404"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11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196FAF25-FFB5-487D-9072-781D5B88619A}" type="parTrans" cxnId="{38794F7C-8A4B-4B0E-AD28-D60A0E7BBE1A}">
      <dgm:prSet/>
      <dgm:spPr/>
      <dgm:t>
        <a:bodyPr/>
        <a:lstStyle/>
        <a:p>
          <a:endParaRPr lang="en-US"/>
        </a:p>
      </dgm:t>
    </dgm:pt>
    <dgm:pt modelId="{A028CC1B-4350-446D-8EF2-A98CCF620674}" type="sibTrans" cxnId="{38794F7C-8A4B-4B0E-AD28-D60A0E7BBE1A}">
      <dgm:prSet/>
      <dgm:spPr/>
      <dgm:t>
        <a:bodyPr/>
        <a:lstStyle/>
        <a:p>
          <a:endParaRPr lang="en-US"/>
        </a:p>
      </dgm:t>
    </dgm:pt>
    <dgm:pt modelId="{CDC77FBC-F927-42FB-B38B-768B0465DFE0}">
      <dgm:prSet/>
      <dgm:spPr>
        <a:xfrm>
          <a:off x="2698925" y="3003"/>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1B0785D9-7B47-43FC-B316-B6ADE12271D8}" type="parTrans" cxnId="{051A1FAE-1EF6-4A3F-AEEB-E5EFA9ECA6FE}">
      <dgm:prSet/>
      <dgm:spPr/>
      <dgm:t>
        <a:bodyPr/>
        <a:lstStyle/>
        <a:p>
          <a:endParaRPr lang="en-US"/>
        </a:p>
      </dgm:t>
    </dgm:pt>
    <dgm:pt modelId="{F4BA731D-727C-46BD-97A6-FCC6B46DC3F5}" type="sibTrans" cxnId="{051A1FAE-1EF6-4A3F-AEEB-E5EFA9ECA6FE}">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EAD5417A-7003-4A33-9930-F90E448203EB}" type="pres">
      <dgm:prSet presAssocID="{BCF73949-5B68-4D45-B823-1E1AEEB97582}" presName="dummy" presStyleCnt="0"/>
      <dgm:spPr/>
    </dgm:pt>
    <dgm:pt modelId="{441DF152-9B53-412A-91F8-5182E28B1398}" type="pres">
      <dgm:prSet presAssocID="{BCF73949-5B68-4D45-B823-1E1AEEB97582}" presName="node" presStyleLbl="revTx" presStyleIdx="1" presStyleCnt="12" custScaleX="192316">
        <dgm:presLayoutVars>
          <dgm:bulletEnabled val="1"/>
        </dgm:presLayoutVars>
      </dgm:prSet>
      <dgm:spPr>
        <a:prstGeom prst="rect">
          <a:avLst/>
        </a:prstGeom>
      </dgm:spPr>
    </dgm:pt>
    <dgm:pt modelId="{C6C462D4-91B1-4D79-867C-662356E35138}" type="pres">
      <dgm:prSet presAssocID="{674E0DDB-E353-428F-8083-EA4FC06CE45B}"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89331854-E82D-4A93-B006-1A728A3B78E3}" type="pres">
      <dgm:prSet presAssocID="{94852754-7970-4967-992A-AA4AC7FDA7DE}" presName="dummy" presStyleCnt="0"/>
      <dgm:spPr/>
    </dgm:pt>
    <dgm:pt modelId="{22B6E1BE-D048-499B-BBF4-A5248A01B619}" type="pres">
      <dgm:prSet presAssocID="{94852754-7970-4967-992A-AA4AC7FDA7DE}" presName="node" presStyleLbl="revTx" presStyleIdx="2" presStyleCnt="12" custScaleX="216806">
        <dgm:presLayoutVars>
          <dgm:bulletEnabled val="1"/>
        </dgm:presLayoutVars>
      </dgm:prSet>
      <dgm:spPr>
        <a:prstGeom prst="rect">
          <a:avLst/>
        </a:prstGeom>
      </dgm:spPr>
    </dgm:pt>
    <dgm:pt modelId="{CB8341AE-44CE-4183-B8DD-54943004CC44}" type="pres">
      <dgm:prSet presAssocID="{520637E6-25A8-4F6F-8791-216624033C52}"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E9D05C32-3D41-4A7B-8C36-DBAE46EF449F}" type="pres">
      <dgm:prSet presAssocID="{4C471915-1950-4D63-960B-6A78FE5FE998}" presName="dummy" presStyleCnt="0"/>
      <dgm:spPr/>
    </dgm:pt>
    <dgm:pt modelId="{FFD6135A-B9C9-4D82-9288-1E660AA4BC87}" type="pres">
      <dgm:prSet presAssocID="{4C471915-1950-4D63-960B-6A78FE5FE998}" presName="node" presStyleLbl="revTx" presStyleIdx="3" presStyleCnt="12" custScaleX="211950">
        <dgm:presLayoutVars>
          <dgm:bulletEnabled val="1"/>
        </dgm:presLayoutVars>
      </dgm:prSet>
      <dgm:spPr>
        <a:prstGeom prst="rect">
          <a:avLst/>
        </a:prstGeom>
      </dgm:spPr>
    </dgm:pt>
    <dgm:pt modelId="{5173E5FC-470B-4A49-872B-7586F58BBAD1}" type="pres">
      <dgm:prSet presAssocID="{36F37C41-4ACD-4447-B278-188734BFFC7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B970D103-D323-46FD-9C6F-31DEF1340599}" type="pres">
      <dgm:prSet presAssocID="{D3A9E8D1-88B5-446F-9394-2AB4FEAB191A}" presName="dummy" presStyleCnt="0"/>
      <dgm:spPr/>
    </dgm:pt>
    <dgm:pt modelId="{1C64B601-CEC7-496A-B289-9BC3B9114A76}" type="pres">
      <dgm:prSet presAssocID="{D3A9E8D1-88B5-446F-9394-2AB4FEAB191A}" presName="node" presStyleLbl="revTx" presStyleIdx="4" presStyleCnt="12" custScaleX="250719">
        <dgm:presLayoutVars>
          <dgm:bulletEnabled val="1"/>
        </dgm:presLayoutVars>
      </dgm:prSet>
      <dgm:spPr>
        <a:prstGeom prst="rect">
          <a:avLst/>
        </a:prstGeom>
      </dgm:spPr>
    </dgm:pt>
    <dgm:pt modelId="{B1C14590-321D-4728-AC81-BA046011EC90}" type="pres">
      <dgm:prSet presAssocID="{F6A13B00-9262-406C-8AFF-492FD0B17932}"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A624D465-B9B3-49D9-968F-6EC1C3E2E25F}" type="pres">
      <dgm:prSet presAssocID="{C0F5A190-BC02-4A66-8D8B-B9392935B4D8}" presName="dummy" presStyleCnt="0"/>
      <dgm:spPr/>
    </dgm:pt>
    <dgm:pt modelId="{6112A947-E92D-47F2-A613-39952B3F9D1B}" type="pres">
      <dgm:prSet presAssocID="{C0F5A190-BC02-4A66-8D8B-B9392935B4D8}" presName="node" presStyleLbl="revTx" presStyleIdx="5" presStyleCnt="12" custScaleX="209410">
        <dgm:presLayoutVars>
          <dgm:bulletEnabled val="1"/>
        </dgm:presLayoutVars>
      </dgm:prSet>
      <dgm:spPr>
        <a:prstGeom prst="rect">
          <a:avLst/>
        </a:prstGeom>
      </dgm:spPr>
    </dgm:pt>
    <dgm:pt modelId="{371433C6-5EFF-4005-8726-A855FCA01D6E}" type="pres">
      <dgm:prSet presAssocID="{AC53A8C6-ABFE-48D3-8A0E-CF424547875C}"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906FFCED-F0E0-4284-9A1A-7218F44E0D5D}" type="pres">
      <dgm:prSet presAssocID="{4603EC12-9DA2-45E1-A27C-0B6886686A0C}" presName="dummy" presStyleCnt="0"/>
      <dgm:spPr/>
    </dgm:pt>
    <dgm:pt modelId="{506DE843-0D7A-43CA-BC04-CCF0D51B3E57}" type="pres">
      <dgm:prSet presAssocID="{4603EC12-9DA2-45E1-A27C-0B6886686A0C}" presName="node" presStyleLbl="revTx" presStyleIdx="6" presStyleCnt="12" custScaleX="160431">
        <dgm:presLayoutVars>
          <dgm:bulletEnabled val="1"/>
        </dgm:presLayoutVars>
      </dgm:prSet>
      <dgm:spPr>
        <a:prstGeom prst="rect">
          <a:avLst/>
        </a:prstGeom>
      </dgm:spPr>
    </dgm:pt>
    <dgm:pt modelId="{E7B1D079-BFA7-41D4-B9AF-786D7A4AB927}" type="pres">
      <dgm:prSet presAssocID="{33070C12-1B4A-4689-AAA0-C794DFD4965C}"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0FF7EF58-1096-4B73-B30B-C4F38711AFA9}" type="pres">
      <dgm:prSet presAssocID="{CBAA1611-121B-48A3-8251-A9960BFEB203}" presName="dummy" presStyleCnt="0"/>
      <dgm:spPr/>
    </dgm:pt>
    <dgm:pt modelId="{23C905A1-B66D-4D38-8B54-14D30EF69BE8}" type="pres">
      <dgm:prSet presAssocID="{CBAA1611-121B-48A3-8251-A9960BFEB203}" presName="node" presStyleLbl="revTx" presStyleIdx="7" presStyleCnt="12" custScaleX="218258">
        <dgm:presLayoutVars>
          <dgm:bulletEnabled val="1"/>
        </dgm:presLayoutVars>
      </dgm:prSet>
      <dgm:spPr>
        <a:prstGeom prst="rect">
          <a:avLst/>
        </a:prstGeom>
      </dgm:spPr>
    </dgm:pt>
    <dgm:pt modelId="{7EA1449D-1387-4C05-8388-59A4B3695ACD}" type="pres">
      <dgm:prSet presAssocID="{DF44E6BD-1318-4F1B-9060-30A5A384CF98}"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1E74C70F-9FA3-4B7E-9C4F-954372A77AAA}" type="pres">
      <dgm:prSet presAssocID="{35FDEF4D-927E-410E-AD7D-2B412571E9A4}" presName="dummy" presStyleCnt="0"/>
      <dgm:spPr/>
    </dgm:pt>
    <dgm:pt modelId="{16E2B444-F849-4148-BA75-EC8DEAAAE62C}" type="pres">
      <dgm:prSet presAssocID="{35FDEF4D-927E-410E-AD7D-2B412571E9A4}" presName="node" presStyleLbl="revTx" presStyleIdx="8" presStyleCnt="12" custScaleX="221150">
        <dgm:presLayoutVars>
          <dgm:bulletEnabled val="1"/>
        </dgm:presLayoutVars>
      </dgm:prSet>
      <dgm:spPr>
        <a:prstGeom prst="rect">
          <a:avLst/>
        </a:prstGeom>
      </dgm:spPr>
    </dgm:pt>
    <dgm:pt modelId="{E58DBEC5-18AE-4283-8B3B-132F368E9A9A}" type="pres">
      <dgm:prSet presAssocID="{6288E914-CB9A-4413-91A6-BA3E516B2E6F}"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2A5C961D-4121-43C9-815E-E6B49A6E3933}" type="pres">
      <dgm:prSet presAssocID="{333A7921-C425-438C-8794-4C3430468460}" presName="dummy" presStyleCnt="0"/>
      <dgm:spPr/>
    </dgm:pt>
    <dgm:pt modelId="{21D366BF-719C-410D-81EF-3BCA04915035}" type="pres">
      <dgm:prSet presAssocID="{333A7921-C425-438C-8794-4C3430468460}" presName="node" presStyleLbl="revTx" presStyleIdx="9" presStyleCnt="12" custScaleX="223834">
        <dgm:presLayoutVars>
          <dgm:bulletEnabled val="1"/>
        </dgm:presLayoutVars>
      </dgm:prSet>
      <dgm:spPr>
        <a:prstGeom prst="rect">
          <a:avLst/>
        </a:prstGeom>
      </dgm:spPr>
    </dgm:pt>
    <dgm:pt modelId="{07E29C41-DBF4-46FB-8E26-C81106CECCA5}" type="pres">
      <dgm:prSet presAssocID="{D467E251-7EB4-4724-8862-868CB852B50F}"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55644923-76B9-407A-ABFC-740FB865EE30}" type="pres">
      <dgm:prSet presAssocID="{9D44752D-3CC3-4588-9173-E8B0D90887A6}" presName="dummy" presStyleCnt="0"/>
      <dgm:spPr/>
    </dgm:pt>
    <dgm:pt modelId="{9803AF92-D7C3-4A42-AABC-07208EBD2F04}" type="pres">
      <dgm:prSet presAssocID="{9D44752D-3CC3-4588-9173-E8B0D90887A6}" presName="node" presStyleLbl="revTx" presStyleIdx="10" presStyleCnt="12" custScaleX="204809">
        <dgm:presLayoutVars>
          <dgm:bulletEnabled val="1"/>
        </dgm:presLayoutVars>
      </dgm:prSet>
      <dgm:spPr>
        <a:prstGeom prst="rect">
          <a:avLst/>
        </a:prstGeom>
      </dgm:spPr>
    </dgm:pt>
    <dgm:pt modelId="{ABC6147E-194A-42C4-9EB5-9B0559213D02}" type="pres">
      <dgm:prSet presAssocID="{A028CC1B-4350-446D-8EF2-A98CCF620674}"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96CF45D3-D1AF-4863-A12B-C234856EA92D}" type="pres">
      <dgm:prSet presAssocID="{CDC77FBC-F927-42FB-B38B-768B0465DFE0}" presName="dummy" presStyleCnt="0"/>
      <dgm:spPr/>
    </dgm:pt>
    <dgm:pt modelId="{55812F1B-2F54-4FEF-8B9F-245B568B26C8}" type="pres">
      <dgm:prSet presAssocID="{CDC77FBC-F927-42FB-B38B-768B0465DFE0}" presName="node" presStyleLbl="revTx" presStyleIdx="11" presStyleCnt="12" custScaleX="91262" custRadScaleRad="100461" custRadScaleInc="-9508">
        <dgm:presLayoutVars>
          <dgm:bulletEnabled val="1"/>
        </dgm:presLayoutVars>
      </dgm:prSet>
      <dgm:spPr>
        <a:prstGeom prst="rect">
          <a:avLst/>
        </a:prstGeom>
      </dgm:spPr>
    </dgm:pt>
    <dgm:pt modelId="{570FF72B-AA65-4C32-83E8-D514C9545E22}" type="pres">
      <dgm:prSet presAssocID="{F4BA731D-727C-46BD-97A6-FCC6B46DC3F5}"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A260E902-790D-4CE3-92DA-A75E5630B108}" srcId="{8E1255C9-F847-A440-83FF-7AA254CCB896}" destId="{4C471915-1950-4D63-960B-6A78FE5FE998}" srcOrd="3" destOrd="0" parTransId="{47BA5D71-E9E5-4EBE-9E83-4FC350916DCC}" sibTransId="{36F37C41-4ACD-4447-B278-188734BFFC7F}"/>
    <dgm:cxn modelId="{4E67500F-6B03-4BAB-A263-C8EE7F11D978}" srcId="{8E1255C9-F847-A440-83FF-7AA254CCB896}" destId="{94852754-7970-4967-992A-AA4AC7FDA7DE}" srcOrd="2" destOrd="0" parTransId="{06B00D88-21EE-4E8A-908A-67B3E3C88927}" sibTransId="{520637E6-25A8-4F6F-8791-216624033C52}"/>
    <dgm:cxn modelId="{D4BF7112-31E7-48B8-8E53-6747966D4339}" type="presOf" srcId="{C0F5A190-BC02-4A66-8D8B-B9392935B4D8}" destId="{6112A947-E92D-47F2-A613-39952B3F9D1B}" srcOrd="0" destOrd="0" presId="urn:microsoft.com/office/officeart/2005/8/layout/cycle1"/>
    <dgm:cxn modelId="{F69DAF29-17DC-48C7-9648-BFAD49759B0A}" type="presOf" srcId="{CDC77FBC-F927-42FB-B38B-768B0465DFE0}" destId="{55812F1B-2F54-4FEF-8B9F-245B568B26C8}" srcOrd="0" destOrd="0" presId="urn:microsoft.com/office/officeart/2005/8/layout/cycle1"/>
    <dgm:cxn modelId="{73CF8A2A-08AC-473E-8C6F-38F1C25629F2}" type="presOf" srcId="{333A7921-C425-438C-8794-4C3430468460}" destId="{21D366BF-719C-410D-81EF-3BCA04915035}" srcOrd="0" destOrd="0" presId="urn:microsoft.com/office/officeart/2005/8/layout/cycle1"/>
    <dgm:cxn modelId="{B9C0FC2A-DAEC-42AC-B490-54058F9149E1}" type="presOf" srcId="{D467E251-7EB4-4724-8862-868CB852B50F}" destId="{07E29C41-DBF4-46FB-8E26-C81106CECCA5}" srcOrd="0" destOrd="0" presId="urn:microsoft.com/office/officeart/2005/8/layout/cycle1"/>
    <dgm:cxn modelId="{8E09B72D-1B17-4D3B-BC2B-3232CA88D3D9}" srcId="{8E1255C9-F847-A440-83FF-7AA254CCB896}" destId="{333A7921-C425-438C-8794-4C3430468460}" srcOrd="9" destOrd="0" parTransId="{2EB3E272-96A4-4ED5-95B8-E391A4474D76}" sibTransId="{D467E251-7EB4-4724-8862-868CB852B50F}"/>
    <dgm:cxn modelId="{AA073B30-1C4B-42E2-B761-59F626E8C1DC}" type="presOf" srcId="{33070C12-1B4A-4689-AAA0-C794DFD4965C}" destId="{E7B1D079-BFA7-41D4-B9AF-786D7A4AB927}" srcOrd="0" destOrd="0" presId="urn:microsoft.com/office/officeart/2005/8/layout/cycle1"/>
    <dgm:cxn modelId="{09FB7C32-F0D1-4E21-961A-548C2AFCA5A0}" type="presOf" srcId="{B6065800-F57E-6842-B73C-614AFBC2DE05}" destId="{2990F259-A510-7044-A15A-189FB55AE5CB}" srcOrd="0" destOrd="0" presId="urn:microsoft.com/office/officeart/2005/8/layout/cycle1"/>
    <dgm:cxn modelId="{5103E235-4606-41E9-9F21-63026740DEC0}" type="presOf" srcId="{36F37C41-4ACD-4447-B278-188734BFFC7F}" destId="{5173E5FC-470B-4A49-872B-7586F58BBAD1}" srcOrd="0" destOrd="0" presId="urn:microsoft.com/office/officeart/2005/8/layout/cycle1"/>
    <dgm:cxn modelId="{A690CF36-7482-419B-9A17-57058D0BAB70}" type="presOf" srcId="{4C471915-1950-4D63-960B-6A78FE5FE998}" destId="{FFD6135A-B9C9-4D82-9288-1E660AA4BC87}" srcOrd="0" destOrd="0" presId="urn:microsoft.com/office/officeart/2005/8/layout/cycle1"/>
    <dgm:cxn modelId="{4A685139-3845-4A9F-BAED-4F38A9EA4FBE}" srcId="{8E1255C9-F847-A440-83FF-7AA254CCB896}" destId="{CBAA1611-121B-48A3-8251-A9960BFEB203}" srcOrd="7" destOrd="0" parTransId="{CB31FAA7-D2C0-4F7F-A9BB-3A3ADE52FD76}" sibTransId="{DF44E6BD-1318-4F1B-9060-30A5A384CF98}"/>
    <dgm:cxn modelId="{24E8EE39-70FF-B84F-8DD2-74F1728207D4}" srcId="{8E1255C9-F847-A440-83FF-7AA254CCB896}" destId="{12600BCB-5734-3F4B-9543-0CB09A3EC940}" srcOrd="0" destOrd="0" parTransId="{694C5870-D1B6-4749-AAAC-40AAB1DA82EA}" sibTransId="{B6065800-F57E-6842-B73C-614AFBC2DE05}"/>
    <dgm:cxn modelId="{14228D3F-357D-443A-AF41-17DDFCFDF91B}" type="presOf" srcId="{BCF73949-5B68-4D45-B823-1E1AEEB97582}" destId="{441DF152-9B53-412A-91F8-5182E28B1398}" srcOrd="0" destOrd="0" presId="urn:microsoft.com/office/officeart/2005/8/layout/cycle1"/>
    <dgm:cxn modelId="{20AE5E43-0036-4AE6-BB2C-23CF15C72CC9}" type="presOf" srcId="{12600BCB-5734-3F4B-9543-0CB09A3EC940}" destId="{92DA8A36-05F4-4B4C-B207-6FB4CBC9688F}" srcOrd="0" destOrd="0" presId="urn:microsoft.com/office/officeart/2005/8/layout/cycle1"/>
    <dgm:cxn modelId="{4F2A4B4A-4DA0-465A-B879-9D2E700F1D4C}" type="presOf" srcId="{8E1255C9-F847-A440-83FF-7AA254CCB896}" destId="{974F300E-4386-5845-9047-D2E50BE5B9DF}" srcOrd="0" destOrd="0" presId="urn:microsoft.com/office/officeart/2005/8/layout/cycle1"/>
    <dgm:cxn modelId="{91F94351-AAA6-4D95-A164-295B0DEEE5EE}" srcId="{8E1255C9-F847-A440-83FF-7AA254CCB896}" destId="{C0F5A190-BC02-4A66-8D8B-B9392935B4D8}" srcOrd="5" destOrd="0" parTransId="{3FF0155F-7D22-4ECC-9F1A-3367A5A93A37}" sibTransId="{AC53A8C6-ABFE-48D3-8A0E-CF424547875C}"/>
    <dgm:cxn modelId="{B785A177-CC6A-4F71-996B-A11BAFD77360}" type="presOf" srcId="{6288E914-CB9A-4413-91A6-BA3E516B2E6F}" destId="{E58DBEC5-18AE-4283-8B3B-132F368E9A9A}" srcOrd="0" destOrd="0" presId="urn:microsoft.com/office/officeart/2005/8/layout/cycle1"/>
    <dgm:cxn modelId="{972C2979-46E6-4CB9-BBBB-C8EB7A270FC9}" type="presOf" srcId="{9D44752D-3CC3-4588-9173-E8B0D90887A6}" destId="{9803AF92-D7C3-4A42-AABC-07208EBD2F04}" srcOrd="0" destOrd="0" presId="urn:microsoft.com/office/officeart/2005/8/layout/cycle1"/>
    <dgm:cxn modelId="{38794F7C-8A4B-4B0E-AD28-D60A0E7BBE1A}" srcId="{8E1255C9-F847-A440-83FF-7AA254CCB896}" destId="{9D44752D-3CC3-4588-9173-E8B0D90887A6}" srcOrd="10" destOrd="0" parTransId="{196FAF25-FFB5-487D-9072-781D5B88619A}" sibTransId="{A028CC1B-4350-446D-8EF2-A98CCF620674}"/>
    <dgm:cxn modelId="{FD10637D-4B70-40CD-A0CF-F703AEF41EC9}" type="presOf" srcId="{CBAA1611-121B-48A3-8251-A9960BFEB203}" destId="{23C905A1-B66D-4D38-8B54-14D30EF69BE8}" srcOrd="0" destOrd="0" presId="urn:microsoft.com/office/officeart/2005/8/layout/cycle1"/>
    <dgm:cxn modelId="{38DDA280-80EC-4CC7-B7F8-1798196E2E3F}" type="presOf" srcId="{F4BA731D-727C-46BD-97A6-FCC6B46DC3F5}" destId="{570FF72B-AA65-4C32-83E8-D514C9545E22}" srcOrd="0" destOrd="0" presId="urn:microsoft.com/office/officeart/2005/8/layout/cycle1"/>
    <dgm:cxn modelId="{D0ADCF84-3CBC-4AAA-91FA-8E7E795E4F46}" srcId="{8E1255C9-F847-A440-83FF-7AA254CCB896}" destId="{4603EC12-9DA2-45E1-A27C-0B6886686A0C}" srcOrd="6" destOrd="0" parTransId="{EC181690-6E59-44F1-AF68-CFEE966844D9}" sibTransId="{33070C12-1B4A-4689-AAA0-C794DFD4965C}"/>
    <dgm:cxn modelId="{89008A98-1D6B-4E33-9194-5CE04E6D295E}" srcId="{8E1255C9-F847-A440-83FF-7AA254CCB896}" destId="{35FDEF4D-927E-410E-AD7D-2B412571E9A4}" srcOrd="8" destOrd="0" parTransId="{ED0C0EB3-7DE7-4CE8-8320-4D7178BBEAA1}" sibTransId="{6288E914-CB9A-4413-91A6-BA3E516B2E6F}"/>
    <dgm:cxn modelId="{66725FA5-BFBE-4F36-91AD-0DB59EF689E2}" type="presOf" srcId="{520637E6-25A8-4F6F-8791-216624033C52}" destId="{CB8341AE-44CE-4183-B8DD-54943004CC44}" srcOrd="0" destOrd="0" presId="urn:microsoft.com/office/officeart/2005/8/layout/cycle1"/>
    <dgm:cxn modelId="{051A1FAE-1EF6-4A3F-AEEB-E5EFA9ECA6FE}" srcId="{8E1255C9-F847-A440-83FF-7AA254CCB896}" destId="{CDC77FBC-F927-42FB-B38B-768B0465DFE0}" srcOrd="11" destOrd="0" parTransId="{1B0785D9-7B47-43FC-B316-B6ADE12271D8}" sibTransId="{F4BA731D-727C-46BD-97A6-FCC6B46DC3F5}"/>
    <dgm:cxn modelId="{7BA6C7B1-A53E-4D9F-8CC3-AF6C89F76E5F}" type="presOf" srcId="{A028CC1B-4350-446D-8EF2-A98CCF620674}" destId="{ABC6147E-194A-42C4-9EB5-9B0559213D02}" srcOrd="0" destOrd="0" presId="urn:microsoft.com/office/officeart/2005/8/layout/cycle1"/>
    <dgm:cxn modelId="{90884CB8-34BE-4075-8CDC-715415B4274D}" type="presOf" srcId="{F6A13B00-9262-406C-8AFF-492FD0B17932}" destId="{B1C14590-321D-4728-AC81-BA046011EC90}" srcOrd="0" destOrd="0" presId="urn:microsoft.com/office/officeart/2005/8/layout/cycle1"/>
    <dgm:cxn modelId="{A13974C0-5E16-40B9-990C-F293FDC536D5}" type="presOf" srcId="{4603EC12-9DA2-45E1-A27C-0B6886686A0C}" destId="{506DE843-0D7A-43CA-BC04-CCF0D51B3E57}" srcOrd="0" destOrd="0" presId="urn:microsoft.com/office/officeart/2005/8/layout/cycle1"/>
    <dgm:cxn modelId="{FBB706CD-0B17-4490-8CC5-BCCB86CCCC12}" type="presOf" srcId="{AC53A8C6-ABFE-48D3-8A0E-CF424547875C}" destId="{371433C6-5EFF-4005-8726-A855FCA01D6E}" srcOrd="0" destOrd="0" presId="urn:microsoft.com/office/officeart/2005/8/layout/cycle1"/>
    <dgm:cxn modelId="{E73153D2-0B3B-414D-9637-422B06682207}" type="presOf" srcId="{DF44E6BD-1318-4F1B-9060-30A5A384CF98}" destId="{7EA1449D-1387-4C05-8388-59A4B3695ACD}" srcOrd="0" destOrd="0" presId="urn:microsoft.com/office/officeart/2005/8/layout/cycle1"/>
    <dgm:cxn modelId="{5A446DDE-93D7-4EEF-B9BF-A3E6853E1E6E}" type="presOf" srcId="{674E0DDB-E353-428F-8083-EA4FC06CE45B}" destId="{C6C462D4-91B1-4D79-867C-662356E35138}" srcOrd="0" destOrd="0" presId="urn:microsoft.com/office/officeart/2005/8/layout/cycle1"/>
    <dgm:cxn modelId="{3D8A5CE2-ACC3-4700-A652-545518BA2A48}" type="presOf" srcId="{94852754-7970-4967-992A-AA4AC7FDA7DE}" destId="{22B6E1BE-D048-499B-BBF4-A5248A01B619}" srcOrd="0" destOrd="0" presId="urn:microsoft.com/office/officeart/2005/8/layout/cycle1"/>
    <dgm:cxn modelId="{149CBFE4-440F-4981-807D-69875E0E3CDE}" type="presOf" srcId="{35FDEF4D-927E-410E-AD7D-2B412571E9A4}" destId="{16E2B444-F849-4148-BA75-EC8DEAAAE62C}" srcOrd="0" destOrd="0" presId="urn:microsoft.com/office/officeart/2005/8/layout/cycle1"/>
    <dgm:cxn modelId="{0AC9A2E6-B056-4D8F-969D-65615485D19F}" srcId="{8E1255C9-F847-A440-83FF-7AA254CCB896}" destId="{D3A9E8D1-88B5-446F-9394-2AB4FEAB191A}" srcOrd="4" destOrd="0" parTransId="{D35901B5-E779-4F62-BE0E-EC1BB6B2DCA4}" sibTransId="{F6A13B00-9262-406C-8AFF-492FD0B17932}"/>
    <dgm:cxn modelId="{E2B116ED-D573-4CE2-9B9A-2AE7143FBE69}" type="presOf" srcId="{D3A9E8D1-88B5-446F-9394-2AB4FEAB191A}" destId="{1C64B601-CEC7-496A-B289-9BC3B9114A76}" srcOrd="0" destOrd="0" presId="urn:microsoft.com/office/officeart/2005/8/layout/cycle1"/>
    <dgm:cxn modelId="{FE0745FA-F29F-455D-BDCB-8E1C0BA6BB5F}" srcId="{8E1255C9-F847-A440-83FF-7AA254CCB896}" destId="{BCF73949-5B68-4D45-B823-1E1AEEB97582}" srcOrd="1" destOrd="0" parTransId="{77FC49B2-3F04-419B-86B8-AFB039F390C7}" sibTransId="{674E0DDB-E353-428F-8083-EA4FC06CE45B}"/>
    <dgm:cxn modelId="{A4552254-05C4-422F-ACD4-7FA8FFBFCE79}" type="presParOf" srcId="{974F300E-4386-5845-9047-D2E50BE5B9DF}" destId="{BF1A72C0-4F23-214E-B2C0-EC3432C35438}" srcOrd="0" destOrd="0" presId="urn:microsoft.com/office/officeart/2005/8/layout/cycle1"/>
    <dgm:cxn modelId="{E7CD4BCA-E07F-4345-B9F8-8F34C5F89025}" type="presParOf" srcId="{974F300E-4386-5845-9047-D2E50BE5B9DF}" destId="{92DA8A36-05F4-4B4C-B207-6FB4CBC9688F}" srcOrd="1" destOrd="0" presId="urn:microsoft.com/office/officeart/2005/8/layout/cycle1"/>
    <dgm:cxn modelId="{CD49DA0F-4439-4D23-BA21-A26680DC7905}" type="presParOf" srcId="{974F300E-4386-5845-9047-D2E50BE5B9DF}" destId="{2990F259-A510-7044-A15A-189FB55AE5CB}" srcOrd="2" destOrd="0" presId="urn:microsoft.com/office/officeart/2005/8/layout/cycle1"/>
    <dgm:cxn modelId="{39E375CC-F0F2-4011-B50F-DE1F5E7C05F1}" type="presParOf" srcId="{974F300E-4386-5845-9047-D2E50BE5B9DF}" destId="{EAD5417A-7003-4A33-9930-F90E448203EB}" srcOrd="3" destOrd="0" presId="urn:microsoft.com/office/officeart/2005/8/layout/cycle1"/>
    <dgm:cxn modelId="{EC7E045F-BD9C-46AC-8A2F-DB9015F82E0B}" type="presParOf" srcId="{974F300E-4386-5845-9047-D2E50BE5B9DF}" destId="{441DF152-9B53-412A-91F8-5182E28B1398}" srcOrd="4" destOrd="0" presId="urn:microsoft.com/office/officeart/2005/8/layout/cycle1"/>
    <dgm:cxn modelId="{1A017ADE-2877-4C15-85BE-7FBD9B345224}" type="presParOf" srcId="{974F300E-4386-5845-9047-D2E50BE5B9DF}" destId="{C6C462D4-91B1-4D79-867C-662356E35138}" srcOrd="5" destOrd="0" presId="urn:microsoft.com/office/officeart/2005/8/layout/cycle1"/>
    <dgm:cxn modelId="{4AA02CFD-4966-4DC0-8268-947FA10261DC}" type="presParOf" srcId="{974F300E-4386-5845-9047-D2E50BE5B9DF}" destId="{89331854-E82D-4A93-B006-1A728A3B78E3}" srcOrd="6" destOrd="0" presId="urn:microsoft.com/office/officeart/2005/8/layout/cycle1"/>
    <dgm:cxn modelId="{731BCFCB-C139-4A68-8003-337BCCFE679B}" type="presParOf" srcId="{974F300E-4386-5845-9047-D2E50BE5B9DF}" destId="{22B6E1BE-D048-499B-BBF4-A5248A01B619}" srcOrd="7" destOrd="0" presId="urn:microsoft.com/office/officeart/2005/8/layout/cycle1"/>
    <dgm:cxn modelId="{4B36D5CB-BEB5-474B-AF89-75335CBF3853}" type="presParOf" srcId="{974F300E-4386-5845-9047-D2E50BE5B9DF}" destId="{CB8341AE-44CE-4183-B8DD-54943004CC44}" srcOrd="8" destOrd="0" presId="urn:microsoft.com/office/officeart/2005/8/layout/cycle1"/>
    <dgm:cxn modelId="{0298DFD7-DFD7-4D77-A32A-15997B4ED4F9}" type="presParOf" srcId="{974F300E-4386-5845-9047-D2E50BE5B9DF}" destId="{E9D05C32-3D41-4A7B-8C36-DBAE46EF449F}" srcOrd="9" destOrd="0" presId="urn:microsoft.com/office/officeart/2005/8/layout/cycle1"/>
    <dgm:cxn modelId="{1B1A2646-263D-4810-A400-A25D203D6DD4}" type="presParOf" srcId="{974F300E-4386-5845-9047-D2E50BE5B9DF}" destId="{FFD6135A-B9C9-4D82-9288-1E660AA4BC87}" srcOrd="10" destOrd="0" presId="urn:microsoft.com/office/officeart/2005/8/layout/cycle1"/>
    <dgm:cxn modelId="{5FA51B8F-6299-4697-A8FF-2A596A704AEA}" type="presParOf" srcId="{974F300E-4386-5845-9047-D2E50BE5B9DF}" destId="{5173E5FC-470B-4A49-872B-7586F58BBAD1}" srcOrd="11" destOrd="0" presId="urn:microsoft.com/office/officeart/2005/8/layout/cycle1"/>
    <dgm:cxn modelId="{FA4172A5-18AB-465D-98E5-5E7712939F31}" type="presParOf" srcId="{974F300E-4386-5845-9047-D2E50BE5B9DF}" destId="{B970D103-D323-46FD-9C6F-31DEF1340599}" srcOrd="12" destOrd="0" presId="urn:microsoft.com/office/officeart/2005/8/layout/cycle1"/>
    <dgm:cxn modelId="{2F713D4F-998E-4BE2-9E8B-045666E917ED}" type="presParOf" srcId="{974F300E-4386-5845-9047-D2E50BE5B9DF}" destId="{1C64B601-CEC7-496A-B289-9BC3B9114A76}" srcOrd="13" destOrd="0" presId="urn:microsoft.com/office/officeart/2005/8/layout/cycle1"/>
    <dgm:cxn modelId="{53CBC5C2-AFE9-4727-A9CC-FB5C61127AD5}" type="presParOf" srcId="{974F300E-4386-5845-9047-D2E50BE5B9DF}" destId="{B1C14590-321D-4728-AC81-BA046011EC90}" srcOrd="14" destOrd="0" presId="urn:microsoft.com/office/officeart/2005/8/layout/cycle1"/>
    <dgm:cxn modelId="{79D0A580-BF27-45AD-B936-9FA5B0179690}" type="presParOf" srcId="{974F300E-4386-5845-9047-D2E50BE5B9DF}" destId="{A624D465-B9B3-49D9-968F-6EC1C3E2E25F}" srcOrd="15" destOrd="0" presId="urn:microsoft.com/office/officeart/2005/8/layout/cycle1"/>
    <dgm:cxn modelId="{0F578A00-6772-4B3D-9994-76EDC485CCE1}" type="presParOf" srcId="{974F300E-4386-5845-9047-D2E50BE5B9DF}" destId="{6112A947-E92D-47F2-A613-39952B3F9D1B}" srcOrd="16" destOrd="0" presId="urn:microsoft.com/office/officeart/2005/8/layout/cycle1"/>
    <dgm:cxn modelId="{E114B780-0B71-4EB7-B1FC-BFEFF06804A6}" type="presParOf" srcId="{974F300E-4386-5845-9047-D2E50BE5B9DF}" destId="{371433C6-5EFF-4005-8726-A855FCA01D6E}" srcOrd="17" destOrd="0" presId="urn:microsoft.com/office/officeart/2005/8/layout/cycle1"/>
    <dgm:cxn modelId="{4F66A838-B3F8-4A44-99C3-03F465E66D4F}" type="presParOf" srcId="{974F300E-4386-5845-9047-D2E50BE5B9DF}" destId="{906FFCED-F0E0-4284-9A1A-7218F44E0D5D}" srcOrd="18" destOrd="0" presId="urn:microsoft.com/office/officeart/2005/8/layout/cycle1"/>
    <dgm:cxn modelId="{24C4BA20-1CCB-437D-BEF5-68B3738F6688}" type="presParOf" srcId="{974F300E-4386-5845-9047-D2E50BE5B9DF}" destId="{506DE843-0D7A-43CA-BC04-CCF0D51B3E57}" srcOrd="19" destOrd="0" presId="urn:microsoft.com/office/officeart/2005/8/layout/cycle1"/>
    <dgm:cxn modelId="{8AD0F21D-39CC-4FD8-9DF8-3C45FEAD439F}" type="presParOf" srcId="{974F300E-4386-5845-9047-D2E50BE5B9DF}" destId="{E7B1D079-BFA7-41D4-B9AF-786D7A4AB927}" srcOrd="20" destOrd="0" presId="urn:microsoft.com/office/officeart/2005/8/layout/cycle1"/>
    <dgm:cxn modelId="{29892DA5-892B-487D-A294-3ABAC7347253}" type="presParOf" srcId="{974F300E-4386-5845-9047-D2E50BE5B9DF}" destId="{0FF7EF58-1096-4B73-B30B-C4F38711AFA9}" srcOrd="21" destOrd="0" presId="urn:microsoft.com/office/officeart/2005/8/layout/cycle1"/>
    <dgm:cxn modelId="{D0C6E121-8C00-440C-B380-3417D15D1B54}" type="presParOf" srcId="{974F300E-4386-5845-9047-D2E50BE5B9DF}" destId="{23C905A1-B66D-4D38-8B54-14D30EF69BE8}" srcOrd="22" destOrd="0" presId="urn:microsoft.com/office/officeart/2005/8/layout/cycle1"/>
    <dgm:cxn modelId="{8726FFA8-3B37-4D69-A0A9-EB6DEB7BCAE1}" type="presParOf" srcId="{974F300E-4386-5845-9047-D2E50BE5B9DF}" destId="{7EA1449D-1387-4C05-8388-59A4B3695ACD}" srcOrd="23" destOrd="0" presId="urn:microsoft.com/office/officeart/2005/8/layout/cycle1"/>
    <dgm:cxn modelId="{E56B83A3-2FAE-4E1F-81AA-78CA0E8AB57E}" type="presParOf" srcId="{974F300E-4386-5845-9047-D2E50BE5B9DF}" destId="{1E74C70F-9FA3-4B7E-9C4F-954372A77AAA}" srcOrd="24" destOrd="0" presId="urn:microsoft.com/office/officeart/2005/8/layout/cycle1"/>
    <dgm:cxn modelId="{42A0F6AF-6E01-484F-9073-595663160C03}" type="presParOf" srcId="{974F300E-4386-5845-9047-D2E50BE5B9DF}" destId="{16E2B444-F849-4148-BA75-EC8DEAAAE62C}" srcOrd="25" destOrd="0" presId="urn:microsoft.com/office/officeart/2005/8/layout/cycle1"/>
    <dgm:cxn modelId="{70FCD013-8C22-4ACB-BF02-85A1FBFB27DE}" type="presParOf" srcId="{974F300E-4386-5845-9047-D2E50BE5B9DF}" destId="{E58DBEC5-18AE-4283-8B3B-132F368E9A9A}" srcOrd="26" destOrd="0" presId="urn:microsoft.com/office/officeart/2005/8/layout/cycle1"/>
    <dgm:cxn modelId="{7626F01E-20AC-40E9-A645-883B02CBDF03}" type="presParOf" srcId="{974F300E-4386-5845-9047-D2E50BE5B9DF}" destId="{2A5C961D-4121-43C9-815E-E6B49A6E3933}" srcOrd="27" destOrd="0" presId="urn:microsoft.com/office/officeart/2005/8/layout/cycle1"/>
    <dgm:cxn modelId="{854A7250-308C-4F5C-AB53-A35B50D273E1}" type="presParOf" srcId="{974F300E-4386-5845-9047-D2E50BE5B9DF}" destId="{21D366BF-719C-410D-81EF-3BCA04915035}" srcOrd="28" destOrd="0" presId="urn:microsoft.com/office/officeart/2005/8/layout/cycle1"/>
    <dgm:cxn modelId="{685C6523-8E10-4D93-842B-46C3C170AFD9}" type="presParOf" srcId="{974F300E-4386-5845-9047-D2E50BE5B9DF}" destId="{07E29C41-DBF4-46FB-8E26-C81106CECCA5}" srcOrd="29" destOrd="0" presId="urn:microsoft.com/office/officeart/2005/8/layout/cycle1"/>
    <dgm:cxn modelId="{27777D60-7F7E-46C6-8532-CAA9746919C6}" type="presParOf" srcId="{974F300E-4386-5845-9047-D2E50BE5B9DF}" destId="{55644923-76B9-407A-ABFC-740FB865EE30}" srcOrd="30" destOrd="0" presId="urn:microsoft.com/office/officeart/2005/8/layout/cycle1"/>
    <dgm:cxn modelId="{9D11ED9F-6B41-48B2-8466-57CC2F70EC95}" type="presParOf" srcId="{974F300E-4386-5845-9047-D2E50BE5B9DF}" destId="{9803AF92-D7C3-4A42-AABC-07208EBD2F04}" srcOrd="31" destOrd="0" presId="urn:microsoft.com/office/officeart/2005/8/layout/cycle1"/>
    <dgm:cxn modelId="{063C3B7D-5C49-4212-9432-0C94592D1B94}" type="presParOf" srcId="{974F300E-4386-5845-9047-D2E50BE5B9DF}" destId="{ABC6147E-194A-42C4-9EB5-9B0559213D02}" srcOrd="32" destOrd="0" presId="urn:microsoft.com/office/officeart/2005/8/layout/cycle1"/>
    <dgm:cxn modelId="{CB6BF534-F54E-48A5-96FF-CD26DDB81E22}" type="presParOf" srcId="{974F300E-4386-5845-9047-D2E50BE5B9DF}" destId="{96CF45D3-D1AF-4863-A12B-C234856EA92D}" srcOrd="33" destOrd="0" presId="urn:microsoft.com/office/officeart/2005/8/layout/cycle1"/>
    <dgm:cxn modelId="{88A1EF5E-21D7-4456-AA0D-DD7B43A2DBF8}" type="presParOf" srcId="{974F300E-4386-5845-9047-D2E50BE5B9DF}" destId="{55812F1B-2F54-4FEF-8B9F-245B568B26C8}" srcOrd="34" destOrd="0" presId="urn:microsoft.com/office/officeart/2005/8/layout/cycle1"/>
    <dgm:cxn modelId="{0FC2A6D0-8AE2-4948-BA6F-D30E029D8D05}" type="presParOf" srcId="{974F300E-4386-5845-9047-D2E50BE5B9DF}" destId="{570FF72B-AA65-4C32-83E8-D514C9545E2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200" dirty="0">
              <a:solidFill>
                <a:srgbClr val="FFFFFF">
                  <a:hueOff val="0"/>
                  <a:satOff val="0"/>
                  <a:lumOff val="0"/>
                  <a:alphaOff val="0"/>
                </a:srgbClr>
              </a:solidFill>
              <a:latin typeface="Tahoma"/>
              <a:ea typeface="+mn-ea"/>
              <a:cs typeface="+mn-cs"/>
            </a:rPr>
            <a:t>1 </a:t>
          </a:r>
          <a:r>
            <a:rPr lang="zh-CN" altLang="en-US" sz="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7F56DF4-4F57-429E-AA7F-C977B71EB68B}">
      <dgm:prSet phldrT="[Text]"/>
      <dgm:spPr>
        <a:xfrm>
          <a:off x="5496848"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B1E975B2-01C1-41FE-9E50-0BF16F941223}" type="parTrans" cxnId="{52D15DDE-23D2-47BB-83FE-48AD8A3C0A3F}">
      <dgm:prSet/>
      <dgm:spPr/>
      <dgm:t>
        <a:bodyPr/>
        <a:lstStyle/>
        <a:p>
          <a:endParaRPr lang="en-US"/>
        </a:p>
      </dgm:t>
    </dgm:pt>
    <dgm:pt modelId="{1D9AF543-DBA5-43C9-A5F5-6DD38E0724F1}" type="sibTrans" cxnId="{52D15DDE-23D2-47BB-83FE-48AD8A3C0A3F}">
      <dgm:prSet/>
      <dgm:spPr/>
      <dgm:t>
        <a:bodyPr/>
        <a:lstStyle/>
        <a:p>
          <a:endParaRPr lang="en-US"/>
        </a:p>
      </dgm:t>
    </dgm:pt>
    <dgm:pt modelId="{34450EA0-EF42-46DF-B7CC-1E4F3BD6D27E}">
      <dgm:prSet phldrT="[Text]"/>
      <dgm:spPr>
        <a:xfrm>
          <a:off x="6246550"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3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4CFC5179-0AF3-491A-BFEE-9294A15D5AA6}" type="parTrans" cxnId="{4514F2CF-069A-498D-A809-2A58394DE933}">
      <dgm:prSet/>
      <dgm:spPr/>
      <dgm:t>
        <a:bodyPr/>
        <a:lstStyle/>
        <a:p>
          <a:endParaRPr lang="en-US"/>
        </a:p>
      </dgm:t>
    </dgm:pt>
    <dgm:pt modelId="{4B5A8FDD-FCBD-405E-B78E-ACF6F6DD4FF5}" type="sibTrans" cxnId="{4514F2CF-069A-498D-A809-2A58394DE933}">
      <dgm:prSet/>
      <dgm:spPr/>
      <dgm:t>
        <a:bodyPr/>
        <a:lstStyle/>
        <a:p>
          <a:endParaRPr lang="en-US"/>
        </a:p>
      </dgm:t>
    </dgm:pt>
    <dgm:pt modelId="{61617570-024D-4CFC-B9BD-4CF99422F587}">
      <dgm:prSet phldrT="[Text]"/>
      <dgm:spPr>
        <a:xfrm>
          <a:off x="6246550"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4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97C0E55C-9FEB-41CA-B17C-DF67F003A46D}" type="parTrans" cxnId="{52D52A99-0A70-46E2-A2EC-66FEB56876D3}">
      <dgm:prSet/>
      <dgm:spPr/>
      <dgm:t>
        <a:bodyPr/>
        <a:lstStyle/>
        <a:p>
          <a:endParaRPr lang="en-US"/>
        </a:p>
      </dgm:t>
    </dgm:pt>
    <dgm:pt modelId="{B5C6270F-BB95-49EF-84BE-FA96CA392CB2}" type="sibTrans" cxnId="{52D52A99-0A70-46E2-A2EC-66FEB56876D3}">
      <dgm:prSet/>
      <dgm:spPr/>
      <dgm:t>
        <a:bodyPr/>
        <a:lstStyle/>
        <a:p>
          <a:endParaRPr lang="en-US"/>
        </a:p>
      </dgm:t>
    </dgm:pt>
    <dgm:pt modelId="{2EEAB634-521A-47A7-AE6B-BF7BEB0E51B7}">
      <dgm:prSet phldrT="[Text]"/>
      <dgm:spPr>
        <a:xfrm>
          <a:off x="5496848"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5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D9612109-9BC6-4F4E-B16D-94A91A7FC9DD}" type="parTrans" cxnId="{BA7683F1-F073-449C-B034-CC45CCD6239E}">
      <dgm:prSet/>
      <dgm:spPr/>
      <dgm:t>
        <a:bodyPr/>
        <a:lstStyle/>
        <a:p>
          <a:endParaRPr lang="en-US"/>
        </a:p>
      </dgm:t>
    </dgm:pt>
    <dgm:pt modelId="{BC0CA014-228F-4445-935B-2298CFFEF988}" type="sibTrans" cxnId="{BA7683F1-F073-449C-B034-CC45CCD6239E}">
      <dgm:prSet/>
      <dgm:spPr/>
      <dgm:t>
        <a:bodyPr/>
        <a:lstStyle/>
        <a:p>
          <a:endParaRPr lang="en-US"/>
        </a:p>
      </dgm:t>
    </dgm:pt>
    <dgm:pt modelId="{E7CE4389-C132-4AD7-9878-FED17BF8A881}">
      <dgm:prSet phldrT="[Text]"/>
      <dgm:spPr>
        <a:xfrm>
          <a:off x="4198328"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6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601A4BB5-62B3-4556-A7CA-C0F28E5CC3AA}" type="parTrans" cxnId="{71EF85FC-DCFE-4AE4-968F-CD6A7BCA1D56}">
      <dgm:prSet/>
      <dgm:spPr/>
      <dgm:t>
        <a:bodyPr/>
        <a:lstStyle/>
        <a:p>
          <a:endParaRPr lang="en-US"/>
        </a:p>
      </dgm:t>
    </dgm:pt>
    <dgm:pt modelId="{9FC61284-5D9A-4F4A-B77B-2F232691FE87}" type="sibTrans" cxnId="{71EF85FC-DCFE-4AE4-968F-CD6A7BCA1D56}">
      <dgm:prSet/>
      <dgm:spPr/>
      <dgm:t>
        <a:bodyPr/>
        <a:lstStyle/>
        <a:p>
          <a:endParaRPr lang="en-US"/>
        </a:p>
      </dgm:t>
    </dgm:pt>
    <dgm:pt modelId="{6B5BB853-16C1-4AFE-A1D6-D4D0AB52437A}">
      <dgm:prSet/>
      <dgm:spPr>
        <a:xfrm>
          <a:off x="2698925"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7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7B07695D-BAE4-455E-B569-F263978124DB}" type="parTrans" cxnId="{8A82025B-DEC5-4A41-931E-21818FB58996}">
      <dgm:prSet/>
      <dgm:spPr/>
      <dgm:t>
        <a:bodyPr/>
        <a:lstStyle/>
        <a:p>
          <a:endParaRPr lang="en-US"/>
        </a:p>
      </dgm:t>
    </dgm:pt>
    <dgm:pt modelId="{FA805B6A-363E-410B-B8D9-ABB0D775E19A}" type="sibTrans" cxnId="{8A82025B-DEC5-4A41-931E-21818FB58996}">
      <dgm:prSet/>
      <dgm:spPr/>
      <dgm:t>
        <a:bodyPr/>
        <a:lstStyle/>
        <a:p>
          <a:endParaRPr lang="en-US"/>
        </a:p>
      </dgm:t>
    </dgm:pt>
    <dgm:pt modelId="{CCD5C834-5B90-4F2D-B882-6D23BEE125F4}">
      <dgm:prSet/>
      <dgm:spPr>
        <a:xfrm>
          <a:off x="1400404"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8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B604380A-D47B-48FB-A74A-53A06EC3F7DC}" type="parTrans" cxnId="{91D8C6ED-200F-46E3-B4F6-4A32AA9307DD}">
      <dgm:prSet/>
      <dgm:spPr/>
      <dgm:t>
        <a:bodyPr/>
        <a:lstStyle/>
        <a:p>
          <a:endParaRPr lang="en-US"/>
        </a:p>
      </dgm:t>
    </dgm:pt>
    <dgm:pt modelId="{7807947C-96A7-4A0E-9000-5B1367E820C2}" type="sibTrans" cxnId="{91D8C6ED-200F-46E3-B4F6-4A32AA9307DD}">
      <dgm:prSet/>
      <dgm:spPr/>
      <dgm:t>
        <a:bodyPr/>
        <a:lstStyle/>
        <a:p>
          <a:endParaRPr lang="en-US"/>
        </a:p>
      </dgm:t>
    </dgm:pt>
    <dgm:pt modelId="{142923BA-A1DE-48BD-98CA-E089405ACF25}">
      <dgm:prSet/>
      <dgm:spPr>
        <a:xfrm>
          <a:off x="650703"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9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B80AFC3A-0F59-4D0A-A924-7A87020366E6}" type="parTrans" cxnId="{628B98D3-F1AD-4AD0-8545-F6F8D8A1946A}">
      <dgm:prSet/>
      <dgm:spPr/>
      <dgm:t>
        <a:bodyPr/>
        <a:lstStyle/>
        <a:p>
          <a:endParaRPr lang="en-US"/>
        </a:p>
      </dgm:t>
    </dgm:pt>
    <dgm:pt modelId="{D25AFA1C-DC39-4D58-B001-6C281E64E09C}" type="sibTrans" cxnId="{628B98D3-F1AD-4AD0-8545-F6F8D8A1946A}">
      <dgm:prSet/>
      <dgm:spPr/>
      <dgm:t>
        <a:bodyPr/>
        <a:lstStyle/>
        <a:p>
          <a:endParaRPr lang="en-US"/>
        </a:p>
      </dgm:t>
    </dgm:pt>
    <dgm:pt modelId="{5D6C5D4A-DB7F-4519-AA63-69537A73A5F7}">
      <dgm:prSet/>
      <dgm:spPr>
        <a:xfrm>
          <a:off x="650703"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10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AD3D1894-EF51-4235-A6F4-E502E5560B6E}" type="parTrans" cxnId="{ED77B181-E736-4310-BE43-2DA9BC69DA18}">
      <dgm:prSet/>
      <dgm:spPr/>
      <dgm:t>
        <a:bodyPr/>
        <a:lstStyle/>
        <a:p>
          <a:endParaRPr lang="en-US"/>
        </a:p>
      </dgm:t>
    </dgm:pt>
    <dgm:pt modelId="{C21389A7-F052-4FD7-9DE9-5A55530ADC4E}" type="sibTrans" cxnId="{ED77B181-E736-4310-BE43-2DA9BC69DA18}">
      <dgm:prSet/>
      <dgm:spPr/>
      <dgm:t>
        <a:bodyPr/>
        <a:lstStyle/>
        <a:p>
          <a:endParaRPr lang="en-US"/>
        </a:p>
      </dgm:t>
    </dgm:pt>
    <dgm:pt modelId="{32972843-B2AF-4EFA-BE9F-D53101BB3649}">
      <dgm:prSet/>
      <dgm:spPr>
        <a:xfrm>
          <a:off x="1400404"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11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D9206F88-EF49-43CD-9D8B-DAC122A9B1F6}" type="parTrans" cxnId="{543B48E9-FC06-40AE-B6A6-8C475CBB3D00}">
      <dgm:prSet/>
      <dgm:spPr/>
      <dgm:t>
        <a:bodyPr/>
        <a:lstStyle/>
        <a:p>
          <a:endParaRPr lang="en-US"/>
        </a:p>
      </dgm:t>
    </dgm:pt>
    <dgm:pt modelId="{C281B5AF-C1C5-44B5-9EF9-7F24971C7503}" type="sibTrans" cxnId="{543B48E9-FC06-40AE-B6A6-8C475CBB3D00}">
      <dgm:prSet/>
      <dgm:spPr/>
      <dgm:t>
        <a:bodyPr/>
        <a:lstStyle/>
        <a:p>
          <a:endParaRPr lang="en-US"/>
        </a:p>
      </dgm:t>
    </dgm:pt>
    <dgm:pt modelId="{98429C70-C170-4631-946F-EE3F229B746A}">
      <dgm:prSet/>
      <dgm:spPr>
        <a:xfrm>
          <a:off x="2698925" y="3003"/>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7E0CC59C-3213-47CB-B144-ED48A85989C9}" type="parTrans" cxnId="{BA4707BE-E89D-46F9-AE42-5549030DEBED}">
      <dgm:prSet/>
      <dgm:spPr/>
      <dgm:t>
        <a:bodyPr/>
        <a:lstStyle/>
        <a:p>
          <a:endParaRPr lang="en-US"/>
        </a:p>
      </dgm:t>
    </dgm:pt>
    <dgm:pt modelId="{621C0B82-7F52-4DC0-AB4B-CDEC7B273B51}" type="sibTrans" cxnId="{BA4707BE-E89D-46F9-AE42-5549030DEBED}">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354D07C-280C-4F9A-BF5B-A39355D6C1BD}" type="pres">
      <dgm:prSet presAssocID="{07F56DF4-4F57-429E-AA7F-C977B71EB68B}" presName="dummy" presStyleCnt="0"/>
      <dgm:spPr/>
    </dgm:pt>
    <dgm:pt modelId="{3373A771-35BD-4B08-BAAF-FA4EEAF25065}" type="pres">
      <dgm:prSet presAssocID="{07F56DF4-4F57-429E-AA7F-C977B71EB68B}" presName="node" presStyleLbl="revTx" presStyleIdx="1" presStyleCnt="12" custScaleX="192316">
        <dgm:presLayoutVars>
          <dgm:bulletEnabled val="1"/>
        </dgm:presLayoutVars>
      </dgm:prSet>
      <dgm:spPr>
        <a:prstGeom prst="rect">
          <a:avLst/>
        </a:prstGeom>
      </dgm:spPr>
    </dgm:pt>
    <dgm:pt modelId="{E08526D4-9449-4BB2-A447-7052E0FA32BD}" type="pres">
      <dgm:prSet presAssocID="{1D9AF543-DBA5-43C9-A5F5-6DD38E0724F1}"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21C480BB-9012-4A35-988A-296A6DA74C4D}" type="pres">
      <dgm:prSet presAssocID="{34450EA0-EF42-46DF-B7CC-1E4F3BD6D27E}" presName="dummy" presStyleCnt="0"/>
      <dgm:spPr/>
    </dgm:pt>
    <dgm:pt modelId="{94F08989-BCC1-4C6C-A500-C1D69DBBAC0A}" type="pres">
      <dgm:prSet presAssocID="{34450EA0-EF42-46DF-B7CC-1E4F3BD6D27E}" presName="node" presStyleLbl="revTx" presStyleIdx="2" presStyleCnt="12" custScaleX="216806">
        <dgm:presLayoutVars>
          <dgm:bulletEnabled val="1"/>
        </dgm:presLayoutVars>
      </dgm:prSet>
      <dgm:spPr>
        <a:prstGeom prst="rect">
          <a:avLst/>
        </a:prstGeom>
      </dgm:spPr>
    </dgm:pt>
    <dgm:pt modelId="{370B6C17-E811-40F8-9163-5AC28C5AAF0B}" type="pres">
      <dgm:prSet presAssocID="{4B5A8FDD-FCBD-405E-B78E-ACF6F6DD4FF5}"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20F0C1E9-4ECD-4035-B6EF-3F4574175297}" type="pres">
      <dgm:prSet presAssocID="{61617570-024D-4CFC-B9BD-4CF99422F587}" presName="dummy" presStyleCnt="0"/>
      <dgm:spPr/>
    </dgm:pt>
    <dgm:pt modelId="{8B16C037-CB26-4EC2-BD85-590544B0C18E}" type="pres">
      <dgm:prSet presAssocID="{61617570-024D-4CFC-B9BD-4CF99422F587}" presName="node" presStyleLbl="revTx" presStyleIdx="3" presStyleCnt="12" custScaleX="211950">
        <dgm:presLayoutVars>
          <dgm:bulletEnabled val="1"/>
        </dgm:presLayoutVars>
      </dgm:prSet>
      <dgm:spPr>
        <a:prstGeom prst="rect">
          <a:avLst/>
        </a:prstGeom>
      </dgm:spPr>
    </dgm:pt>
    <dgm:pt modelId="{17F3C207-D070-4C88-847B-76D785B97BD8}" type="pres">
      <dgm:prSet presAssocID="{B5C6270F-BB95-49EF-84BE-FA96CA392CB2}"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D3079E87-A20F-4C3C-BE95-86B22482D4B5}" type="pres">
      <dgm:prSet presAssocID="{2EEAB634-521A-47A7-AE6B-BF7BEB0E51B7}" presName="dummy" presStyleCnt="0"/>
      <dgm:spPr/>
    </dgm:pt>
    <dgm:pt modelId="{1A58D965-EC65-4635-8CB9-49C2262B0654}" type="pres">
      <dgm:prSet presAssocID="{2EEAB634-521A-47A7-AE6B-BF7BEB0E51B7}" presName="node" presStyleLbl="revTx" presStyleIdx="4" presStyleCnt="12" custScaleX="250719">
        <dgm:presLayoutVars>
          <dgm:bulletEnabled val="1"/>
        </dgm:presLayoutVars>
      </dgm:prSet>
      <dgm:spPr>
        <a:prstGeom prst="rect">
          <a:avLst/>
        </a:prstGeom>
      </dgm:spPr>
    </dgm:pt>
    <dgm:pt modelId="{C24CD459-5D9D-481E-8546-8CDB83B92E70}" type="pres">
      <dgm:prSet presAssocID="{BC0CA014-228F-4445-935B-2298CFFEF988}"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98051DA4-395B-405C-BA9B-69EEDE4EF6E8}" type="pres">
      <dgm:prSet presAssocID="{E7CE4389-C132-4AD7-9878-FED17BF8A881}" presName="dummy" presStyleCnt="0"/>
      <dgm:spPr/>
    </dgm:pt>
    <dgm:pt modelId="{FF9C887E-2413-473A-B257-C001865A9117}" type="pres">
      <dgm:prSet presAssocID="{E7CE4389-C132-4AD7-9878-FED17BF8A881}" presName="node" presStyleLbl="revTx" presStyleIdx="5" presStyleCnt="12" custScaleX="209410">
        <dgm:presLayoutVars>
          <dgm:bulletEnabled val="1"/>
        </dgm:presLayoutVars>
      </dgm:prSet>
      <dgm:spPr>
        <a:prstGeom prst="rect">
          <a:avLst/>
        </a:prstGeom>
      </dgm:spPr>
    </dgm:pt>
    <dgm:pt modelId="{C829350E-1BA6-4056-96D2-C516D3BB7AC8}" type="pres">
      <dgm:prSet presAssocID="{9FC61284-5D9A-4F4A-B77B-2F232691FE8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E379B214-4192-46C4-AE2E-55BDA99DA7B0}" type="pres">
      <dgm:prSet presAssocID="{6B5BB853-16C1-4AFE-A1D6-D4D0AB52437A}" presName="dummy" presStyleCnt="0"/>
      <dgm:spPr/>
    </dgm:pt>
    <dgm:pt modelId="{C7E8DE74-0FEA-4B8E-AA7D-AD1106293E0C}" type="pres">
      <dgm:prSet presAssocID="{6B5BB853-16C1-4AFE-A1D6-D4D0AB52437A}" presName="node" presStyleLbl="revTx" presStyleIdx="6" presStyleCnt="12" custScaleX="160431">
        <dgm:presLayoutVars>
          <dgm:bulletEnabled val="1"/>
        </dgm:presLayoutVars>
      </dgm:prSet>
      <dgm:spPr>
        <a:prstGeom prst="rect">
          <a:avLst/>
        </a:prstGeom>
      </dgm:spPr>
    </dgm:pt>
    <dgm:pt modelId="{0567C360-CB06-474A-82DA-5F0D9677DB67}" type="pres">
      <dgm:prSet presAssocID="{FA805B6A-363E-410B-B8D9-ABB0D775E19A}"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9625A72-D5DE-455D-942C-6E3872556F61}" type="pres">
      <dgm:prSet presAssocID="{CCD5C834-5B90-4F2D-B882-6D23BEE125F4}" presName="dummy" presStyleCnt="0"/>
      <dgm:spPr/>
    </dgm:pt>
    <dgm:pt modelId="{507C2F18-1516-4C63-95F2-874201090CDC}" type="pres">
      <dgm:prSet presAssocID="{CCD5C834-5B90-4F2D-B882-6D23BEE125F4}" presName="node" presStyleLbl="revTx" presStyleIdx="7" presStyleCnt="12" custScaleX="218258">
        <dgm:presLayoutVars>
          <dgm:bulletEnabled val="1"/>
        </dgm:presLayoutVars>
      </dgm:prSet>
      <dgm:spPr>
        <a:prstGeom prst="rect">
          <a:avLst/>
        </a:prstGeom>
      </dgm:spPr>
    </dgm:pt>
    <dgm:pt modelId="{D2D11C5D-F7CB-4ADB-9066-225DF13C3E72}" type="pres">
      <dgm:prSet presAssocID="{7807947C-96A7-4A0E-9000-5B1367E820C2}"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06BF6829-0DEB-4641-A912-55AF05DD85D1}" type="pres">
      <dgm:prSet presAssocID="{142923BA-A1DE-48BD-98CA-E089405ACF25}" presName="dummy" presStyleCnt="0"/>
      <dgm:spPr/>
    </dgm:pt>
    <dgm:pt modelId="{A404E793-02BF-4283-9A39-5FE09253A4A4}" type="pres">
      <dgm:prSet presAssocID="{142923BA-A1DE-48BD-98CA-E089405ACF25}" presName="node" presStyleLbl="revTx" presStyleIdx="8" presStyleCnt="12" custScaleX="221150">
        <dgm:presLayoutVars>
          <dgm:bulletEnabled val="1"/>
        </dgm:presLayoutVars>
      </dgm:prSet>
      <dgm:spPr>
        <a:prstGeom prst="rect">
          <a:avLst/>
        </a:prstGeom>
      </dgm:spPr>
    </dgm:pt>
    <dgm:pt modelId="{C1F4E719-83DE-42E9-AB30-94CBDC3063EA}" type="pres">
      <dgm:prSet presAssocID="{D25AFA1C-DC39-4D58-B001-6C281E64E09C}"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F3E8C9FF-0EF7-44F4-B833-A3298FB25855}" type="pres">
      <dgm:prSet presAssocID="{5D6C5D4A-DB7F-4519-AA63-69537A73A5F7}" presName="dummy" presStyleCnt="0"/>
      <dgm:spPr/>
    </dgm:pt>
    <dgm:pt modelId="{C40D5492-2BF6-4F15-AAC7-BDCA4EB6A364}" type="pres">
      <dgm:prSet presAssocID="{5D6C5D4A-DB7F-4519-AA63-69537A73A5F7}" presName="node" presStyleLbl="revTx" presStyleIdx="9" presStyleCnt="12" custScaleX="223834">
        <dgm:presLayoutVars>
          <dgm:bulletEnabled val="1"/>
        </dgm:presLayoutVars>
      </dgm:prSet>
      <dgm:spPr>
        <a:prstGeom prst="rect">
          <a:avLst/>
        </a:prstGeom>
      </dgm:spPr>
    </dgm:pt>
    <dgm:pt modelId="{FBACF34E-B971-44A5-A42F-033798C2616C}" type="pres">
      <dgm:prSet presAssocID="{C21389A7-F052-4FD7-9DE9-5A55530ADC4E}"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367161C0-784E-44E4-AC2F-D59FC4449D9A}" type="pres">
      <dgm:prSet presAssocID="{32972843-B2AF-4EFA-BE9F-D53101BB3649}" presName="dummy" presStyleCnt="0"/>
      <dgm:spPr/>
    </dgm:pt>
    <dgm:pt modelId="{AD0A259E-5F98-42BF-BEE8-410420B00426}" type="pres">
      <dgm:prSet presAssocID="{32972843-B2AF-4EFA-BE9F-D53101BB3649}" presName="node" presStyleLbl="revTx" presStyleIdx="10" presStyleCnt="12" custScaleX="204809">
        <dgm:presLayoutVars>
          <dgm:bulletEnabled val="1"/>
        </dgm:presLayoutVars>
      </dgm:prSet>
      <dgm:spPr>
        <a:prstGeom prst="rect">
          <a:avLst/>
        </a:prstGeom>
      </dgm:spPr>
    </dgm:pt>
    <dgm:pt modelId="{3D43756B-0733-481C-98E3-AF85524CC4CA}" type="pres">
      <dgm:prSet presAssocID="{C281B5AF-C1C5-44B5-9EF9-7F24971C7503}"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5E18D144-CE17-4A55-8B1A-7703523F74B5}" type="pres">
      <dgm:prSet presAssocID="{98429C70-C170-4631-946F-EE3F229B746A}" presName="dummy" presStyleCnt="0"/>
      <dgm:spPr/>
    </dgm:pt>
    <dgm:pt modelId="{B95B1F50-1CE6-4404-BD69-ED31A65E6968}" type="pres">
      <dgm:prSet presAssocID="{98429C70-C170-4631-946F-EE3F229B746A}" presName="node" presStyleLbl="revTx" presStyleIdx="11" presStyleCnt="12" custScaleX="91262" custRadScaleRad="100461" custRadScaleInc="-9508">
        <dgm:presLayoutVars>
          <dgm:bulletEnabled val="1"/>
        </dgm:presLayoutVars>
      </dgm:prSet>
      <dgm:spPr>
        <a:prstGeom prst="rect">
          <a:avLst/>
        </a:prstGeom>
      </dgm:spPr>
    </dgm:pt>
    <dgm:pt modelId="{5963FB69-2962-4982-ACBB-7F79922AFBE1}" type="pres">
      <dgm:prSet presAssocID="{621C0B82-7F52-4DC0-AB4B-CDEC7B273B51}"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F8C52001-538B-40A9-BB4A-28818DE38C30}" type="presOf" srcId="{8E1255C9-F847-A440-83FF-7AA254CCB896}" destId="{974F300E-4386-5845-9047-D2E50BE5B9DF}" srcOrd="0" destOrd="0" presId="urn:microsoft.com/office/officeart/2005/8/layout/cycle1"/>
    <dgm:cxn modelId="{8006C603-4D59-46B9-BAFC-2EBF74607B77}" type="presOf" srcId="{B5C6270F-BB95-49EF-84BE-FA96CA392CB2}" destId="{17F3C207-D070-4C88-847B-76D785B97BD8}" srcOrd="0" destOrd="0" presId="urn:microsoft.com/office/officeart/2005/8/layout/cycle1"/>
    <dgm:cxn modelId="{C3ECFC0C-2517-4EAF-B4DB-AFB65FD1D3AE}" type="presOf" srcId="{98429C70-C170-4631-946F-EE3F229B746A}" destId="{B95B1F50-1CE6-4404-BD69-ED31A65E6968}" srcOrd="0" destOrd="0" presId="urn:microsoft.com/office/officeart/2005/8/layout/cycle1"/>
    <dgm:cxn modelId="{BBD49F11-3AF6-40F3-B9EA-62672246EF61}" type="presOf" srcId="{D25AFA1C-DC39-4D58-B001-6C281E64E09C}" destId="{C1F4E719-83DE-42E9-AB30-94CBDC3063EA}" srcOrd="0" destOrd="0" presId="urn:microsoft.com/office/officeart/2005/8/layout/cycle1"/>
    <dgm:cxn modelId="{AA686015-2606-482D-A718-300BA9FDC9AA}" type="presOf" srcId="{E7CE4389-C132-4AD7-9878-FED17BF8A881}" destId="{FF9C887E-2413-473A-B257-C001865A9117}" srcOrd="0" destOrd="0" presId="urn:microsoft.com/office/officeart/2005/8/layout/cycle1"/>
    <dgm:cxn modelId="{B844751B-D97C-4208-ACF9-8AD2C4AC5B17}" type="presOf" srcId="{9FC61284-5D9A-4F4A-B77B-2F232691FE87}" destId="{C829350E-1BA6-4056-96D2-C516D3BB7AC8}" srcOrd="0" destOrd="0" presId="urn:microsoft.com/office/officeart/2005/8/layout/cycle1"/>
    <dgm:cxn modelId="{6F22A723-CF48-4D21-80D3-A6CD721683B3}" type="presOf" srcId="{34450EA0-EF42-46DF-B7CC-1E4F3BD6D27E}" destId="{94F08989-BCC1-4C6C-A500-C1D69DBBAC0A}" srcOrd="0" destOrd="0" presId="urn:microsoft.com/office/officeart/2005/8/layout/cycle1"/>
    <dgm:cxn modelId="{4A562D26-E29E-4539-9A5F-C4F3F39A697E}" type="presOf" srcId="{FA805B6A-363E-410B-B8D9-ABB0D775E19A}" destId="{0567C360-CB06-474A-82DA-5F0D9677DB67}" srcOrd="0" destOrd="0" presId="urn:microsoft.com/office/officeart/2005/8/layout/cycle1"/>
    <dgm:cxn modelId="{CA08922A-CA37-4873-9BF8-989A8DAF9AEA}" type="presOf" srcId="{61617570-024D-4CFC-B9BD-4CF99422F587}" destId="{8B16C037-CB26-4EC2-BD85-590544B0C18E}"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5CEE843B-F746-47DB-9C88-949CBAE167FA}" type="presOf" srcId="{1D9AF543-DBA5-43C9-A5F5-6DD38E0724F1}" destId="{E08526D4-9449-4BB2-A447-7052E0FA32BD}" srcOrd="0" destOrd="0" presId="urn:microsoft.com/office/officeart/2005/8/layout/cycle1"/>
    <dgm:cxn modelId="{BC05803C-FB3F-42AA-89D0-5B9FD3A095A5}" type="presOf" srcId="{CCD5C834-5B90-4F2D-B882-6D23BEE125F4}" destId="{507C2F18-1516-4C63-95F2-874201090CDC}" srcOrd="0" destOrd="0" presId="urn:microsoft.com/office/officeart/2005/8/layout/cycle1"/>
    <dgm:cxn modelId="{98C55642-ED79-4F66-AC31-E78B4BA03FCC}" type="presOf" srcId="{5D6C5D4A-DB7F-4519-AA63-69537A73A5F7}" destId="{C40D5492-2BF6-4F15-AAC7-BDCA4EB6A364}" srcOrd="0" destOrd="0" presId="urn:microsoft.com/office/officeart/2005/8/layout/cycle1"/>
    <dgm:cxn modelId="{EF9EFC50-CC58-462C-A075-E455A2807D67}" type="presOf" srcId="{C281B5AF-C1C5-44B5-9EF9-7F24971C7503}" destId="{3D43756B-0733-481C-98E3-AF85524CC4CA}" srcOrd="0" destOrd="0" presId="urn:microsoft.com/office/officeart/2005/8/layout/cycle1"/>
    <dgm:cxn modelId="{1E838658-2CAD-4A52-9B30-00A95718AF70}" type="presOf" srcId="{4B5A8FDD-FCBD-405E-B78E-ACF6F6DD4FF5}" destId="{370B6C17-E811-40F8-9163-5AC28C5AAF0B}" srcOrd="0" destOrd="0" presId="urn:microsoft.com/office/officeart/2005/8/layout/cycle1"/>
    <dgm:cxn modelId="{8A82025B-DEC5-4A41-931E-21818FB58996}" srcId="{8E1255C9-F847-A440-83FF-7AA254CCB896}" destId="{6B5BB853-16C1-4AFE-A1D6-D4D0AB52437A}" srcOrd="6" destOrd="0" parTransId="{7B07695D-BAE4-455E-B569-F263978124DB}" sibTransId="{FA805B6A-363E-410B-B8D9-ABB0D775E19A}"/>
    <dgm:cxn modelId="{4EF8AB5D-F330-44B5-89DC-58A8C8B97A71}" type="presOf" srcId="{C21389A7-F052-4FD7-9DE9-5A55530ADC4E}" destId="{FBACF34E-B971-44A5-A42F-033798C2616C}" srcOrd="0" destOrd="0" presId="urn:microsoft.com/office/officeart/2005/8/layout/cycle1"/>
    <dgm:cxn modelId="{7E68CB5F-FDED-4E95-8CC6-BD6F9FAD526F}" type="presOf" srcId="{BC0CA014-228F-4445-935B-2298CFFEF988}" destId="{C24CD459-5D9D-481E-8546-8CDB83B92E70}" srcOrd="0" destOrd="0" presId="urn:microsoft.com/office/officeart/2005/8/layout/cycle1"/>
    <dgm:cxn modelId="{7333B97A-7B45-457D-A65C-54B41E19E20F}" type="presOf" srcId="{12600BCB-5734-3F4B-9543-0CB09A3EC940}" destId="{92DA8A36-05F4-4B4C-B207-6FB4CBC9688F}" srcOrd="0" destOrd="0" presId="urn:microsoft.com/office/officeart/2005/8/layout/cycle1"/>
    <dgm:cxn modelId="{BBBAF97A-B2E8-4780-8F20-E984D2165D28}" type="presOf" srcId="{142923BA-A1DE-48BD-98CA-E089405ACF25}" destId="{A404E793-02BF-4283-9A39-5FE09253A4A4}" srcOrd="0" destOrd="0" presId="urn:microsoft.com/office/officeart/2005/8/layout/cycle1"/>
    <dgm:cxn modelId="{FBE6B37D-46FD-4533-BC63-F5514E528E9C}" type="presOf" srcId="{621C0B82-7F52-4DC0-AB4B-CDEC7B273B51}" destId="{5963FB69-2962-4982-ACBB-7F79922AFBE1}" srcOrd="0" destOrd="0" presId="urn:microsoft.com/office/officeart/2005/8/layout/cycle1"/>
    <dgm:cxn modelId="{ED77B181-E736-4310-BE43-2DA9BC69DA18}" srcId="{8E1255C9-F847-A440-83FF-7AA254CCB896}" destId="{5D6C5D4A-DB7F-4519-AA63-69537A73A5F7}" srcOrd="9" destOrd="0" parTransId="{AD3D1894-EF51-4235-A6F4-E502E5560B6E}" sibTransId="{C21389A7-F052-4FD7-9DE9-5A55530ADC4E}"/>
    <dgm:cxn modelId="{8E2A3C8C-80F4-453A-A8D4-0A5A658B0CFA}" type="presOf" srcId="{2EEAB634-521A-47A7-AE6B-BF7BEB0E51B7}" destId="{1A58D965-EC65-4635-8CB9-49C2262B0654}" srcOrd="0" destOrd="0" presId="urn:microsoft.com/office/officeart/2005/8/layout/cycle1"/>
    <dgm:cxn modelId="{52D52A99-0A70-46E2-A2EC-66FEB56876D3}" srcId="{8E1255C9-F847-A440-83FF-7AA254CCB896}" destId="{61617570-024D-4CFC-B9BD-4CF99422F587}" srcOrd="3" destOrd="0" parTransId="{97C0E55C-9FEB-41CA-B17C-DF67F003A46D}" sibTransId="{B5C6270F-BB95-49EF-84BE-FA96CA392CB2}"/>
    <dgm:cxn modelId="{42E04DB9-BA16-4881-A877-63B85E026A01}" type="presOf" srcId="{B6065800-F57E-6842-B73C-614AFBC2DE05}" destId="{2990F259-A510-7044-A15A-189FB55AE5CB}" srcOrd="0" destOrd="0" presId="urn:microsoft.com/office/officeart/2005/8/layout/cycle1"/>
    <dgm:cxn modelId="{BA4707BE-E89D-46F9-AE42-5549030DEBED}" srcId="{8E1255C9-F847-A440-83FF-7AA254CCB896}" destId="{98429C70-C170-4631-946F-EE3F229B746A}" srcOrd="11" destOrd="0" parTransId="{7E0CC59C-3213-47CB-B144-ED48A85989C9}" sibTransId="{621C0B82-7F52-4DC0-AB4B-CDEC7B273B51}"/>
    <dgm:cxn modelId="{4514F2CF-069A-498D-A809-2A58394DE933}" srcId="{8E1255C9-F847-A440-83FF-7AA254CCB896}" destId="{34450EA0-EF42-46DF-B7CC-1E4F3BD6D27E}" srcOrd="2" destOrd="0" parTransId="{4CFC5179-0AF3-491A-BFEE-9294A15D5AA6}" sibTransId="{4B5A8FDD-FCBD-405E-B78E-ACF6F6DD4FF5}"/>
    <dgm:cxn modelId="{628B98D3-F1AD-4AD0-8545-F6F8D8A1946A}" srcId="{8E1255C9-F847-A440-83FF-7AA254CCB896}" destId="{142923BA-A1DE-48BD-98CA-E089405ACF25}" srcOrd="8" destOrd="0" parTransId="{B80AFC3A-0F59-4D0A-A924-7A87020366E6}" sibTransId="{D25AFA1C-DC39-4D58-B001-6C281E64E09C}"/>
    <dgm:cxn modelId="{1FDF92D5-7152-4B14-B04E-FBB0D3132FD9}" type="presOf" srcId="{6B5BB853-16C1-4AFE-A1D6-D4D0AB52437A}" destId="{C7E8DE74-0FEA-4B8E-AA7D-AD1106293E0C}" srcOrd="0" destOrd="0" presId="urn:microsoft.com/office/officeart/2005/8/layout/cycle1"/>
    <dgm:cxn modelId="{7A08E2DA-4A34-445A-8C67-D864D10FA410}" type="presOf" srcId="{7807947C-96A7-4A0E-9000-5B1367E820C2}" destId="{D2D11C5D-F7CB-4ADB-9066-225DF13C3E72}" srcOrd="0" destOrd="0" presId="urn:microsoft.com/office/officeart/2005/8/layout/cycle1"/>
    <dgm:cxn modelId="{52D15DDE-23D2-47BB-83FE-48AD8A3C0A3F}" srcId="{8E1255C9-F847-A440-83FF-7AA254CCB896}" destId="{07F56DF4-4F57-429E-AA7F-C977B71EB68B}" srcOrd="1" destOrd="0" parTransId="{B1E975B2-01C1-41FE-9E50-0BF16F941223}" sibTransId="{1D9AF543-DBA5-43C9-A5F5-6DD38E0724F1}"/>
    <dgm:cxn modelId="{CFAC47E6-C70B-4C05-BADB-EFF8ACAFB6C5}" type="presOf" srcId="{07F56DF4-4F57-429E-AA7F-C977B71EB68B}" destId="{3373A771-35BD-4B08-BAAF-FA4EEAF25065}" srcOrd="0" destOrd="0" presId="urn:microsoft.com/office/officeart/2005/8/layout/cycle1"/>
    <dgm:cxn modelId="{63B0E3E7-CE1B-4520-A5EB-58FD70AAE57C}" type="presOf" srcId="{32972843-B2AF-4EFA-BE9F-D53101BB3649}" destId="{AD0A259E-5F98-42BF-BEE8-410420B00426}" srcOrd="0" destOrd="0" presId="urn:microsoft.com/office/officeart/2005/8/layout/cycle1"/>
    <dgm:cxn modelId="{543B48E9-FC06-40AE-B6A6-8C475CBB3D00}" srcId="{8E1255C9-F847-A440-83FF-7AA254CCB896}" destId="{32972843-B2AF-4EFA-BE9F-D53101BB3649}" srcOrd="10" destOrd="0" parTransId="{D9206F88-EF49-43CD-9D8B-DAC122A9B1F6}" sibTransId="{C281B5AF-C1C5-44B5-9EF9-7F24971C7503}"/>
    <dgm:cxn modelId="{91D8C6ED-200F-46E3-B4F6-4A32AA9307DD}" srcId="{8E1255C9-F847-A440-83FF-7AA254CCB896}" destId="{CCD5C834-5B90-4F2D-B882-6D23BEE125F4}" srcOrd="7" destOrd="0" parTransId="{B604380A-D47B-48FB-A74A-53A06EC3F7DC}" sibTransId="{7807947C-96A7-4A0E-9000-5B1367E820C2}"/>
    <dgm:cxn modelId="{BA7683F1-F073-449C-B034-CC45CCD6239E}" srcId="{8E1255C9-F847-A440-83FF-7AA254CCB896}" destId="{2EEAB634-521A-47A7-AE6B-BF7BEB0E51B7}" srcOrd="4" destOrd="0" parTransId="{D9612109-9BC6-4F4E-B16D-94A91A7FC9DD}" sibTransId="{BC0CA014-228F-4445-935B-2298CFFEF988}"/>
    <dgm:cxn modelId="{71EF85FC-DCFE-4AE4-968F-CD6A7BCA1D56}" srcId="{8E1255C9-F847-A440-83FF-7AA254CCB896}" destId="{E7CE4389-C132-4AD7-9878-FED17BF8A881}" srcOrd="5" destOrd="0" parTransId="{601A4BB5-62B3-4556-A7CA-C0F28E5CC3AA}" sibTransId="{9FC61284-5D9A-4F4A-B77B-2F232691FE87}"/>
    <dgm:cxn modelId="{7AE351C2-470C-40A6-B1BC-F5AD6B3A66C2}" type="presParOf" srcId="{974F300E-4386-5845-9047-D2E50BE5B9DF}" destId="{BF1A72C0-4F23-214E-B2C0-EC3432C35438}" srcOrd="0" destOrd="0" presId="urn:microsoft.com/office/officeart/2005/8/layout/cycle1"/>
    <dgm:cxn modelId="{EE116823-46C9-4FC7-827D-FD0F9FB20DAA}" type="presParOf" srcId="{974F300E-4386-5845-9047-D2E50BE5B9DF}" destId="{92DA8A36-05F4-4B4C-B207-6FB4CBC9688F}" srcOrd="1" destOrd="0" presId="urn:microsoft.com/office/officeart/2005/8/layout/cycle1"/>
    <dgm:cxn modelId="{B4B8768B-A2C4-4242-918D-1C58B7AE14C6}" type="presParOf" srcId="{974F300E-4386-5845-9047-D2E50BE5B9DF}" destId="{2990F259-A510-7044-A15A-189FB55AE5CB}" srcOrd="2" destOrd="0" presId="urn:microsoft.com/office/officeart/2005/8/layout/cycle1"/>
    <dgm:cxn modelId="{7315E082-47E3-48EA-A614-B64AF9E1DF22}" type="presParOf" srcId="{974F300E-4386-5845-9047-D2E50BE5B9DF}" destId="{A354D07C-280C-4F9A-BF5B-A39355D6C1BD}" srcOrd="3" destOrd="0" presId="urn:microsoft.com/office/officeart/2005/8/layout/cycle1"/>
    <dgm:cxn modelId="{8123913B-04CB-4013-A3F4-5E67FDA75271}" type="presParOf" srcId="{974F300E-4386-5845-9047-D2E50BE5B9DF}" destId="{3373A771-35BD-4B08-BAAF-FA4EEAF25065}" srcOrd="4" destOrd="0" presId="urn:microsoft.com/office/officeart/2005/8/layout/cycle1"/>
    <dgm:cxn modelId="{B17B1AA6-D1AA-41AD-BE20-6943164FEDE4}" type="presParOf" srcId="{974F300E-4386-5845-9047-D2E50BE5B9DF}" destId="{E08526D4-9449-4BB2-A447-7052E0FA32BD}" srcOrd="5" destOrd="0" presId="urn:microsoft.com/office/officeart/2005/8/layout/cycle1"/>
    <dgm:cxn modelId="{44FEF040-7A8B-401E-803F-2EC34E777959}" type="presParOf" srcId="{974F300E-4386-5845-9047-D2E50BE5B9DF}" destId="{21C480BB-9012-4A35-988A-296A6DA74C4D}" srcOrd="6" destOrd="0" presId="urn:microsoft.com/office/officeart/2005/8/layout/cycle1"/>
    <dgm:cxn modelId="{A281E92B-3FC9-466D-8406-EB34D687CB97}" type="presParOf" srcId="{974F300E-4386-5845-9047-D2E50BE5B9DF}" destId="{94F08989-BCC1-4C6C-A500-C1D69DBBAC0A}" srcOrd="7" destOrd="0" presId="urn:microsoft.com/office/officeart/2005/8/layout/cycle1"/>
    <dgm:cxn modelId="{14F06E15-2F79-49B6-8DFB-E37958A0D765}" type="presParOf" srcId="{974F300E-4386-5845-9047-D2E50BE5B9DF}" destId="{370B6C17-E811-40F8-9163-5AC28C5AAF0B}" srcOrd="8" destOrd="0" presId="urn:microsoft.com/office/officeart/2005/8/layout/cycle1"/>
    <dgm:cxn modelId="{733F35F7-210C-4B30-B13F-549527B38BB7}" type="presParOf" srcId="{974F300E-4386-5845-9047-D2E50BE5B9DF}" destId="{20F0C1E9-4ECD-4035-B6EF-3F4574175297}" srcOrd="9" destOrd="0" presId="urn:microsoft.com/office/officeart/2005/8/layout/cycle1"/>
    <dgm:cxn modelId="{270BCBD3-420F-43F5-80FF-85CA970023D5}" type="presParOf" srcId="{974F300E-4386-5845-9047-D2E50BE5B9DF}" destId="{8B16C037-CB26-4EC2-BD85-590544B0C18E}" srcOrd="10" destOrd="0" presId="urn:microsoft.com/office/officeart/2005/8/layout/cycle1"/>
    <dgm:cxn modelId="{74A597E8-E808-490F-A047-E2DD3B6C15EC}" type="presParOf" srcId="{974F300E-4386-5845-9047-D2E50BE5B9DF}" destId="{17F3C207-D070-4C88-847B-76D785B97BD8}" srcOrd="11" destOrd="0" presId="urn:microsoft.com/office/officeart/2005/8/layout/cycle1"/>
    <dgm:cxn modelId="{0EE5BCB5-8312-4070-ADF0-0B59343FF82E}" type="presParOf" srcId="{974F300E-4386-5845-9047-D2E50BE5B9DF}" destId="{D3079E87-A20F-4C3C-BE95-86B22482D4B5}" srcOrd="12" destOrd="0" presId="urn:microsoft.com/office/officeart/2005/8/layout/cycle1"/>
    <dgm:cxn modelId="{1125DC42-1036-4348-99BF-3B39EDFA1666}" type="presParOf" srcId="{974F300E-4386-5845-9047-D2E50BE5B9DF}" destId="{1A58D965-EC65-4635-8CB9-49C2262B0654}" srcOrd="13" destOrd="0" presId="urn:microsoft.com/office/officeart/2005/8/layout/cycle1"/>
    <dgm:cxn modelId="{A37B1208-C1EF-405E-9BC9-A725E7A322EB}" type="presParOf" srcId="{974F300E-4386-5845-9047-D2E50BE5B9DF}" destId="{C24CD459-5D9D-481E-8546-8CDB83B92E70}" srcOrd="14" destOrd="0" presId="urn:microsoft.com/office/officeart/2005/8/layout/cycle1"/>
    <dgm:cxn modelId="{633FAAC5-3E52-41B4-9671-835DC62E7EF0}" type="presParOf" srcId="{974F300E-4386-5845-9047-D2E50BE5B9DF}" destId="{98051DA4-395B-405C-BA9B-69EEDE4EF6E8}" srcOrd="15" destOrd="0" presId="urn:microsoft.com/office/officeart/2005/8/layout/cycle1"/>
    <dgm:cxn modelId="{D4E457CF-58D9-4060-9CB1-A2D587905E30}" type="presParOf" srcId="{974F300E-4386-5845-9047-D2E50BE5B9DF}" destId="{FF9C887E-2413-473A-B257-C001865A9117}" srcOrd="16" destOrd="0" presId="urn:microsoft.com/office/officeart/2005/8/layout/cycle1"/>
    <dgm:cxn modelId="{4798FC20-A1BA-4DE3-A51A-CEEB9E885A0D}" type="presParOf" srcId="{974F300E-4386-5845-9047-D2E50BE5B9DF}" destId="{C829350E-1BA6-4056-96D2-C516D3BB7AC8}" srcOrd="17" destOrd="0" presId="urn:microsoft.com/office/officeart/2005/8/layout/cycle1"/>
    <dgm:cxn modelId="{F8183B1A-BB7F-4F94-9D87-CE9D9E4B6809}" type="presParOf" srcId="{974F300E-4386-5845-9047-D2E50BE5B9DF}" destId="{E379B214-4192-46C4-AE2E-55BDA99DA7B0}" srcOrd="18" destOrd="0" presId="urn:microsoft.com/office/officeart/2005/8/layout/cycle1"/>
    <dgm:cxn modelId="{1B4A9CCA-0661-417A-9774-64D9EA47CB9D}" type="presParOf" srcId="{974F300E-4386-5845-9047-D2E50BE5B9DF}" destId="{C7E8DE74-0FEA-4B8E-AA7D-AD1106293E0C}" srcOrd="19" destOrd="0" presId="urn:microsoft.com/office/officeart/2005/8/layout/cycle1"/>
    <dgm:cxn modelId="{0B3B2AA4-F91C-40B0-B00E-1CFE13E791BE}" type="presParOf" srcId="{974F300E-4386-5845-9047-D2E50BE5B9DF}" destId="{0567C360-CB06-474A-82DA-5F0D9677DB67}" srcOrd="20" destOrd="0" presId="urn:microsoft.com/office/officeart/2005/8/layout/cycle1"/>
    <dgm:cxn modelId="{4070CD83-6111-43BE-B285-811B90F468E4}" type="presParOf" srcId="{974F300E-4386-5845-9047-D2E50BE5B9DF}" destId="{29625A72-D5DE-455D-942C-6E3872556F61}" srcOrd="21" destOrd="0" presId="urn:microsoft.com/office/officeart/2005/8/layout/cycle1"/>
    <dgm:cxn modelId="{D72C9827-D8DD-4A69-B54C-273B649BB35A}" type="presParOf" srcId="{974F300E-4386-5845-9047-D2E50BE5B9DF}" destId="{507C2F18-1516-4C63-95F2-874201090CDC}" srcOrd="22" destOrd="0" presId="urn:microsoft.com/office/officeart/2005/8/layout/cycle1"/>
    <dgm:cxn modelId="{C86B2C78-13B2-40F1-9D61-BC588E6F570C}" type="presParOf" srcId="{974F300E-4386-5845-9047-D2E50BE5B9DF}" destId="{D2D11C5D-F7CB-4ADB-9066-225DF13C3E72}" srcOrd="23" destOrd="0" presId="urn:microsoft.com/office/officeart/2005/8/layout/cycle1"/>
    <dgm:cxn modelId="{FD5292DA-1F8C-4F6A-894D-CAC044E16F01}" type="presParOf" srcId="{974F300E-4386-5845-9047-D2E50BE5B9DF}" destId="{06BF6829-0DEB-4641-A912-55AF05DD85D1}" srcOrd="24" destOrd="0" presId="urn:microsoft.com/office/officeart/2005/8/layout/cycle1"/>
    <dgm:cxn modelId="{3726402E-DD5D-4BF9-85AF-1738D8D67611}" type="presParOf" srcId="{974F300E-4386-5845-9047-D2E50BE5B9DF}" destId="{A404E793-02BF-4283-9A39-5FE09253A4A4}" srcOrd="25" destOrd="0" presId="urn:microsoft.com/office/officeart/2005/8/layout/cycle1"/>
    <dgm:cxn modelId="{AC937A5A-BDEF-442E-9060-4638D788B8F0}" type="presParOf" srcId="{974F300E-4386-5845-9047-D2E50BE5B9DF}" destId="{C1F4E719-83DE-42E9-AB30-94CBDC3063EA}" srcOrd="26" destOrd="0" presId="urn:microsoft.com/office/officeart/2005/8/layout/cycle1"/>
    <dgm:cxn modelId="{B78BC440-8E17-460A-89D1-98BCB9B6AAA7}" type="presParOf" srcId="{974F300E-4386-5845-9047-D2E50BE5B9DF}" destId="{F3E8C9FF-0EF7-44F4-B833-A3298FB25855}" srcOrd="27" destOrd="0" presId="urn:microsoft.com/office/officeart/2005/8/layout/cycle1"/>
    <dgm:cxn modelId="{5CDC8A31-9FC2-4EF1-B08F-ACCCAA57EE14}" type="presParOf" srcId="{974F300E-4386-5845-9047-D2E50BE5B9DF}" destId="{C40D5492-2BF6-4F15-AAC7-BDCA4EB6A364}" srcOrd="28" destOrd="0" presId="urn:microsoft.com/office/officeart/2005/8/layout/cycle1"/>
    <dgm:cxn modelId="{F47EBBAC-52D5-44FE-90AD-AE97E7E5B50C}" type="presParOf" srcId="{974F300E-4386-5845-9047-D2E50BE5B9DF}" destId="{FBACF34E-B971-44A5-A42F-033798C2616C}" srcOrd="29" destOrd="0" presId="urn:microsoft.com/office/officeart/2005/8/layout/cycle1"/>
    <dgm:cxn modelId="{723FEFC1-1E70-4259-B916-6E59F0AF5F7F}" type="presParOf" srcId="{974F300E-4386-5845-9047-D2E50BE5B9DF}" destId="{367161C0-784E-44E4-AC2F-D59FC4449D9A}" srcOrd="30" destOrd="0" presId="urn:microsoft.com/office/officeart/2005/8/layout/cycle1"/>
    <dgm:cxn modelId="{25C2C237-614F-42B8-A3D2-EFB5F0968C29}" type="presParOf" srcId="{974F300E-4386-5845-9047-D2E50BE5B9DF}" destId="{AD0A259E-5F98-42BF-BEE8-410420B00426}" srcOrd="31" destOrd="0" presId="urn:microsoft.com/office/officeart/2005/8/layout/cycle1"/>
    <dgm:cxn modelId="{A6CE33F9-443E-4FC2-8907-D3F6E12CFBCD}" type="presParOf" srcId="{974F300E-4386-5845-9047-D2E50BE5B9DF}" destId="{3D43756B-0733-481C-98E3-AF85524CC4CA}" srcOrd="32" destOrd="0" presId="urn:microsoft.com/office/officeart/2005/8/layout/cycle1"/>
    <dgm:cxn modelId="{986FFE3A-DCA7-4F94-BB3B-35D37A41FEE4}" type="presParOf" srcId="{974F300E-4386-5845-9047-D2E50BE5B9DF}" destId="{5E18D144-CE17-4A55-8B1A-7703523F74B5}" srcOrd="33" destOrd="0" presId="urn:microsoft.com/office/officeart/2005/8/layout/cycle1"/>
    <dgm:cxn modelId="{9369D5CC-C843-467B-9219-F354C48F2CE8}" type="presParOf" srcId="{974F300E-4386-5845-9047-D2E50BE5B9DF}" destId="{B95B1F50-1CE6-4404-BD69-ED31A65E6968}" srcOrd="34" destOrd="0" presId="urn:microsoft.com/office/officeart/2005/8/layout/cycle1"/>
    <dgm:cxn modelId="{F02F0B89-9210-416F-83E8-539F357AFA32}" type="presParOf" srcId="{974F300E-4386-5845-9047-D2E50BE5B9DF}" destId="{5963FB69-2962-4982-ACBB-7F79922AFBE1}"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200" dirty="0">
              <a:solidFill>
                <a:srgbClr val="FFFFFF">
                  <a:hueOff val="0"/>
                  <a:satOff val="0"/>
                  <a:lumOff val="0"/>
                  <a:alphaOff val="0"/>
                </a:srgbClr>
              </a:solidFill>
              <a:latin typeface="Tahoma"/>
              <a:ea typeface="+mn-ea"/>
              <a:cs typeface="+mn-cs"/>
            </a:rPr>
            <a:t>1 </a:t>
          </a:r>
          <a:r>
            <a:rPr lang="zh-CN" altLang="en-US" sz="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EC12FE9-4103-41B2-8871-40549674CFA2}">
      <dgm:prSet phldrT="[Text]"/>
      <dgm:spPr>
        <a:xfrm>
          <a:off x="5496848"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E3FA2887-6090-4B48-8467-93709F510AF5}" type="parTrans" cxnId="{4B639114-8656-4957-9FFC-2BB43778444C}">
      <dgm:prSet/>
      <dgm:spPr/>
      <dgm:t>
        <a:bodyPr/>
        <a:lstStyle/>
        <a:p>
          <a:endParaRPr lang="en-US"/>
        </a:p>
      </dgm:t>
    </dgm:pt>
    <dgm:pt modelId="{04910C07-C056-422C-9064-BA16CE0B9D01}" type="sibTrans" cxnId="{4B639114-8656-4957-9FFC-2BB43778444C}">
      <dgm:prSet/>
      <dgm:spPr/>
      <dgm:t>
        <a:bodyPr/>
        <a:lstStyle/>
        <a:p>
          <a:endParaRPr lang="en-US"/>
        </a:p>
      </dgm:t>
    </dgm:pt>
    <dgm:pt modelId="{E3AFCEE6-35E4-4615-AE5F-AC8B7E713470}">
      <dgm:prSet phldrT="[Text]"/>
      <dgm:spPr>
        <a:xfrm>
          <a:off x="6246550"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3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325F6A08-786C-481E-9ABD-C473C2CE8E28}" type="parTrans" cxnId="{53A3B8F0-DD08-4C61-91AA-6BA4380D7DA3}">
      <dgm:prSet/>
      <dgm:spPr/>
      <dgm:t>
        <a:bodyPr/>
        <a:lstStyle/>
        <a:p>
          <a:endParaRPr lang="en-US"/>
        </a:p>
      </dgm:t>
    </dgm:pt>
    <dgm:pt modelId="{5D6B1C19-D73B-4992-AD0B-55ABFA90501C}" type="sibTrans" cxnId="{53A3B8F0-DD08-4C61-91AA-6BA4380D7DA3}">
      <dgm:prSet/>
      <dgm:spPr/>
      <dgm:t>
        <a:bodyPr/>
        <a:lstStyle/>
        <a:p>
          <a:endParaRPr lang="en-US"/>
        </a:p>
      </dgm:t>
    </dgm:pt>
    <dgm:pt modelId="{45DBAC37-5308-4F33-8781-53F8F5F4B247}">
      <dgm:prSet phldrT="[Text]"/>
      <dgm:spPr>
        <a:xfrm>
          <a:off x="6246550"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4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2213DCEA-A52A-433E-B635-FAAE0C2BEEF7}" type="parTrans" cxnId="{5B6B938D-D6A1-41D3-935C-6679C4FFB4C9}">
      <dgm:prSet/>
      <dgm:spPr/>
      <dgm:t>
        <a:bodyPr/>
        <a:lstStyle/>
        <a:p>
          <a:endParaRPr lang="en-US"/>
        </a:p>
      </dgm:t>
    </dgm:pt>
    <dgm:pt modelId="{4005ACFF-1B89-4815-810B-B5CAC7AAACFC}" type="sibTrans" cxnId="{5B6B938D-D6A1-41D3-935C-6679C4FFB4C9}">
      <dgm:prSet/>
      <dgm:spPr/>
      <dgm:t>
        <a:bodyPr/>
        <a:lstStyle/>
        <a:p>
          <a:endParaRPr lang="en-US"/>
        </a:p>
      </dgm:t>
    </dgm:pt>
    <dgm:pt modelId="{5FA93A16-BFC6-44B5-9594-DF96948D02E1}">
      <dgm:prSet phldrT="[Text]"/>
      <dgm:spPr>
        <a:xfrm>
          <a:off x="5496848"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5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5850B421-F16A-47AD-8BBE-1C769B84AB4F}" type="parTrans" cxnId="{86C876C3-0E17-49EA-83EF-C11969E4F4AD}">
      <dgm:prSet/>
      <dgm:spPr/>
      <dgm:t>
        <a:bodyPr/>
        <a:lstStyle/>
        <a:p>
          <a:endParaRPr lang="en-US"/>
        </a:p>
      </dgm:t>
    </dgm:pt>
    <dgm:pt modelId="{CB4E30CA-E4B7-4BF6-8C67-E56F38CB635C}" type="sibTrans" cxnId="{86C876C3-0E17-49EA-83EF-C11969E4F4AD}">
      <dgm:prSet/>
      <dgm:spPr/>
      <dgm:t>
        <a:bodyPr/>
        <a:lstStyle/>
        <a:p>
          <a:endParaRPr lang="en-US"/>
        </a:p>
      </dgm:t>
    </dgm:pt>
    <dgm:pt modelId="{AAE24554-212D-4E9A-B699-FCAA88E3A5AC}">
      <dgm:prSet phldrT="[Text]"/>
      <dgm:spPr>
        <a:xfrm>
          <a:off x="4198328"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6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E7544A55-327E-46B0-8561-BA7BBAF249AD}" type="parTrans" cxnId="{0FEBDC3E-72C4-4E61-B120-3967F725132F}">
      <dgm:prSet/>
      <dgm:spPr/>
      <dgm:t>
        <a:bodyPr/>
        <a:lstStyle/>
        <a:p>
          <a:endParaRPr lang="en-US"/>
        </a:p>
      </dgm:t>
    </dgm:pt>
    <dgm:pt modelId="{130E7763-E00A-48BC-9F07-8A87D952510C}" type="sibTrans" cxnId="{0FEBDC3E-72C4-4E61-B120-3967F725132F}">
      <dgm:prSet/>
      <dgm:spPr/>
      <dgm:t>
        <a:bodyPr/>
        <a:lstStyle/>
        <a:p>
          <a:endParaRPr lang="en-US"/>
        </a:p>
      </dgm:t>
    </dgm:pt>
    <dgm:pt modelId="{06D1C798-1370-4930-A5BA-2C3589D42136}">
      <dgm:prSet/>
      <dgm:spPr>
        <a:xfrm>
          <a:off x="2698925"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7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B036F51F-0247-4FBF-90D0-68537E8BC52F}" type="parTrans" cxnId="{142AB421-8F8F-41D6-967B-E8486A6337F7}">
      <dgm:prSet/>
      <dgm:spPr/>
      <dgm:t>
        <a:bodyPr/>
        <a:lstStyle/>
        <a:p>
          <a:endParaRPr lang="en-US"/>
        </a:p>
      </dgm:t>
    </dgm:pt>
    <dgm:pt modelId="{09D887CA-D071-4760-9D4E-DB171991977D}" type="sibTrans" cxnId="{142AB421-8F8F-41D6-967B-E8486A6337F7}">
      <dgm:prSet/>
      <dgm:spPr/>
      <dgm:t>
        <a:bodyPr/>
        <a:lstStyle/>
        <a:p>
          <a:endParaRPr lang="en-US"/>
        </a:p>
      </dgm:t>
    </dgm:pt>
    <dgm:pt modelId="{B80DAA0A-85B7-43B5-A106-4102A34B6A75}">
      <dgm:prSet/>
      <dgm:spPr>
        <a:xfrm>
          <a:off x="1400404"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8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B5FBB3DD-A978-4A1E-860E-E56D7096944F}" type="parTrans" cxnId="{8E948CE8-4BC6-4272-93D9-96C855C0CF4C}">
      <dgm:prSet/>
      <dgm:spPr/>
      <dgm:t>
        <a:bodyPr/>
        <a:lstStyle/>
        <a:p>
          <a:endParaRPr lang="en-US"/>
        </a:p>
      </dgm:t>
    </dgm:pt>
    <dgm:pt modelId="{897D019A-4931-44DE-8817-86952E2925E8}" type="sibTrans" cxnId="{8E948CE8-4BC6-4272-93D9-96C855C0CF4C}">
      <dgm:prSet/>
      <dgm:spPr/>
      <dgm:t>
        <a:bodyPr/>
        <a:lstStyle/>
        <a:p>
          <a:endParaRPr lang="en-US"/>
        </a:p>
      </dgm:t>
    </dgm:pt>
    <dgm:pt modelId="{AC00BAB8-FEB2-488F-90B2-64124309FFE9}">
      <dgm:prSet/>
      <dgm:spPr>
        <a:xfrm>
          <a:off x="650703"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9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7BE08772-EC2A-4421-BE24-D589D2F70E70}" type="parTrans" cxnId="{48E40934-182D-4C8B-BAA4-74410280122A}">
      <dgm:prSet/>
      <dgm:spPr/>
      <dgm:t>
        <a:bodyPr/>
        <a:lstStyle/>
        <a:p>
          <a:endParaRPr lang="en-US"/>
        </a:p>
      </dgm:t>
    </dgm:pt>
    <dgm:pt modelId="{162AE020-FF7A-44BA-AAD3-1FCF3232441A}" type="sibTrans" cxnId="{48E40934-182D-4C8B-BAA4-74410280122A}">
      <dgm:prSet/>
      <dgm:spPr/>
      <dgm:t>
        <a:bodyPr/>
        <a:lstStyle/>
        <a:p>
          <a:endParaRPr lang="en-US"/>
        </a:p>
      </dgm:t>
    </dgm:pt>
    <dgm:pt modelId="{3E3C681F-78B4-424F-8D6A-4FBD459842DB}">
      <dgm:prSet/>
      <dgm:spPr>
        <a:xfrm>
          <a:off x="650703"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10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481ED113-FC43-4848-9FB4-02727EDEF3DB}" type="parTrans" cxnId="{048D925F-AD52-4911-A64E-3840422B0292}">
      <dgm:prSet/>
      <dgm:spPr/>
      <dgm:t>
        <a:bodyPr/>
        <a:lstStyle/>
        <a:p>
          <a:endParaRPr lang="en-US"/>
        </a:p>
      </dgm:t>
    </dgm:pt>
    <dgm:pt modelId="{28198314-BCF3-4BD4-AD68-28367EB0EA55}" type="sibTrans" cxnId="{048D925F-AD52-4911-A64E-3840422B0292}">
      <dgm:prSet/>
      <dgm:spPr/>
      <dgm:t>
        <a:bodyPr/>
        <a:lstStyle/>
        <a:p>
          <a:endParaRPr lang="en-US"/>
        </a:p>
      </dgm:t>
    </dgm:pt>
    <dgm:pt modelId="{D2D02704-0D8C-4096-B4DA-F7CC68289BDE}">
      <dgm:prSet/>
      <dgm:spPr>
        <a:xfrm>
          <a:off x="1400404"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11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44AA2DDD-A19D-4562-947B-C043EB7285EB}" type="parTrans" cxnId="{FED60327-638A-446C-B2B8-B59B9F860408}">
      <dgm:prSet/>
      <dgm:spPr/>
      <dgm:t>
        <a:bodyPr/>
        <a:lstStyle/>
        <a:p>
          <a:endParaRPr lang="en-US"/>
        </a:p>
      </dgm:t>
    </dgm:pt>
    <dgm:pt modelId="{F3964A35-1A61-4902-BC1F-EAB13F7B8F10}" type="sibTrans" cxnId="{FED60327-638A-446C-B2B8-B59B9F860408}">
      <dgm:prSet/>
      <dgm:spPr/>
      <dgm:t>
        <a:bodyPr/>
        <a:lstStyle/>
        <a:p>
          <a:endParaRPr lang="en-US"/>
        </a:p>
      </dgm:t>
    </dgm:pt>
    <dgm:pt modelId="{F71A1346-0121-41D9-975F-B1DC0C1C2CF7}">
      <dgm:prSet/>
      <dgm:spPr>
        <a:xfrm>
          <a:off x="2698925" y="3003"/>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977DE4F3-839E-4D0A-BC14-A716ACAC6B78}" type="parTrans" cxnId="{270B520A-397D-49B9-8AA3-60D2AF1A44A1}">
      <dgm:prSet/>
      <dgm:spPr/>
      <dgm:t>
        <a:bodyPr/>
        <a:lstStyle/>
        <a:p>
          <a:endParaRPr lang="en-US"/>
        </a:p>
      </dgm:t>
    </dgm:pt>
    <dgm:pt modelId="{400A39AF-D426-4CBB-AA56-1D37B2DA66AF}" type="sibTrans" cxnId="{270B520A-397D-49B9-8AA3-60D2AF1A44A1}">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5F64AAB2-2A8D-419D-892C-8D43C38F3214}" type="pres">
      <dgm:prSet presAssocID="{0EC12FE9-4103-41B2-8871-40549674CFA2}" presName="dummy" presStyleCnt="0"/>
      <dgm:spPr/>
    </dgm:pt>
    <dgm:pt modelId="{7E4FEF63-C924-44F6-8314-1EE5FF92512C}" type="pres">
      <dgm:prSet presAssocID="{0EC12FE9-4103-41B2-8871-40549674CFA2}" presName="node" presStyleLbl="revTx" presStyleIdx="1" presStyleCnt="12" custScaleX="192316">
        <dgm:presLayoutVars>
          <dgm:bulletEnabled val="1"/>
        </dgm:presLayoutVars>
      </dgm:prSet>
      <dgm:spPr>
        <a:prstGeom prst="rect">
          <a:avLst/>
        </a:prstGeom>
      </dgm:spPr>
    </dgm:pt>
    <dgm:pt modelId="{0FF25F0B-DC59-4D27-B4D2-C1E52DE39924}" type="pres">
      <dgm:prSet presAssocID="{04910C07-C056-422C-9064-BA16CE0B9D01}"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D2555FA0-803D-403D-A657-1D0F9601D08D}" type="pres">
      <dgm:prSet presAssocID="{E3AFCEE6-35E4-4615-AE5F-AC8B7E713470}" presName="dummy" presStyleCnt="0"/>
      <dgm:spPr/>
    </dgm:pt>
    <dgm:pt modelId="{4646BA12-BDC1-4818-B4C9-F98D1476B129}" type="pres">
      <dgm:prSet presAssocID="{E3AFCEE6-35E4-4615-AE5F-AC8B7E713470}" presName="node" presStyleLbl="revTx" presStyleIdx="2" presStyleCnt="12" custScaleX="216806">
        <dgm:presLayoutVars>
          <dgm:bulletEnabled val="1"/>
        </dgm:presLayoutVars>
      </dgm:prSet>
      <dgm:spPr>
        <a:prstGeom prst="rect">
          <a:avLst/>
        </a:prstGeom>
      </dgm:spPr>
    </dgm:pt>
    <dgm:pt modelId="{5C75D32B-8D0B-43FC-A600-C1CF40DA0BA9}" type="pres">
      <dgm:prSet presAssocID="{5D6B1C19-D73B-4992-AD0B-55ABFA90501C}"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A580E8CB-1DC5-4187-89A6-B70172E4E956}" type="pres">
      <dgm:prSet presAssocID="{45DBAC37-5308-4F33-8781-53F8F5F4B247}" presName="dummy" presStyleCnt="0"/>
      <dgm:spPr/>
    </dgm:pt>
    <dgm:pt modelId="{F25F4C61-C45D-4A49-8CE3-9654C4DB155A}" type="pres">
      <dgm:prSet presAssocID="{45DBAC37-5308-4F33-8781-53F8F5F4B247}" presName="node" presStyleLbl="revTx" presStyleIdx="3" presStyleCnt="12" custScaleX="211950">
        <dgm:presLayoutVars>
          <dgm:bulletEnabled val="1"/>
        </dgm:presLayoutVars>
      </dgm:prSet>
      <dgm:spPr>
        <a:prstGeom prst="rect">
          <a:avLst/>
        </a:prstGeom>
      </dgm:spPr>
    </dgm:pt>
    <dgm:pt modelId="{CB3CA28B-FE59-4F82-8487-E700ACF80135}" type="pres">
      <dgm:prSet presAssocID="{4005ACFF-1B89-4815-810B-B5CAC7AAACFC}"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402DB68-C52D-456E-B904-DBDC3F135C47}" type="pres">
      <dgm:prSet presAssocID="{5FA93A16-BFC6-44B5-9594-DF96948D02E1}" presName="dummy" presStyleCnt="0"/>
      <dgm:spPr/>
    </dgm:pt>
    <dgm:pt modelId="{54BCF6DD-584E-4274-85F2-304804F02FEE}" type="pres">
      <dgm:prSet presAssocID="{5FA93A16-BFC6-44B5-9594-DF96948D02E1}" presName="node" presStyleLbl="revTx" presStyleIdx="4" presStyleCnt="12" custScaleX="250719">
        <dgm:presLayoutVars>
          <dgm:bulletEnabled val="1"/>
        </dgm:presLayoutVars>
      </dgm:prSet>
      <dgm:spPr>
        <a:prstGeom prst="rect">
          <a:avLst/>
        </a:prstGeom>
      </dgm:spPr>
    </dgm:pt>
    <dgm:pt modelId="{E3CE03A0-7193-4D2D-8BE6-DB805C2A66E0}" type="pres">
      <dgm:prSet presAssocID="{CB4E30CA-E4B7-4BF6-8C67-E56F38CB635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26850AF-1B3F-41AB-8D30-DCF687FDAF09}" type="pres">
      <dgm:prSet presAssocID="{AAE24554-212D-4E9A-B699-FCAA88E3A5AC}" presName="dummy" presStyleCnt="0"/>
      <dgm:spPr/>
    </dgm:pt>
    <dgm:pt modelId="{2D03049E-AF35-45E8-8B81-A11B09C0886A}" type="pres">
      <dgm:prSet presAssocID="{AAE24554-212D-4E9A-B699-FCAA88E3A5AC}" presName="node" presStyleLbl="revTx" presStyleIdx="5" presStyleCnt="12" custScaleX="209410">
        <dgm:presLayoutVars>
          <dgm:bulletEnabled val="1"/>
        </dgm:presLayoutVars>
      </dgm:prSet>
      <dgm:spPr>
        <a:prstGeom prst="rect">
          <a:avLst/>
        </a:prstGeom>
      </dgm:spPr>
    </dgm:pt>
    <dgm:pt modelId="{DABC39E6-CE57-41F7-A268-9A1D424FC0B0}" type="pres">
      <dgm:prSet presAssocID="{130E7763-E00A-48BC-9F07-8A87D952510C}"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92D63350-1775-4096-8215-1EDB374C80E9}" type="pres">
      <dgm:prSet presAssocID="{06D1C798-1370-4930-A5BA-2C3589D42136}" presName="dummy" presStyleCnt="0"/>
      <dgm:spPr/>
    </dgm:pt>
    <dgm:pt modelId="{24A33152-AF1D-4502-8590-D07808DB015B}" type="pres">
      <dgm:prSet presAssocID="{06D1C798-1370-4930-A5BA-2C3589D42136}" presName="node" presStyleLbl="revTx" presStyleIdx="6" presStyleCnt="12" custScaleX="160431">
        <dgm:presLayoutVars>
          <dgm:bulletEnabled val="1"/>
        </dgm:presLayoutVars>
      </dgm:prSet>
      <dgm:spPr>
        <a:prstGeom prst="rect">
          <a:avLst/>
        </a:prstGeom>
      </dgm:spPr>
    </dgm:pt>
    <dgm:pt modelId="{9C13075A-006D-4B4B-97B8-78023369D637}" type="pres">
      <dgm:prSet presAssocID="{09D887CA-D071-4760-9D4E-DB171991977D}"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1F7F2761-438A-4BD2-A039-BA4AEEAA02B8}" type="pres">
      <dgm:prSet presAssocID="{B80DAA0A-85B7-43B5-A106-4102A34B6A75}" presName="dummy" presStyleCnt="0"/>
      <dgm:spPr/>
    </dgm:pt>
    <dgm:pt modelId="{3CB4C2C7-85BF-4260-B8CA-EDAA116D6DD0}" type="pres">
      <dgm:prSet presAssocID="{B80DAA0A-85B7-43B5-A106-4102A34B6A75}" presName="node" presStyleLbl="revTx" presStyleIdx="7" presStyleCnt="12" custScaleX="218258">
        <dgm:presLayoutVars>
          <dgm:bulletEnabled val="1"/>
        </dgm:presLayoutVars>
      </dgm:prSet>
      <dgm:spPr>
        <a:prstGeom prst="rect">
          <a:avLst/>
        </a:prstGeom>
      </dgm:spPr>
    </dgm:pt>
    <dgm:pt modelId="{A3A0B396-5FB5-42FF-ACC8-AEAA4B44B44B}" type="pres">
      <dgm:prSet presAssocID="{897D019A-4931-44DE-8817-86952E2925E8}"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E7993C4B-B136-4075-A54F-38A45EF59D26}" type="pres">
      <dgm:prSet presAssocID="{AC00BAB8-FEB2-488F-90B2-64124309FFE9}" presName="dummy" presStyleCnt="0"/>
      <dgm:spPr/>
    </dgm:pt>
    <dgm:pt modelId="{D3B7EDF9-4B7F-4F01-AE26-CFD256562AEE}" type="pres">
      <dgm:prSet presAssocID="{AC00BAB8-FEB2-488F-90B2-64124309FFE9}" presName="node" presStyleLbl="revTx" presStyleIdx="8" presStyleCnt="12" custScaleX="221150">
        <dgm:presLayoutVars>
          <dgm:bulletEnabled val="1"/>
        </dgm:presLayoutVars>
      </dgm:prSet>
      <dgm:spPr>
        <a:prstGeom prst="rect">
          <a:avLst/>
        </a:prstGeom>
      </dgm:spPr>
    </dgm:pt>
    <dgm:pt modelId="{7EF66174-CD9E-4809-A2A8-51AE8EA5D22E}" type="pres">
      <dgm:prSet presAssocID="{162AE020-FF7A-44BA-AAD3-1FCF3232441A}"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820F538D-67F6-45CF-86F2-7FFE6C8579A9}" type="pres">
      <dgm:prSet presAssocID="{3E3C681F-78B4-424F-8D6A-4FBD459842DB}" presName="dummy" presStyleCnt="0"/>
      <dgm:spPr/>
    </dgm:pt>
    <dgm:pt modelId="{0A1702EC-3E46-4B06-9254-494FA395981D}" type="pres">
      <dgm:prSet presAssocID="{3E3C681F-78B4-424F-8D6A-4FBD459842DB}" presName="node" presStyleLbl="revTx" presStyleIdx="9" presStyleCnt="12" custScaleX="223834">
        <dgm:presLayoutVars>
          <dgm:bulletEnabled val="1"/>
        </dgm:presLayoutVars>
      </dgm:prSet>
      <dgm:spPr>
        <a:prstGeom prst="rect">
          <a:avLst/>
        </a:prstGeom>
      </dgm:spPr>
    </dgm:pt>
    <dgm:pt modelId="{5E8851E8-F314-45D5-9BDD-953AA235864B}" type="pres">
      <dgm:prSet presAssocID="{28198314-BCF3-4BD4-AD68-28367EB0EA55}"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C1CDA7C9-BE61-458E-917F-C173DBEF8A14}" type="pres">
      <dgm:prSet presAssocID="{D2D02704-0D8C-4096-B4DA-F7CC68289BDE}" presName="dummy" presStyleCnt="0"/>
      <dgm:spPr/>
    </dgm:pt>
    <dgm:pt modelId="{4B613170-D70C-442C-8BE9-DB53996F60F7}" type="pres">
      <dgm:prSet presAssocID="{D2D02704-0D8C-4096-B4DA-F7CC68289BDE}" presName="node" presStyleLbl="revTx" presStyleIdx="10" presStyleCnt="12" custScaleX="204809">
        <dgm:presLayoutVars>
          <dgm:bulletEnabled val="1"/>
        </dgm:presLayoutVars>
      </dgm:prSet>
      <dgm:spPr>
        <a:prstGeom prst="rect">
          <a:avLst/>
        </a:prstGeom>
      </dgm:spPr>
    </dgm:pt>
    <dgm:pt modelId="{5B4E0E5C-6FEA-4202-9E5F-11476543C1C1}" type="pres">
      <dgm:prSet presAssocID="{F3964A35-1A61-4902-BC1F-EAB13F7B8F10}"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FA711F4A-F783-49AE-B2D1-009FF8FB7B46}" type="pres">
      <dgm:prSet presAssocID="{F71A1346-0121-41D9-975F-B1DC0C1C2CF7}" presName="dummy" presStyleCnt="0"/>
      <dgm:spPr/>
    </dgm:pt>
    <dgm:pt modelId="{7CE2D5C2-BF13-4B9B-B84D-41D12C21571F}" type="pres">
      <dgm:prSet presAssocID="{F71A1346-0121-41D9-975F-B1DC0C1C2CF7}" presName="node" presStyleLbl="revTx" presStyleIdx="11" presStyleCnt="12" custScaleX="91262" custRadScaleRad="100461" custRadScaleInc="-9508">
        <dgm:presLayoutVars>
          <dgm:bulletEnabled val="1"/>
        </dgm:presLayoutVars>
      </dgm:prSet>
      <dgm:spPr>
        <a:prstGeom prst="rect">
          <a:avLst/>
        </a:prstGeom>
      </dgm:spPr>
    </dgm:pt>
    <dgm:pt modelId="{F7950AF0-CCD6-45ED-88AF-D8D11A9D04E7}" type="pres">
      <dgm:prSet presAssocID="{400A39AF-D426-4CBB-AA56-1D37B2DA66AF}"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270B520A-397D-49B9-8AA3-60D2AF1A44A1}" srcId="{8E1255C9-F847-A440-83FF-7AA254CCB896}" destId="{F71A1346-0121-41D9-975F-B1DC0C1C2CF7}" srcOrd="11" destOrd="0" parTransId="{977DE4F3-839E-4D0A-BC14-A716ACAC6B78}" sibTransId="{400A39AF-D426-4CBB-AA56-1D37B2DA66AF}"/>
    <dgm:cxn modelId="{4B639114-8656-4957-9FFC-2BB43778444C}" srcId="{8E1255C9-F847-A440-83FF-7AA254CCB896}" destId="{0EC12FE9-4103-41B2-8871-40549674CFA2}" srcOrd="1" destOrd="0" parTransId="{E3FA2887-6090-4B48-8467-93709F510AF5}" sibTransId="{04910C07-C056-422C-9064-BA16CE0B9D01}"/>
    <dgm:cxn modelId="{A11C1616-C280-433F-A258-795FF10C6731}" type="presOf" srcId="{AAE24554-212D-4E9A-B699-FCAA88E3A5AC}" destId="{2D03049E-AF35-45E8-8B81-A11B09C0886A}" srcOrd="0" destOrd="0" presId="urn:microsoft.com/office/officeart/2005/8/layout/cycle1"/>
    <dgm:cxn modelId="{52EFBA17-9D74-4D49-827D-7BC796C0512B}" type="presOf" srcId="{E3AFCEE6-35E4-4615-AE5F-AC8B7E713470}" destId="{4646BA12-BDC1-4818-B4C9-F98D1476B129}" srcOrd="0" destOrd="0" presId="urn:microsoft.com/office/officeart/2005/8/layout/cycle1"/>
    <dgm:cxn modelId="{142AB421-8F8F-41D6-967B-E8486A6337F7}" srcId="{8E1255C9-F847-A440-83FF-7AA254CCB896}" destId="{06D1C798-1370-4930-A5BA-2C3589D42136}" srcOrd="6" destOrd="0" parTransId="{B036F51F-0247-4FBF-90D0-68537E8BC52F}" sibTransId="{09D887CA-D071-4760-9D4E-DB171991977D}"/>
    <dgm:cxn modelId="{FED60327-638A-446C-B2B8-B59B9F860408}" srcId="{8E1255C9-F847-A440-83FF-7AA254CCB896}" destId="{D2D02704-0D8C-4096-B4DA-F7CC68289BDE}" srcOrd="10" destOrd="0" parTransId="{44AA2DDD-A19D-4562-947B-C043EB7285EB}" sibTransId="{F3964A35-1A61-4902-BC1F-EAB13F7B8F10}"/>
    <dgm:cxn modelId="{84870933-59AA-4C66-AA3B-62850A53866A}" type="presOf" srcId="{F71A1346-0121-41D9-975F-B1DC0C1C2CF7}" destId="{7CE2D5C2-BF13-4B9B-B84D-41D12C21571F}" srcOrd="0" destOrd="0" presId="urn:microsoft.com/office/officeart/2005/8/layout/cycle1"/>
    <dgm:cxn modelId="{48E40934-182D-4C8B-BAA4-74410280122A}" srcId="{8E1255C9-F847-A440-83FF-7AA254CCB896}" destId="{AC00BAB8-FEB2-488F-90B2-64124309FFE9}" srcOrd="8" destOrd="0" parTransId="{7BE08772-EC2A-4421-BE24-D589D2F70E70}" sibTransId="{162AE020-FF7A-44BA-AAD3-1FCF3232441A}"/>
    <dgm:cxn modelId="{24E8EE39-70FF-B84F-8DD2-74F1728207D4}" srcId="{8E1255C9-F847-A440-83FF-7AA254CCB896}" destId="{12600BCB-5734-3F4B-9543-0CB09A3EC940}" srcOrd="0" destOrd="0" parTransId="{694C5870-D1B6-4749-AAAC-40AAB1DA82EA}" sibTransId="{B6065800-F57E-6842-B73C-614AFBC2DE05}"/>
    <dgm:cxn modelId="{0FEBDC3E-72C4-4E61-B120-3967F725132F}" srcId="{8E1255C9-F847-A440-83FF-7AA254CCB896}" destId="{AAE24554-212D-4E9A-B699-FCAA88E3A5AC}" srcOrd="5" destOrd="0" parTransId="{E7544A55-327E-46B0-8561-BA7BBAF249AD}" sibTransId="{130E7763-E00A-48BC-9F07-8A87D952510C}"/>
    <dgm:cxn modelId="{573D1858-E2E6-4109-9578-5DF9ECDFE2A4}" type="presOf" srcId="{162AE020-FF7A-44BA-AAD3-1FCF3232441A}" destId="{7EF66174-CD9E-4809-A2A8-51AE8EA5D22E}" srcOrd="0" destOrd="0" presId="urn:microsoft.com/office/officeart/2005/8/layout/cycle1"/>
    <dgm:cxn modelId="{03D67A59-701A-475E-A029-0DB82AB7DB6A}" type="presOf" srcId="{AC00BAB8-FEB2-488F-90B2-64124309FFE9}" destId="{D3B7EDF9-4B7F-4F01-AE26-CFD256562AEE}" srcOrd="0" destOrd="0" presId="urn:microsoft.com/office/officeart/2005/8/layout/cycle1"/>
    <dgm:cxn modelId="{048D925F-AD52-4911-A64E-3840422B0292}" srcId="{8E1255C9-F847-A440-83FF-7AA254CCB896}" destId="{3E3C681F-78B4-424F-8D6A-4FBD459842DB}" srcOrd="9" destOrd="0" parTransId="{481ED113-FC43-4848-9FB4-02727EDEF3DB}" sibTransId="{28198314-BCF3-4BD4-AD68-28367EB0EA55}"/>
    <dgm:cxn modelId="{6DA9936B-5FA9-4572-9CCC-D0452EFE5733}" type="presOf" srcId="{5FA93A16-BFC6-44B5-9594-DF96948D02E1}" destId="{54BCF6DD-584E-4274-85F2-304804F02FEE}" srcOrd="0" destOrd="0" presId="urn:microsoft.com/office/officeart/2005/8/layout/cycle1"/>
    <dgm:cxn modelId="{B0224E6E-C3A8-449F-BF0A-E5DCE0F31514}" type="presOf" srcId="{D2D02704-0D8C-4096-B4DA-F7CC68289BDE}" destId="{4B613170-D70C-442C-8BE9-DB53996F60F7}" srcOrd="0" destOrd="0" presId="urn:microsoft.com/office/officeart/2005/8/layout/cycle1"/>
    <dgm:cxn modelId="{C4883A71-8E33-4A52-8A4D-EC737A8BB1D8}" type="presOf" srcId="{F3964A35-1A61-4902-BC1F-EAB13F7B8F10}" destId="{5B4E0E5C-6FEA-4202-9E5F-11476543C1C1}" srcOrd="0" destOrd="0" presId="urn:microsoft.com/office/officeart/2005/8/layout/cycle1"/>
    <dgm:cxn modelId="{A2129A72-8143-4F9F-90D0-ABCD3B5EC073}" type="presOf" srcId="{B80DAA0A-85B7-43B5-A106-4102A34B6A75}" destId="{3CB4C2C7-85BF-4260-B8CA-EDAA116D6DD0}" srcOrd="0" destOrd="0" presId="urn:microsoft.com/office/officeart/2005/8/layout/cycle1"/>
    <dgm:cxn modelId="{A710C172-3EAC-4EA7-9C64-6505C78726CD}" type="presOf" srcId="{28198314-BCF3-4BD4-AD68-28367EB0EA55}" destId="{5E8851E8-F314-45D5-9BDD-953AA235864B}" srcOrd="0" destOrd="0" presId="urn:microsoft.com/office/officeart/2005/8/layout/cycle1"/>
    <dgm:cxn modelId="{F2617E77-A539-410A-9F13-D07156DA02C4}" type="presOf" srcId="{06D1C798-1370-4930-A5BA-2C3589D42136}" destId="{24A33152-AF1D-4502-8590-D07808DB015B}" srcOrd="0" destOrd="0" presId="urn:microsoft.com/office/officeart/2005/8/layout/cycle1"/>
    <dgm:cxn modelId="{5B6B938D-D6A1-41D3-935C-6679C4FFB4C9}" srcId="{8E1255C9-F847-A440-83FF-7AA254CCB896}" destId="{45DBAC37-5308-4F33-8781-53F8F5F4B247}" srcOrd="3" destOrd="0" parTransId="{2213DCEA-A52A-433E-B635-FAAE0C2BEEF7}" sibTransId="{4005ACFF-1B89-4815-810B-B5CAC7AAACFC}"/>
    <dgm:cxn modelId="{DF323790-2205-4C74-A330-979F4B801F6A}" type="presOf" srcId="{B6065800-F57E-6842-B73C-614AFBC2DE05}" destId="{2990F259-A510-7044-A15A-189FB55AE5CB}" srcOrd="0" destOrd="0" presId="urn:microsoft.com/office/officeart/2005/8/layout/cycle1"/>
    <dgm:cxn modelId="{79B99B9F-21BE-4BBD-8FB6-9A18981B5C82}" type="presOf" srcId="{130E7763-E00A-48BC-9F07-8A87D952510C}" destId="{DABC39E6-CE57-41F7-A268-9A1D424FC0B0}" srcOrd="0" destOrd="0" presId="urn:microsoft.com/office/officeart/2005/8/layout/cycle1"/>
    <dgm:cxn modelId="{0D1CCEA6-C084-4BDC-9AA3-ACA90250DE67}" type="presOf" srcId="{5D6B1C19-D73B-4992-AD0B-55ABFA90501C}" destId="{5C75D32B-8D0B-43FC-A600-C1CF40DA0BA9}" srcOrd="0" destOrd="0" presId="urn:microsoft.com/office/officeart/2005/8/layout/cycle1"/>
    <dgm:cxn modelId="{3F3013AB-90F0-4232-953D-03200E5A8A57}" type="presOf" srcId="{0EC12FE9-4103-41B2-8871-40549674CFA2}" destId="{7E4FEF63-C924-44F6-8314-1EE5FF92512C}" srcOrd="0" destOrd="0" presId="urn:microsoft.com/office/officeart/2005/8/layout/cycle1"/>
    <dgm:cxn modelId="{EA69F5AB-DE3C-4D61-B50D-B0EAF75D32EA}" type="presOf" srcId="{45DBAC37-5308-4F33-8781-53F8F5F4B247}" destId="{F25F4C61-C45D-4A49-8CE3-9654C4DB155A}" srcOrd="0" destOrd="0" presId="urn:microsoft.com/office/officeart/2005/8/layout/cycle1"/>
    <dgm:cxn modelId="{91F460B1-23E3-49C4-9CA0-A05A51D7FA71}" type="presOf" srcId="{CB4E30CA-E4B7-4BF6-8C67-E56F38CB635C}" destId="{E3CE03A0-7193-4D2D-8BE6-DB805C2A66E0}" srcOrd="0" destOrd="0" presId="urn:microsoft.com/office/officeart/2005/8/layout/cycle1"/>
    <dgm:cxn modelId="{BDA274B3-F39A-4C89-B9DB-3EF3C7052A56}" type="presOf" srcId="{400A39AF-D426-4CBB-AA56-1D37B2DA66AF}" destId="{F7950AF0-CCD6-45ED-88AF-D8D11A9D04E7}" srcOrd="0" destOrd="0" presId="urn:microsoft.com/office/officeart/2005/8/layout/cycle1"/>
    <dgm:cxn modelId="{B9E1BDBB-A2F1-4B31-8A09-3DCD314F2041}" type="presOf" srcId="{12600BCB-5734-3F4B-9543-0CB09A3EC940}" destId="{92DA8A36-05F4-4B4C-B207-6FB4CBC9688F}" srcOrd="0" destOrd="0" presId="urn:microsoft.com/office/officeart/2005/8/layout/cycle1"/>
    <dgm:cxn modelId="{86C876C3-0E17-49EA-83EF-C11969E4F4AD}" srcId="{8E1255C9-F847-A440-83FF-7AA254CCB896}" destId="{5FA93A16-BFC6-44B5-9594-DF96948D02E1}" srcOrd="4" destOrd="0" parTransId="{5850B421-F16A-47AD-8BBE-1C769B84AB4F}" sibTransId="{CB4E30CA-E4B7-4BF6-8C67-E56F38CB635C}"/>
    <dgm:cxn modelId="{DA8F66D7-DB0C-469A-A34C-ED27A13AC208}" type="presOf" srcId="{4005ACFF-1B89-4815-810B-B5CAC7AAACFC}" destId="{CB3CA28B-FE59-4F82-8487-E700ACF80135}" srcOrd="0" destOrd="0" presId="urn:microsoft.com/office/officeart/2005/8/layout/cycle1"/>
    <dgm:cxn modelId="{F9CC0EE7-3E4B-4935-818D-5B1E7F304A9A}" type="presOf" srcId="{897D019A-4931-44DE-8817-86952E2925E8}" destId="{A3A0B396-5FB5-42FF-ACC8-AEAA4B44B44B}" srcOrd="0" destOrd="0" presId="urn:microsoft.com/office/officeart/2005/8/layout/cycle1"/>
    <dgm:cxn modelId="{8E948CE8-4BC6-4272-93D9-96C855C0CF4C}" srcId="{8E1255C9-F847-A440-83FF-7AA254CCB896}" destId="{B80DAA0A-85B7-43B5-A106-4102A34B6A75}" srcOrd="7" destOrd="0" parTransId="{B5FBB3DD-A978-4A1E-860E-E56D7096944F}" sibTransId="{897D019A-4931-44DE-8817-86952E2925E8}"/>
    <dgm:cxn modelId="{3C4E9AEF-F8B6-4347-9E16-0913C05338F0}" type="presOf" srcId="{3E3C681F-78B4-424F-8D6A-4FBD459842DB}" destId="{0A1702EC-3E46-4B06-9254-494FA395981D}" srcOrd="0" destOrd="0" presId="urn:microsoft.com/office/officeart/2005/8/layout/cycle1"/>
    <dgm:cxn modelId="{53A3B8F0-DD08-4C61-91AA-6BA4380D7DA3}" srcId="{8E1255C9-F847-A440-83FF-7AA254CCB896}" destId="{E3AFCEE6-35E4-4615-AE5F-AC8B7E713470}" srcOrd="2" destOrd="0" parTransId="{325F6A08-786C-481E-9ABD-C473C2CE8E28}" sibTransId="{5D6B1C19-D73B-4992-AD0B-55ABFA90501C}"/>
    <dgm:cxn modelId="{D49B3DF3-F64F-4879-8A96-1FB0756127F0}" type="presOf" srcId="{8E1255C9-F847-A440-83FF-7AA254CCB896}" destId="{974F300E-4386-5845-9047-D2E50BE5B9DF}" srcOrd="0" destOrd="0" presId="urn:microsoft.com/office/officeart/2005/8/layout/cycle1"/>
    <dgm:cxn modelId="{132885F3-E2B1-4CAB-8BA5-8C5EFE8F908A}" type="presOf" srcId="{04910C07-C056-422C-9064-BA16CE0B9D01}" destId="{0FF25F0B-DC59-4D27-B4D2-C1E52DE39924}" srcOrd="0" destOrd="0" presId="urn:microsoft.com/office/officeart/2005/8/layout/cycle1"/>
    <dgm:cxn modelId="{46F75EFF-ECDC-4CD6-B56D-A4BA4ECC6FD9}" type="presOf" srcId="{09D887CA-D071-4760-9D4E-DB171991977D}" destId="{9C13075A-006D-4B4B-97B8-78023369D637}" srcOrd="0" destOrd="0" presId="urn:microsoft.com/office/officeart/2005/8/layout/cycle1"/>
    <dgm:cxn modelId="{79EB1237-5F24-451D-9E5A-D8990CC15905}" type="presParOf" srcId="{974F300E-4386-5845-9047-D2E50BE5B9DF}" destId="{BF1A72C0-4F23-214E-B2C0-EC3432C35438}" srcOrd="0" destOrd="0" presId="urn:microsoft.com/office/officeart/2005/8/layout/cycle1"/>
    <dgm:cxn modelId="{7A365FBF-D93C-4EE4-BA25-D6CC27C6E4D7}" type="presParOf" srcId="{974F300E-4386-5845-9047-D2E50BE5B9DF}" destId="{92DA8A36-05F4-4B4C-B207-6FB4CBC9688F}" srcOrd="1" destOrd="0" presId="urn:microsoft.com/office/officeart/2005/8/layout/cycle1"/>
    <dgm:cxn modelId="{D0FF97B7-7E77-408B-B393-663D1B00072C}" type="presParOf" srcId="{974F300E-4386-5845-9047-D2E50BE5B9DF}" destId="{2990F259-A510-7044-A15A-189FB55AE5CB}" srcOrd="2" destOrd="0" presId="urn:microsoft.com/office/officeart/2005/8/layout/cycle1"/>
    <dgm:cxn modelId="{A4EE66C6-3344-4E18-AC81-9CD994E8F5E2}" type="presParOf" srcId="{974F300E-4386-5845-9047-D2E50BE5B9DF}" destId="{5F64AAB2-2A8D-419D-892C-8D43C38F3214}" srcOrd="3" destOrd="0" presId="urn:microsoft.com/office/officeart/2005/8/layout/cycle1"/>
    <dgm:cxn modelId="{699F4A8D-B1DA-4E54-97C4-AB9669FD9C11}" type="presParOf" srcId="{974F300E-4386-5845-9047-D2E50BE5B9DF}" destId="{7E4FEF63-C924-44F6-8314-1EE5FF92512C}" srcOrd="4" destOrd="0" presId="urn:microsoft.com/office/officeart/2005/8/layout/cycle1"/>
    <dgm:cxn modelId="{663EA6DC-7DDF-4F96-8131-5CCB305FE933}" type="presParOf" srcId="{974F300E-4386-5845-9047-D2E50BE5B9DF}" destId="{0FF25F0B-DC59-4D27-B4D2-C1E52DE39924}" srcOrd="5" destOrd="0" presId="urn:microsoft.com/office/officeart/2005/8/layout/cycle1"/>
    <dgm:cxn modelId="{EA2E092B-3838-40D2-B71B-DA65854F1210}" type="presParOf" srcId="{974F300E-4386-5845-9047-D2E50BE5B9DF}" destId="{D2555FA0-803D-403D-A657-1D0F9601D08D}" srcOrd="6" destOrd="0" presId="urn:microsoft.com/office/officeart/2005/8/layout/cycle1"/>
    <dgm:cxn modelId="{988E1FF4-C0F4-427E-B6E4-7AC8F0AA8D30}" type="presParOf" srcId="{974F300E-4386-5845-9047-D2E50BE5B9DF}" destId="{4646BA12-BDC1-4818-B4C9-F98D1476B129}" srcOrd="7" destOrd="0" presId="urn:microsoft.com/office/officeart/2005/8/layout/cycle1"/>
    <dgm:cxn modelId="{0F20A8B7-C429-4116-9F1A-771438D2C286}" type="presParOf" srcId="{974F300E-4386-5845-9047-D2E50BE5B9DF}" destId="{5C75D32B-8D0B-43FC-A600-C1CF40DA0BA9}" srcOrd="8" destOrd="0" presId="urn:microsoft.com/office/officeart/2005/8/layout/cycle1"/>
    <dgm:cxn modelId="{4D2B8B67-665B-443F-A035-585C5240C6BA}" type="presParOf" srcId="{974F300E-4386-5845-9047-D2E50BE5B9DF}" destId="{A580E8CB-1DC5-4187-89A6-B70172E4E956}" srcOrd="9" destOrd="0" presId="urn:microsoft.com/office/officeart/2005/8/layout/cycle1"/>
    <dgm:cxn modelId="{B3894DE3-1E50-4B3F-8066-67D06E0978F8}" type="presParOf" srcId="{974F300E-4386-5845-9047-D2E50BE5B9DF}" destId="{F25F4C61-C45D-4A49-8CE3-9654C4DB155A}" srcOrd="10" destOrd="0" presId="urn:microsoft.com/office/officeart/2005/8/layout/cycle1"/>
    <dgm:cxn modelId="{75A01AA2-A251-40E0-9FD7-E6FA4D84041E}" type="presParOf" srcId="{974F300E-4386-5845-9047-D2E50BE5B9DF}" destId="{CB3CA28B-FE59-4F82-8487-E700ACF80135}" srcOrd="11" destOrd="0" presId="urn:microsoft.com/office/officeart/2005/8/layout/cycle1"/>
    <dgm:cxn modelId="{50801471-B765-472C-B127-86D891C8E4E3}" type="presParOf" srcId="{974F300E-4386-5845-9047-D2E50BE5B9DF}" destId="{5402DB68-C52D-456E-B904-DBDC3F135C47}" srcOrd="12" destOrd="0" presId="urn:microsoft.com/office/officeart/2005/8/layout/cycle1"/>
    <dgm:cxn modelId="{0F943A8D-0D18-4790-95BE-5F1CEFED0E93}" type="presParOf" srcId="{974F300E-4386-5845-9047-D2E50BE5B9DF}" destId="{54BCF6DD-584E-4274-85F2-304804F02FEE}" srcOrd="13" destOrd="0" presId="urn:microsoft.com/office/officeart/2005/8/layout/cycle1"/>
    <dgm:cxn modelId="{20759C4C-D417-4D3A-B236-5CF084955762}" type="presParOf" srcId="{974F300E-4386-5845-9047-D2E50BE5B9DF}" destId="{E3CE03A0-7193-4D2D-8BE6-DB805C2A66E0}" srcOrd="14" destOrd="0" presId="urn:microsoft.com/office/officeart/2005/8/layout/cycle1"/>
    <dgm:cxn modelId="{5DF41453-152D-427B-B31C-7088686D0955}" type="presParOf" srcId="{974F300E-4386-5845-9047-D2E50BE5B9DF}" destId="{726850AF-1B3F-41AB-8D30-DCF687FDAF09}" srcOrd="15" destOrd="0" presId="urn:microsoft.com/office/officeart/2005/8/layout/cycle1"/>
    <dgm:cxn modelId="{4F2D10F9-1515-4ECB-BA5C-85E4EF3B9D3C}" type="presParOf" srcId="{974F300E-4386-5845-9047-D2E50BE5B9DF}" destId="{2D03049E-AF35-45E8-8B81-A11B09C0886A}" srcOrd="16" destOrd="0" presId="urn:microsoft.com/office/officeart/2005/8/layout/cycle1"/>
    <dgm:cxn modelId="{154D9273-4AE7-4EB4-B3E2-3F8BE73C88F0}" type="presParOf" srcId="{974F300E-4386-5845-9047-D2E50BE5B9DF}" destId="{DABC39E6-CE57-41F7-A268-9A1D424FC0B0}" srcOrd="17" destOrd="0" presId="urn:microsoft.com/office/officeart/2005/8/layout/cycle1"/>
    <dgm:cxn modelId="{DC598A04-C821-4602-B6B9-D5DA1C4F89BC}" type="presParOf" srcId="{974F300E-4386-5845-9047-D2E50BE5B9DF}" destId="{92D63350-1775-4096-8215-1EDB374C80E9}" srcOrd="18" destOrd="0" presId="urn:microsoft.com/office/officeart/2005/8/layout/cycle1"/>
    <dgm:cxn modelId="{37DC610F-C7AC-4288-A16D-858B705F2A10}" type="presParOf" srcId="{974F300E-4386-5845-9047-D2E50BE5B9DF}" destId="{24A33152-AF1D-4502-8590-D07808DB015B}" srcOrd="19" destOrd="0" presId="urn:microsoft.com/office/officeart/2005/8/layout/cycle1"/>
    <dgm:cxn modelId="{C7DAD6D8-709F-41CD-922F-3FD869C6A703}" type="presParOf" srcId="{974F300E-4386-5845-9047-D2E50BE5B9DF}" destId="{9C13075A-006D-4B4B-97B8-78023369D637}" srcOrd="20" destOrd="0" presId="urn:microsoft.com/office/officeart/2005/8/layout/cycle1"/>
    <dgm:cxn modelId="{8266E03D-5B01-49C4-B82C-8470C1200553}" type="presParOf" srcId="{974F300E-4386-5845-9047-D2E50BE5B9DF}" destId="{1F7F2761-438A-4BD2-A039-BA4AEEAA02B8}" srcOrd="21" destOrd="0" presId="urn:microsoft.com/office/officeart/2005/8/layout/cycle1"/>
    <dgm:cxn modelId="{110DE7C9-EC56-426F-A78F-FEE730120275}" type="presParOf" srcId="{974F300E-4386-5845-9047-D2E50BE5B9DF}" destId="{3CB4C2C7-85BF-4260-B8CA-EDAA116D6DD0}" srcOrd="22" destOrd="0" presId="urn:microsoft.com/office/officeart/2005/8/layout/cycle1"/>
    <dgm:cxn modelId="{001BC93E-73B7-4397-B81E-AF1FB862A52A}" type="presParOf" srcId="{974F300E-4386-5845-9047-D2E50BE5B9DF}" destId="{A3A0B396-5FB5-42FF-ACC8-AEAA4B44B44B}" srcOrd="23" destOrd="0" presId="urn:microsoft.com/office/officeart/2005/8/layout/cycle1"/>
    <dgm:cxn modelId="{5E54EF59-7467-47AF-A370-5DA786252267}" type="presParOf" srcId="{974F300E-4386-5845-9047-D2E50BE5B9DF}" destId="{E7993C4B-B136-4075-A54F-38A45EF59D26}" srcOrd="24" destOrd="0" presId="urn:microsoft.com/office/officeart/2005/8/layout/cycle1"/>
    <dgm:cxn modelId="{20D78C2D-139A-464D-9B2E-2CEC426B0A3A}" type="presParOf" srcId="{974F300E-4386-5845-9047-D2E50BE5B9DF}" destId="{D3B7EDF9-4B7F-4F01-AE26-CFD256562AEE}" srcOrd="25" destOrd="0" presId="urn:microsoft.com/office/officeart/2005/8/layout/cycle1"/>
    <dgm:cxn modelId="{4FEF3AF6-6FAA-4280-95E5-3F53763203C6}" type="presParOf" srcId="{974F300E-4386-5845-9047-D2E50BE5B9DF}" destId="{7EF66174-CD9E-4809-A2A8-51AE8EA5D22E}" srcOrd="26" destOrd="0" presId="urn:microsoft.com/office/officeart/2005/8/layout/cycle1"/>
    <dgm:cxn modelId="{06BACD47-C508-4760-9B66-7F37A4A314BC}" type="presParOf" srcId="{974F300E-4386-5845-9047-D2E50BE5B9DF}" destId="{820F538D-67F6-45CF-86F2-7FFE6C8579A9}" srcOrd="27" destOrd="0" presId="urn:microsoft.com/office/officeart/2005/8/layout/cycle1"/>
    <dgm:cxn modelId="{CC187380-4501-4B60-845B-E2DE0ACE8267}" type="presParOf" srcId="{974F300E-4386-5845-9047-D2E50BE5B9DF}" destId="{0A1702EC-3E46-4B06-9254-494FA395981D}" srcOrd="28" destOrd="0" presId="urn:microsoft.com/office/officeart/2005/8/layout/cycle1"/>
    <dgm:cxn modelId="{3D1D7292-2A9C-474C-9AD6-8C3CFAD5B9CA}" type="presParOf" srcId="{974F300E-4386-5845-9047-D2E50BE5B9DF}" destId="{5E8851E8-F314-45D5-9BDD-953AA235864B}" srcOrd="29" destOrd="0" presId="urn:microsoft.com/office/officeart/2005/8/layout/cycle1"/>
    <dgm:cxn modelId="{B68817AC-6F82-47CD-BAEF-8BE89E0EBD8C}" type="presParOf" srcId="{974F300E-4386-5845-9047-D2E50BE5B9DF}" destId="{C1CDA7C9-BE61-458E-917F-C173DBEF8A14}" srcOrd="30" destOrd="0" presId="urn:microsoft.com/office/officeart/2005/8/layout/cycle1"/>
    <dgm:cxn modelId="{C190BBDD-CBFB-48B8-9550-BAC8AD6FF1FA}" type="presParOf" srcId="{974F300E-4386-5845-9047-D2E50BE5B9DF}" destId="{4B613170-D70C-442C-8BE9-DB53996F60F7}" srcOrd="31" destOrd="0" presId="urn:microsoft.com/office/officeart/2005/8/layout/cycle1"/>
    <dgm:cxn modelId="{2A1ADC20-7F48-419E-9774-1778193D5CC9}" type="presParOf" srcId="{974F300E-4386-5845-9047-D2E50BE5B9DF}" destId="{5B4E0E5C-6FEA-4202-9E5F-11476543C1C1}" srcOrd="32" destOrd="0" presId="urn:microsoft.com/office/officeart/2005/8/layout/cycle1"/>
    <dgm:cxn modelId="{485DD89E-212C-4606-91D5-5D73DDAF0644}" type="presParOf" srcId="{974F300E-4386-5845-9047-D2E50BE5B9DF}" destId="{FA711F4A-F783-49AE-B2D1-009FF8FB7B46}" srcOrd="33" destOrd="0" presId="urn:microsoft.com/office/officeart/2005/8/layout/cycle1"/>
    <dgm:cxn modelId="{F05D9C23-6C6D-476E-A62E-A22EE0F835FD}" type="presParOf" srcId="{974F300E-4386-5845-9047-D2E50BE5B9DF}" destId="{7CE2D5C2-BF13-4B9B-B84D-41D12C21571F}" srcOrd="34" destOrd="0" presId="urn:microsoft.com/office/officeart/2005/8/layout/cycle1"/>
    <dgm:cxn modelId="{5035204A-2537-434F-B5F3-C0459ED9D29B}" type="presParOf" srcId="{974F300E-4386-5845-9047-D2E50BE5B9DF}" destId="{F7950AF0-CCD6-45ED-88AF-D8D11A9D04E7}"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2207D39-6873-4B63-8123-53E2973026D6}">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2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160798" y="570686"/>
        <a:ext cx="1056152" cy="549175"/>
      </dsp:txXfrm>
    </dsp:sp>
    <dsp:sp modelId="{A4304EB8-CE13-47F0-BF73-236FA6DFC01D}">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437A11CB-2E4A-4A58-95CE-1D35E663BA94}">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3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62730" y="1556533"/>
        <a:ext cx="1190646" cy="549175"/>
      </dsp:txXfrm>
    </dsp:sp>
    <dsp:sp modelId="{27CF10A3-6565-4EA6-9F0A-0536434FE543}">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08A99C80-2722-4D5D-811E-1590B4F2206A}">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4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76064" y="2694890"/>
        <a:ext cx="1163978" cy="549175"/>
      </dsp:txXfrm>
    </dsp:sp>
    <dsp:sp modelId="{DC6752E7-6440-4C56-B1E8-0301E797481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6C286A-7A58-4CE5-A519-1544D65E66FA}">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5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00430" y="3680737"/>
        <a:ext cx="1376888" cy="549175"/>
      </dsp:txXfrm>
    </dsp:sp>
    <dsp:sp modelId="{8B882437-E68D-4D7A-A146-29FBAEAE029D}">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727F384-C1A0-4F6C-A0F0-130E4C728B4D}">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6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128013" y="4249916"/>
        <a:ext cx="1150029" cy="549175"/>
      </dsp:txXfrm>
    </dsp:sp>
    <dsp:sp modelId="{95065D56-9D03-4804-8656-6C165EF30080}">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2174A77-59C3-4ADC-88CC-BC6E9ADC8B3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7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124146" y="4249916"/>
        <a:ext cx="881048" cy="549175"/>
      </dsp:txXfrm>
    </dsp:sp>
    <dsp:sp modelId="{B5F703CF-43DF-468E-8676-56C85A0FC13C}">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E00C32A-A12A-4A32-85EB-0168CA054062}">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8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979513" y="3680737"/>
        <a:ext cx="1198620" cy="549175"/>
      </dsp:txXfrm>
    </dsp:sp>
    <dsp:sp modelId="{9124B3D1-E378-4D91-ADC6-6CEC9B9ADC61}">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BBFA9E0-F350-4AFA-BA11-15008D31D02C}">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9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2393" y="2694890"/>
        <a:ext cx="1214502" cy="549175"/>
      </dsp:txXfrm>
    </dsp:sp>
    <dsp:sp modelId="{E519D80E-B584-4FD5-8279-57F5D3A65CA4}">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03CD3078-5438-4CEE-8EEB-50F24F0512D2}">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10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95023" y="1556533"/>
        <a:ext cx="1229242" cy="549175"/>
      </dsp:txXfrm>
    </dsp:sp>
    <dsp:sp modelId="{8289EC5C-7BA6-400A-867B-EAF72CF54485}">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6582C0F5-F653-4B8C-9148-2E5B7CAF566A}">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11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1016442" y="570686"/>
        <a:ext cx="1124761" cy="549175"/>
      </dsp:txXfrm>
    </dsp:sp>
    <dsp:sp modelId="{8726614E-96DC-420A-8F6B-ACEB405FAABC}">
      <dsp:nvSpPr>
        <dsp:cNvPr id="0" name=""/>
        <dsp:cNvSpPr/>
      </dsp:nvSpPr>
      <dsp:spPr>
        <a:xfrm>
          <a:off x="863062" y="54772"/>
          <a:ext cx="4630303" cy="4630303"/>
        </a:xfrm>
        <a:prstGeom prst="circularArrow">
          <a:avLst>
            <a:gd name="adj1" fmla="val 2311"/>
            <a:gd name="adj2" fmla="val 139396"/>
            <a:gd name="adj3" fmla="val 14707283"/>
            <a:gd name="adj4" fmla="val 140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BD8CFD4-B841-4511-BCD4-6523E41A6053}">
      <dsp:nvSpPr>
        <dsp:cNvPr id="0" name=""/>
        <dsp:cNvSpPr/>
      </dsp:nvSpPr>
      <dsp:spPr>
        <a:xfrm>
          <a:off x="2276119" y="1497"/>
          <a:ext cx="5011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12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276119" y="1497"/>
        <a:ext cx="501188" cy="549175"/>
      </dsp:txXfrm>
    </dsp:sp>
    <dsp:sp modelId="{C485CC18-9AA9-41EE-BD23-EDFA87D7A81A}">
      <dsp:nvSpPr>
        <dsp:cNvPr id="0" name=""/>
        <dsp:cNvSpPr/>
      </dsp:nvSpPr>
      <dsp:spPr>
        <a:xfrm>
          <a:off x="738822" y="86497"/>
          <a:ext cx="4630303" cy="4630303"/>
        </a:xfrm>
        <a:prstGeom prst="circularArrow">
          <a:avLst>
            <a:gd name="adj1" fmla="val 2311"/>
            <a:gd name="adj2" fmla="val 139396"/>
            <a:gd name="adj3" fmla="val 16522868"/>
            <a:gd name="adj4" fmla="val 157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altLang="zh-CN" sz="1600" kern="1200" dirty="0">
              <a:solidFill>
                <a:srgbClr val="FFFFFF">
                  <a:hueOff val="0"/>
                  <a:satOff val="0"/>
                  <a:lumOff val="0"/>
                  <a:alphaOff val="0"/>
                </a:srgbClr>
              </a:solidFill>
              <a:latin typeface="Tahoma"/>
              <a:ea typeface="+mn-ea"/>
              <a:cs typeface="+mn-cs"/>
            </a:rPr>
            <a:t>1</a:t>
          </a:r>
          <a:r>
            <a:rPr lang="zh-CN" altLang="en-US" sz="1600" kern="1200" dirty="0">
              <a:solidFill>
                <a:srgbClr val="FFFFFF">
                  <a:hueOff val="0"/>
                  <a:satOff val="0"/>
                  <a:lumOff val="0"/>
                  <a:alphaOff val="0"/>
                </a:srgbClr>
              </a:solidFill>
              <a:latin typeface="Tahoma"/>
              <a:ea typeface="+mn-ea"/>
              <a:cs typeface="+mn-cs"/>
            </a:rPr>
            <a:t> 尼散月</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4CC7CA4-90CA-C44A-80C6-5F4700CEE084}">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2 </a:t>
          </a:r>
          <a:r>
            <a:rPr lang="zh-CN" altLang="en-US" sz="1900" kern="1200" dirty="0">
              <a:solidFill>
                <a:srgbClr val="FFFFFF">
                  <a:hueOff val="0"/>
                  <a:satOff val="0"/>
                  <a:lumOff val="0"/>
                  <a:alphaOff val="0"/>
                </a:srgbClr>
              </a:solidFill>
              <a:latin typeface="Tahoma"/>
              <a:ea typeface="+mn-ea"/>
              <a:cs typeface="+mn-cs"/>
            </a:rPr>
            <a:t>以珥月</a:t>
          </a:r>
          <a:endParaRPr lang="en-US" sz="19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7E13332C-B56D-A940-B9D8-EF62C0148D0D}">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FCD605C-912A-4041-B996-B403716CA487}">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3</a:t>
          </a:r>
          <a:r>
            <a:rPr lang="zh-CN" altLang="en-US" sz="1900" kern="1200" dirty="0">
              <a:solidFill>
                <a:srgbClr val="FFFFFF">
                  <a:hueOff val="0"/>
                  <a:satOff val="0"/>
                  <a:lumOff val="0"/>
                  <a:alphaOff val="0"/>
                </a:srgbClr>
              </a:solidFill>
              <a:latin typeface="Tahoma"/>
              <a:ea typeface="+mn-ea"/>
              <a:cs typeface="+mn-cs"/>
            </a:rPr>
            <a:t> 西弯月</a:t>
          </a:r>
          <a:endParaRPr lang="en-US" sz="19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C105699B-8FB2-A741-A50C-5CCB2285D0C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011ABDE-921D-CC4A-A812-98D8BC216768}">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4 </a:t>
          </a:r>
          <a:r>
            <a:rPr lang="zh-CN" altLang="en-US" sz="1900" kern="1200" dirty="0">
              <a:solidFill>
                <a:srgbClr val="FFFFFF">
                  <a:hueOff val="0"/>
                  <a:satOff val="0"/>
                  <a:lumOff val="0"/>
                  <a:alphaOff val="0"/>
                </a:srgbClr>
              </a:solidFill>
              <a:latin typeface="Tahoma"/>
              <a:ea typeface="+mn-ea"/>
              <a:cs typeface="+mn-cs"/>
            </a:rPr>
            <a:t>搭模斯月</a:t>
          </a:r>
          <a:endParaRPr lang="en-US" sz="19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4CDF93A6-30AC-5049-921D-2336D88B6C8C}">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BE15629-E7D3-B841-AFF5-8835001D0C0D}">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5 </a:t>
          </a:r>
          <a:r>
            <a:rPr lang="zh-CN" altLang="en-US" sz="1900" kern="1200" dirty="0">
              <a:solidFill>
                <a:srgbClr val="FFFFFF">
                  <a:hueOff val="0"/>
                  <a:satOff val="0"/>
                  <a:lumOff val="0"/>
                  <a:alphaOff val="0"/>
                </a:srgbClr>
              </a:solidFill>
              <a:latin typeface="Tahoma"/>
              <a:ea typeface="+mn-ea"/>
              <a:cs typeface="+mn-cs"/>
            </a:rPr>
            <a:t>埃波月</a:t>
          </a:r>
          <a:endParaRPr lang="en-US" sz="19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BC2D0E1C-471D-7E42-82F1-D17C1CE939AE}">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09B53D5-F25D-3645-B6F1-7A6889DDDF8A}">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6 </a:t>
          </a:r>
          <a:r>
            <a:rPr lang="zh-CN" altLang="en-US" sz="1900" kern="1200" dirty="0">
              <a:solidFill>
                <a:srgbClr val="FFFFFF">
                  <a:hueOff val="0"/>
                  <a:satOff val="0"/>
                  <a:lumOff val="0"/>
                  <a:alphaOff val="0"/>
                </a:srgbClr>
              </a:solidFill>
              <a:latin typeface="Tahoma"/>
              <a:ea typeface="+mn-ea"/>
              <a:cs typeface="+mn-cs"/>
            </a:rPr>
            <a:t>以禄月</a:t>
          </a:r>
          <a:endParaRPr lang="en-US" sz="19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ED222A40-1059-3345-AD49-855C25E47BE8}">
      <dsp:nvSpPr>
        <dsp:cNvPr id="0" name=""/>
        <dsp:cNvSpPr/>
      </dsp:nvSpPr>
      <dsp:spPr>
        <a:xfrm>
          <a:off x="570896" y="119588"/>
          <a:ext cx="6098607" cy="6098607"/>
        </a:xfrm>
        <a:prstGeom prst="circularArrow">
          <a:avLst>
            <a:gd name="adj1" fmla="val 2311"/>
            <a:gd name="adj2" fmla="val 139396"/>
            <a:gd name="adj3" fmla="val 5722868"/>
            <a:gd name="adj4" fmla="val 49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887613-2C8E-6048-BE4F-C6593EEA02B6}">
      <dsp:nvSpPr>
        <dsp:cNvPr id="0" name=""/>
        <dsp:cNvSpPr/>
      </dsp:nvSpPr>
      <dsp:spPr>
        <a:xfrm>
          <a:off x="2449957" y="5601853"/>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7 </a:t>
          </a:r>
          <a:r>
            <a:rPr lang="zh-CN" altLang="en-US" sz="1900" kern="1200" dirty="0">
              <a:solidFill>
                <a:srgbClr val="FFFFFF">
                  <a:hueOff val="0"/>
                  <a:satOff val="0"/>
                  <a:lumOff val="0"/>
                  <a:alphaOff val="0"/>
                </a:srgbClr>
              </a:solidFill>
              <a:latin typeface="Tahoma"/>
              <a:ea typeface="+mn-ea"/>
              <a:cs typeface="+mn-cs"/>
            </a:rPr>
            <a:t>提斯利月</a:t>
          </a:r>
          <a:endParaRPr lang="en-US" sz="1900" kern="1200" dirty="0">
            <a:solidFill>
              <a:srgbClr val="FFFFFF">
                <a:hueOff val="0"/>
                <a:satOff val="0"/>
                <a:lumOff val="0"/>
                <a:alphaOff val="0"/>
              </a:srgbClr>
            </a:solidFill>
            <a:latin typeface="Tahoma"/>
            <a:ea typeface="+mn-ea"/>
            <a:cs typeface="+mn-cs"/>
          </a:endParaRPr>
        </a:p>
      </dsp:txBody>
      <dsp:txXfrm>
        <a:off x="2449957" y="5601853"/>
        <a:ext cx="1159509" cy="722746"/>
      </dsp:txXfrm>
    </dsp:sp>
    <dsp:sp modelId="{3EB43849-CDAA-6542-A0ED-A2364BFE5183}">
      <dsp:nvSpPr>
        <dsp:cNvPr id="0" name=""/>
        <dsp:cNvSpPr/>
      </dsp:nvSpPr>
      <dsp:spPr>
        <a:xfrm>
          <a:off x="894271" y="198176"/>
          <a:ext cx="6098607" cy="6098607"/>
        </a:xfrm>
        <a:prstGeom prst="circularArrow">
          <a:avLst>
            <a:gd name="adj1" fmla="val 2311"/>
            <a:gd name="adj2" fmla="val 139396"/>
            <a:gd name="adj3" fmla="val 7397564"/>
            <a:gd name="adj4" fmla="val 67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4A0DB84-DA6F-5B42-865D-A1C9482E6477}">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8 </a:t>
          </a:r>
          <a:r>
            <a:rPr lang="zh-CN" altLang="en-US" sz="1900" kern="1200" dirty="0">
              <a:solidFill>
                <a:srgbClr val="FFFFFF">
                  <a:hueOff val="0"/>
                  <a:satOff val="0"/>
                  <a:lumOff val="0"/>
                  <a:alphaOff val="0"/>
                </a:srgbClr>
              </a:solidFill>
              <a:latin typeface="Tahoma"/>
              <a:ea typeface="+mn-ea"/>
              <a:cs typeface="+mn-cs"/>
            </a:rPr>
            <a:t>玛西班月</a:t>
          </a:r>
          <a:endParaRPr lang="en-US" sz="19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A03A567C-81C1-5D48-A8D8-13AC95079D6E}">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1865973-AFE4-A943-BF2C-DC5AFBD39F55}">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9 </a:t>
          </a:r>
          <a:r>
            <a:rPr lang="zh-CN" altLang="en-US" sz="1900" kern="1200" dirty="0">
              <a:solidFill>
                <a:srgbClr val="FFFFFF">
                  <a:hueOff val="0"/>
                  <a:satOff val="0"/>
                  <a:lumOff val="0"/>
                  <a:alphaOff val="0"/>
                </a:srgbClr>
              </a:solidFill>
              <a:latin typeface="Tahoma"/>
              <a:ea typeface="+mn-ea"/>
              <a:cs typeface="+mn-cs"/>
            </a:rPr>
            <a:t>基斯流月</a:t>
          </a:r>
          <a:endParaRPr lang="en-US" sz="19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97C00218-34C1-5146-826D-31FE35FA5017}">
      <dsp:nvSpPr>
        <dsp:cNvPr id="0" name=""/>
        <dsp:cNvSpPr/>
      </dsp:nvSpPr>
      <dsp:spPr>
        <a:xfrm>
          <a:off x="932263" y="61950"/>
          <a:ext cx="6098607" cy="6098607"/>
        </a:xfrm>
        <a:prstGeom prst="circularArrow">
          <a:avLst>
            <a:gd name="adj1" fmla="val 2311"/>
            <a:gd name="adj2" fmla="val 139396"/>
            <a:gd name="adj3" fmla="val 11122868"/>
            <a:gd name="adj4" fmla="val 103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8A8FDD3-53A8-B64E-A8CF-56CB16DD1561}">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10 </a:t>
          </a:r>
          <a:r>
            <a:rPr lang="zh-CN" altLang="en-US" sz="1900" kern="1200" dirty="0">
              <a:solidFill>
                <a:srgbClr val="FFFFFF">
                  <a:hueOff val="0"/>
                  <a:satOff val="0"/>
                  <a:lumOff val="0"/>
                  <a:alphaOff val="0"/>
                </a:srgbClr>
              </a:solidFill>
              <a:latin typeface="Tahoma"/>
              <a:ea typeface="+mn-ea"/>
              <a:cs typeface="+mn-cs"/>
            </a:rPr>
            <a:t>提别月</a:t>
          </a:r>
          <a:endParaRPr lang="en-US" sz="19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6EF3A9E6-F5F9-C84D-A088-29BA6973AC84}">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EF6DDEE-72DC-714C-A05F-3C4CBC43E8B1}">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11</a:t>
          </a:r>
          <a:r>
            <a:rPr lang="zh-CN" altLang="en-US" sz="1900" kern="1200" dirty="0">
              <a:solidFill>
                <a:srgbClr val="FFFFFF">
                  <a:hueOff val="0"/>
                  <a:satOff val="0"/>
                  <a:lumOff val="0"/>
                  <a:alphaOff val="0"/>
                </a:srgbClr>
              </a:solidFill>
              <a:latin typeface="Tahoma"/>
              <a:ea typeface="+mn-ea"/>
              <a:cs typeface="+mn-cs"/>
            </a:rPr>
            <a:t> 细罢特月</a:t>
          </a:r>
          <a:endParaRPr lang="en-US" sz="19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9C0B38ED-69AF-1742-B03C-44F628081988}">
      <dsp:nvSpPr>
        <dsp:cNvPr id="0" name=""/>
        <dsp:cNvSpPr/>
      </dsp:nvSpPr>
      <dsp:spPr>
        <a:xfrm>
          <a:off x="830908" y="73617"/>
          <a:ext cx="6098607" cy="6098607"/>
        </a:xfrm>
        <a:prstGeom prst="circularArrow">
          <a:avLst>
            <a:gd name="adj1" fmla="val 2311"/>
            <a:gd name="adj2" fmla="val 139396"/>
            <a:gd name="adj3" fmla="val 14707283"/>
            <a:gd name="adj4" fmla="val 140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71C92C7-1F11-9943-86A3-AC589F620D1F}">
      <dsp:nvSpPr>
        <dsp:cNvPr id="0" name=""/>
        <dsp:cNvSpPr/>
      </dsp:nvSpPr>
      <dsp:spPr>
        <a:xfrm>
          <a:off x="2700675" y="2989"/>
          <a:ext cx="64465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12 </a:t>
          </a:r>
          <a:r>
            <a:rPr lang="zh-CN" altLang="en-US" sz="1900" kern="1200" dirty="0">
              <a:solidFill>
                <a:srgbClr val="FFFFFF">
                  <a:hueOff val="0"/>
                  <a:satOff val="0"/>
                  <a:lumOff val="0"/>
                  <a:alphaOff val="0"/>
                </a:srgbClr>
              </a:solidFill>
              <a:latin typeface="Tahoma"/>
              <a:ea typeface="+mn-ea"/>
              <a:cs typeface="+mn-cs"/>
            </a:rPr>
            <a:t>亚达月</a:t>
          </a:r>
          <a:endParaRPr lang="en-US" sz="1900" kern="1200" dirty="0"/>
        </a:p>
      </dsp:txBody>
      <dsp:txXfrm>
        <a:off x="2700675" y="2989"/>
        <a:ext cx="644653" cy="722746"/>
      </dsp:txXfrm>
    </dsp:sp>
    <dsp:sp modelId="{177A76F1-B4CA-E543-9CF3-DEF10E2A977A}">
      <dsp:nvSpPr>
        <dsp:cNvPr id="0" name=""/>
        <dsp:cNvSpPr/>
      </dsp:nvSpPr>
      <dsp:spPr>
        <a:xfrm>
          <a:off x="670555" y="114749"/>
          <a:ext cx="6098607" cy="6098607"/>
        </a:xfrm>
        <a:prstGeom prst="circularArrow">
          <a:avLst>
            <a:gd name="adj1" fmla="val 2311"/>
            <a:gd name="adj2" fmla="val 139396"/>
            <a:gd name="adj3" fmla="val 16522868"/>
            <a:gd name="adj4" fmla="val 157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altLang="zh-CN" sz="1600" kern="1200" dirty="0">
              <a:solidFill>
                <a:srgbClr val="FFFFFF">
                  <a:hueOff val="0"/>
                  <a:satOff val="0"/>
                  <a:lumOff val="0"/>
                  <a:alphaOff val="0"/>
                </a:srgbClr>
              </a:solidFill>
              <a:latin typeface="Tahoma"/>
              <a:ea typeface="+mn-ea"/>
              <a:cs typeface="+mn-cs"/>
            </a:rPr>
            <a:t>1</a:t>
          </a:r>
          <a:r>
            <a:rPr lang="zh-CN" altLang="en-US" sz="1600" kern="1200" dirty="0">
              <a:solidFill>
                <a:srgbClr val="FFFFFF">
                  <a:hueOff val="0"/>
                  <a:satOff val="0"/>
                  <a:lumOff val="0"/>
                  <a:alphaOff val="0"/>
                </a:srgbClr>
              </a:solidFill>
              <a:latin typeface="Tahoma"/>
              <a:ea typeface="+mn-ea"/>
              <a:cs typeface="+mn-cs"/>
            </a:rPr>
            <a:t> 尼散月</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4CC7CA4-90CA-C44A-80C6-5F4700CEE084}">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2 </a:t>
          </a:r>
          <a:r>
            <a:rPr lang="zh-CN" altLang="en-US" sz="1900" kern="1200" dirty="0">
              <a:solidFill>
                <a:srgbClr val="FFFFFF">
                  <a:hueOff val="0"/>
                  <a:satOff val="0"/>
                  <a:lumOff val="0"/>
                  <a:alphaOff val="0"/>
                </a:srgbClr>
              </a:solidFill>
              <a:latin typeface="Tahoma"/>
              <a:ea typeface="+mn-ea"/>
              <a:cs typeface="+mn-cs"/>
            </a:rPr>
            <a:t>以珥月</a:t>
          </a:r>
          <a:endParaRPr lang="en-US" sz="19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7E13332C-B56D-A940-B9D8-EF62C0148D0D}">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FCD605C-912A-4041-B996-B403716CA487}">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3</a:t>
          </a:r>
          <a:r>
            <a:rPr lang="zh-CN" altLang="en-US" sz="1900" kern="1200" dirty="0">
              <a:solidFill>
                <a:srgbClr val="FFFFFF">
                  <a:hueOff val="0"/>
                  <a:satOff val="0"/>
                  <a:lumOff val="0"/>
                  <a:alphaOff val="0"/>
                </a:srgbClr>
              </a:solidFill>
              <a:latin typeface="Tahoma"/>
              <a:ea typeface="+mn-ea"/>
              <a:cs typeface="+mn-cs"/>
            </a:rPr>
            <a:t> 西弯月</a:t>
          </a:r>
          <a:endParaRPr lang="en-US" sz="19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C105699B-8FB2-A741-A50C-5CCB2285D0C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011ABDE-921D-CC4A-A812-98D8BC216768}">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4 </a:t>
          </a:r>
          <a:r>
            <a:rPr lang="zh-CN" altLang="en-US" sz="1900" kern="1200" dirty="0">
              <a:solidFill>
                <a:srgbClr val="FFFFFF">
                  <a:hueOff val="0"/>
                  <a:satOff val="0"/>
                  <a:lumOff val="0"/>
                  <a:alphaOff val="0"/>
                </a:srgbClr>
              </a:solidFill>
              <a:latin typeface="Tahoma"/>
              <a:ea typeface="+mn-ea"/>
              <a:cs typeface="+mn-cs"/>
            </a:rPr>
            <a:t>搭模斯月</a:t>
          </a:r>
          <a:endParaRPr lang="en-US" sz="19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4CDF93A6-30AC-5049-921D-2336D88B6C8C}">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BE15629-E7D3-B841-AFF5-8835001D0C0D}">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5 </a:t>
          </a:r>
          <a:r>
            <a:rPr lang="zh-CN" altLang="en-US" sz="1900" kern="1200" dirty="0">
              <a:solidFill>
                <a:srgbClr val="FFFFFF">
                  <a:hueOff val="0"/>
                  <a:satOff val="0"/>
                  <a:lumOff val="0"/>
                  <a:alphaOff val="0"/>
                </a:srgbClr>
              </a:solidFill>
              <a:latin typeface="Tahoma"/>
              <a:ea typeface="+mn-ea"/>
              <a:cs typeface="+mn-cs"/>
            </a:rPr>
            <a:t>埃波月</a:t>
          </a:r>
          <a:endParaRPr lang="en-US" sz="19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BC2D0E1C-471D-7E42-82F1-D17C1CE939AE}">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09B53D5-F25D-3645-B6F1-7A6889DDDF8A}">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6 </a:t>
          </a:r>
          <a:r>
            <a:rPr lang="zh-CN" altLang="en-US" sz="1900" kern="1200" dirty="0">
              <a:solidFill>
                <a:srgbClr val="FFFFFF">
                  <a:hueOff val="0"/>
                  <a:satOff val="0"/>
                  <a:lumOff val="0"/>
                  <a:alphaOff val="0"/>
                </a:srgbClr>
              </a:solidFill>
              <a:latin typeface="Tahoma"/>
              <a:ea typeface="+mn-ea"/>
              <a:cs typeface="+mn-cs"/>
            </a:rPr>
            <a:t>以禄月</a:t>
          </a:r>
          <a:endParaRPr lang="en-US" sz="19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ED222A40-1059-3345-AD49-855C25E47BE8}">
      <dsp:nvSpPr>
        <dsp:cNvPr id="0" name=""/>
        <dsp:cNvSpPr/>
      </dsp:nvSpPr>
      <dsp:spPr>
        <a:xfrm>
          <a:off x="570896" y="119588"/>
          <a:ext cx="6098607" cy="6098607"/>
        </a:xfrm>
        <a:prstGeom prst="circularArrow">
          <a:avLst>
            <a:gd name="adj1" fmla="val 2311"/>
            <a:gd name="adj2" fmla="val 139396"/>
            <a:gd name="adj3" fmla="val 5722868"/>
            <a:gd name="adj4" fmla="val 49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887613-2C8E-6048-BE4F-C6593EEA02B6}">
      <dsp:nvSpPr>
        <dsp:cNvPr id="0" name=""/>
        <dsp:cNvSpPr/>
      </dsp:nvSpPr>
      <dsp:spPr>
        <a:xfrm>
          <a:off x="2449957" y="5601853"/>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7 </a:t>
          </a:r>
          <a:r>
            <a:rPr lang="zh-CN" altLang="en-US" sz="1900" kern="1200" dirty="0">
              <a:solidFill>
                <a:srgbClr val="FFFFFF">
                  <a:hueOff val="0"/>
                  <a:satOff val="0"/>
                  <a:lumOff val="0"/>
                  <a:alphaOff val="0"/>
                </a:srgbClr>
              </a:solidFill>
              <a:latin typeface="Tahoma"/>
              <a:ea typeface="+mn-ea"/>
              <a:cs typeface="+mn-cs"/>
            </a:rPr>
            <a:t>提斯利月</a:t>
          </a:r>
          <a:endParaRPr lang="en-US" sz="1900" kern="1200" dirty="0">
            <a:solidFill>
              <a:srgbClr val="FFFFFF">
                <a:hueOff val="0"/>
                <a:satOff val="0"/>
                <a:lumOff val="0"/>
                <a:alphaOff val="0"/>
              </a:srgbClr>
            </a:solidFill>
            <a:latin typeface="Tahoma"/>
            <a:ea typeface="+mn-ea"/>
            <a:cs typeface="+mn-cs"/>
          </a:endParaRPr>
        </a:p>
      </dsp:txBody>
      <dsp:txXfrm>
        <a:off x="2449957" y="5601853"/>
        <a:ext cx="1159509" cy="722746"/>
      </dsp:txXfrm>
    </dsp:sp>
    <dsp:sp modelId="{3EB43849-CDAA-6542-A0ED-A2364BFE5183}">
      <dsp:nvSpPr>
        <dsp:cNvPr id="0" name=""/>
        <dsp:cNvSpPr/>
      </dsp:nvSpPr>
      <dsp:spPr>
        <a:xfrm>
          <a:off x="894271" y="198176"/>
          <a:ext cx="6098607" cy="6098607"/>
        </a:xfrm>
        <a:prstGeom prst="circularArrow">
          <a:avLst>
            <a:gd name="adj1" fmla="val 2311"/>
            <a:gd name="adj2" fmla="val 139396"/>
            <a:gd name="adj3" fmla="val 7397564"/>
            <a:gd name="adj4" fmla="val 67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4A0DB84-DA6F-5B42-865D-A1C9482E6477}">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8 </a:t>
          </a:r>
          <a:r>
            <a:rPr lang="zh-CN" altLang="en-US" sz="1900" kern="1200" dirty="0">
              <a:solidFill>
                <a:srgbClr val="FFFFFF">
                  <a:hueOff val="0"/>
                  <a:satOff val="0"/>
                  <a:lumOff val="0"/>
                  <a:alphaOff val="0"/>
                </a:srgbClr>
              </a:solidFill>
              <a:latin typeface="Tahoma"/>
              <a:ea typeface="+mn-ea"/>
              <a:cs typeface="+mn-cs"/>
            </a:rPr>
            <a:t>玛西班月</a:t>
          </a:r>
          <a:endParaRPr lang="en-US" sz="19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A03A567C-81C1-5D48-A8D8-13AC95079D6E}">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1865973-AFE4-A943-BF2C-DC5AFBD39F55}">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9 </a:t>
          </a:r>
          <a:r>
            <a:rPr lang="zh-CN" altLang="en-US" sz="1900" kern="1200" dirty="0">
              <a:solidFill>
                <a:srgbClr val="FFFFFF">
                  <a:hueOff val="0"/>
                  <a:satOff val="0"/>
                  <a:lumOff val="0"/>
                  <a:alphaOff val="0"/>
                </a:srgbClr>
              </a:solidFill>
              <a:latin typeface="Tahoma"/>
              <a:ea typeface="+mn-ea"/>
              <a:cs typeface="+mn-cs"/>
            </a:rPr>
            <a:t>基斯流月</a:t>
          </a:r>
          <a:endParaRPr lang="en-US" sz="19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97C00218-34C1-5146-826D-31FE35FA5017}">
      <dsp:nvSpPr>
        <dsp:cNvPr id="0" name=""/>
        <dsp:cNvSpPr/>
      </dsp:nvSpPr>
      <dsp:spPr>
        <a:xfrm>
          <a:off x="932263" y="61950"/>
          <a:ext cx="6098607" cy="6098607"/>
        </a:xfrm>
        <a:prstGeom prst="circularArrow">
          <a:avLst>
            <a:gd name="adj1" fmla="val 2311"/>
            <a:gd name="adj2" fmla="val 139396"/>
            <a:gd name="adj3" fmla="val 11122868"/>
            <a:gd name="adj4" fmla="val 103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8A8FDD3-53A8-B64E-A8CF-56CB16DD1561}">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10 </a:t>
          </a:r>
          <a:r>
            <a:rPr lang="zh-CN" altLang="en-US" sz="1900" kern="1200" dirty="0">
              <a:solidFill>
                <a:srgbClr val="FFFFFF">
                  <a:hueOff val="0"/>
                  <a:satOff val="0"/>
                  <a:lumOff val="0"/>
                  <a:alphaOff val="0"/>
                </a:srgbClr>
              </a:solidFill>
              <a:latin typeface="Tahoma"/>
              <a:ea typeface="+mn-ea"/>
              <a:cs typeface="+mn-cs"/>
            </a:rPr>
            <a:t>提别月</a:t>
          </a:r>
          <a:endParaRPr lang="en-US" sz="19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6EF3A9E6-F5F9-C84D-A088-29BA6973AC84}">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EF6DDEE-72DC-714C-A05F-3C4CBC43E8B1}">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11</a:t>
          </a:r>
          <a:r>
            <a:rPr lang="zh-CN" altLang="en-US" sz="1900" kern="1200" dirty="0">
              <a:solidFill>
                <a:srgbClr val="FFFFFF">
                  <a:hueOff val="0"/>
                  <a:satOff val="0"/>
                  <a:lumOff val="0"/>
                  <a:alphaOff val="0"/>
                </a:srgbClr>
              </a:solidFill>
              <a:latin typeface="Tahoma"/>
              <a:ea typeface="+mn-ea"/>
              <a:cs typeface="+mn-cs"/>
            </a:rPr>
            <a:t> 细罢特月</a:t>
          </a:r>
          <a:endParaRPr lang="en-US" sz="19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9C0B38ED-69AF-1742-B03C-44F628081988}">
      <dsp:nvSpPr>
        <dsp:cNvPr id="0" name=""/>
        <dsp:cNvSpPr/>
      </dsp:nvSpPr>
      <dsp:spPr>
        <a:xfrm>
          <a:off x="830908" y="73617"/>
          <a:ext cx="6098607" cy="6098607"/>
        </a:xfrm>
        <a:prstGeom prst="circularArrow">
          <a:avLst>
            <a:gd name="adj1" fmla="val 2311"/>
            <a:gd name="adj2" fmla="val 139396"/>
            <a:gd name="adj3" fmla="val 14707283"/>
            <a:gd name="adj4" fmla="val 140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71C92C7-1F11-9943-86A3-AC589F620D1F}">
      <dsp:nvSpPr>
        <dsp:cNvPr id="0" name=""/>
        <dsp:cNvSpPr/>
      </dsp:nvSpPr>
      <dsp:spPr>
        <a:xfrm>
          <a:off x="2700675" y="2989"/>
          <a:ext cx="64465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12 </a:t>
          </a:r>
          <a:r>
            <a:rPr lang="zh-CN" altLang="en-US" sz="1900" kern="1200" dirty="0">
              <a:solidFill>
                <a:srgbClr val="FFFFFF">
                  <a:hueOff val="0"/>
                  <a:satOff val="0"/>
                  <a:lumOff val="0"/>
                  <a:alphaOff val="0"/>
                </a:srgbClr>
              </a:solidFill>
              <a:latin typeface="Tahoma"/>
              <a:ea typeface="+mn-ea"/>
              <a:cs typeface="+mn-cs"/>
            </a:rPr>
            <a:t>亚达月</a:t>
          </a:r>
          <a:endParaRPr lang="en-US" sz="1900" kern="1200" dirty="0"/>
        </a:p>
      </dsp:txBody>
      <dsp:txXfrm>
        <a:off x="2700675" y="2989"/>
        <a:ext cx="644653" cy="722746"/>
      </dsp:txXfrm>
    </dsp:sp>
    <dsp:sp modelId="{177A76F1-B4CA-E543-9CF3-DEF10E2A977A}">
      <dsp:nvSpPr>
        <dsp:cNvPr id="0" name=""/>
        <dsp:cNvSpPr/>
      </dsp:nvSpPr>
      <dsp:spPr>
        <a:xfrm>
          <a:off x="670555" y="114749"/>
          <a:ext cx="6098607" cy="6098607"/>
        </a:xfrm>
        <a:prstGeom prst="circularArrow">
          <a:avLst>
            <a:gd name="adj1" fmla="val 2311"/>
            <a:gd name="adj2" fmla="val 139396"/>
            <a:gd name="adj3" fmla="val 16522868"/>
            <a:gd name="adj4" fmla="val 157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a:t>
          </a:r>
          <a:r>
            <a:rPr lang="zh-CN" altLang="en-US" sz="1600" kern="1200" dirty="0">
              <a:solidFill>
                <a:srgbClr val="FFFFFF">
                  <a:hueOff val="0"/>
                  <a:satOff val="0"/>
                  <a:lumOff val="0"/>
                  <a:alphaOff val="0"/>
                </a:srgbClr>
              </a:solidFill>
              <a:latin typeface="Tahoma"/>
              <a:ea typeface="+mn-ea"/>
              <a:cs typeface="+mn-cs"/>
            </a:rPr>
            <a:t>尼散月</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a:t>
          </a:r>
          <a:r>
            <a:rPr lang="zh-CN" altLang="en-US" sz="1600" kern="1200" dirty="0">
              <a:solidFill>
                <a:srgbClr val="FFFFFF">
                  <a:hueOff val="0"/>
                  <a:satOff val="0"/>
                  <a:lumOff val="0"/>
                  <a:alphaOff val="0"/>
                </a:srgbClr>
              </a:solidFill>
              <a:latin typeface="Tahoma"/>
              <a:ea typeface="+mn-ea"/>
              <a:cs typeface="+mn-cs"/>
            </a:rPr>
            <a:t>以珥月</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a:t>
          </a:r>
          <a:r>
            <a:rPr lang="zh-CN" altLang="en-US" sz="1600" kern="1200" dirty="0">
              <a:solidFill>
                <a:srgbClr val="FFFFFF">
                  <a:hueOff val="0"/>
                  <a:satOff val="0"/>
                  <a:lumOff val="0"/>
                  <a:alphaOff val="0"/>
                </a:srgbClr>
              </a:solidFill>
              <a:latin typeface="Tahoma"/>
              <a:ea typeface="+mn-ea"/>
              <a:cs typeface="+mn-cs"/>
            </a:rPr>
            <a:t> 西弯月</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a:t>
          </a:r>
          <a:r>
            <a:rPr lang="zh-CN" altLang="en-US" sz="1600" kern="1200" dirty="0">
              <a:solidFill>
                <a:srgbClr val="FFFFFF">
                  <a:hueOff val="0"/>
                  <a:satOff val="0"/>
                  <a:lumOff val="0"/>
                  <a:alphaOff val="0"/>
                </a:srgbClr>
              </a:solidFill>
              <a:latin typeface="Tahoma"/>
              <a:ea typeface="+mn-ea"/>
              <a:cs typeface="+mn-cs"/>
            </a:rPr>
            <a:t>搭模斯月</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t>
          </a:r>
          <a:r>
            <a:rPr lang="zh-CN" altLang="en-US" sz="1600" kern="1200" dirty="0">
              <a:solidFill>
                <a:srgbClr val="FFFFFF">
                  <a:hueOff val="0"/>
                  <a:satOff val="0"/>
                  <a:lumOff val="0"/>
                  <a:alphaOff val="0"/>
                </a:srgbClr>
              </a:solidFill>
              <a:latin typeface="Tahoma"/>
              <a:ea typeface="+mn-ea"/>
              <a:cs typeface="+mn-cs"/>
            </a:rPr>
            <a:t>埃波月</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zh-CN" altLang="en-US" sz="1600" kern="1200" dirty="0">
              <a:solidFill>
                <a:srgbClr val="FFFFFF">
                  <a:hueOff val="0"/>
                  <a:satOff val="0"/>
                  <a:lumOff val="0"/>
                  <a:alphaOff val="0"/>
                </a:srgbClr>
              </a:solidFill>
              <a:latin typeface="Tahoma"/>
              <a:ea typeface="+mn-ea"/>
              <a:cs typeface="+mn-cs"/>
            </a:rPr>
            <a:t>以禄月</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570896" y="119588"/>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49957" y="5601853"/>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a:t>
          </a:r>
          <a:r>
            <a:rPr lang="zh-CN" altLang="en-US" sz="1600" kern="1200" dirty="0">
              <a:solidFill>
                <a:srgbClr val="FFFFFF">
                  <a:hueOff val="0"/>
                  <a:satOff val="0"/>
                  <a:lumOff val="0"/>
                  <a:alphaOff val="0"/>
                </a:srgbClr>
              </a:solidFill>
              <a:latin typeface="Tahoma"/>
              <a:ea typeface="+mn-ea"/>
              <a:cs typeface="+mn-cs"/>
            </a:rPr>
            <a:t>提斯利月</a:t>
          </a:r>
          <a:endParaRPr lang="en-US" sz="1600" kern="1200" dirty="0">
            <a:solidFill>
              <a:srgbClr val="FFFFFF">
                <a:hueOff val="0"/>
                <a:satOff val="0"/>
                <a:lumOff val="0"/>
                <a:alphaOff val="0"/>
              </a:srgbClr>
            </a:solidFill>
            <a:latin typeface="Tahoma"/>
            <a:ea typeface="+mn-ea"/>
            <a:cs typeface="+mn-cs"/>
          </a:endParaRPr>
        </a:p>
      </dsp:txBody>
      <dsp:txXfrm>
        <a:off x="2449957" y="5601853"/>
        <a:ext cx="1159509" cy="722746"/>
      </dsp:txXfrm>
    </dsp:sp>
    <dsp:sp modelId="{7D368AA8-A897-6A44-B2ED-5420DBBF55CD}">
      <dsp:nvSpPr>
        <dsp:cNvPr id="0" name=""/>
        <dsp:cNvSpPr/>
      </dsp:nvSpPr>
      <dsp:spPr>
        <a:xfrm>
          <a:off x="894271" y="19817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zh-CN" altLang="en-US" sz="1600" kern="1200" dirty="0">
              <a:solidFill>
                <a:srgbClr val="FFFFFF">
                  <a:hueOff val="0"/>
                  <a:satOff val="0"/>
                  <a:lumOff val="0"/>
                  <a:alphaOff val="0"/>
                </a:srgbClr>
              </a:solidFill>
              <a:latin typeface="Tahoma"/>
              <a:ea typeface="+mn-ea"/>
              <a:cs typeface="+mn-cs"/>
            </a:rPr>
            <a:t>玛西班月</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a:t>
          </a:r>
          <a:r>
            <a:rPr lang="zh-CN" altLang="en-US" sz="1600" kern="1200" dirty="0">
              <a:solidFill>
                <a:srgbClr val="FFFFFF">
                  <a:hueOff val="0"/>
                  <a:satOff val="0"/>
                  <a:lumOff val="0"/>
                  <a:alphaOff val="0"/>
                </a:srgbClr>
              </a:solidFill>
              <a:latin typeface="Tahoma"/>
              <a:ea typeface="+mn-ea"/>
              <a:cs typeface="+mn-cs"/>
            </a:rPr>
            <a:t>基斯流月</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932263" y="61950"/>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a:t>
          </a:r>
          <a:r>
            <a:rPr lang="zh-CN" altLang="en-US" sz="1600" kern="1200" dirty="0">
              <a:solidFill>
                <a:srgbClr val="FFFFFF">
                  <a:hueOff val="0"/>
                  <a:satOff val="0"/>
                  <a:lumOff val="0"/>
                  <a:alphaOff val="0"/>
                </a:srgbClr>
              </a:solidFill>
              <a:latin typeface="Tahoma"/>
              <a:ea typeface="+mn-ea"/>
              <a:cs typeface="+mn-cs"/>
            </a:rPr>
            <a:t>提别月</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a:t>
          </a:r>
          <a:r>
            <a:rPr lang="zh-CN" altLang="en-US" sz="1600" kern="1200" dirty="0">
              <a:solidFill>
                <a:srgbClr val="FFFFFF">
                  <a:hueOff val="0"/>
                  <a:satOff val="0"/>
                  <a:lumOff val="0"/>
                  <a:alphaOff val="0"/>
                </a:srgbClr>
              </a:solidFill>
              <a:latin typeface="Tahoma"/>
              <a:ea typeface="+mn-ea"/>
              <a:cs typeface="+mn-cs"/>
            </a:rPr>
            <a:t> 细罢特月</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0908" y="7361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700675" y="2989"/>
          <a:ext cx="64465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t>
          </a:r>
          <a:r>
            <a:rPr lang="zh-CN" altLang="en-US" sz="1600" kern="1200" dirty="0">
              <a:solidFill>
                <a:srgbClr val="FFFFFF">
                  <a:hueOff val="0"/>
                  <a:satOff val="0"/>
                  <a:lumOff val="0"/>
                  <a:alphaOff val="0"/>
                </a:srgbClr>
              </a:solidFill>
              <a:latin typeface="Tahoma"/>
              <a:ea typeface="+mn-ea"/>
              <a:cs typeface="+mn-cs"/>
            </a:rPr>
            <a:t>亚达月</a:t>
          </a:r>
          <a:endParaRPr lang="en-US" sz="1600" kern="1200" dirty="0">
            <a:solidFill>
              <a:srgbClr val="FFFFFF">
                <a:hueOff val="0"/>
                <a:satOff val="0"/>
                <a:lumOff val="0"/>
                <a:alphaOff val="0"/>
              </a:srgbClr>
            </a:solidFill>
            <a:latin typeface="Tahoma"/>
            <a:ea typeface="+mn-ea"/>
            <a:cs typeface="+mn-cs"/>
          </a:endParaRPr>
        </a:p>
      </dsp:txBody>
      <dsp:txXfrm>
        <a:off x="2700675" y="2989"/>
        <a:ext cx="644653" cy="722746"/>
      </dsp:txXfrm>
    </dsp:sp>
    <dsp:sp modelId="{7C0589C6-43EC-854D-966B-B0C5FE9A8192}">
      <dsp:nvSpPr>
        <dsp:cNvPr id="0" name=""/>
        <dsp:cNvSpPr/>
      </dsp:nvSpPr>
      <dsp:spPr>
        <a:xfrm>
          <a:off x="670555" y="114749"/>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a:t>
          </a:r>
          <a:r>
            <a:rPr lang="zh-CN" altLang="en-US" sz="1600" kern="1200" dirty="0">
              <a:solidFill>
                <a:srgbClr val="FFFFFF">
                  <a:hueOff val="0"/>
                  <a:satOff val="0"/>
                  <a:lumOff val="0"/>
                  <a:alphaOff val="0"/>
                </a:srgbClr>
              </a:solidFill>
              <a:latin typeface="Tahoma"/>
              <a:ea typeface="+mn-ea"/>
              <a:cs typeface="+mn-cs"/>
            </a:rPr>
            <a:t>尼散月</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a:t>
          </a:r>
          <a:r>
            <a:rPr lang="zh-CN" altLang="en-US" sz="1600" kern="1200" dirty="0">
              <a:solidFill>
                <a:srgbClr val="FFFFFF">
                  <a:hueOff val="0"/>
                  <a:satOff val="0"/>
                  <a:lumOff val="0"/>
                  <a:alphaOff val="0"/>
                </a:srgbClr>
              </a:solidFill>
              <a:latin typeface="Tahoma"/>
              <a:ea typeface="+mn-ea"/>
              <a:cs typeface="+mn-cs"/>
            </a:rPr>
            <a:t>以珥月</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a:t>
          </a:r>
          <a:r>
            <a:rPr lang="zh-CN" altLang="en-US" sz="1600" kern="1200" dirty="0">
              <a:solidFill>
                <a:srgbClr val="FFFFFF">
                  <a:hueOff val="0"/>
                  <a:satOff val="0"/>
                  <a:lumOff val="0"/>
                  <a:alphaOff val="0"/>
                </a:srgbClr>
              </a:solidFill>
              <a:latin typeface="Tahoma"/>
              <a:ea typeface="+mn-ea"/>
              <a:cs typeface="+mn-cs"/>
            </a:rPr>
            <a:t> 西弯月</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a:t>
          </a:r>
          <a:r>
            <a:rPr lang="zh-CN" altLang="en-US" sz="1600" kern="1200" dirty="0">
              <a:solidFill>
                <a:srgbClr val="FFFFFF">
                  <a:hueOff val="0"/>
                  <a:satOff val="0"/>
                  <a:lumOff val="0"/>
                  <a:alphaOff val="0"/>
                </a:srgbClr>
              </a:solidFill>
              <a:latin typeface="Tahoma"/>
              <a:ea typeface="+mn-ea"/>
              <a:cs typeface="+mn-cs"/>
            </a:rPr>
            <a:t>搭模斯月</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t>
          </a:r>
          <a:r>
            <a:rPr lang="zh-CN" altLang="en-US" sz="1600" kern="1200" dirty="0">
              <a:solidFill>
                <a:srgbClr val="FFFFFF">
                  <a:hueOff val="0"/>
                  <a:satOff val="0"/>
                  <a:lumOff val="0"/>
                  <a:alphaOff val="0"/>
                </a:srgbClr>
              </a:solidFill>
              <a:latin typeface="Tahoma"/>
              <a:ea typeface="+mn-ea"/>
              <a:cs typeface="+mn-cs"/>
            </a:rPr>
            <a:t>埃波月</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zh-CN" altLang="en-US" sz="1600" kern="1200" dirty="0">
              <a:solidFill>
                <a:srgbClr val="FFFFFF">
                  <a:hueOff val="0"/>
                  <a:satOff val="0"/>
                  <a:lumOff val="0"/>
                  <a:alphaOff val="0"/>
                </a:srgbClr>
              </a:solidFill>
              <a:latin typeface="Tahoma"/>
              <a:ea typeface="+mn-ea"/>
              <a:cs typeface="+mn-cs"/>
            </a:rPr>
            <a:t>以禄月</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570896" y="119588"/>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49957" y="5601853"/>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a:t>
          </a:r>
          <a:r>
            <a:rPr lang="zh-CN" altLang="en-US" sz="1600" kern="1200" dirty="0">
              <a:solidFill>
                <a:srgbClr val="FFFFFF">
                  <a:hueOff val="0"/>
                  <a:satOff val="0"/>
                  <a:lumOff val="0"/>
                  <a:alphaOff val="0"/>
                </a:srgbClr>
              </a:solidFill>
              <a:latin typeface="Tahoma"/>
              <a:ea typeface="+mn-ea"/>
              <a:cs typeface="+mn-cs"/>
            </a:rPr>
            <a:t>提斯利月</a:t>
          </a:r>
          <a:endParaRPr lang="en-US" sz="1600" kern="1200" dirty="0">
            <a:solidFill>
              <a:srgbClr val="FFFFFF">
                <a:hueOff val="0"/>
                <a:satOff val="0"/>
                <a:lumOff val="0"/>
                <a:alphaOff val="0"/>
              </a:srgbClr>
            </a:solidFill>
            <a:latin typeface="Tahoma"/>
            <a:ea typeface="+mn-ea"/>
            <a:cs typeface="+mn-cs"/>
          </a:endParaRPr>
        </a:p>
      </dsp:txBody>
      <dsp:txXfrm>
        <a:off x="2449957" y="5601853"/>
        <a:ext cx="1159509" cy="722746"/>
      </dsp:txXfrm>
    </dsp:sp>
    <dsp:sp modelId="{7D368AA8-A897-6A44-B2ED-5420DBBF55CD}">
      <dsp:nvSpPr>
        <dsp:cNvPr id="0" name=""/>
        <dsp:cNvSpPr/>
      </dsp:nvSpPr>
      <dsp:spPr>
        <a:xfrm>
          <a:off x="894271" y="19817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zh-CN" altLang="en-US" sz="1600" kern="1200" dirty="0">
              <a:solidFill>
                <a:srgbClr val="FFFFFF">
                  <a:hueOff val="0"/>
                  <a:satOff val="0"/>
                  <a:lumOff val="0"/>
                  <a:alphaOff val="0"/>
                </a:srgbClr>
              </a:solidFill>
              <a:latin typeface="Tahoma"/>
              <a:ea typeface="+mn-ea"/>
              <a:cs typeface="+mn-cs"/>
            </a:rPr>
            <a:t>玛西班月</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a:t>
          </a:r>
          <a:r>
            <a:rPr lang="zh-CN" altLang="en-US" sz="1600" kern="1200" dirty="0">
              <a:solidFill>
                <a:srgbClr val="FFFFFF">
                  <a:hueOff val="0"/>
                  <a:satOff val="0"/>
                  <a:lumOff val="0"/>
                  <a:alphaOff val="0"/>
                </a:srgbClr>
              </a:solidFill>
              <a:latin typeface="Tahoma"/>
              <a:ea typeface="+mn-ea"/>
              <a:cs typeface="+mn-cs"/>
            </a:rPr>
            <a:t>基斯流月</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a:t>
          </a:r>
          <a:r>
            <a:rPr lang="zh-CN" altLang="en-US" sz="1600" kern="1200" dirty="0">
              <a:solidFill>
                <a:srgbClr val="FFFFFF">
                  <a:hueOff val="0"/>
                  <a:satOff val="0"/>
                  <a:lumOff val="0"/>
                  <a:alphaOff val="0"/>
                </a:srgbClr>
              </a:solidFill>
              <a:latin typeface="Tahoma"/>
              <a:ea typeface="+mn-ea"/>
              <a:cs typeface="+mn-cs"/>
            </a:rPr>
            <a:t>提别月</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a:t>
          </a:r>
          <a:r>
            <a:rPr lang="zh-CN" altLang="en-US" sz="1600" kern="1200" dirty="0">
              <a:solidFill>
                <a:srgbClr val="FFFFFF">
                  <a:hueOff val="0"/>
                  <a:satOff val="0"/>
                  <a:lumOff val="0"/>
                  <a:alphaOff val="0"/>
                </a:srgbClr>
              </a:solidFill>
              <a:latin typeface="Tahoma"/>
              <a:ea typeface="+mn-ea"/>
              <a:cs typeface="+mn-cs"/>
            </a:rPr>
            <a:t> 细罢特月</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0908" y="7361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700675" y="2989"/>
          <a:ext cx="64465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t>
          </a:r>
          <a:r>
            <a:rPr lang="zh-CN" altLang="en-US" sz="1600" kern="1200" dirty="0">
              <a:solidFill>
                <a:srgbClr val="FFFFFF">
                  <a:hueOff val="0"/>
                  <a:satOff val="0"/>
                  <a:lumOff val="0"/>
                  <a:alphaOff val="0"/>
                </a:srgbClr>
              </a:solidFill>
              <a:latin typeface="Tahoma"/>
              <a:ea typeface="+mn-ea"/>
              <a:cs typeface="+mn-cs"/>
            </a:rPr>
            <a:t>亚达月</a:t>
          </a:r>
          <a:endParaRPr lang="en-US" sz="1600" kern="1200" dirty="0">
            <a:solidFill>
              <a:srgbClr val="FFFFFF">
                <a:hueOff val="0"/>
                <a:satOff val="0"/>
                <a:lumOff val="0"/>
                <a:alphaOff val="0"/>
              </a:srgbClr>
            </a:solidFill>
            <a:latin typeface="Tahoma"/>
            <a:ea typeface="+mn-ea"/>
            <a:cs typeface="+mn-cs"/>
          </a:endParaRPr>
        </a:p>
      </dsp:txBody>
      <dsp:txXfrm>
        <a:off x="2700675" y="2989"/>
        <a:ext cx="644653" cy="722746"/>
      </dsp:txXfrm>
    </dsp:sp>
    <dsp:sp modelId="{7C0589C6-43EC-854D-966B-B0C5FE9A8192}">
      <dsp:nvSpPr>
        <dsp:cNvPr id="0" name=""/>
        <dsp:cNvSpPr/>
      </dsp:nvSpPr>
      <dsp:spPr>
        <a:xfrm>
          <a:off x="670555" y="114749"/>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a:t>
          </a:r>
          <a:r>
            <a:rPr lang="zh-CN" altLang="en-US" sz="1600" kern="1200" dirty="0">
              <a:solidFill>
                <a:srgbClr val="FFFFFF">
                  <a:hueOff val="0"/>
                  <a:satOff val="0"/>
                  <a:lumOff val="0"/>
                  <a:alphaOff val="0"/>
                </a:srgbClr>
              </a:solidFill>
              <a:latin typeface="Tahoma"/>
              <a:ea typeface="+mn-ea"/>
              <a:cs typeface="+mn-cs"/>
            </a:rPr>
            <a:t>尼散月</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a:t>
          </a:r>
          <a:r>
            <a:rPr lang="zh-CN" altLang="en-US" sz="1600" kern="1200" dirty="0">
              <a:solidFill>
                <a:srgbClr val="FFFFFF">
                  <a:hueOff val="0"/>
                  <a:satOff val="0"/>
                  <a:lumOff val="0"/>
                  <a:alphaOff val="0"/>
                </a:srgbClr>
              </a:solidFill>
              <a:latin typeface="Tahoma"/>
              <a:ea typeface="+mn-ea"/>
              <a:cs typeface="+mn-cs"/>
            </a:rPr>
            <a:t>以珥月</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a:t>
          </a:r>
          <a:r>
            <a:rPr lang="zh-CN" altLang="en-US" sz="1600" kern="1200" dirty="0">
              <a:solidFill>
                <a:srgbClr val="FFFFFF">
                  <a:hueOff val="0"/>
                  <a:satOff val="0"/>
                  <a:lumOff val="0"/>
                  <a:alphaOff val="0"/>
                </a:srgbClr>
              </a:solidFill>
              <a:latin typeface="Tahoma"/>
              <a:ea typeface="+mn-ea"/>
              <a:cs typeface="+mn-cs"/>
            </a:rPr>
            <a:t> 西弯月</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a:t>
          </a:r>
          <a:r>
            <a:rPr lang="zh-CN" altLang="en-US" sz="1600" kern="1200" dirty="0">
              <a:solidFill>
                <a:srgbClr val="FFFFFF">
                  <a:hueOff val="0"/>
                  <a:satOff val="0"/>
                  <a:lumOff val="0"/>
                  <a:alphaOff val="0"/>
                </a:srgbClr>
              </a:solidFill>
              <a:latin typeface="Tahoma"/>
              <a:ea typeface="+mn-ea"/>
              <a:cs typeface="+mn-cs"/>
            </a:rPr>
            <a:t>搭模斯月</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t>
          </a:r>
          <a:r>
            <a:rPr lang="zh-CN" altLang="en-US" sz="1600" kern="1200" dirty="0">
              <a:solidFill>
                <a:srgbClr val="FFFFFF">
                  <a:hueOff val="0"/>
                  <a:satOff val="0"/>
                  <a:lumOff val="0"/>
                  <a:alphaOff val="0"/>
                </a:srgbClr>
              </a:solidFill>
              <a:latin typeface="Tahoma"/>
              <a:ea typeface="+mn-ea"/>
              <a:cs typeface="+mn-cs"/>
            </a:rPr>
            <a:t>埃波月</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zh-CN" altLang="en-US" sz="1600" kern="1200" dirty="0">
              <a:solidFill>
                <a:srgbClr val="FFFFFF">
                  <a:hueOff val="0"/>
                  <a:satOff val="0"/>
                  <a:lumOff val="0"/>
                  <a:alphaOff val="0"/>
                </a:srgbClr>
              </a:solidFill>
              <a:latin typeface="Tahoma"/>
              <a:ea typeface="+mn-ea"/>
              <a:cs typeface="+mn-cs"/>
            </a:rPr>
            <a:t>以禄月</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570896" y="119588"/>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49957" y="5601853"/>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a:t>
          </a:r>
          <a:r>
            <a:rPr lang="zh-CN" altLang="en-US" sz="1600" kern="1200" dirty="0">
              <a:solidFill>
                <a:srgbClr val="FFFFFF">
                  <a:hueOff val="0"/>
                  <a:satOff val="0"/>
                  <a:lumOff val="0"/>
                  <a:alphaOff val="0"/>
                </a:srgbClr>
              </a:solidFill>
              <a:latin typeface="Tahoma"/>
              <a:ea typeface="+mn-ea"/>
              <a:cs typeface="+mn-cs"/>
            </a:rPr>
            <a:t>提斯利月</a:t>
          </a:r>
          <a:endParaRPr lang="en-US" sz="1600" kern="1200" dirty="0">
            <a:solidFill>
              <a:srgbClr val="FFFFFF">
                <a:hueOff val="0"/>
                <a:satOff val="0"/>
                <a:lumOff val="0"/>
                <a:alphaOff val="0"/>
              </a:srgbClr>
            </a:solidFill>
            <a:latin typeface="Tahoma"/>
            <a:ea typeface="+mn-ea"/>
            <a:cs typeface="+mn-cs"/>
          </a:endParaRPr>
        </a:p>
      </dsp:txBody>
      <dsp:txXfrm>
        <a:off x="2449957" y="5601853"/>
        <a:ext cx="1159509" cy="722746"/>
      </dsp:txXfrm>
    </dsp:sp>
    <dsp:sp modelId="{7D368AA8-A897-6A44-B2ED-5420DBBF55CD}">
      <dsp:nvSpPr>
        <dsp:cNvPr id="0" name=""/>
        <dsp:cNvSpPr/>
      </dsp:nvSpPr>
      <dsp:spPr>
        <a:xfrm>
          <a:off x="894271" y="19817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zh-CN" altLang="en-US" sz="1600" kern="1200" dirty="0">
              <a:solidFill>
                <a:srgbClr val="FFFFFF">
                  <a:hueOff val="0"/>
                  <a:satOff val="0"/>
                  <a:lumOff val="0"/>
                  <a:alphaOff val="0"/>
                </a:srgbClr>
              </a:solidFill>
              <a:latin typeface="Tahoma"/>
              <a:ea typeface="+mn-ea"/>
              <a:cs typeface="+mn-cs"/>
            </a:rPr>
            <a:t>玛西班月</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a:t>
          </a:r>
          <a:r>
            <a:rPr lang="zh-CN" altLang="en-US" sz="1600" kern="1200" dirty="0">
              <a:solidFill>
                <a:srgbClr val="FFFFFF">
                  <a:hueOff val="0"/>
                  <a:satOff val="0"/>
                  <a:lumOff val="0"/>
                  <a:alphaOff val="0"/>
                </a:srgbClr>
              </a:solidFill>
              <a:latin typeface="Tahoma"/>
              <a:ea typeface="+mn-ea"/>
              <a:cs typeface="+mn-cs"/>
            </a:rPr>
            <a:t>基斯流月</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932263" y="61950"/>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a:t>
          </a:r>
          <a:r>
            <a:rPr lang="zh-CN" altLang="en-US" sz="1600" kern="1200" dirty="0">
              <a:solidFill>
                <a:srgbClr val="FFFFFF">
                  <a:hueOff val="0"/>
                  <a:satOff val="0"/>
                  <a:lumOff val="0"/>
                  <a:alphaOff val="0"/>
                </a:srgbClr>
              </a:solidFill>
              <a:latin typeface="Tahoma"/>
              <a:ea typeface="+mn-ea"/>
              <a:cs typeface="+mn-cs"/>
            </a:rPr>
            <a:t>提别月</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a:t>
          </a:r>
          <a:r>
            <a:rPr lang="zh-CN" altLang="en-US" sz="1600" kern="1200" dirty="0">
              <a:solidFill>
                <a:srgbClr val="FFFFFF">
                  <a:hueOff val="0"/>
                  <a:satOff val="0"/>
                  <a:lumOff val="0"/>
                  <a:alphaOff val="0"/>
                </a:srgbClr>
              </a:solidFill>
              <a:latin typeface="Tahoma"/>
              <a:ea typeface="+mn-ea"/>
              <a:cs typeface="+mn-cs"/>
            </a:rPr>
            <a:t> 细罢特月</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0908" y="7361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700675" y="2989"/>
          <a:ext cx="64465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t>
          </a:r>
          <a:r>
            <a:rPr lang="zh-CN" altLang="en-US" sz="1600" kern="1200" dirty="0">
              <a:solidFill>
                <a:srgbClr val="FFFFFF">
                  <a:hueOff val="0"/>
                  <a:satOff val="0"/>
                  <a:lumOff val="0"/>
                  <a:alphaOff val="0"/>
                </a:srgbClr>
              </a:solidFill>
              <a:latin typeface="Tahoma"/>
              <a:ea typeface="+mn-ea"/>
              <a:cs typeface="+mn-cs"/>
            </a:rPr>
            <a:t>亚达月</a:t>
          </a:r>
          <a:endParaRPr lang="en-US" sz="1600" kern="1200" dirty="0">
            <a:solidFill>
              <a:srgbClr val="FFFFFF">
                <a:hueOff val="0"/>
                <a:satOff val="0"/>
                <a:lumOff val="0"/>
                <a:alphaOff val="0"/>
              </a:srgbClr>
            </a:solidFill>
            <a:latin typeface="Tahoma"/>
            <a:ea typeface="+mn-ea"/>
            <a:cs typeface="+mn-cs"/>
          </a:endParaRPr>
        </a:p>
      </dsp:txBody>
      <dsp:txXfrm>
        <a:off x="2700675" y="2989"/>
        <a:ext cx="644653" cy="722746"/>
      </dsp:txXfrm>
    </dsp:sp>
    <dsp:sp modelId="{7C0589C6-43EC-854D-966B-B0C5FE9A8192}">
      <dsp:nvSpPr>
        <dsp:cNvPr id="0" name=""/>
        <dsp:cNvSpPr/>
      </dsp:nvSpPr>
      <dsp:spPr>
        <a:xfrm>
          <a:off x="670555" y="114749"/>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a:t>
          </a:r>
          <a:r>
            <a:rPr lang="zh-CN" altLang="en-US" sz="1600" kern="1200" dirty="0">
              <a:solidFill>
                <a:srgbClr val="FFFFFF">
                  <a:hueOff val="0"/>
                  <a:satOff val="0"/>
                  <a:lumOff val="0"/>
                  <a:alphaOff val="0"/>
                </a:srgbClr>
              </a:solidFill>
              <a:latin typeface="Tahoma"/>
              <a:ea typeface="+mn-ea"/>
              <a:cs typeface="+mn-cs"/>
            </a:rPr>
            <a:t>尼散月</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a:t>
          </a:r>
          <a:r>
            <a:rPr lang="zh-CN" altLang="en-US" sz="1600" kern="1200" dirty="0">
              <a:solidFill>
                <a:srgbClr val="FFFFFF">
                  <a:hueOff val="0"/>
                  <a:satOff val="0"/>
                  <a:lumOff val="0"/>
                  <a:alphaOff val="0"/>
                </a:srgbClr>
              </a:solidFill>
              <a:latin typeface="Tahoma"/>
              <a:ea typeface="+mn-ea"/>
              <a:cs typeface="+mn-cs"/>
            </a:rPr>
            <a:t>以珥月</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a:t>
          </a:r>
          <a:r>
            <a:rPr lang="zh-CN" altLang="en-US" sz="1600" kern="1200" dirty="0">
              <a:solidFill>
                <a:srgbClr val="FFFFFF">
                  <a:hueOff val="0"/>
                  <a:satOff val="0"/>
                  <a:lumOff val="0"/>
                  <a:alphaOff val="0"/>
                </a:srgbClr>
              </a:solidFill>
              <a:latin typeface="Tahoma"/>
              <a:ea typeface="+mn-ea"/>
              <a:cs typeface="+mn-cs"/>
            </a:rPr>
            <a:t> 西弯月</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a:t>
          </a:r>
          <a:r>
            <a:rPr lang="zh-CN" altLang="en-US" sz="1600" kern="1200" dirty="0">
              <a:solidFill>
                <a:srgbClr val="FFFFFF">
                  <a:hueOff val="0"/>
                  <a:satOff val="0"/>
                  <a:lumOff val="0"/>
                  <a:alphaOff val="0"/>
                </a:srgbClr>
              </a:solidFill>
              <a:latin typeface="Tahoma"/>
              <a:ea typeface="+mn-ea"/>
              <a:cs typeface="+mn-cs"/>
            </a:rPr>
            <a:t>搭模斯月</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t>
          </a:r>
          <a:r>
            <a:rPr lang="zh-CN" altLang="en-US" sz="1600" kern="1200" dirty="0">
              <a:solidFill>
                <a:srgbClr val="FFFFFF">
                  <a:hueOff val="0"/>
                  <a:satOff val="0"/>
                  <a:lumOff val="0"/>
                  <a:alphaOff val="0"/>
                </a:srgbClr>
              </a:solidFill>
              <a:latin typeface="Tahoma"/>
              <a:ea typeface="+mn-ea"/>
              <a:cs typeface="+mn-cs"/>
            </a:rPr>
            <a:t>埃波月</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zh-CN" altLang="en-US" sz="1600" kern="1200" dirty="0">
              <a:solidFill>
                <a:srgbClr val="FFFFFF">
                  <a:hueOff val="0"/>
                  <a:satOff val="0"/>
                  <a:lumOff val="0"/>
                  <a:alphaOff val="0"/>
                </a:srgbClr>
              </a:solidFill>
              <a:latin typeface="Tahoma"/>
              <a:ea typeface="+mn-ea"/>
              <a:cs typeface="+mn-cs"/>
            </a:rPr>
            <a:t>以禄月</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570896" y="119588"/>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49957" y="5601853"/>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a:t>
          </a:r>
          <a:r>
            <a:rPr lang="zh-CN" altLang="en-US" sz="1600" kern="1200" dirty="0">
              <a:solidFill>
                <a:srgbClr val="FFFFFF">
                  <a:hueOff val="0"/>
                  <a:satOff val="0"/>
                  <a:lumOff val="0"/>
                  <a:alphaOff val="0"/>
                </a:srgbClr>
              </a:solidFill>
              <a:latin typeface="Tahoma"/>
              <a:ea typeface="+mn-ea"/>
              <a:cs typeface="+mn-cs"/>
            </a:rPr>
            <a:t>提斯利月</a:t>
          </a:r>
          <a:endParaRPr lang="en-US" sz="1600" kern="1200" dirty="0">
            <a:solidFill>
              <a:srgbClr val="FFFFFF">
                <a:hueOff val="0"/>
                <a:satOff val="0"/>
                <a:lumOff val="0"/>
                <a:alphaOff val="0"/>
              </a:srgbClr>
            </a:solidFill>
            <a:latin typeface="Tahoma"/>
            <a:ea typeface="+mn-ea"/>
            <a:cs typeface="+mn-cs"/>
          </a:endParaRPr>
        </a:p>
      </dsp:txBody>
      <dsp:txXfrm>
        <a:off x="2449957" y="5601853"/>
        <a:ext cx="1159509" cy="722746"/>
      </dsp:txXfrm>
    </dsp:sp>
    <dsp:sp modelId="{7D368AA8-A897-6A44-B2ED-5420DBBF55CD}">
      <dsp:nvSpPr>
        <dsp:cNvPr id="0" name=""/>
        <dsp:cNvSpPr/>
      </dsp:nvSpPr>
      <dsp:spPr>
        <a:xfrm>
          <a:off x="894271" y="19817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zh-CN" altLang="en-US" sz="1600" kern="1200" dirty="0">
              <a:solidFill>
                <a:srgbClr val="FFFFFF">
                  <a:hueOff val="0"/>
                  <a:satOff val="0"/>
                  <a:lumOff val="0"/>
                  <a:alphaOff val="0"/>
                </a:srgbClr>
              </a:solidFill>
              <a:latin typeface="Tahoma"/>
              <a:ea typeface="+mn-ea"/>
              <a:cs typeface="+mn-cs"/>
            </a:rPr>
            <a:t>玛西班月</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a:t>
          </a:r>
          <a:r>
            <a:rPr lang="zh-CN" altLang="en-US" sz="1600" kern="1200" dirty="0">
              <a:solidFill>
                <a:srgbClr val="FFFFFF">
                  <a:hueOff val="0"/>
                  <a:satOff val="0"/>
                  <a:lumOff val="0"/>
                  <a:alphaOff val="0"/>
                </a:srgbClr>
              </a:solidFill>
              <a:latin typeface="Tahoma"/>
              <a:ea typeface="+mn-ea"/>
              <a:cs typeface="+mn-cs"/>
            </a:rPr>
            <a:t>基斯流月</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932263" y="61950"/>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a:t>
          </a:r>
          <a:r>
            <a:rPr lang="zh-CN" altLang="en-US" sz="1600" kern="1200" dirty="0">
              <a:solidFill>
                <a:srgbClr val="FFFFFF">
                  <a:hueOff val="0"/>
                  <a:satOff val="0"/>
                  <a:lumOff val="0"/>
                  <a:alphaOff val="0"/>
                </a:srgbClr>
              </a:solidFill>
              <a:latin typeface="Tahoma"/>
              <a:ea typeface="+mn-ea"/>
              <a:cs typeface="+mn-cs"/>
            </a:rPr>
            <a:t>提别月</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a:t>
          </a:r>
          <a:r>
            <a:rPr lang="zh-CN" altLang="en-US" sz="1600" kern="1200" dirty="0">
              <a:solidFill>
                <a:srgbClr val="FFFFFF">
                  <a:hueOff val="0"/>
                  <a:satOff val="0"/>
                  <a:lumOff val="0"/>
                  <a:alphaOff val="0"/>
                </a:srgbClr>
              </a:solidFill>
              <a:latin typeface="Tahoma"/>
              <a:ea typeface="+mn-ea"/>
              <a:cs typeface="+mn-cs"/>
            </a:rPr>
            <a:t> 细罢特月</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0908" y="7361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700675" y="2989"/>
          <a:ext cx="64465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t>
          </a:r>
          <a:r>
            <a:rPr lang="zh-CN" altLang="en-US" sz="1600" kern="1200" dirty="0">
              <a:solidFill>
                <a:srgbClr val="FFFFFF">
                  <a:hueOff val="0"/>
                  <a:satOff val="0"/>
                  <a:lumOff val="0"/>
                  <a:alphaOff val="0"/>
                </a:srgbClr>
              </a:solidFill>
              <a:latin typeface="Tahoma"/>
              <a:ea typeface="+mn-ea"/>
              <a:cs typeface="+mn-cs"/>
            </a:rPr>
            <a:t>亚达月</a:t>
          </a:r>
          <a:endParaRPr lang="en-US" sz="1600" kern="1200" dirty="0">
            <a:solidFill>
              <a:srgbClr val="FFFFFF">
                <a:hueOff val="0"/>
                <a:satOff val="0"/>
                <a:lumOff val="0"/>
                <a:alphaOff val="0"/>
              </a:srgbClr>
            </a:solidFill>
            <a:latin typeface="Tahoma"/>
            <a:ea typeface="+mn-ea"/>
            <a:cs typeface="+mn-cs"/>
          </a:endParaRPr>
        </a:p>
      </dsp:txBody>
      <dsp:txXfrm>
        <a:off x="2700675" y="2989"/>
        <a:ext cx="644653" cy="722746"/>
      </dsp:txXfrm>
    </dsp:sp>
    <dsp:sp modelId="{7C0589C6-43EC-854D-966B-B0C5FE9A8192}">
      <dsp:nvSpPr>
        <dsp:cNvPr id="0" name=""/>
        <dsp:cNvSpPr/>
      </dsp:nvSpPr>
      <dsp:spPr>
        <a:xfrm>
          <a:off x="670555" y="114749"/>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altLang="zh-CN" sz="1600" kern="1200" dirty="0">
              <a:solidFill>
                <a:srgbClr val="FFFFFF">
                  <a:hueOff val="0"/>
                  <a:satOff val="0"/>
                  <a:lumOff val="0"/>
                  <a:alphaOff val="0"/>
                </a:srgbClr>
              </a:solidFill>
              <a:latin typeface="Tahoma"/>
              <a:ea typeface="+mn-ea"/>
              <a:cs typeface="+mn-cs"/>
            </a:rPr>
            <a:t>1</a:t>
          </a:r>
          <a:r>
            <a:rPr lang="zh-CN" altLang="en-US" sz="1600" kern="1200" dirty="0">
              <a:solidFill>
                <a:srgbClr val="FFFFFF">
                  <a:hueOff val="0"/>
                  <a:satOff val="0"/>
                  <a:lumOff val="0"/>
                  <a:alphaOff val="0"/>
                </a:srgbClr>
              </a:solidFill>
              <a:latin typeface="Tahoma"/>
              <a:ea typeface="+mn-ea"/>
              <a:cs typeface="+mn-cs"/>
            </a:rPr>
            <a:t> 尼散月</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4CC7CA4-90CA-C44A-80C6-5F4700CEE084}">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2 </a:t>
          </a:r>
          <a:r>
            <a:rPr lang="zh-CN" altLang="en-US" sz="1900" kern="1200" dirty="0">
              <a:solidFill>
                <a:srgbClr val="FFFFFF">
                  <a:hueOff val="0"/>
                  <a:satOff val="0"/>
                  <a:lumOff val="0"/>
                  <a:alphaOff val="0"/>
                </a:srgbClr>
              </a:solidFill>
              <a:latin typeface="Tahoma"/>
              <a:ea typeface="+mn-ea"/>
              <a:cs typeface="+mn-cs"/>
            </a:rPr>
            <a:t>以珥月</a:t>
          </a:r>
          <a:endParaRPr lang="en-US" sz="19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7E13332C-B56D-A940-B9D8-EF62C0148D0D}">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FCD605C-912A-4041-B996-B403716CA487}">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3</a:t>
          </a:r>
          <a:r>
            <a:rPr lang="zh-CN" altLang="en-US" sz="1900" kern="1200" dirty="0">
              <a:solidFill>
                <a:srgbClr val="FFFFFF">
                  <a:hueOff val="0"/>
                  <a:satOff val="0"/>
                  <a:lumOff val="0"/>
                  <a:alphaOff val="0"/>
                </a:srgbClr>
              </a:solidFill>
              <a:latin typeface="Tahoma"/>
              <a:ea typeface="+mn-ea"/>
              <a:cs typeface="+mn-cs"/>
            </a:rPr>
            <a:t> 西弯月</a:t>
          </a:r>
          <a:endParaRPr lang="en-US" sz="19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C105699B-8FB2-A741-A50C-5CCB2285D0C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011ABDE-921D-CC4A-A812-98D8BC216768}">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4 </a:t>
          </a:r>
          <a:r>
            <a:rPr lang="zh-CN" altLang="en-US" sz="1900" kern="1200" dirty="0">
              <a:solidFill>
                <a:srgbClr val="FFFFFF">
                  <a:hueOff val="0"/>
                  <a:satOff val="0"/>
                  <a:lumOff val="0"/>
                  <a:alphaOff val="0"/>
                </a:srgbClr>
              </a:solidFill>
              <a:latin typeface="Tahoma"/>
              <a:ea typeface="+mn-ea"/>
              <a:cs typeface="+mn-cs"/>
            </a:rPr>
            <a:t>搭模斯月</a:t>
          </a:r>
          <a:endParaRPr lang="en-US" sz="19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4CDF93A6-30AC-5049-921D-2336D88B6C8C}">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BE15629-E7D3-B841-AFF5-8835001D0C0D}">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5 </a:t>
          </a:r>
          <a:r>
            <a:rPr lang="zh-CN" altLang="en-US" sz="1900" kern="1200" dirty="0">
              <a:solidFill>
                <a:srgbClr val="FFFFFF">
                  <a:hueOff val="0"/>
                  <a:satOff val="0"/>
                  <a:lumOff val="0"/>
                  <a:alphaOff val="0"/>
                </a:srgbClr>
              </a:solidFill>
              <a:latin typeface="Tahoma"/>
              <a:ea typeface="+mn-ea"/>
              <a:cs typeface="+mn-cs"/>
            </a:rPr>
            <a:t>埃波月</a:t>
          </a:r>
          <a:endParaRPr lang="en-US" sz="19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BC2D0E1C-471D-7E42-82F1-D17C1CE939AE}">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09B53D5-F25D-3645-B6F1-7A6889DDDF8A}">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6 </a:t>
          </a:r>
          <a:r>
            <a:rPr lang="zh-CN" altLang="en-US" sz="1900" kern="1200" dirty="0">
              <a:solidFill>
                <a:srgbClr val="FFFFFF">
                  <a:hueOff val="0"/>
                  <a:satOff val="0"/>
                  <a:lumOff val="0"/>
                  <a:alphaOff val="0"/>
                </a:srgbClr>
              </a:solidFill>
              <a:latin typeface="Tahoma"/>
              <a:ea typeface="+mn-ea"/>
              <a:cs typeface="+mn-cs"/>
            </a:rPr>
            <a:t>以禄月</a:t>
          </a:r>
          <a:endParaRPr lang="en-US" sz="19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ED222A40-1059-3345-AD49-855C25E47BE8}">
      <dsp:nvSpPr>
        <dsp:cNvPr id="0" name=""/>
        <dsp:cNvSpPr/>
      </dsp:nvSpPr>
      <dsp:spPr>
        <a:xfrm>
          <a:off x="570896" y="119588"/>
          <a:ext cx="6098607" cy="6098607"/>
        </a:xfrm>
        <a:prstGeom prst="circularArrow">
          <a:avLst>
            <a:gd name="adj1" fmla="val 2311"/>
            <a:gd name="adj2" fmla="val 139396"/>
            <a:gd name="adj3" fmla="val 5722868"/>
            <a:gd name="adj4" fmla="val 49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887613-2C8E-6048-BE4F-C6593EEA02B6}">
      <dsp:nvSpPr>
        <dsp:cNvPr id="0" name=""/>
        <dsp:cNvSpPr/>
      </dsp:nvSpPr>
      <dsp:spPr>
        <a:xfrm>
          <a:off x="2449957" y="5601853"/>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7 </a:t>
          </a:r>
          <a:r>
            <a:rPr lang="zh-CN" altLang="en-US" sz="1900" kern="1200" dirty="0">
              <a:solidFill>
                <a:srgbClr val="FFFFFF">
                  <a:hueOff val="0"/>
                  <a:satOff val="0"/>
                  <a:lumOff val="0"/>
                  <a:alphaOff val="0"/>
                </a:srgbClr>
              </a:solidFill>
              <a:latin typeface="Tahoma"/>
              <a:ea typeface="+mn-ea"/>
              <a:cs typeface="+mn-cs"/>
            </a:rPr>
            <a:t>提斯利月</a:t>
          </a:r>
          <a:endParaRPr lang="en-US" sz="1900" kern="1200" dirty="0">
            <a:solidFill>
              <a:srgbClr val="FFFFFF">
                <a:hueOff val="0"/>
                <a:satOff val="0"/>
                <a:lumOff val="0"/>
                <a:alphaOff val="0"/>
              </a:srgbClr>
            </a:solidFill>
            <a:latin typeface="Tahoma"/>
            <a:ea typeface="+mn-ea"/>
            <a:cs typeface="+mn-cs"/>
          </a:endParaRPr>
        </a:p>
      </dsp:txBody>
      <dsp:txXfrm>
        <a:off x="2449957" y="5601853"/>
        <a:ext cx="1159509" cy="722746"/>
      </dsp:txXfrm>
    </dsp:sp>
    <dsp:sp modelId="{3EB43849-CDAA-6542-A0ED-A2364BFE5183}">
      <dsp:nvSpPr>
        <dsp:cNvPr id="0" name=""/>
        <dsp:cNvSpPr/>
      </dsp:nvSpPr>
      <dsp:spPr>
        <a:xfrm>
          <a:off x="894271" y="198176"/>
          <a:ext cx="6098607" cy="6098607"/>
        </a:xfrm>
        <a:prstGeom prst="circularArrow">
          <a:avLst>
            <a:gd name="adj1" fmla="val 2311"/>
            <a:gd name="adj2" fmla="val 139396"/>
            <a:gd name="adj3" fmla="val 7397564"/>
            <a:gd name="adj4" fmla="val 67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4A0DB84-DA6F-5B42-865D-A1C9482E6477}">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8 </a:t>
          </a:r>
          <a:r>
            <a:rPr lang="zh-CN" altLang="en-US" sz="1900" kern="1200" dirty="0">
              <a:solidFill>
                <a:srgbClr val="FFFFFF">
                  <a:hueOff val="0"/>
                  <a:satOff val="0"/>
                  <a:lumOff val="0"/>
                  <a:alphaOff val="0"/>
                </a:srgbClr>
              </a:solidFill>
              <a:latin typeface="Tahoma"/>
              <a:ea typeface="+mn-ea"/>
              <a:cs typeface="+mn-cs"/>
            </a:rPr>
            <a:t>玛西班月</a:t>
          </a:r>
          <a:endParaRPr lang="en-US" sz="19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A03A567C-81C1-5D48-A8D8-13AC95079D6E}">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1865973-AFE4-A943-BF2C-DC5AFBD39F55}">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9 </a:t>
          </a:r>
          <a:r>
            <a:rPr lang="zh-CN" altLang="en-US" sz="1900" kern="1200" dirty="0">
              <a:solidFill>
                <a:srgbClr val="FFFFFF">
                  <a:hueOff val="0"/>
                  <a:satOff val="0"/>
                  <a:lumOff val="0"/>
                  <a:alphaOff val="0"/>
                </a:srgbClr>
              </a:solidFill>
              <a:latin typeface="Tahoma"/>
              <a:ea typeface="+mn-ea"/>
              <a:cs typeface="+mn-cs"/>
            </a:rPr>
            <a:t>基斯流月</a:t>
          </a:r>
          <a:endParaRPr lang="en-US" sz="19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97C00218-34C1-5146-826D-31FE35FA5017}">
      <dsp:nvSpPr>
        <dsp:cNvPr id="0" name=""/>
        <dsp:cNvSpPr/>
      </dsp:nvSpPr>
      <dsp:spPr>
        <a:xfrm>
          <a:off x="932263" y="61950"/>
          <a:ext cx="6098607" cy="6098607"/>
        </a:xfrm>
        <a:prstGeom prst="circularArrow">
          <a:avLst>
            <a:gd name="adj1" fmla="val 2311"/>
            <a:gd name="adj2" fmla="val 139396"/>
            <a:gd name="adj3" fmla="val 11122868"/>
            <a:gd name="adj4" fmla="val 103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8A8FDD3-53A8-B64E-A8CF-56CB16DD1561}">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10 </a:t>
          </a:r>
          <a:r>
            <a:rPr lang="zh-CN" altLang="en-US" sz="1900" kern="1200" dirty="0">
              <a:solidFill>
                <a:srgbClr val="FFFFFF">
                  <a:hueOff val="0"/>
                  <a:satOff val="0"/>
                  <a:lumOff val="0"/>
                  <a:alphaOff val="0"/>
                </a:srgbClr>
              </a:solidFill>
              <a:latin typeface="Tahoma"/>
              <a:ea typeface="+mn-ea"/>
              <a:cs typeface="+mn-cs"/>
            </a:rPr>
            <a:t>提别月</a:t>
          </a:r>
          <a:endParaRPr lang="en-US" sz="19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6EF3A9E6-F5F9-C84D-A088-29BA6973AC84}">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EF6DDEE-72DC-714C-A05F-3C4CBC43E8B1}">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11</a:t>
          </a:r>
          <a:r>
            <a:rPr lang="zh-CN" altLang="en-US" sz="1900" kern="1200" dirty="0">
              <a:solidFill>
                <a:srgbClr val="FFFFFF">
                  <a:hueOff val="0"/>
                  <a:satOff val="0"/>
                  <a:lumOff val="0"/>
                  <a:alphaOff val="0"/>
                </a:srgbClr>
              </a:solidFill>
              <a:latin typeface="Tahoma"/>
              <a:ea typeface="+mn-ea"/>
              <a:cs typeface="+mn-cs"/>
            </a:rPr>
            <a:t> 细罢特月</a:t>
          </a:r>
          <a:endParaRPr lang="en-US" sz="19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9C0B38ED-69AF-1742-B03C-44F628081988}">
      <dsp:nvSpPr>
        <dsp:cNvPr id="0" name=""/>
        <dsp:cNvSpPr/>
      </dsp:nvSpPr>
      <dsp:spPr>
        <a:xfrm>
          <a:off x="830908" y="73617"/>
          <a:ext cx="6098607" cy="6098607"/>
        </a:xfrm>
        <a:prstGeom prst="circularArrow">
          <a:avLst>
            <a:gd name="adj1" fmla="val 2311"/>
            <a:gd name="adj2" fmla="val 139396"/>
            <a:gd name="adj3" fmla="val 14707283"/>
            <a:gd name="adj4" fmla="val 140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71C92C7-1F11-9943-86A3-AC589F620D1F}">
      <dsp:nvSpPr>
        <dsp:cNvPr id="0" name=""/>
        <dsp:cNvSpPr/>
      </dsp:nvSpPr>
      <dsp:spPr>
        <a:xfrm>
          <a:off x="2700675" y="2989"/>
          <a:ext cx="64465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12 </a:t>
          </a:r>
          <a:r>
            <a:rPr lang="zh-CN" altLang="en-US" sz="1900" kern="1200" dirty="0">
              <a:solidFill>
                <a:srgbClr val="FFFFFF">
                  <a:hueOff val="0"/>
                  <a:satOff val="0"/>
                  <a:lumOff val="0"/>
                  <a:alphaOff val="0"/>
                </a:srgbClr>
              </a:solidFill>
              <a:latin typeface="Tahoma"/>
              <a:ea typeface="+mn-ea"/>
              <a:cs typeface="+mn-cs"/>
            </a:rPr>
            <a:t>亚达月</a:t>
          </a:r>
          <a:endParaRPr lang="en-US" sz="1900" kern="1200" dirty="0"/>
        </a:p>
      </dsp:txBody>
      <dsp:txXfrm>
        <a:off x="2700675" y="2989"/>
        <a:ext cx="644653" cy="722746"/>
      </dsp:txXfrm>
    </dsp:sp>
    <dsp:sp modelId="{177A76F1-B4CA-E543-9CF3-DEF10E2A977A}">
      <dsp:nvSpPr>
        <dsp:cNvPr id="0" name=""/>
        <dsp:cNvSpPr/>
      </dsp:nvSpPr>
      <dsp:spPr>
        <a:xfrm>
          <a:off x="670555" y="114749"/>
          <a:ext cx="6098607" cy="6098607"/>
        </a:xfrm>
        <a:prstGeom prst="circularArrow">
          <a:avLst>
            <a:gd name="adj1" fmla="val 2311"/>
            <a:gd name="adj2" fmla="val 139396"/>
            <a:gd name="adj3" fmla="val 16522868"/>
            <a:gd name="adj4" fmla="val 157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altLang="zh-CN" sz="1600" kern="1200" dirty="0">
              <a:solidFill>
                <a:srgbClr val="FFFFFF">
                  <a:hueOff val="0"/>
                  <a:satOff val="0"/>
                  <a:lumOff val="0"/>
                  <a:alphaOff val="0"/>
                </a:srgbClr>
              </a:solidFill>
              <a:latin typeface="Tahoma"/>
              <a:ea typeface="+mn-ea"/>
              <a:cs typeface="+mn-cs"/>
            </a:rPr>
            <a:t>1</a:t>
          </a:r>
          <a:r>
            <a:rPr lang="zh-CN" altLang="en-US" sz="1600" kern="1200" dirty="0">
              <a:solidFill>
                <a:srgbClr val="FFFFFF">
                  <a:hueOff val="0"/>
                  <a:satOff val="0"/>
                  <a:lumOff val="0"/>
                  <a:alphaOff val="0"/>
                </a:srgbClr>
              </a:solidFill>
              <a:latin typeface="Tahoma"/>
              <a:ea typeface="+mn-ea"/>
              <a:cs typeface="+mn-cs"/>
            </a:rPr>
            <a:t> 尼散月</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4CC7CA4-90CA-C44A-80C6-5F4700CEE084}">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2 </a:t>
          </a:r>
          <a:r>
            <a:rPr lang="zh-CN" altLang="en-US" sz="1900" kern="1200" dirty="0">
              <a:solidFill>
                <a:srgbClr val="FFFFFF">
                  <a:hueOff val="0"/>
                  <a:satOff val="0"/>
                  <a:lumOff val="0"/>
                  <a:alphaOff val="0"/>
                </a:srgbClr>
              </a:solidFill>
              <a:latin typeface="Tahoma"/>
              <a:ea typeface="+mn-ea"/>
              <a:cs typeface="+mn-cs"/>
            </a:rPr>
            <a:t>以珥月</a:t>
          </a:r>
          <a:endParaRPr lang="en-US" sz="19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7E13332C-B56D-A940-B9D8-EF62C0148D0D}">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FCD605C-912A-4041-B996-B403716CA487}">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3</a:t>
          </a:r>
          <a:r>
            <a:rPr lang="zh-CN" altLang="en-US" sz="1900" kern="1200" dirty="0">
              <a:solidFill>
                <a:srgbClr val="FFFFFF">
                  <a:hueOff val="0"/>
                  <a:satOff val="0"/>
                  <a:lumOff val="0"/>
                  <a:alphaOff val="0"/>
                </a:srgbClr>
              </a:solidFill>
              <a:latin typeface="Tahoma"/>
              <a:ea typeface="+mn-ea"/>
              <a:cs typeface="+mn-cs"/>
            </a:rPr>
            <a:t> 西弯月</a:t>
          </a:r>
          <a:endParaRPr lang="en-US" sz="19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C105699B-8FB2-A741-A50C-5CCB2285D0C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011ABDE-921D-CC4A-A812-98D8BC216768}">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4 </a:t>
          </a:r>
          <a:r>
            <a:rPr lang="zh-CN" altLang="en-US" sz="1900" kern="1200" dirty="0">
              <a:solidFill>
                <a:srgbClr val="FFFFFF">
                  <a:hueOff val="0"/>
                  <a:satOff val="0"/>
                  <a:lumOff val="0"/>
                  <a:alphaOff val="0"/>
                </a:srgbClr>
              </a:solidFill>
              <a:latin typeface="Tahoma"/>
              <a:ea typeface="+mn-ea"/>
              <a:cs typeface="+mn-cs"/>
            </a:rPr>
            <a:t>搭模斯月</a:t>
          </a:r>
          <a:endParaRPr lang="en-US" sz="19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4CDF93A6-30AC-5049-921D-2336D88B6C8C}">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BE15629-E7D3-B841-AFF5-8835001D0C0D}">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5 </a:t>
          </a:r>
          <a:r>
            <a:rPr lang="zh-CN" altLang="en-US" sz="1900" kern="1200" dirty="0">
              <a:solidFill>
                <a:srgbClr val="FFFFFF">
                  <a:hueOff val="0"/>
                  <a:satOff val="0"/>
                  <a:lumOff val="0"/>
                  <a:alphaOff val="0"/>
                </a:srgbClr>
              </a:solidFill>
              <a:latin typeface="Tahoma"/>
              <a:ea typeface="+mn-ea"/>
              <a:cs typeface="+mn-cs"/>
            </a:rPr>
            <a:t>埃波月</a:t>
          </a:r>
          <a:endParaRPr lang="en-US" sz="19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BC2D0E1C-471D-7E42-82F1-D17C1CE939AE}">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09B53D5-F25D-3645-B6F1-7A6889DDDF8A}">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6 </a:t>
          </a:r>
          <a:r>
            <a:rPr lang="zh-CN" altLang="en-US" sz="1900" kern="1200" dirty="0">
              <a:solidFill>
                <a:srgbClr val="FFFFFF">
                  <a:hueOff val="0"/>
                  <a:satOff val="0"/>
                  <a:lumOff val="0"/>
                  <a:alphaOff val="0"/>
                </a:srgbClr>
              </a:solidFill>
              <a:latin typeface="Tahoma"/>
              <a:ea typeface="+mn-ea"/>
              <a:cs typeface="+mn-cs"/>
            </a:rPr>
            <a:t>以禄月</a:t>
          </a:r>
          <a:endParaRPr lang="en-US" sz="19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ED222A40-1059-3345-AD49-855C25E47BE8}">
      <dsp:nvSpPr>
        <dsp:cNvPr id="0" name=""/>
        <dsp:cNvSpPr/>
      </dsp:nvSpPr>
      <dsp:spPr>
        <a:xfrm>
          <a:off x="570896" y="119588"/>
          <a:ext cx="6098607" cy="6098607"/>
        </a:xfrm>
        <a:prstGeom prst="circularArrow">
          <a:avLst>
            <a:gd name="adj1" fmla="val 2311"/>
            <a:gd name="adj2" fmla="val 139396"/>
            <a:gd name="adj3" fmla="val 5722868"/>
            <a:gd name="adj4" fmla="val 49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887613-2C8E-6048-BE4F-C6593EEA02B6}">
      <dsp:nvSpPr>
        <dsp:cNvPr id="0" name=""/>
        <dsp:cNvSpPr/>
      </dsp:nvSpPr>
      <dsp:spPr>
        <a:xfrm>
          <a:off x="2449957" y="5601853"/>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7 </a:t>
          </a:r>
          <a:r>
            <a:rPr lang="zh-CN" altLang="en-US" sz="1900" kern="1200" dirty="0">
              <a:solidFill>
                <a:srgbClr val="FFFFFF">
                  <a:hueOff val="0"/>
                  <a:satOff val="0"/>
                  <a:lumOff val="0"/>
                  <a:alphaOff val="0"/>
                </a:srgbClr>
              </a:solidFill>
              <a:latin typeface="Tahoma"/>
              <a:ea typeface="+mn-ea"/>
              <a:cs typeface="+mn-cs"/>
            </a:rPr>
            <a:t>提斯利月</a:t>
          </a:r>
          <a:endParaRPr lang="en-US" sz="1900" kern="1200" dirty="0">
            <a:solidFill>
              <a:srgbClr val="FFFFFF">
                <a:hueOff val="0"/>
                <a:satOff val="0"/>
                <a:lumOff val="0"/>
                <a:alphaOff val="0"/>
              </a:srgbClr>
            </a:solidFill>
            <a:latin typeface="Tahoma"/>
            <a:ea typeface="+mn-ea"/>
            <a:cs typeface="+mn-cs"/>
          </a:endParaRPr>
        </a:p>
      </dsp:txBody>
      <dsp:txXfrm>
        <a:off x="2449957" y="5601853"/>
        <a:ext cx="1159509" cy="722746"/>
      </dsp:txXfrm>
    </dsp:sp>
    <dsp:sp modelId="{3EB43849-CDAA-6542-A0ED-A2364BFE5183}">
      <dsp:nvSpPr>
        <dsp:cNvPr id="0" name=""/>
        <dsp:cNvSpPr/>
      </dsp:nvSpPr>
      <dsp:spPr>
        <a:xfrm>
          <a:off x="894271" y="198176"/>
          <a:ext cx="6098607" cy="6098607"/>
        </a:xfrm>
        <a:prstGeom prst="circularArrow">
          <a:avLst>
            <a:gd name="adj1" fmla="val 2311"/>
            <a:gd name="adj2" fmla="val 139396"/>
            <a:gd name="adj3" fmla="val 7397564"/>
            <a:gd name="adj4" fmla="val 67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4A0DB84-DA6F-5B42-865D-A1C9482E6477}">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8 </a:t>
          </a:r>
          <a:r>
            <a:rPr lang="zh-CN" altLang="en-US" sz="1900" kern="1200" dirty="0">
              <a:solidFill>
                <a:srgbClr val="FFFFFF">
                  <a:hueOff val="0"/>
                  <a:satOff val="0"/>
                  <a:lumOff val="0"/>
                  <a:alphaOff val="0"/>
                </a:srgbClr>
              </a:solidFill>
              <a:latin typeface="Tahoma"/>
              <a:ea typeface="+mn-ea"/>
              <a:cs typeface="+mn-cs"/>
            </a:rPr>
            <a:t>玛西班月</a:t>
          </a:r>
          <a:endParaRPr lang="en-US" sz="19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A03A567C-81C1-5D48-A8D8-13AC95079D6E}">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1865973-AFE4-A943-BF2C-DC5AFBD39F55}">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9 </a:t>
          </a:r>
          <a:r>
            <a:rPr lang="zh-CN" altLang="en-US" sz="1900" kern="1200" dirty="0">
              <a:solidFill>
                <a:srgbClr val="FFFFFF">
                  <a:hueOff val="0"/>
                  <a:satOff val="0"/>
                  <a:lumOff val="0"/>
                  <a:alphaOff val="0"/>
                </a:srgbClr>
              </a:solidFill>
              <a:latin typeface="Tahoma"/>
              <a:ea typeface="+mn-ea"/>
              <a:cs typeface="+mn-cs"/>
            </a:rPr>
            <a:t>基斯流月</a:t>
          </a:r>
          <a:endParaRPr lang="en-US" sz="19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97C00218-34C1-5146-826D-31FE35FA5017}">
      <dsp:nvSpPr>
        <dsp:cNvPr id="0" name=""/>
        <dsp:cNvSpPr/>
      </dsp:nvSpPr>
      <dsp:spPr>
        <a:xfrm>
          <a:off x="932263" y="61950"/>
          <a:ext cx="6098607" cy="6098607"/>
        </a:xfrm>
        <a:prstGeom prst="circularArrow">
          <a:avLst>
            <a:gd name="adj1" fmla="val 2311"/>
            <a:gd name="adj2" fmla="val 139396"/>
            <a:gd name="adj3" fmla="val 11122868"/>
            <a:gd name="adj4" fmla="val 103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8A8FDD3-53A8-B64E-A8CF-56CB16DD1561}">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10 </a:t>
          </a:r>
          <a:r>
            <a:rPr lang="zh-CN" altLang="en-US" sz="1900" kern="1200" dirty="0">
              <a:solidFill>
                <a:srgbClr val="FFFFFF">
                  <a:hueOff val="0"/>
                  <a:satOff val="0"/>
                  <a:lumOff val="0"/>
                  <a:alphaOff val="0"/>
                </a:srgbClr>
              </a:solidFill>
              <a:latin typeface="Tahoma"/>
              <a:ea typeface="+mn-ea"/>
              <a:cs typeface="+mn-cs"/>
            </a:rPr>
            <a:t>提别月</a:t>
          </a:r>
          <a:endParaRPr lang="en-US" sz="19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6EF3A9E6-F5F9-C84D-A088-29BA6973AC84}">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EF6DDEE-72DC-714C-A05F-3C4CBC43E8B1}">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11</a:t>
          </a:r>
          <a:r>
            <a:rPr lang="zh-CN" altLang="en-US" sz="1900" kern="1200" dirty="0">
              <a:solidFill>
                <a:srgbClr val="FFFFFF">
                  <a:hueOff val="0"/>
                  <a:satOff val="0"/>
                  <a:lumOff val="0"/>
                  <a:alphaOff val="0"/>
                </a:srgbClr>
              </a:solidFill>
              <a:latin typeface="Tahoma"/>
              <a:ea typeface="+mn-ea"/>
              <a:cs typeface="+mn-cs"/>
            </a:rPr>
            <a:t> 细罢特月</a:t>
          </a:r>
          <a:endParaRPr lang="en-US" sz="19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9C0B38ED-69AF-1742-B03C-44F628081988}">
      <dsp:nvSpPr>
        <dsp:cNvPr id="0" name=""/>
        <dsp:cNvSpPr/>
      </dsp:nvSpPr>
      <dsp:spPr>
        <a:xfrm>
          <a:off x="830908" y="73617"/>
          <a:ext cx="6098607" cy="6098607"/>
        </a:xfrm>
        <a:prstGeom prst="circularArrow">
          <a:avLst>
            <a:gd name="adj1" fmla="val 2311"/>
            <a:gd name="adj2" fmla="val 139396"/>
            <a:gd name="adj3" fmla="val 14707283"/>
            <a:gd name="adj4" fmla="val 140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71C92C7-1F11-9943-86A3-AC589F620D1F}">
      <dsp:nvSpPr>
        <dsp:cNvPr id="0" name=""/>
        <dsp:cNvSpPr/>
      </dsp:nvSpPr>
      <dsp:spPr>
        <a:xfrm>
          <a:off x="2700675" y="2989"/>
          <a:ext cx="64465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12 </a:t>
          </a:r>
          <a:r>
            <a:rPr lang="zh-CN" altLang="en-US" sz="1900" kern="1200" dirty="0">
              <a:solidFill>
                <a:srgbClr val="FFFFFF">
                  <a:hueOff val="0"/>
                  <a:satOff val="0"/>
                  <a:lumOff val="0"/>
                  <a:alphaOff val="0"/>
                </a:srgbClr>
              </a:solidFill>
              <a:latin typeface="Tahoma"/>
              <a:ea typeface="+mn-ea"/>
              <a:cs typeface="+mn-cs"/>
            </a:rPr>
            <a:t>亚达月</a:t>
          </a:r>
          <a:endParaRPr lang="en-US" sz="1900" kern="1200" dirty="0"/>
        </a:p>
      </dsp:txBody>
      <dsp:txXfrm>
        <a:off x="2700675" y="2989"/>
        <a:ext cx="644653" cy="722746"/>
      </dsp:txXfrm>
    </dsp:sp>
    <dsp:sp modelId="{177A76F1-B4CA-E543-9CF3-DEF10E2A977A}">
      <dsp:nvSpPr>
        <dsp:cNvPr id="0" name=""/>
        <dsp:cNvSpPr/>
      </dsp:nvSpPr>
      <dsp:spPr>
        <a:xfrm>
          <a:off x="670555" y="114749"/>
          <a:ext cx="6098607" cy="6098607"/>
        </a:xfrm>
        <a:prstGeom prst="circularArrow">
          <a:avLst>
            <a:gd name="adj1" fmla="val 2311"/>
            <a:gd name="adj2" fmla="val 139396"/>
            <a:gd name="adj3" fmla="val 16522868"/>
            <a:gd name="adj4" fmla="val 157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altLang="zh-CN" sz="1600" kern="1200" dirty="0">
              <a:solidFill>
                <a:srgbClr val="FFFFFF">
                  <a:hueOff val="0"/>
                  <a:satOff val="0"/>
                  <a:lumOff val="0"/>
                  <a:alphaOff val="0"/>
                </a:srgbClr>
              </a:solidFill>
              <a:latin typeface="Tahoma"/>
              <a:ea typeface="+mn-ea"/>
              <a:cs typeface="+mn-cs"/>
            </a:rPr>
            <a:t>1</a:t>
          </a:r>
          <a:r>
            <a:rPr lang="zh-CN" altLang="en-US" sz="1600" kern="1200" dirty="0">
              <a:solidFill>
                <a:srgbClr val="FFFFFF">
                  <a:hueOff val="0"/>
                  <a:satOff val="0"/>
                  <a:lumOff val="0"/>
                  <a:alphaOff val="0"/>
                </a:srgbClr>
              </a:solidFill>
              <a:latin typeface="Tahoma"/>
              <a:ea typeface="+mn-ea"/>
              <a:cs typeface="+mn-cs"/>
            </a:rPr>
            <a:t> 尼散月</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4CC7CA4-90CA-C44A-80C6-5F4700CEE084}">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2 </a:t>
          </a:r>
          <a:r>
            <a:rPr lang="zh-CN" altLang="en-US" sz="1900" kern="1200" dirty="0">
              <a:solidFill>
                <a:srgbClr val="FFFFFF">
                  <a:hueOff val="0"/>
                  <a:satOff val="0"/>
                  <a:lumOff val="0"/>
                  <a:alphaOff val="0"/>
                </a:srgbClr>
              </a:solidFill>
              <a:latin typeface="Tahoma"/>
              <a:ea typeface="+mn-ea"/>
              <a:cs typeface="+mn-cs"/>
            </a:rPr>
            <a:t>以珥月</a:t>
          </a:r>
          <a:endParaRPr lang="en-US" sz="19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7E13332C-B56D-A940-B9D8-EF62C0148D0D}">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FCD605C-912A-4041-B996-B403716CA487}">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3</a:t>
          </a:r>
          <a:r>
            <a:rPr lang="zh-CN" altLang="en-US" sz="1900" kern="1200" dirty="0">
              <a:solidFill>
                <a:srgbClr val="FFFFFF">
                  <a:hueOff val="0"/>
                  <a:satOff val="0"/>
                  <a:lumOff val="0"/>
                  <a:alphaOff val="0"/>
                </a:srgbClr>
              </a:solidFill>
              <a:latin typeface="Tahoma"/>
              <a:ea typeface="+mn-ea"/>
              <a:cs typeface="+mn-cs"/>
            </a:rPr>
            <a:t> 西弯月</a:t>
          </a:r>
          <a:endParaRPr lang="en-US" sz="19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C105699B-8FB2-A741-A50C-5CCB2285D0C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011ABDE-921D-CC4A-A812-98D8BC216768}">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4 </a:t>
          </a:r>
          <a:r>
            <a:rPr lang="zh-CN" altLang="en-US" sz="1900" kern="1200" dirty="0">
              <a:solidFill>
                <a:srgbClr val="FFFFFF">
                  <a:hueOff val="0"/>
                  <a:satOff val="0"/>
                  <a:lumOff val="0"/>
                  <a:alphaOff val="0"/>
                </a:srgbClr>
              </a:solidFill>
              <a:latin typeface="Tahoma"/>
              <a:ea typeface="+mn-ea"/>
              <a:cs typeface="+mn-cs"/>
            </a:rPr>
            <a:t>搭模斯月</a:t>
          </a:r>
          <a:endParaRPr lang="en-US" sz="19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4CDF93A6-30AC-5049-921D-2336D88B6C8C}">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BE15629-E7D3-B841-AFF5-8835001D0C0D}">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5 </a:t>
          </a:r>
          <a:r>
            <a:rPr lang="zh-CN" altLang="en-US" sz="1900" kern="1200" dirty="0">
              <a:solidFill>
                <a:srgbClr val="FFFFFF">
                  <a:hueOff val="0"/>
                  <a:satOff val="0"/>
                  <a:lumOff val="0"/>
                  <a:alphaOff val="0"/>
                </a:srgbClr>
              </a:solidFill>
              <a:latin typeface="Tahoma"/>
              <a:ea typeface="+mn-ea"/>
              <a:cs typeface="+mn-cs"/>
            </a:rPr>
            <a:t>埃波月</a:t>
          </a:r>
          <a:endParaRPr lang="en-US" sz="19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BC2D0E1C-471D-7E42-82F1-D17C1CE939AE}">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09B53D5-F25D-3645-B6F1-7A6889DDDF8A}">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6 </a:t>
          </a:r>
          <a:r>
            <a:rPr lang="zh-CN" altLang="en-US" sz="1900" kern="1200" dirty="0">
              <a:solidFill>
                <a:srgbClr val="FFFFFF">
                  <a:hueOff val="0"/>
                  <a:satOff val="0"/>
                  <a:lumOff val="0"/>
                  <a:alphaOff val="0"/>
                </a:srgbClr>
              </a:solidFill>
              <a:latin typeface="Tahoma"/>
              <a:ea typeface="+mn-ea"/>
              <a:cs typeface="+mn-cs"/>
            </a:rPr>
            <a:t>以禄月</a:t>
          </a:r>
          <a:endParaRPr lang="en-US" sz="19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ED222A40-1059-3345-AD49-855C25E47BE8}">
      <dsp:nvSpPr>
        <dsp:cNvPr id="0" name=""/>
        <dsp:cNvSpPr/>
      </dsp:nvSpPr>
      <dsp:spPr>
        <a:xfrm>
          <a:off x="570896" y="119588"/>
          <a:ext cx="6098607" cy="6098607"/>
        </a:xfrm>
        <a:prstGeom prst="circularArrow">
          <a:avLst>
            <a:gd name="adj1" fmla="val 2311"/>
            <a:gd name="adj2" fmla="val 139396"/>
            <a:gd name="adj3" fmla="val 5722868"/>
            <a:gd name="adj4" fmla="val 49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887613-2C8E-6048-BE4F-C6593EEA02B6}">
      <dsp:nvSpPr>
        <dsp:cNvPr id="0" name=""/>
        <dsp:cNvSpPr/>
      </dsp:nvSpPr>
      <dsp:spPr>
        <a:xfrm>
          <a:off x="2449957" y="5601853"/>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7 </a:t>
          </a:r>
          <a:r>
            <a:rPr lang="zh-CN" altLang="en-US" sz="1900" kern="1200" dirty="0">
              <a:solidFill>
                <a:srgbClr val="FFFFFF">
                  <a:hueOff val="0"/>
                  <a:satOff val="0"/>
                  <a:lumOff val="0"/>
                  <a:alphaOff val="0"/>
                </a:srgbClr>
              </a:solidFill>
              <a:latin typeface="Tahoma"/>
              <a:ea typeface="+mn-ea"/>
              <a:cs typeface="+mn-cs"/>
            </a:rPr>
            <a:t>提斯利月</a:t>
          </a:r>
          <a:endParaRPr lang="en-US" sz="1900" kern="1200" dirty="0">
            <a:solidFill>
              <a:srgbClr val="FFFFFF">
                <a:hueOff val="0"/>
                <a:satOff val="0"/>
                <a:lumOff val="0"/>
                <a:alphaOff val="0"/>
              </a:srgbClr>
            </a:solidFill>
            <a:latin typeface="Tahoma"/>
            <a:ea typeface="+mn-ea"/>
            <a:cs typeface="+mn-cs"/>
          </a:endParaRPr>
        </a:p>
      </dsp:txBody>
      <dsp:txXfrm>
        <a:off x="2449957" y="5601853"/>
        <a:ext cx="1159509" cy="722746"/>
      </dsp:txXfrm>
    </dsp:sp>
    <dsp:sp modelId="{3EB43849-CDAA-6542-A0ED-A2364BFE5183}">
      <dsp:nvSpPr>
        <dsp:cNvPr id="0" name=""/>
        <dsp:cNvSpPr/>
      </dsp:nvSpPr>
      <dsp:spPr>
        <a:xfrm>
          <a:off x="894271" y="198176"/>
          <a:ext cx="6098607" cy="6098607"/>
        </a:xfrm>
        <a:prstGeom prst="circularArrow">
          <a:avLst>
            <a:gd name="adj1" fmla="val 2311"/>
            <a:gd name="adj2" fmla="val 139396"/>
            <a:gd name="adj3" fmla="val 7397564"/>
            <a:gd name="adj4" fmla="val 67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4A0DB84-DA6F-5B42-865D-A1C9482E6477}">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8 </a:t>
          </a:r>
          <a:r>
            <a:rPr lang="zh-CN" altLang="en-US" sz="1900" kern="1200" dirty="0">
              <a:solidFill>
                <a:srgbClr val="FFFFFF">
                  <a:hueOff val="0"/>
                  <a:satOff val="0"/>
                  <a:lumOff val="0"/>
                  <a:alphaOff val="0"/>
                </a:srgbClr>
              </a:solidFill>
              <a:latin typeface="Tahoma"/>
              <a:ea typeface="+mn-ea"/>
              <a:cs typeface="+mn-cs"/>
            </a:rPr>
            <a:t>玛西班月</a:t>
          </a:r>
          <a:endParaRPr lang="en-US" sz="19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A03A567C-81C1-5D48-A8D8-13AC95079D6E}">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1865973-AFE4-A943-BF2C-DC5AFBD39F55}">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9 </a:t>
          </a:r>
          <a:r>
            <a:rPr lang="zh-CN" altLang="en-US" sz="1900" kern="1200" dirty="0">
              <a:solidFill>
                <a:srgbClr val="FFFFFF">
                  <a:hueOff val="0"/>
                  <a:satOff val="0"/>
                  <a:lumOff val="0"/>
                  <a:alphaOff val="0"/>
                </a:srgbClr>
              </a:solidFill>
              <a:latin typeface="Tahoma"/>
              <a:ea typeface="+mn-ea"/>
              <a:cs typeface="+mn-cs"/>
            </a:rPr>
            <a:t>基斯流月</a:t>
          </a:r>
          <a:endParaRPr lang="en-US" sz="19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97C00218-34C1-5146-826D-31FE35FA5017}">
      <dsp:nvSpPr>
        <dsp:cNvPr id="0" name=""/>
        <dsp:cNvSpPr/>
      </dsp:nvSpPr>
      <dsp:spPr>
        <a:xfrm>
          <a:off x="932263" y="61950"/>
          <a:ext cx="6098607" cy="6098607"/>
        </a:xfrm>
        <a:prstGeom prst="circularArrow">
          <a:avLst>
            <a:gd name="adj1" fmla="val 2311"/>
            <a:gd name="adj2" fmla="val 139396"/>
            <a:gd name="adj3" fmla="val 11122868"/>
            <a:gd name="adj4" fmla="val 103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8A8FDD3-53A8-B64E-A8CF-56CB16DD1561}">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10 </a:t>
          </a:r>
          <a:r>
            <a:rPr lang="zh-CN" altLang="en-US" sz="1900" kern="1200" dirty="0">
              <a:solidFill>
                <a:srgbClr val="FFFFFF">
                  <a:hueOff val="0"/>
                  <a:satOff val="0"/>
                  <a:lumOff val="0"/>
                  <a:alphaOff val="0"/>
                </a:srgbClr>
              </a:solidFill>
              <a:latin typeface="Tahoma"/>
              <a:ea typeface="+mn-ea"/>
              <a:cs typeface="+mn-cs"/>
            </a:rPr>
            <a:t>提别月</a:t>
          </a:r>
          <a:endParaRPr lang="en-US" sz="19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6EF3A9E6-F5F9-C84D-A088-29BA6973AC84}">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EF6DDEE-72DC-714C-A05F-3C4CBC43E8B1}">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11</a:t>
          </a:r>
          <a:r>
            <a:rPr lang="zh-CN" altLang="en-US" sz="1900" kern="1200" dirty="0">
              <a:solidFill>
                <a:srgbClr val="FFFFFF">
                  <a:hueOff val="0"/>
                  <a:satOff val="0"/>
                  <a:lumOff val="0"/>
                  <a:alphaOff val="0"/>
                </a:srgbClr>
              </a:solidFill>
              <a:latin typeface="Tahoma"/>
              <a:ea typeface="+mn-ea"/>
              <a:cs typeface="+mn-cs"/>
            </a:rPr>
            <a:t> 细罢特月</a:t>
          </a:r>
          <a:endParaRPr lang="en-US" sz="19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9C0B38ED-69AF-1742-B03C-44F628081988}">
      <dsp:nvSpPr>
        <dsp:cNvPr id="0" name=""/>
        <dsp:cNvSpPr/>
      </dsp:nvSpPr>
      <dsp:spPr>
        <a:xfrm>
          <a:off x="830908" y="73617"/>
          <a:ext cx="6098607" cy="6098607"/>
        </a:xfrm>
        <a:prstGeom prst="circularArrow">
          <a:avLst>
            <a:gd name="adj1" fmla="val 2311"/>
            <a:gd name="adj2" fmla="val 139396"/>
            <a:gd name="adj3" fmla="val 14707283"/>
            <a:gd name="adj4" fmla="val 140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71C92C7-1F11-9943-86A3-AC589F620D1F}">
      <dsp:nvSpPr>
        <dsp:cNvPr id="0" name=""/>
        <dsp:cNvSpPr/>
      </dsp:nvSpPr>
      <dsp:spPr>
        <a:xfrm>
          <a:off x="2700675" y="2989"/>
          <a:ext cx="64465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12 </a:t>
          </a:r>
          <a:r>
            <a:rPr lang="zh-CN" altLang="en-US" sz="1900" kern="1200" dirty="0">
              <a:solidFill>
                <a:srgbClr val="FFFFFF">
                  <a:hueOff val="0"/>
                  <a:satOff val="0"/>
                  <a:lumOff val="0"/>
                  <a:alphaOff val="0"/>
                </a:srgbClr>
              </a:solidFill>
              <a:latin typeface="Tahoma"/>
              <a:ea typeface="+mn-ea"/>
              <a:cs typeface="+mn-cs"/>
            </a:rPr>
            <a:t>亚达月</a:t>
          </a:r>
          <a:endParaRPr lang="en-US" sz="1900" kern="1200" dirty="0"/>
        </a:p>
      </dsp:txBody>
      <dsp:txXfrm>
        <a:off x="2700675" y="2989"/>
        <a:ext cx="644653" cy="722746"/>
      </dsp:txXfrm>
    </dsp:sp>
    <dsp:sp modelId="{177A76F1-B4CA-E543-9CF3-DEF10E2A977A}">
      <dsp:nvSpPr>
        <dsp:cNvPr id="0" name=""/>
        <dsp:cNvSpPr/>
      </dsp:nvSpPr>
      <dsp:spPr>
        <a:xfrm>
          <a:off x="670555" y="114749"/>
          <a:ext cx="6098607" cy="6098607"/>
        </a:xfrm>
        <a:prstGeom prst="circularArrow">
          <a:avLst>
            <a:gd name="adj1" fmla="val 2311"/>
            <a:gd name="adj2" fmla="val 139396"/>
            <a:gd name="adj3" fmla="val 16522868"/>
            <a:gd name="adj4" fmla="val 157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AA2BE9C-70C9-4D9E-8CFA-2719EEF86435}">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2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160798" y="570686"/>
        <a:ext cx="1056152" cy="549175"/>
      </dsp:txXfrm>
    </dsp:sp>
    <dsp:sp modelId="{666E512C-CD91-426B-87D4-9439671156C6}">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0DC0AED2-B6D5-493D-B0AA-AB48AA039DC4}">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3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62730" y="1556533"/>
        <a:ext cx="1190646" cy="549175"/>
      </dsp:txXfrm>
    </dsp:sp>
    <dsp:sp modelId="{53BDC5A9-719E-41B9-AD5C-E673A734D1D4}">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4F3A216-F597-421D-9E62-38AAA57DFFDE}">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4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76064" y="2694890"/>
        <a:ext cx="1163978" cy="549175"/>
      </dsp:txXfrm>
    </dsp:sp>
    <dsp:sp modelId="{E7FE62E8-64D8-484C-AAFA-1C12BB091595}">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61159EA-5822-48CA-94B8-E4BF40F6262F}">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5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00430" y="3680737"/>
        <a:ext cx="1376888" cy="549175"/>
      </dsp:txXfrm>
    </dsp:sp>
    <dsp:sp modelId="{535D9B42-58CB-4DAE-9A84-254D36E4802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7573063-36E5-4CFD-B442-F9797B7CE3C2}">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6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128013" y="4249916"/>
        <a:ext cx="1150029" cy="549175"/>
      </dsp:txXfrm>
    </dsp:sp>
    <dsp:sp modelId="{628EE606-61CB-4666-9564-F0925141AED0}">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06FCFA99-A82C-4B06-8BFA-9160DACAC88D}">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7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124146" y="4249916"/>
        <a:ext cx="881048" cy="549175"/>
      </dsp:txXfrm>
    </dsp:sp>
    <dsp:sp modelId="{7AB272F8-3757-4C85-B8D5-0A6E31E7EEB6}">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8C15251-DECB-4E94-91F5-A507F1FB60F6}">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8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979513" y="3680737"/>
        <a:ext cx="1198620" cy="549175"/>
      </dsp:txXfrm>
    </dsp:sp>
    <dsp:sp modelId="{A3C1F635-A83A-4068-9639-BD3DB56B6F83}">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312A1C9-01AC-493D-9C2B-005B81A1C0EE}">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9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2393" y="2694890"/>
        <a:ext cx="1214502" cy="549175"/>
      </dsp:txXfrm>
    </dsp:sp>
    <dsp:sp modelId="{D8A2CEB8-62C5-40F5-845C-F10DA7F257A8}">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50E4D1D-9A4B-482C-85A3-5C89CCB0E63F}">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10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95023" y="1556533"/>
        <a:ext cx="1229242" cy="549175"/>
      </dsp:txXfrm>
    </dsp:sp>
    <dsp:sp modelId="{0E9039E7-3D3E-4520-9869-A3C8CABD86F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24257A-AD02-482A-8DC2-634068274729}">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11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1016442" y="570686"/>
        <a:ext cx="1124761" cy="549175"/>
      </dsp:txXfrm>
    </dsp:sp>
    <dsp:sp modelId="{7F3D0A62-F940-4E65-9E27-8F7C9E4D0E3F}">
      <dsp:nvSpPr>
        <dsp:cNvPr id="0" name=""/>
        <dsp:cNvSpPr/>
      </dsp:nvSpPr>
      <dsp:spPr>
        <a:xfrm>
          <a:off x="863062" y="54772"/>
          <a:ext cx="4630303" cy="4630303"/>
        </a:xfrm>
        <a:prstGeom prst="circularArrow">
          <a:avLst>
            <a:gd name="adj1" fmla="val 2311"/>
            <a:gd name="adj2" fmla="val 139396"/>
            <a:gd name="adj3" fmla="val 14707283"/>
            <a:gd name="adj4" fmla="val 140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F86BFB6-F251-4284-B675-17A1885F7232}">
      <dsp:nvSpPr>
        <dsp:cNvPr id="0" name=""/>
        <dsp:cNvSpPr/>
      </dsp:nvSpPr>
      <dsp:spPr>
        <a:xfrm>
          <a:off x="2276119" y="1497"/>
          <a:ext cx="5011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12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276119" y="1497"/>
        <a:ext cx="501188" cy="549175"/>
      </dsp:txXfrm>
    </dsp:sp>
    <dsp:sp modelId="{FF0737FC-0824-48AA-B330-CA60D36A8C89}">
      <dsp:nvSpPr>
        <dsp:cNvPr id="0" name=""/>
        <dsp:cNvSpPr/>
      </dsp:nvSpPr>
      <dsp:spPr>
        <a:xfrm>
          <a:off x="738822" y="86497"/>
          <a:ext cx="4630303" cy="4630303"/>
        </a:xfrm>
        <a:prstGeom prst="circularArrow">
          <a:avLst>
            <a:gd name="adj1" fmla="val 2311"/>
            <a:gd name="adj2" fmla="val 139396"/>
            <a:gd name="adj3" fmla="val 16522868"/>
            <a:gd name="adj4" fmla="val 157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altLang="zh-CN" sz="1600" kern="1200" dirty="0">
              <a:solidFill>
                <a:srgbClr val="FFFFFF">
                  <a:hueOff val="0"/>
                  <a:satOff val="0"/>
                  <a:lumOff val="0"/>
                  <a:alphaOff val="0"/>
                </a:srgbClr>
              </a:solidFill>
              <a:latin typeface="Tahoma"/>
              <a:ea typeface="+mn-ea"/>
              <a:cs typeface="+mn-cs"/>
            </a:rPr>
            <a:t>1</a:t>
          </a:r>
          <a:r>
            <a:rPr lang="zh-CN" altLang="en-US" sz="1600" kern="1200" dirty="0">
              <a:solidFill>
                <a:srgbClr val="FFFFFF">
                  <a:hueOff val="0"/>
                  <a:satOff val="0"/>
                  <a:lumOff val="0"/>
                  <a:alphaOff val="0"/>
                </a:srgbClr>
              </a:solidFill>
              <a:latin typeface="Tahoma"/>
              <a:ea typeface="+mn-ea"/>
              <a:cs typeface="+mn-cs"/>
            </a:rPr>
            <a:t> 尼散月</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4CC7CA4-90CA-C44A-80C6-5F4700CEE084}">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2 </a:t>
          </a:r>
          <a:r>
            <a:rPr lang="zh-CN" altLang="en-US" sz="1900" kern="1200" dirty="0">
              <a:solidFill>
                <a:srgbClr val="FFFFFF">
                  <a:hueOff val="0"/>
                  <a:satOff val="0"/>
                  <a:lumOff val="0"/>
                  <a:alphaOff val="0"/>
                </a:srgbClr>
              </a:solidFill>
              <a:latin typeface="Tahoma"/>
              <a:ea typeface="+mn-ea"/>
              <a:cs typeface="+mn-cs"/>
            </a:rPr>
            <a:t>以珥月</a:t>
          </a:r>
          <a:endParaRPr lang="en-US" sz="19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7E13332C-B56D-A940-B9D8-EF62C0148D0D}">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FCD605C-912A-4041-B996-B403716CA487}">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3</a:t>
          </a:r>
          <a:r>
            <a:rPr lang="zh-CN" altLang="en-US" sz="1900" kern="1200" dirty="0">
              <a:solidFill>
                <a:srgbClr val="FFFFFF">
                  <a:hueOff val="0"/>
                  <a:satOff val="0"/>
                  <a:lumOff val="0"/>
                  <a:alphaOff val="0"/>
                </a:srgbClr>
              </a:solidFill>
              <a:latin typeface="Tahoma"/>
              <a:ea typeface="+mn-ea"/>
              <a:cs typeface="+mn-cs"/>
            </a:rPr>
            <a:t> 西弯月</a:t>
          </a:r>
          <a:endParaRPr lang="en-US" sz="19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C105699B-8FB2-A741-A50C-5CCB2285D0C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011ABDE-921D-CC4A-A812-98D8BC216768}">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4 </a:t>
          </a:r>
          <a:r>
            <a:rPr lang="zh-CN" altLang="en-US" sz="1900" kern="1200" dirty="0">
              <a:solidFill>
                <a:srgbClr val="FFFFFF">
                  <a:hueOff val="0"/>
                  <a:satOff val="0"/>
                  <a:lumOff val="0"/>
                  <a:alphaOff val="0"/>
                </a:srgbClr>
              </a:solidFill>
              <a:latin typeface="Tahoma"/>
              <a:ea typeface="+mn-ea"/>
              <a:cs typeface="+mn-cs"/>
            </a:rPr>
            <a:t>搭模斯月</a:t>
          </a:r>
          <a:endParaRPr lang="en-US" sz="19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4CDF93A6-30AC-5049-921D-2336D88B6C8C}">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BE15629-E7D3-B841-AFF5-8835001D0C0D}">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5 </a:t>
          </a:r>
          <a:r>
            <a:rPr lang="zh-CN" altLang="en-US" sz="1900" kern="1200" dirty="0">
              <a:solidFill>
                <a:srgbClr val="FFFFFF">
                  <a:hueOff val="0"/>
                  <a:satOff val="0"/>
                  <a:lumOff val="0"/>
                  <a:alphaOff val="0"/>
                </a:srgbClr>
              </a:solidFill>
              <a:latin typeface="Tahoma"/>
              <a:ea typeface="+mn-ea"/>
              <a:cs typeface="+mn-cs"/>
            </a:rPr>
            <a:t>埃波月</a:t>
          </a:r>
          <a:endParaRPr lang="en-US" sz="19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BC2D0E1C-471D-7E42-82F1-D17C1CE939AE}">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09B53D5-F25D-3645-B6F1-7A6889DDDF8A}">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6 </a:t>
          </a:r>
          <a:r>
            <a:rPr lang="zh-CN" altLang="en-US" sz="1900" kern="1200" dirty="0">
              <a:solidFill>
                <a:srgbClr val="FFFFFF">
                  <a:hueOff val="0"/>
                  <a:satOff val="0"/>
                  <a:lumOff val="0"/>
                  <a:alphaOff val="0"/>
                </a:srgbClr>
              </a:solidFill>
              <a:latin typeface="Tahoma"/>
              <a:ea typeface="+mn-ea"/>
              <a:cs typeface="+mn-cs"/>
            </a:rPr>
            <a:t>以禄月</a:t>
          </a:r>
          <a:endParaRPr lang="en-US" sz="19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ED222A40-1059-3345-AD49-855C25E47BE8}">
      <dsp:nvSpPr>
        <dsp:cNvPr id="0" name=""/>
        <dsp:cNvSpPr/>
      </dsp:nvSpPr>
      <dsp:spPr>
        <a:xfrm>
          <a:off x="570896" y="119588"/>
          <a:ext cx="6098607" cy="6098607"/>
        </a:xfrm>
        <a:prstGeom prst="circularArrow">
          <a:avLst>
            <a:gd name="adj1" fmla="val 2311"/>
            <a:gd name="adj2" fmla="val 139396"/>
            <a:gd name="adj3" fmla="val 5722868"/>
            <a:gd name="adj4" fmla="val 49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887613-2C8E-6048-BE4F-C6593EEA02B6}">
      <dsp:nvSpPr>
        <dsp:cNvPr id="0" name=""/>
        <dsp:cNvSpPr/>
      </dsp:nvSpPr>
      <dsp:spPr>
        <a:xfrm>
          <a:off x="2449957" y="5601853"/>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7 </a:t>
          </a:r>
          <a:r>
            <a:rPr lang="zh-CN" altLang="en-US" sz="1900" kern="1200" dirty="0">
              <a:solidFill>
                <a:srgbClr val="FFFFFF">
                  <a:hueOff val="0"/>
                  <a:satOff val="0"/>
                  <a:lumOff val="0"/>
                  <a:alphaOff val="0"/>
                </a:srgbClr>
              </a:solidFill>
              <a:latin typeface="Tahoma"/>
              <a:ea typeface="+mn-ea"/>
              <a:cs typeface="+mn-cs"/>
            </a:rPr>
            <a:t>提斯利月</a:t>
          </a:r>
          <a:endParaRPr lang="en-US" sz="1900" kern="1200" dirty="0">
            <a:solidFill>
              <a:srgbClr val="FFFFFF">
                <a:hueOff val="0"/>
                <a:satOff val="0"/>
                <a:lumOff val="0"/>
                <a:alphaOff val="0"/>
              </a:srgbClr>
            </a:solidFill>
            <a:latin typeface="Tahoma"/>
            <a:ea typeface="+mn-ea"/>
            <a:cs typeface="+mn-cs"/>
          </a:endParaRPr>
        </a:p>
      </dsp:txBody>
      <dsp:txXfrm>
        <a:off x="2449957" y="5601853"/>
        <a:ext cx="1159509" cy="722746"/>
      </dsp:txXfrm>
    </dsp:sp>
    <dsp:sp modelId="{3EB43849-CDAA-6542-A0ED-A2364BFE5183}">
      <dsp:nvSpPr>
        <dsp:cNvPr id="0" name=""/>
        <dsp:cNvSpPr/>
      </dsp:nvSpPr>
      <dsp:spPr>
        <a:xfrm>
          <a:off x="894271" y="198176"/>
          <a:ext cx="6098607" cy="6098607"/>
        </a:xfrm>
        <a:prstGeom prst="circularArrow">
          <a:avLst>
            <a:gd name="adj1" fmla="val 2311"/>
            <a:gd name="adj2" fmla="val 139396"/>
            <a:gd name="adj3" fmla="val 7397564"/>
            <a:gd name="adj4" fmla="val 67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4A0DB84-DA6F-5B42-865D-A1C9482E6477}">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8 </a:t>
          </a:r>
          <a:r>
            <a:rPr lang="zh-CN" altLang="en-US" sz="1900" kern="1200" dirty="0">
              <a:solidFill>
                <a:srgbClr val="FFFFFF">
                  <a:hueOff val="0"/>
                  <a:satOff val="0"/>
                  <a:lumOff val="0"/>
                  <a:alphaOff val="0"/>
                </a:srgbClr>
              </a:solidFill>
              <a:latin typeface="Tahoma"/>
              <a:ea typeface="+mn-ea"/>
              <a:cs typeface="+mn-cs"/>
            </a:rPr>
            <a:t>玛西班月</a:t>
          </a:r>
          <a:endParaRPr lang="en-US" sz="19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A03A567C-81C1-5D48-A8D8-13AC95079D6E}">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1865973-AFE4-A943-BF2C-DC5AFBD39F55}">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9 </a:t>
          </a:r>
          <a:r>
            <a:rPr lang="zh-CN" altLang="en-US" sz="1900" kern="1200" dirty="0">
              <a:solidFill>
                <a:srgbClr val="FFFFFF">
                  <a:hueOff val="0"/>
                  <a:satOff val="0"/>
                  <a:lumOff val="0"/>
                  <a:alphaOff val="0"/>
                </a:srgbClr>
              </a:solidFill>
              <a:latin typeface="Tahoma"/>
              <a:ea typeface="+mn-ea"/>
              <a:cs typeface="+mn-cs"/>
            </a:rPr>
            <a:t>基斯流月</a:t>
          </a:r>
          <a:endParaRPr lang="en-US" sz="19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97C00218-34C1-5146-826D-31FE35FA5017}">
      <dsp:nvSpPr>
        <dsp:cNvPr id="0" name=""/>
        <dsp:cNvSpPr/>
      </dsp:nvSpPr>
      <dsp:spPr>
        <a:xfrm>
          <a:off x="932263" y="61950"/>
          <a:ext cx="6098607" cy="6098607"/>
        </a:xfrm>
        <a:prstGeom prst="circularArrow">
          <a:avLst>
            <a:gd name="adj1" fmla="val 2311"/>
            <a:gd name="adj2" fmla="val 139396"/>
            <a:gd name="adj3" fmla="val 11122868"/>
            <a:gd name="adj4" fmla="val 103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8A8FDD3-53A8-B64E-A8CF-56CB16DD1561}">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10 </a:t>
          </a:r>
          <a:r>
            <a:rPr lang="zh-CN" altLang="en-US" sz="1900" kern="1200" dirty="0">
              <a:solidFill>
                <a:srgbClr val="FFFFFF">
                  <a:hueOff val="0"/>
                  <a:satOff val="0"/>
                  <a:lumOff val="0"/>
                  <a:alphaOff val="0"/>
                </a:srgbClr>
              </a:solidFill>
              <a:latin typeface="Tahoma"/>
              <a:ea typeface="+mn-ea"/>
              <a:cs typeface="+mn-cs"/>
            </a:rPr>
            <a:t>提别月</a:t>
          </a:r>
          <a:endParaRPr lang="en-US" sz="19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6EF3A9E6-F5F9-C84D-A088-29BA6973AC84}">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EF6DDEE-72DC-714C-A05F-3C4CBC43E8B1}">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11</a:t>
          </a:r>
          <a:r>
            <a:rPr lang="zh-CN" altLang="en-US" sz="1900" kern="1200" dirty="0">
              <a:solidFill>
                <a:srgbClr val="FFFFFF">
                  <a:hueOff val="0"/>
                  <a:satOff val="0"/>
                  <a:lumOff val="0"/>
                  <a:alphaOff val="0"/>
                </a:srgbClr>
              </a:solidFill>
              <a:latin typeface="Tahoma"/>
              <a:ea typeface="+mn-ea"/>
              <a:cs typeface="+mn-cs"/>
            </a:rPr>
            <a:t> 细罢特月</a:t>
          </a:r>
          <a:endParaRPr lang="en-US" sz="19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9C0B38ED-69AF-1742-B03C-44F628081988}">
      <dsp:nvSpPr>
        <dsp:cNvPr id="0" name=""/>
        <dsp:cNvSpPr/>
      </dsp:nvSpPr>
      <dsp:spPr>
        <a:xfrm>
          <a:off x="830908" y="73617"/>
          <a:ext cx="6098607" cy="6098607"/>
        </a:xfrm>
        <a:prstGeom prst="circularArrow">
          <a:avLst>
            <a:gd name="adj1" fmla="val 2311"/>
            <a:gd name="adj2" fmla="val 139396"/>
            <a:gd name="adj3" fmla="val 14707283"/>
            <a:gd name="adj4" fmla="val 140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71C92C7-1F11-9943-86A3-AC589F620D1F}">
      <dsp:nvSpPr>
        <dsp:cNvPr id="0" name=""/>
        <dsp:cNvSpPr/>
      </dsp:nvSpPr>
      <dsp:spPr>
        <a:xfrm>
          <a:off x="2700675" y="2989"/>
          <a:ext cx="64465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12 </a:t>
          </a:r>
          <a:r>
            <a:rPr lang="zh-CN" altLang="en-US" sz="1900" kern="1200" dirty="0">
              <a:solidFill>
                <a:srgbClr val="FFFFFF">
                  <a:hueOff val="0"/>
                  <a:satOff val="0"/>
                  <a:lumOff val="0"/>
                  <a:alphaOff val="0"/>
                </a:srgbClr>
              </a:solidFill>
              <a:latin typeface="Tahoma"/>
              <a:ea typeface="+mn-ea"/>
              <a:cs typeface="+mn-cs"/>
            </a:rPr>
            <a:t>亚达月</a:t>
          </a:r>
          <a:endParaRPr lang="en-US" sz="1900" kern="1200" dirty="0"/>
        </a:p>
      </dsp:txBody>
      <dsp:txXfrm>
        <a:off x="2700675" y="2989"/>
        <a:ext cx="644653" cy="722746"/>
      </dsp:txXfrm>
    </dsp:sp>
    <dsp:sp modelId="{177A76F1-B4CA-E543-9CF3-DEF10E2A977A}">
      <dsp:nvSpPr>
        <dsp:cNvPr id="0" name=""/>
        <dsp:cNvSpPr/>
      </dsp:nvSpPr>
      <dsp:spPr>
        <a:xfrm>
          <a:off x="670555" y="114749"/>
          <a:ext cx="6098607" cy="6098607"/>
        </a:xfrm>
        <a:prstGeom prst="circularArrow">
          <a:avLst>
            <a:gd name="adj1" fmla="val 2311"/>
            <a:gd name="adj2" fmla="val 139396"/>
            <a:gd name="adj3" fmla="val 16522868"/>
            <a:gd name="adj4" fmla="val 157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altLang="zh-CN" sz="1600" kern="1200" dirty="0">
              <a:solidFill>
                <a:srgbClr val="FFFFFF">
                  <a:hueOff val="0"/>
                  <a:satOff val="0"/>
                  <a:lumOff val="0"/>
                  <a:alphaOff val="0"/>
                </a:srgbClr>
              </a:solidFill>
              <a:latin typeface="Tahoma"/>
              <a:ea typeface="+mn-ea"/>
              <a:cs typeface="+mn-cs"/>
            </a:rPr>
            <a:t>1</a:t>
          </a:r>
          <a:r>
            <a:rPr lang="zh-CN" altLang="en-US" sz="1600" kern="1200" dirty="0">
              <a:solidFill>
                <a:srgbClr val="FFFFFF">
                  <a:hueOff val="0"/>
                  <a:satOff val="0"/>
                  <a:lumOff val="0"/>
                  <a:alphaOff val="0"/>
                </a:srgbClr>
              </a:solidFill>
              <a:latin typeface="Tahoma"/>
              <a:ea typeface="+mn-ea"/>
              <a:cs typeface="+mn-cs"/>
            </a:rPr>
            <a:t> 尼散月</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4CC7CA4-90CA-C44A-80C6-5F4700CEE084}">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2 </a:t>
          </a:r>
          <a:r>
            <a:rPr lang="zh-CN" altLang="en-US" sz="1900" kern="1200" dirty="0">
              <a:solidFill>
                <a:srgbClr val="FFFFFF">
                  <a:hueOff val="0"/>
                  <a:satOff val="0"/>
                  <a:lumOff val="0"/>
                  <a:alphaOff val="0"/>
                </a:srgbClr>
              </a:solidFill>
              <a:latin typeface="Tahoma"/>
              <a:ea typeface="+mn-ea"/>
              <a:cs typeface="+mn-cs"/>
            </a:rPr>
            <a:t>以珥月</a:t>
          </a:r>
          <a:endParaRPr lang="en-US" sz="19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7E13332C-B56D-A940-B9D8-EF62C0148D0D}">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FCD605C-912A-4041-B996-B403716CA487}">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3</a:t>
          </a:r>
          <a:r>
            <a:rPr lang="zh-CN" altLang="en-US" sz="1900" kern="1200" dirty="0">
              <a:solidFill>
                <a:srgbClr val="FFFFFF">
                  <a:hueOff val="0"/>
                  <a:satOff val="0"/>
                  <a:lumOff val="0"/>
                  <a:alphaOff val="0"/>
                </a:srgbClr>
              </a:solidFill>
              <a:latin typeface="Tahoma"/>
              <a:ea typeface="+mn-ea"/>
              <a:cs typeface="+mn-cs"/>
            </a:rPr>
            <a:t> 西弯月</a:t>
          </a:r>
          <a:endParaRPr lang="en-US" sz="19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C105699B-8FB2-A741-A50C-5CCB2285D0C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011ABDE-921D-CC4A-A812-98D8BC216768}">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4 </a:t>
          </a:r>
          <a:r>
            <a:rPr lang="zh-CN" altLang="en-US" sz="1900" kern="1200" dirty="0">
              <a:solidFill>
                <a:srgbClr val="FFFFFF">
                  <a:hueOff val="0"/>
                  <a:satOff val="0"/>
                  <a:lumOff val="0"/>
                  <a:alphaOff val="0"/>
                </a:srgbClr>
              </a:solidFill>
              <a:latin typeface="Tahoma"/>
              <a:ea typeface="+mn-ea"/>
              <a:cs typeface="+mn-cs"/>
            </a:rPr>
            <a:t>搭模斯月</a:t>
          </a:r>
          <a:endParaRPr lang="en-US" sz="19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4CDF93A6-30AC-5049-921D-2336D88B6C8C}">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BE15629-E7D3-B841-AFF5-8835001D0C0D}">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5 </a:t>
          </a:r>
          <a:r>
            <a:rPr lang="zh-CN" altLang="en-US" sz="1900" kern="1200" dirty="0">
              <a:solidFill>
                <a:srgbClr val="FFFFFF">
                  <a:hueOff val="0"/>
                  <a:satOff val="0"/>
                  <a:lumOff val="0"/>
                  <a:alphaOff val="0"/>
                </a:srgbClr>
              </a:solidFill>
              <a:latin typeface="Tahoma"/>
              <a:ea typeface="+mn-ea"/>
              <a:cs typeface="+mn-cs"/>
            </a:rPr>
            <a:t>埃波月</a:t>
          </a:r>
          <a:endParaRPr lang="en-US" sz="19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BC2D0E1C-471D-7E42-82F1-D17C1CE939AE}">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09B53D5-F25D-3645-B6F1-7A6889DDDF8A}">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6 </a:t>
          </a:r>
          <a:r>
            <a:rPr lang="zh-CN" altLang="en-US" sz="1900" kern="1200" dirty="0">
              <a:solidFill>
                <a:srgbClr val="FFFFFF">
                  <a:hueOff val="0"/>
                  <a:satOff val="0"/>
                  <a:lumOff val="0"/>
                  <a:alphaOff val="0"/>
                </a:srgbClr>
              </a:solidFill>
              <a:latin typeface="Tahoma"/>
              <a:ea typeface="+mn-ea"/>
              <a:cs typeface="+mn-cs"/>
            </a:rPr>
            <a:t>以禄月</a:t>
          </a:r>
          <a:endParaRPr lang="en-US" sz="19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ED222A40-1059-3345-AD49-855C25E47BE8}">
      <dsp:nvSpPr>
        <dsp:cNvPr id="0" name=""/>
        <dsp:cNvSpPr/>
      </dsp:nvSpPr>
      <dsp:spPr>
        <a:xfrm>
          <a:off x="570896" y="119588"/>
          <a:ext cx="6098607" cy="6098607"/>
        </a:xfrm>
        <a:prstGeom prst="circularArrow">
          <a:avLst>
            <a:gd name="adj1" fmla="val 2311"/>
            <a:gd name="adj2" fmla="val 139396"/>
            <a:gd name="adj3" fmla="val 5722868"/>
            <a:gd name="adj4" fmla="val 49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887613-2C8E-6048-BE4F-C6593EEA02B6}">
      <dsp:nvSpPr>
        <dsp:cNvPr id="0" name=""/>
        <dsp:cNvSpPr/>
      </dsp:nvSpPr>
      <dsp:spPr>
        <a:xfrm>
          <a:off x="2449957" y="5601853"/>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7 </a:t>
          </a:r>
          <a:r>
            <a:rPr lang="zh-CN" altLang="en-US" sz="1900" kern="1200" dirty="0">
              <a:solidFill>
                <a:srgbClr val="FFFFFF">
                  <a:hueOff val="0"/>
                  <a:satOff val="0"/>
                  <a:lumOff val="0"/>
                  <a:alphaOff val="0"/>
                </a:srgbClr>
              </a:solidFill>
              <a:latin typeface="Tahoma"/>
              <a:ea typeface="+mn-ea"/>
              <a:cs typeface="+mn-cs"/>
            </a:rPr>
            <a:t>提斯利月</a:t>
          </a:r>
          <a:endParaRPr lang="en-US" sz="1900" kern="1200" dirty="0">
            <a:solidFill>
              <a:srgbClr val="FFFFFF">
                <a:hueOff val="0"/>
                <a:satOff val="0"/>
                <a:lumOff val="0"/>
                <a:alphaOff val="0"/>
              </a:srgbClr>
            </a:solidFill>
            <a:latin typeface="Tahoma"/>
            <a:ea typeface="+mn-ea"/>
            <a:cs typeface="+mn-cs"/>
          </a:endParaRPr>
        </a:p>
      </dsp:txBody>
      <dsp:txXfrm>
        <a:off x="2449957" y="5601853"/>
        <a:ext cx="1159509" cy="722746"/>
      </dsp:txXfrm>
    </dsp:sp>
    <dsp:sp modelId="{3EB43849-CDAA-6542-A0ED-A2364BFE5183}">
      <dsp:nvSpPr>
        <dsp:cNvPr id="0" name=""/>
        <dsp:cNvSpPr/>
      </dsp:nvSpPr>
      <dsp:spPr>
        <a:xfrm>
          <a:off x="894271" y="198176"/>
          <a:ext cx="6098607" cy="6098607"/>
        </a:xfrm>
        <a:prstGeom prst="circularArrow">
          <a:avLst>
            <a:gd name="adj1" fmla="val 2311"/>
            <a:gd name="adj2" fmla="val 139396"/>
            <a:gd name="adj3" fmla="val 7397564"/>
            <a:gd name="adj4" fmla="val 67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4A0DB84-DA6F-5B42-865D-A1C9482E6477}">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8 </a:t>
          </a:r>
          <a:r>
            <a:rPr lang="zh-CN" altLang="en-US" sz="1900" kern="1200" dirty="0">
              <a:solidFill>
                <a:srgbClr val="FFFFFF">
                  <a:hueOff val="0"/>
                  <a:satOff val="0"/>
                  <a:lumOff val="0"/>
                  <a:alphaOff val="0"/>
                </a:srgbClr>
              </a:solidFill>
              <a:latin typeface="Tahoma"/>
              <a:ea typeface="+mn-ea"/>
              <a:cs typeface="+mn-cs"/>
            </a:rPr>
            <a:t>玛西班月</a:t>
          </a:r>
          <a:endParaRPr lang="en-US" sz="19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A03A567C-81C1-5D48-A8D8-13AC95079D6E}">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1865973-AFE4-A943-BF2C-DC5AFBD39F55}">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9 </a:t>
          </a:r>
          <a:r>
            <a:rPr lang="zh-CN" altLang="en-US" sz="1900" kern="1200" dirty="0">
              <a:solidFill>
                <a:srgbClr val="FFFFFF">
                  <a:hueOff val="0"/>
                  <a:satOff val="0"/>
                  <a:lumOff val="0"/>
                  <a:alphaOff val="0"/>
                </a:srgbClr>
              </a:solidFill>
              <a:latin typeface="Tahoma"/>
              <a:ea typeface="+mn-ea"/>
              <a:cs typeface="+mn-cs"/>
            </a:rPr>
            <a:t>基斯流月</a:t>
          </a:r>
          <a:endParaRPr lang="en-US" sz="19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97C00218-34C1-5146-826D-31FE35FA5017}">
      <dsp:nvSpPr>
        <dsp:cNvPr id="0" name=""/>
        <dsp:cNvSpPr/>
      </dsp:nvSpPr>
      <dsp:spPr>
        <a:xfrm>
          <a:off x="932263" y="61950"/>
          <a:ext cx="6098607" cy="6098607"/>
        </a:xfrm>
        <a:prstGeom prst="circularArrow">
          <a:avLst>
            <a:gd name="adj1" fmla="val 2311"/>
            <a:gd name="adj2" fmla="val 139396"/>
            <a:gd name="adj3" fmla="val 11122868"/>
            <a:gd name="adj4" fmla="val 103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8A8FDD3-53A8-B64E-A8CF-56CB16DD1561}">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10 </a:t>
          </a:r>
          <a:r>
            <a:rPr lang="zh-CN" altLang="en-US" sz="1900" kern="1200" dirty="0">
              <a:solidFill>
                <a:srgbClr val="FFFFFF">
                  <a:hueOff val="0"/>
                  <a:satOff val="0"/>
                  <a:lumOff val="0"/>
                  <a:alphaOff val="0"/>
                </a:srgbClr>
              </a:solidFill>
              <a:latin typeface="Tahoma"/>
              <a:ea typeface="+mn-ea"/>
              <a:cs typeface="+mn-cs"/>
            </a:rPr>
            <a:t>提别月</a:t>
          </a:r>
          <a:endParaRPr lang="en-US" sz="19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6EF3A9E6-F5F9-C84D-A088-29BA6973AC84}">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EF6DDEE-72DC-714C-A05F-3C4CBC43E8B1}">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11</a:t>
          </a:r>
          <a:r>
            <a:rPr lang="zh-CN" altLang="en-US" sz="1900" kern="1200" dirty="0">
              <a:solidFill>
                <a:srgbClr val="FFFFFF">
                  <a:hueOff val="0"/>
                  <a:satOff val="0"/>
                  <a:lumOff val="0"/>
                  <a:alphaOff val="0"/>
                </a:srgbClr>
              </a:solidFill>
              <a:latin typeface="Tahoma"/>
              <a:ea typeface="+mn-ea"/>
              <a:cs typeface="+mn-cs"/>
            </a:rPr>
            <a:t> 细罢特月</a:t>
          </a:r>
          <a:endParaRPr lang="en-US" sz="19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9C0B38ED-69AF-1742-B03C-44F628081988}">
      <dsp:nvSpPr>
        <dsp:cNvPr id="0" name=""/>
        <dsp:cNvSpPr/>
      </dsp:nvSpPr>
      <dsp:spPr>
        <a:xfrm>
          <a:off x="830908" y="73617"/>
          <a:ext cx="6098607" cy="6098607"/>
        </a:xfrm>
        <a:prstGeom prst="circularArrow">
          <a:avLst>
            <a:gd name="adj1" fmla="val 2311"/>
            <a:gd name="adj2" fmla="val 139396"/>
            <a:gd name="adj3" fmla="val 14707283"/>
            <a:gd name="adj4" fmla="val 140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71C92C7-1F11-9943-86A3-AC589F620D1F}">
      <dsp:nvSpPr>
        <dsp:cNvPr id="0" name=""/>
        <dsp:cNvSpPr/>
      </dsp:nvSpPr>
      <dsp:spPr>
        <a:xfrm>
          <a:off x="2700675" y="2989"/>
          <a:ext cx="64465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12 </a:t>
          </a:r>
          <a:r>
            <a:rPr lang="zh-CN" altLang="en-US" sz="1900" kern="1200" dirty="0">
              <a:solidFill>
                <a:srgbClr val="FFFFFF">
                  <a:hueOff val="0"/>
                  <a:satOff val="0"/>
                  <a:lumOff val="0"/>
                  <a:alphaOff val="0"/>
                </a:srgbClr>
              </a:solidFill>
              <a:latin typeface="Tahoma"/>
              <a:ea typeface="+mn-ea"/>
              <a:cs typeface="+mn-cs"/>
            </a:rPr>
            <a:t>亚达月</a:t>
          </a:r>
          <a:endParaRPr lang="en-US" sz="1900" kern="1200" dirty="0"/>
        </a:p>
      </dsp:txBody>
      <dsp:txXfrm>
        <a:off x="2700675" y="2989"/>
        <a:ext cx="644653" cy="722746"/>
      </dsp:txXfrm>
    </dsp:sp>
    <dsp:sp modelId="{177A76F1-B4CA-E543-9CF3-DEF10E2A977A}">
      <dsp:nvSpPr>
        <dsp:cNvPr id="0" name=""/>
        <dsp:cNvSpPr/>
      </dsp:nvSpPr>
      <dsp:spPr>
        <a:xfrm>
          <a:off x="670555" y="114749"/>
          <a:ext cx="6098607" cy="6098607"/>
        </a:xfrm>
        <a:prstGeom prst="circularArrow">
          <a:avLst>
            <a:gd name="adj1" fmla="val 2311"/>
            <a:gd name="adj2" fmla="val 139396"/>
            <a:gd name="adj3" fmla="val 16522868"/>
            <a:gd name="adj4" fmla="val 157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altLang="zh-CN" sz="1600" kern="1200" dirty="0">
              <a:solidFill>
                <a:srgbClr val="FFFFFF">
                  <a:hueOff val="0"/>
                  <a:satOff val="0"/>
                  <a:lumOff val="0"/>
                  <a:alphaOff val="0"/>
                </a:srgbClr>
              </a:solidFill>
              <a:latin typeface="Tahoma"/>
              <a:ea typeface="+mn-ea"/>
              <a:cs typeface="+mn-cs"/>
            </a:rPr>
            <a:t>1</a:t>
          </a:r>
          <a:r>
            <a:rPr lang="zh-CN" altLang="en-US" sz="1600" kern="1200" dirty="0">
              <a:solidFill>
                <a:srgbClr val="FFFFFF">
                  <a:hueOff val="0"/>
                  <a:satOff val="0"/>
                  <a:lumOff val="0"/>
                  <a:alphaOff val="0"/>
                </a:srgbClr>
              </a:solidFill>
              <a:latin typeface="Tahoma"/>
              <a:ea typeface="+mn-ea"/>
              <a:cs typeface="+mn-cs"/>
            </a:rPr>
            <a:t> 尼散月</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4CC7CA4-90CA-C44A-80C6-5F4700CEE084}">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2 </a:t>
          </a:r>
          <a:r>
            <a:rPr lang="zh-CN" altLang="en-US" sz="1900" kern="1200" dirty="0">
              <a:solidFill>
                <a:srgbClr val="FFFFFF">
                  <a:hueOff val="0"/>
                  <a:satOff val="0"/>
                  <a:lumOff val="0"/>
                  <a:alphaOff val="0"/>
                </a:srgbClr>
              </a:solidFill>
              <a:latin typeface="Tahoma"/>
              <a:ea typeface="+mn-ea"/>
              <a:cs typeface="+mn-cs"/>
            </a:rPr>
            <a:t>以珥月</a:t>
          </a:r>
          <a:endParaRPr lang="en-US" sz="19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7E13332C-B56D-A940-B9D8-EF62C0148D0D}">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FCD605C-912A-4041-B996-B403716CA487}">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3</a:t>
          </a:r>
          <a:r>
            <a:rPr lang="zh-CN" altLang="en-US" sz="1900" kern="1200" dirty="0">
              <a:solidFill>
                <a:srgbClr val="FFFFFF">
                  <a:hueOff val="0"/>
                  <a:satOff val="0"/>
                  <a:lumOff val="0"/>
                  <a:alphaOff val="0"/>
                </a:srgbClr>
              </a:solidFill>
              <a:latin typeface="Tahoma"/>
              <a:ea typeface="+mn-ea"/>
              <a:cs typeface="+mn-cs"/>
            </a:rPr>
            <a:t> 西弯月</a:t>
          </a:r>
          <a:endParaRPr lang="en-US" sz="19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C105699B-8FB2-A741-A50C-5CCB2285D0C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011ABDE-921D-CC4A-A812-98D8BC216768}">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4 </a:t>
          </a:r>
          <a:r>
            <a:rPr lang="zh-CN" altLang="en-US" sz="1900" kern="1200" dirty="0">
              <a:solidFill>
                <a:srgbClr val="FFFFFF">
                  <a:hueOff val="0"/>
                  <a:satOff val="0"/>
                  <a:lumOff val="0"/>
                  <a:alphaOff val="0"/>
                </a:srgbClr>
              </a:solidFill>
              <a:latin typeface="Tahoma"/>
              <a:ea typeface="+mn-ea"/>
              <a:cs typeface="+mn-cs"/>
            </a:rPr>
            <a:t>搭模斯月</a:t>
          </a:r>
          <a:endParaRPr lang="en-US" sz="19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4CDF93A6-30AC-5049-921D-2336D88B6C8C}">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BE15629-E7D3-B841-AFF5-8835001D0C0D}">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5 </a:t>
          </a:r>
          <a:r>
            <a:rPr lang="zh-CN" altLang="en-US" sz="1900" kern="1200" dirty="0">
              <a:solidFill>
                <a:srgbClr val="FFFFFF">
                  <a:hueOff val="0"/>
                  <a:satOff val="0"/>
                  <a:lumOff val="0"/>
                  <a:alphaOff val="0"/>
                </a:srgbClr>
              </a:solidFill>
              <a:latin typeface="Tahoma"/>
              <a:ea typeface="+mn-ea"/>
              <a:cs typeface="+mn-cs"/>
            </a:rPr>
            <a:t>埃波月</a:t>
          </a:r>
          <a:endParaRPr lang="en-US" sz="19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BC2D0E1C-471D-7E42-82F1-D17C1CE939AE}">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09B53D5-F25D-3645-B6F1-7A6889DDDF8A}">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6 </a:t>
          </a:r>
          <a:r>
            <a:rPr lang="zh-CN" altLang="en-US" sz="1900" kern="1200" dirty="0">
              <a:solidFill>
                <a:srgbClr val="FFFFFF">
                  <a:hueOff val="0"/>
                  <a:satOff val="0"/>
                  <a:lumOff val="0"/>
                  <a:alphaOff val="0"/>
                </a:srgbClr>
              </a:solidFill>
              <a:latin typeface="Tahoma"/>
              <a:ea typeface="+mn-ea"/>
              <a:cs typeface="+mn-cs"/>
            </a:rPr>
            <a:t>以禄月</a:t>
          </a:r>
          <a:endParaRPr lang="en-US" sz="19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ED222A40-1059-3345-AD49-855C25E47BE8}">
      <dsp:nvSpPr>
        <dsp:cNvPr id="0" name=""/>
        <dsp:cNvSpPr/>
      </dsp:nvSpPr>
      <dsp:spPr>
        <a:xfrm>
          <a:off x="570896" y="119588"/>
          <a:ext cx="6098607" cy="6098607"/>
        </a:xfrm>
        <a:prstGeom prst="circularArrow">
          <a:avLst>
            <a:gd name="adj1" fmla="val 2311"/>
            <a:gd name="adj2" fmla="val 139396"/>
            <a:gd name="adj3" fmla="val 5722868"/>
            <a:gd name="adj4" fmla="val 49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887613-2C8E-6048-BE4F-C6593EEA02B6}">
      <dsp:nvSpPr>
        <dsp:cNvPr id="0" name=""/>
        <dsp:cNvSpPr/>
      </dsp:nvSpPr>
      <dsp:spPr>
        <a:xfrm>
          <a:off x="2449957" y="5601853"/>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7 </a:t>
          </a:r>
          <a:r>
            <a:rPr lang="zh-CN" altLang="en-US" sz="1900" kern="1200" dirty="0">
              <a:solidFill>
                <a:srgbClr val="FFFFFF">
                  <a:hueOff val="0"/>
                  <a:satOff val="0"/>
                  <a:lumOff val="0"/>
                  <a:alphaOff val="0"/>
                </a:srgbClr>
              </a:solidFill>
              <a:latin typeface="Tahoma"/>
              <a:ea typeface="+mn-ea"/>
              <a:cs typeface="+mn-cs"/>
            </a:rPr>
            <a:t>提斯利月</a:t>
          </a:r>
          <a:endParaRPr lang="en-US" sz="1900" kern="1200" dirty="0">
            <a:solidFill>
              <a:srgbClr val="FFFFFF">
                <a:hueOff val="0"/>
                <a:satOff val="0"/>
                <a:lumOff val="0"/>
                <a:alphaOff val="0"/>
              </a:srgbClr>
            </a:solidFill>
            <a:latin typeface="Tahoma"/>
            <a:ea typeface="+mn-ea"/>
            <a:cs typeface="+mn-cs"/>
          </a:endParaRPr>
        </a:p>
      </dsp:txBody>
      <dsp:txXfrm>
        <a:off x="2449957" y="5601853"/>
        <a:ext cx="1159509" cy="722746"/>
      </dsp:txXfrm>
    </dsp:sp>
    <dsp:sp modelId="{3EB43849-CDAA-6542-A0ED-A2364BFE5183}">
      <dsp:nvSpPr>
        <dsp:cNvPr id="0" name=""/>
        <dsp:cNvSpPr/>
      </dsp:nvSpPr>
      <dsp:spPr>
        <a:xfrm>
          <a:off x="894271" y="198176"/>
          <a:ext cx="6098607" cy="6098607"/>
        </a:xfrm>
        <a:prstGeom prst="circularArrow">
          <a:avLst>
            <a:gd name="adj1" fmla="val 2311"/>
            <a:gd name="adj2" fmla="val 139396"/>
            <a:gd name="adj3" fmla="val 7397564"/>
            <a:gd name="adj4" fmla="val 67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4A0DB84-DA6F-5B42-865D-A1C9482E6477}">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8 </a:t>
          </a:r>
          <a:r>
            <a:rPr lang="zh-CN" altLang="en-US" sz="1900" kern="1200" dirty="0">
              <a:solidFill>
                <a:srgbClr val="FFFFFF">
                  <a:hueOff val="0"/>
                  <a:satOff val="0"/>
                  <a:lumOff val="0"/>
                  <a:alphaOff val="0"/>
                </a:srgbClr>
              </a:solidFill>
              <a:latin typeface="Tahoma"/>
              <a:ea typeface="+mn-ea"/>
              <a:cs typeface="+mn-cs"/>
            </a:rPr>
            <a:t>玛西班月</a:t>
          </a:r>
          <a:endParaRPr lang="en-US" sz="19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A03A567C-81C1-5D48-A8D8-13AC95079D6E}">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1865973-AFE4-A943-BF2C-DC5AFBD39F55}">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9 </a:t>
          </a:r>
          <a:r>
            <a:rPr lang="zh-CN" altLang="en-US" sz="1900" kern="1200" dirty="0">
              <a:solidFill>
                <a:srgbClr val="FFFFFF">
                  <a:hueOff val="0"/>
                  <a:satOff val="0"/>
                  <a:lumOff val="0"/>
                  <a:alphaOff val="0"/>
                </a:srgbClr>
              </a:solidFill>
              <a:latin typeface="Tahoma"/>
              <a:ea typeface="+mn-ea"/>
              <a:cs typeface="+mn-cs"/>
            </a:rPr>
            <a:t>基斯流月</a:t>
          </a:r>
          <a:endParaRPr lang="en-US" sz="19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97C00218-34C1-5146-826D-31FE35FA5017}">
      <dsp:nvSpPr>
        <dsp:cNvPr id="0" name=""/>
        <dsp:cNvSpPr/>
      </dsp:nvSpPr>
      <dsp:spPr>
        <a:xfrm>
          <a:off x="932263" y="61950"/>
          <a:ext cx="6098607" cy="6098607"/>
        </a:xfrm>
        <a:prstGeom prst="circularArrow">
          <a:avLst>
            <a:gd name="adj1" fmla="val 2311"/>
            <a:gd name="adj2" fmla="val 139396"/>
            <a:gd name="adj3" fmla="val 11122868"/>
            <a:gd name="adj4" fmla="val 103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8A8FDD3-53A8-B64E-A8CF-56CB16DD1561}">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10 </a:t>
          </a:r>
          <a:r>
            <a:rPr lang="zh-CN" altLang="en-US" sz="1900" kern="1200" dirty="0">
              <a:solidFill>
                <a:srgbClr val="FFFFFF">
                  <a:hueOff val="0"/>
                  <a:satOff val="0"/>
                  <a:lumOff val="0"/>
                  <a:alphaOff val="0"/>
                </a:srgbClr>
              </a:solidFill>
              <a:latin typeface="Tahoma"/>
              <a:ea typeface="+mn-ea"/>
              <a:cs typeface="+mn-cs"/>
            </a:rPr>
            <a:t>提别月</a:t>
          </a:r>
          <a:endParaRPr lang="en-US" sz="19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6EF3A9E6-F5F9-C84D-A088-29BA6973AC84}">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EF6DDEE-72DC-714C-A05F-3C4CBC43E8B1}">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11</a:t>
          </a:r>
          <a:r>
            <a:rPr lang="zh-CN" altLang="en-US" sz="1900" kern="1200" dirty="0">
              <a:solidFill>
                <a:srgbClr val="FFFFFF">
                  <a:hueOff val="0"/>
                  <a:satOff val="0"/>
                  <a:lumOff val="0"/>
                  <a:alphaOff val="0"/>
                </a:srgbClr>
              </a:solidFill>
              <a:latin typeface="Tahoma"/>
              <a:ea typeface="+mn-ea"/>
              <a:cs typeface="+mn-cs"/>
            </a:rPr>
            <a:t> 细罢特月</a:t>
          </a:r>
          <a:endParaRPr lang="en-US" sz="19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9C0B38ED-69AF-1742-B03C-44F628081988}">
      <dsp:nvSpPr>
        <dsp:cNvPr id="0" name=""/>
        <dsp:cNvSpPr/>
      </dsp:nvSpPr>
      <dsp:spPr>
        <a:xfrm>
          <a:off x="830908" y="73617"/>
          <a:ext cx="6098607" cy="6098607"/>
        </a:xfrm>
        <a:prstGeom prst="circularArrow">
          <a:avLst>
            <a:gd name="adj1" fmla="val 2311"/>
            <a:gd name="adj2" fmla="val 139396"/>
            <a:gd name="adj3" fmla="val 14707283"/>
            <a:gd name="adj4" fmla="val 140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71C92C7-1F11-9943-86A3-AC589F620D1F}">
      <dsp:nvSpPr>
        <dsp:cNvPr id="0" name=""/>
        <dsp:cNvSpPr/>
      </dsp:nvSpPr>
      <dsp:spPr>
        <a:xfrm>
          <a:off x="2700675" y="2989"/>
          <a:ext cx="64465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12 </a:t>
          </a:r>
          <a:r>
            <a:rPr lang="zh-CN" altLang="en-US" sz="1900" kern="1200" dirty="0">
              <a:solidFill>
                <a:srgbClr val="FFFFFF">
                  <a:hueOff val="0"/>
                  <a:satOff val="0"/>
                  <a:lumOff val="0"/>
                  <a:alphaOff val="0"/>
                </a:srgbClr>
              </a:solidFill>
              <a:latin typeface="Tahoma"/>
              <a:ea typeface="+mn-ea"/>
              <a:cs typeface="+mn-cs"/>
            </a:rPr>
            <a:t>亚达月</a:t>
          </a:r>
          <a:endParaRPr lang="en-US" sz="1900" kern="1200" dirty="0"/>
        </a:p>
      </dsp:txBody>
      <dsp:txXfrm>
        <a:off x="2700675" y="2989"/>
        <a:ext cx="644653" cy="722746"/>
      </dsp:txXfrm>
    </dsp:sp>
    <dsp:sp modelId="{177A76F1-B4CA-E543-9CF3-DEF10E2A977A}">
      <dsp:nvSpPr>
        <dsp:cNvPr id="0" name=""/>
        <dsp:cNvSpPr/>
      </dsp:nvSpPr>
      <dsp:spPr>
        <a:xfrm>
          <a:off x="670555" y="114749"/>
          <a:ext cx="6098607" cy="6098607"/>
        </a:xfrm>
        <a:prstGeom prst="circularArrow">
          <a:avLst>
            <a:gd name="adj1" fmla="val 2311"/>
            <a:gd name="adj2" fmla="val 139396"/>
            <a:gd name="adj3" fmla="val 16522868"/>
            <a:gd name="adj4" fmla="val 157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altLang="zh-CN" sz="1600" kern="1200" dirty="0">
              <a:solidFill>
                <a:srgbClr val="FFFFFF">
                  <a:hueOff val="0"/>
                  <a:satOff val="0"/>
                  <a:lumOff val="0"/>
                  <a:alphaOff val="0"/>
                </a:srgbClr>
              </a:solidFill>
              <a:latin typeface="Tahoma"/>
              <a:ea typeface="+mn-ea"/>
              <a:cs typeface="+mn-cs"/>
            </a:rPr>
            <a:t>1</a:t>
          </a:r>
          <a:r>
            <a:rPr lang="zh-CN" altLang="en-US" sz="1600" kern="1200" dirty="0">
              <a:solidFill>
                <a:srgbClr val="FFFFFF">
                  <a:hueOff val="0"/>
                  <a:satOff val="0"/>
                  <a:lumOff val="0"/>
                  <a:alphaOff val="0"/>
                </a:srgbClr>
              </a:solidFill>
              <a:latin typeface="Tahoma"/>
              <a:ea typeface="+mn-ea"/>
              <a:cs typeface="+mn-cs"/>
            </a:rPr>
            <a:t> 尼散月</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4CC7CA4-90CA-C44A-80C6-5F4700CEE084}">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2 </a:t>
          </a:r>
          <a:r>
            <a:rPr lang="zh-CN" altLang="en-US" sz="1900" kern="1200" dirty="0">
              <a:solidFill>
                <a:srgbClr val="FFFFFF">
                  <a:hueOff val="0"/>
                  <a:satOff val="0"/>
                  <a:lumOff val="0"/>
                  <a:alphaOff val="0"/>
                </a:srgbClr>
              </a:solidFill>
              <a:latin typeface="Tahoma"/>
              <a:ea typeface="+mn-ea"/>
              <a:cs typeface="+mn-cs"/>
            </a:rPr>
            <a:t>以珥月</a:t>
          </a:r>
          <a:endParaRPr lang="en-US" sz="19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7E13332C-B56D-A940-B9D8-EF62C0148D0D}">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FCD605C-912A-4041-B996-B403716CA487}">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3</a:t>
          </a:r>
          <a:r>
            <a:rPr lang="zh-CN" altLang="en-US" sz="1900" kern="1200" dirty="0">
              <a:solidFill>
                <a:srgbClr val="FFFFFF">
                  <a:hueOff val="0"/>
                  <a:satOff val="0"/>
                  <a:lumOff val="0"/>
                  <a:alphaOff val="0"/>
                </a:srgbClr>
              </a:solidFill>
              <a:latin typeface="Tahoma"/>
              <a:ea typeface="+mn-ea"/>
              <a:cs typeface="+mn-cs"/>
            </a:rPr>
            <a:t> 西弯月</a:t>
          </a:r>
          <a:endParaRPr lang="en-US" sz="19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C105699B-8FB2-A741-A50C-5CCB2285D0C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011ABDE-921D-CC4A-A812-98D8BC216768}">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4 </a:t>
          </a:r>
          <a:r>
            <a:rPr lang="zh-CN" altLang="en-US" sz="1900" kern="1200" dirty="0">
              <a:solidFill>
                <a:srgbClr val="FFFFFF">
                  <a:hueOff val="0"/>
                  <a:satOff val="0"/>
                  <a:lumOff val="0"/>
                  <a:alphaOff val="0"/>
                </a:srgbClr>
              </a:solidFill>
              <a:latin typeface="Tahoma"/>
              <a:ea typeface="+mn-ea"/>
              <a:cs typeface="+mn-cs"/>
            </a:rPr>
            <a:t>搭模斯月</a:t>
          </a:r>
          <a:endParaRPr lang="en-US" sz="19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4CDF93A6-30AC-5049-921D-2336D88B6C8C}">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BE15629-E7D3-B841-AFF5-8835001D0C0D}">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5 </a:t>
          </a:r>
          <a:r>
            <a:rPr lang="zh-CN" altLang="en-US" sz="1900" kern="1200" dirty="0">
              <a:solidFill>
                <a:srgbClr val="FFFFFF">
                  <a:hueOff val="0"/>
                  <a:satOff val="0"/>
                  <a:lumOff val="0"/>
                  <a:alphaOff val="0"/>
                </a:srgbClr>
              </a:solidFill>
              <a:latin typeface="Tahoma"/>
              <a:ea typeface="+mn-ea"/>
              <a:cs typeface="+mn-cs"/>
            </a:rPr>
            <a:t>埃波月</a:t>
          </a:r>
          <a:endParaRPr lang="en-US" sz="19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BC2D0E1C-471D-7E42-82F1-D17C1CE939AE}">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09B53D5-F25D-3645-B6F1-7A6889DDDF8A}">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6 </a:t>
          </a:r>
          <a:r>
            <a:rPr lang="zh-CN" altLang="en-US" sz="1900" kern="1200" dirty="0">
              <a:solidFill>
                <a:srgbClr val="FFFFFF">
                  <a:hueOff val="0"/>
                  <a:satOff val="0"/>
                  <a:lumOff val="0"/>
                  <a:alphaOff val="0"/>
                </a:srgbClr>
              </a:solidFill>
              <a:latin typeface="Tahoma"/>
              <a:ea typeface="+mn-ea"/>
              <a:cs typeface="+mn-cs"/>
            </a:rPr>
            <a:t>以禄月</a:t>
          </a:r>
          <a:endParaRPr lang="en-US" sz="19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ED222A40-1059-3345-AD49-855C25E47BE8}">
      <dsp:nvSpPr>
        <dsp:cNvPr id="0" name=""/>
        <dsp:cNvSpPr/>
      </dsp:nvSpPr>
      <dsp:spPr>
        <a:xfrm>
          <a:off x="570896" y="119588"/>
          <a:ext cx="6098607" cy="6098607"/>
        </a:xfrm>
        <a:prstGeom prst="circularArrow">
          <a:avLst>
            <a:gd name="adj1" fmla="val 2311"/>
            <a:gd name="adj2" fmla="val 139396"/>
            <a:gd name="adj3" fmla="val 5722868"/>
            <a:gd name="adj4" fmla="val 49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887613-2C8E-6048-BE4F-C6593EEA02B6}">
      <dsp:nvSpPr>
        <dsp:cNvPr id="0" name=""/>
        <dsp:cNvSpPr/>
      </dsp:nvSpPr>
      <dsp:spPr>
        <a:xfrm>
          <a:off x="2449957" y="5601853"/>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7 </a:t>
          </a:r>
          <a:r>
            <a:rPr lang="zh-CN" altLang="en-US" sz="1900" kern="1200" dirty="0">
              <a:solidFill>
                <a:srgbClr val="FFFFFF">
                  <a:hueOff val="0"/>
                  <a:satOff val="0"/>
                  <a:lumOff val="0"/>
                  <a:alphaOff val="0"/>
                </a:srgbClr>
              </a:solidFill>
              <a:latin typeface="Tahoma"/>
              <a:ea typeface="+mn-ea"/>
              <a:cs typeface="+mn-cs"/>
            </a:rPr>
            <a:t>提斯利月</a:t>
          </a:r>
          <a:endParaRPr lang="en-US" sz="1900" kern="1200" dirty="0">
            <a:solidFill>
              <a:srgbClr val="FFFFFF">
                <a:hueOff val="0"/>
                <a:satOff val="0"/>
                <a:lumOff val="0"/>
                <a:alphaOff val="0"/>
              </a:srgbClr>
            </a:solidFill>
            <a:latin typeface="Tahoma"/>
            <a:ea typeface="+mn-ea"/>
            <a:cs typeface="+mn-cs"/>
          </a:endParaRPr>
        </a:p>
      </dsp:txBody>
      <dsp:txXfrm>
        <a:off x="2449957" y="5601853"/>
        <a:ext cx="1159509" cy="722746"/>
      </dsp:txXfrm>
    </dsp:sp>
    <dsp:sp modelId="{3EB43849-CDAA-6542-A0ED-A2364BFE5183}">
      <dsp:nvSpPr>
        <dsp:cNvPr id="0" name=""/>
        <dsp:cNvSpPr/>
      </dsp:nvSpPr>
      <dsp:spPr>
        <a:xfrm>
          <a:off x="894271" y="198176"/>
          <a:ext cx="6098607" cy="6098607"/>
        </a:xfrm>
        <a:prstGeom prst="circularArrow">
          <a:avLst>
            <a:gd name="adj1" fmla="val 2311"/>
            <a:gd name="adj2" fmla="val 139396"/>
            <a:gd name="adj3" fmla="val 7397564"/>
            <a:gd name="adj4" fmla="val 67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4A0DB84-DA6F-5B42-865D-A1C9482E6477}">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8 </a:t>
          </a:r>
          <a:r>
            <a:rPr lang="zh-CN" altLang="en-US" sz="1900" kern="1200" dirty="0">
              <a:solidFill>
                <a:srgbClr val="FFFFFF">
                  <a:hueOff val="0"/>
                  <a:satOff val="0"/>
                  <a:lumOff val="0"/>
                  <a:alphaOff val="0"/>
                </a:srgbClr>
              </a:solidFill>
              <a:latin typeface="Tahoma"/>
              <a:ea typeface="+mn-ea"/>
              <a:cs typeface="+mn-cs"/>
            </a:rPr>
            <a:t>玛西班月</a:t>
          </a:r>
          <a:endParaRPr lang="en-US" sz="19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A03A567C-81C1-5D48-A8D8-13AC95079D6E}">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1865973-AFE4-A943-BF2C-DC5AFBD39F55}">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9 </a:t>
          </a:r>
          <a:r>
            <a:rPr lang="zh-CN" altLang="en-US" sz="1900" kern="1200" dirty="0">
              <a:solidFill>
                <a:srgbClr val="FFFFFF">
                  <a:hueOff val="0"/>
                  <a:satOff val="0"/>
                  <a:lumOff val="0"/>
                  <a:alphaOff val="0"/>
                </a:srgbClr>
              </a:solidFill>
              <a:latin typeface="Tahoma"/>
              <a:ea typeface="+mn-ea"/>
              <a:cs typeface="+mn-cs"/>
            </a:rPr>
            <a:t>基斯流月</a:t>
          </a:r>
          <a:endParaRPr lang="en-US" sz="19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97C00218-34C1-5146-826D-31FE35FA5017}">
      <dsp:nvSpPr>
        <dsp:cNvPr id="0" name=""/>
        <dsp:cNvSpPr/>
      </dsp:nvSpPr>
      <dsp:spPr>
        <a:xfrm>
          <a:off x="932263" y="61950"/>
          <a:ext cx="6098607" cy="6098607"/>
        </a:xfrm>
        <a:prstGeom prst="circularArrow">
          <a:avLst>
            <a:gd name="adj1" fmla="val 2311"/>
            <a:gd name="adj2" fmla="val 139396"/>
            <a:gd name="adj3" fmla="val 11122868"/>
            <a:gd name="adj4" fmla="val 103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8A8FDD3-53A8-B64E-A8CF-56CB16DD1561}">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10 </a:t>
          </a:r>
          <a:r>
            <a:rPr lang="zh-CN" altLang="en-US" sz="1900" kern="1200" dirty="0">
              <a:solidFill>
                <a:srgbClr val="FFFFFF">
                  <a:hueOff val="0"/>
                  <a:satOff val="0"/>
                  <a:lumOff val="0"/>
                  <a:alphaOff val="0"/>
                </a:srgbClr>
              </a:solidFill>
              <a:latin typeface="Tahoma"/>
              <a:ea typeface="+mn-ea"/>
              <a:cs typeface="+mn-cs"/>
            </a:rPr>
            <a:t>提别月</a:t>
          </a:r>
          <a:endParaRPr lang="en-US" sz="19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6EF3A9E6-F5F9-C84D-A088-29BA6973AC84}">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EF6DDEE-72DC-714C-A05F-3C4CBC43E8B1}">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11</a:t>
          </a:r>
          <a:r>
            <a:rPr lang="zh-CN" altLang="en-US" sz="1900" kern="1200" dirty="0">
              <a:solidFill>
                <a:srgbClr val="FFFFFF">
                  <a:hueOff val="0"/>
                  <a:satOff val="0"/>
                  <a:lumOff val="0"/>
                  <a:alphaOff val="0"/>
                </a:srgbClr>
              </a:solidFill>
              <a:latin typeface="Tahoma"/>
              <a:ea typeface="+mn-ea"/>
              <a:cs typeface="+mn-cs"/>
            </a:rPr>
            <a:t> 细罢特月</a:t>
          </a:r>
          <a:endParaRPr lang="en-US" sz="19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9C0B38ED-69AF-1742-B03C-44F628081988}">
      <dsp:nvSpPr>
        <dsp:cNvPr id="0" name=""/>
        <dsp:cNvSpPr/>
      </dsp:nvSpPr>
      <dsp:spPr>
        <a:xfrm>
          <a:off x="830908" y="73617"/>
          <a:ext cx="6098607" cy="6098607"/>
        </a:xfrm>
        <a:prstGeom prst="circularArrow">
          <a:avLst>
            <a:gd name="adj1" fmla="val 2311"/>
            <a:gd name="adj2" fmla="val 139396"/>
            <a:gd name="adj3" fmla="val 14707283"/>
            <a:gd name="adj4" fmla="val 140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71C92C7-1F11-9943-86A3-AC589F620D1F}">
      <dsp:nvSpPr>
        <dsp:cNvPr id="0" name=""/>
        <dsp:cNvSpPr/>
      </dsp:nvSpPr>
      <dsp:spPr>
        <a:xfrm>
          <a:off x="2700675" y="2989"/>
          <a:ext cx="64465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12 </a:t>
          </a:r>
          <a:r>
            <a:rPr lang="zh-CN" altLang="en-US" sz="1900" kern="1200" dirty="0">
              <a:solidFill>
                <a:srgbClr val="FFFFFF">
                  <a:hueOff val="0"/>
                  <a:satOff val="0"/>
                  <a:lumOff val="0"/>
                  <a:alphaOff val="0"/>
                </a:srgbClr>
              </a:solidFill>
              <a:latin typeface="Tahoma"/>
              <a:ea typeface="+mn-ea"/>
              <a:cs typeface="+mn-cs"/>
            </a:rPr>
            <a:t>亚达月</a:t>
          </a:r>
          <a:endParaRPr lang="en-US" sz="1900" kern="1200" dirty="0"/>
        </a:p>
      </dsp:txBody>
      <dsp:txXfrm>
        <a:off x="2700675" y="2989"/>
        <a:ext cx="644653" cy="722746"/>
      </dsp:txXfrm>
    </dsp:sp>
    <dsp:sp modelId="{177A76F1-B4CA-E543-9CF3-DEF10E2A977A}">
      <dsp:nvSpPr>
        <dsp:cNvPr id="0" name=""/>
        <dsp:cNvSpPr/>
      </dsp:nvSpPr>
      <dsp:spPr>
        <a:xfrm>
          <a:off x="670555" y="114749"/>
          <a:ext cx="6098607" cy="6098607"/>
        </a:xfrm>
        <a:prstGeom prst="circularArrow">
          <a:avLst>
            <a:gd name="adj1" fmla="val 2311"/>
            <a:gd name="adj2" fmla="val 139396"/>
            <a:gd name="adj3" fmla="val 16522868"/>
            <a:gd name="adj4" fmla="val 157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altLang="zh-CN" sz="1600" kern="1200" dirty="0">
              <a:solidFill>
                <a:srgbClr val="FFFFFF">
                  <a:hueOff val="0"/>
                  <a:satOff val="0"/>
                  <a:lumOff val="0"/>
                  <a:alphaOff val="0"/>
                </a:srgbClr>
              </a:solidFill>
              <a:latin typeface="Tahoma"/>
              <a:ea typeface="+mn-ea"/>
              <a:cs typeface="+mn-cs"/>
            </a:rPr>
            <a:t>1</a:t>
          </a:r>
          <a:r>
            <a:rPr lang="zh-CN" altLang="en-US" sz="1600" kern="1200" dirty="0">
              <a:solidFill>
                <a:srgbClr val="FFFFFF">
                  <a:hueOff val="0"/>
                  <a:satOff val="0"/>
                  <a:lumOff val="0"/>
                  <a:alphaOff val="0"/>
                </a:srgbClr>
              </a:solidFill>
              <a:latin typeface="Tahoma"/>
              <a:ea typeface="+mn-ea"/>
              <a:cs typeface="+mn-cs"/>
            </a:rPr>
            <a:t> 尼散月</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4CC7CA4-90CA-C44A-80C6-5F4700CEE084}">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2 </a:t>
          </a:r>
          <a:r>
            <a:rPr lang="zh-CN" altLang="en-US" sz="1900" kern="1200" dirty="0">
              <a:solidFill>
                <a:srgbClr val="FFFFFF">
                  <a:hueOff val="0"/>
                  <a:satOff val="0"/>
                  <a:lumOff val="0"/>
                  <a:alphaOff val="0"/>
                </a:srgbClr>
              </a:solidFill>
              <a:latin typeface="Tahoma"/>
              <a:ea typeface="+mn-ea"/>
              <a:cs typeface="+mn-cs"/>
            </a:rPr>
            <a:t>以珥月</a:t>
          </a:r>
          <a:endParaRPr lang="en-US" sz="19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7E13332C-B56D-A940-B9D8-EF62C0148D0D}">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FCD605C-912A-4041-B996-B403716CA487}">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3</a:t>
          </a:r>
          <a:r>
            <a:rPr lang="zh-CN" altLang="en-US" sz="1900" kern="1200" dirty="0">
              <a:solidFill>
                <a:srgbClr val="FFFFFF">
                  <a:hueOff val="0"/>
                  <a:satOff val="0"/>
                  <a:lumOff val="0"/>
                  <a:alphaOff val="0"/>
                </a:srgbClr>
              </a:solidFill>
              <a:latin typeface="Tahoma"/>
              <a:ea typeface="+mn-ea"/>
              <a:cs typeface="+mn-cs"/>
            </a:rPr>
            <a:t> 西弯月</a:t>
          </a:r>
          <a:endParaRPr lang="en-US" sz="19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C105699B-8FB2-A741-A50C-5CCB2285D0C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011ABDE-921D-CC4A-A812-98D8BC216768}">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4 </a:t>
          </a:r>
          <a:r>
            <a:rPr lang="zh-CN" altLang="en-US" sz="1900" kern="1200" dirty="0">
              <a:solidFill>
                <a:srgbClr val="FFFFFF">
                  <a:hueOff val="0"/>
                  <a:satOff val="0"/>
                  <a:lumOff val="0"/>
                  <a:alphaOff val="0"/>
                </a:srgbClr>
              </a:solidFill>
              <a:latin typeface="Tahoma"/>
              <a:ea typeface="+mn-ea"/>
              <a:cs typeface="+mn-cs"/>
            </a:rPr>
            <a:t>搭模斯月</a:t>
          </a:r>
          <a:endParaRPr lang="en-US" sz="19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4CDF93A6-30AC-5049-921D-2336D88B6C8C}">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BE15629-E7D3-B841-AFF5-8835001D0C0D}">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5 </a:t>
          </a:r>
          <a:r>
            <a:rPr lang="zh-CN" altLang="en-US" sz="1900" kern="1200" dirty="0">
              <a:solidFill>
                <a:srgbClr val="FFFFFF">
                  <a:hueOff val="0"/>
                  <a:satOff val="0"/>
                  <a:lumOff val="0"/>
                  <a:alphaOff val="0"/>
                </a:srgbClr>
              </a:solidFill>
              <a:latin typeface="Tahoma"/>
              <a:ea typeface="+mn-ea"/>
              <a:cs typeface="+mn-cs"/>
            </a:rPr>
            <a:t>埃波月</a:t>
          </a:r>
          <a:endParaRPr lang="en-US" sz="19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BC2D0E1C-471D-7E42-82F1-D17C1CE939AE}">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09B53D5-F25D-3645-B6F1-7A6889DDDF8A}">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6 </a:t>
          </a:r>
          <a:r>
            <a:rPr lang="zh-CN" altLang="en-US" sz="1900" kern="1200" dirty="0">
              <a:solidFill>
                <a:srgbClr val="FFFFFF">
                  <a:hueOff val="0"/>
                  <a:satOff val="0"/>
                  <a:lumOff val="0"/>
                  <a:alphaOff val="0"/>
                </a:srgbClr>
              </a:solidFill>
              <a:latin typeface="Tahoma"/>
              <a:ea typeface="+mn-ea"/>
              <a:cs typeface="+mn-cs"/>
            </a:rPr>
            <a:t>以禄月</a:t>
          </a:r>
          <a:endParaRPr lang="en-US" sz="19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ED222A40-1059-3345-AD49-855C25E47BE8}">
      <dsp:nvSpPr>
        <dsp:cNvPr id="0" name=""/>
        <dsp:cNvSpPr/>
      </dsp:nvSpPr>
      <dsp:spPr>
        <a:xfrm>
          <a:off x="570896" y="119588"/>
          <a:ext cx="6098607" cy="6098607"/>
        </a:xfrm>
        <a:prstGeom prst="circularArrow">
          <a:avLst>
            <a:gd name="adj1" fmla="val 2311"/>
            <a:gd name="adj2" fmla="val 139396"/>
            <a:gd name="adj3" fmla="val 5722868"/>
            <a:gd name="adj4" fmla="val 49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887613-2C8E-6048-BE4F-C6593EEA02B6}">
      <dsp:nvSpPr>
        <dsp:cNvPr id="0" name=""/>
        <dsp:cNvSpPr/>
      </dsp:nvSpPr>
      <dsp:spPr>
        <a:xfrm>
          <a:off x="2449957" y="5601853"/>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7 </a:t>
          </a:r>
          <a:r>
            <a:rPr lang="zh-CN" altLang="en-US" sz="1900" kern="1200" dirty="0">
              <a:solidFill>
                <a:srgbClr val="FFFFFF">
                  <a:hueOff val="0"/>
                  <a:satOff val="0"/>
                  <a:lumOff val="0"/>
                  <a:alphaOff val="0"/>
                </a:srgbClr>
              </a:solidFill>
              <a:latin typeface="Tahoma"/>
              <a:ea typeface="+mn-ea"/>
              <a:cs typeface="+mn-cs"/>
            </a:rPr>
            <a:t>提斯利月</a:t>
          </a:r>
          <a:endParaRPr lang="en-US" sz="1900" kern="1200" dirty="0">
            <a:solidFill>
              <a:srgbClr val="FFFFFF">
                <a:hueOff val="0"/>
                <a:satOff val="0"/>
                <a:lumOff val="0"/>
                <a:alphaOff val="0"/>
              </a:srgbClr>
            </a:solidFill>
            <a:latin typeface="Tahoma"/>
            <a:ea typeface="+mn-ea"/>
            <a:cs typeface="+mn-cs"/>
          </a:endParaRPr>
        </a:p>
      </dsp:txBody>
      <dsp:txXfrm>
        <a:off x="2449957" y="5601853"/>
        <a:ext cx="1159509" cy="722746"/>
      </dsp:txXfrm>
    </dsp:sp>
    <dsp:sp modelId="{3EB43849-CDAA-6542-A0ED-A2364BFE5183}">
      <dsp:nvSpPr>
        <dsp:cNvPr id="0" name=""/>
        <dsp:cNvSpPr/>
      </dsp:nvSpPr>
      <dsp:spPr>
        <a:xfrm>
          <a:off x="894271" y="198176"/>
          <a:ext cx="6098607" cy="6098607"/>
        </a:xfrm>
        <a:prstGeom prst="circularArrow">
          <a:avLst>
            <a:gd name="adj1" fmla="val 2311"/>
            <a:gd name="adj2" fmla="val 139396"/>
            <a:gd name="adj3" fmla="val 7397564"/>
            <a:gd name="adj4" fmla="val 67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4A0DB84-DA6F-5B42-865D-A1C9482E6477}">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8 </a:t>
          </a:r>
          <a:r>
            <a:rPr lang="zh-CN" altLang="en-US" sz="1900" kern="1200" dirty="0">
              <a:solidFill>
                <a:srgbClr val="FFFFFF">
                  <a:hueOff val="0"/>
                  <a:satOff val="0"/>
                  <a:lumOff val="0"/>
                  <a:alphaOff val="0"/>
                </a:srgbClr>
              </a:solidFill>
              <a:latin typeface="Tahoma"/>
              <a:ea typeface="+mn-ea"/>
              <a:cs typeface="+mn-cs"/>
            </a:rPr>
            <a:t>玛西班月</a:t>
          </a:r>
          <a:endParaRPr lang="en-US" sz="19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A03A567C-81C1-5D48-A8D8-13AC95079D6E}">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1865973-AFE4-A943-BF2C-DC5AFBD39F55}">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9 </a:t>
          </a:r>
          <a:r>
            <a:rPr lang="zh-CN" altLang="en-US" sz="1900" kern="1200" dirty="0">
              <a:solidFill>
                <a:srgbClr val="FFFFFF">
                  <a:hueOff val="0"/>
                  <a:satOff val="0"/>
                  <a:lumOff val="0"/>
                  <a:alphaOff val="0"/>
                </a:srgbClr>
              </a:solidFill>
              <a:latin typeface="Tahoma"/>
              <a:ea typeface="+mn-ea"/>
              <a:cs typeface="+mn-cs"/>
            </a:rPr>
            <a:t>基斯流月</a:t>
          </a:r>
          <a:endParaRPr lang="en-US" sz="19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97C00218-34C1-5146-826D-31FE35FA5017}">
      <dsp:nvSpPr>
        <dsp:cNvPr id="0" name=""/>
        <dsp:cNvSpPr/>
      </dsp:nvSpPr>
      <dsp:spPr>
        <a:xfrm>
          <a:off x="932263" y="61950"/>
          <a:ext cx="6098607" cy="6098607"/>
        </a:xfrm>
        <a:prstGeom prst="circularArrow">
          <a:avLst>
            <a:gd name="adj1" fmla="val 2311"/>
            <a:gd name="adj2" fmla="val 139396"/>
            <a:gd name="adj3" fmla="val 11122868"/>
            <a:gd name="adj4" fmla="val 103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8A8FDD3-53A8-B64E-A8CF-56CB16DD1561}">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10 </a:t>
          </a:r>
          <a:r>
            <a:rPr lang="zh-CN" altLang="en-US" sz="1900" kern="1200" dirty="0">
              <a:solidFill>
                <a:srgbClr val="FFFFFF">
                  <a:hueOff val="0"/>
                  <a:satOff val="0"/>
                  <a:lumOff val="0"/>
                  <a:alphaOff val="0"/>
                </a:srgbClr>
              </a:solidFill>
              <a:latin typeface="Tahoma"/>
              <a:ea typeface="+mn-ea"/>
              <a:cs typeface="+mn-cs"/>
            </a:rPr>
            <a:t>提别月</a:t>
          </a:r>
          <a:endParaRPr lang="en-US" sz="19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6EF3A9E6-F5F9-C84D-A088-29BA6973AC84}">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EF6DDEE-72DC-714C-A05F-3C4CBC43E8B1}">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11</a:t>
          </a:r>
          <a:r>
            <a:rPr lang="zh-CN" altLang="en-US" sz="1900" kern="1200" dirty="0">
              <a:solidFill>
                <a:srgbClr val="FFFFFF">
                  <a:hueOff val="0"/>
                  <a:satOff val="0"/>
                  <a:lumOff val="0"/>
                  <a:alphaOff val="0"/>
                </a:srgbClr>
              </a:solidFill>
              <a:latin typeface="Tahoma"/>
              <a:ea typeface="+mn-ea"/>
              <a:cs typeface="+mn-cs"/>
            </a:rPr>
            <a:t> 细罢特月</a:t>
          </a:r>
          <a:endParaRPr lang="en-US" sz="19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9C0B38ED-69AF-1742-B03C-44F628081988}">
      <dsp:nvSpPr>
        <dsp:cNvPr id="0" name=""/>
        <dsp:cNvSpPr/>
      </dsp:nvSpPr>
      <dsp:spPr>
        <a:xfrm>
          <a:off x="830908" y="73617"/>
          <a:ext cx="6098607" cy="6098607"/>
        </a:xfrm>
        <a:prstGeom prst="circularArrow">
          <a:avLst>
            <a:gd name="adj1" fmla="val 2311"/>
            <a:gd name="adj2" fmla="val 139396"/>
            <a:gd name="adj3" fmla="val 14707283"/>
            <a:gd name="adj4" fmla="val 140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71C92C7-1F11-9943-86A3-AC589F620D1F}">
      <dsp:nvSpPr>
        <dsp:cNvPr id="0" name=""/>
        <dsp:cNvSpPr/>
      </dsp:nvSpPr>
      <dsp:spPr>
        <a:xfrm>
          <a:off x="2700675" y="2989"/>
          <a:ext cx="64465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12 </a:t>
          </a:r>
          <a:r>
            <a:rPr lang="zh-CN" altLang="en-US" sz="1900" kern="1200" dirty="0">
              <a:solidFill>
                <a:srgbClr val="FFFFFF">
                  <a:hueOff val="0"/>
                  <a:satOff val="0"/>
                  <a:lumOff val="0"/>
                  <a:alphaOff val="0"/>
                </a:srgbClr>
              </a:solidFill>
              <a:latin typeface="Tahoma"/>
              <a:ea typeface="+mn-ea"/>
              <a:cs typeface="+mn-cs"/>
            </a:rPr>
            <a:t>亚达月</a:t>
          </a:r>
          <a:endParaRPr lang="en-US" sz="1900" kern="1200" dirty="0"/>
        </a:p>
      </dsp:txBody>
      <dsp:txXfrm>
        <a:off x="2700675" y="2989"/>
        <a:ext cx="644653" cy="722746"/>
      </dsp:txXfrm>
    </dsp:sp>
    <dsp:sp modelId="{177A76F1-B4CA-E543-9CF3-DEF10E2A977A}">
      <dsp:nvSpPr>
        <dsp:cNvPr id="0" name=""/>
        <dsp:cNvSpPr/>
      </dsp:nvSpPr>
      <dsp:spPr>
        <a:xfrm>
          <a:off x="670555" y="114749"/>
          <a:ext cx="6098607" cy="6098607"/>
        </a:xfrm>
        <a:prstGeom prst="circularArrow">
          <a:avLst>
            <a:gd name="adj1" fmla="val 2311"/>
            <a:gd name="adj2" fmla="val 139396"/>
            <a:gd name="adj3" fmla="val 16522868"/>
            <a:gd name="adj4" fmla="val 157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2B2F766-7106-4D14-A410-3FF83FF9DA6A}">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2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160798" y="570686"/>
        <a:ext cx="1056152" cy="549175"/>
      </dsp:txXfrm>
    </dsp:sp>
    <dsp:sp modelId="{A13C2EC2-3BB1-4AED-8BFF-A43EDEA6D5A7}">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AD090EC-F82B-465C-97FC-02B77E151B69}">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3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62730" y="1556533"/>
        <a:ext cx="1190646" cy="549175"/>
      </dsp:txXfrm>
    </dsp:sp>
    <dsp:sp modelId="{88B14231-88AD-4924-BC03-F41B0CADF17A}">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0B9E332-AC3E-415F-9508-13FA0F3755E5}">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4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76064" y="2694890"/>
        <a:ext cx="1163978" cy="549175"/>
      </dsp:txXfrm>
    </dsp:sp>
    <dsp:sp modelId="{10E1AB73-6EA7-43F5-8A60-08A6868B205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C62F8AA-9ACA-447E-9840-842636A7807A}">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5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00430" y="3680737"/>
        <a:ext cx="1376888" cy="549175"/>
      </dsp:txXfrm>
    </dsp:sp>
    <dsp:sp modelId="{B4D2A162-81AD-408C-AA78-B7F28413FA41}">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A148D2E-AE7A-45A1-9683-EF0135CCCB0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6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128013" y="4249916"/>
        <a:ext cx="1150029" cy="549175"/>
      </dsp:txXfrm>
    </dsp:sp>
    <dsp:sp modelId="{105547AA-203F-4E83-9363-E2976826B407}">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02CDE258-2442-4436-9F42-8FE5410CB905}">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7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124146" y="4249916"/>
        <a:ext cx="881048" cy="549175"/>
      </dsp:txXfrm>
    </dsp:sp>
    <dsp:sp modelId="{F8D3CC4B-D270-4001-B2A4-94324CDCFAC7}">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BB253CA-6A67-4484-8ACC-B7DF47590F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8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979513" y="3680737"/>
        <a:ext cx="1198620" cy="549175"/>
      </dsp:txXfrm>
    </dsp:sp>
    <dsp:sp modelId="{0D54D732-B986-4CFB-9CDA-53D4936105BC}">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7DFB7AD-B7A9-4723-9E3C-0E770F26106A}">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9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2393" y="2694890"/>
        <a:ext cx="1214502" cy="549175"/>
      </dsp:txXfrm>
    </dsp:sp>
    <dsp:sp modelId="{9611CA3D-8467-4128-AB20-056543E7D806}">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D55A612-55CE-4FC1-AF45-DD3C259CBCBA}">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10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95023" y="1556533"/>
        <a:ext cx="1229242" cy="549175"/>
      </dsp:txXfrm>
    </dsp:sp>
    <dsp:sp modelId="{491878E4-1D7B-4BAC-A1BE-8A447FDE1EAE}">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C013E67-BF49-42E2-A079-1BBF36411A3E}">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11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1016442" y="570686"/>
        <a:ext cx="1124761" cy="549175"/>
      </dsp:txXfrm>
    </dsp:sp>
    <dsp:sp modelId="{5373E5BA-0AF1-4405-8FBC-7708876DFC73}">
      <dsp:nvSpPr>
        <dsp:cNvPr id="0" name=""/>
        <dsp:cNvSpPr/>
      </dsp:nvSpPr>
      <dsp:spPr>
        <a:xfrm>
          <a:off x="863062" y="54772"/>
          <a:ext cx="4630303" cy="4630303"/>
        </a:xfrm>
        <a:prstGeom prst="circularArrow">
          <a:avLst>
            <a:gd name="adj1" fmla="val 2311"/>
            <a:gd name="adj2" fmla="val 139396"/>
            <a:gd name="adj3" fmla="val 14707283"/>
            <a:gd name="adj4" fmla="val 140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7BA78A3-7D5F-4BCD-A87F-FC0AFEA30737}">
      <dsp:nvSpPr>
        <dsp:cNvPr id="0" name=""/>
        <dsp:cNvSpPr/>
      </dsp:nvSpPr>
      <dsp:spPr>
        <a:xfrm>
          <a:off x="2276119" y="1497"/>
          <a:ext cx="5011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12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276119" y="1497"/>
        <a:ext cx="501188" cy="549175"/>
      </dsp:txXfrm>
    </dsp:sp>
    <dsp:sp modelId="{219258D9-5108-4035-BCD2-0AD46EE4D7FF}">
      <dsp:nvSpPr>
        <dsp:cNvPr id="0" name=""/>
        <dsp:cNvSpPr/>
      </dsp:nvSpPr>
      <dsp:spPr>
        <a:xfrm>
          <a:off x="738822" y="86497"/>
          <a:ext cx="4630303" cy="4630303"/>
        </a:xfrm>
        <a:prstGeom prst="circularArrow">
          <a:avLst>
            <a:gd name="adj1" fmla="val 2311"/>
            <a:gd name="adj2" fmla="val 139396"/>
            <a:gd name="adj3" fmla="val 16522868"/>
            <a:gd name="adj4" fmla="val 157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A6595D0-7F77-463D-A6EC-EC6772DED45C}">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2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160798" y="570686"/>
        <a:ext cx="1056152" cy="549175"/>
      </dsp:txXfrm>
    </dsp:sp>
    <dsp:sp modelId="{6CAFD580-79B9-4A6C-8138-2351D1D1FFC5}">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C3B1EA0-7150-4468-8EC2-B7999EFB254A}">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3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62730" y="1556533"/>
        <a:ext cx="1190646" cy="549175"/>
      </dsp:txXfrm>
    </dsp:sp>
    <dsp:sp modelId="{789E8A39-08E0-4793-A3A0-76F2AF0C83AF}">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6A1A07C-FA0A-42E7-AAA5-9F48BC6DD0ED}">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4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76064" y="2694890"/>
        <a:ext cx="1163978" cy="549175"/>
      </dsp:txXfrm>
    </dsp:sp>
    <dsp:sp modelId="{41686D35-C314-4984-A2A5-9BFDCB2D4898}">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F663C5D-9388-409A-A28A-D1517DC00DB3}">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5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00430" y="3680737"/>
        <a:ext cx="1376888" cy="549175"/>
      </dsp:txXfrm>
    </dsp:sp>
    <dsp:sp modelId="{D896097A-A342-499E-932C-3ACB3C8D76DF}">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2A07F78-E0DD-4137-ADEA-F1F773C63975}">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6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128013" y="4249916"/>
        <a:ext cx="1150029" cy="549175"/>
      </dsp:txXfrm>
    </dsp:sp>
    <dsp:sp modelId="{9165E005-AA3A-4130-9C4E-54C73786DFC9}">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BCC85A3-03EC-481F-B0F8-591672F8FC0C}">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7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124146" y="4249916"/>
        <a:ext cx="881048" cy="549175"/>
      </dsp:txXfrm>
    </dsp:sp>
    <dsp:sp modelId="{16437ABF-DEC2-4E74-B36D-754FD2CD3BF6}">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E1BEC5E-5D4A-4B06-B85F-DD00B1EC2518}">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8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979513" y="3680737"/>
        <a:ext cx="1198620" cy="549175"/>
      </dsp:txXfrm>
    </dsp:sp>
    <dsp:sp modelId="{6B75600D-BDB0-4BBE-B79E-4DFF339696F9}">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4F923D19-7A0A-4058-B776-BEA46C1C1FA3}">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9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2393" y="2694890"/>
        <a:ext cx="1214502" cy="549175"/>
      </dsp:txXfrm>
    </dsp:sp>
    <dsp:sp modelId="{47C98758-6B57-4505-9B23-287C42914478}">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04F974A-ADD2-49E4-BBC3-5FE72A0C7E97}">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10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95023" y="1556533"/>
        <a:ext cx="1229242" cy="549175"/>
      </dsp:txXfrm>
    </dsp:sp>
    <dsp:sp modelId="{E60F5F79-D24B-4E2C-9A41-0DE7AD5DE743}">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BFD444E-B815-428C-9F57-532E2566231E}">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11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1016442" y="570686"/>
        <a:ext cx="1124761" cy="549175"/>
      </dsp:txXfrm>
    </dsp:sp>
    <dsp:sp modelId="{D952F9E2-9468-4873-8362-30C311B8C8BA}">
      <dsp:nvSpPr>
        <dsp:cNvPr id="0" name=""/>
        <dsp:cNvSpPr/>
      </dsp:nvSpPr>
      <dsp:spPr>
        <a:xfrm>
          <a:off x="863062" y="54772"/>
          <a:ext cx="4630303" cy="4630303"/>
        </a:xfrm>
        <a:prstGeom prst="circularArrow">
          <a:avLst>
            <a:gd name="adj1" fmla="val 2311"/>
            <a:gd name="adj2" fmla="val 139396"/>
            <a:gd name="adj3" fmla="val 14707283"/>
            <a:gd name="adj4" fmla="val 140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1A61C15-1C0A-47F4-882F-F60D62B35195}">
      <dsp:nvSpPr>
        <dsp:cNvPr id="0" name=""/>
        <dsp:cNvSpPr/>
      </dsp:nvSpPr>
      <dsp:spPr>
        <a:xfrm>
          <a:off x="2276119" y="1497"/>
          <a:ext cx="5011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12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276119" y="1497"/>
        <a:ext cx="501188" cy="549175"/>
      </dsp:txXfrm>
    </dsp:sp>
    <dsp:sp modelId="{70983517-3AAB-4290-B93E-DC31F824C40B}">
      <dsp:nvSpPr>
        <dsp:cNvPr id="0" name=""/>
        <dsp:cNvSpPr/>
      </dsp:nvSpPr>
      <dsp:spPr>
        <a:xfrm>
          <a:off x="738822" y="86497"/>
          <a:ext cx="4630303" cy="4630303"/>
        </a:xfrm>
        <a:prstGeom prst="circularArrow">
          <a:avLst>
            <a:gd name="adj1" fmla="val 2311"/>
            <a:gd name="adj2" fmla="val 139396"/>
            <a:gd name="adj3" fmla="val 16522868"/>
            <a:gd name="adj4" fmla="val 157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565CD42-27F1-4429-868D-D1FC6CC7477A}">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2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160798" y="570686"/>
        <a:ext cx="1056152" cy="549175"/>
      </dsp:txXfrm>
    </dsp:sp>
    <dsp:sp modelId="{8E3B9ADF-7AA6-4160-8C20-5E7644BD3348}">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A95710A-1CC1-4463-B461-494715E51FF4}">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3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62730" y="1556533"/>
        <a:ext cx="1190646" cy="549175"/>
      </dsp:txXfrm>
    </dsp:sp>
    <dsp:sp modelId="{C1138C7A-8C5D-4B33-B3F2-30339A676503}">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AD1010E-3228-4CC8-9C9D-BF9C334865E2}">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4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76064" y="2694890"/>
        <a:ext cx="1163978" cy="549175"/>
      </dsp:txXfrm>
    </dsp:sp>
    <dsp:sp modelId="{F0CA19FE-F3BD-4EC5-811A-10886C05510C}">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7AE0057-A568-478F-B4E2-6FA5171C7463}">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5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00430" y="3680737"/>
        <a:ext cx="1376888" cy="549175"/>
      </dsp:txXfrm>
    </dsp:sp>
    <dsp:sp modelId="{A22DC443-9C20-43F6-8343-688768613836}">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4CE7126-A9D4-4CB9-A8C1-72213B258707}">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6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128013" y="4249916"/>
        <a:ext cx="1150029" cy="549175"/>
      </dsp:txXfrm>
    </dsp:sp>
    <dsp:sp modelId="{6B469B5E-4E70-4CF8-970A-524499AA754E}">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6B6825F-2EE9-46E6-B969-BEC50ECD1874}">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7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124146" y="4249916"/>
        <a:ext cx="881048" cy="549175"/>
      </dsp:txXfrm>
    </dsp:sp>
    <dsp:sp modelId="{8186B8CE-F894-4736-8FC0-FD408DE4ABD3}">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F04E9C7-9B03-4E32-877C-586F20D8AD73}">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8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979513" y="3680737"/>
        <a:ext cx="1198620" cy="549175"/>
      </dsp:txXfrm>
    </dsp:sp>
    <dsp:sp modelId="{C4F727F8-7790-47B3-B85A-7347E3BA24C2}">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393BEA8-7202-43EA-8D78-9F50DCC0536C}">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9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2393" y="2694890"/>
        <a:ext cx="1214502" cy="549175"/>
      </dsp:txXfrm>
    </dsp:sp>
    <dsp:sp modelId="{01C64552-A7D8-45E7-94FC-620F87442FE7}">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99CEB4E-89F8-4AFA-94E7-7AF27546A7C8}">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10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95023" y="1556533"/>
        <a:ext cx="1229242" cy="549175"/>
      </dsp:txXfrm>
    </dsp:sp>
    <dsp:sp modelId="{711B582A-2D27-45A7-ABF6-A4FDC2E5006D}">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77EB9D8-4F07-4B84-9019-C9D880E5425E}">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11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1016442" y="570686"/>
        <a:ext cx="1124761" cy="549175"/>
      </dsp:txXfrm>
    </dsp:sp>
    <dsp:sp modelId="{B442FD32-BAEF-41B8-8B09-00B6044FFEF8}">
      <dsp:nvSpPr>
        <dsp:cNvPr id="0" name=""/>
        <dsp:cNvSpPr/>
      </dsp:nvSpPr>
      <dsp:spPr>
        <a:xfrm>
          <a:off x="863062" y="54772"/>
          <a:ext cx="4630303" cy="4630303"/>
        </a:xfrm>
        <a:prstGeom prst="circularArrow">
          <a:avLst>
            <a:gd name="adj1" fmla="val 2311"/>
            <a:gd name="adj2" fmla="val 139396"/>
            <a:gd name="adj3" fmla="val 14707283"/>
            <a:gd name="adj4" fmla="val 140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A5C9713-8004-4D8B-9610-F0F0315F7CCD}">
      <dsp:nvSpPr>
        <dsp:cNvPr id="0" name=""/>
        <dsp:cNvSpPr/>
      </dsp:nvSpPr>
      <dsp:spPr>
        <a:xfrm>
          <a:off x="2276119" y="1497"/>
          <a:ext cx="5011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12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276119" y="1497"/>
        <a:ext cx="501188" cy="549175"/>
      </dsp:txXfrm>
    </dsp:sp>
    <dsp:sp modelId="{75D8531B-B6CC-4F1D-A077-28294995D997}">
      <dsp:nvSpPr>
        <dsp:cNvPr id="0" name=""/>
        <dsp:cNvSpPr/>
      </dsp:nvSpPr>
      <dsp:spPr>
        <a:xfrm>
          <a:off x="738822" y="86497"/>
          <a:ext cx="4630303" cy="4630303"/>
        </a:xfrm>
        <a:prstGeom prst="circularArrow">
          <a:avLst>
            <a:gd name="adj1" fmla="val 2311"/>
            <a:gd name="adj2" fmla="val 139396"/>
            <a:gd name="adj3" fmla="val 16522868"/>
            <a:gd name="adj4" fmla="val 157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4B1F503-CFC0-4FF6-BAA9-2D75C1226A83}">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2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160798" y="570686"/>
        <a:ext cx="1056152" cy="549175"/>
      </dsp:txXfrm>
    </dsp:sp>
    <dsp:sp modelId="{EFB058DB-6359-4E06-9D6A-36A5D6F73E56}">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C95576C-BE7E-4421-9810-51F4EF947EE2}">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3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62730" y="1556533"/>
        <a:ext cx="1190646" cy="549175"/>
      </dsp:txXfrm>
    </dsp:sp>
    <dsp:sp modelId="{104738B2-4567-453C-A6D4-708B0E077B21}">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C184A26-6E77-4535-8D98-1542C1FF0701}">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4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76064" y="2694890"/>
        <a:ext cx="1163978" cy="549175"/>
      </dsp:txXfrm>
    </dsp:sp>
    <dsp:sp modelId="{AF66C0C3-9583-4671-BB61-4BBD8EDE867A}">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C74C8BF-C198-484A-992E-8A6B1967C732}">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5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00430" y="3680737"/>
        <a:ext cx="1376888" cy="549175"/>
      </dsp:txXfrm>
    </dsp:sp>
    <dsp:sp modelId="{38DE4FF7-E7E1-4FAB-BAEB-5745934C9F53}">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0305EB5-96AC-4A96-A607-391CF9D1C35B}">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6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128013" y="4249916"/>
        <a:ext cx="1150029" cy="549175"/>
      </dsp:txXfrm>
    </dsp:sp>
    <dsp:sp modelId="{462A04BF-9841-44B8-B203-039CDF5149EB}">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90BF288-7F62-4396-B1AC-97763FAE57F9}">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7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124146" y="4249916"/>
        <a:ext cx="881048" cy="549175"/>
      </dsp:txXfrm>
    </dsp:sp>
    <dsp:sp modelId="{E8473103-B13A-4812-A3B2-C87D10F70A5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46FBFC9-A048-4CD3-9A6C-FED60B8309C6}">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8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979513" y="3680737"/>
        <a:ext cx="1198620" cy="549175"/>
      </dsp:txXfrm>
    </dsp:sp>
    <dsp:sp modelId="{5E7F2A92-7469-43D0-B961-B7866826A2A4}">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1B7A68F-FF46-4352-9482-A45C14D3495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9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2393" y="2694890"/>
        <a:ext cx="1214502" cy="549175"/>
      </dsp:txXfrm>
    </dsp:sp>
    <dsp:sp modelId="{75376B83-880D-44F4-BAD4-99B7E8545C50}">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6A38B26-23AE-409F-975B-959D96C070AF}">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10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95023" y="1556533"/>
        <a:ext cx="1229242" cy="549175"/>
      </dsp:txXfrm>
    </dsp:sp>
    <dsp:sp modelId="{0416DF9A-03FB-41DF-8229-3E93B452C0CE}">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22BB561-E62A-4C94-880A-B3B54999FC0E}">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11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1016442" y="570686"/>
        <a:ext cx="1124761" cy="549175"/>
      </dsp:txXfrm>
    </dsp:sp>
    <dsp:sp modelId="{79F51A05-FA2C-402B-BCD8-D99C0324C19B}">
      <dsp:nvSpPr>
        <dsp:cNvPr id="0" name=""/>
        <dsp:cNvSpPr/>
      </dsp:nvSpPr>
      <dsp:spPr>
        <a:xfrm>
          <a:off x="863062" y="54772"/>
          <a:ext cx="4630303" cy="4630303"/>
        </a:xfrm>
        <a:prstGeom prst="circularArrow">
          <a:avLst>
            <a:gd name="adj1" fmla="val 2311"/>
            <a:gd name="adj2" fmla="val 139396"/>
            <a:gd name="adj3" fmla="val 14707283"/>
            <a:gd name="adj4" fmla="val 140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632CC64F-0E17-4E7B-A038-54081CC43FB5}">
      <dsp:nvSpPr>
        <dsp:cNvPr id="0" name=""/>
        <dsp:cNvSpPr/>
      </dsp:nvSpPr>
      <dsp:spPr>
        <a:xfrm>
          <a:off x="2276119" y="1497"/>
          <a:ext cx="5011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12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276119" y="1497"/>
        <a:ext cx="501188" cy="549175"/>
      </dsp:txXfrm>
    </dsp:sp>
    <dsp:sp modelId="{912DEDDB-59FC-4A97-8E37-D6DDBAF41758}">
      <dsp:nvSpPr>
        <dsp:cNvPr id="0" name=""/>
        <dsp:cNvSpPr/>
      </dsp:nvSpPr>
      <dsp:spPr>
        <a:xfrm>
          <a:off x="738822" y="86497"/>
          <a:ext cx="4630303" cy="4630303"/>
        </a:xfrm>
        <a:prstGeom prst="circularArrow">
          <a:avLst>
            <a:gd name="adj1" fmla="val 2311"/>
            <a:gd name="adj2" fmla="val 139396"/>
            <a:gd name="adj3" fmla="val 16522868"/>
            <a:gd name="adj4" fmla="val 157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441DF152-9B53-412A-91F8-5182E28B1398}">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2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160798" y="570686"/>
        <a:ext cx="1056152" cy="549175"/>
      </dsp:txXfrm>
    </dsp:sp>
    <dsp:sp modelId="{C6C462D4-91B1-4D79-867C-662356E35138}">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2B6E1BE-D048-499B-BBF4-A5248A01B619}">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3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62730" y="1556533"/>
        <a:ext cx="1190646" cy="549175"/>
      </dsp:txXfrm>
    </dsp:sp>
    <dsp:sp modelId="{CB8341AE-44CE-4183-B8DD-54943004CC44}">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FD6135A-B9C9-4D82-9288-1E660AA4BC87}">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4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76064" y="2694890"/>
        <a:ext cx="1163978" cy="549175"/>
      </dsp:txXfrm>
    </dsp:sp>
    <dsp:sp modelId="{5173E5FC-470B-4A49-872B-7586F58BBAD1}">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C64B601-CEC7-496A-B289-9BC3B9114A7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5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00430" y="3680737"/>
        <a:ext cx="1376888" cy="549175"/>
      </dsp:txXfrm>
    </dsp:sp>
    <dsp:sp modelId="{B1C14590-321D-4728-AC81-BA046011EC90}">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6112A947-E92D-47F2-A613-39952B3F9D1B}">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6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128013" y="4249916"/>
        <a:ext cx="1150029" cy="549175"/>
      </dsp:txXfrm>
    </dsp:sp>
    <dsp:sp modelId="{371433C6-5EFF-4005-8726-A855FCA01D6E}">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06DE843-0D7A-43CA-BC04-CCF0D51B3E57}">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7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124146" y="4249916"/>
        <a:ext cx="881048" cy="549175"/>
      </dsp:txXfrm>
    </dsp:sp>
    <dsp:sp modelId="{E7B1D079-BFA7-41D4-B9AF-786D7A4AB927}">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3C905A1-B66D-4D38-8B54-14D30EF69BE8}">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8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979513" y="3680737"/>
        <a:ext cx="1198620" cy="549175"/>
      </dsp:txXfrm>
    </dsp:sp>
    <dsp:sp modelId="{7EA1449D-1387-4C05-8388-59A4B3695ACD}">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6E2B444-F849-4148-BA75-EC8DEAAAE62C}">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9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2393" y="2694890"/>
        <a:ext cx="1214502" cy="549175"/>
      </dsp:txXfrm>
    </dsp:sp>
    <dsp:sp modelId="{E58DBEC5-18AE-4283-8B3B-132F368E9A9A}">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1D366BF-719C-410D-81EF-3BCA04915035}">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10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95023" y="1556533"/>
        <a:ext cx="1229242" cy="549175"/>
      </dsp:txXfrm>
    </dsp:sp>
    <dsp:sp modelId="{07E29C41-DBF4-46FB-8E26-C81106CECCA5}">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803AF92-D7C3-4A42-AABC-07208EBD2F04}">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11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1016442" y="570686"/>
        <a:ext cx="1124761" cy="549175"/>
      </dsp:txXfrm>
    </dsp:sp>
    <dsp:sp modelId="{ABC6147E-194A-42C4-9EB5-9B0559213D02}">
      <dsp:nvSpPr>
        <dsp:cNvPr id="0" name=""/>
        <dsp:cNvSpPr/>
      </dsp:nvSpPr>
      <dsp:spPr>
        <a:xfrm>
          <a:off x="863062" y="54772"/>
          <a:ext cx="4630303" cy="4630303"/>
        </a:xfrm>
        <a:prstGeom prst="circularArrow">
          <a:avLst>
            <a:gd name="adj1" fmla="val 2311"/>
            <a:gd name="adj2" fmla="val 139396"/>
            <a:gd name="adj3" fmla="val 14707283"/>
            <a:gd name="adj4" fmla="val 140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5812F1B-2F54-4FEF-8B9F-245B568B26C8}">
      <dsp:nvSpPr>
        <dsp:cNvPr id="0" name=""/>
        <dsp:cNvSpPr/>
      </dsp:nvSpPr>
      <dsp:spPr>
        <a:xfrm>
          <a:off x="2276119" y="1497"/>
          <a:ext cx="5011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12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276119" y="1497"/>
        <a:ext cx="501188" cy="549175"/>
      </dsp:txXfrm>
    </dsp:sp>
    <dsp:sp modelId="{570FF72B-AA65-4C32-83E8-D514C9545E22}">
      <dsp:nvSpPr>
        <dsp:cNvPr id="0" name=""/>
        <dsp:cNvSpPr/>
      </dsp:nvSpPr>
      <dsp:spPr>
        <a:xfrm>
          <a:off x="738822" y="86497"/>
          <a:ext cx="4630303" cy="4630303"/>
        </a:xfrm>
        <a:prstGeom prst="circularArrow">
          <a:avLst>
            <a:gd name="adj1" fmla="val 2311"/>
            <a:gd name="adj2" fmla="val 139396"/>
            <a:gd name="adj3" fmla="val 16522868"/>
            <a:gd name="adj4" fmla="val 157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373A771-35BD-4B08-BAAF-FA4EEAF25065}">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2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160798" y="570686"/>
        <a:ext cx="1056152" cy="549175"/>
      </dsp:txXfrm>
    </dsp:sp>
    <dsp:sp modelId="{E08526D4-9449-4BB2-A447-7052E0FA32BD}">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4F08989-BCC1-4C6C-A500-C1D69DBBAC0A}">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3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62730" y="1556533"/>
        <a:ext cx="1190646" cy="549175"/>
      </dsp:txXfrm>
    </dsp:sp>
    <dsp:sp modelId="{370B6C17-E811-40F8-9163-5AC28C5AAF0B}">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B16C037-CB26-4EC2-BD85-590544B0C18E}">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4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76064" y="2694890"/>
        <a:ext cx="1163978" cy="549175"/>
      </dsp:txXfrm>
    </dsp:sp>
    <dsp:sp modelId="{17F3C207-D070-4C88-847B-76D785B97BD8}">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A58D965-EC65-4635-8CB9-49C2262B0654}">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5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00430" y="3680737"/>
        <a:ext cx="1376888" cy="549175"/>
      </dsp:txXfrm>
    </dsp:sp>
    <dsp:sp modelId="{C24CD459-5D9D-481E-8546-8CDB83B92E70}">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F9C887E-2413-473A-B257-C001865A9117}">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6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128013" y="4249916"/>
        <a:ext cx="1150029" cy="549175"/>
      </dsp:txXfrm>
    </dsp:sp>
    <dsp:sp modelId="{C829350E-1BA6-4056-96D2-C516D3BB7AC8}">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7E8DE74-0FEA-4B8E-AA7D-AD1106293E0C}">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7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124146" y="4249916"/>
        <a:ext cx="881048" cy="549175"/>
      </dsp:txXfrm>
    </dsp:sp>
    <dsp:sp modelId="{0567C360-CB06-474A-82DA-5F0D9677DB67}">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07C2F18-1516-4C63-95F2-874201090CD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8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979513" y="3680737"/>
        <a:ext cx="1198620" cy="549175"/>
      </dsp:txXfrm>
    </dsp:sp>
    <dsp:sp modelId="{D2D11C5D-F7CB-4ADB-9066-225DF13C3E72}">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404E793-02BF-4283-9A39-5FE09253A4A4}">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9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2393" y="2694890"/>
        <a:ext cx="1214502" cy="549175"/>
      </dsp:txXfrm>
    </dsp:sp>
    <dsp:sp modelId="{C1F4E719-83DE-42E9-AB30-94CBDC3063EA}">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40D5492-2BF6-4F15-AAC7-BDCA4EB6A364}">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10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95023" y="1556533"/>
        <a:ext cx="1229242" cy="549175"/>
      </dsp:txXfrm>
    </dsp:sp>
    <dsp:sp modelId="{FBACF34E-B971-44A5-A42F-033798C2616C}">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D0A259E-5F98-42BF-BEE8-410420B00426}">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11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1016442" y="570686"/>
        <a:ext cx="1124761" cy="549175"/>
      </dsp:txXfrm>
    </dsp:sp>
    <dsp:sp modelId="{3D43756B-0733-481C-98E3-AF85524CC4CA}">
      <dsp:nvSpPr>
        <dsp:cNvPr id="0" name=""/>
        <dsp:cNvSpPr/>
      </dsp:nvSpPr>
      <dsp:spPr>
        <a:xfrm>
          <a:off x="863062" y="54772"/>
          <a:ext cx="4630303" cy="4630303"/>
        </a:xfrm>
        <a:prstGeom prst="circularArrow">
          <a:avLst>
            <a:gd name="adj1" fmla="val 2311"/>
            <a:gd name="adj2" fmla="val 139396"/>
            <a:gd name="adj3" fmla="val 14707283"/>
            <a:gd name="adj4" fmla="val 140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95B1F50-1CE6-4404-BD69-ED31A65E6968}">
      <dsp:nvSpPr>
        <dsp:cNvPr id="0" name=""/>
        <dsp:cNvSpPr/>
      </dsp:nvSpPr>
      <dsp:spPr>
        <a:xfrm>
          <a:off x="2276119" y="1497"/>
          <a:ext cx="5011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12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276119" y="1497"/>
        <a:ext cx="501188" cy="549175"/>
      </dsp:txXfrm>
    </dsp:sp>
    <dsp:sp modelId="{5963FB69-2962-4982-ACBB-7F79922AFBE1}">
      <dsp:nvSpPr>
        <dsp:cNvPr id="0" name=""/>
        <dsp:cNvSpPr/>
      </dsp:nvSpPr>
      <dsp:spPr>
        <a:xfrm>
          <a:off x="738822" y="86497"/>
          <a:ext cx="4630303" cy="4630303"/>
        </a:xfrm>
        <a:prstGeom prst="circularArrow">
          <a:avLst>
            <a:gd name="adj1" fmla="val 2311"/>
            <a:gd name="adj2" fmla="val 139396"/>
            <a:gd name="adj3" fmla="val 16522868"/>
            <a:gd name="adj4" fmla="val 157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E4FEF63-C924-44F6-8314-1EE5FF92512C}">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2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160798" y="570686"/>
        <a:ext cx="1056152" cy="549175"/>
      </dsp:txXfrm>
    </dsp:sp>
    <dsp:sp modelId="{0FF25F0B-DC59-4D27-B4D2-C1E52DE39924}">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4646BA12-BDC1-4818-B4C9-F98D1476B129}">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3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62730" y="1556533"/>
        <a:ext cx="1190646" cy="549175"/>
      </dsp:txXfrm>
    </dsp:sp>
    <dsp:sp modelId="{5C75D32B-8D0B-43FC-A600-C1CF40DA0BA9}">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25F4C61-C45D-4A49-8CE3-9654C4DB155A}">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4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76064" y="2694890"/>
        <a:ext cx="1163978" cy="549175"/>
      </dsp:txXfrm>
    </dsp:sp>
    <dsp:sp modelId="{CB3CA28B-FE59-4F82-8487-E700ACF80135}">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BCF6DD-584E-4274-85F2-304804F02FEE}">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5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00430" y="3680737"/>
        <a:ext cx="1376888" cy="549175"/>
      </dsp:txXfrm>
    </dsp:sp>
    <dsp:sp modelId="{E3CE03A0-7193-4D2D-8BE6-DB805C2A66E0}">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D03049E-AF35-45E8-8B81-A11B09C0886A}">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6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128013" y="4249916"/>
        <a:ext cx="1150029" cy="549175"/>
      </dsp:txXfrm>
    </dsp:sp>
    <dsp:sp modelId="{DABC39E6-CE57-41F7-A268-9A1D424FC0B0}">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A33152-AF1D-4502-8590-D07808DB015B}">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7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124146" y="4249916"/>
        <a:ext cx="881048" cy="549175"/>
      </dsp:txXfrm>
    </dsp:sp>
    <dsp:sp modelId="{9C13075A-006D-4B4B-97B8-78023369D637}">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CB4C2C7-85BF-4260-B8CA-EDAA116D6DD0}">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8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979513" y="3680737"/>
        <a:ext cx="1198620" cy="549175"/>
      </dsp:txXfrm>
    </dsp:sp>
    <dsp:sp modelId="{A3A0B396-5FB5-42FF-ACC8-AEAA4B44B44B}">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3B7EDF9-4B7F-4F01-AE26-CFD256562AEE}">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9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2393" y="2694890"/>
        <a:ext cx="1214502" cy="549175"/>
      </dsp:txXfrm>
    </dsp:sp>
    <dsp:sp modelId="{7EF66174-CD9E-4809-A2A8-51AE8EA5D22E}">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0A1702EC-3E46-4B06-9254-494FA395981D}">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10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95023" y="1556533"/>
        <a:ext cx="1229242" cy="549175"/>
      </dsp:txXfrm>
    </dsp:sp>
    <dsp:sp modelId="{5E8851E8-F314-45D5-9BDD-953AA235864B}">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4B613170-D70C-442C-8BE9-DB53996F60F7}">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11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1016442" y="570686"/>
        <a:ext cx="1124761" cy="549175"/>
      </dsp:txXfrm>
    </dsp:sp>
    <dsp:sp modelId="{5B4E0E5C-6FEA-4202-9E5F-11476543C1C1}">
      <dsp:nvSpPr>
        <dsp:cNvPr id="0" name=""/>
        <dsp:cNvSpPr/>
      </dsp:nvSpPr>
      <dsp:spPr>
        <a:xfrm>
          <a:off x="863062" y="54772"/>
          <a:ext cx="4630303" cy="4630303"/>
        </a:xfrm>
        <a:prstGeom prst="circularArrow">
          <a:avLst>
            <a:gd name="adj1" fmla="val 2311"/>
            <a:gd name="adj2" fmla="val 139396"/>
            <a:gd name="adj3" fmla="val 14707283"/>
            <a:gd name="adj4" fmla="val 140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CE2D5C2-BF13-4B9B-B84D-41D12C21571F}">
      <dsp:nvSpPr>
        <dsp:cNvPr id="0" name=""/>
        <dsp:cNvSpPr/>
      </dsp:nvSpPr>
      <dsp:spPr>
        <a:xfrm>
          <a:off x="2276119" y="1497"/>
          <a:ext cx="5011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en-US" sz="1500" kern="1200" dirty="0">
              <a:solidFill>
                <a:srgbClr val="FFFFFF">
                  <a:hueOff val="0"/>
                  <a:satOff val="0"/>
                  <a:lumOff val="0"/>
                  <a:alphaOff val="0"/>
                </a:srgbClr>
              </a:solidFill>
              <a:latin typeface="Tahoma"/>
              <a:ea typeface="+mn-ea"/>
              <a:cs typeface="+mn-cs"/>
            </a:rPr>
            <a:t>12 </a:t>
          </a:r>
          <a:r>
            <a:rPr lang="zh-CN" altLang="en-US" sz="1500" kern="12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5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276119" y="1497"/>
        <a:ext cx="501188" cy="549175"/>
      </dsp:txXfrm>
    </dsp:sp>
    <dsp:sp modelId="{F7950AF0-CCD6-45ED-88AF-D8D11A9D04E7}">
      <dsp:nvSpPr>
        <dsp:cNvPr id="0" name=""/>
        <dsp:cNvSpPr/>
      </dsp:nvSpPr>
      <dsp:spPr>
        <a:xfrm>
          <a:off x="738822" y="86497"/>
          <a:ext cx="4630303" cy="4630303"/>
        </a:xfrm>
        <a:prstGeom prst="circularArrow">
          <a:avLst>
            <a:gd name="adj1" fmla="val 2311"/>
            <a:gd name="adj2" fmla="val 139396"/>
            <a:gd name="adj3" fmla="val 16522868"/>
            <a:gd name="adj4" fmla="val 157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0.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2.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3.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4.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5.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6.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7.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8.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9.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0.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2.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3.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4.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4.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5.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6.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7.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8.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9.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12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6082"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200">
                <a:solidFill>
                  <a:schemeClr val="tx1"/>
                </a:solidFill>
                <a:latin typeface="Times New Roman" charset="0"/>
                <a:ea typeface="SimSun" charset="0"/>
                <a:cs typeface="SimSun" charset="0"/>
              </a:defRPr>
            </a:lvl1pPr>
          </a:lstStyle>
          <a:p>
            <a:endParaRPr lang="zh-CN" altLang="en-US"/>
          </a:p>
        </p:txBody>
      </p:sp>
      <p:sp>
        <p:nvSpPr>
          <p:cNvPr id="46083" name="Rectangle 3"/>
          <p:cNvSpPr>
            <a:spLocks noGrp="1" noChangeArrowheads="1"/>
          </p:cNvSpPr>
          <p:nvPr>
            <p:ph type="dt" idx="1"/>
          </p:nvPr>
        </p:nvSpPr>
        <p:spPr bwMode="auto">
          <a:xfrm>
            <a:off x="3884613"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200">
                <a:solidFill>
                  <a:schemeClr val="tx1"/>
                </a:solidFill>
                <a:latin typeface="Times New Roman" charset="0"/>
                <a:ea typeface="SimSun" charset="0"/>
                <a:cs typeface="SimSun" charset="0"/>
              </a:defRPr>
            </a:lvl1pPr>
          </a:lstStyle>
          <a:p>
            <a:endParaRPr lang="zh-CN" altLang="en-US"/>
          </a:p>
        </p:txBody>
      </p:sp>
      <p:sp>
        <p:nvSpPr>
          <p:cNvPr id="139268"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46085" name="Rectangle 5"/>
          <p:cNvSpPr>
            <a:spLocks noGrp="1" noChangeArrowheads="1"/>
          </p:cNvSpPr>
          <p:nvPr>
            <p:ph type="body" sz="quarter" idx="3"/>
          </p:nvPr>
        </p:nvSpPr>
        <p:spPr bwMode="auto">
          <a:xfrm>
            <a:off x="685800" y="4343400"/>
            <a:ext cx="5486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6086" name="Rectangle 6"/>
          <p:cNvSpPr>
            <a:spLocks noGrp="1" noChangeArrowheads="1"/>
          </p:cNvSpPr>
          <p:nvPr>
            <p:ph type="ftr" sz="quarter" idx="4"/>
          </p:nvPr>
        </p:nvSpPr>
        <p:spPr bwMode="auto">
          <a:xfrm>
            <a:off x="0"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200">
                <a:solidFill>
                  <a:schemeClr val="tx1"/>
                </a:solidFill>
                <a:latin typeface="Times New Roman" charset="0"/>
                <a:ea typeface="SimSun" charset="0"/>
                <a:cs typeface="SimSun" charset="0"/>
              </a:defRPr>
            </a:lvl1pPr>
          </a:lstStyle>
          <a:p>
            <a:endParaRPr lang="zh-CN" altLang="en-US"/>
          </a:p>
        </p:txBody>
      </p:sp>
      <p:sp>
        <p:nvSpPr>
          <p:cNvPr id="46087" name="Rectangle 7"/>
          <p:cNvSpPr>
            <a:spLocks noGrp="1" noChangeArrowheads="1"/>
          </p:cNvSpPr>
          <p:nvPr>
            <p:ph type="sldNum" sz="quarter" idx="5"/>
          </p:nvPr>
        </p:nvSpPr>
        <p:spPr bwMode="auto">
          <a:xfrm>
            <a:off x="3884613"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chemeClr val="tx1"/>
                </a:solidFill>
                <a:latin typeface="Times New Roman" charset="0"/>
                <a:ea typeface="SimSun" charset="0"/>
                <a:cs typeface="SimSun" charset="0"/>
              </a:defRPr>
            </a:lvl1pPr>
          </a:lstStyle>
          <a:p>
            <a:fld id="{B51EB28F-E3E2-394E-AB7B-0FEE0FFE4166}" type="slidenum">
              <a:rPr lang="zh-CN" altLang="en-US"/>
              <a:pPr/>
              <a:t>‹#›</a:t>
            </a:fld>
            <a:endParaRPr lang="en-US" altLang="zh-CN"/>
          </a:p>
        </p:txBody>
      </p:sp>
    </p:spTree>
    <p:extLst>
      <p:ext uri="{BB962C8B-B14F-4D97-AF65-F5344CB8AC3E}">
        <p14:creationId xmlns:p14="http://schemas.microsoft.com/office/powerpoint/2010/main" val="3351639801"/>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08" charset="0"/>
        <a:ea typeface="ＭＳ Ｐゴシック" pitchFamily="-111" charset="-128"/>
        <a:cs typeface="ＭＳ Ｐゴシック" pitchFamily="-111" charset="-128"/>
      </a:defRPr>
    </a:lvl1pPr>
    <a:lvl2pPr marL="457200" algn="l" rtl="0" eaLnBrk="0" fontAlgn="base" hangingPunct="0">
      <a:spcBef>
        <a:spcPct val="30000"/>
      </a:spcBef>
      <a:spcAft>
        <a:spcPct val="0"/>
      </a:spcAft>
      <a:defRPr sz="1200" kern="1200">
        <a:solidFill>
          <a:schemeClr val="tx1"/>
        </a:solidFill>
        <a:latin typeface="Times New Roman" pitchFamily="-108" charset="0"/>
        <a:ea typeface="ＭＳ Ｐゴシック" pitchFamily="-108" charset="-128"/>
        <a:cs typeface="+mn-cs"/>
      </a:defRPr>
    </a:lvl2pPr>
    <a:lvl3pPr marL="914400" algn="l" rtl="0" eaLnBrk="0" fontAlgn="base" hangingPunct="0">
      <a:spcBef>
        <a:spcPct val="30000"/>
      </a:spcBef>
      <a:spcAft>
        <a:spcPct val="0"/>
      </a:spcAft>
      <a:defRPr sz="1200" kern="1200">
        <a:solidFill>
          <a:schemeClr val="tx1"/>
        </a:solidFill>
        <a:latin typeface="Times New Roman" pitchFamily="-108" charset="0"/>
        <a:ea typeface="ＭＳ Ｐゴシック" pitchFamily="-108" charset="-128"/>
        <a:cs typeface="+mn-cs"/>
      </a:defRPr>
    </a:lvl3pPr>
    <a:lvl4pPr marL="1371600" algn="l" rtl="0" eaLnBrk="0" fontAlgn="base" hangingPunct="0">
      <a:spcBef>
        <a:spcPct val="30000"/>
      </a:spcBef>
      <a:spcAft>
        <a:spcPct val="0"/>
      </a:spcAft>
      <a:defRPr sz="1200" kern="1200">
        <a:solidFill>
          <a:schemeClr val="tx1"/>
        </a:solidFill>
        <a:latin typeface="Times New Roman" pitchFamily="-108" charset="0"/>
        <a:ea typeface="ＭＳ Ｐゴシック" pitchFamily="-108" charset="-128"/>
        <a:cs typeface="+mn-cs"/>
      </a:defRPr>
    </a:lvl4pPr>
    <a:lvl5pPr marL="1828800" algn="l" rtl="0" eaLnBrk="0" fontAlgn="base" hangingPunct="0">
      <a:spcBef>
        <a:spcPct val="30000"/>
      </a:spcBef>
      <a:spcAft>
        <a:spcPct val="0"/>
      </a:spcAft>
      <a:defRPr sz="1200" kern="1200">
        <a:solidFill>
          <a:schemeClr val="tx1"/>
        </a:solidFill>
        <a:latin typeface="Times New Roman" pitchFamily="-108" charset="0"/>
        <a:ea typeface="ＭＳ Ｐゴシック" pitchFamily="-108" charset="-128"/>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3" Type="http://schemas.openxmlformats.org/officeDocument/2006/relationships/hyperlink" Target="https://en.wikibooks.org/wiki/Hebrew_Roots" TargetMode="External"/><Relationship Id="rId2" Type="http://schemas.openxmlformats.org/officeDocument/2006/relationships/slide" Target="../slides/slide321.xml"/><Relationship Id="rId1" Type="http://schemas.openxmlformats.org/officeDocument/2006/relationships/notesMaster" Target="../notesMasters/notesMaster1.xml"/><Relationship Id="rId5" Type="http://schemas.openxmlformats.org/officeDocument/2006/relationships/hyperlink" Target="https://www.jpost.com/PromoContent/The-Olive-in-the-Jewish-and-Israeli-culture-193416" TargetMode="External"/><Relationship Id="rId4" Type="http://schemas.openxmlformats.org/officeDocument/2006/relationships/hyperlink" Target="https://en.wikibooks.org/wiki/Hebrew_Roots/The_restoration_process" TargetMode="Externa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359.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361.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36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364.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366.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367.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368.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369.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370.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378.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382.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383.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3" Type="http://schemas.openxmlformats.org/officeDocument/2006/relationships/hyperlink" Target="https://www.youtube.com/channel/UCIhggHUij9ZWQIMqqE_DiFg" TargetMode="External"/><Relationship Id="rId2" Type="http://schemas.openxmlformats.org/officeDocument/2006/relationships/slide" Target="../slides/slide384.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386.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3" Type="http://schemas.openxmlformats.org/officeDocument/2006/relationships/hyperlink" Target="https://www.youtube.com/channel/UC9ddR1S_QEhcIr8CScBViOg" TargetMode="External"/><Relationship Id="rId2" Type="http://schemas.openxmlformats.org/officeDocument/2006/relationships/slide" Target="../slides/slide389.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390.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396.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399.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400.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401.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402.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403.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40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3" Type="http://schemas.openxmlformats.org/officeDocument/2006/relationships/hyperlink" Target="http://www.dailymail.co.uk/home/search.html?s=&amp;authornamef=Esra+Gurkan+For+Mailonline" TargetMode="External"/><Relationship Id="rId2" Type="http://schemas.openxmlformats.org/officeDocument/2006/relationships/slide" Target="../slides/slide74.xml"/><Relationship Id="rId1" Type="http://schemas.openxmlformats.org/officeDocument/2006/relationships/notesMaster" Target="../notesMasters/notesMaster1.xml"/><Relationship Id="rId4" Type="http://schemas.openxmlformats.org/officeDocument/2006/relationships/hyperlink" Target="http://www.dailymail.co.uk/femail/article-3825805/Job-hunters-reveal-NOT-answer-interview-question-s-biggest-weakness.html#ixzz4NAATbhNW" TargetMode="External"/></Relationships>
</file>

<file path=ppt/notesSlides/_rels/notesSlide64.xml.rels><?xml version="1.0" encoding="UTF-8" standalone="yes"?>
<Relationships xmlns="http://schemas.openxmlformats.org/package/2006/relationships"><Relationship Id="rId3" Type="http://schemas.openxmlformats.org/officeDocument/2006/relationships/hyperlink" Target="http://www.dailymail.co.uk/home/search.html?s=&amp;authornamef=Esra+Gurkan+For+Mailonline" TargetMode="External"/><Relationship Id="rId2" Type="http://schemas.openxmlformats.org/officeDocument/2006/relationships/slide" Target="../slides/slide75.xml"/><Relationship Id="rId1" Type="http://schemas.openxmlformats.org/officeDocument/2006/relationships/notesMaster" Target="../notesMasters/notesMaster1.xml"/><Relationship Id="rId4" Type="http://schemas.openxmlformats.org/officeDocument/2006/relationships/hyperlink" Target="http://www.dailymail.co.uk/femail/article-3825805/Job-hunters-reveal-NOT-answer-interview-question-s-biggest-weakness.html#ixzz4NAATbhNW" TargetMode="External"/></Relationships>
</file>

<file path=ppt/notesSlides/_rels/notesSlide65.xml.rels><?xml version="1.0" encoding="UTF-8" standalone="yes"?>
<Relationships xmlns="http://schemas.openxmlformats.org/package/2006/relationships"><Relationship Id="rId3" Type="http://schemas.openxmlformats.org/officeDocument/2006/relationships/hyperlink" Target="http://www.dailymail.co.uk/home/search.html?s=&amp;authornamef=Esra+Gurkan+For+Mailonline" TargetMode="External"/><Relationship Id="rId2" Type="http://schemas.openxmlformats.org/officeDocument/2006/relationships/slide" Target="../slides/slide76.xml"/><Relationship Id="rId1" Type="http://schemas.openxmlformats.org/officeDocument/2006/relationships/notesMaster" Target="../notesMasters/notesMaster1.xml"/><Relationship Id="rId4" Type="http://schemas.openxmlformats.org/officeDocument/2006/relationships/hyperlink" Target="http://www.dailymail.co.uk/femail/article-3825805/Job-hunters-reveal-NOT-answer-interview-question-s-biggest-weakness.html#ixzz4NAATbhNW" TargetMode="Externa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740FCC17-72A5-4A45-B9C5-D0F77374773E}" type="slidenum">
              <a:rPr lang="zh-CN" altLang="en-US" sz="1200">
                <a:solidFill>
                  <a:schemeClr val="tx1"/>
                </a:solidFill>
                <a:latin typeface="Times New Roman" charset="0"/>
                <a:ea typeface="SimSun" charset="0"/>
                <a:cs typeface="SimSun" charset="0"/>
              </a:rPr>
              <a:pPr/>
              <a:t>1</a:t>
            </a:fld>
            <a:endParaRPr lang="en-US" altLang="zh-CN" sz="1200">
              <a:solidFill>
                <a:schemeClr val="tx1"/>
              </a:solidFill>
              <a:latin typeface="Times New Roman" charset="0"/>
              <a:ea typeface="SimSun" charset="0"/>
              <a:cs typeface="SimSun" charset="0"/>
            </a:endParaRPr>
          </a:p>
        </p:txBody>
      </p:sp>
      <p:sp>
        <p:nvSpPr>
          <p:cNvPr id="140291" name="Rectangle 1026"/>
          <p:cNvSpPr>
            <a:spLocks noGrp="1" noRot="1" noChangeAspect="1" noChangeArrowheads="1" noTextEdit="1"/>
          </p:cNvSpPr>
          <p:nvPr>
            <p:ph type="sldImg"/>
          </p:nvPr>
        </p:nvSpPr>
        <p:spPr>
          <a:ln/>
        </p:spPr>
      </p:sp>
      <p:sp>
        <p:nvSpPr>
          <p:cNvPr id="140292"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tLang="zh-CN">
                <a:latin typeface="Times New Roman" charset="0"/>
                <a:ea typeface="ＭＳ Ｐゴシック" charset="0"/>
                <a:cs typeface="ＭＳ Ｐゴシック" charset="0"/>
              </a:rPr>
              <a:t>Title page</a:t>
            </a: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276398661"/>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0818" name="Rectangle 7"/>
          <p:cNvSpPr>
            <a:spLocks noGrp="1" noChangeArrowheads="1"/>
          </p:cNvSpPr>
          <p:nvPr>
            <p:ph type="sldNum" sz="quarter" idx="5"/>
          </p:nvPr>
        </p:nvSpPr>
        <p:spPr>
          <a:noFill/>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1A820FC-3371-EB49-842B-4C4BBAC617DA}"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930819" name="Rectangle 2"/>
          <p:cNvSpPr>
            <a:spLocks noGrp="1" noRot="1" noChangeAspect="1" noChangeArrowheads="1"/>
          </p:cNvSpPr>
          <p:nvPr>
            <p:ph type="sldImg"/>
          </p:nvPr>
        </p:nvSpPr>
        <p:spPr>
          <a:solidFill>
            <a:srgbClr val="FFFFFF"/>
          </a:solidFill>
          <a:ln/>
        </p:spPr>
      </p:sp>
      <p:sp>
        <p:nvSpPr>
          <p:cNvPr id="930820"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r>
              <a:rPr lang="en-SG" sz="1200" kern="1200" dirty="0">
                <a:solidFill>
                  <a:schemeClr val="tx1"/>
                </a:solidFill>
                <a:effectLst/>
                <a:latin typeface="Arial" panose="020B0604020202020204" pitchFamily="34" charset="0"/>
                <a:ea typeface="+mn-ea"/>
                <a:cs typeface="Arial" panose="020B0604020202020204" pitchFamily="34" charset="0"/>
              </a:rPr>
              <a:t>Offering our bodies continually is our counterpart to the whole burnt offering (Rom 12:1)—but staying alive on the altar is challenging.</a:t>
            </a:r>
            <a:endParaRPr lang="en-US" dirty="0">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425761935"/>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1222E1B-B0D0-4B4F-939F-9B369177C3D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927044863"/>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1222E1B-B0D0-4B4F-939F-9B369177C3D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33578725"/>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eaLnBrk="1" hangingPunct="1"/>
            <a:fld id="{3420A309-3D42-AE47-A534-A103AD1C6242}" type="slidenum">
              <a:rPr lang="zh-CN" altLang="en-US" sz="1200">
                <a:solidFill>
                  <a:prstClr val="black"/>
                </a:solidFill>
                <a:ea typeface="ＭＳ Ｐゴシック" charset="0"/>
                <a:cs typeface="ＭＳ Ｐゴシック" charset="0"/>
              </a:rPr>
              <a:pPr eaLnBrk="1" hangingPunct="1"/>
              <a:t>119</a:t>
            </a:fld>
            <a:endParaRPr lang="en-US" altLang="zh-CN" sz="1200">
              <a:solidFill>
                <a:prstClr val="black"/>
              </a:solidFill>
              <a:ea typeface="ＭＳ Ｐゴシック" charset="0"/>
              <a:cs typeface="ＭＳ Ｐゴシック" charset="0"/>
            </a:endParaRPr>
          </a:p>
        </p:txBody>
      </p:sp>
      <p:sp>
        <p:nvSpPr>
          <p:cNvPr id="737282" name="Rectangle 2"/>
          <p:cNvSpPr>
            <a:spLocks noGrp="1" noRot="1" noChangeAspect="1" noChangeArrowheads="1" noTextEdit="1"/>
          </p:cNvSpPr>
          <p:nvPr>
            <p:ph type="sldImg"/>
          </p:nvPr>
        </p:nvSpPr>
        <p:spPr>
          <a:solidFill>
            <a:srgbClr val="FFFFFF"/>
          </a:solidFill>
          <a:ln/>
        </p:spPr>
      </p:sp>
      <p:sp>
        <p:nvSpPr>
          <p:cNvPr id="73728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D38C18FE-1FEF-184E-8465-BA4F810FD36B}" type="slidenum">
              <a:rPr lang="zh-CN" altLang="en-US" sz="1200">
                <a:solidFill>
                  <a:schemeClr val="tx1"/>
                </a:solidFill>
                <a:latin typeface="Times New Roman" charset="0"/>
                <a:ea typeface="SimSun" charset="0"/>
                <a:cs typeface="SimSun" charset="0"/>
              </a:rPr>
              <a:pPr/>
              <a:t>120</a:t>
            </a:fld>
            <a:endParaRPr lang="en-US" altLang="zh-CN" sz="1200">
              <a:solidFill>
                <a:schemeClr val="tx1"/>
              </a:solidFill>
              <a:latin typeface="Times New Roman" charset="0"/>
              <a:ea typeface="SimSun" charset="0"/>
              <a:cs typeface="SimSun" charset="0"/>
            </a:endParaRPr>
          </a:p>
        </p:txBody>
      </p:sp>
      <p:sp>
        <p:nvSpPr>
          <p:cNvPr id="183299" name="Rectangle 2"/>
          <p:cNvSpPr>
            <a:spLocks noGrp="1" noRot="1" noChangeAspect="1" noChangeArrowheads="1" noTextEdit="1"/>
          </p:cNvSpPr>
          <p:nvPr>
            <p:ph type="sldImg"/>
          </p:nvPr>
        </p:nvSpPr>
        <p:spPr>
          <a:ln/>
        </p:spPr>
      </p:sp>
      <p:sp>
        <p:nvSpPr>
          <p:cNvPr id="18330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Do things that are voluntary to honor the Lord—especially when life is so busy that we don’t do anything optional.</a:t>
            </a:r>
          </a:p>
        </p:txBody>
      </p:sp>
    </p:spTree>
    <p:extLst>
      <p:ext uri="{BB962C8B-B14F-4D97-AF65-F5344CB8AC3E}">
        <p14:creationId xmlns:p14="http://schemas.microsoft.com/office/powerpoint/2010/main" val="3986366051"/>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panose="020B0604020202020204" pitchFamily="34" charset="0"/>
                <a:cs typeface="Arial" panose="020B0604020202020204" pitchFamily="34" charset="0"/>
              </a:rPr>
              <a:t>Israel could continue to enjoy God’s presence by three sacrifices for consecration when in fellowship (Lev 1–3).</a:t>
            </a:r>
          </a:p>
          <a:p>
            <a:r>
              <a:rPr lang="en-US" sz="1200" kern="1200" dirty="0">
                <a:solidFill>
                  <a:schemeClr val="tx1"/>
                </a:solidFill>
                <a:effectLst/>
                <a:latin typeface="Arial" panose="020B0604020202020204" pitchFamily="34" charset="0"/>
                <a:ea typeface="+mn-ea"/>
                <a:cs typeface="Arial" panose="020B0604020202020204" pitchFamily="34" charset="0"/>
              </a:rPr>
              <a:t>We also should express our love to God in new ways.</a:t>
            </a:r>
            <a:r>
              <a:rPr lang="en-SG" dirty="0">
                <a:effectLst/>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3513169100"/>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A8A8C4D-B0B9-0C4B-AF0C-DBDE18A9CB82}" type="slidenum">
              <a:rPr kumimoji="0" lang="zh-CN" altLang="en-US" sz="1200" b="0" i="0" u="none" strike="noStrike" kern="1200" cap="none" spc="0" normalizeH="0" baseline="0" noProof="0">
                <a:ln>
                  <a:noFill/>
                </a:ln>
                <a:solidFill>
                  <a:srgbClr val="000000"/>
                </a:solidFill>
                <a:effectLst/>
                <a:uLnTx/>
                <a:uFillTx/>
                <a:latin typeface="Times New Roman" charset="0"/>
                <a:ea typeface="SimSun" charset="0"/>
                <a:cs typeface="SimSun" charset="0"/>
              </a:rPr>
              <a:pPr marL="0" marR="0" lvl="0" indent="0" algn="r" defTabSz="914400" rtl="0" eaLnBrk="1" fontAlgn="base" latinLnBrk="0" hangingPunct="1">
                <a:lnSpc>
                  <a:spcPct val="100000"/>
                </a:lnSpc>
                <a:spcBef>
                  <a:spcPct val="0"/>
                </a:spcBef>
                <a:spcAft>
                  <a:spcPct val="0"/>
                </a:spcAft>
                <a:buClrTx/>
                <a:buSzTx/>
                <a:buFontTx/>
                <a:buNone/>
                <a:tabLst/>
                <a:defRPr/>
              </a:pPr>
              <a:t>125</a:t>
            </a:fld>
            <a:endParaRPr kumimoji="0" lang="en-US" altLang="zh-CN" sz="1200" b="0" i="0" u="none" strike="noStrike" kern="1200" cap="none" spc="0" normalizeH="0" baseline="0" noProof="0">
              <a:ln>
                <a:noFill/>
              </a:ln>
              <a:solidFill>
                <a:srgbClr val="000000"/>
              </a:solidFill>
              <a:effectLst/>
              <a:uLnTx/>
              <a:uFillTx/>
              <a:latin typeface="Times New Roman" charset="0"/>
              <a:ea typeface="SimSun" charset="0"/>
              <a:cs typeface="SimSun" charset="0"/>
            </a:endParaRPr>
          </a:p>
        </p:txBody>
      </p:sp>
      <p:sp>
        <p:nvSpPr>
          <p:cNvPr id="175107" name="Rectangle 2"/>
          <p:cNvSpPr>
            <a:spLocks noGrp="1" noRot="1" noChangeAspect="1" noChangeArrowheads="1" noTextEdit="1"/>
          </p:cNvSpPr>
          <p:nvPr>
            <p:ph type="sldImg"/>
          </p:nvPr>
        </p:nvSpPr>
        <p:spPr>
          <a:solidFill>
            <a:srgbClr val="FFFFFF"/>
          </a:solidFill>
          <a:ln/>
        </p:spPr>
      </p:sp>
      <p:sp>
        <p:nvSpPr>
          <p:cNvPr id="175108"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 So the first group of three offerings tell us to do what is not required—</a:t>
            </a:r>
          </a:p>
          <a:p>
            <a:pPr eaLnBrk="1" hangingPunct="1"/>
            <a:r>
              <a:rPr lang="en-US" dirty="0">
                <a:latin typeface="Arial" panose="020B0604020202020204" pitchFamily="34" charset="0"/>
                <a:ea typeface="ＭＳ Ｐゴシック" charset="0"/>
                <a:cs typeface="Arial" panose="020B0604020202020204" pitchFamily="34" charset="0"/>
              </a:rPr>
              <a:t>• extra acts of worship from consecration to God. </a:t>
            </a:r>
          </a:p>
          <a:p>
            <a:pPr eaLnBrk="1" hangingPunct="1"/>
            <a:r>
              <a:rPr lang="en-US" dirty="0">
                <a:latin typeface="Arial" panose="020B0604020202020204" pitchFamily="34" charset="0"/>
                <a:ea typeface="ＭＳ Ｐゴシック" charset="0"/>
                <a:cs typeface="Arial" panose="020B0604020202020204" pitchFamily="34" charset="0"/>
              </a:rPr>
              <a:t>• But now we will see another group, so what is the difference between this group of sacrifices? Why have two different groups of offerings? The first three simply expressed thanks and worship of God.</a:t>
            </a:r>
          </a:p>
          <a:p>
            <a:pPr eaLnBrk="1" hangingPunct="1"/>
            <a:r>
              <a:rPr lang="en-US" dirty="0">
                <a:latin typeface="Arial" panose="020B0604020202020204" pitchFamily="34" charset="0"/>
                <a:ea typeface="ＭＳ Ｐゴシック" charset="0"/>
                <a:cs typeface="Arial" panose="020B0604020202020204" pitchFamily="34" charset="0"/>
              </a:rPr>
              <a:t>• But now the last two enabled worshippers to confess their sin in a very tangible way. </a:t>
            </a:r>
          </a:p>
          <a:p>
            <a:pPr eaLnBrk="1" hangingPunct="1"/>
            <a:r>
              <a:rPr lang="en-US" dirty="0">
                <a:latin typeface="Arial" panose="020B0604020202020204" pitchFamily="34" charset="0"/>
                <a:ea typeface="ＭＳ Ｐゴシック" charset="0"/>
                <a:cs typeface="Arial" panose="020B0604020202020204" pitchFamily="34" charset="0"/>
              </a:rPr>
              <a:t>• Sacrifices of consecration were voluntary.</a:t>
            </a:r>
          </a:p>
          <a:p>
            <a:pPr eaLnBrk="1" hangingPunct="1"/>
            <a:r>
              <a:rPr lang="en-US" dirty="0">
                <a:latin typeface="Arial" panose="020B0604020202020204" pitchFamily="34" charset="0"/>
                <a:ea typeface="ＭＳ Ｐゴシック" charset="0"/>
                <a:cs typeface="Arial" panose="020B0604020202020204" pitchFamily="34" charset="0"/>
              </a:rPr>
              <a:t>• But sacrifices of cleansing were obligatory.</a:t>
            </a:r>
          </a:p>
          <a:p>
            <a:pPr eaLnBrk="1" hangingPunct="1"/>
            <a:r>
              <a:rPr lang="en-US" dirty="0">
                <a:latin typeface="Arial" panose="020B0604020202020204" pitchFamily="34" charset="0"/>
                <a:ea typeface="ＭＳ Ｐゴシック" charset="0"/>
                <a:cs typeface="Arial" panose="020B0604020202020204" pitchFamily="34" charset="0"/>
              </a:rPr>
              <a:t>So what is the second way to maintain fellowship with your holy God? These last two offerings teach us to…</a:t>
            </a:r>
          </a:p>
        </p:txBody>
      </p:sp>
    </p:spTree>
    <p:extLst>
      <p:ext uri="{BB962C8B-B14F-4D97-AF65-F5344CB8AC3E}">
        <p14:creationId xmlns:p14="http://schemas.microsoft.com/office/powerpoint/2010/main" val="295251677"/>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a:latin typeface="Arial"/>
                <a:cs typeface="Arial"/>
              </a:rPr>
              <a:t>Do things that are compulsory to restore our walk the Lord. </a:t>
            </a:r>
          </a:p>
        </p:txBody>
      </p:sp>
    </p:spTree>
    <p:extLst>
      <p:ext uri="{BB962C8B-B14F-4D97-AF65-F5344CB8AC3E}">
        <p14:creationId xmlns:p14="http://schemas.microsoft.com/office/powerpoint/2010/main" val="915846445"/>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panose="020B0604020202020204" pitchFamily="34" charset="0"/>
                <a:ea typeface="+mn-ea"/>
                <a:cs typeface="Arial" panose="020B0604020202020204" pitchFamily="34" charset="0"/>
              </a:rPr>
              <a:t>Do things that are compulsory to restore our walk the Lord (Lev 4:1-6:7).</a:t>
            </a:r>
          </a:p>
          <a:p>
            <a:r>
              <a:rPr lang="en-US" dirty="0">
                <a:latin typeface="Arial" panose="020B0604020202020204" pitchFamily="34" charset="0"/>
                <a:cs typeface="Arial" panose="020B0604020202020204" pitchFamily="34" charset="0"/>
              </a:rPr>
              <a:t>Israel could continue to enjoy God’s presence by sacrifices for cleansing when out of fellowship (4:1–6:7).</a:t>
            </a:r>
          </a:p>
          <a:p>
            <a:r>
              <a:rPr lang="en-US" dirty="0">
                <a:latin typeface="Arial" panose="020B0604020202020204" pitchFamily="34" charset="0"/>
                <a:cs typeface="Arial" panose="020B0604020202020204" pitchFamily="34" charset="0"/>
              </a:rPr>
              <a:t>Give priority to take time to agree with God about your own sin.</a:t>
            </a:r>
          </a:p>
        </p:txBody>
      </p:sp>
    </p:spTree>
    <p:extLst>
      <p:ext uri="{BB962C8B-B14F-4D97-AF65-F5344CB8AC3E}">
        <p14:creationId xmlns:p14="http://schemas.microsoft.com/office/powerpoint/2010/main" val="147000809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832880533"/>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DCCF253-6B82-C545-9317-8A12BB372EA7}" type="slidenum">
              <a:rPr kumimoji="0" lang="zh-CN" altLang="en-US" sz="1200" b="0" i="0" u="none" strike="noStrike" kern="1200" cap="none" spc="0" normalizeH="0" baseline="0" noProof="0">
                <a:ln>
                  <a:noFill/>
                </a:ln>
                <a:solidFill>
                  <a:srgbClr val="000000"/>
                </a:solidFill>
                <a:effectLst/>
                <a:uLnTx/>
                <a:uFillTx/>
                <a:latin typeface="Times New Roman" charset="0"/>
                <a:ea typeface="SimSun" charset="0"/>
                <a:cs typeface="SimSun" charset="0"/>
              </a:rPr>
              <a:pPr marL="0" marR="0" lvl="0" indent="0" algn="r" defTabSz="914400" rtl="0" eaLnBrk="1" fontAlgn="base" latinLnBrk="0" hangingPunct="1">
                <a:lnSpc>
                  <a:spcPct val="100000"/>
                </a:lnSpc>
                <a:spcBef>
                  <a:spcPct val="0"/>
                </a:spcBef>
                <a:spcAft>
                  <a:spcPct val="0"/>
                </a:spcAft>
                <a:buClrTx/>
                <a:buSzTx/>
                <a:buFontTx/>
                <a:buNone/>
                <a:tabLst/>
                <a:defRPr/>
              </a:pPr>
              <a:t>129</a:t>
            </a:fld>
            <a:endParaRPr kumimoji="0" lang="en-US" altLang="zh-CN" sz="1200" b="0" i="0" u="none" strike="noStrike" kern="1200" cap="none" spc="0" normalizeH="0" baseline="0" noProof="0">
              <a:ln>
                <a:noFill/>
              </a:ln>
              <a:solidFill>
                <a:srgbClr val="000000"/>
              </a:solidFill>
              <a:effectLst/>
              <a:uLnTx/>
              <a:uFillTx/>
              <a:latin typeface="Times New Roman" charset="0"/>
              <a:ea typeface="SimSun" charset="0"/>
              <a:cs typeface="SimSun" charset="0"/>
            </a:endParaRPr>
          </a:p>
        </p:txBody>
      </p:sp>
      <p:sp>
        <p:nvSpPr>
          <p:cNvPr id="164867" name="Rectangle 2"/>
          <p:cNvSpPr>
            <a:spLocks noGrp="1" noRot="1" noChangeAspect="1" noChangeArrowheads="1" noTextEdit="1"/>
          </p:cNvSpPr>
          <p:nvPr>
            <p:ph type="sldImg"/>
          </p:nvPr>
        </p:nvSpPr>
        <p:spPr>
          <a:ln/>
        </p:spPr>
      </p:sp>
      <p:sp>
        <p:nvSpPr>
          <p:cNvPr id="16486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86115319"/>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2CF38C6-8FC5-1E47-8ED7-8D861153F3CC}" type="slidenum">
              <a:rPr kumimoji="0" lang="zh-CN" altLang="en-US" sz="1200" b="0" i="0" u="none" strike="noStrike" kern="1200" cap="none" spc="0" normalizeH="0" baseline="0" noProof="0">
                <a:ln>
                  <a:noFill/>
                </a:ln>
                <a:solidFill>
                  <a:srgbClr val="000000"/>
                </a:solidFill>
                <a:effectLst/>
                <a:uLnTx/>
                <a:uFillTx/>
                <a:latin typeface="Times New Roman" charset="0"/>
                <a:ea typeface="SimSun" charset="0"/>
                <a:cs typeface="SimSun" charset="0"/>
              </a:rPr>
              <a:pPr marL="0" marR="0" lvl="0" indent="0" algn="r" defTabSz="914400" rtl="0" eaLnBrk="1" fontAlgn="base" latinLnBrk="0" hangingPunct="1">
                <a:lnSpc>
                  <a:spcPct val="100000"/>
                </a:lnSpc>
                <a:spcBef>
                  <a:spcPct val="0"/>
                </a:spcBef>
                <a:spcAft>
                  <a:spcPct val="0"/>
                </a:spcAft>
                <a:buClrTx/>
                <a:buSzTx/>
                <a:buFontTx/>
                <a:buNone/>
                <a:tabLst/>
                <a:defRPr/>
              </a:pPr>
              <a:t>130</a:t>
            </a:fld>
            <a:endParaRPr kumimoji="0" lang="en-US" altLang="zh-CN" sz="1200" b="0" i="0" u="none" strike="noStrike" kern="1200" cap="none" spc="0" normalizeH="0" baseline="0" noProof="0">
              <a:ln>
                <a:noFill/>
              </a:ln>
              <a:solidFill>
                <a:srgbClr val="000000"/>
              </a:solidFill>
              <a:effectLst/>
              <a:uLnTx/>
              <a:uFillTx/>
              <a:latin typeface="Times New Roman" charset="0"/>
              <a:ea typeface="SimSun" charset="0"/>
              <a:cs typeface="SimSun" charset="0"/>
            </a:endParaRPr>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331277303"/>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xfrm>
            <a:off x="1141413" y="685800"/>
            <a:ext cx="4567237" cy="3427413"/>
          </a:xfrm>
          <a:ln/>
        </p:spPr>
      </p:sp>
      <p:sp>
        <p:nvSpPr>
          <p:cNvPr id="186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105530262"/>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xfrm>
            <a:off x="1141413" y="685800"/>
            <a:ext cx="4567237" cy="3427413"/>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a:p>
            <a:r>
              <a:rPr lang="en-US" sz="1200" kern="1200">
                <a:solidFill>
                  <a:schemeClr val="tx1"/>
                </a:solidFill>
                <a:effectLst/>
                <a:latin typeface="Times New Roman" pitchFamily="-112" charset="0"/>
                <a:ea typeface="ＭＳ Ｐゴシック" pitchFamily="-112" charset="-128"/>
                <a:cs typeface="ＭＳ Ｐゴシック" pitchFamily="-112" charset="-128"/>
              </a:rPr>
              <a:t>Jews restored their fellowship with the Lord through sin and guilt sacrifices</a:t>
            </a:r>
            <a:r>
              <a:rPr lang="en-SG" sz="1200" kern="1200">
                <a:solidFill>
                  <a:schemeClr val="tx1"/>
                </a:solidFill>
                <a:effectLst/>
                <a:latin typeface="Times New Roman" pitchFamily="-112" charset="0"/>
                <a:ea typeface="ＭＳ Ｐゴシック" pitchFamily="-112" charset="-128"/>
                <a:cs typeface="ＭＳ Ｐゴシック" pitchFamily="-112" charset="-128"/>
              </a:rPr>
              <a:t>.</a:t>
            </a:r>
            <a:endParaRPr lang="en-US"/>
          </a:p>
        </p:txBody>
      </p:sp>
    </p:spTree>
    <p:extLst>
      <p:ext uri="{BB962C8B-B14F-4D97-AF65-F5344CB8AC3E}">
        <p14:creationId xmlns:p14="http://schemas.microsoft.com/office/powerpoint/2010/main" val="1822460593"/>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133</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014892029"/>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6079651"/>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5986632"/>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6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073F9B7-95CB-E942-8523-8C57416E2699}"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137</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50562" name="Rectangle 2"/>
          <p:cNvSpPr>
            <a:spLocks noGrp="1" noRot="1" noChangeAspect="1" noChangeArrowheads="1" noTextEdit="1"/>
          </p:cNvSpPr>
          <p:nvPr>
            <p:ph type="sldImg"/>
          </p:nvPr>
        </p:nvSpPr>
        <p:spPr>
          <a:ln/>
        </p:spPr>
      </p:sp>
      <p:sp>
        <p:nvSpPr>
          <p:cNvPr id="45056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extLst>
      <p:ext uri="{BB962C8B-B14F-4D97-AF65-F5344CB8AC3E}">
        <p14:creationId xmlns:p14="http://schemas.microsoft.com/office/powerpoint/2010/main" val="2584092568"/>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3555B5E-E091-1345-BA22-33B2A2D6AC65}" type="slidenum">
              <a:rPr kumimoji="0" lang="zh-CN" altLang="en-US" sz="1200" b="0" i="0" u="none" strike="noStrike" kern="1200" cap="none" spc="0" normalizeH="0" baseline="0" noProof="0">
                <a:ln>
                  <a:noFill/>
                </a:ln>
                <a:solidFill>
                  <a:srgbClr val="000000"/>
                </a:solidFill>
                <a:effectLst/>
                <a:uLnTx/>
                <a:uFillTx/>
                <a:latin typeface="Times New Roman" charset="0"/>
                <a:ea typeface="SimSun" charset="0"/>
                <a:cs typeface="SimSun" charset="0"/>
              </a:rPr>
              <a:pPr marL="0" marR="0" lvl="0" indent="0" algn="r" defTabSz="914400" rtl="0" eaLnBrk="1" fontAlgn="base" latinLnBrk="0" hangingPunct="1">
                <a:lnSpc>
                  <a:spcPct val="100000"/>
                </a:lnSpc>
                <a:spcBef>
                  <a:spcPct val="0"/>
                </a:spcBef>
                <a:spcAft>
                  <a:spcPct val="0"/>
                </a:spcAft>
                <a:buClrTx/>
                <a:buSzTx/>
                <a:buFontTx/>
                <a:buNone/>
                <a:tabLst/>
                <a:defRPr/>
              </a:pPr>
              <a:t>138</a:t>
            </a:fld>
            <a:endParaRPr kumimoji="0" lang="en-US" altLang="zh-CN" sz="1200" b="0" i="0" u="none" strike="noStrike" kern="1200" cap="none" spc="0" normalizeH="0" baseline="0" noProof="0">
              <a:ln>
                <a:noFill/>
              </a:ln>
              <a:solidFill>
                <a:srgbClr val="000000"/>
              </a:solidFill>
              <a:effectLst/>
              <a:uLnTx/>
              <a:uFillTx/>
              <a:latin typeface="Times New Roman" charset="0"/>
              <a:ea typeface="SimSun" charset="0"/>
              <a:cs typeface="SimSun" charset="0"/>
            </a:endParaRPr>
          </a:p>
        </p:txBody>
      </p:sp>
      <p:sp>
        <p:nvSpPr>
          <p:cNvPr id="167939" name="Rectangle 2"/>
          <p:cNvSpPr>
            <a:spLocks noGrp="1" noRot="1" noChangeAspect="1" noChangeArrowheads="1" noTextEdit="1"/>
          </p:cNvSpPr>
          <p:nvPr>
            <p:ph type="sldImg"/>
          </p:nvPr>
        </p:nvSpPr>
        <p:spPr>
          <a:solidFill>
            <a:srgbClr val="FFFFFF"/>
          </a:solidFill>
          <a:ln/>
        </p:spPr>
      </p:sp>
      <p:sp>
        <p:nvSpPr>
          <p:cNvPr id="16794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85804133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534876565"/>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29579ACD-906D-5749-9002-778FEB33A7ED}" type="slidenum">
              <a:rPr lang="zh-CN" altLang="en-US" sz="1200">
                <a:solidFill>
                  <a:schemeClr val="tx1"/>
                </a:solidFill>
                <a:latin typeface="Times New Roman" charset="0"/>
                <a:ea typeface="SimSun" charset="0"/>
                <a:cs typeface="SimSun" charset="0"/>
              </a:rPr>
              <a:pPr/>
              <a:t>139</a:t>
            </a:fld>
            <a:endParaRPr lang="en-US" altLang="zh-CN" sz="1200">
              <a:solidFill>
                <a:schemeClr val="tx1"/>
              </a:solidFill>
              <a:latin typeface="Times New Roman" charset="0"/>
              <a:ea typeface="SimSun" charset="0"/>
              <a:cs typeface="SimSun" charset="0"/>
            </a:endParaRPr>
          </a:p>
        </p:txBody>
      </p:sp>
      <p:sp>
        <p:nvSpPr>
          <p:cNvPr id="184323" name="Rectangle 2"/>
          <p:cNvSpPr>
            <a:spLocks noGrp="1" noRot="1" noChangeAspect="1" noChangeArrowheads="1" noTextEdit="1"/>
          </p:cNvSpPr>
          <p:nvPr>
            <p:ph type="sldImg"/>
          </p:nvPr>
        </p:nvSpPr>
        <p:spPr>
          <a:ln/>
        </p:spPr>
      </p:sp>
      <p:sp>
        <p:nvSpPr>
          <p:cNvPr id="18432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2B61F728-7733-3141-9E7E-FBA5189E831B}" type="slidenum">
              <a:rPr lang="zh-CN" altLang="en-US" sz="1200">
                <a:solidFill>
                  <a:schemeClr val="tx1"/>
                </a:solidFill>
                <a:latin typeface="Times New Roman" charset="0"/>
                <a:ea typeface="SimSun" charset="0"/>
                <a:cs typeface="SimSun" charset="0"/>
              </a:rPr>
              <a:pPr/>
              <a:t>140</a:t>
            </a:fld>
            <a:endParaRPr lang="en-US" altLang="zh-CN" sz="1200">
              <a:solidFill>
                <a:schemeClr val="tx1"/>
              </a:solidFill>
              <a:latin typeface="Times New Roman" charset="0"/>
              <a:ea typeface="SimSun" charset="0"/>
              <a:cs typeface="SimSun" charset="0"/>
            </a:endParaRPr>
          </a:p>
        </p:txBody>
      </p:sp>
      <p:sp>
        <p:nvSpPr>
          <p:cNvPr id="185347" name="Rectangle 2"/>
          <p:cNvSpPr>
            <a:spLocks noGrp="1" noRot="1" noChangeAspect="1" noChangeArrowheads="1" noTextEdit="1"/>
          </p:cNvSpPr>
          <p:nvPr>
            <p:ph type="sldImg"/>
          </p:nvPr>
        </p:nvSpPr>
        <p:spPr>
          <a:ln/>
        </p:spPr>
      </p:sp>
      <p:sp>
        <p:nvSpPr>
          <p:cNvPr id="18534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0F62DD91-8348-F24E-B04B-ECECD743CE6B}" type="slidenum">
              <a:rPr lang="zh-CN" altLang="en-US" sz="1200">
                <a:solidFill>
                  <a:schemeClr val="tx1"/>
                </a:solidFill>
                <a:latin typeface="Times New Roman" charset="0"/>
                <a:ea typeface="SimSun" charset="0"/>
                <a:cs typeface="SimSun" charset="0"/>
              </a:rPr>
              <a:pPr/>
              <a:t>141</a:t>
            </a:fld>
            <a:endParaRPr lang="en-US" altLang="zh-CN" sz="1200">
              <a:solidFill>
                <a:schemeClr val="tx1"/>
              </a:solidFill>
              <a:latin typeface="Times New Roman" charset="0"/>
              <a:ea typeface="SimSun" charset="0"/>
              <a:cs typeface="SimSun" charset="0"/>
            </a:endParaRPr>
          </a:p>
        </p:txBody>
      </p:sp>
      <p:sp>
        <p:nvSpPr>
          <p:cNvPr id="186371" name="Rectangle 2"/>
          <p:cNvSpPr>
            <a:spLocks noGrp="1" noRot="1" noChangeAspect="1" noChangeArrowheads="1" noTextEdit="1"/>
          </p:cNvSpPr>
          <p:nvPr>
            <p:ph type="sldImg"/>
          </p:nvPr>
        </p:nvSpPr>
        <p:spPr>
          <a:ln/>
        </p:spPr>
      </p:sp>
      <p:sp>
        <p:nvSpPr>
          <p:cNvPr id="18637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8ED27F65-C322-8744-B22E-D94DF3D1098B}" type="slidenum">
              <a:rPr lang="zh-CN" altLang="en-US" sz="1200">
                <a:solidFill>
                  <a:schemeClr val="tx1"/>
                </a:solidFill>
                <a:latin typeface="Times New Roman" charset="0"/>
                <a:ea typeface="SimSun" charset="0"/>
                <a:cs typeface="SimSun" charset="0"/>
              </a:rPr>
              <a:pPr/>
              <a:t>142</a:t>
            </a:fld>
            <a:endParaRPr lang="en-US" altLang="zh-CN" sz="1200">
              <a:solidFill>
                <a:schemeClr val="tx1"/>
              </a:solidFill>
              <a:latin typeface="Times New Roman" charset="0"/>
              <a:ea typeface="SimSun" charset="0"/>
              <a:cs typeface="SimSun" charset="0"/>
            </a:endParaRPr>
          </a:p>
        </p:txBody>
      </p:sp>
      <p:sp>
        <p:nvSpPr>
          <p:cNvPr id="187395" name="Rectangle 2"/>
          <p:cNvSpPr>
            <a:spLocks noGrp="1" noRot="1" noChangeAspect="1" noChangeArrowheads="1" noTextEdit="1"/>
          </p:cNvSpPr>
          <p:nvPr>
            <p:ph type="sldImg"/>
          </p:nvPr>
        </p:nvSpPr>
        <p:spPr>
          <a:ln/>
        </p:spPr>
      </p:sp>
      <p:sp>
        <p:nvSpPr>
          <p:cNvPr id="18739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tLang="zh-CN">
                <a:latin typeface="Times New Roman" charset="0"/>
                <a:ea typeface="ＭＳ Ｐゴシック" charset="0"/>
                <a:cs typeface="ＭＳ Ｐゴシック" charset="0"/>
              </a:rPr>
              <a:t>#45 in original file</a:t>
            </a: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7CE03371-AF60-D242-B7F4-B00139E52B91}" type="slidenum">
              <a:rPr lang="zh-CN" altLang="en-US" sz="1200">
                <a:solidFill>
                  <a:schemeClr val="tx1"/>
                </a:solidFill>
                <a:latin typeface="Times New Roman" charset="0"/>
                <a:ea typeface="SimSun" charset="0"/>
                <a:cs typeface="SimSun" charset="0"/>
              </a:rPr>
              <a:pPr/>
              <a:t>144</a:t>
            </a:fld>
            <a:endParaRPr lang="en-US" altLang="zh-CN" sz="1200">
              <a:solidFill>
                <a:schemeClr val="tx1"/>
              </a:solidFill>
              <a:latin typeface="Times New Roman" charset="0"/>
              <a:ea typeface="SimSun" charset="0"/>
              <a:cs typeface="SimSun" charset="0"/>
            </a:endParaRPr>
          </a:p>
        </p:txBody>
      </p:sp>
      <p:sp>
        <p:nvSpPr>
          <p:cNvPr id="188419" name="Rectangle 2"/>
          <p:cNvSpPr>
            <a:spLocks noGrp="1" noRot="1" noChangeAspect="1" noChangeArrowheads="1" noTextEdit="1"/>
          </p:cNvSpPr>
          <p:nvPr>
            <p:ph type="sldImg"/>
          </p:nvPr>
        </p:nvSpPr>
        <p:spPr>
          <a:ln/>
        </p:spPr>
      </p:sp>
      <p:sp>
        <p:nvSpPr>
          <p:cNvPr id="18842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145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baseline="0" dirty="0">
                <a:latin typeface="Arial" panose="020B0604020202020204" pitchFamily="34" charset="0"/>
                <a:ea typeface="ＭＳ Ｐゴシック" charset="0"/>
                <a:cs typeface="Arial" panose="020B0604020202020204" pitchFamily="34" charset="0"/>
              </a:rPr>
              <a:t>God made covering one’s guilt possible no matter his social status!</a:t>
            </a:r>
            <a:endParaRPr lang="en-US" dirty="0">
              <a:latin typeface="Arial"/>
              <a:cs typeface="Arial"/>
            </a:endParaRPr>
          </a:p>
        </p:txBody>
      </p:sp>
    </p:spTree>
    <p:extLst>
      <p:ext uri="{BB962C8B-B14F-4D97-AF65-F5344CB8AC3E}">
        <p14:creationId xmlns:p14="http://schemas.microsoft.com/office/powerpoint/2010/main" val="531174159"/>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zh-CN" altLang="en-US" dirty="0">
                <a:latin typeface="Arial" panose="020B0604020202020204" pitchFamily="34" charset="0"/>
                <a:ea typeface="ＭＳ Ｐゴシック" charset="0"/>
                <a:cs typeface="Arial" panose="020B0604020202020204" pitchFamily="34" charset="0"/>
              </a:rPr>
              <a:t>当我们犯罪时我们与神仍然有关系吗？是的！</a:t>
            </a:r>
            <a:r>
              <a:rPr lang="en-US" dirty="0">
                <a:latin typeface="Arial" panose="020B0604020202020204" pitchFamily="34" charset="0"/>
                <a:ea typeface="ＭＳ Ｐゴシック" charset="0"/>
                <a:cs typeface="Arial" panose="020B0604020202020204" pitchFamily="34" charset="0"/>
              </a:rPr>
              <a:t>Do we still have a relationship with God when we sin?</a:t>
            </a:r>
            <a:r>
              <a:rPr lang="en-US" baseline="0" dirty="0">
                <a:latin typeface="Arial" panose="020B0604020202020204" pitchFamily="34" charset="0"/>
                <a:ea typeface="ＭＳ Ｐゴシック" charset="0"/>
                <a:cs typeface="Arial" panose="020B0604020202020204" pitchFamily="34" charset="0"/>
              </a:rPr>
              <a:t>  Yes!</a:t>
            </a:r>
          </a:p>
          <a:p>
            <a:pPr eaLnBrk="1" hangingPunct="1"/>
            <a:r>
              <a:rPr lang="zh-CN" altLang="en-US" baseline="0" dirty="0">
                <a:latin typeface="Arial" panose="020B0604020202020204" pitchFamily="34" charset="0"/>
                <a:ea typeface="ＭＳ Ｐゴシック" charset="0"/>
                <a:cs typeface="Arial" panose="020B0604020202020204" pitchFamily="34" charset="0"/>
              </a:rPr>
              <a:t>罪不阻碍我们与神的关系但会阻碍我们与神的交通。</a:t>
            </a:r>
            <a:r>
              <a:rPr lang="en-US" baseline="0" dirty="0">
                <a:latin typeface="Arial" panose="020B0604020202020204" pitchFamily="34" charset="0"/>
                <a:ea typeface="ＭＳ Ｐゴシック" charset="0"/>
                <a:cs typeface="Arial" panose="020B0604020202020204" pitchFamily="34" charset="0"/>
              </a:rPr>
              <a:t>Sin does not hinder our relationship with God but our fellowship with Him.</a:t>
            </a:r>
          </a:p>
          <a:p>
            <a:pPr eaLnBrk="1" hangingPunct="1"/>
            <a:r>
              <a:rPr lang="zh-CN" altLang="en-US" baseline="0" dirty="0">
                <a:latin typeface="Arial" panose="020B0604020202020204" pitchFamily="34" charset="0"/>
                <a:ea typeface="ＭＳ Ｐゴシック" charset="0"/>
                <a:cs typeface="Arial" panose="020B0604020202020204" pitchFamily="34" charset="0"/>
              </a:rPr>
              <a:t>旧约中的献祭并不能帮助人与神建立关系，而是帮助人恢复与神的交通。</a:t>
            </a:r>
            <a:r>
              <a:rPr lang="en-US" baseline="0" dirty="0">
                <a:latin typeface="Arial" panose="020B0604020202020204" pitchFamily="34" charset="0"/>
                <a:ea typeface="ＭＳ Ｐゴシック" charset="0"/>
                <a:cs typeface="Arial" panose="020B0604020202020204" pitchFamily="34" charset="0"/>
              </a:rPr>
              <a:t>OT sacrifices did not establish a relationship with God but rather they restored their fellowship with God</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74486191"/>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xfrm>
            <a:off x="1141413" y="685800"/>
            <a:ext cx="4567237" cy="3427413"/>
          </a:xfrm>
          <a:ln/>
        </p:spPr>
      </p:sp>
      <p:sp>
        <p:nvSpPr>
          <p:cNvPr id="186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Do we still have a relationship with God when we sin?</a:t>
            </a:r>
            <a:r>
              <a:rPr lang="en-US" baseline="0" dirty="0">
                <a:latin typeface="Arial" panose="020B0604020202020204" pitchFamily="34" charset="0"/>
                <a:ea typeface="ＭＳ Ｐゴシック" charset="0"/>
                <a:cs typeface="Arial" panose="020B0604020202020204" pitchFamily="34" charset="0"/>
              </a:rPr>
              <a:t>  Yes!</a:t>
            </a:r>
          </a:p>
          <a:p>
            <a:pPr eaLnBrk="1" hangingPunct="1"/>
            <a:r>
              <a:rPr lang="en-US" baseline="0" dirty="0">
                <a:latin typeface="Arial" panose="020B0604020202020204" pitchFamily="34" charset="0"/>
                <a:ea typeface="ＭＳ Ｐゴシック" charset="0"/>
                <a:cs typeface="Arial" panose="020B0604020202020204" pitchFamily="34" charset="0"/>
              </a:rPr>
              <a:t>Sin does not hinder our relationship with God but our fellowship with Him.</a:t>
            </a:r>
          </a:p>
          <a:p>
            <a:pPr eaLnBrk="1" hangingPunct="1"/>
            <a:r>
              <a:rPr lang="en-US" baseline="0" dirty="0">
                <a:latin typeface="Arial" panose="020B0604020202020204" pitchFamily="34" charset="0"/>
                <a:ea typeface="ＭＳ Ｐゴシック" charset="0"/>
                <a:cs typeface="Arial" panose="020B0604020202020204" pitchFamily="34" charset="0"/>
              </a:rPr>
              <a:t>OT sacrifices did not establish a relationship with God but rather they restored their fellowship with God</a:t>
            </a:r>
          </a:p>
          <a:p>
            <a:pPr eaLnBrk="1" hangingPunct="1"/>
            <a:endParaRPr lang="en-US" baseline="0" dirty="0">
              <a:latin typeface="Arial" panose="020B0604020202020204" pitchFamily="34" charset="0"/>
              <a:ea typeface="ＭＳ Ｐゴシック" charset="0"/>
              <a:cs typeface="Arial" panose="020B0604020202020204" pitchFamily="34" charset="0"/>
            </a:endParaRPr>
          </a:p>
          <a:p>
            <a:pPr eaLnBrk="1" hangingPunct="1"/>
            <a:r>
              <a:rPr lang="en-US" dirty="0">
                <a:latin typeface="Arial" panose="020B0604020202020204" pitchFamily="34" charset="0"/>
                <a:ea typeface="ＭＳ Ｐゴシック" charset="0"/>
                <a:cs typeface="Arial" panose="020B0604020202020204" pitchFamily="34" charset="0"/>
              </a:rPr>
              <a:t>OB-38-Salvation-11</a:t>
            </a:r>
          </a:p>
          <a:p>
            <a:pPr eaLnBrk="1" hangingPunct="1"/>
            <a:r>
              <a:rPr lang="en-US" dirty="0">
                <a:latin typeface="Arial" panose="020B0604020202020204" pitchFamily="34" charset="0"/>
                <a:ea typeface="ＭＳ Ｐゴシック" charset="0"/>
                <a:cs typeface="Arial" panose="020B0604020202020204" pitchFamily="34" charset="0"/>
              </a:rPr>
              <a:t>OS-03-Leviticus-130</a:t>
            </a:r>
          </a:p>
          <a:p>
            <a:pPr eaLnBrk="1" hangingPunct="1"/>
            <a:endParaRPr lang="en-US" dirty="0">
              <a:latin typeface="Arial" panose="020B0604020202020204" pitchFamily="34" charset="0"/>
              <a:ea typeface="ＭＳ Ｐゴシック" charset="0"/>
              <a:cs typeface="Arial" panose="020B0604020202020204" pitchFamily="34" charset="0"/>
            </a:endParaRPr>
          </a:p>
          <a:p>
            <a:pPr eaLnBrk="1" hangingPunct="1"/>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8582383"/>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SG" sz="1200" kern="1200" dirty="0">
                <a:solidFill>
                  <a:schemeClr val="tx1"/>
                </a:solidFill>
                <a:effectLst/>
                <a:latin typeface="Arial" panose="020B0604020202020204" pitchFamily="34" charset="0"/>
                <a:ea typeface="+mn-ea"/>
                <a:cs typeface="Arial" panose="020B0604020202020204" pitchFamily="34" charset="0"/>
              </a:rPr>
              <a:t>Imagine every sin costing you a month’s pay—would you sin less?</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2261413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326979DC-ACBA-F349-9D15-3B4AF2292A80}" type="slidenum">
              <a:rPr lang="zh-CN" altLang="en-US" sz="1200">
                <a:solidFill>
                  <a:schemeClr val="tx1"/>
                </a:solidFill>
                <a:latin typeface="Times New Roman" charset="0"/>
                <a:ea typeface="SimSun" charset="0"/>
                <a:cs typeface="SimSun" charset="0"/>
              </a:rPr>
              <a:pPr/>
              <a:t>21</a:t>
            </a:fld>
            <a:endParaRPr lang="en-US" altLang="zh-CN" sz="1200">
              <a:solidFill>
                <a:schemeClr val="tx1"/>
              </a:solidFill>
              <a:latin typeface="Times New Roman" charset="0"/>
              <a:ea typeface="SimSun" charset="0"/>
              <a:cs typeface="SimSun" charset="0"/>
            </a:endParaRPr>
          </a:p>
        </p:txBody>
      </p:sp>
      <p:sp>
        <p:nvSpPr>
          <p:cNvPr id="141315" name="Rectangle 2"/>
          <p:cNvSpPr>
            <a:spLocks noGrp="1" noRot="1" noChangeAspect="1" noChangeArrowheads="1" noTextEdit="1"/>
          </p:cNvSpPr>
          <p:nvPr>
            <p:ph type="sldImg"/>
          </p:nvPr>
        </p:nvSpPr>
        <p:spPr>
          <a:ln/>
        </p:spPr>
      </p:sp>
      <p:sp>
        <p:nvSpPr>
          <p:cNvPr id="14131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Arial" panose="020B0604020202020204" pitchFamily="34" charset="0"/>
                <a:ea typeface="+mn-ea"/>
                <a:cs typeface="Arial" panose="020B0604020202020204" pitchFamily="34" charset="0"/>
              </a:rPr>
              <a:t>(So what is the first way to maintain fellowship with your holy God?)</a:t>
            </a:r>
            <a:endParaRPr lang="en-SG" sz="1200" kern="1200" dirty="0">
              <a:solidFill>
                <a:schemeClr val="tx1"/>
              </a:solidFill>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370752384"/>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Reverence Him and agree when you fail [restatement].</a:t>
            </a:r>
          </a:p>
        </p:txBody>
      </p:sp>
    </p:spTree>
    <p:extLst>
      <p:ext uri="{BB962C8B-B14F-4D97-AF65-F5344CB8AC3E}">
        <p14:creationId xmlns:p14="http://schemas.microsoft.com/office/powerpoint/2010/main" val="1470173583"/>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Do things that are voluntary to honor the Lord—especially when life is so busy that we don’t do anything optional.</a:t>
            </a:r>
          </a:p>
        </p:txBody>
      </p:sp>
    </p:spTree>
    <p:extLst>
      <p:ext uri="{BB962C8B-B14F-4D97-AF65-F5344CB8AC3E}">
        <p14:creationId xmlns:p14="http://schemas.microsoft.com/office/powerpoint/2010/main" val="3103864817"/>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a:latin typeface="Arial"/>
                <a:cs typeface="Arial"/>
              </a:rPr>
              <a:t>Do things that are compulsory to restore our walk the Lord. </a:t>
            </a:r>
          </a:p>
        </p:txBody>
      </p:sp>
    </p:spTree>
    <p:extLst>
      <p:ext uri="{BB962C8B-B14F-4D97-AF65-F5344CB8AC3E}">
        <p14:creationId xmlns:p14="http://schemas.microsoft.com/office/powerpoint/2010/main" val="3716112565"/>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SG" sz="1200" kern="1200" dirty="0">
                <a:solidFill>
                  <a:schemeClr val="tx1"/>
                </a:solidFill>
                <a:effectLst/>
                <a:latin typeface="Arial" panose="020B0604020202020204" pitchFamily="34" charset="0"/>
                <a:ea typeface="+mn-ea"/>
                <a:cs typeface="Arial" panose="020B0604020202020204" pitchFamily="34" charset="0"/>
              </a:rPr>
              <a:t>Christ made the way for us. </a:t>
            </a:r>
          </a:p>
          <a:p>
            <a:r>
              <a:rPr lang="en-SG" sz="1200" kern="1200" dirty="0">
                <a:solidFill>
                  <a:schemeClr val="tx1"/>
                </a:solidFill>
                <a:effectLst/>
                <a:latin typeface="Arial" panose="020B0604020202020204" pitchFamily="34" charset="0"/>
                <a:ea typeface="+mn-ea"/>
                <a:cs typeface="Arial" panose="020B0604020202020204" pitchFamily="34" charset="0"/>
              </a:rPr>
              <a:t>Without the shedding of blood there is no forgiveness.</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84558884"/>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13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FDF6879-5CBE-A947-ACAF-4267921C1B9A}"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155</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41346" name="Rectangle 2"/>
          <p:cNvSpPr>
            <a:spLocks noGrp="1" noRot="1" noChangeAspect="1" noChangeArrowheads="1" noTextEdit="1"/>
          </p:cNvSpPr>
          <p:nvPr>
            <p:ph type="sldImg"/>
          </p:nvPr>
        </p:nvSpPr>
        <p:spPr>
          <a:ln/>
        </p:spPr>
      </p:sp>
      <p:sp>
        <p:nvSpPr>
          <p:cNvPr id="44134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SG" sz="1200" kern="1200" dirty="0">
                <a:solidFill>
                  <a:schemeClr val="tx1"/>
                </a:solidFill>
                <a:effectLst/>
                <a:latin typeface="Arial" panose="020B0604020202020204" pitchFamily="34" charset="0"/>
                <a:ea typeface="+mn-ea"/>
                <a:cs typeface="Arial" panose="020B0604020202020204" pitchFamily="34" charset="0"/>
              </a:rPr>
              <a:t>We celebrate forgiveness at the Lord’s Supper.</a:t>
            </a:r>
            <a:endParaRPr lang="zh-CN" alt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04669754"/>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panose="020B0604020202020204" pitchFamily="34" charset="0"/>
                <a:cs typeface="Arial" panose="020B0604020202020204" pitchFamily="34" charset="0"/>
              </a:rPr>
              <a:t>Admit, like a turtle on a fencepost, “I didn’t get here by myself.” </a:t>
            </a:r>
          </a:p>
        </p:txBody>
      </p:sp>
    </p:spTree>
    <p:extLst>
      <p:ext uri="{BB962C8B-B14F-4D97-AF65-F5344CB8AC3E}">
        <p14:creationId xmlns:p14="http://schemas.microsoft.com/office/powerpoint/2010/main" val="888385047"/>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panose="020B0604020202020204" pitchFamily="34" charset="0"/>
                <a:cs typeface="Arial" panose="020B0604020202020204" pitchFamily="34" charset="0"/>
              </a:rPr>
              <a:t>What issue do you need to address with God now?</a:t>
            </a:r>
          </a:p>
          <a:p>
            <a:r>
              <a:rPr lang="en-US" dirty="0">
                <a:latin typeface="Arial" panose="020B0604020202020204" pitchFamily="34" charset="0"/>
                <a:cs typeface="Arial" panose="020B0604020202020204" pitchFamily="34" charset="0"/>
              </a:rPr>
              <a:t>Telling the Lord that you love him?</a:t>
            </a:r>
          </a:p>
          <a:p>
            <a:r>
              <a:rPr lang="en-US" dirty="0">
                <a:latin typeface="Arial" panose="020B0604020202020204" pitchFamily="34" charset="0"/>
                <a:cs typeface="Arial" panose="020B0604020202020204" pitchFamily="34" charset="0"/>
              </a:rPr>
              <a:t>Neglecting community?</a:t>
            </a:r>
          </a:p>
          <a:p>
            <a:r>
              <a:rPr lang="en-US" dirty="0">
                <a:latin typeface="Arial" panose="020B0604020202020204" pitchFamily="34" charset="0"/>
                <a:cs typeface="Arial" panose="020B0604020202020204" pitchFamily="34" charset="0"/>
              </a:rPr>
              <a:t>Resisting his promptings?</a:t>
            </a:r>
          </a:p>
        </p:txBody>
      </p:sp>
    </p:spTree>
    <p:extLst>
      <p:ext uri="{BB962C8B-B14F-4D97-AF65-F5344CB8AC3E}">
        <p14:creationId xmlns:p14="http://schemas.microsoft.com/office/powerpoint/2010/main" val="1770030578"/>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E10DDC60-112E-D74E-8BA4-CFFA81B05B89}" type="slidenum">
              <a:rPr lang="zh-CN" altLang="en-US" sz="1200">
                <a:solidFill>
                  <a:schemeClr val="tx1"/>
                </a:solidFill>
                <a:latin typeface="Times New Roman" charset="0"/>
                <a:ea typeface="SimSun" charset="0"/>
                <a:cs typeface="SimSun" charset="0"/>
              </a:rPr>
              <a:pPr/>
              <a:t>158</a:t>
            </a:fld>
            <a:endParaRPr lang="en-US" altLang="zh-CN" sz="1200">
              <a:solidFill>
                <a:schemeClr val="tx1"/>
              </a:solidFill>
              <a:latin typeface="Times New Roman" charset="0"/>
              <a:ea typeface="SimSun" charset="0"/>
              <a:cs typeface="SimSun" charset="0"/>
            </a:endParaRPr>
          </a:p>
        </p:txBody>
      </p:sp>
      <p:sp>
        <p:nvSpPr>
          <p:cNvPr id="189443" name="Rectangle 2"/>
          <p:cNvSpPr>
            <a:spLocks noGrp="1" noRot="1" noChangeAspect="1" noChangeArrowheads="1" noTextEdit="1"/>
          </p:cNvSpPr>
          <p:nvPr>
            <p:ph type="sldImg"/>
          </p:nvPr>
        </p:nvSpPr>
        <p:spPr>
          <a:ln/>
        </p:spPr>
      </p:sp>
      <p:sp>
        <p:nvSpPr>
          <p:cNvPr id="18944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tLang="zh-CN">
                <a:latin typeface="Times New Roman" charset="0"/>
                <a:ea typeface="ＭＳ Ｐゴシック" charset="0"/>
                <a:cs typeface="ＭＳ Ｐゴシック" charset="0"/>
              </a:rPr>
              <a:t>#45 in original file</a:t>
            </a: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F398EC4C-C96B-D040-9629-2579A8ECE12F}" type="slidenum">
              <a:rPr lang="zh-CN" altLang="en-US" sz="1200">
                <a:solidFill>
                  <a:schemeClr val="tx1"/>
                </a:solidFill>
                <a:latin typeface="Times New Roman" charset="0"/>
                <a:ea typeface="SimSun" charset="0"/>
                <a:cs typeface="SimSun" charset="0"/>
              </a:rPr>
              <a:pPr/>
              <a:t>159</a:t>
            </a:fld>
            <a:endParaRPr lang="en-US" altLang="zh-CN" sz="1200">
              <a:solidFill>
                <a:schemeClr val="tx1"/>
              </a:solidFill>
              <a:latin typeface="Times New Roman" charset="0"/>
              <a:ea typeface="SimSun" charset="0"/>
              <a:cs typeface="SimSun" charset="0"/>
            </a:endParaRPr>
          </a:p>
        </p:txBody>
      </p:sp>
      <p:sp>
        <p:nvSpPr>
          <p:cNvPr id="190467" name="Rectangle 2"/>
          <p:cNvSpPr>
            <a:spLocks noGrp="1" noRot="1" noChangeAspect="1" noChangeArrowheads="1" noTextEdit="1"/>
          </p:cNvSpPr>
          <p:nvPr>
            <p:ph type="sldImg"/>
          </p:nvPr>
        </p:nvSpPr>
        <p:spPr>
          <a:ln/>
        </p:spPr>
      </p:sp>
      <p:sp>
        <p:nvSpPr>
          <p:cNvPr id="19046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tLang="zh-CN">
                <a:latin typeface="Times New Roman" charset="0"/>
                <a:ea typeface="ＭＳ Ｐゴシック" charset="0"/>
                <a:cs typeface="ＭＳ Ｐゴシック" charset="0"/>
              </a:rPr>
              <a:t>#45 in original file</a:t>
            </a: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80382D52-87B1-D54B-87BE-AF13F5CE0F3C}" type="slidenum">
              <a:rPr lang="zh-CN" altLang="en-US" sz="1200">
                <a:solidFill>
                  <a:schemeClr val="tx1"/>
                </a:solidFill>
                <a:latin typeface="Times New Roman" charset="0"/>
                <a:ea typeface="SimSun" charset="0"/>
                <a:cs typeface="SimSun" charset="0"/>
              </a:rPr>
              <a:pPr/>
              <a:t>22</a:t>
            </a:fld>
            <a:endParaRPr lang="en-US" altLang="zh-CN" sz="1200">
              <a:solidFill>
                <a:schemeClr val="tx1"/>
              </a:solidFill>
              <a:latin typeface="Times New Roman" charset="0"/>
              <a:ea typeface="SimSun" charset="0"/>
              <a:cs typeface="SimSun" charset="0"/>
            </a:endParaRPr>
          </a:p>
        </p:txBody>
      </p:sp>
      <p:sp>
        <p:nvSpPr>
          <p:cNvPr id="142339" name="Rectangle 2"/>
          <p:cNvSpPr>
            <a:spLocks noGrp="1" noRot="1" noChangeAspect="1" noChangeArrowheads="1" noTextEdit="1"/>
          </p:cNvSpPr>
          <p:nvPr>
            <p:ph type="sldImg"/>
          </p:nvPr>
        </p:nvSpPr>
        <p:spPr>
          <a:ln/>
        </p:spPr>
      </p:sp>
      <p:sp>
        <p:nvSpPr>
          <p:cNvPr id="14234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6D59298A-0BC5-FA43-ACDD-D7FF93921FD4}" type="slidenum">
              <a:rPr lang="zh-CN" altLang="en-US" sz="1200">
                <a:solidFill>
                  <a:schemeClr val="tx1"/>
                </a:solidFill>
                <a:latin typeface="Times New Roman" charset="0"/>
                <a:ea typeface="SimSun" charset="0"/>
                <a:cs typeface="SimSun" charset="0"/>
              </a:rPr>
              <a:pPr/>
              <a:t>160</a:t>
            </a:fld>
            <a:endParaRPr lang="en-US" altLang="zh-CN" sz="1200">
              <a:solidFill>
                <a:schemeClr val="tx1"/>
              </a:solidFill>
              <a:latin typeface="Times New Roman" charset="0"/>
              <a:ea typeface="SimSun" charset="0"/>
              <a:cs typeface="SimSun" charset="0"/>
            </a:endParaRPr>
          </a:p>
        </p:txBody>
      </p:sp>
      <p:sp>
        <p:nvSpPr>
          <p:cNvPr id="191491" name="Rectangle 2"/>
          <p:cNvSpPr>
            <a:spLocks noGrp="1" noRot="1" noChangeAspect="1" noChangeArrowheads="1" noTextEdit="1"/>
          </p:cNvSpPr>
          <p:nvPr>
            <p:ph type="sldImg"/>
          </p:nvPr>
        </p:nvSpPr>
        <p:spPr>
          <a:ln/>
        </p:spPr>
      </p:sp>
      <p:sp>
        <p:nvSpPr>
          <p:cNvPr id="19149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300C18B2-F5ED-D249-AA12-EA2AEA4A54C6}" type="slidenum">
              <a:rPr lang="zh-CN" altLang="en-US" sz="1200">
                <a:solidFill>
                  <a:schemeClr val="tx1"/>
                </a:solidFill>
                <a:latin typeface="Times New Roman" charset="0"/>
                <a:ea typeface="SimSun" charset="0"/>
                <a:cs typeface="SimSun" charset="0"/>
              </a:rPr>
              <a:pPr/>
              <a:t>161</a:t>
            </a:fld>
            <a:endParaRPr lang="en-US" altLang="zh-CN" sz="1200">
              <a:solidFill>
                <a:schemeClr val="tx1"/>
              </a:solidFill>
              <a:latin typeface="Times New Roman" charset="0"/>
              <a:ea typeface="SimSun" charset="0"/>
              <a:cs typeface="SimSun" charset="0"/>
            </a:endParaRPr>
          </a:p>
        </p:txBody>
      </p:sp>
      <p:sp>
        <p:nvSpPr>
          <p:cNvPr id="192515" name="Rectangle 2"/>
          <p:cNvSpPr>
            <a:spLocks noGrp="1" noRot="1" noChangeAspect="1" noChangeArrowheads="1" noTextEdit="1"/>
          </p:cNvSpPr>
          <p:nvPr>
            <p:ph type="sldImg"/>
          </p:nvPr>
        </p:nvSpPr>
        <p:spPr>
          <a:ln/>
        </p:spPr>
      </p:sp>
      <p:sp>
        <p:nvSpPr>
          <p:cNvPr id="19251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945360D-90E3-6244-A6A6-C2DFFDCFA753}" type="slidenum">
              <a:rPr kumimoji="0" lang="zh-CN" altLang="en-US" sz="1200" b="0" i="0" u="none" strike="noStrike" kern="1200" cap="none" spc="0" normalizeH="0" baseline="0" noProof="0">
                <a:ln>
                  <a:noFill/>
                </a:ln>
                <a:solidFill>
                  <a:srgbClr val="000000"/>
                </a:solidFill>
                <a:effectLst/>
                <a:uLnTx/>
                <a:uFillTx/>
                <a:latin typeface="Times New Roman" charset="0"/>
                <a:ea typeface="SimSun" charset="0"/>
                <a:cs typeface="SimSun" charset="0"/>
              </a:rPr>
              <a:pPr marL="0" marR="0" lvl="0" indent="0" algn="r" defTabSz="914400" rtl="0" eaLnBrk="1" fontAlgn="base" latinLnBrk="0" hangingPunct="1">
                <a:lnSpc>
                  <a:spcPct val="100000"/>
                </a:lnSpc>
                <a:spcBef>
                  <a:spcPct val="0"/>
                </a:spcBef>
                <a:spcAft>
                  <a:spcPct val="0"/>
                </a:spcAft>
                <a:buClrTx/>
                <a:buSzTx/>
                <a:buFontTx/>
                <a:buNone/>
                <a:tabLst/>
                <a:defRPr/>
              </a:pPr>
              <a:t>163</a:t>
            </a:fld>
            <a:endParaRPr kumimoji="0" lang="en-US" altLang="zh-CN" sz="1200" b="0" i="0" u="none" strike="noStrike" kern="1200" cap="none" spc="0" normalizeH="0" baseline="0" noProof="0">
              <a:ln>
                <a:noFill/>
              </a:ln>
              <a:solidFill>
                <a:srgbClr val="000000"/>
              </a:solidFill>
              <a:effectLst/>
              <a:uLnTx/>
              <a:uFillTx/>
              <a:latin typeface="Times New Roman" charset="0"/>
              <a:ea typeface="SimSun" charset="0"/>
              <a:cs typeface="SimSun" charset="0"/>
            </a:endParaRPr>
          </a:p>
        </p:txBody>
      </p:sp>
      <p:sp>
        <p:nvSpPr>
          <p:cNvPr id="177155" name="Rectangle 2"/>
          <p:cNvSpPr>
            <a:spLocks noGrp="1" noRot="1" noChangeAspect="1" noChangeArrowheads="1" noTextEdit="1"/>
          </p:cNvSpPr>
          <p:nvPr>
            <p:ph type="sldImg"/>
          </p:nvPr>
        </p:nvSpPr>
        <p:spPr>
          <a:solidFill>
            <a:srgbClr val="FFFFFF"/>
          </a:solidFill>
          <a:ln/>
        </p:spPr>
      </p:sp>
      <p:sp>
        <p:nvSpPr>
          <p:cNvPr id="177156"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003890197"/>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FA8A8C4D-B0B9-0C4B-AF0C-DBDE18A9CB82}" type="slidenum">
              <a:rPr lang="zh-CN" altLang="en-US" sz="1200">
                <a:solidFill>
                  <a:schemeClr val="tx1"/>
                </a:solidFill>
                <a:latin typeface="Times New Roman" charset="0"/>
                <a:ea typeface="SimSun" charset="0"/>
                <a:cs typeface="SimSun" charset="0"/>
              </a:rPr>
              <a:pPr/>
              <a:t>164</a:t>
            </a:fld>
            <a:endParaRPr lang="en-US" altLang="zh-CN" sz="1200">
              <a:solidFill>
                <a:schemeClr val="tx1"/>
              </a:solidFill>
              <a:latin typeface="Times New Roman" charset="0"/>
              <a:ea typeface="SimSun" charset="0"/>
              <a:cs typeface="SimSun" charset="0"/>
            </a:endParaRPr>
          </a:p>
        </p:txBody>
      </p:sp>
      <p:sp>
        <p:nvSpPr>
          <p:cNvPr id="175107" name="Rectangle 2"/>
          <p:cNvSpPr>
            <a:spLocks noGrp="1" noRot="1" noChangeAspect="1" noChangeArrowheads="1" noTextEdit="1"/>
          </p:cNvSpPr>
          <p:nvPr>
            <p:ph type="sldImg"/>
          </p:nvPr>
        </p:nvSpPr>
        <p:spPr>
          <a:solidFill>
            <a:srgbClr val="FFFFFF"/>
          </a:solidFill>
          <a:ln/>
        </p:spPr>
      </p:sp>
      <p:sp>
        <p:nvSpPr>
          <p:cNvPr id="175108"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762070518"/>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65ED1987-52D7-5D4D-A089-1BA45B2F46A8}" type="slidenum">
              <a:rPr lang="en-US" sz="1200">
                <a:solidFill>
                  <a:prstClr val="black"/>
                </a:solidFill>
                <a:latin typeface="Times New Roman" charset="0"/>
              </a:rPr>
              <a:pPr/>
              <a:t>167</a:t>
            </a:fld>
            <a:endParaRPr lang="en-US" sz="1200">
              <a:solidFill>
                <a:prstClr val="black"/>
              </a:solidFill>
              <a:latin typeface="Times New Roman" charset="0"/>
            </a:endParaRPr>
          </a:p>
        </p:txBody>
      </p:sp>
      <p:sp>
        <p:nvSpPr>
          <p:cNvPr id="241666" name="Rectangle 2"/>
          <p:cNvSpPr>
            <a:spLocks noGrp="1" noRot="1" noChangeAspect="1" noChangeArrowheads="1" noTextEdit="1"/>
          </p:cNvSpPr>
          <p:nvPr>
            <p:ph type="sldImg"/>
          </p:nvPr>
        </p:nvSpPr>
        <p:spPr>
          <a:ln/>
        </p:spPr>
      </p:sp>
      <p:sp>
        <p:nvSpPr>
          <p:cNvPr id="2416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a:p>
            <a:pPr eaLnBrk="1" hangingPunct="1"/>
            <a:r>
              <a:rPr lang="en-US" sz="1200" kern="1200">
                <a:solidFill>
                  <a:schemeClr val="tx1"/>
                </a:solidFill>
                <a:effectLst/>
                <a:latin typeface="Times New Roman" pitchFamily="-112" charset="0"/>
                <a:ea typeface="ＭＳ Ｐゴシック" pitchFamily="-112" charset="-128"/>
                <a:cs typeface="ＭＳ Ｐゴシック" pitchFamily="-112" charset="-128"/>
              </a:rPr>
              <a:t>We restore our fellowship with God with Jesus</a:t>
            </a:r>
            <a:r>
              <a:rPr lang="uk-UA" sz="1200" kern="1200">
                <a:solidFill>
                  <a:schemeClr val="tx1"/>
                </a:solidFill>
                <a:effectLst/>
                <a:latin typeface="Times New Roman" pitchFamily="-112" charset="0"/>
                <a:ea typeface="ＭＳ Ｐゴシック" pitchFamily="-112" charset="-128"/>
                <a:cs typeface="ＭＳ Ｐゴシック" pitchFamily="-112" charset="-128"/>
              </a:rPr>
              <a:t>'</a:t>
            </a:r>
            <a:r>
              <a:rPr lang="en-US" sz="1200" kern="1200">
                <a:solidFill>
                  <a:schemeClr val="tx1"/>
                </a:solidFill>
                <a:effectLst/>
                <a:latin typeface="Times New Roman" pitchFamily="-112" charset="0"/>
                <a:ea typeface="ＭＳ Ｐゴシック" pitchFamily="-112" charset="-128"/>
                <a:cs typeface="ＭＳ Ｐゴシック" pitchFamily="-112" charset="-128"/>
              </a:rPr>
              <a:t> blood that saves us</a:t>
            </a:r>
            <a:r>
              <a:rPr lang="en-SG" sz="1200" kern="1200">
                <a:solidFill>
                  <a:schemeClr val="tx1"/>
                </a:solidFill>
                <a:effectLst/>
                <a:latin typeface="Times New Roman" pitchFamily="-112" charset="0"/>
                <a:ea typeface="ＭＳ Ｐゴシック" pitchFamily="-112" charset="-128"/>
                <a:cs typeface="ＭＳ Ｐゴシック" pitchFamily="-112" charset="-128"/>
              </a:rPr>
              <a:t>.</a:t>
            </a:r>
            <a:endParaRPr lang="en-US">
              <a:latin typeface="Times New Roman" charset="0"/>
              <a:ea typeface="ＭＳ Ｐゴシック" charset="0"/>
              <a:cs typeface="ＭＳ Ｐゴシック" charset="0"/>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65ED1987-52D7-5D4D-A089-1BA45B2F46A8}" type="slidenum">
              <a:rPr lang="en-US" sz="1200">
                <a:solidFill>
                  <a:prstClr val="black"/>
                </a:solidFill>
                <a:latin typeface="Times New Roman" charset="0"/>
              </a:rPr>
              <a:pPr/>
              <a:t>168</a:t>
            </a:fld>
            <a:endParaRPr lang="en-US" sz="1200">
              <a:solidFill>
                <a:prstClr val="black"/>
              </a:solidFill>
              <a:latin typeface="Times New Roman" charset="0"/>
            </a:endParaRPr>
          </a:p>
        </p:txBody>
      </p:sp>
      <p:sp>
        <p:nvSpPr>
          <p:cNvPr id="241666" name="Rectangle 2"/>
          <p:cNvSpPr>
            <a:spLocks noGrp="1" noRot="1" noChangeAspect="1" noChangeArrowheads="1" noTextEdit="1"/>
          </p:cNvSpPr>
          <p:nvPr>
            <p:ph type="sldImg"/>
          </p:nvPr>
        </p:nvSpPr>
        <p:spPr>
          <a:ln/>
        </p:spPr>
      </p:sp>
      <p:sp>
        <p:nvSpPr>
          <p:cNvPr id="2416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192481DE-EBDC-044D-8AEE-B77984FC6A79}" type="slidenum">
              <a:rPr lang="en-US" sz="1200">
                <a:solidFill>
                  <a:prstClr val="black"/>
                </a:solidFill>
                <a:latin typeface="Times New Roman" charset="0"/>
              </a:rPr>
              <a:pPr/>
              <a:t>169</a:t>
            </a:fld>
            <a:endParaRPr lang="en-US" sz="1200">
              <a:solidFill>
                <a:prstClr val="black"/>
              </a:solidFill>
              <a:latin typeface="Times New Roman" charset="0"/>
            </a:endParaRPr>
          </a:p>
        </p:txBody>
      </p:sp>
      <p:sp>
        <p:nvSpPr>
          <p:cNvPr id="243714" name="Rectangle 2"/>
          <p:cNvSpPr>
            <a:spLocks noGrp="1" noRot="1" noChangeAspect="1" noChangeArrowheads="1" noTextEdit="1"/>
          </p:cNvSpPr>
          <p:nvPr>
            <p:ph type="sldImg"/>
          </p:nvPr>
        </p:nvSpPr>
        <p:spPr>
          <a:ln/>
        </p:spPr>
      </p:sp>
      <p:sp>
        <p:nvSpPr>
          <p:cNvPr id="2437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D3C12D51-A507-E940-ABA7-E35618975996}" type="slidenum">
              <a:rPr lang="zh-CN" altLang="en-US" sz="1200">
                <a:solidFill>
                  <a:schemeClr val="tx1"/>
                </a:solidFill>
                <a:latin typeface="Times New Roman" charset="0"/>
                <a:ea typeface="SimSun" charset="0"/>
                <a:cs typeface="SimSun" charset="0"/>
              </a:rPr>
              <a:pPr/>
              <a:t>170</a:t>
            </a:fld>
            <a:endParaRPr lang="en-US" altLang="zh-CN" sz="1200">
              <a:solidFill>
                <a:schemeClr val="tx1"/>
              </a:solidFill>
              <a:latin typeface="Times New Roman" charset="0"/>
              <a:ea typeface="SimSun" charset="0"/>
              <a:cs typeface="SimSun" charset="0"/>
            </a:endParaRPr>
          </a:p>
        </p:txBody>
      </p:sp>
      <p:sp>
        <p:nvSpPr>
          <p:cNvPr id="195587" name="Rectangle 2"/>
          <p:cNvSpPr>
            <a:spLocks noGrp="1" noRot="1" noChangeAspect="1" noChangeArrowheads="1" noTextEdit="1"/>
          </p:cNvSpPr>
          <p:nvPr>
            <p:ph type="sldImg"/>
          </p:nvPr>
        </p:nvSpPr>
        <p:spPr>
          <a:ln/>
        </p:spPr>
      </p:sp>
      <p:sp>
        <p:nvSpPr>
          <p:cNvPr id="19558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08EE761A-7A46-4445-9E8A-0EC29998B399}" type="slidenum">
              <a:rPr lang="zh-CN" altLang="en-US" sz="1200">
                <a:solidFill>
                  <a:schemeClr val="tx1"/>
                </a:solidFill>
                <a:latin typeface="Times New Roman" charset="0"/>
                <a:ea typeface="SimSun" charset="0"/>
                <a:cs typeface="SimSun" charset="0"/>
              </a:rPr>
              <a:pPr/>
              <a:t>171</a:t>
            </a:fld>
            <a:endParaRPr lang="en-US" altLang="zh-CN" sz="1200">
              <a:solidFill>
                <a:schemeClr val="tx1"/>
              </a:solidFill>
              <a:latin typeface="Times New Roman" charset="0"/>
              <a:ea typeface="SimSun" charset="0"/>
              <a:cs typeface="SimSun" charset="0"/>
            </a:endParaRPr>
          </a:p>
        </p:txBody>
      </p:sp>
      <p:sp>
        <p:nvSpPr>
          <p:cNvPr id="196611" name="Rectangle 2"/>
          <p:cNvSpPr>
            <a:spLocks noGrp="1" noRot="1" noChangeAspect="1" noChangeArrowheads="1" noTextEdit="1"/>
          </p:cNvSpPr>
          <p:nvPr>
            <p:ph type="sldImg"/>
          </p:nvPr>
        </p:nvSpPr>
        <p:spPr>
          <a:ln/>
        </p:spPr>
      </p:sp>
      <p:sp>
        <p:nvSpPr>
          <p:cNvPr id="19661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975A006F-518B-4A43-806B-15C4F27F3EDF}" type="slidenum">
              <a:rPr lang="zh-CN" altLang="en-US" sz="1200">
                <a:solidFill>
                  <a:schemeClr val="tx1"/>
                </a:solidFill>
                <a:latin typeface="Times New Roman" charset="0"/>
                <a:ea typeface="SimSun" charset="0"/>
                <a:cs typeface="SimSun" charset="0"/>
              </a:rPr>
              <a:pPr/>
              <a:t>23</a:t>
            </a:fld>
            <a:endParaRPr lang="en-US" altLang="zh-CN" sz="1200">
              <a:solidFill>
                <a:schemeClr val="tx1"/>
              </a:solidFill>
              <a:latin typeface="Times New Roman" charset="0"/>
              <a:ea typeface="SimSun" charset="0"/>
              <a:cs typeface="SimSun" charset="0"/>
            </a:endParaRPr>
          </a:p>
        </p:txBody>
      </p:sp>
      <p:sp>
        <p:nvSpPr>
          <p:cNvPr id="143363" name="Rectangle 2"/>
          <p:cNvSpPr>
            <a:spLocks noGrp="1" noRot="1" noChangeAspect="1" noChangeArrowheads="1" noTextEdit="1"/>
          </p:cNvSpPr>
          <p:nvPr>
            <p:ph type="sldImg"/>
          </p:nvPr>
        </p:nvSpPr>
        <p:spPr>
          <a:solidFill>
            <a:srgbClr val="FFFFFF"/>
          </a:solidFill>
          <a:ln/>
        </p:spPr>
      </p:sp>
      <p:sp>
        <p:nvSpPr>
          <p:cNvPr id="14336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E8F5F3AA-BB01-C649-B9D7-37BC6A87D1E3}" type="slidenum">
              <a:rPr lang="zh-CN" altLang="en-US" sz="1200">
                <a:solidFill>
                  <a:schemeClr val="tx1"/>
                </a:solidFill>
                <a:latin typeface="Times New Roman" charset="0"/>
                <a:ea typeface="SimSun" charset="0"/>
                <a:cs typeface="SimSun" charset="0"/>
              </a:rPr>
              <a:pPr/>
              <a:t>172</a:t>
            </a:fld>
            <a:endParaRPr lang="en-US" altLang="zh-CN" sz="1200">
              <a:solidFill>
                <a:schemeClr val="tx1"/>
              </a:solidFill>
              <a:latin typeface="Times New Roman" charset="0"/>
              <a:ea typeface="SimSun" charset="0"/>
              <a:cs typeface="SimSun" charset="0"/>
            </a:endParaRPr>
          </a:p>
        </p:txBody>
      </p:sp>
      <p:sp>
        <p:nvSpPr>
          <p:cNvPr id="197635" name="Rectangle 2"/>
          <p:cNvSpPr>
            <a:spLocks noGrp="1" noRot="1" noChangeAspect="1" noChangeArrowheads="1" noTextEdit="1"/>
          </p:cNvSpPr>
          <p:nvPr>
            <p:ph type="sldImg"/>
          </p:nvPr>
        </p:nvSpPr>
        <p:spPr>
          <a:ln/>
        </p:spPr>
      </p:sp>
      <p:sp>
        <p:nvSpPr>
          <p:cNvPr id="19763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xfrm>
            <a:off x="1141413" y="685800"/>
            <a:ext cx="4567237" cy="3427413"/>
          </a:xfrm>
          <a:ln/>
        </p:spPr>
      </p:sp>
      <p:sp>
        <p:nvSpPr>
          <p:cNvPr id="186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Do we still have a relationship with God when we sin?</a:t>
            </a:r>
            <a:r>
              <a:rPr lang="en-US" baseline="0" dirty="0">
                <a:latin typeface="Times New Roman" charset="0"/>
                <a:ea typeface="ＭＳ Ｐゴシック" charset="0"/>
                <a:cs typeface="ＭＳ Ｐゴシック" charset="0"/>
              </a:rPr>
              <a:t>  Yes!</a:t>
            </a:r>
          </a:p>
          <a:p>
            <a:pPr eaLnBrk="1" hangingPunct="1"/>
            <a:r>
              <a:rPr lang="en-US" baseline="0" dirty="0">
                <a:latin typeface="Times New Roman" charset="0"/>
                <a:ea typeface="ＭＳ Ｐゴシック" charset="0"/>
                <a:cs typeface="ＭＳ Ｐゴシック" charset="0"/>
              </a:rPr>
              <a:t>Sin does not hinder our relationship with God but our fellowship with Him.</a:t>
            </a:r>
          </a:p>
          <a:p>
            <a:pPr eaLnBrk="1" hangingPunct="1"/>
            <a:r>
              <a:rPr lang="en-US" baseline="0" dirty="0">
                <a:latin typeface="Times New Roman" charset="0"/>
                <a:ea typeface="ＭＳ Ｐゴシック" charset="0"/>
                <a:cs typeface="ＭＳ Ｐゴシック" charset="0"/>
              </a:rPr>
              <a:t>OT sacrifices did not establish a relationship with God but rather they restored their fellowship with God</a:t>
            </a:r>
          </a:p>
          <a:p>
            <a:pPr eaLnBrk="1" hangingPunct="1"/>
            <a:endParaRPr lang="en-US" baseline="0"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OB-38-Salvation-11</a:t>
            </a:r>
          </a:p>
          <a:p>
            <a:pPr eaLnBrk="1" hangingPunct="1"/>
            <a:r>
              <a:rPr lang="en-US" dirty="0">
                <a:latin typeface="Times New Roman" charset="0"/>
                <a:ea typeface="ＭＳ Ｐゴシック" charset="0"/>
                <a:cs typeface="ＭＳ Ｐゴシック" charset="0"/>
              </a:rPr>
              <a:t>OS-03-Leviticus-130</a:t>
            </a:r>
          </a:p>
          <a:p>
            <a:pPr eaLnBrk="1" hangingPunct="1"/>
            <a:endParaRPr lang="en-US" dirty="0">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921983098"/>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E8F5F3AA-BB01-C649-B9D7-37BC6A87D1E3}" type="slidenum">
              <a:rPr lang="zh-CN" altLang="en-US" sz="1200">
                <a:solidFill>
                  <a:schemeClr val="tx1"/>
                </a:solidFill>
                <a:latin typeface="Times New Roman" charset="0"/>
                <a:ea typeface="SimSun" charset="0"/>
                <a:cs typeface="SimSun" charset="0"/>
              </a:rPr>
              <a:pPr/>
              <a:t>174</a:t>
            </a:fld>
            <a:endParaRPr lang="en-US" altLang="zh-CN" sz="1200">
              <a:solidFill>
                <a:schemeClr val="tx1"/>
              </a:solidFill>
              <a:latin typeface="Times New Roman" charset="0"/>
              <a:ea typeface="SimSun" charset="0"/>
              <a:cs typeface="SimSun" charset="0"/>
            </a:endParaRPr>
          </a:p>
        </p:txBody>
      </p:sp>
      <p:sp>
        <p:nvSpPr>
          <p:cNvPr id="197635" name="Rectangle 2"/>
          <p:cNvSpPr>
            <a:spLocks noGrp="1" noRot="1" noChangeAspect="1" noChangeArrowheads="1" noTextEdit="1"/>
          </p:cNvSpPr>
          <p:nvPr>
            <p:ph type="sldImg"/>
          </p:nvPr>
        </p:nvSpPr>
        <p:spPr>
          <a:ln/>
        </p:spPr>
      </p:sp>
      <p:sp>
        <p:nvSpPr>
          <p:cNvPr id="19763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906972152"/>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194005690"/>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AD5DCB4F-6B29-A843-A449-5D5E059CB36E}" type="slidenum">
              <a:rPr lang="zh-CN" altLang="en-US" sz="1200">
                <a:solidFill>
                  <a:schemeClr val="tx1"/>
                </a:solidFill>
                <a:latin typeface="Times New Roman" charset="0"/>
                <a:ea typeface="SimSun" charset="0"/>
                <a:cs typeface="SimSun" charset="0"/>
              </a:rPr>
              <a:pPr/>
              <a:t>177</a:t>
            </a:fld>
            <a:endParaRPr lang="en-US" altLang="zh-CN" sz="1200">
              <a:solidFill>
                <a:schemeClr val="tx1"/>
              </a:solidFill>
              <a:latin typeface="Times New Roman" charset="0"/>
              <a:ea typeface="SimSun" charset="0"/>
              <a:cs typeface="SimSun" charset="0"/>
            </a:endParaRPr>
          </a:p>
        </p:txBody>
      </p:sp>
      <p:sp>
        <p:nvSpPr>
          <p:cNvPr id="198659" name="Rectangle 2"/>
          <p:cNvSpPr>
            <a:spLocks noGrp="1" noRot="1" noChangeAspect="1" noChangeArrowheads="1" noTextEdit="1"/>
          </p:cNvSpPr>
          <p:nvPr>
            <p:ph type="sldImg"/>
          </p:nvPr>
        </p:nvSpPr>
        <p:spPr>
          <a:ln/>
        </p:spPr>
      </p:sp>
      <p:sp>
        <p:nvSpPr>
          <p:cNvPr id="19866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DCEBA866-3278-8D45-8786-3C3306E919CD}" type="slidenum">
              <a:rPr lang="en-US" sz="1200">
                <a:solidFill>
                  <a:prstClr val="black"/>
                </a:solidFill>
                <a:latin typeface="Times New Roman" charset="0"/>
              </a:rPr>
              <a:pPr/>
              <a:t>178</a:t>
            </a:fld>
            <a:endParaRPr lang="en-US" sz="1200">
              <a:solidFill>
                <a:prstClr val="black"/>
              </a:solidFill>
              <a:latin typeface="Times New Roman" charset="0"/>
            </a:endParaRPr>
          </a:p>
        </p:txBody>
      </p:sp>
      <p:sp>
        <p:nvSpPr>
          <p:cNvPr id="262146" name="Rectangle 2"/>
          <p:cNvSpPr>
            <a:spLocks noGrp="1" noRot="1" noChangeAspect="1" noChangeArrowheads="1" noTextEdit="1"/>
          </p:cNvSpPr>
          <p:nvPr>
            <p:ph type="sldImg"/>
          </p:nvPr>
        </p:nvSpPr>
        <p:spPr>
          <a:ln/>
        </p:spPr>
      </p:sp>
      <p:sp>
        <p:nvSpPr>
          <p:cNvPr id="2621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AE630F9B-2536-574D-BFB5-725749374304}" type="slidenum">
              <a:rPr lang="zh-CN" altLang="en-US" sz="1200">
                <a:solidFill>
                  <a:schemeClr val="tx1"/>
                </a:solidFill>
                <a:latin typeface="Times New Roman" charset="0"/>
                <a:ea typeface="SimSun" charset="0"/>
                <a:cs typeface="SimSun" charset="0"/>
              </a:rPr>
              <a:pPr/>
              <a:t>180</a:t>
            </a:fld>
            <a:endParaRPr lang="en-US" altLang="zh-CN" sz="1200">
              <a:solidFill>
                <a:schemeClr val="tx1"/>
              </a:solidFill>
              <a:latin typeface="Times New Roman" charset="0"/>
              <a:ea typeface="SimSun" charset="0"/>
              <a:cs typeface="SimSun" charset="0"/>
            </a:endParaRPr>
          </a:p>
        </p:txBody>
      </p:sp>
      <p:sp>
        <p:nvSpPr>
          <p:cNvPr id="19968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F751C3F2-C0FB-BA4F-936D-6A6F46CC8E16}" type="slidenum">
              <a:rPr lang="zh-CN" altLang="en-US" sz="1200">
                <a:latin typeface="Times New Roman" charset="0"/>
                <a:ea typeface="SimSun" charset="0"/>
                <a:cs typeface="SimSun" charset="0"/>
              </a:rPr>
              <a:pPr/>
              <a:t>180</a:t>
            </a:fld>
            <a:endParaRPr lang="en-US" altLang="zh-CN" sz="1200">
              <a:latin typeface="Times New Roman" charset="0"/>
              <a:ea typeface="SimSun" charset="0"/>
              <a:cs typeface="SimSun" charset="0"/>
            </a:endParaRPr>
          </a:p>
        </p:txBody>
      </p:sp>
      <p:sp>
        <p:nvSpPr>
          <p:cNvPr id="199684" name="Rectangle 2"/>
          <p:cNvSpPr>
            <a:spLocks noGrp="1" noRot="1" noChangeAspect="1" noChangeArrowheads="1" noTextEdit="1"/>
          </p:cNvSpPr>
          <p:nvPr>
            <p:ph type="sldImg"/>
          </p:nvPr>
        </p:nvSpPr>
        <p:spPr>
          <a:ln/>
        </p:spPr>
      </p:sp>
      <p:sp>
        <p:nvSpPr>
          <p:cNvPr id="19968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D47F9CDC-4735-5B4A-8595-E6E37E967394}" type="slidenum">
              <a:rPr lang="en-US" sz="1200">
                <a:solidFill>
                  <a:prstClr val="black"/>
                </a:solidFill>
                <a:latin typeface="Times New Roman" charset="0"/>
              </a:rPr>
              <a:pPr/>
              <a:t>181</a:t>
            </a:fld>
            <a:endParaRPr lang="en-US" sz="1200">
              <a:solidFill>
                <a:prstClr val="black"/>
              </a:solidFill>
              <a:latin typeface="Times New Roman" charset="0"/>
            </a:endParaRPr>
          </a:p>
        </p:txBody>
      </p:sp>
      <p:sp>
        <p:nvSpPr>
          <p:cNvPr id="256002" name="Rectangle 2"/>
          <p:cNvSpPr>
            <a:spLocks noGrp="1" noRot="1" noChangeAspect="1" noChangeArrowheads="1" noTextEdit="1"/>
          </p:cNvSpPr>
          <p:nvPr>
            <p:ph type="sldImg"/>
          </p:nvPr>
        </p:nvSpPr>
        <p:spPr>
          <a:ln/>
        </p:spPr>
      </p:sp>
      <p:sp>
        <p:nvSpPr>
          <p:cNvPr id="2560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3C05C8EB-E68D-FF4C-A091-9299964AC102}" type="slidenum">
              <a:rPr lang="en-US" sz="1200">
                <a:solidFill>
                  <a:prstClr val="black"/>
                </a:solidFill>
                <a:latin typeface="Times New Roman" charset="0"/>
              </a:rPr>
              <a:pPr/>
              <a:t>182</a:t>
            </a:fld>
            <a:endParaRPr lang="en-US" sz="1200">
              <a:solidFill>
                <a:prstClr val="black"/>
              </a:solidFill>
              <a:latin typeface="Times New Roman" charset="0"/>
            </a:endParaRPr>
          </a:p>
        </p:txBody>
      </p:sp>
      <p:sp>
        <p:nvSpPr>
          <p:cNvPr id="258050" name="Rectangle 2"/>
          <p:cNvSpPr>
            <a:spLocks noGrp="1" noRot="1" noChangeAspect="1" noChangeArrowheads="1" noTextEdit="1"/>
          </p:cNvSpPr>
          <p:nvPr>
            <p:ph type="sldImg"/>
          </p:nvPr>
        </p:nvSpPr>
        <p:spPr>
          <a:ln/>
        </p:spPr>
      </p:sp>
      <p:sp>
        <p:nvSpPr>
          <p:cNvPr id="2580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53B4F356-C2A7-7D41-8A54-668254A09157}" type="slidenum">
              <a:rPr lang="zh-CN" altLang="en-US" sz="1200">
                <a:solidFill>
                  <a:schemeClr val="tx1"/>
                </a:solidFill>
                <a:latin typeface="Times New Roman" charset="0"/>
                <a:ea typeface="SimSun" charset="0"/>
                <a:cs typeface="SimSun" charset="0"/>
              </a:rPr>
              <a:pPr/>
              <a:t>183</a:t>
            </a:fld>
            <a:endParaRPr lang="en-US" altLang="zh-CN" sz="1200">
              <a:solidFill>
                <a:schemeClr val="tx1"/>
              </a:solidFill>
              <a:latin typeface="Times New Roman" charset="0"/>
              <a:ea typeface="SimSun" charset="0"/>
              <a:cs typeface="SimSun" charset="0"/>
            </a:endParaRPr>
          </a:p>
        </p:txBody>
      </p:sp>
      <p:sp>
        <p:nvSpPr>
          <p:cNvPr id="202755"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C0A6A32F-795C-BD40-836E-C7023CFA1C9C}" type="slidenum">
              <a:rPr lang="zh-CN" altLang="en-US" sz="1200">
                <a:latin typeface="Times New Roman" charset="0"/>
                <a:ea typeface="SimSun" charset="0"/>
                <a:cs typeface="SimSun" charset="0"/>
              </a:rPr>
              <a:pPr/>
              <a:t>183</a:t>
            </a:fld>
            <a:endParaRPr lang="en-US" altLang="zh-CN" sz="1200">
              <a:latin typeface="Times New Roman" charset="0"/>
              <a:ea typeface="SimSun" charset="0"/>
              <a:cs typeface="SimSun" charset="0"/>
            </a:endParaRPr>
          </a:p>
        </p:txBody>
      </p:sp>
      <p:sp>
        <p:nvSpPr>
          <p:cNvPr id="202756" name="Rectangle 2"/>
          <p:cNvSpPr>
            <a:spLocks noGrp="1" noRot="1" noChangeAspect="1" noChangeArrowheads="1" noTextEdit="1"/>
          </p:cNvSpPr>
          <p:nvPr>
            <p:ph type="sldImg"/>
          </p:nvPr>
        </p:nvSpPr>
        <p:spPr>
          <a:ln/>
        </p:spPr>
      </p:sp>
      <p:sp>
        <p:nvSpPr>
          <p:cNvPr id="202757"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4A629884-8E35-0C44-B795-8545B15B7909}" type="slidenum">
              <a:rPr lang="zh-CN" altLang="en-US" sz="1200">
                <a:solidFill>
                  <a:schemeClr val="tx1"/>
                </a:solidFill>
                <a:latin typeface="Times New Roman" charset="0"/>
                <a:ea typeface="SimSun" charset="0"/>
                <a:cs typeface="SimSun" charset="0"/>
              </a:rPr>
              <a:pPr/>
              <a:t>24</a:t>
            </a:fld>
            <a:endParaRPr lang="en-US" altLang="zh-CN" sz="1200">
              <a:solidFill>
                <a:schemeClr val="tx1"/>
              </a:solidFill>
              <a:latin typeface="Times New Roman" charset="0"/>
              <a:ea typeface="SimSun" charset="0"/>
              <a:cs typeface="SimSun" charset="0"/>
            </a:endParaRPr>
          </a:p>
        </p:txBody>
      </p:sp>
      <p:sp>
        <p:nvSpPr>
          <p:cNvPr id="144387" name="Rectangle 2"/>
          <p:cNvSpPr>
            <a:spLocks noGrp="1" noRot="1" noChangeAspect="1" noChangeArrowheads="1" noTextEdit="1"/>
          </p:cNvSpPr>
          <p:nvPr>
            <p:ph type="sldImg"/>
          </p:nvPr>
        </p:nvSpPr>
        <p:spPr>
          <a:ln/>
        </p:spPr>
      </p:sp>
      <p:sp>
        <p:nvSpPr>
          <p:cNvPr id="14438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00169815-5A5A-8943-811E-90F9E3694545}" type="slidenum">
              <a:rPr lang="zh-CN" altLang="en-US" sz="1200">
                <a:solidFill>
                  <a:schemeClr val="tx1"/>
                </a:solidFill>
                <a:latin typeface="Times New Roman" charset="0"/>
                <a:ea typeface="SimSun" charset="0"/>
                <a:cs typeface="SimSun" charset="0"/>
              </a:rPr>
              <a:pPr/>
              <a:t>185</a:t>
            </a:fld>
            <a:endParaRPr lang="en-US" altLang="zh-CN" sz="1200">
              <a:solidFill>
                <a:schemeClr val="tx1"/>
              </a:solidFill>
              <a:latin typeface="Times New Roman" charset="0"/>
              <a:ea typeface="SimSun" charset="0"/>
              <a:cs typeface="SimSun" charset="0"/>
            </a:endParaRPr>
          </a:p>
        </p:txBody>
      </p:sp>
      <p:sp>
        <p:nvSpPr>
          <p:cNvPr id="203779" name="Rectangle 2"/>
          <p:cNvSpPr>
            <a:spLocks noGrp="1" noRot="1" noChangeAspect="1" noChangeArrowheads="1" noTextEdit="1"/>
          </p:cNvSpPr>
          <p:nvPr>
            <p:ph type="sldImg"/>
          </p:nvPr>
        </p:nvSpPr>
        <p:spPr>
          <a:ln/>
        </p:spPr>
      </p:sp>
      <p:sp>
        <p:nvSpPr>
          <p:cNvPr id="20378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3762"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eaLnBrk="1" hangingPunct="1"/>
            <a:fld id="{D0F9E30D-35E5-5443-A64C-62B5FCE70EA4}" type="slidenum">
              <a:rPr lang="zh-CN" altLang="en-US" sz="1200">
                <a:solidFill>
                  <a:schemeClr val="tx1"/>
                </a:solidFill>
                <a:latin typeface="Times New Roman" charset="0"/>
                <a:cs typeface="ＭＳ Ｐゴシック" charset="0"/>
              </a:rPr>
              <a:pPr eaLnBrk="1" hangingPunct="1"/>
              <a:t>186</a:t>
            </a:fld>
            <a:endParaRPr lang="en-US" altLang="zh-CN" sz="1200">
              <a:solidFill>
                <a:schemeClr val="tx1"/>
              </a:solidFill>
              <a:latin typeface="Times New Roman" charset="0"/>
              <a:cs typeface="ＭＳ Ｐゴシック" charset="0"/>
            </a:endParaRPr>
          </a:p>
        </p:txBody>
      </p:sp>
      <p:sp>
        <p:nvSpPr>
          <p:cNvPr id="373763" name="Rectangle 2"/>
          <p:cNvSpPr>
            <a:spLocks noGrp="1" noRot="1" noChangeAspect="1" noChangeArrowheads="1" noTextEdit="1"/>
          </p:cNvSpPr>
          <p:nvPr>
            <p:ph type="sldImg"/>
          </p:nvPr>
        </p:nvSpPr>
        <p:spPr>
          <a:ln/>
        </p:spPr>
      </p:sp>
      <p:sp>
        <p:nvSpPr>
          <p:cNvPr id="37376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10"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eaLnBrk="1" hangingPunct="1"/>
            <a:fld id="{7D837B13-505D-D04A-978B-E2172297B743}" type="slidenum">
              <a:rPr lang="zh-CN" altLang="en-US" sz="1200">
                <a:solidFill>
                  <a:schemeClr val="tx1"/>
                </a:solidFill>
                <a:latin typeface="Times New Roman" charset="0"/>
                <a:cs typeface="ＭＳ Ｐゴシック" charset="0"/>
              </a:rPr>
              <a:pPr eaLnBrk="1" hangingPunct="1"/>
              <a:t>187</a:t>
            </a:fld>
            <a:endParaRPr lang="en-US" altLang="zh-CN" sz="1200">
              <a:solidFill>
                <a:schemeClr val="tx1"/>
              </a:solidFill>
              <a:latin typeface="Times New Roman" charset="0"/>
              <a:cs typeface="ＭＳ Ｐゴシック" charset="0"/>
            </a:endParaRPr>
          </a:p>
        </p:txBody>
      </p:sp>
      <p:sp>
        <p:nvSpPr>
          <p:cNvPr id="375811" name="Rectangle 2"/>
          <p:cNvSpPr>
            <a:spLocks noGrp="1" noRot="1" noChangeAspect="1" noChangeArrowheads="1" noTextEdit="1"/>
          </p:cNvSpPr>
          <p:nvPr>
            <p:ph type="sldImg"/>
          </p:nvPr>
        </p:nvSpPr>
        <p:spPr>
          <a:ln/>
        </p:spPr>
      </p:sp>
      <p:sp>
        <p:nvSpPr>
          <p:cNvPr id="37581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8"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eaLnBrk="1" hangingPunct="1"/>
            <a:fld id="{2C00D1ED-773E-F744-AF8B-F27C76166E01}" type="slidenum">
              <a:rPr lang="zh-CN" altLang="en-US" sz="1200">
                <a:solidFill>
                  <a:schemeClr val="tx1"/>
                </a:solidFill>
                <a:latin typeface="Times New Roman" charset="0"/>
                <a:cs typeface="ＭＳ Ｐゴシック" charset="0"/>
              </a:rPr>
              <a:pPr eaLnBrk="1" hangingPunct="1"/>
              <a:t>188</a:t>
            </a:fld>
            <a:endParaRPr lang="en-US" altLang="zh-CN" sz="1200">
              <a:solidFill>
                <a:schemeClr val="tx1"/>
              </a:solidFill>
              <a:latin typeface="Times New Roman" charset="0"/>
              <a:cs typeface="ＭＳ Ｐゴシック" charset="0"/>
            </a:endParaRPr>
          </a:p>
        </p:txBody>
      </p:sp>
      <p:sp>
        <p:nvSpPr>
          <p:cNvPr id="377859" name="Rectangle 2"/>
          <p:cNvSpPr>
            <a:spLocks noGrp="1" noRot="1" noChangeAspect="1" noChangeArrowheads="1" noTextEdit="1"/>
          </p:cNvSpPr>
          <p:nvPr>
            <p:ph type="sldImg"/>
          </p:nvPr>
        </p:nvSpPr>
        <p:spPr>
          <a:ln/>
        </p:spPr>
      </p:sp>
      <p:sp>
        <p:nvSpPr>
          <p:cNvPr id="37786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50EC93A1-57AD-B748-984A-C8E886B6C0D1}" type="slidenum">
              <a:rPr lang="en-US" sz="1200">
                <a:solidFill>
                  <a:prstClr val="black"/>
                </a:solidFill>
                <a:latin typeface="Times New Roman" charset="0"/>
              </a:rPr>
              <a:pPr/>
              <a:t>189</a:t>
            </a:fld>
            <a:endParaRPr lang="en-US" sz="1200">
              <a:solidFill>
                <a:prstClr val="black"/>
              </a:solidFill>
              <a:latin typeface="Times New Roman" charset="0"/>
            </a:endParaRPr>
          </a:p>
        </p:txBody>
      </p:sp>
      <p:sp>
        <p:nvSpPr>
          <p:cNvPr id="270338" name="Rectangle 2"/>
          <p:cNvSpPr>
            <a:spLocks noGrp="1" noRot="1" noChangeAspect="1" noChangeArrowheads="1"/>
          </p:cNvSpPr>
          <p:nvPr>
            <p:ph type="sldImg"/>
          </p:nvPr>
        </p:nvSpPr>
        <p:spPr>
          <a:solidFill>
            <a:srgbClr val="FFFFFF"/>
          </a:solidFill>
          <a:ln/>
        </p:spPr>
      </p:sp>
      <p:sp>
        <p:nvSpPr>
          <p:cNvPr id="27033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962584121"/>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SG" sz="1200" kern="1200" dirty="0">
                <a:solidFill>
                  <a:schemeClr val="tx1"/>
                </a:solidFill>
                <a:effectLst/>
                <a:latin typeface="Arial" panose="020B0604020202020204" pitchFamily="34" charset="0"/>
                <a:ea typeface="+mn-ea"/>
                <a:cs typeface="Arial" panose="020B0604020202020204" pitchFamily="34" charset="0"/>
              </a:rPr>
              <a:t>Christ made the way for us. </a:t>
            </a:r>
          </a:p>
          <a:p>
            <a:r>
              <a:rPr lang="en-SG" sz="1200" kern="1200" dirty="0">
                <a:solidFill>
                  <a:schemeClr val="tx1"/>
                </a:solidFill>
                <a:effectLst/>
                <a:latin typeface="Arial" panose="020B0604020202020204" pitchFamily="34" charset="0"/>
                <a:ea typeface="+mn-ea"/>
                <a:cs typeface="Arial" panose="020B0604020202020204" pitchFamily="34" charset="0"/>
              </a:rPr>
              <a:t>Without the shedding of blood there is no forgiveness.</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77174613"/>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2D2EBCD-85F4-8044-A412-B83E3B8B6D1B}" type="slidenum">
              <a:rPr lang="en-US" sz="1200">
                <a:solidFill>
                  <a:srgbClr val="000000"/>
                </a:solidFill>
              </a:rPr>
              <a:pPr eaLnBrk="1" hangingPunct="1"/>
              <a:t>192</a:t>
            </a:fld>
            <a:endParaRPr lang="en-US" sz="1200">
              <a:solidFill>
                <a:srgbClr val="000000"/>
              </a:solidFill>
            </a:endParaRPr>
          </a:p>
        </p:txBody>
      </p:sp>
      <p:sp>
        <p:nvSpPr>
          <p:cNvPr id="315394" name="Rectangle 2"/>
          <p:cNvSpPr>
            <a:spLocks noGrp="1" noRot="1" noChangeAspect="1" noChangeArrowheads="1"/>
          </p:cNvSpPr>
          <p:nvPr>
            <p:ph type="sldImg"/>
          </p:nvPr>
        </p:nvSpPr>
        <p:spPr>
          <a:solidFill>
            <a:srgbClr val="FFFFFF"/>
          </a:solidFill>
          <a:ln/>
        </p:spPr>
      </p:sp>
      <p:sp>
        <p:nvSpPr>
          <p:cNvPr id="3153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BCDF5152-2455-5848-986B-037EB2E7FDE2}" type="slidenum">
              <a:rPr lang="zh-CN" altLang="en-US" sz="1200">
                <a:solidFill>
                  <a:prstClr val="black"/>
                </a:solidFill>
                <a:latin typeface="Times New Roman" charset="0"/>
                <a:ea typeface="SimSun" charset="0"/>
                <a:cs typeface="SimSun" charset="0"/>
              </a:rPr>
              <a:pPr/>
              <a:t>193</a:t>
            </a:fld>
            <a:endParaRPr lang="en-US" altLang="zh-CN" sz="1200">
              <a:solidFill>
                <a:prstClr val="black"/>
              </a:solidFill>
              <a:latin typeface="Times New Roman" charset="0"/>
              <a:ea typeface="SimSun" charset="0"/>
              <a:cs typeface="SimSun" charset="0"/>
            </a:endParaRPr>
          </a:p>
        </p:txBody>
      </p:sp>
      <p:sp>
        <p:nvSpPr>
          <p:cNvPr id="169987" name="Rectangle 2"/>
          <p:cNvSpPr>
            <a:spLocks noGrp="1" noRot="1" noChangeAspect="1" noChangeArrowheads="1" noTextEdit="1"/>
          </p:cNvSpPr>
          <p:nvPr>
            <p:ph type="sldImg"/>
          </p:nvPr>
        </p:nvSpPr>
        <p:spPr>
          <a:solidFill>
            <a:srgbClr val="FFFFFF"/>
          </a:solidFill>
          <a:ln/>
        </p:spPr>
      </p:sp>
      <p:sp>
        <p:nvSpPr>
          <p:cNvPr id="169988"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194</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369524520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86FF2EB1-1CA8-1940-BE54-0A7D0A1D09FD}" type="slidenum">
              <a:rPr lang="zh-CN" altLang="en-US" sz="1200">
                <a:solidFill>
                  <a:schemeClr val="tx1"/>
                </a:solidFill>
                <a:latin typeface="Times New Roman" charset="0"/>
                <a:ea typeface="SimSun" charset="0"/>
                <a:cs typeface="SimSun" charset="0"/>
              </a:rPr>
              <a:pPr/>
              <a:t>25</a:t>
            </a:fld>
            <a:endParaRPr lang="en-US" altLang="zh-CN" sz="1200">
              <a:solidFill>
                <a:schemeClr val="tx1"/>
              </a:solidFill>
              <a:latin typeface="Times New Roman" charset="0"/>
              <a:ea typeface="SimSun" charset="0"/>
              <a:cs typeface="SimSun" charset="0"/>
            </a:endParaRPr>
          </a:p>
        </p:txBody>
      </p:sp>
      <p:sp>
        <p:nvSpPr>
          <p:cNvPr id="145411" name="Rectangle 2"/>
          <p:cNvSpPr>
            <a:spLocks noGrp="1" noRot="1" noChangeAspect="1" noChangeArrowheads="1" noTextEdit="1"/>
          </p:cNvSpPr>
          <p:nvPr>
            <p:ph type="sldImg"/>
          </p:nvPr>
        </p:nvSpPr>
        <p:spPr>
          <a:ln/>
        </p:spPr>
      </p:sp>
      <p:sp>
        <p:nvSpPr>
          <p:cNvPr id="14541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738215344"/>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344214413"/>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4172952368"/>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450474710"/>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E7DA0686-844A-B841-8E97-D84FC350101D}" type="slidenum">
              <a:rPr lang="zh-CN" altLang="en-US" sz="1200">
                <a:solidFill>
                  <a:schemeClr val="tx1"/>
                </a:solidFill>
                <a:latin typeface="Times New Roman" charset="0"/>
                <a:ea typeface="SimSun" charset="0"/>
                <a:cs typeface="SimSun" charset="0"/>
              </a:rPr>
              <a:pPr/>
              <a:t>200</a:t>
            </a:fld>
            <a:endParaRPr lang="en-US" altLang="zh-CN" sz="1200">
              <a:solidFill>
                <a:schemeClr val="tx1"/>
              </a:solidFill>
              <a:latin typeface="Times New Roman" charset="0"/>
              <a:ea typeface="SimSun" charset="0"/>
              <a:cs typeface="SimSun" charset="0"/>
            </a:endParaRPr>
          </a:p>
        </p:txBody>
      </p:sp>
      <p:sp>
        <p:nvSpPr>
          <p:cNvPr id="205827" name="Rectangle 2"/>
          <p:cNvSpPr>
            <a:spLocks noGrp="1" noRot="1" noChangeAspect="1" noChangeArrowheads="1" noTextEdit="1"/>
          </p:cNvSpPr>
          <p:nvPr>
            <p:ph type="sldImg"/>
          </p:nvPr>
        </p:nvSpPr>
        <p:spPr>
          <a:ln/>
        </p:spPr>
      </p:sp>
      <p:sp>
        <p:nvSpPr>
          <p:cNvPr id="20582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954476134"/>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431316793"/>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3F8CE4A-A3E1-3147-8CD0-6D729FF0C140}" type="slidenum">
              <a:rPr kumimoji="0" lang="zh-CN" altLang="en-US" sz="1200" b="0" i="0" u="none" strike="noStrike" kern="1200" cap="none" spc="0" normalizeH="0" baseline="0" noProof="0">
                <a:ln>
                  <a:noFill/>
                </a:ln>
                <a:solidFill>
                  <a:prstClr val="black"/>
                </a:solidFill>
                <a:effectLst/>
                <a:uLnTx/>
                <a:uFillTx/>
                <a:latin typeface="Times New Roman" charset="0"/>
                <a:ea typeface="SimSun" charset="0"/>
                <a:cs typeface="SimSun" charset="0"/>
              </a:rPr>
              <a:pPr marL="0" marR="0" lvl="0" indent="0" algn="r" defTabSz="914400" rtl="0" eaLnBrk="1" fontAlgn="base" latinLnBrk="0" hangingPunct="1">
                <a:lnSpc>
                  <a:spcPct val="100000"/>
                </a:lnSpc>
                <a:spcBef>
                  <a:spcPct val="0"/>
                </a:spcBef>
                <a:spcAft>
                  <a:spcPct val="0"/>
                </a:spcAft>
                <a:buClrTx/>
                <a:buSzTx/>
                <a:buFontTx/>
                <a:buNone/>
                <a:tabLst/>
                <a:defRPr/>
              </a:pPr>
              <a:t>203</a:t>
            </a:fld>
            <a:endParaRPr kumimoji="0" lang="en-US" altLang="zh-CN" sz="1200" b="0" i="0" u="none" strike="noStrike" kern="1200" cap="none" spc="0" normalizeH="0" baseline="0" noProof="0">
              <a:ln>
                <a:noFill/>
              </a:ln>
              <a:solidFill>
                <a:prstClr val="black"/>
              </a:solidFill>
              <a:effectLst/>
              <a:uLnTx/>
              <a:uFillTx/>
              <a:latin typeface="Times New Roman" charset="0"/>
              <a:ea typeface="SimSun" charset="0"/>
              <a:cs typeface="SimSun" charset="0"/>
            </a:endParaRPr>
          </a:p>
        </p:txBody>
      </p:sp>
      <p:sp>
        <p:nvSpPr>
          <p:cNvPr id="159747" name="Rectangle 2"/>
          <p:cNvSpPr>
            <a:spLocks noGrp="1" noRot="1" noChangeAspect="1" noChangeArrowheads="1" noTextEdit="1"/>
          </p:cNvSpPr>
          <p:nvPr>
            <p:ph type="sldImg"/>
          </p:nvPr>
        </p:nvSpPr>
        <p:spPr>
          <a:ln/>
        </p:spPr>
      </p:sp>
      <p:sp>
        <p:nvSpPr>
          <p:cNvPr id="15974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254312431"/>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964F7BA1-2E00-4D4D-9869-774040CE0A9B}" type="slidenum">
              <a:rPr lang="zh-CN" altLang="en-US" sz="1200">
                <a:solidFill>
                  <a:schemeClr val="tx1"/>
                </a:solidFill>
                <a:latin typeface="Times New Roman" charset="0"/>
                <a:ea typeface="SimSun" charset="0"/>
                <a:cs typeface="SimSun" charset="0"/>
              </a:rPr>
              <a:pPr/>
              <a:t>204</a:t>
            </a:fld>
            <a:endParaRPr lang="en-US" altLang="zh-CN" sz="1200">
              <a:solidFill>
                <a:schemeClr val="tx1"/>
              </a:solidFill>
              <a:latin typeface="Times New Roman" charset="0"/>
              <a:ea typeface="SimSun" charset="0"/>
              <a:cs typeface="SimSun" charset="0"/>
            </a:endParaRPr>
          </a:p>
        </p:txBody>
      </p:sp>
      <p:sp>
        <p:nvSpPr>
          <p:cNvPr id="206851" name="Rectangle 2"/>
          <p:cNvSpPr>
            <a:spLocks noGrp="1" noRot="1" noChangeAspect="1" noChangeArrowheads="1" noTextEdit="1"/>
          </p:cNvSpPr>
          <p:nvPr>
            <p:ph type="sldImg"/>
          </p:nvPr>
        </p:nvSpPr>
        <p:spPr>
          <a:ln/>
        </p:spPr>
      </p:sp>
      <p:sp>
        <p:nvSpPr>
          <p:cNvPr id="20685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D4982C0D-EE62-B94D-B432-32C99BBB8CA9}" type="slidenum">
              <a:rPr lang="zh-CN" altLang="en-US" sz="1200">
                <a:solidFill>
                  <a:schemeClr val="tx1"/>
                </a:solidFill>
                <a:latin typeface="Times New Roman" charset="0"/>
                <a:ea typeface="SimSun" charset="0"/>
                <a:cs typeface="SimSun" charset="0"/>
              </a:rPr>
              <a:pPr/>
              <a:t>205</a:t>
            </a:fld>
            <a:endParaRPr lang="en-US" altLang="zh-CN" sz="1200">
              <a:solidFill>
                <a:schemeClr val="tx1"/>
              </a:solidFill>
              <a:latin typeface="Times New Roman" charset="0"/>
              <a:ea typeface="SimSun" charset="0"/>
              <a:cs typeface="SimSun" charset="0"/>
            </a:endParaRPr>
          </a:p>
        </p:txBody>
      </p:sp>
      <p:sp>
        <p:nvSpPr>
          <p:cNvPr id="207875" name="Rectangle 2"/>
          <p:cNvSpPr>
            <a:spLocks noGrp="1" noRot="1" noChangeAspect="1" noChangeArrowheads="1" noTextEdit="1"/>
          </p:cNvSpPr>
          <p:nvPr>
            <p:ph type="sldImg"/>
          </p:nvPr>
        </p:nvSpPr>
        <p:spPr>
          <a:ln/>
        </p:spPr>
      </p:sp>
      <p:sp>
        <p:nvSpPr>
          <p:cNvPr id="20787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43A5DE96-BF76-A14E-87F0-8F94E169F9A0}" type="slidenum">
              <a:rPr lang="zh-CN" altLang="en-US" sz="1200">
                <a:solidFill>
                  <a:schemeClr val="tx1"/>
                </a:solidFill>
                <a:latin typeface="Times New Roman" charset="0"/>
                <a:ea typeface="SimSun" charset="0"/>
                <a:cs typeface="SimSun" charset="0"/>
              </a:rPr>
              <a:pPr/>
              <a:t>26</a:t>
            </a:fld>
            <a:endParaRPr lang="en-US" altLang="zh-CN" sz="1200">
              <a:solidFill>
                <a:schemeClr val="tx1"/>
              </a:solidFill>
              <a:latin typeface="Times New Roman" charset="0"/>
              <a:ea typeface="SimSun" charset="0"/>
              <a:cs typeface="SimSun" charset="0"/>
            </a:endParaRPr>
          </a:p>
        </p:txBody>
      </p:sp>
      <p:sp>
        <p:nvSpPr>
          <p:cNvPr id="146435" name="Rectangle 2"/>
          <p:cNvSpPr>
            <a:spLocks noGrp="1" noRot="1" noChangeAspect="1" noChangeArrowheads="1" noTextEdit="1"/>
          </p:cNvSpPr>
          <p:nvPr>
            <p:ph type="sldImg"/>
          </p:nvPr>
        </p:nvSpPr>
        <p:spPr>
          <a:ln/>
        </p:spPr>
      </p:sp>
      <p:sp>
        <p:nvSpPr>
          <p:cNvPr id="14643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3" name="Rectangle 7"/>
          <p:cNvSpPr>
            <a:spLocks noGrp="1" noChangeArrowheads="1"/>
          </p:cNvSpPr>
          <p:nvPr>
            <p:ph type="sldNum" sz="quarter" idx="5"/>
          </p:nvPr>
        </p:nvSpPr>
        <p:spPr bwMode="auto">
          <a:noFill/>
          <a:ln>
            <a:miter lim="800000"/>
            <a:headEnd/>
            <a:tailEnd/>
          </a:ln>
        </p:spPr>
        <p:txBody>
          <a:bodyPr/>
          <a:lstStyle/>
          <a:p>
            <a:pPr>
              <a:buClr>
                <a:srgbClr val="0000FF"/>
              </a:buClr>
            </a:pPr>
            <a:fld id="{91E26E21-7A35-40B7-83CC-83C502E5BF32}" type="slidenum">
              <a:rPr lang="en-US" altLang="zh-CN">
                <a:solidFill>
                  <a:srgbClr val="000000"/>
                </a:solidFill>
              </a:rPr>
              <a:pPr>
                <a:buClr>
                  <a:srgbClr val="0000FF"/>
                </a:buClr>
              </a:pPr>
              <a:t>206</a:t>
            </a:fld>
            <a:endParaRPr lang="en-US" altLang="zh-CN">
              <a:solidFill>
                <a:srgbClr val="000000"/>
              </a:solidFill>
            </a:endParaRPr>
          </a:p>
        </p:txBody>
      </p:sp>
      <p:sp>
        <p:nvSpPr>
          <p:cNvPr id="233474"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233475"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5" name="Rectangle 7"/>
          <p:cNvSpPr>
            <a:spLocks noGrp="1" noChangeArrowheads="1"/>
          </p:cNvSpPr>
          <p:nvPr>
            <p:ph type="sldNum" sz="quarter" idx="5"/>
          </p:nvPr>
        </p:nvSpPr>
        <p:spPr bwMode="auto">
          <a:noFill/>
          <a:ln>
            <a:miter lim="800000"/>
            <a:headEnd/>
            <a:tailEnd/>
          </a:ln>
        </p:spPr>
        <p:txBody>
          <a:bodyPr/>
          <a:lstStyle/>
          <a:p>
            <a:pPr>
              <a:buClr>
                <a:srgbClr val="0000FF"/>
              </a:buClr>
            </a:pPr>
            <a:fld id="{EE3C2C14-BD10-41C4-A131-1E57F61645FD}" type="slidenum">
              <a:rPr lang="en-US" altLang="zh-CN">
                <a:solidFill>
                  <a:srgbClr val="000000"/>
                </a:solidFill>
              </a:rPr>
              <a:pPr>
                <a:buClr>
                  <a:srgbClr val="0000FF"/>
                </a:buClr>
              </a:pPr>
              <a:t>207</a:t>
            </a:fld>
            <a:endParaRPr lang="en-US" altLang="zh-CN">
              <a:solidFill>
                <a:srgbClr val="000000"/>
              </a:solidFill>
            </a:endParaRPr>
          </a:p>
        </p:txBody>
      </p:sp>
      <p:sp>
        <p:nvSpPr>
          <p:cNvPr id="231426" name="Rectangle 2"/>
          <p:cNvSpPr>
            <a:spLocks noGrp="1" noRot="1" noChangeAspect="1" noChangeArrowheads="1" noTextEdit="1"/>
          </p:cNvSpPr>
          <p:nvPr>
            <p:ph type="sldImg"/>
          </p:nvPr>
        </p:nvSpPr>
        <p:spPr bwMode="auto">
          <a:xfrm>
            <a:off x="1143000" y="685800"/>
            <a:ext cx="4572000" cy="3429000"/>
          </a:xfrm>
          <a:solidFill>
            <a:srgbClr val="FFFFFF"/>
          </a:solidFill>
          <a:ln>
            <a:solidFill>
              <a:srgbClr val="000000"/>
            </a:solidFill>
            <a:miter lim="800000"/>
            <a:headEnd/>
            <a:tailEnd/>
          </a:ln>
        </p:spPr>
      </p:sp>
      <p:sp>
        <p:nvSpPr>
          <p:cNvPr id="231427" name="Rectangle 3"/>
          <p:cNvSpPr>
            <a:spLocks noGrp="1" noChangeArrowheads="1"/>
          </p:cNvSpPr>
          <p:nvPr>
            <p:ph type="body" idx="1"/>
          </p:nvPr>
        </p:nvSpPr>
        <p:spPr bwMode="auto">
          <a:solidFill>
            <a:srgbClr val="FFFFFF"/>
          </a:solidFill>
          <a:ln>
            <a:solidFill>
              <a:srgbClr val="000000"/>
            </a:solidFill>
            <a:miter lim="800000"/>
            <a:headEnd/>
            <a:tailEnd/>
          </a:ln>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D4982C0D-EE62-B94D-B432-32C99BBB8CA9}" type="slidenum">
              <a:rPr lang="zh-CN" altLang="en-US" sz="1200">
                <a:solidFill>
                  <a:prstClr val="black"/>
                </a:solidFill>
                <a:latin typeface="Times New Roman" charset="0"/>
                <a:ea typeface="SimSun" charset="0"/>
                <a:cs typeface="SimSun" charset="0"/>
              </a:rPr>
              <a:pPr/>
              <a:t>208</a:t>
            </a:fld>
            <a:endParaRPr lang="en-US" altLang="zh-CN" sz="1200">
              <a:solidFill>
                <a:prstClr val="black"/>
              </a:solidFill>
              <a:latin typeface="Times New Roman" charset="0"/>
              <a:ea typeface="SimSun" charset="0"/>
              <a:cs typeface="SimSun" charset="0"/>
            </a:endParaRPr>
          </a:p>
        </p:txBody>
      </p:sp>
      <p:sp>
        <p:nvSpPr>
          <p:cNvPr id="207875" name="Rectangle 2"/>
          <p:cNvSpPr>
            <a:spLocks noGrp="1" noRot="1" noChangeAspect="1" noChangeArrowheads="1" noTextEdit="1"/>
          </p:cNvSpPr>
          <p:nvPr>
            <p:ph type="sldImg"/>
          </p:nvPr>
        </p:nvSpPr>
        <p:spPr>
          <a:ln/>
        </p:spPr>
      </p:sp>
      <p:sp>
        <p:nvSpPr>
          <p:cNvPr id="20787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7BCD6C32-131D-F242-A855-7E87D608175F}" type="slidenum">
              <a:rPr lang="zh-CN" altLang="en-US" sz="1200">
                <a:solidFill>
                  <a:schemeClr val="tx1"/>
                </a:solidFill>
                <a:latin typeface="Times New Roman" charset="0"/>
                <a:ea typeface="SimSun" charset="0"/>
                <a:cs typeface="SimSun" charset="0"/>
              </a:rPr>
              <a:pPr/>
              <a:t>209</a:t>
            </a:fld>
            <a:endParaRPr lang="en-US" altLang="zh-CN" sz="1200">
              <a:solidFill>
                <a:schemeClr val="tx1"/>
              </a:solidFill>
              <a:latin typeface="Times New Roman" charset="0"/>
              <a:ea typeface="SimSun" charset="0"/>
              <a:cs typeface="SimSun" charset="0"/>
            </a:endParaRPr>
          </a:p>
        </p:txBody>
      </p:sp>
      <p:sp>
        <p:nvSpPr>
          <p:cNvPr id="208899" name="Rectangle 2"/>
          <p:cNvSpPr>
            <a:spLocks noGrp="1" noRot="1" noChangeAspect="1" noChangeArrowheads="1" noTextEdit="1"/>
          </p:cNvSpPr>
          <p:nvPr>
            <p:ph type="sldImg"/>
          </p:nvPr>
        </p:nvSpPr>
        <p:spPr>
          <a:ln/>
        </p:spPr>
      </p:sp>
      <p:sp>
        <p:nvSpPr>
          <p:cNvPr id="20890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E8D0333A-D7DB-584C-9C14-CA25EFCBE43A}" type="slidenum">
              <a:rPr lang="zh-CN" altLang="en-US" sz="1200">
                <a:solidFill>
                  <a:schemeClr val="tx1"/>
                </a:solidFill>
                <a:latin typeface="Times New Roman" charset="0"/>
                <a:ea typeface="SimSun" charset="0"/>
                <a:cs typeface="SimSun" charset="0"/>
              </a:rPr>
              <a:pPr/>
              <a:t>210</a:t>
            </a:fld>
            <a:endParaRPr lang="en-US" altLang="zh-CN" sz="1200">
              <a:solidFill>
                <a:schemeClr val="tx1"/>
              </a:solidFill>
              <a:latin typeface="Times New Roman" charset="0"/>
              <a:ea typeface="SimSun" charset="0"/>
              <a:cs typeface="SimSun" charset="0"/>
            </a:endParaRPr>
          </a:p>
        </p:txBody>
      </p:sp>
      <p:sp>
        <p:nvSpPr>
          <p:cNvPr id="209923" name="Rectangle 2"/>
          <p:cNvSpPr>
            <a:spLocks noGrp="1" noRot="1" noChangeAspect="1" noChangeArrowheads="1" noTextEdit="1"/>
          </p:cNvSpPr>
          <p:nvPr>
            <p:ph type="sldImg"/>
          </p:nvPr>
        </p:nvSpPr>
        <p:spPr>
          <a:ln/>
        </p:spPr>
      </p:sp>
      <p:sp>
        <p:nvSpPr>
          <p:cNvPr id="20992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2AA07C92-8984-AD4F-BAE5-244C24AE97F5}" type="slidenum">
              <a:rPr lang="zh-CN" altLang="en-US" sz="1200">
                <a:solidFill>
                  <a:schemeClr val="tx1"/>
                </a:solidFill>
                <a:latin typeface="Times New Roman" charset="0"/>
                <a:ea typeface="SimSun" charset="0"/>
                <a:cs typeface="SimSun" charset="0"/>
              </a:rPr>
              <a:pPr/>
              <a:t>212</a:t>
            </a:fld>
            <a:endParaRPr lang="en-US" altLang="zh-CN" sz="1200">
              <a:solidFill>
                <a:schemeClr val="tx1"/>
              </a:solidFill>
              <a:latin typeface="Times New Roman" charset="0"/>
              <a:ea typeface="SimSun" charset="0"/>
              <a:cs typeface="SimSun" charset="0"/>
            </a:endParaRPr>
          </a:p>
        </p:txBody>
      </p:sp>
      <p:sp>
        <p:nvSpPr>
          <p:cNvPr id="210947" name="Rectangle 2"/>
          <p:cNvSpPr>
            <a:spLocks noGrp="1" noRot="1" noChangeAspect="1" noChangeArrowheads="1" noTextEdit="1"/>
          </p:cNvSpPr>
          <p:nvPr>
            <p:ph type="sldImg"/>
          </p:nvPr>
        </p:nvSpPr>
        <p:spPr>
          <a:ln/>
        </p:spPr>
      </p:sp>
      <p:sp>
        <p:nvSpPr>
          <p:cNvPr id="21094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145" name="Slide Image Placeholder 1"/>
          <p:cNvSpPr>
            <a:spLocks noGrp="1" noRot="1" noChangeAspect="1"/>
          </p:cNvSpPr>
          <p:nvPr>
            <p:ph type="sldImg"/>
          </p:nvPr>
        </p:nvSpPr>
        <p:spPr>
          <a:ln/>
        </p:spPr>
      </p:sp>
      <p:sp>
        <p:nvSpPr>
          <p:cNvPr id="390146"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p>
            <a:r>
              <a:rPr lang="zh-CN" altLang="en-US" dirty="0">
                <a:latin typeface="Times New Roman" charset="0"/>
                <a:ea typeface="ＭＳ Ｐゴシック" charset="0"/>
                <a:cs typeface="ＭＳ Ｐゴシック" charset="0"/>
              </a:rPr>
              <a:t>割礼本身并无碍。旧约记载神命犹太父母必须在男婴出身后的第八日行割礼。在男性生命中，这是凝血酶最高的唯一天。</a:t>
            </a:r>
          </a:p>
          <a:p>
            <a:r>
              <a:rPr lang="zh-CN" altLang="en-US" dirty="0">
                <a:latin typeface="Times New Roman" charset="0"/>
                <a:ea typeface="ＭＳ Ｐゴシック" charset="0"/>
                <a:cs typeface="ＭＳ Ｐゴシック" charset="0"/>
              </a:rPr>
              <a:t>然而，问题出在神的子民，他们立割礼为救恩条件，外邦人和犹太人相同。</a:t>
            </a:r>
            <a:endParaRPr lang="en-US" dirty="0">
              <a:latin typeface="Times New Roman" charset="0"/>
              <a:ea typeface="ＭＳ Ｐゴシック" charset="0"/>
              <a:cs typeface="ＭＳ Ｐゴシック" charset="0"/>
            </a:endParaRPr>
          </a:p>
        </p:txBody>
      </p:sp>
      <p:sp>
        <p:nvSpPr>
          <p:cNvPr id="390147"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93C7C34-B6DF-284D-81AF-4D60558C903A}" type="slidenum">
              <a:rPr lang="en-US" sz="1200">
                <a:solidFill>
                  <a:prstClr val="black"/>
                </a:solidFill>
              </a:rPr>
              <a:pPr eaLnBrk="1" hangingPunct="1"/>
              <a:t>213</a:t>
            </a:fld>
            <a:endParaRPr lang="en-US" sz="1200">
              <a:solidFill>
                <a:prstClr val="black"/>
              </a:solidFill>
            </a:endParaRP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216</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217</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2AA07C92-8984-AD4F-BAE5-244C24AE97F5}" type="slidenum">
              <a:rPr lang="zh-CN" altLang="en-US" sz="1200">
                <a:solidFill>
                  <a:prstClr val="black"/>
                </a:solidFill>
                <a:latin typeface="Times New Roman" charset="0"/>
                <a:ea typeface="SimSun" charset="0"/>
                <a:cs typeface="SimSun" charset="0"/>
              </a:rPr>
              <a:pPr/>
              <a:t>218</a:t>
            </a:fld>
            <a:endParaRPr lang="en-US" altLang="zh-CN" sz="1200">
              <a:solidFill>
                <a:prstClr val="black"/>
              </a:solidFill>
              <a:latin typeface="Times New Roman" charset="0"/>
              <a:ea typeface="SimSun" charset="0"/>
              <a:cs typeface="SimSun" charset="0"/>
            </a:endParaRPr>
          </a:p>
        </p:txBody>
      </p:sp>
      <p:sp>
        <p:nvSpPr>
          <p:cNvPr id="210947" name="Rectangle 2"/>
          <p:cNvSpPr>
            <a:spLocks noGrp="1" noRot="1" noChangeAspect="1" noChangeArrowheads="1" noTextEdit="1"/>
          </p:cNvSpPr>
          <p:nvPr>
            <p:ph type="sldImg"/>
          </p:nvPr>
        </p:nvSpPr>
        <p:spPr>
          <a:ln/>
        </p:spPr>
      </p:sp>
      <p:sp>
        <p:nvSpPr>
          <p:cNvPr id="21094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17CEB4F2-DFCF-604C-BB7A-B6F167ECCEF7}" type="slidenum">
              <a:rPr lang="zh-CN" altLang="en-US" sz="1200">
                <a:solidFill>
                  <a:schemeClr val="tx1"/>
                </a:solidFill>
                <a:latin typeface="Times New Roman" charset="0"/>
                <a:ea typeface="SimSun" charset="0"/>
                <a:cs typeface="SimSun" charset="0"/>
              </a:rPr>
              <a:pPr/>
              <a:t>27</a:t>
            </a:fld>
            <a:endParaRPr lang="en-US" altLang="zh-CN" sz="1200">
              <a:solidFill>
                <a:schemeClr val="tx1"/>
              </a:solidFill>
              <a:latin typeface="Times New Roman" charset="0"/>
              <a:ea typeface="SimSun" charset="0"/>
              <a:cs typeface="SimSun" charset="0"/>
            </a:endParaRPr>
          </a:p>
        </p:txBody>
      </p:sp>
      <p:sp>
        <p:nvSpPr>
          <p:cNvPr id="147459" name="Rectangle 2"/>
          <p:cNvSpPr>
            <a:spLocks noGrp="1" noRot="1" noChangeAspect="1" noChangeArrowheads="1" noTextEdit="1"/>
          </p:cNvSpPr>
          <p:nvPr>
            <p:ph type="sldImg"/>
          </p:nvPr>
        </p:nvSpPr>
        <p:spPr>
          <a:ln/>
        </p:spPr>
      </p:sp>
      <p:sp>
        <p:nvSpPr>
          <p:cNvPr id="14746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2AA07C92-8984-AD4F-BAE5-244C24AE97F5}" type="slidenum">
              <a:rPr lang="zh-CN" altLang="en-US" sz="1200">
                <a:solidFill>
                  <a:prstClr val="black"/>
                </a:solidFill>
                <a:latin typeface="Times New Roman" charset="0"/>
                <a:ea typeface="SimSun" charset="0"/>
                <a:cs typeface="SimSun" charset="0"/>
              </a:rPr>
              <a:pPr/>
              <a:t>220</a:t>
            </a:fld>
            <a:endParaRPr lang="en-US" altLang="zh-CN" sz="1200">
              <a:solidFill>
                <a:prstClr val="black"/>
              </a:solidFill>
              <a:latin typeface="Times New Roman" charset="0"/>
              <a:ea typeface="SimSun" charset="0"/>
              <a:cs typeface="SimSun" charset="0"/>
            </a:endParaRPr>
          </a:p>
        </p:txBody>
      </p:sp>
      <p:sp>
        <p:nvSpPr>
          <p:cNvPr id="210947" name="Rectangle 2"/>
          <p:cNvSpPr>
            <a:spLocks noGrp="1" noRot="1" noChangeAspect="1" noChangeArrowheads="1" noTextEdit="1"/>
          </p:cNvSpPr>
          <p:nvPr>
            <p:ph type="sldImg"/>
          </p:nvPr>
        </p:nvSpPr>
        <p:spPr>
          <a:ln/>
        </p:spPr>
      </p:sp>
      <p:sp>
        <p:nvSpPr>
          <p:cNvPr id="21094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222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648349564"/>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223</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066706663"/>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538C6A80-3202-DF41-BA86-62BA950E07D4}" type="slidenum">
              <a:rPr lang="zh-CN" altLang="en-US" sz="1200">
                <a:solidFill>
                  <a:schemeClr val="tx1"/>
                </a:solidFill>
                <a:latin typeface="Times New Roman" charset="0"/>
                <a:ea typeface="SimSun" charset="0"/>
                <a:cs typeface="SimSun" charset="0"/>
              </a:rPr>
              <a:pPr/>
              <a:t>225</a:t>
            </a:fld>
            <a:endParaRPr lang="en-US" altLang="zh-CN" sz="1200">
              <a:solidFill>
                <a:schemeClr val="tx1"/>
              </a:solidFill>
              <a:latin typeface="Times New Roman" charset="0"/>
              <a:ea typeface="SimSun" charset="0"/>
              <a:cs typeface="SimSun" charset="0"/>
            </a:endParaRPr>
          </a:p>
        </p:txBody>
      </p:sp>
      <p:sp>
        <p:nvSpPr>
          <p:cNvPr id="214019" name="Rectangle 2"/>
          <p:cNvSpPr>
            <a:spLocks noGrp="1" noRot="1" noChangeAspect="1" noChangeArrowheads="1" noTextEdit="1"/>
          </p:cNvSpPr>
          <p:nvPr>
            <p:ph type="sldImg"/>
          </p:nvPr>
        </p:nvSpPr>
        <p:spPr>
          <a:ln/>
        </p:spPr>
      </p:sp>
      <p:sp>
        <p:nvSpPr>
          <p:cNvPr id="21402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087C11B2-7210-2442-BE2F-F8CEEA6152FC}" type="slidenum">
              <a:rPr lang="zh-CN" altLang="en-US" sz="1200">
                <a:solidFill>
                  <a:schemeClr val="tx1"/>
                </a:solidFill>
                <a:latin typeface="Times New Roman" charset="0"/>
                <a:ea typeface="SimSun" charset="0"/>
                <a:cs typeface="SimSun" charset="0"/>
              </a:rPr>
              <a:pPr/>
              <a:t>226</a:t>
            </a:fld>
            <a:endParaRPr lang="en-US" altLang="zh-CN" sz="1200">
              <a:solidFill>
                <a:schemeClr val="tx1"/>
              </a:solidFill>
              <a:latin typeface="Times New Roman" charset="0"/>
              <a:ea typeface="SimSun" charset="0"/>
              <a:cs typeface="SimSun" charset="0"/>
            </a:endParaRPr>
          </a:p>
        </p:txBody>
      </p:sp>
      <p:sp>
        <p:nvSpPr>
          <p:cNvPr id="21504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CDDB09F5-4151-C04B-AE79-8723255FECB6}" type="slidenum">
              <a:rPr lang="zh-CN" altLang="en-US" sz="1200">
                <a:latin typeface="Times New Roman" charset="0"/>
                <a:ea typeface="SimSun" charset="0"/>
                <a:cs typeface="SimSun" charset="0"/>
              </a:rPr>
              <a:pPr/>
              <a:t>226</a:t>
            </a:fld>
            <a:endParaRPr lang="en-US" altLang="zh-CN" sz="1200">
              <a:latin typeface="Times New Roman" charset="0"/>
              <a:ea typeface="SimSun" charset="0"/>
              <a:cs typeface="SimSun" charset="0"/>
            </a:endParaRPr>
          </a:p>
        </p:txBody>
      </p:sp>
      <p:sp>
        <p:nvSpPr>
          <p:cNvPr id="215044" name="Rectangle 2"/>
          <p:cNvSpPr>
            <a:spLocks noGrp="1" noRot="1" noChangeAspect="1" noChangeArrowheads="1" noTextEdit="1"/>
          </p:cNvSpPr>
          <p:nvPr>
            <p:ph type="sldImg"/>
          </p:nvPr>
        </p:nvSpPr>
        <p:spPr>
          <a:ln/>
        </p:spPr>
      </p:sp>
      <p:sp>
        <p:nvSpPr>
          <p:cNvPr id="21504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231</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232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7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8C7786A9-4E3D-0148-9F1A-5D6CA32EA1DE}" type="slidenum">
              <a:rPr lang="zh-CN" altLang="en-US" sz="1200">
                <a:solidFill>
                  <a:prstClr val="black"/>
                </a:solidFill>
                <a:latin typeface="Times New Roman" charset="0"/>
                <a:ea typeface="SimSun" charset="0"/>
                <a:cs typeface="SimSun" charset="0"/>
              </a:rPr>
              <a:pPr/>
              <a:t>235</a:t>
            </a:fld>
            <a:endParaRPr lang="en-US" altLang="zh-CN" sz="1200">
              <a:solidFill>
                <a:prstClr val="black"/>
              </a:solidFill>
              <a:latin typeface="Times New Roman" charset="0"/>
              <a:ea typeface="SimSun" charset="0"/>
              <a:cs typeface="SimSun" charset="0"/>
            </a:endParaRPr>
          </a:p>
        </p:txBody>
      </p:sp>
      <p:sp>
        <p:nvSpPr>
          <p:cNvPr id="21197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5A21A876-66E2-3847-A02A-02F38AB9A39C}" type="slidenum">
              <a:rPr lang="zh-CN" altLang="en-US" sz="1200">
                <a:latin typeface="Times New Roman" charset="0"/>
                <a:ea typeface="SimSun" charset="0"/>
                <a:cs typeface="SimSun" charset="0"/>
              </a:rPr>
              <a:pPr/>
              <a:t>235</a:t>
            </a:fld>
            <a:endParaRPr lang="en-US" altLang="zh-CN" sz="1200">
              <a:latin typeface="Times New Roman" charset="0"/>
              <a:ea typeface="SimSun" charset="0"/>
              <a:cs typeface="SimSun" charset="0"/>
            </a:endParaRPr>
          </a:p>
        </p:txBody>
      </p:sp>
      <p:sp>
        <p:nvSpPr>
          <p:cNvPr id="211972" name="Rectangle 2"/>
          <p:cNvSpPr>
            <a:spLocks noGrp="1" noRot="1" noChangeAspect="1" noChangeArrowheads="1" noTextEdit="1"/>
          </p:cNvSpPr>
          <p:nvPr>
            <p:ph type="sldImg"/>
          </p:nvPr>
        </p:nvSpPr>
        <p:spPr>
          <a:ln/>
        </p:spPr>
      </p:sp>
      <p:sp>
        <p:nvSpPr>
          <p:cNvPr id="21197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F4955872-BE75-DD42-ABC4-8A11BFE54818}" type="slidenum">
              <a:rPr lang="zh-CN" altLang="en-US" sz="1200">
                <a:solidFill>
                  <a:prstClr val="black"/>
                </a:solidFill>
                <a:latin typeface="Times New Roman" charset="0"/>
                <a:ea typeface="SimSun" charset="0"/>
                <a:cs typeface="SimSun" charset="0"/>
              </a:rPr>
              <a:pPr/>
              <a:t>236</a:t>
            </a:fld>
            <a:endParaRPr lang="en-US" altLang="zh-CN" sz="1200">
              <a:solidFill>
                <a:prstClr val="black"/>
              </a:solidFill>
              <a:latin typeface="Times New Roman" charset="0"/>
              <a:ea typeface="SimSun" charset="0"/>
              <a:cs typeface="SimSun" charset="0"/>
            </a:endParaRPr>
          </a:p>
        </p:txBody>
      </p:sp>
      <p:sp>
        <p:nvSpPr>
          <p:cNvPr id="212995"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9B2705C9-0637-B447-8902-B7CF27407B33}" type="slidenum">
              <a:rPr lang="zh-CN" altLang="en-US" sz="1200">
                <a:latin typeface="Times New Roman" charset="0"/>
                <a:ea typeface="SimSun" charset="0"/>
                <a:cs typeface="SimSun" charset="0"/>
              </a:rPr>
              <a:pPr/>
              <a:t>236</a:t>
            </a:fld>
            <a:endParaRPr lang="en-US" altLang="zh-CN" sz="1200">
              <a:latin typeface="Times New Roman" charset="0"/>
              <a:ea typeface="SimSun" charset="0"/>
              <a:cs typeface="SimSun" charset="0"/>
            </a:endParaRPr>
          </a:p>
        </p:txBody>
      </p:sp>
      <p:sp>
        <p:nvSpPr>
          <p:cNvPr id="212996" name="Rectangle 2"/>
          <p:cNvSpPr>
            <a:spLocks noGrp="1" noRot="1" noChangeAspect="1" noChangeArrowheads="1" noTextEdit="1"/>
          </p:cNvSpPr>
          <p:nvPr>
            <p:ph type="sldImg"/>
          </p:nvPr>
        </p:nvSpPr>
        <p:spPr>
          <a:ln/>
        </p:spPr>
      </p:sp>
      <p:sp>
        <p:nvSpPr>
          <p:cNvPr id="21299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E9B5624B-7FC5-5743-8C0F-B063F803170F}" type="slidenum">
              <a:rPr lang="zh-CN" altLang="en-US" sz="1200">
                <a:solidFill>
                  <a:schemeClr val="tx1"/>
                </a:solidFill>
                <a:latin typeface="Times New Roman" charset="0"/>
                <a:ea typeface="SimSun" charset="0"/>
                <a:cs typeface="SimSun" charset="0"/>
              </a:rPr>
              <a:pPr/>
              <a:t>237</a:t>
            </a:fld>
            <a:endParaRPr lang="en-US" altLang="zh-CN" sz="1200">
              <a:solidFill>
                <a:schemeClr val="tx1"/>
              </a:solidFill>
              <a:latin typeface="Times New Roman" charset="0"/>
              <a:ea typeface="SimSun" charset="0"/>
              <a:cs typeface="SimSun" charset="0"/>
            </a:endParaRPr>
          </a:p>
        </p:txBody>
      </p:sp>
      <p:sp>
        <p:nvSpPr>
          <p:cNvPr id="218115"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2278DC09-CB7F-6D4C-843E-811FD1B42340}" type="slidenum">
              <a:rPr lang="zh-CN" altLang="en-US" sz="1200">
                <a:latin typeface="Times New Roman" charset="0"/>
                <a:ea typeface="SimSun" charset="0"/>
                <a:cs typeface="SimSun" charset="0"/>
              </a:rPr>
              <a:pPr/>
              <a:t>237</a:t>
            </a:fld>
            <a:endParaRPr lang="en-US" altLang="zh-CN" sz="1200">
              <a:latin typeface="Times New Roman" charset="0"/>
              <a:ea typeface="SimSun" charset="0"/>
              <a:cs typeface="SimSun" charset="0"/>
            </a:endParaRPr>
          </a:p>
        </p:txBody>
      </p:sp>
      <p:sp>
        <p:nvSpPr>
          <p:cNvPr id="218116" name="Rectangle 2"/>
          <p:cNvSpPr>
            <a:spLocks noGrp="1" noRot="1" noChangeAspect="1" noChangeArrowheads="1" noTextEdit="1"/>
          </p:cNvSpPr>
          <p:nvPr>
            <p:ph type="sldImg"/>
          </p:nvPr>
        </p:nvSpPr>
        <p:spPr>
          <a:ln/>
        </p:spPr>
      </p:sp>
      <p:sp>
        <p:nvSpPr>
          <p:cNvPr id="21811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202E1904-4F6D-1646-AA28-4667149E5E90}" type="slidenum">
              <a:rPr lang="zh-CN" altLang="en-US" sz="1200">
                <a:solidFill>
                  <a:schemeClr val="tx1"/>
                </a:solidFill>
                <a:latin typeface="Times New Roman" charset="0"/>
                <a:ea typeface="SimSun" charset="0"/>
                <a:cs typeface="SimSun" charset="0"/>
              </a:rPr>
              <a:pPr/>
              <a:t>28</a:t>
            </a:fld>
            <a:endParaRPr lang="en-US" altLang="zh-CN" sz="1200">
              <a:solidFill>
                <a:schemeClr val="tx1"/>
              </a:solidFill>
              <a:latin typeface="Times New Roman" charset="0"/>
              <a:ea typeface="SimSun" charset="0"/>
              <a:cs typeface="SimSun" charset="0"/>
            </a:endParaRPr>
          </a:p>
        </p:txBody>
      </p:sp>
      <p:sp>
        <p:nvSpPr>
          <p:cNvPr id="148483" name="Rectangle 2"/>
          <p:cNvSpPr>
            <a:spLocks noGrp="1" noRot="1" noChangeAspect="1" noChangeArrowheads="1" noTextEdit="1"/>
          </p:cNvSpPr>
          <p:nvPr>
            <p:ph type="sldImg"/>
          </p:nvPr>
        </p:nvSpPr>
        <p:spPr>
          <a:ln/>
        </p:spPr>
      </p:sp>
      <p:sp>
        <p:nvSpPr>
          <p:cNvPr id="14848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E1E5AFB3-8F0D-EE4A-AE95-5DE8398364BB}" type="slidenum">
              <a:rPr lang="zh-CN" altLang="en-US" sz="1200">
                <a:solidFill>
                  <a:schemeClr val="tx1"/>
                </a:solidFill>
                <a:latin typeface="Times New Roman" charset="0"/>
                <a:ea typeface="SimSun" charset="0"/>
                <a:cs typeface="SimSun" charset="0"/>
              </a:rPr>
              <a:pPr/>
              <a:t>238</a:t>
            </a:fld>
            <a:endParaRPr lang="en-US" altLang="zh-CN" sz="1200">
              <a:solidFill>
                <a:schemeClr val="tx1"/>
              </a:solidFill>
              <a:latin typeface="Times New Roman" charset="0"/>
              <a:ea typeface="SimSun" charset="0"/>
              <a:cs typeface="SimSun" charset="0"/>
            </a:endParaRPr>
          </a:p>
        </p:txBody>
      </p:sp>
      <p:sp>
        <p:nvSpPr>
          <p:cNvPr id="219139"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42A15F40-0B47-BB49-A75F-5AB7622BE622}" type="slidenum">
              <a:rPr lang="zh-CN" altLang="en-US" sz="1200">
                <a:latin typeface="Times New Roman" charset="0"/>
                <a:ea typeface="SimSun" charset="0"/>
                <a:cs typeface="SimSun" charset="0"/>
              </a:rPr>
              <a:pPr/>
              <a:t>238</a:t>
            </a:fld>
            <a:endParaRPr lang="en-US" altLang="zh-CN" sz="1200">
              <a:latin typeface="Times New Roman" charset="0"/>
              <a:ea typeface="SimSun" charset="0"/>
              <a:cs typeface="SimSun" charset="0"/>
            </a:endParaRPr>
          </a:p>
        </p:txBody>
      </p:sp>
      <p:sp>
        <p:nvSpPr>
          <p:cNvPr id="219140" name="Rectangle 2"/>
          <p:cNvSpPr>
            <a:spLocks noGrp="1" noRot="1" noChangeAspect="1" noChangeArrowheads="1" noTextEdit="1"/>
          </p:cNvSpPr>
          <p:nvPr>
            <p:ph type="sldImg"/>
          </p:nvPr>
        </p:nvSpPr>
        <p:spPr>
          <a:ln/>
        </p:spPr>
      </p:sp>
      <p:sp>
        <p:nvSpPr>
          <p:cNvPr id="21914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72CE7754-C9C7-914F-9E6E-27347FCAAA9D}" type="slidenum">
              <a:rPr lang="zh-CN" altLang="en-US" sz="1200">
                <a:solidFill>
                  <a:schemeClr val="tx1"/>
                </a:solidFill>
                <a:latin typeface="Times New Roman" charset="0"/>
                <a:ea typeface="SimSun" charset="0"/>
                <a:cs typeface="SimSun" charset="0"/>
              </a:rPr>
              <a:pPr/>
              <a:t>239</a:t>
            </a:fld>
            <a:endParaRPr lang="en-US" altLang="zh-CN" sz="1200">
              <a:solidFill>
                <a:schemeClr val="tx1"/>
              </a:solidFill>
              <a:latin typeface="Times New Roman" charset="0"/>
              <a:ea typeface="SimSun" charset="0"/>
              <a:cs typeface="SimSun" charset="0"/>
            </a:endParaRPr>
          </a:p>
        </p:txBody>
      </p:sp>
      <p:sp>
        <p:nvSpPr>
          <p:cNvPr id="22016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4A7706E7-8526-F94F-B1CC-4735BFEABD0A}" type="slidenum">
              <a:rPr lang="zh-CN" altLang="en-US" sz="1200">
                <a:latin typeface="Times New Roman" charset="0"/>
                <a:ea typeface="SimSun" charset="0"/>
                <a:cs typeface="SimSun" charset="0"/>
              </a:rPr>
              <a:pPr/>
              <a:t>239</a:t>
            </a:fld>
            <a:endParaRPr lang="en-US" altLang="zh-CN" sz="1200">
              <a:latin typeface="Times New Roman" charset="0"/>
              <a:ea typeface="SimSun" charset="0"/>
              <a:cs typeface="SimSun" charset="0"/>
            </a:endParaRPr>
          </a:p>
        </p:txBody>
      </p:sp>
      <p:sp>
        <p:nvSpPr>
          <p:cNvPr id="220164" name="Rectangle 2"/>
          <p:cNvSpPr>
            <a:spLocks noGrp="1" noRot="1" noChangeAspect="1" noChangeArrowheads="1" noTextEdit="1"/>
          </p:cNvSpPr>
          <p:nvPr>
            <p:ph type="sldImg"/>
          </p:nvPr>
        </p:nvSpPr>
        <p:spPr>
          <a:ln/>
        </p:spPr>
      </p:sp>
      <p:sp>
        <p:nvSpPr>
          <p:cNvPr id="22016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5B9D7EB6-9229-6543-B3B3-F7E5CDD7B27F}" type="slidenum">
              <a:rPr lang="zh-CN" altLang="en-US" sz="1200">
                <a:solidFill>
                  <a:schemeClr val="tx1"/>
                </a:solidFill>
                <a:latin typeface="Times New Roman" charset="0"/>
                <a:ea typeface="SimSun" charset="0"/>
                <a:cs typeface="SimSun" charset="0"/>
              </a:rPr>
              <a:pPr/>
              <a:t>240</a:t>
            </a:fld>
            <a:endParaRPr lang="en-US" altLang="zh-CN" sz="1200">
              <a:solidFill>
                <a:schemeClr val="tx1"/>
              </a:solidFill>
              <a:latin typeface="Times New Roman" charset="0"/>
              <a:ea typeface="SimSun" charset="0"/>
              <a:cs typeface="SimSun" charset="0"/>
            </a:endParaRPr>
          </a:p>
        </p:txBody>
      </p:sp>
      <p:sp>
        <p:nvSpPr>
          <p:cNvPr id="22118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C74D069B-5701-5B4B-8E88-86D94BAFAAD6}" type="slidenum">
              <a:rPr lang="zh-CN" altLang="en-US" sz="1200">
                <a:latin typeface="Times New Roman" charset="0"/>
                <a:ea typeface="SimSun" charset="0"/>
                <a:cs typeface="SimSun" charset="0"/>
              </a:rPr>
              <a:pPr/>
              <a:t>240</a:t>
            </a:fld>
            <a:endParaRPr lang="en-US" altLang="zh-CN" sz="1200">
              <a:latin typeface="Times New Roman" charset="0"/>
              <a:ea typeface="SimSun" charset="0"/>
              <a:cs typeface="SimSun" charset="0"/>
            </a:endParaRPr>
          </a:p>
        </p:txBody>
      </p:sp>
      <p:sp>
        <p:nvSpPr>
          <p:cNvPr id="221188" name="Rectangle 2"/>
          <p:cNvSpPr>
            <a:spLocks noGrp="1" noRot="1" noChangeAspect="1" noChangeArrowheads="1" noTextEdit="1"/>
          </p:cNvSpPr>
          <p:nvPr>
            <p:ph type="sldImg"/>
          </p:nvPr>
        </p:nvSpPr>
        <p:spPr>
          <a:ln/>
        </p:spPr>
      </p:sp>
      <p:sp>
        <p:nvSpPr>
          <p:cNvPr id="22118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244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7073" name="Slide Image Placeholder 1"/>
          <p:cNvSpPr>
            <a:spLocks noGrp="1" noRot="1" noChangeAspect="1"/>
          </p:cNvSpPr>
          <p:nvPr>
            <p:ph type="sldImg"/>
          </p:nvPr>
        </p:nvSpPr>
        <p:spPr>
          <a:ln/>
        </p:spPr>
      </p:sp>
      <p:sp>
        <p:nvSpPr>
          <p:cNvPr id="387074"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p>
            <a:r>
              <a:rPr lang="zh-CN" altLang="en-US" b="1" dirty="0">
                <a:latin typeface="Times New Roman" charset="0"/>
                <a:ea typeface="ＭＳ Ｐゴシック" charset="0"/>
                <a:cs typeface="ＭＳ Ｐゴシック" charset="0"/>
              </a:rPr>
              <a:t>奴隶制而不是监禁在摩西法律制度！</a:t>
            </a:r>
            <a:br>
              <a:rPr lang="en-US" dirty="0">
                <a:latin typeface="Times New Roman" charset="0"/>
                <a:ea typeface="ＭＳ Ｐゴシック" charset="0"/>
                <a:cs typeface="ＭＳ Ｐゴシック" charset="0"/>
              </a:rPr>
            </a:br>
            <a:r>
              <a:rPr lang="zh-CN" altLang="en-US" dirty="0">
                <a:latin typeface="Times New Roman" charset="0"/>
                <a:ea typeface="ＭＳ Ｐゴシック" charset="0"/>
                <a:cs typeface="ＭＳ Ｐゴシック" charset="0"/>
              </a:rPr>
              <a:t>你是否有注意到摩西法律里没设制监狱？人们被扔石头，被打，被罚款却从没送入监狱或被囚禁。这个全新的研究揭示了奴隶制在恢复罪犯和为穷人提供福利方面的作用。封锁在犹太法律制度中是完全陌生的。</a:t>
            </a:r>
            <a:endParaRPr lang="en-US" dirty="0">
              <a:latin typeface="Times New Roman" charset="0"/>
              <a:ea typeface="ＭＳ Ｐゴシック" charset="0"/>
              <a:cs typeface="ＭＳ Ｐゴシック" charset="0"/>
            </a:endParaRPr>
          </a:p>
          <a:p>
            <a:r>
              <a:rPr lang="zh-CN" altLang="en-US" dirty="0">
                <a:latin typeface="Times New Roman" charset="0"/>
                <a:ea typeface="ＭＳ Ｐゴシック" charset="0"/>
                <a:cs typeface="ＭＳ Ｐゴシック" charset="0"/>
              </a:rPr>
              <a:t>若想读全闻，可游览此网站</a:t>
            </a:r>
            <a:r>
              <a:rPr lang="en-US" altLang="zh-CN" dirty="0">
                <a:latin typeface="Times New Roman" charset="0"/>
                <a:ea typeface="ＭＳ Ｐゴシック" charset="0"/>
                <a:cs typeface="ＭＳ Ｐゴシック" charset="0"/>
              </a:rPr>
              <a:t> </a:t>
            </a:r>
            <a:r>
              <a:rPr lang="en-US" dirty="0">
                <a:latin typeface="Times New Roman" charset="0"/>
                <a:ea typeface="ＭＳ Ｐゴシック" charset="0"/>
                <a:cs typeface="ＭＳ Ｐゴシック" charset="0"/>
              </a:rPr>
              <a:t>http://</a:t>
            </a:r>
            <a:r>
              <a:rPr lang="en-US" dirty="0" err="1">
                <a:latin typeface="Times New Roman" charset="0"/>
                <a:ea typeface="ＭＳ Ｐゴシック" charset="0"/>
                <a:cs typeface="ＭＳ Ｐゴシック" charset="0"/>
              </a:rPr>
              <a:t>www.bible.ca</a:t>
            </a:r>
            <a:r>
              <a:rPr lang="en-US" dirty="0">
                <a:latin typeface="Times New Roman" charset="0"/>
                <a:ea typeface="ＭＳ Ｐゴシック" charset="0"/>
                <a:cs typeface="ＭＳ Ｐゴシック" charset="0"/>
              </a:rPr>
              <a:t>/sin-no-jails-prisons-in-judaism-old-testament-law-of-moses-slavery-welfare-jewish-comparison.htm</a:t>
            </a:r>
          </a:p>
          <a:p>
            <a:endParaRPr lang="en-US" dirty="0">
              <a:latin typeface="Times New Roman" charset="0"/>
              <a:ea typeface="ＭＳ Ｐゴシック" charset="0"/>
              <a:cs typeface="ＭＳ Ｐゴシック" charset="0"/>
            </a:endParaRPr>
          </a:p>
        </p:txBody>
      </p:sp>
      <p:sp>
        <p:nvSpPr>
          <p:cNvPr id="387075"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70D1E1A9-9CA1-7742-8441-B31AF958F1B0}" type="slidenum">
              <a:rPr lang="en-US" sz="1200">
                <a:solidFill>
                  <a:prstClr val="black"/>
                </a:solidFill>
              </a:rPr>
              <a:pPr eaLnBrk="1" hangingPunct="1"/>
              <a:t>245</a:t>
            </a:fld>
            <a:endParaRPr lang="en-US" sz="1200">
              <a:solidFill>
                <a:prstClr val="black"/>
              </a:solidFill>
            </a:endParaRPr>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ABE28E42-2109-8D43-92EF-3049F7A6D01E}" type="slidenum">
              <a:rPr lang="en-US" sz="1200">
                <a:solidFill>
                  <a:prstClr val="black"/>
                </a:solidFill>
                <a:latin typeface="Times New Roman" charset="0"/>
              </a:rPr>
              <a:pPr/>
              <a:t>250</a:t>
            </a:fld>
            <a:endParaRPr lang="en-US" sz="1200">
              <a:solidFill>
                <a:prstClr val="black"/>
              </a:solidFill>
              <a:latin typeface="Times New Roman" charset="0"/>
            </a:endParaRPr>
          </a:p>
        </p:txBody>
      </p:sp>
      <p:sp>
        <p:nvSpPr>
          <p:cNvPr id="312322" name="Rectangle 2"/>
          <p:cNvSpPr>
            <a:spLocks noGrp="1" noRot="1" noChangeAspect="1" noChangeArrowheads="1" noTextEdit="1"/>
          </p:cNvSpPr>
          <p:nvPr>
            <p:ph type="sldImg"/>
          </p:nvPr>
        </p:nvSpPr>
        <p:spPr>
          <a:ln/>
        </p:spPr>
      </p:sp>
      <p:sp>
        <p:nvSpPr>
          <p:cNvPr id="31232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657E4061-D33D-8B47-8C65-9A4EE717C6E7}" type="slidenum">
              <a:rPr lang="en-US" sz="1200">
                <a:solidFill>
                  <a:prstClr val="black"/>
                </a:solidFill>
                <a:latin typeface="Times New Roman" charset="0"/>
              </a:rPr>
              <a:pPr/>
              <a:t>251</a:t>
            </a:fld>
            <a:endParaRPr lang="en-US" sz="1200">
              <a:solidFill>
                <a:prstClr val="black"/>
              </a:solidFill>
              <a:latin typeface="Times New Roman" charset="0"/>
            </a:endParaRPr>
          </a:p>
        </p:txBody>
      </p:sp>
      <p:sp>
        <p:nvSpPr>
          <p:cNvPr id="314370" name="Rectangle 2"/>
          <p:cNvSpPr>
            <a:spLocks noGrp="1" noRot="1" noChangeAspect="1" noChangeArrowheads="1" noTextEdit="1"/>
          </p:cNvSpPr>
          <p:nvPr>
            <p:ph type="sldImg"/>
          </p:nvPr>
        </p:nvSpPr>
        <p:spPr>
          <a:ln/>
        </p:spPr>
      </p:sp>
      <p:sp>
        <p:nvSpPr>
          <p:cNvPr id="314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DC919C21-E561-F34E-AADF-EA644B0271E6}" type="slidenum">
              <a:rPr lang="en-US" sz="1200">
                <a:solidFill>
                  <a:prstClr val="black"/>
                </a:solidFill>
                <a:latin typeface="Times New Roman" charset="0"/>
              </a:rPr>
              <a:pPr/>
              <a:t>253</a:t>
            </a:fld>
            <a:endParaRPr lang="en-US" sz="1200">
              <a:solidFill>
                <a:prstClr val="black"/>
              </a:solidFill>
              <a:latin typeface="Times New Roman" charset="0"/>
            </a:endParaRPr>
          </a:p>
        </p:txBody>
      </p:sp>
      <p:sp>
        <p:nvSpPr>
          <p:cNvPr id="316418" name="Rectangle 2"/>
          <p:cNvSpPr>
            <a:spLocks noGrp="1" noRot="1" noChangeAspect="1" noChangeArrowheads="1" noTextEdit="1"/>
          </p:cNvSpPr>
          <p:nvPr>
            <p:ph type="sldImg"/>
          </p:nvPr>
        </p:nvSpPr>
        <p:spPr>
          <a:ln/>
        </p:spPr>
      </p:sp>
      <p:sp>
        <p:nvSpPr>
          <p:cNvPr id="31641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DE485216-85FF-4EC0-B8A9-45A3A2C74FA2}" type="slidenum">
              <a:rPr lang="en-GB" smtClean="0">
                <a:solidFill>
                  <a:prstClr val="black"/>
                </a:solidFill>
              </a:rPr>
              <a:pPr/>
              <a:t>254</a:t>
            </a:fld>
            <a:endParaRPr lang="en-GB">
              <a:solidFill>
                <a:prstClr val="black"/>
              </a:solidFill>
            </a:endParaRPr>
          </a:p>
        </p:txBody>
      </p:sp>
    </p:spTree>
    <p:extLst>
      <p:ext uri="{BB962C8B-B14F-4D97-AF65-F5344CB8AC3E}">
        <p14:creationId xmlns:p14="http://schemas.microsoft.com/office/powerpoint/2010/main" val="1700747970"/>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BF690FB-DFF7-C243-B645-0CB1DEE1174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65890" name="Rectangle 2"/>
          <p:cNvSpPr>
            <a:spLocks noGrp="1" noRot="1" noChangeAspect="1" noChangeArrowheads="1" noTextEdit="1"/>
          </p:cNvSpPr>
          <p:nvPr>
            <p:ph type="sldImg"/>
          </p:nvPr>
        </p:nvSpPr>
        <p:spPr>
          <a:ln/>
        </p:spPr>
      </p:sp>
      <p:sp>
        <p:nvSpPr>
          <p:cNvPr id="16589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atin typeface="Arial" charset="0"/>
                <a:ea typeface="ＭＳ Ｐゴシック" charset="0"/>
                <a:cs typeface="ＭＳ Ｐゴシック" charset="0"/>
              </a:rPr>
              <a:t>Feast does not necessarily mean food.</a:t>
            </a:r>
          </a:p>
        </p:txBody>
      </p:sp>
    </p:spTree>
    <p:extLst>
      <p:ext uri="{BB962C8B-B14F-4D97-AF65-F5344CB8AC3E}">
        <p14:creationId xmlns:p14="http://schemas.microsoft.com/office/powerpoint/2010/main" val="127697088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209C0095-B804-C94F-8B3C-C2FAAE806068}" type="slidenum">
              <a:rPr lang="zh-CN" altLang="en-US" sz="1200">
                <a:solidFill>
                  <a:schemeClr val="tx1"/>
                </a:solidFill>
                <a:latin typeface="Times New Roman" charset="0"/>
                <a:ea typeface="SimSun" charset="0"/>
                <a:cs typeface="SimSun" charset="0"/>
              </a:rPr>
              <a:pPr/>
              <a:t>29</a:t>
            </a:fld>
            <a:endParaRPr lang="en-US" altLang="zh-CN" sz="1200">
              <a:solidFill>
                <a:schemeClr val="tx1"/>
              </a:solidFill>
              <a:latin typeface="Times New Roman" charset="0"/>
              <a:ea typeface="SimSun" charset="0"/>
              <a:cs typeface="SimSun" charset="0"/>
            </a:endParaRPr>
          </a:p>
        </p:txBody>
      </p:sp>
      <p:sp>
        <p:nvSpPr>
          <p:cNvPr id="149507" name="Rectangle 2"/>
          <p:cNvSpPr>
            <a:spLocks noGrp="1" noRot="1" noChangeAspect="1" noChangeArrowheads="1" noTextEdit="1"/>
          </p:cNvSpPr>
          <p:nvPr>
            <p:ph type="sldImg"/>
          </p:nvPr>
        </p:nvSpPr>
        <p:spPr>
          <a:ln/>
        </p:spPr>
      </p:sp>
      <p:sp>
        <p:nvSpPr>
          <p:cNvPr id="14950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177"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FEF94ED-F8E3-8F43-8438-B7EC090A35F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06178" name="Rectangle 1026"/>
          <p:cNvSpPr>
            <a:spLocks noGrp="1" noRot="1" noChangeAspect="1" noChangeArrowheads="1" noTextEdit="1"/>
          </p:cNvSpPr>
          <p:nvPr>
            <p:ph type="sldImg"/>
          </p:nvPr>
        </p:nvSpPr>
        <p:spPr>
          <a:ln/>
        </p:spPr>
      </p:sp>
      <p:sp>
        <p:nvSpPr>
          <p:cNvPr id="306179" name="Rectangle 1027"/>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p>
        </p:txBody>
      </p:sp>
    </p:spTree>
    <p:extLst>
      <p:ext uri="{BB962C8B-B14F-4D97-AF65-F5344CB8AC3E}">
        <p14:creationId xmlns:p14="http://schemas.microsoft.com/office/powerpoint/2010/main" val="1053986532"/>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6257239-D0B1-9843-8F15-10E821D3C66B}"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08226" name="Rectangle 2"/>
          <p:cNvSpPr>
            <a:spLocks noGrp="1" noRot="1" noChangeAspect="1" noChangeArrowheads="1" noTextEdit="1"/>
          </p:cNvSpPr>
          <p:nvPr>
            <p:ph type="sldImg"/>
          </p:nvPr>
        </p:nvSpPr>
        <p:spPr>
          <a:ln/>
        </p:spPr>
      </p:sp>
      <p:sp>
        <p:nvSpPr>
          <p:cNvPr id="126979" name="Rectangle 3"/>
          <p:cNvSpPr>
            <a:spLocks noGrp="1" noChangeArrowheads="1"/>
          </p:cNvSpPr>
          <p:nvPr>
            <p:ph type="body" idx="1"/>
          </p:nvPr>
        </p:nvSpPr>
        <p:spPr/>
        <p:txBody>
          <a:bodyPr/>
          <a:lstStyle/>
          <a:p>
            <a:pPr eaLnBrk="1" hangingPunct="1">
              <a:defRPr/>
            </a:pPr>
            <a:endParaRPr lang="en-US">
              <a:cs typeface="+mn-cs"/>
            </a:endParaRPr>
          </a:p>
        </p:txBody>
      </p:sp>
    </p:spTree>
    <p:extLst>
      <p:ext uri="{BB962C8B-B14F-4D97-AF65-F5344CB8AC3E}">
        <p14:creationId xmlns:p14="http://schemas.microsoft.com/office/powerpoint/2010/main" val="2838709286"/>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3"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fld id="{84D6F42A-0F5E-4171-985F-47D0250D2A85}" type="slidenum">
              <a:rPr lang="en-US" altLang="en-US" sz="1200">
                <a:solidFill>
                  <a:prstClr val="black"/>
                </a:solidFill>
                <a:latin typeface="Arial" pitchFamily="34" charset="0"/>
              </a:rPr>
              <a:pPr/>
              <a:t>258</a:t>
            </a:fld>
            <a:endParaRPr lang="en-US" altLang="en-US" sz="1200">
              <a:solidFill>
                <a:prstClr val="black"/>
              </a:solidFill>
              <a:latin typeface="Arial" pitchFamily="34" charset="0"/>
            </a:endParaRPr>
          </a:p>
        </p:txBody>
      </p:sp>
      <p:sp>
        <p:nvSpPr>
          <p:cNvPr id="310274" name="Rectangle 2"/>
          <p:cNvSpPr>
            <a:spLocks noGrp="1" noRot="1" noChangeAspect="1" noChangeArrowheads="1" noTextEdit="1"/>
          </p:cNvSpPr>
          <p:nvPr>
            <p:ph type="sldImg"/>
          </p:nvPr>
        </p:nvSpPr>
        <p:spPr>
          <a:ln/>
        </p:spPr>
      </p:sp>
      <p:sp>
        <p:nvSpPr>
          <p:cNvPr id="128003" name="Rectangle 3"/>
          <p:cNvSpPr>
            <a:spLocks noGrp="1" noChangeArrowheads="1"/>
          </p:cNvSpPr>
          <p:nvPr>
            <p:ph type="body" idx="1"/>
          </p:nvPr>
        </p:nvSpPr>
        <p:spPr/>
        <p:txBody>
          <a:bodyPr/>
          <a:lstStyle/>
          <a:p>
            <a:pPr eaLnBrk="1" hangingPunct="1"/>
            <a:endParaRPr lang="en-US" altLang="en-US">
              <a:latin typeface="Arial" pitchFamily="34" charset="0"/>
            </a:endParaRPr>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259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21BB7DC2-7147-274F-9421-2A4EFEB7A637}" type="slidenum">
              <a:rPr lang="en-US" sz="1200">
                <a:solidFill>
                  <a:prstClr val="black"/>
                </a:solidFill>
                <a:latin typeface="Arial" charset="0"/>
              </a:rPr>
              <a:pPr/>
              <a:t>261</a:t>
            </a:fld>
            <a:endParaRPr lang="en-US" sz="1200">
              <a:solidFill>
                <a:prstClr val="black"/>
              </a:solidFill>
              <a:latin typeface="Arial" charset="0"/>
            </a:endParaRPr>
          </a:p>
        </p:txBody>
      </p:sp>
      <p:sp>
        <p:nvSpPr>
          <p:cNvPr id="206850" name="Rectangle 2"/>
          <p:cNvSpPr>
            <a:spLocks noGrp="1" noRot="1" noChangeAspect="1" noChangeArrowheads="1" noTextEdit="1"/>
          </p:cNvSpPr>
          <p:nvPr>
            <p:ph type="sldImg"/>
          </p:nvPr>
        </p:nvSpPr>
        <p:spPr>
          <a:ln/>
        </p:spPr>
      </p:sp>
      <p:sp>
        <p:nvSpPr>
          <p:cNvPr id="2068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DF03AD73-F5EE-2F48-976D-1CF5F010C197}" type="slidenum">
              <a:rPr lang="zh-CN" altLang="en-US" sz="1200">
                <a:solidFill>
                  <a:schemeClr val="tx1"/>
                </a:solidFill>
                <a:latin typeface="Times New Roman" charset="0"/>
                <a:ea typeface="SimSun" charset="0"/>
                <a:cs typeface="SimSun" charset="0"/>
              </a:rPr>
              <a:pPr/>
              <a:t>262</a:t>
            </a:fld>
            <a:endParaRPr lang="en-US" altLang="zh-CN" sz="1200">
              <a:solidFill>
                <a:schemeClr val="tx1"/>
              </a:solidFill>
              <a:latin typeface="Times New Roman" charset="0"/>
              <a:ea typeface="SimSun" charset="0"/>
              <a:cs typeface="SimSun" charset="0"/>
            </a:endParaRPr>
          </a:p>
        </p:txBody>
      </p:sp>
      <p:sp>
        <p:nvSpPr>
          <p:cNvPr id="226307" name="Rectangle 2"/>
          <p:cNvSpPr>
            <a:spLocks noGrp="1" noRot="1" noChangeAspect="1" noChangeArrowheads="1" noTextEdit="1"/>
          </p:cNvSpPr>
          <p:nvPr>
            <p:ph type="sldImg"/>
          </p:nvPr>
        </p:nvSpPr>
        <p:spPr>
          <a:ln/>
        </p:spPr>
      </p:sp>
      <p:sp>
        <p:nvSpPr>
          <p:cNvPr id="22630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3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E616359F-3452-F340-BD6C-04927BF2C7A3}" type="slidenum">
              <a:rPr lang="zh-CN" altLang="en-US" sz="1200">
                <a:solidFill>
                  <a:schemeClr val="tx1"/>
                </a:solidFill>
                <a:latin typeface="Times New Roman" charset="0"/>
                <a:ea typeface="SimSun" charset="0"/>
                <a:cs typeface="SimSun" charset="0"/>
              </a:rPr>
              <a:pPr/>
              <a:t>263</a:t>
            </a:fld>
            <a:endParaRPr lang="en-US" altLang="zh-CN" sz="1200">
              <a:solidFill>
                <a:schemeClr val="tx1"/>
              </a:solidFill>
              <a:latin typeface="Times New Roman" charset="0"/>
              <a:ea typeface="SimSun" charset="0"/>
              <a:cs typeface="SimSun" charset="0"/>
            </a:endParaRPr>
          </a:p>
        </p:txBody>
      </p:sp>
      <p:sp>
        <p:nvSpPr>
          <p:cNvPr id="227331" name="Rectangle 2"/>
          <p:cNvSpPr>
            <a:spLocks noGrp="1" noRot="1" noChangeAspect="1" noChangeArrowheads="1" noTextEdit="1"/>
          </p:cNvSpPr>
          <p:nvPr>
            <p:ph type="sldImg"/>
          </p:nvPr>
        </p:nvSpPr>
        <p:spPr>
          <a:ln/>
        </p:spPr>
      </p:sp>
      <p:sp>
        <p:nvSpPr>
          <p:cNvPr id="22733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DCAD408E-7109-6E48-8CB1-E6C869DC22C8}" type="slidenum">
              <a:rPr lang="zh-CN" altLang="en-US" sz="1200">
                <a:solidFill>
                  <a:schemeClr val="tx1"/>
                </a:solidFill>
                <a:latin typeface="Times New Roman" charset="0"/>
                <a:ea typeface="SimSun" charset="0"/>
                <a:cs typeface="SimSun" charset="0"/>
              </a:rPr>
              <a:pPr/>
              <a:t>264</a:t>
            </a:fld>
            <a:endParaRPr lang="en-US" altLang="zh-CN" sz="1200">
              <a:solidFill>
                <a:schemeClr val="tx1"/>
              </a:solidFill>
              <a:latin typeface="Times New Roman" charset="0"/>
              <a:ea typeface="SimSun" charset="0"/>
              <a:cs typeface="SimSun" charset="0"/>
            </a:endParaRPr>
          </a:p>
        </p:txBody>
      </p:sp>
      <p:sp>
        <p:nvSpPr>
          <p:cNvPr id="228355" name="Rectangle 2"/>
          <p:cNvSpPr>
            <a:spLocks noGrp="1" noRot="1" noChangeAspect="1" noChangeArrowheads="1" noTextEdit="1"/>
          </p:cNvSpPr>
          <p:nvPr>
            <p:ph type="sldImg"/>
          </p:nvPr>
        </p:nvSpPr>
        <p:spPr>
          <a:ln/>
        </p:spPr>
      </p:sp>
      <p:sp>
        <p:nvSpPr>
          <p:cNvPr id="22835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A133B3A7-E329-8549-8FF2-34901CDF1A00}" type="slidenum">
              <a:rPr lang="zh-CN" altLang="en-US" sz="1200">
                <a:solidFill>
                  <a:schemeClr val="tx1"/>
                </a:solidFill>
                <a:latin typeface="Times New Roman" charset="0"/>
                <a:ea typeface="SimSun" charset="0"/>
                <a:cs typeface="SimSun" charset="0"/>
              </a:rPr>
              <a:pPr/>
              <a:t>265</a:t>
            </a:fld>
            <a:endParaRPr lang="en-US" altLang="zh-CN" sz="1200">
              <a:solidFill>
                <a:schemeClr val="tx1"/>
              </a:solidFill>
              <a:latin typeface="Times New Roman" charset="0"/>
              <a:ea typeface="SimSun" charset="0"/>
              <a:cs typeface="SimSun" charset="0"/>
            </a:endParaRPr>
          </a:p>
        </p:txBody>
      </p:sp>
      <p:sp>
        <p:nvSpPr>
          <p:cNvPr id="229379" name="Rectangle 2"/>
          <p:cNvSpPr>
            <a:spLocks noGrp="1" noRot="1" noChangeAspect="1" noChangeArrowheads="1" noTextEdit="1"/>
          </p:cNvSpPr>
          <p:nvPr>
            <p:ph type="sldImg"/>
          </p:nvPr>
        </p:nvSpPr>
        <p:spPr>
          <a:ln/>
        </p:spPr>
      </p:sp>
      <p:sp>
        <p:nvSpPr>
          <p:cNvPr id="22938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1DA9E2DF-1ACA-694A-AB86-F1042CD25649}" type="slidenum">
              <a:rPr lang="zh-CN" altLang="en-US" sz="1200">
                <a:solidFill>
                  <a:schemeClr val="tx1"/>
                </a:solidFill>
                <a:latin typeface="Times New Roman" charset="0"/>
                <a:ea typeface="SimSun" charset="0"/>
                <a:cs typeface="SimSun" charset="0"/>
              </a:rPr>
              <a:pPr/>
              <a:t>266</a:t>
            </a:fld>
            <a:endParaRPr lang="en-US" altLang="zh-CN" sz="1200">
              <a:solidFill>
                <a:schemeClr val="tx1"/>
              </a:solidFill>
              <a:latin typeface="Times New Roman" charset="0"/>
              <a:ea typeface="SimSun" charset="0"/>
              <a:cs typeface="SimSun" charset="0"/>
            </a:endParaRPr>
          </a:p>
        </p:txBody>
      </p:sp>
      <p:sp>
        <p:nvSpPr>
          <p:cNvPr id="230403" name="Rectangle 2"/>
          <p:cNvSpPr>
            <a:spLocks noGrp="1" noRot="1" noChangeAspect="1" noChangeArrowheads="1" noTextEdit="1"/>
          </p:cNvSpPr>
          <p:nvPr>
            <p:ph type="sldImg"/>
          </p:nvPr>
        </p:nvSpPr>
        <p:spPr>
          <a:ln/>
        </p:spPr>
      </p:sp>
      <p:sp>
        <p:nvSpPr>
          <p:cNvPr id="23040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674C715A-094F-7749-A54B-0E55B43E1B51}" type="slidenum">
              <a:rPr lang="zh-CN" altLang="en-US" sz="1200">
                <a:solidFill>
                  <a:schemeClr val="tx1"/>
                </a:solidFill>
                <a:latin typeface="Times New Roman" charset="0"/>
                <a:ea typeface="SimSun" charset="0"/>
                <a:cs typeface="SimSun" charset="0"/>
              </a:rPr>
              <a:pPr/>
              <a:t>30</a:t>
            </a:fld>
            <a:endParaRPr lang="en-US" altLang="zh-CN" sz="1200">
              <a:solidFill>
                <a:schemeClr val="tx1"/>
              </a:solidFill>
              <a:latin typeface="Times New Roman" charset="0"/>
              <a:ea typeface="SimSun" charset="0"/>
              <a:cs typeface="SimSun" charset="0"/>
            </a:endParaRPr>
          </a:p>
        </p:txBody>
      </p:sp>
      <p:sp>
        <p:nvSpPr>
          <p:cNvPr id="150531" name="Rectangle 2"/>
          <p:cNvSpPr>
            <a:spLocks noGrp="1" noRot="1" noChangeAspect="1" noChangeArrowheads="1" noTextEdit="1"/>
          </p:cNvSpPr>
          <p:nvPr>
            <p:ph type="sldImg"/>
          </p:nvPr>
        </p:nvSpPr>
        <p:spPr>
          <a:ln/>
        </p:spPr>
      </p:sp>
      <p:sp>
        <p:nvSpPr>
          <p:cNvPr id="15053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B5ED7C61-CF95-DF4F-B6F2-6785FBF0A15C}" type="slidenum">
              <a:rPr lang="zh-CN" altLang="en-US" sz="1200">
                <a:solidFill>
                  <a:schemeClr val="tx1"/>
                </a:solidFill>
                <a:latin typeface="Times New Roman" charset="0"/>
                <a:ea typeface="SimSun" charset="0"/>
                <a:cs typeface="SimSun" charset="0"/>
              </a:rPr>
              <a:pPr/>
              <a:t>267</a:t>
            </a:fld>
            <a:endParaRPr lang="en-US" altLang="zh-CN" sz="1200">
              <a:solidFill>
                <a:schemeClr val="tx1"/>
              </a:solidFill>
              <a:latin typeface="Times New Roman" charset="0"/>
              <a:ea typeface="SimSun" charset="0"/>
              <a:cs typeface="SimSun" charset="0"/>
            </a:endParaRPr>
          </a:p>
        </p:txBody>
      </p:sp>
      <p:sp>
        <p:nvSpPr>
          <p:cNvPr id="231427" name="Rectangle 2"/>
          <p:cNvSpPr>
            <a:spLocks noGrp="1" noRot="1" noChangeAspect="1" noChangeArrowheads="1" noTextEdit="1"/>
          </p:cNvSpPr>
          <p:nvPr>
            <p:ph type="sldImg"/>
          </p:nvPr>
        </p:nvSpPr>
        <p:spPr>
          <a:ln/>
        </p:spPr>
      </p:sp>
      <p:sp>
        <p:nvSpPr>
          <p:cNvPr id="23142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057185AA-44DF-EA43-9AD1-999DC9A12649}" type="slidenum">
              <a:rPr lang="zh-CN" altLang="en-US" sz="1200">
                <a:solidFill>
                  <a:schemeClr val="tx1"/>
                </a:solidFill>
                <a:latin typeface="Times New Roman" charset="0"/>
                <a:ea typeface="SimSun" charset="0"/>
                <a:cs typeface="SimSun" charset="0"/>
              </a:rPr>
              <a:pPr/>
              <a:t>268</a:t>
            </a:fld>
            <a:endParaRPr lang="en-US" altLang="zh-CN" sz="1200">
              <a:solidFill>
                <a:schemeClr val="tx1"/>
              </a:solidFill>
              <a:latin typeface="Times New Roman" charset="0"/>
              <a:ea typeface="SimSun" charset="0"/>
              <a:cs typeface="SimSun" charset="0"/>
            </a:endParaRPr>
          </a:p>
        </p:txBody>
      </p:sp>
      <p:sp>
        <p:nvSpPr>
          <p:cNvPr id="232451" name="Rectangle 2"/>
          <p:cNvSpPr>
            <a:spLocks noGrp="1" noRot="1" noChangeAspect="1" noChangeArrowheads="1" noTextEdit="1"/>
          </p:cNvSpPr>
          <p:nvPr>
            <p:ph type="sldImg"/>
          </p:nvPr>
        </p:nvSpPr>
        <p:spPr>
          <a:ln/>
        </p:spPr>
      </p:sp>
      <p:sp>
        <p:nvSpPr>
          <p:cNvPr id="23245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FD32DEED-A391-E34E-8645-EDCD604E955D}" type="slidenum">
              <a:rPr lang="zh-CN" altLang="en-US" sz="1200">
                <a:solidFill>
                  <a:schemeClr val="tx1"/>
                </a:solidFill>
                <a:latin typeface="Times New Roman" charset="0"/>
                <a:ea typeface="SimSun" charset="0"/>
                <a:cs typeface="SimSun" charset="0"/>
              </a:rPr>
              <a:pPr/>
              <a:t>269</a:t>
            </a:fld>
            <a:endParaRPr lang="en-US" altLang="zh-CN" sz="1200">
              <a:solidFill>
                <a:schemeClr val="tx1"/>
              </a:solidFill>
              <a:latin typeface="Times New Roman" charset="0"/>
              <a:ea typeface="SimSun" charset="0"/>
              <a:cs typeface="SimSun" charset="0"/>
            </a:endParaRPr>
          </a:p>
        </p:txBody>
      </p:sp>
      <p:sp>
        <p:nvSpPr>
          <p:cNvPr id="233475" name="Rectangle 2"/>
          <p:cNvSpPr>
            <a:spLocks noGrp="1" noRot="1" noChangeAspect="1" noChangeArrowheads="1" noTextEdit="1"/>
          </p:cNvSpPr>
          <p:nvPr>
            <p:ph type="sldImg"/>
          </p:nvPr>
        </p:nvSpPr>
        <p:spPr>
          <a:ln/>
        </p:spPr>
      </p:sp>
      <p:sp>
        <p:nvSpPr>
          <p:cNvPr id="23347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DD417E21-BB8D-604A-A188-6982F59DEF2E}" type="slidenum">
              <a:rPr lang="zh-CN" altLang="en-US" sz="1200">
                <a:solidFill>
                  <a:schemeClr val="tx1"/>
                </a:solidFill>
                <a:latin typeface="Times New Roman" charset="0"/>
                <a:ea typeface="SimSun" charset="0"/>
                <a:cs typeface="SimSun" charset="0"/>
              </a:rPr>
              <a:pPr/>
              <a:t>270</a:t>
            </a:fld>
            <a:endParaRPr lang="en-US" altLang="zh-CN" sz="1200">
              <a:solidFill>
                <a:schemeClr val="tx1"/>
              </a:solidFill>
              <a:latin typeface="Times New Roman" charset="0"/>
              <a:ea typeface="SimSun" charset="0"/>
              <a:cs typeface="SimSun" charset="0"/>
            </a:endParaRPr>
          </a:p>
        </p:txBody>
      </p:sp>
      <p:sp>
        <p:nvSpPr>
          <p:cNvPr id="234499" name="Rectangle 2"/>
          <p:cNvSpPr>
            <a:spLocks noGrp="1" noRot="1" noChangeAspect="1" noChangeArrowheads="1" noTextEdit="1"/>
          </p:cNvSpPr>
          <p:nvPr>
            <p:ph type="sldImg"/>
          </p:nvPr>
        </p:nvSpPr>
        <p:spPr>
          <a:ln/>
        </p:spPr>
      </p:sp>
      <p:sp>
        <p:nvSpPr>
          <p:cNvPr id="23450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3A040D3A-C3A3-1845-AD5C-023078213941}" type="slidenum">
              <a:rPr lang="en-US" sz="1200">
                <a:solidFill>
                  <a:prstClr val="black"/>
                </a:solidFill>
                <a:latin typeface="Times New Roman" charset="0"/>
              </a:rPr>
              <a:pPr/>
              <a:t>271</a:t>
            </a:fld>
            <a:endParaRPr lang="en-US" sz="1200">
              <a:solidFill>
                <a:prstClr val="black"/>
              </a:solidFill>
              <a:latin typeface="Times New Roman" charset="0"/>
            </a:endParaRPr>
          </a:p>
        </p:txBody>
      </p:sp>
      <p:sp>
        <p:nvSpPr>
          <p:cNvPr id="338946" name="Rectangle 2"/>
          <p:cNvSpPr>
            <a:spLocks noGrp="1" noRot="1" noChangeAspect="1" noChangeArrowheads="1" noTextEdit="1"/>
          </p:cNvSpPr>
          <p:nvPr>
            <p:ph type="sldImg"/>
          </p:nvPr>
        </p:nvSpPr>
        <p:spPr>
          <a:ln/>
        </p:spPr>
      </p:sp>
      <p:sp>
        <p:nvSpPr>
          <p:cNvPr id="3389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062C130D-7A85-2B4F-AF41-27DBE31FF34C}" type="slidenum">
              <a:rPr lang="zh-CN" altLang="en-US" sz="1200">
                <a:solidFill>
                  <a:schemeClr val="tx1"/>
                </a:solidFill>
                <a:latin typeface="Times New Roman" charset="0"/>
                <a:ea typeface="SimSun" charset="0"/>
                <a:cs typeface="SimSun" charset="0"/>
              </a:rPr>
              <a:pPr/>
              <a:t>272</a:t>
            </a:fld>
            <a:endParaRPr lang="en-US" altLang="zh-CN" sz="1200">
              <a:solidFill>
                <a:schemeClr val="tx1"/>
              </a:solidFill>
              <a:latin typeface="Times New Roman" charset="0"/>
              <a:ea typeface="SimSun" charset="0"/>
              <a:cs typeface="SimSun" charset="0"/>
            </a:endParaRPr>
          </a:p>
        </p:txBody>
      </p:sp>
      <p:sp>
        <p:nvSpPr>
          <p:cNvPr id="23552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03E611D8-7A94-E749-8261-A99EBA391598}" type="slidenum">
              <a:rPr lang="zh-CN" altLang="en-US" sz="1200">
                <a:latin typeface="Times New Roman" charset="0"/>
                <a:ea typeface="SimSun" charset="0"/>
                <a:cs typeface="SimSun" charset="0"/>
              </a:rPr>
              <a:pPr/>
              <a:t>272</a:t>
            </a:fld>
            <a:endParaRPr lang="en-US" altLang="zh-CN" sz="1200">
              <a:latin typeface="Times New Roman" charset="0"/>
              <a:ea typeface="SimSun" charset="0"/>
              <a:cs typeface="SimSun" charset="0"/>
            </a:endParaRPr>
          </a:p>
        </p:txBody>
      </p:sp>
      <p:sp>
        <p:nvSpPr>
          <p:cNvPr id="235524" name="Rectangle 2"/>
          <p:cNvSpPr>
            <a:spLocks noGrp="1" noRot="1" noChangeAspect="1" noChangeArrowheads="1" noTextEdit="1"/>
          </p:cNvSpPr>
          <p:nvPr>
            <p:ph type="sldImg"/>
          </p:nvPr>
        </p:nvSpPr>
        <p:spPr>
          <a:ln/>
        </p:spPr>
      </p:sp>
      <p:sp>
        <p:nvSpPr>
          <p:cNvPr id="23552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5BB6F2C2-3682-7B4D-96D5-5A3D20770779}" type="slidenum">
              <a:rPr lang="zh-CN" altLang="en-US" sz="1200">
                <a:solidFill>
                  <a:schemeClr val="tx1"/>
                </a:solidFill>
                <a:latin typeface="Times New Roman" charset="0"/>
                <a:ea typeface="SimSun" charset="0"/>
                <a:cs typeface="SimSun" charset="0"/>
              </a:rPr>
              <a:pPr/>
              <a:t>273</a:t>
            </a:fld>
            <a:endParaRPr lang="en-US" altLang="zh-CN" sz="1200">
              <a:solidFill>
                <a:schemeClr val="tx1"/>
              </a:solidFill>
              <a:latin typeface="Times New Roman" charset="0"/>
              <a:ea typeface="SimSun" charset="0"/>
              <a:cs typeface="SimSun" charset="0"/>
            </a:endParaRPr>
          </a:p>
        </p:txBody>
      </p:sp>
      <p:sp>
        <p:nvSpPr>
          <p:cNvPr id="236547" name="Rectangle 2"/>
          <p:cNvSpPr>
            <a:spLocks noGrp="1" noRot="1" noChangeAspect="1" noChangeArrowheads="1" noTextEdit="1"/>
          </p:cNvSpPr>
          <p:nvPr>
            <p:ph type="sldImg"/>
          </p:nvPr>
        </p:nvSpPr>
        <p:spPr>
          <a:ln/>
        </p:spPr>
      </p:sp>
      <p:sp>
        <p:nvSpPr>
          <p:cNvPr id="23654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7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45178FA5-1696-D54A-A77A-20D11340E5C3}" type="slidenum">
              <a:rPr lang="zh-CN" altLang="en-US" sz="1200">
                <a:solidFill>
                  <a:schemeClr val="tx1"/>
                </a:solidFill>
                <a:latin typeface="Times New Roman" charset="0"/>
                <a:ea typeface="SimSun" charset="0"/>
                <a:cs typeface="SimSun" charset="0"/>
              </a:rPr>
              <a:pPr/>
              <a:t>274</a:t>
            </a:fld>
            <a:endParaRPr lang="en-US" altLang="zh-CN" sz="1200">
              <a:solidFill>
                <a:schemeClr val="tx1"/>
              </a:solidFill>
              <a:latin typeface="Times New Roman" charset="0"/>
              <a:ea typeface="SimSun" charset="0"/>
              <a:cs typeface="SimSun" charset="0"/>
            </a:endParaRPr>
          </a:p>
        </p:txBody>
      </p:sp>
      <p:sp>
        <p:nvSpPr>
          <p:cNvPr id="237571" name="Rectangle 2"/>
          <p:cNvSpPr>
            <a:spLocks noGrp="1" noRot="1" noChangeAspect="1" noChangeArrowheads="1" noTextEdit="1"/>
          </p:cNvSpPr>
          <p:nvPr>
            <p:ph type="sldImg"/>
          </p:nvPr>
        </p:nvSpPr>
        <p:spPr>
          <a:ln/>
        </p:spPr>
      </p:sp>
      <p:sp>
        <p:nvSpPr>
          <p:cNvPr id="23757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F25A0C73-7B01-574E-9751-07AD2391C577}" type="slidenum">
              <a:rPr lang="zh-CN" altLang="en-US" sz="1200">
                <a:solidFill>
                  <a:schemeClr val="tx1"/>
                </a:solidFill>
                <a:latin typeface="Times New Roman" charset="0"/>
                <a:ea typeface="SimSun" charset="0"/>
                <a:cs typeface="SimSun" charset="0"/>
              </a:rPr>
              <a:pPr/>
              <a:t>275</a:t>
            </a:fld>
            <a:endParaRPr lang="en-US" altLang="zh-CN" sz="1200">
              <a:solidFill>
                <a:schemeClr val="tx1"/>
              </a:solidFill>
              <a:latin typeface="Times New Roman" charset="0"/>
              <a:ea typeface="SimSun" charset="0"/>
              <a:cs typeface="SimSun" charset="0"/>
            </a:endParaRPr>
          </a:p>
        </p:txBody>
      </p:sp>
      <p:sp>
        <p:nvSpPr>
          <p:cNvPr id="238595" name="Rectangle 2"/>
          <p:cNvSpPr>
            <a:spLocks noGrp="1" noRot="1" noChangeAspect="1" noChangeArrowheads="1" noTextEdit="1"/>
          </p:cNvSpPr>
          <p:nvPr>
            <p:ph type="sldImg"/>
          </p:nvPr>
        </p:nvSpPr>
        <p:spPr>
          <a:ln/>
        </p:spPr>
      </p:sp>
      <p:sp>
        <p:nvSpPr>
          <p:cNvPr id="23859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E96854E-1B0A-4035-B454-DB21D8EDF44B}"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278</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323586" name="Rectangle 2"/>
          <p:cNvSpPr>
            <a:spLocks noGrp="1" noRot="1" noChangeAspect="1" noChangeArrowheads="1" noTextEdit="1"/>
          </p:cNvSpPr>
          <p:nvPr>
            <p:ph type="sldImg"/>
          </p:nvPr>
        </p:nvSpPr>
        <p:spPr>
          <a:ln/>
        </p:spPr>
      </p:sp>
      <p:sp>
        <p:nvSpPr>
          <p:cNvPr id="131075" name="Rectangle 3"/>
          <p:cNvSpPr>
            <a:spLocks noGrp="1" noChangeArrowheads="1"/>
          </p:cNvSpPr>
          <p:nvPr>
            <p:ph type="body" idx="1"/>
          </p:nvPr>
        </p:nvSpPr>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412808035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7E6E4B92-7AE0-794D-9CFD-932E822699B1}" type="slidenum">
              <a:rPr lang="zh-CN" altLang="en-US" sz="1200">
                <a:solidFill>
                  <a:schemeClr val="tx1"/>
                </a:solidFill>
                <a:latin typeface="Times New Roman" charset="0"/>
                <a:ea typeface="SimSun" charset="0"/>
                <a:cs typeface="SimSun" charset="0"/>
              </a:rPr>
              <a:pPr/>
              <a:t>31</a:t>
            </a:fld>
            <a:endParaRPr lang="en-US" altLang="zh-CN" sz="1200">
              <a:solidFill>
                <a:schemeClr val="tx1"/>
              </a:solidFill>
              <a:latin typeface="Times New Roman" charset="0"/>
              <a:ea typeface="SimSun" charset="0"/>
              <a:cs typeface="SimSun" charset="0"/>
            </a:endParaRPr>
          </a:p>
        </p:txBody>
      </p:sp>
      <p:sp>
        <p:nvSpPr>
          <p:cNvPr id="151555" name="Rectangle 2"/>
          <p:cNvSpPr>
            <a:spLocks noGrp="1" noRot="1" noChangeAspect="1" noChangeArrowheads="1" noTextEdit="1"/>
          </p:cNvSpPr>
          <p:nvPr>
            <p:ph type="sldImg"/>
          </p:nvPr>
        </p:nvSpPr>
        <p:spPr>
          <a:ln/>
        </p:spPr>
      </p:sp>
      <p:sp>
        <p:nvSpPr>
          <p:cNvPr id="15155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7"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48C387E-948E-42A6-BFA4-A85E2DBF92F6}"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280</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326658" name="Rectangle 2"/>
          <p:cNvSpPr>
            <a:spLocks noGrp="1" noRot="1" noChangeAspect="1" noChangeArrowheads="1" noTextEdit="1"/>
          </p:cNvSpPr>
          <p:nvPr>
            <p:ph type="sldImg"/>
          </p:nvPr>
        </p:nvSpPr>
        <p:spPr>
          <a:ln/>
        </p:spPr>
      </p:sp>
      <p:sp>
        <p:nvSpPr>
          <p:cNvPr id="132099" name="Rectangle 3"/>
          <p:cNvSpPr>
            <a:spLocks noGrp="1" noChangeArrowheads="1"/>
          </p:cNvSpPr>
          <p:nvPr>
            <p:ph type="body" idx="1"/>
          </p:nvPr>
        </p:nvSpPr>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3923622391"/>
      </p:ext>
    </p:extLst>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3120970-411A-4209-9AFB-1551DAA1053E}"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281</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328706" name="Rectangle 2"/>
          <p:cNvSpPr>
            <a:spLocks noGrp="1" noRot="1" noChangeAspect="1" noChangeArrowheads="1" noTextEdit="1"/>
          </p:cNvSpPr>
          <p:nvPr>
            <p:ph type="sldImg"/>
          </p:nvPr>
        </p:nvSpPr>
        <p:spPr>
          <a:ln/>
        </p:spPr>
      </p:sp>
      <p:sp>
        <p:nvSpPr>
          <p:cNvPr id="328707" name="Rectangle 3"/>
          <p:cNvSpPr>
            <a:spLocks noGrp="1" noChangeArrowheads="1"/>
          </p:cNvSpPr>
          <p:nvPr>
            <p:ph type="body" idx="1"/>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1194746671"/>
      </p:ext>
    </p:extLst>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C6A0DF7-DE25-4577-8EA1-DBC16BF1571E}"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282</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330754" name="Rectangle 2"/>
          <p:cNvSpPr>
            <a:spLocks noGrp="1" noRot="1" noChangeAspect="1" noChangeArrowheads="1" noTextEdit="1"/>
          </p:cNvSpPr>
          <p:nvPr>
            <p:ph type="sldImg"/>
          </p:nvPr>
        </p:nvSpPr>
        <p:spPr>
          <a:ln/>
        </p:spPr>
      </p:sp>
      <p:sp>
        <p:nvSpPr>
          <p:cNvPr id="330755" name="Rectangle 3"/>
          <p:cNvSpPr>
            <a:spLocks noGrp="1" noChangeArrowheads="1"/>
          </p:cNvSpPr>
          <p:nvPr>
            <p:ph type="body" idx="1"/>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4024454283"/>
      </p:ext>
    </p:extLst>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1"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F3F4DFB-D7C8-47FA-9732-93AD0FA0F614}"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283</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332802" name="Rectangle 2"/>
          <p:cNvSpPr>
            <a:spLocks noGrp="1" noRot="1" noChangeAspect="1" noChangeArrowheads="1" noTextEdit="1"/>
          </p:cNvSpPr>
          <p:nvPr>
            <p:ph type="sldImg"/>
          </p:nvPr>
        </p:nvSpPr>
        <p:spPr>
          <a:ln/>
        </p:spPr>
      </p:sp>
      <p:sp>
        <p:nvSpPr>
          <p:cNvPr id="332803" name="Rectangle 3"/>
          <p:cNvSpPr>
            <a:spLocks noGrp="1" noChangeArrowheads="1"/>
          </p:cNvSpPr>
          <p:nvPr>
            <p:ph type="body" idx="1"/>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571904887"/>
      </p:ext>
    </p:extLst>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49"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14B50F9-98EC-4CBF-88CC-E34D425B1B85}"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284</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334850" name="Rectangle 2"/>
          <p:cNvSpPr>
            <a:spLocks noGrp="1" noRot="1" noChangeAspect="1" noChangeArrowheads="1" noTextEdit="1"/>
          </p:cNvSpPr>
          <p:nvPr>
            <p:ph type="sldImg"/>
          </p:nvPr>
        </p:nvSpPr>
        <p:spPr>
          <a:ln/>
        </p:spPr>
      </p:sp>
      <p:sp>
        <p:nvSpPr>
          <p:cNvPr id="334851" name="Rectangle 3"/>
          <p:cNvSpPr>
            <a:spLocks noGrp="1" noChangeArrowheads="1"/>
          </p:cNvSpPr>
          <p:nvPr>
            <p:ph type="body" idx="1"/>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2044608418"/>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B609343-2762-4FC5-837D-A6806F138EF6}"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285</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336898" name="Rectangle 2"/>
          <p:cNvSpPr>
            <a:spLocks noGrp="1" noRot="1" noChangeAspect="1" noChangeArrowheads="1" noTextEdit="1"/>
          </p:cNvSpPr>
          <p:nvPr>
            <p:ph type="sldImg"/>
          </p:nvPr>
        </p:nvSpPr>
        <p:spPr>
          <a:ln/>
        </p:spPr>
      </p:sp>
      <p:sp>
        <p:nvSpPr>
          <p:cNvPr id="336899" name="Rectangle 3"/>
          <p:cNvSpPr>
            <a:spLocks noGrp="1" noChangeArrowheads="1"/>
          </p:cNvSpPr>
          <p:nvPr>
            <p:ph type="body" idx="1"/>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91763597"/>
      </p:ext>
    </p:extLst>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5"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10FEE02-30A7-41E1-85D5-D7C2FB1CD01F}"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286</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338946" name="Rectangle 2"/>
          <p:cNvSpPr>
            <a:spLocks noGrp="1" noRot="1" noChangeAspect="1" noChangeArrowheads="1" noTextEdit="1"/>
          </p:cNvSpPr>
          <p:nvPr>
            <p:ph type="sldImg"/>
          </p:nvPr>
        </p:nvSpPr>
        <p:spPr>
          <a:ln/>
        </p:spPr>
      </p:sp>
      <p:sp>
        <p:nvSpPr>
          <p:cNvPr id="338947" name="Rectangle 3"/>
          <p:cNvSpPr>
            <a:spLocks noGrp="1" noChangeArrowheads="1"/>
          </p:cNvSpPr>
          <p:nvPr>
            <p:ph type="body" idx="1"/>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3079963956"/>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3"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FD6A70A-8940-4EA9-945E-8DC223128290}"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287</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340994" name="Rectangle 2"/>
          <p:cNvSpPr>
            <a:spLocks noGrp="1" noRot="1" noChangeAspect="1" noChangeArrowheads="1" noTextEdit="1"/>
          </p:cNvSpPr>
          <p:nvPr>
            <p:ph type="sldImg"/>
          </p:nvPr>
        </p:nvSpPr>
        <p:spPr>
          <a:ln/>
        </p:spPr>
      </p:sp>
      <p:sp>
        <p:nvSpPr>
          <p:cNvPr id="340995" name="Rectangle 3"/>
          <p:cNvSpPr>
            <a:spLocks noGrp="1" noChangeArrowheads="1"/>
          </p:cNvSpPr>
          <p:nvPr>
            <p:ph type="body" idx="1"/>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1182929501"/>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CAB875D-8D2A-4AED-83BE-C4D79F977DD9}"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288</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343042" name="Rectangle 2"/>
          <p:cNvSpPr>
            <a:spLocks noGrp="1" noRot="1" noChangeAspect="1" noChangeArrowheads="1" noTextEdit="1"/>
          </p:cNvSpPr>
          <p:nvPr>
            <p:ph type="sldImg"/>
          </p:nvPr>
        </p:nvSpPr>
        <p:spPr>
          <a:ln/>
        </p:spPr>
      </p:sp>
      <p:sp>
        <p:nvSpPr>
          <p:cNvPr id="343043" name="Rectangle 3"/>
          <p:cNvSpPr>
            <a:spLocks noGrp="1" noChangeArrowheads="1"/>
          </p:cNvSpPr>
          <p:nvPr>
            <p:ph type="body" idx="1"/>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2152167879"/>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113"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B33A4C7-65AE-4532-B4A1-FF86500D44BD}"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290</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346114" name="Rectangle 2"/>
          <p:cNvSpPr>
            <a:spLocks noGrp="1" noRot="1" noChangeAspect="1" noChangeArrowheads="1" noTextEdit="1"/>
          </p:cNvSpPr>
          <p:nvPr>
            <p:ph type="sldImg"/>
          </p:nvPr>
        </p:nvSpPr>
        <p:spPr>
          <a:ln/>
        </p:spPr>
      </p:sp>
      <p:sp>
        <p:nvSpPr>
          <p:cNvPr id="346115" name="Rectangle 3"/>
          <p:cNvSpPr>
            <a:spLocks noGrp="1" noChangeArrowheads="1"/>
          </p:cNvSpPr>
          <p:nvPr>
            <p:ph type="body" idx="1"/>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133252443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5D87CD5D-46CA-B147-A5BE-2202CA8DC448}" type="slidenum">
              <a:rPr lang="zh-CN" altLang="en-US" sz="1200">
                <a:solidFill>
                  <a:schemeClr val="tx1"/>
                </a:solidFill>
                <a:latin typeface="Times New Roman" charset="0"/>
                <a:ea typeface="SimSun" charset="0"/>
                <a:cs typeface="SimSun" charset="0"/>
              </a:rPr>
              <a:pPr/>
              <a:t>32</a:t>
            </a:fld>
            <a:endParaRPr lang="en-US" altLang="zh-CN" sz="1200">
              <a:solidFill>
                <a:schemeClr val="tx1"/>
              </a:solidFill>
              <a:latin typeface="Times New Roman" charset="0"/>
              <a:ea typeface="SimSun" charset="0"/>
              <a:cs typeface="SimSun" charset="0"/>
            </a:endParaRPr>
          </a:p>
        </p:txBody>
      </p:sp>
      <p:sp>
        <p:nvSpPr>
          <p:cNvPr id="152579" name="Rectangle 2"/>
          <p:cNvSpPr>
            <a:spLocks noGrp="1" noRot="1" noChangeAspect="1" noChangeArrowheads="1" noTextEdit="1"/>
          </p:cNvSpPr>
          <p:nvPr>
            <p:ph type="sldImg"/>
          </p:nvPr>
        </p:nvSpPr>
        <p:spPr>
          <a:ln/>
        </p:spPr>
      </p:sp>
      <p:sp>
        <p:nvSpPr>
          <p:cNvPr id="15258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61"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B636A64-560A-4A87-9348-B94E324FD489}"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291</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348162" name="Rectangle 2"/>
          <p:cNvSpPr>
            <a:spLocks noGrp="1" noRot="1" noChangeAspect="1" noChangeArrowheads="1" noTextEdit="1"/>
          </p:cNvSpPr>
          <p:nvPr>
            <p:ph type="sldImg"/>
          </p:nvPr>
        </p:nvSpPr>
        <p:spPr>
          <a:ln/>
        </p:spPr>
      </p:sp>
      <p:sp>
        <p:nvSpPr>
          <p:cNvPr id="348163" name="Rectangle 3"/>
          <p:cNvSpPr>
            <a:spLocks noGrp="1" noChangeArrowheads="1"/>
          </p:cNvSpPr>
          <p:nvPr>
            <p:ph type="body" idx="1"/>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224439939"/>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09"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8085ED5-8D1C-48BB-81F4-2028CBC3AF34}"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292</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350210" name="Rectangle 2"/>
          <p:cNvSpPr>
            <a:spLocks noGrp="1" noRot="1" noChangeAspect="1" noChangeArrowheads="1" noTextEdit="1"/>
          </p:cNvSpPr>
          <p:nvPr>
            <p:ph type="sldImg"/>
          </p:nvPr>
        </p:nvSpPr>
        <p:spPr>
          <a:ln/>
        </p:spPr>
      </p:sp>
      <p:sp>
        <p:nvSpPr>
          <p:cNvPr id="350211" name="Rectangle 3"/>
          <p:cNvSpPr>
            <a:spLocks noGrp="1" noChangeArrowheads="1"/>
          </p:cNvSpPr>
          <p:nvPr>
            <p:ph type="body" idx="1"/>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1481479190"/>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2257"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FDCE7D-6D2B-40BB-8199-48BDDCDB6B75}"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293</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352258" name="Rectangle 1026"/>
          <p:cNvSpPr>
            <a:spLocks noGrp="1" noRot="1" noChangeAspect="1" noChangeArrowheads="1"/>
          </p:cNvSpPr>
          <p:nvPr>
            <p:ph type="sldImg"/>
          </p:nvPr>
        </p:nvSpPr>
        <p:spPr>
          <a:solidFill>
            <a:srgbClr val="FFFFFF"/>
          </a:solidFill>
          <a:ln/>
        </p:spPr>
      </p:sp>
      <p:sp>
        <p:nvSpPr>
          <p:cNvPr id="352259" name="Rectangle 1027"/>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3105256682"/>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05"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D0D6AEE-EB1D-4DC5-8BA8-69B433A9BD02}"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294</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354306" name="Rectangle 1026"/>
          <p:cNvSpPr>
            <a:spLocks noGrp="1" noRot="1" noChangeAspect="1" noChangeArrowheads="1"/>
          </p:cNvSpPr>
          <p:nvPr>
            <p:ph type="sldImg"/>
          </p:nvPr>
        </p:nvSpPr>
        <p:spPr>
          <a:solidFill>
            <a:srgbClr val="FFFFFF"/>
          </a:solidFill>
          <a:ln/>
        </p:spPr>
      </p:sp>
      <p:sp>
        <p:nvSpPr>
          <p:cNvPr id="354307" name="Rectangle 1027"/>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3966527733"/>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377"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23E2318-40BA-4771-A699-709BEA5FB7FF}" type="slidenum">
              <a:rPr kumimoji="0" lang="en-US" altLang="en-US"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296</a:t>
            </a:fld>
            <a:endParaRPr kumimoji="0" lang="en-US" altLang="en-US"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
        <p:nvSpPr>
          <p:cNvPr id="357378" name="Rectangle 2"/>
          <p:cNvSpPr>
            <a:spLocks noGrp="1" noRot="1" noChangeAspect="1" noChangeArrowheads="1" noTextEdit="1"/>
          </p:cNvSpPr>
          <p:nvPr>
            <p:ph type="sldImg"/>
          </p:nvPr>
        </p:nvSpPr>
        <p:spPr>
          <a:ln/>
        </p:spPr>
      </p:sp>
      <p:sp>
        <p:nvSpPr>
          <p:cNvPr id="357379" name="Rectangle 3"/>
          <p:cNvSpPr>
            <a:spLocks noGrp="1" noChangeArrowheads="1"/>
          </p:cNvSpPr>
          <p:nvPr>
            <p:ph type="body" idx="1"/>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tLang="en-US">
                <a:latin typeface="Arial" pitchFamily="34" charset="0"/>
              </a:rPr>
              <a:t>www.stephenwilliamson.com/ Hobbies/bakin.htm (Yeast bloom)</a:t>
            </a:r>
          </a:p>
        </p:txBody>
      </p:sp>
    </p:spTree>
    <p:extLst>
      <p:ext uri="{BB962C8B-B14F-4D97-AF65-F5344CB8AC3E}">
        <p14:creationId xmlns:p14="http://schemas.microsoft.com/office/powerpoint/2010/main" val="2700254537"/>
      </p:ext>
    </p:extLst>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425"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02DE6A8-6A74-49E3-A999-44E1995FBA96}" type="slidenum">
              <a:rPr kumimoji="0" lang="en-US" altLang="en-US"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297</a:t>
            </a:fld>
            <a:endParaRPr kumimoji="0" lang="en-US" altLang="en-US"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
        <p:nvSpPr>
          <p:cNvPr id="359426" name="Rectangle 2"/>
          <p:cNvSpPr>
            <a:spLocks noGrp="1" noRot="1" noChangeAspect="1" noChangeArrowheads="1"/>
          </p:cNvSpPr>
          <p:nvPr>
            <p:ph type="sldImg"/>
          </p:nvPr>
        </p:nvSpPr>
        <p:spPr>
          <a:solidFill>
            <a:srgbClr val="FFFFFF"/>
          </a:solidFill>
          <a:ln/>
        </p:spPr>
      </p:sp>
      <p:sp>
        <p:nvSpPr>
          <p:cNvPr id="359427"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2482968223"/>
      </p:ext>
    </p:extLst>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7"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FD27E8E-A096-4550-858F-E78387DB252F}" type="slidenum">
              <a:rPr kumimoji="0" lang="en-US" altLang="en-US"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299</a:t>
            </a:fld>
            <a:endParaRPr kumimoji="0" lang="en-US" altLang="en-US"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
        <p:nvSpPr>
          <p:cNvPr id="362498" name="Rectangle 2"/>
          <p:cNvSpPr>
            <a:spLocks noGrp="1" noRot="1" noChangeAspect="1" noChangeArrowheads="1" noTextEdit="1"/>
          </p:cNvSpPr>
          <p:nvPr>
            <p:ph type="sldImg"/>
          </p:nvPr>
        </p:nvSpPr>
        <p:spPr>
          <a:ln/>
        </p:spPr>
      </p:sp>
      <p:sp>
        <p:nvSpPr>
          <p:cNvPr id="362499" name="Rectangle 3"/>
          <p:cNvSpPr>
            <a:spLocks noGrp="1" noChangeArrowheads="1"/>
          </p:cNvSpPr>
          <p:nvPr>
            <p:ph type="body" idx="1"/>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4118544706"/>
      </p:ext>
    </p:extLst>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5"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144C947-82DD-4F3F-B0DE-F1C953094AB1}" type="slidenum">
              <a:rPr kumimoji="0" lang="en-US" altLang="en-US"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300</a:t>
            </a:fld>
            <a:endParaRPr kumimoji="0" lang="en-US" altLang="en-US"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
        <p:nvSpPr>
          <p:cNvPr id="364546" name="Rectangle 2"/>
          <p:cNvSpPr>
            <a:spLocks noGrp="1" noRot="1" noChangeAspect="1" noChangeArrowheads="1" noTextEdit="1"/>
          </p:cNvSpPr>
          <p:nvPr>
            <p:ph type="sldImg"/>
          </p:nvPr>
        </p:nvSpPr>
        <p:spPr>
          <a:ln/>
        </p:spPr>
      </p:sp>
      <p:sp>
        <p:nvSpPr>
          <p:cNvPr id="364547" name="Rectangle 3"/>
          <p:cNvSpPr>
            <a:spLocks noGrp="1" noChangeArrowheads="1"/>
          </p:cNvSpPr>
          <p:nvPr>
            <p:ph type="body" idx="1"/>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3597952748"/>
      </p:ext>
    </p:extLst>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OB-25-Feasts-35; NB11-Feasts-35; NS-Mt15-28-S313; NS-Mk9-16-S274; NS-Lk13-24-S290; NS-Jn12-21-S260</a:t>
            </a:r>
          </a:p>
          <a:p>
            <a:endParaRPr lang="en-US" dirty="0"/>
          </a:p>
          <a:p>
            <a:r>
              <a:rPr lang="en-US" dirty="0"/>
              <a:t>Leviticus</a:t>
            </a:r>
            <a:r>
              <a:rPr lang="en-US" baseline="0" dirty="0"/>
              <a:t> 23 gives the order of three key feasts of Israel: • Passover, • Unleavened Bread, and • Firstfruits.</a:t>
            </a:r>
          </a:p>
          <a:p>
            <a:r>
              <a:rPr lang="en-US" dirty="0"/>
              <a:t>• But</a:t>
            </a:r>
            <a:r>
              <a:rPr lang="en-US" baseline="0" dirty="0"/>
              <a:t> h</a:t>
            </a:r>
            <a:r>
              <a:rPr lang="en-US" dirty="0"/>
              <a:t>ow</a:t>
            </a:r>
            <a:r>
              <a:rPr lang="en-US" baseline="0" dirty="0"/>
              <a:t> could Jesus have Passover Thursday night but then die at 3 PM the next day on Friday when the Passover lambs were being slaughtered? And why did the Jewish leaders want the bodies off the cross quickly as Passover was approaching when Jesus had already celebrated Passover the night before? </a:t>
            </a:r>
          </a:p>
          <a:p>
            <a:r>
              <a:rPr lang="en-US" baseline="0" dirty="0"/>
              <a:t>• The answer is that Galilean Jews celebrated Passover the day before • Judean Jews. Since his disciples were Galileans, Jesus naturally celebrated on their timetable. </a:t>
            </a:r>
          </a:p>
          <a:p>
            <a:endParaRPr lang="en-US" baseline="0" dirty="0"/>
          </a:p>
          <a:p>
            <a:r>
              <a:rPr lang="en-US" baseline="0" dirty="0"/>
              <a:t>• The Feast of Unleavened Bread always began the day after Passover (Lev 23:5-6). </a:t>
            </a:r>
          </a:p>
          <a:p>
            <a:r>
              <a:rPr lang="en-US" baseline="0" dirty="0"/>
              <a:t>• Then Firstfruits followed sometime later on the first Sabbath after the first crops began to ripen (Lev 23:11).  It indicated that millions of additional sheaves would follow until the entire harvest came in at Pentecost. In AD 33, these three celebrations occurred one after another on three consecutive days! </a:t>
            </a:r>
          </a:p>
          <a:p>
            <a:endParaRPr lang="en-US" baseline="0" dirty="0"/>
          </a:p>
          <a:p>
            <a:r>
              <a:rPr lang="en-US" baseline="0" dirty="0"/>
              <a:t>The significance is astonishing. • Christ predicted his death at the Last Supper Thursday night. • Then Jesus died on the Judean Passover • so that believers can live a life without yeast (Unleavened Bread), • which immediately followed with his resurrection on Firstfruits as he is the first and only human ever to obtain a glorified body as an installment for millions more to follow (1 Cor 15:20)!</a:t>
            </a:r>
          </a:p>
          <a:p>
            <a:endParaRPr lang="en-US" baseline="0" dirty="0"/>
          </a:p>
          <a:p>
            <a:r>
              <a:rPr lang="en-US" baseline="0" dirty="0"/>
              <a:t>We know these dates to be • 2 April 33 for the Thursday night Passover, • 3 April 33 was the day of his crucifixion, and • Jesus rose from the dead on the Feast of Firstfruits on 5 April 33.</a:t>
            </a:r>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1BDFF8C-51E1-4B17-BD1C-C04A2E295315}" type="slidenum">
              <a:rPr kumimoji="0" lang="en-US" altLang="en-US" sz="1200" b="0" i="0" u="none" strike="noStrike" kern="1200" cap="none" spc="0" normalizeH="0" baseline="0" noProof="0" smtClean="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301</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Tree>
    <p:extLst>
      <p:ext uri="{BB962C8B-B14F-4D97-AF65-F5344CB8AC3E}">
        <p14:creationId xmlns:p14="http://schemas.microsoft.com/office/powerpoint/2010/main" val="3959059186"/>
      </p:ext>
    </p:extLst>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41"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60AD0DF-9FF3-497D-B223-A5A27A2B24A1}" type="slidenum">
              <a:rPr kumimoji="0" lang="en-US" altLang="en-US"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303</a:t>
            </a:fld>
            <a:endParaRPr kumimoji="0" lang="en-US" altLang="en-US"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
        <p:nvSpPr>
          <p:cNvPr id="368642" name="Rectangle 2"/>
          <p:cNvSpPr>
            <a:spLocks noGrp="1" noRot="1" noChangeAspect="1" noChangeArrowheads="1"/>
          </p:cNvSpPr>
          <p:nvPr>
            <p:ph type="sldImg"/>
          </p:nvPr>
        </p:nvSpPr>
        <p:spPr>
          <a:solidFill>
            <a:srgbClr val="FFFFFF"/>
          </a:solidFill>
          <a:ln/>
        </p:spPr>
      </p:sp>
      <p:sp>
        <p:nvSpPr>
          <p:cNvPr id="368643"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198106954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72184386-B546-8543-A176-7B7406D86FA2}" type="slidenum">
              <a:rPr lang="zh-CN" altLang="en-US" sz="1200">
                <a:solidFill>
                  <a:schemeClr val="tx1"/>
                </a:solidFill>
                <a:latin typeface="Times New Roman" charset="0"/>
                <a:ea typeface="SimSun" charset="0"/>
                <a:cs typeface="SimSun" charset="0"/>
              </a:rPr>
              <a:pPr/>
              <a:t>33</a:t>
            </a:fld>
            <a:endParaRPr lang="en-US" altLang="zh-CN" sz="1200">
              <a:solidFill>
                <a:schemeClr val="tx1"/>
              </a:solidFill>
              <a:latin typeface="Times New Roman" charset="0"/>
              <a:ea typeface="SimSun" charset="0"/>
              <a:cs typeface="SimSun" charset="0"/>
            </a:endParaRPr>
          </a:p>
        </p:txBody>
      </p:sp>
      <p:sp>
        <p:nvSpPr>
          <p:cNvPr id="153603" name="Rectangle 2"/>
          <p:cNvSpPr>
            <a:spLocks noGrp="1" noRot="1" noChangeAspect="1" noChangeArrowheads="1" noTextEdit="1"/>
          </p:cNvSpPr>
          <p:nvPr>
            <p:ph type="sldImg"/>
          </p:nvPr>
        </p:nvSpPr>
        <p:spPr>
          <a:ln/>
        </p:spPr>
      </p:sp>
      <p:sp>
        <p:nvSpPr>
          <p:cNvPr id="15360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689" name="Rectangle 2"/>
          <p:cNvSpPr>
            <a:spLocks noGrp="1" noRot="1" noChangeAspect="1" noChangeArrowheads="1"/>
          </p:cNvSpPr>
          <p:nvPr>
            <p:ph type="sldImg"/>
          </p:nvPr>
        </p:nvSpPr>
        <p:spPr>
          <a:solidFill>
            <a:srgbClr val="FFFFFF"/>
          </a:solidFill>
          <a:ln/>
        </p:spPr>
      </p:sp>
      <p:sp>
        <p:nvSpPr>
          <p:cNvPr id="370690"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2346276062"/>
      </p:ext>
    </p:extLst>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7"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CDB0706-1714-43ED-BFFB-F2C54BF79ADC}"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305</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372738" name="Rectangle 2"/>
          <p:cNvSpPr>
            <a:spLocks noGrp="1" noRot="1" noChangeAspect="1" noChangeArrowheads="1"/>
          </p:cNvSpPr>
          <p:nvPr>
            <p:ph type="sldImg"/>
          </p:nvPr>
        </p:nvSpPr>
        <p:spPr>
          <a:solidFill>
            <a:srgbClr val="FFFFFF"/>
          </a:solidFill>
          <a:ln/>
        </p:spPr>
      </p:sp>
      <p:sp>
        <p:nvSpPr>
          <p:cNvPr id="372739"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1942593778"/>
      </p:ext>
    </p:extLst>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09"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A4E9331-6482-4404-8CB8-DACA6CF50864}" type="slidenum">
              <a:rPr kumimoji="0" lang="en-US" altLang="en-US"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307</a:t>
            </a:fld>
            <a:endParaRPr kumimoji="0" lang="en-US" altLang="en-US"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
        <p:nvSpPr>
          <p:cNvPr id="375810" name="Rectangle 2"/>
          <p:cNvSpPr>
            <a:spLocks noGrp="1" noRot="1" noChangeAspect="1" noChangeArrowheads="1" noTextEdit="1"/>
          </p:cNvSpPr>
          <p:nvPr>
            <p:ph type="sldImg"/>
          </p:nvPr>
        </p:nvSpPr>
        <p:spPr>
          <a:solidFill>
            <a:srgbClr val="FFFFFF"/>
          </a:solidFill>
          <a:ln/>
        </p:spPr>
      </p:sp>
      <p:sp>
        <p:nvSpPr>
          <p:cNvPr id="375811"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r>
              <a:rPr lang="en-US" altLang="en-US">
                <a:latin typeface="Arial" pitchFamily="34" charset="0"/>
              </a:rPr>
              <a:t>http://images.google.com/imgres?imgurl=www.rigal.freeserve.co.uk/jewish/calendar/calenda2a.gif&amp;imgrefurl=http://www.rigal.freeserve.co.uk/jewish/calendar/jcalendar2.htm&amp;h=398&amp;w=477&amp;prev=/images%3Fq%3DJewish%2BCalendar%2BDiagram%26svnum%3D10%26hl%3Den%26lr%3D%26ie%3DUTF-8%26oe%3DUTF-8</a:t>
            </a:r>
          </a:p>
        </p:txBody>
      </p:sp>
    </p:spTree>
    <p:extLst>
      <p:ext uri="{BB962C8B-B14F-4D97-AF65-F5344CB8AC3E}">
        <p14:creationId xmlns:p14="http://schemas.microsoft.com/office/powerpoint/2010/main" val="461502033"/>
      </p:ext>
    </p:extLst>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1"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9C7CE80-5D45-4C98-8651-9EAAED887104}" type="slidenum">
              <a:rPr kumimoji="0" lang="en-US" altLang="en-US"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309</a:t>
            </a:fld>
            <a:endParaRPr kumimoji="0" lang="en-US" altLang="en-US"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
        <p:nvSpPr>
          <p:cNvPr id="378882" name="Rectangle 2"/>
          <p:cNvSpPr>
            <a:spLocks noGrp="1" noRot="1" noChangeAspect="1" noChangeArrowheads="1"/>
          </p:cNvSpPr>
          <p:nvPr>
            <p:ph type="sldImg"/>
          </p:nvPr>
        </p:nvSpPr>
        <p:spPr>
          <a:solidFill>
            <a:srgbClr val="FFFFFF"/>
          </a:solidFill>
          <a:ln/>
        </p:spPr>
      </p:sp>
      <p:sp>
        <p:nvSpPr>
          <p:cNvPr id="378883"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831744757"/>
      </p:ext>
    </p:extLst>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0811A8D-904B-4114-9CA7-D5B8282F4E99}"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310</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380930" name="Rectangle 2"/>
          <p:cNvSpPr>
            <a:spLocks noGrp="1" noRot="1" noChangeAspect="1" noChangeArrowheads="1" noTextEdit="1"/>
          </p:cNvSpPr>
          <p:nvPr>
            <p:ph type="sldImg"/>
          </p:nvPr>
        </p:nvSpPr>
        <p:spPr>
          <a:ln/>
        </p:spPr>
      </p:sp>
      <p:sp>
        <p:nvSpPr>
          <p:cNvPr id="380931" name="Rectangle 3"/>
          <p:cNvSpPr>
            <a:spLocks noGrp="1" noChangeArrowheads="1"/>
          </p:cNvSpPr>
          <p:nvPr>
            <p:ph type="body" idx="1"/>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4151332401"/>
      </p:ext>
    </p:extLst>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7"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59A10C6-C1F7-4775-8252-D4FE47F477B2}"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311</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382978" name="Rectangle 2"/>
          <p:cNvSpPr>
            <a:spLocks noGrp="1" noRot="1" noChangeAspect="1" noChangeArrowheads="1" noTextEdit="1"/>
          </p:cNvSpPr>
          <p:nvPr>
            <p:ph type="sldImg"/>
          </p:nvPr>
        </p:nvSpPr>
        <p:spPr>
          <a:ln/>
        </p:spPr>
      </p:sp>
      <p:sp>
        <p:nvSpPr>
          <p:cNvPr id="382979" name="Rectangle 3"/>
          <p:cNvSpPr>
            <a:spLocks noGrp="1" noChangeArrowheads="1"/>
          </p:cNvSpPr>
          <p:nvPr>
            <p:ph type="body" idx="1"/>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1881694700"/>
      </p:ext>
    </p:extLst>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5025"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C428AE9-5493-43B8-A531-A98BC47ED277}"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312</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385026" name="Rectangle 2"/>
          <p:cNvSpPr>
            <a:spLocks noGrp="1" noRot="1" noChangeAspect="1" noChangeArrowheads="1" noTextEdit="1"/>
          </p:cNvSpPr>
          <p:nvPr>
            <p:ph type="sldImg"/>
          </p:nvPr>
        </p:nvSpPr>
        <p:spPr>
          <a:ln/>
        </p:spPr>
      </p:sp>
      <p:sp>
        <p:nvSpPr>
          <p:cNvPr id="385027" name="Rectangle 3"/>
          <p:cNvSpPr>
            <a:spLocks noGrp="1" noChangeArrowheads="1"/>
          </p:cNvSpPr>
          <p:nvPr>
            <p:ph type="body" idx="1"/>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870605267"/>
      </p:ext>
    </p:extLst>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7073"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FA87033-A020-4DF7-80E4-BB7ED4F39ED7}"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313</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387074" name="Rectangle 2"/>
          <p:cNvSpPr>
            <a:spLocks noGrp="1" noRot="1" noChangeAspect="1" noChangeArrowheads="1" noTextEdit="1"/>
          </p:cNvSpPr>
          <p:nvPr>
            <p:ph type="sldImg"/>
          </p:nvPr>
        </p:nvSpPr>
        <p:spPr>
          <a:ln/>
        </p:spPr>
      </p:sp>
      <p:sp>
        <p:nvSpPr>
          <p:cNvPr id="387075" name="Rectangle 3"/>
          <p:cNvSpPr>
            <a:spLocks noGrp="1" noChangeArrowheads="1"/>
          </p:cNvSpPr>
          <p:nvPr>
            <p:ph type="body" idx="1"/>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832703400"/>
      </p:ext>
    </p:extLst>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21"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CE908BD-5CAA-4792-B469-E54059D8BA9E}"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314</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389122" name="Rectangle 2"/>
          <p:cNvSpPr>
            <a:spLocks noGrp="1" noRot="1" noChangeAspect="1" noChangeArrowheads="1" noTextEdit="1"/>
          </p:cNvSpPr>
          <p:nvPr>
            <p:ph type="sldImg"/>
          </p:nvPr>
        </p:nvSpPr>
        <p:spPr>
          <a:ln/>
        </p:spPr>
      </p:sp>
      <p:sp>
        <p:nvSpPr>
          <p:cNvPr id="389123" name="Rectangle 3"/>
          <p:cNvSpPr>
            <a:spLocks noGrp="1" noChangeArrowheads="1"/>
          </p:cNvSpPr>
          <p:nvPr>
            <p:ph type="body" idx="1"/>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1829093662"/>
      </p:ext>
    </p:extLst>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1169"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30D8A21-7C61-4FD9-BF7E-5380F3097DF0}"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315</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391170" name="Rectangle 2"/>
          <p:cNvSpPr>
            <a:spLocks noGrp="1" noRot="1" noChangeAspect="1" noChangeArrowheads="1" noTextEdit="1"/>
          </p:cNvSpPr>
          <p:nvPr>
            <p:ph type="sldImg"/>
          </p:nvPr>
        </p:nvSpPr>
        <p:spPr>
          <a:ln/>
        </p:spPr>
      </p:sp>
      <p:sp>
        <p:nvSpPr>
          <p:cNvPr id="391171" name="Rectangle 3"/>
          <p:cNvSpPr>
            <a:spLocks noGrp="1" noChangeArrowheads="1"/>
          </p:cNvSpPr>
          <p:nvPr>
            <p:ph type="body" idx="1"/>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385793119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B90098F9-963E-4A40-A680-A89124D1DA9B}" type="slidenum">
              <a:rPr lang="zh-CN" altLang="en-US" sz="1200">
                <a:solidFill>
                  <a:schemeClr val="tx1"/>
                </a:solidFill>
                <a:latin typeface="Times New Roman" charset="0"/>
                <a:ea typeface="SimSun" charset="0"/>
                <a:cs typeface="SimSun" charset="0"/>
              </a:rPr>
              <a:pPr/>
              <a:t>34</a:t>
            </a:fld>
            <a:endParaRPr lang="en-US" altLang="zh-CN" sz="1200">
              <a:solidFill>
                <a:schemeClr val="tx1"/>
              </a:solidFill>
              <a:latin typeface="Times New Roman" charset="0"/>
              <a:ea typeface="SimSun" charset="0"/>
              <a:cs typeface="SimSun" charset="0"/>
            </a:endParaRPr>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17"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4CA8483-8327-42AB-B212-3951AA991EE0}"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316</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393218" name="Rectangle 2"/>
          <p:cNvSpPr>
            <a:spLocks noGrp="1" noRot="1" noChangeAspect="1" noChangeArrowheads="1" noTextEdit="1"/>
          </p:cNvSpPr>
          <p:nvPr>
            <p:ph type="sldImg"/>
          </p:nvPr>
        </p:nvSpPr>
        <p:spPr>
          <a:ln/>
        </p:spPr>
      </p:sp>
      <p:sp>
        <p:nvSpPr>
          <p:cNvPr id="393219" name="Rectangle 3"/>
          <p:cNvSpPr>
            <a:spLocks noGrp="1" noChangeArrowheads="1"/>
          </p:cNvSpPr>
          <p:nvPr>
            <p:ph type="body" idx="1"/>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1689428315"/>
      </p:ext>
    </p:extLst>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6289"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9F956BA-B625-4408-8BFF-9412F61E75C2}"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318</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396290" name="Rectangle 1026"/>
          <p:cNvSpPr>
            <a:spLocks noGrp="1" noRot="1" noChangeAspect="1" noChangeArrowheads="1"/>
          </p:cNvSpPr>
          <p:nvPr>
            <p:ph type="sldImg"/>
          </p:nvPr>
        </p:nvSpPr>
        <p:spPr>
          <a:solidFill>
            <a:srgbClr val="FFFFFF"/>
          </a:solidFill>
          <a:ln/>
        </p:spPr>
      </p:sp>
      <p:sp>
        <p:nvSpPr>
          <p:cNvPr id="207875" name="Rectangle 1027"/>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824435943"/>
      </p:ext>
    </p:extLst>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A040D3A-C3A3-1845-AD5C-02307821394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319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38946" name="Rectangle 2"/>
          <p:cNvSpPr>
            <a:spLocks noGrp="1" noRot="1" noChangeAspect="1" noChangeArrowheads="1" noTextEdit="1"/>
          </p:cNvSpPr>
          <p:nvPr>
            <p:ph type="sldImg"/>
          </p:nvPr>
        </p:nvSpPr>
        <p:spPr>
          <a:ln/>
        </p:spPr>
      </p:sp>
      <p:sp>
        <p:nvSpPr>
          <p:cNvPr id="3389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606546461"/>
      </p:ext>
    </p:extLst>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8337"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931A354-DAEA-4DF2-A7B2-64C82C262360}"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320</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398338" name="Rectangle 1026"/>
          <p:cNvSpPr>
            <a:spLocks noGrp="1" noRot="1" noChangeAspect="1" noChangeArrowheads="1"/>
          </p:cNvSpPr>
          <p:nvPr>
            <p:ph type="sldImg"/>
          </p:nvPr>
        </p:nvSpPr>
        <p:spPr>
          <a:solidFill>
            <a:srgbClr val="FFFFFF"/>
          </a:solidFill>
          <a:ln/>
        </p:spPr>
      </p:sp>
      <p:sp>
        <p:nvSpPr>
          <p:cNvPr id="209923" name="Rectangle 1027"/>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1282986402"/>
      </p:ext>
    </p:extLst>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C530AF4-A9CB-4016-98F9-7F1508A989E4}"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321</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301058" name="Rectangle 1026"/>
          <p:cNvSpPr>
            <a:spLocks noGrp="1" noRot="1" noChangeAspect="1" noChangeArrowheads="1"/>
          </p:cNvSpPr>
          <p:nvPr>
            <p:ph type="sldImg"/>
          </p:nvPr>
        </p:nvSpPr>
        <p:spPr>
          <a:solidFill>
            <a:srgbClr val="FFFFFF"/>
          </a:solidFill>
          <a:ln/>
        </p:spPr>
      </p:sp>
      <p:sp>
        <p:nvSpPr>
          <p:cNvPr id="301059" name="Rectangle 1027"/>
          <p:cNvSpPr>
            <a:spLocks noGrp="1" noChangeArrowheads="1"/>
          </p:cNvSpPr>
          <p:nvPr>
            <p:ph type="body" idx="1"/>
          </p:nvPr>
        </p:nvSpPr>
        <p:spPr>
          <a:solidFill>
            <a:srgbClr val="FFFFFF"/>
          </a:solidFill>
          <a:ln>
            <a:solidFill>
              <a:srgbClr val="000000"/>
            </a:solidFill>
          </a:ln>
        </p:spPr>
        <p:txBody>
          <a:bodyPr/>
          <a:lstStyle/>
          <a:p>
            <a:r>
              <a:rPr lang="en-SG" b="1" dirty="0"/>
              <a:t>Hebrew Roots/The restoration process/Israel</a:t>
            </a:r>
          </a:p>
          <a:p>
            <a:r>
              <a:rPr lang="en-SG" dirty="0"/>
              <a:t>&lt; </a:t>
            </a:r>
            <a:r>
              <a:rPr lang="en-SG" dirty="0">
                <a:hlinkClick r:id="rId3" tooltip="Hebrew Roots"/>
              </a:rPr>
              <a:t>Hebrew Roots</a:t>
            </a:r>
            <a:r>
              <a:rPr lang="en-SG" dirty="0"/>
              <a:t>‎ | </a:t>
            </a:r>
            <a:r>
              <a:rPr lang="en-SG" dirty="0">
                <a:hlinkClick r:id="rId4" tooltip="Hebrew Roots/The restoration process"/>
              </a:rPr>
              <a:t>The restoration process</a:t>
            </a:r>
            <a:endParaRPr lang="en-SG" dirty="0"/>
          </a:p>
          <a:p>
            <a:r>
              <a:rPr lang="en-SG" dirty="0"/>
              <a:t>https://</a:t>
            </a:r>
            <a:r>
              <a:rPr lang="en-SG" dirty="0" err="1"/>
              <a:t>en.wikibooks.org</a:t>
            </a:r>
            <a:r>
              <a:rPr lang="en-SG" dirty="0"/>
              <a:t>/wiki/</a:t>
            </a:r>
            <a:r>
              <a:rPr lang="en-SG" dirty="0" err="1"/>
              <a:t>Hebrew_Roots</a:t>
            </a:r>
            <a:r>
              <a:rPr lang="en-SG" dirty="0"/>
              <a:t>/</a:t>
            </a:r>
            <a:r>
              <a:rPr lang="en-SG" dirty="0" err="1"/>
              <a:t>The_restoration_process</a:t>
            </a:r>
            <a:r>
              <a:rPr lang="en-SG" dirty="0"/>
              <a:t>/Israel</a:t>
            </a:r>
          </a:p>
          <a:p>
            <a:r>
              <a:rPr lang="en-SG" dirty="0"/>
              <a:t>Accessed 23 Feb 2019</a:t>
            </a:r>
          </a:p>
          <a:p>
            <a:pPr rtl="0"/>
            <a:r>
              <a:rPr lang="en-SG" dirty="0"/>
              <a:t>THE OLIVE TREE - ISRAEL </a:t>
            </a:r>
          </a:p>
          <a:p>
            <a:pPr rtl="0"/>
            <a:r>
              <a:rPr lang="en-SG" dirty="0"/>
              <a:t>The Olive tree is one of the five specie that grow in the land of Israel which are, the Pomegranate, the Fig, the Date Palm, Grape Vines and the Olive (Deut.8:8; Haggai 2:19; Joel 1:12). </a:t>
            </a:r>
          </a:p>
          <a:p>
            <a:pPr rtl="0"/>
            <a:r>
              <a:rPr lang="en-SG" dirty="0"/>
              <a:t>By divine decree, the Olive tree has been chosen by Yahweh God as the national emblem of Israel as it characterises their qualities. </a:t>
            </a:r>
          </a:p>
          <a:p>
            <a:pPr rtl="0"/>
            <a:r>
              <a:rPr lang="en-SG" dirty="0"/>
              <a:t>The trees grow plentifully around the countryside and are known for their tenacity, as they grow in almost any condition upon the hills or in valleys, in rocky or fertile soil. They are able to thrive in great temperature extremes of cold and heat with a minimum of water, and are virtually indestructible. There are some trees in the land which have survived being destroyed by invading armies, that are over 2,000 years old. Even when cut down or burned, new shoots will emerge from its roots. No matter what the conditions, the evergreen olive tree will live and produce fruit which is a source of food, light, hygiene and healing. Their habit of growth gives them a form of gracefulness and character which sets them apart from other trees. </a:t>
            </a:r>
          </a:p>
          <a:p>
            <a:pPr rtl="0"/>
            <a:r>
              <a:rPr lang="en-SG" dirty="0"/>
              <a:t>The first reference in the Bible to the olive is in the Ark. It was an olive leaf that a dove from Noah's ark brought to Noah, “Then the dove came to him in the evening, and behold, a freshly plucked olive leaf was in her mouth; and Noah knew that the waters had receded from the earth” (Gen. 8:11). </a:t>
            </a:r>
          </a:p>
          <a:p>
            <a:pPr rtl="0"/>
            <a:r>
              <a:rPr lang="en-SG" dirty="0"/>
              <a:t>From the beginning of civilization, Olives have been eaten as a Mediterranean staple food and olive oil has been used for cooking, in lamps for light (Ex. 27:20, Lev. 24:2), for medicine, and for anointing oil in religious ceremonies (Ex. 30:24-25) </a:t>
            </a:r>
          </a:p>
          <a:p>
            <a:pPr rtl="0"/>
            <a:r>
              <a:rPr lang="en-SG" dirty="0"/>
              <a:t>Olive oil was so plentiful in Israel that it was one of the products regularly exported. Solomon sent the King of Tyre 100,000 gallons (378,533 </a:t>
            </a:r>
            <a:r>
              <a:rPr lang="en-SG" dirty="0" err="1"/>
              <a:t>liters</a:t>
            </a:r>
            <a:r>
              <a:rPr lang="en-SG" dirty="0"/>
              <a:t>) of olive oil (I Kings. 5:11). </a:t>
            </a:r>
          </a:p>
          <a:p>
            <a:pPr rtl="0"/>
            <a:r>
              <a:rPr lang="en-SG" dirty="0"/>
              <a:t>It was in the Garden of Gethsemane (</a:t>
            </a:r>
            <a:r>
              <a:rPr lang="en-SG" i="1" dirty="0"/>
              <a:t>Gat </a:t>
            </a:r>
            <a:r>
              <a:rPr lang="en-SG" i="1" dirty="0" err="1"/>
              <a:t>Shemen</a:t>
            </a:r>
            <a:r>
              <a:rPr lang="en-SG" dirty="0"/>
              <a:t>, literally, the place of the “olive press”), where </a:t>
            </a:r>
            <a:r>
              <a:rPr lang="en-SG" dirty="0" err="1"/>
              <a:t>Yeshua</a:t>
            </a:r>
            <a:r>
              <a:rPr lang="en-SG" dirty="0"/>
              <a:t> spent much of His time in Jerusalem with His disciples. “Coming out, He went to the Mount of Olives, as He was accustomed, and His disciples also followed Him” (Luke 22:39). </a:t>
            </a:r>
          </a:p>
          <a:p>
            <a:pPr rtl="0"/>
            <a:r>
              <a:rPr lang="en-SG" dirty="0"/>
              <a:t>The primary characteristics symbolized by the Olive tree is fruitfulness, faithfulness and steadfastness. </a:t>
            </a:r>
          </a:p>
          <a:p>
            <a:pPr rtl="0"/>
            <a:r>
              <a:rPr lang="en-SG" dirty="0"/>
              <a:t>Psalms 52:8 says, “But I am like a green olive tree in the house of God; I trust in the mercies of God forever and ever.” By means of His grace, we are sustained by His Presence to remain fruitful, faithful and steadfast. </a:t>
            </a:r>
          </a:p>
          <a:p>
            <a:pPr rtl="0"/>
            <a:r>
              <a:rPr lang="en-SG" dirty="0"/>
              <a:t>Psalms 128:3 says, “Your wife shall be like a fruitful vine in the very heart of your house; Your children like olive plants all around your table.” Again, a prophecy of fruitfulness like the olive tree, sending up many shoots from the parent tree to grace their personal altar to the Lord. Coming from their base or root, it symbolizes the blessing of them reproducing their faith and works in their children. </a:t>
            </a:r>
          </a:p>
          <a:p>
            <a:pPr rtl="0"/>
            <a:r>
              <a:rPr lang="en-SG" dirty="0"/>
              <a:t>It is in Jeremiah 11:16, that Yahweh identifies the Olive Tree as the symbol of Israel. "The Lord called your name Green Olive Tree, lovely and of good fruit." </a:t>
            </a:r>
          </a:p>
          <a:p>
            <a:pPr rtl="0"/>
            <a:r>
              <a:rPr lang="en-SG" dirty="0"/>
              <a:t>Hosea prophesies that in the end-time Israel shall once again be restored and its "branches shall spread; his beauty shall be like an olive tree" (Hosea 14:6) </a:t>
            </a:r>
          </a:p>
          <a:p>
            <a:pPr rtl="0"/>
            <a:r>
              <a:rPr lang="en-SG" dirty="0"/>
              <a:t>Paul also in the new covenant uses this same analogy for Israel (Romans 11:16-21). </a:t>
            </a:r>
          </a:p>
          <a:p>
            <a:pPr rtl="0"/>
            <a:r>
              <a:rPr lang="en-SG" dirty="0"/>
              <a:t>Rom.11:16 "For if the </a:t>
            </a:r>
            <a:r>
              <a:rPr lang="en-SG" dirty="0" err="1"/>
              <a:t>Firstfruit</a:t>
            </a:r>
            <a:r>
              <a:rPr lang="en-SG" dirty="0"/>
              <a:t> is holy, the lump also is holy, and if the root is holy, so are the branches. 7 But if some of the branches (of Israel, the Olive tree) were broken off, and you, being a wild olive, were grafted in among them, and became partaker with them of the root of the richness of the olive tree; 18 don't boast over the branches. But if you boast, it is not you who bear the root, but the root you.19 You will say then, "Branches were broken off, that I might be grafted in." 20 True; by their unbelief they were broken off, and you stand by your faith. Don't be conceited, but fear; 21 for if God didn't spare the natural branches, neither will he spare you." </a:t>
            </a:r>
          </a:p>
          <a:p>
            <a:endParaRPr lang="en-SG" dirty="0"/>
          </a:p>
          <a:p>
            <a:r>
              <a:rPr lang="en-SG" dirty="0"/>
              <a:t>“The State of </a:t>
            </a:r>
            <a:r>
              <a:rPr lang="en-SG" i="1" dirty="0"/>
              <a:t>Israel</a:t>
            </a:r>
            <a:r>
              <a:rPr lang="en-SG" dirty="0"/>
              <a:t> chose the </a:t>
            </a:r>
            <a:r>
              <a:rPr lang="en-SG" i="1" dirty="0"/>
              <a:t>olive</a:t>
            </a:r>
            <a:r>
              <a:rPr lang="en-SG" dirty="0"/>
              <a:t> leaves around the Menorah as its emblem. The </a:t>
            </a:r>
            <a:r>
              <a:rPr lang="en-SG" i="1" dirty="0"/>
              <a:t>olive</a:t>
            </a:r>
            <a:r>
              <a:rPr lang="en-SG" dirty="0"/>
              <a:t> leaves </a:t>
            </a:r>
            <a:r>
              <a:rPr lang="en-SG" i="1" dirty="0"/>
              <a:t>symbolize</a:t>
            </a:r>
            <a:r>
              <a:rPr lang="en-SG" dirty="0"/>
              <a:t> peace, as this is the wish of our state. The </a:t>
            </a:r>
            <a:r>
              <a:rPr lang="en-SG" i="1" dirty="0"/>
              <a:t>olive</a:t>
            </a:r>
            <a:r>
              <a:rPr lang="en-SG" dirty="0"/>
              <a:t> also </a:t>
            </a:r>
            <a:r>
              <a:rPr lang="en-SG" i="1" dirty="0"/>
              <a:t>symbolizes</a:t>
            </a:r>
            <a:r>
              <a:rPr lang="en-SG" dirty="0"/>
              <a:t> light, as the oil produced from the </a:t>
            </a:r>
            <a:r>
              <a:rPr lang="en-SG" i="1" dirty="0"/>
              <a:t>olive</a:t>
            </a:r>
            <a:r>
              <a:rPr lang="en-SG" dirty="0"/>
              <a:t> lightened the Menorah in the Temple.” </a:t>
            </a:r>
          </a:p>
          <a:p>
            <a:r>
              <a:rPr lang="en-SG" b="1" dirty="0">
                <a:hlinkClick r:id="rId5"/>
              </a:rPr>
              <a:t>The Olive in the Jewish and Israeli culture - Jerusalem Post</a:t>
            </a:r>
            <a:br>
              <a:rPr lang="en-SG" dirty="0">
                <a:hlinkClick r:id="rId5"/>
              </a:rPr>
            </a:br>
            <a:r>
              <a:rPr lang="en-SG" i="1" dirty="0">
                <a:hlinkClick r:id="rId5"/>
              </a:rPr>
              <a:t>https://www.jpost.com/.../The-Olive-in-the-Jewish-and-Israeli-culture-193416</a:t>
            </a:r>
            <a:endParaRPr lang="en-SG" dirty="0">
              <a:hlinkClick r:id="rId5"/>
            </a:endParaRPr>
          </a:p>
          <a:p>
            <a:r>
              <a:rPr lang="en-SG" dirty="0"/>
              <a:t>Oct 31, 2010 </a:t>
            </a:r>
          </a:p>
          <a:p>
            <a:endParaRPr lang="en-SG" dirty="0"/>
          </a:p>
        </p:txBody>
      </p:sp>
    </p:spTree>
    <p:extLst>
      <p:ext uri="{BB962C8B-B14F-4D97-AF65-F5344CB8AC3E}">
        <p14:creationId xmlns:p14="http://schemas.microsoft.com/office/powerpoint/2010/main" val="2749594393"/>
      </p:ext>
    </p:extLst>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5"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A909176-B703-474C-91BB-1E55EB9FB67E}"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322</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400386" name="Rectangle 1026"/>
          <p:cNvSpPr>
            <a:spLocks noGrp="1" noRot="1" noChangeAspect="1" noChangeArrowheads="1"/>
          </p:cNvSpPr>
          <p:nvPr>
            <p:ph type="sldImg"/>
          </p:nvPr>
        </p:nvSpPr>
        <p:spPr>
          <a:solidFill>
            <a:srgbClr val="FFFFFF"/>
          </a:solidFill>
          <a:ln/>
        </p:spPr>
      </p:sp>
      <p:sp>
        <p:nvSpPr>
          <p:cNvPr id="215043" name="Rectangle 1027"/>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2250784450"/>
      </p:ext>
    </p:extLst>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2433"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230DE8E-7088-432C-A9C0-479EB4ADD323}"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323</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402434" name="Rectangle 1026"/>
          <p:cNvSpPr>
            <a:spLocks noGrp="1" noRot="1" noChangeAspect="1" noChangeArrowheads="1"/>
          </p:cNvSpPr>
          <p:nvPr>
            <p:ph type="sldImg"/>
          </p:nvPr>
        </p:nvSpPr>
        <p:spPr>
          <a:solidFill>
            <a:srgbClr val="FFFFFF"/>
          </a:solidFill>
          <a:ln/>
        </p:spPr>
      </p:sp>
      <p:sp>
        <p:nvSpPr>
          <p:cNvPr id="402435" name="Rectangle 1027"/>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3422676644"/>
      </p:ext>
    </p:extLst>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5505"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8B19308-A7C3-4F8F-9257-A80F20CE06B2}"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325</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405506" name="Rectangle 2"/>
          <p:cNvSpPr>
            <a:spLocks noGrp="1" noRot="1" noChangeAspect="1" noChangeArrowheads="1"/>
          </p:cNvSpPr>
          <p:nvPr>
            <p:ph type="sldImg"/>
          </p:nvPr>
        </p:nvSpPr>
        <p:spPr>
          <a:solidFill>
            <a:srgbClr val="FFFFFF"/>
          </a:solidFill>
          <a:ln/>
        </p:spPr>
      </p:sp>
      <p:sp>
        <p:nvSpPr>
          <p:cNvPr id="405507"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3503139710"/>
      </p:ext>
    </p:extLst>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1"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E28E524-F6F7-4966-A7AD-A77497DD49F6}"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326</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409602" name="Rectangle 2"/>
          <p:cNvSpPr>
            <a:spLocks noGrp="1" noRot="1" noChangeAspect="1" noChangeArrowheads="1"/>
          </p:cNvSpPr>
          <p:nvPr>
            <p:ph type="sldImg"/>
          </p:nvPr>
        </p:nvSpPr>
        <p:spPr>
          <a:solidFill>
            <a:srgbClr val="FFFFFF"/>
          </a:solidFill>
          <a:ln/>
        </p:spPr>
      </p:sp>
      <p:sp>
        <p:nvSpPr>
          <p:cNvPr id="409603"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3132434045"/>
      </p:ext>
    </p:extLst>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1649"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0985227-E87D-433C-9A4D-B2180DC56DF5}"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327</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411650" name="Rectangle 2"/>
          <p:cNvSpPr>
            <a:spLocks noGrp="1" noRot="1" noChangeAspect="1" noChangeArrowheads="1" noTextEdit="1"/>
          </p:cNvSpPr>
          <p:nvPr>
            <p:ph type="sldImg"/>
          </p:nvPr>
        </p:nvSpPr>
        <p:spPr>
          <a:ln/>
        </p:spPr>
      </p:sp>
      <p:sp>
        <p:nvSpPr>
          <p:cNvPr id="271363" name="Rectangle 3"/>
          <p:cNvSpPr>
            <a:spLocks noGrp="1" noChangeArrowheads="1"/>
          </p:cNvSpPr>
          <p:nvPr>
            <p:ph type="body" idx="1"/>
          </p:nvPr>
        </p:nvSpPr>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320853635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FE994D88-06B2-AD42-B76D-C08E93E08F9C}" type="slidenum">
              <a:rPr lang="zh-CN" altLang="en-US" sz="1200">
                <a:solidFill>
                  <a:schemeClr val="tx1"/>
                </a:solidFill>
                <a:latin typeface="Times New Roman" charset="0"/>
                <a:ea typeface="SimSun" charset="0"/>
                <a:cs typeface="SimSun" charset="0"/>
              </a:rPr>
              <a:pPr/>
              <a:t>35</a:t>
            </a:fld>
            <a:endParaRPr lang="en-US" altLang="zh-CN" sz="1200">
              <a:solidFill>
                <a:schemeClr val="tx1"/>
              </a:solidFill>
              <a:latin typeface="Times New Roman" charset="0"/>
              <a:ea typeface="SimSun" charset="0"/>
              <a:cs typeface="SimSun" charset="0"/>
            </a:endParaRPr>
          </a:p>
        </p:txBody>
      </p:sp>
      <p:sp>
        <p:nvSpPr>
          <p:cNvPr id="155651" name="Rectangle 2"/>
          <p:cNvSpPr>
            <a:spLocks noGrp="1" noRot="1" noChangeAspect="1" noChangeArrowheads="1" noTextEdit="1"/>
          </p:cNvSpPr>
          <p:nvPr>
            <p:ph type="sldImg"/>
          </p:nvPr>
        </p:nvSpPr>
        <p:spPr>
          <a:ln/>
        </p:spPr>
      </p:sp>
      <p:sp>
        <p:nvSpPr>
          <p:cNvPr id="15565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4721"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41224DA-0E49-455F-9514-F5E5F8BD39C1}"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329</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414722" name="Rectangle 1026"/>
          <p:cNvSpPr>
            <a:spLocks noGrp="1" noRot="1" noChangeAspect="1" noChangeArrowheads="1"/>
          </p:cNvSpPr>
          <p:nvPr>
            <p:ph type="sldImg"/>
          </p:nvPr>
        </p:nvSpPr>
        <p:spPr>
          <a:solidFill>
            <a:srgbClr val="FFFFFF"/>
          </a:solidFill>
          <a:ln/>
        </p:spPr>
      </p:sp>
      <p:sp>
        <p:nvSpPr>
          <p:cNvPr id="189443" name="Rectangle 1027"/>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2660136877"/>
      </p:ext>
    </p:extLst>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69"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72A73C3-E03E-45A3-A39C-6C1645AFD3A9}"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330</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416770" name="Rectangle 1026"/>
          <p:cNvSpPr>
            <a:spLocks noGrp="1" noRot="1" noChangeAspect="1" noChangeArrowheads="1"/>
          </p:cNvSpPr>
          <p:nvPr>
            <p:ph type="sldImg"/>
          </p:nvPr>
        </p:nvSpPr>
        <p:spPr>
          <a:solidFill>
            <a:srgbClr val="FFFFFF"/>
          </a:solidFill>
          <a:ln/>
        </p:spPr>
      </p:sp>
      <p:sp>
        <p:nvSpPr>
          <p:cNvPr id="191491" name="Rectangle 1027"/>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3132339436"/>
      </p:ext>
    </p:extLst>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41"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6380B33-429A-46B7-8300-6C46EE9F0AED}"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332</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419842" name="Rectangle 1026"/>
          <p:cNvSpPr>
            <a:spLocks noGrp="1" noRot="1" noChangeAspect="1" noChangeArrowheads="1"/>
          </p:cNvSpPr>
          <p:nvPr>
            <p:ph type="sldImg"/>
          </p:nvPr>
        </p:nvSpPr>
        <p:spPr>
          <a:solidFill>
            <a:srgbClr val="FFFFFF"/>
          </a:solidFill>
          <a:ln/>
        </p:spPr>
      </p:sp>
      <p:sp>
        <p:nvSpPr>
          <p:cNvPr id="185347" name="Rectangle 1027"/>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139782131"/>
      </p:ext>
    </p:extLst>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2913"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945D31D-6151-4AEF-B412-C1594A2697C5}"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334</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422914" name="Rectangle 1026"/>
          <p:cNvSpPr>
            <a:spLocks noGrp="1" noRot="1" noChangeAspect="1" noChangeArrowheads="1"/>
          </p:cNvSpPr>
          <p:nvPr>
            <p:ph type="sldImg"/>
          </p:nvPr>
        </p:nvSpPr>
        <p:spPr>
          <a:solidFill>
            <a:srgbClr val="FFFFFF"/>
          </a:solidFill>
          <a:ln/>
        </p:spPr>
      </p:sp>
      <p:sp>
        <p:nvSpPr>
          <p:cNvPr id="187395" name="Rectangle 1027"/>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3140098532"/>
      </p:ext>
    </p:extLst>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1"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AC672F7-F639-4A3B-9682-4F60BA0A0553}"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335</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424962" name="Rectangle 2"/>
          <p:cNvSpPr>
            <a:spLocks noGrp="1" noRot="1" noChangeAspect="1" noChangeArrowheads="1" noTextEdit="1"/>
          </p:cNvSpPr>
          <p:nvPr>
            <p:ph type="sldImg"/>
          </p:nvPr>
        </p:nvSpPr>
        <p:spPr>
          <a:ln/>
        </p:spPr>
      </p:sp>
      <p:sp>
        <p:nvSpPr>
          <p:cNvPr id="143363" name="Rectangle 3"/>
          <p:cNvSpPr>
            <a:spLocks noGrp="1" noChangeArrowheads="1"/>
          </p:cNvSpPr>
          <p:nvPr>
            <p:ph type="body" idx="1"/>
          </p:nvPr>
        </p:nvSpPr>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4031922742"/>
      </p:ext>
    </p:extLst>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7009"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274FBFE-02D8-4E0E-8868-9A90AD4F86FE}"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336</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427010" name="Rectangle 2"/>
          <p:cNvSpPr>
            <a:spLocks noGrp="1" noRot="1" noChangeAspect="1" noChangeArrowheads="1" noTextEdit="1"/>
          </p:cNvSpPr>
          <p:nvPr>
            <p:ph type="sldImg"/>
          </p:nvPr>
        </p:nvSpPr>
        <p:spPr>
          <a:ln/>
        </p:spPr>
      </p:sp>
      <p:sp>
        <p:nvSpPr>
          <p:cNvPr id="144387" name="Rectangle 3"/>
          <p:cNvSpPr>
            <a:spLocks noGrp="1" noChangeArrowheads="1"/>
          </p:cNvSpPr>
          <p:nvPr>
            <p:ph type="body" idx="1"/>
          </p:nvPr>
        </p:nvSpPr>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1448443254"/>
      </p:ext>
    </p:extLst>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9057"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2569F18-CC8E-4ACC-A96F-308685B8D0C4}"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337</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429058" name="Rectangle 2"/>
          <p:cNvSpPr>
            <a:spLocks noGrp="1" noRot="1" noChangeAspect="1" noChangeArrowheads="1" noTextEdit="1"/>
          </p:cNvSpPr>
          <p:nvPr>
            <p:ph type="sldImg"/>
          </p:nvPr>
        </p:nvSpPr>
        <p:spPr>
          <a:ln/>
        </p:spPr>
      </p:sp>
      <p:sp>
        <p:nvSpPr>
          <p:cNvPr id="145411" name="Rectangle 3"/>
          <p:cNvSpPr>
            <a:spLocks noGrp="1" noChangeArrowheads="1"/>
          </p:cNvSpPr>
          <p:nvPr>
            <p:ph type="body" idx="1"/>
          </p:nvPr>
        </p:nvSpPr>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3498944965"/>
      </p:ext>
    </p:extLst>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1105"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864B2A0-F153-4A27-A0F0-1704053D95F0}"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338</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431106" name="Rectangle 2"/>
          <p:cNvSpPr>
            <a:spLocks noGrp="1" noRot="1" noChangeAspect="1" noChangeArrowheads="1" noTextEdit="1"/>
          </p:cNvSpPr>
          <p:nvPr>
            <p:ph type="sldImg"/>
          </p:nvPr>
        </p:nvSpPr>
        <p:spPr>
          <a:ln/>
        </p:spPr>
      </p:sp>
      <p:sp>
        <p:nvSpPr>
          <p:cNvPr id="147459" name="Rectangle 3"/>
          <p:cNvSpPr>
            <a:spLocks noGrp="1" noChangeArrowheads="1"/>
          </p:cNvSpPr>
          <p:nvPr>
            <p:ph type="body" idx="1"/>
          </p:nvPr>
        </p:nvSpPr>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1671854142"/>
      </p:ext>
    </p:extLst>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3153"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8D8FF69-2F3A-4BF0-8F91-BDBBA505CE3D}"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339</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433154" name="Rectangle 1026"/>
          <p:cNvSpPr>
            <a:spLocks noGrp="1" noRot="1" noChangeAspect="1" noChangeArrowheads="1" noTextEdit="1"/>
          </p:cNvSpPr>
          <p:nvPr>
            <p:ph type="sldImg"/>
          </p:nvPr>
        </p:nvSpPr>
        <p:spPr>
          <a:ln/>
        </p:spPr>
      </p:sp>
      <p:sp>
        <p:nvSpPr>
          <p:cNvPr id="148483" name="Rectangle 1027"/>
          <p:cNvSpPr>
            <a:spLocks noGrp="1" noChangeArrowheads="1"/>
          </p:cNvSpPr>
          <p:nvPr>
            <p:ph type="body" idx="1"/>
          </p:nvPr>
        </p:nvSpPr>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2490712767"/>
      </p:ext>
    </p:extLst>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5201"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B4DB99B-2328-43EB-8B54-7F1CA07EBE58}"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340</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435202" name="Rectangle 2"/>
          <p:cNvSpPr>
            <a:spLocks noGrp="1" noRot="1" noChangeAspect="1" noChangeArrowheads="1" noTextEdit="1"/>
          </p:cNvSpPr>
          <p:nvPr>
            <p:ph type="sldImg"/>
          </p:nvPr>
        </p:nvSpPr>
        <p:spPr>
          <a:ln/>
        </p:spPr>
      </p:sp>
      <p:sp>
        <p:nvSpPr>
          <p:cNvPr id="149507" name="Rectangle 3"/>
          <p:cNvSpPr>
            <a:spLocks noGrp="1" noChangeArrowheads="1"/>
          </p:cNvSpPr>
          <p:nvPr>
            <p:ph type="body" idx="1"/>
          </p:nvPr>
        </p:nvSpPr>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423706027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FE1D9F65-895F-574A-B936-73AB92838136}" type="slidenum">
              <a:rPr lang="zh-CN" altLang="en-US" sz="1200">
                <a:solidFill>
                  <a:schemeClr val="tx1"/>
                </a:solidFill>
                <a:latin typeface="Times New Roman" charset="0"/>
                <a:ea typeface="SimSun" charset="0"/>
                <a:cs typeface="SimSun" charset="0"/>
              </a:rPr>
              <a:pPr/>
              <a:t>36</a:t>
            </a:fld>
            <a:endParaRPr lang="en-US" altLang="zh-CN" sz="1200">
              <a:solidFill>
                <a:schemeClr val="tx1"/>
              </a:solidFill>
              <a:latin typeface="Times New Roman" charset="0"/>
              <a:ea typeface="SimSun" charset="0"/>
              <a:cs typeface="SimSun" charset="0"/>
            </a:endParaRPr>
          </a:p>
        </p:txBody>
      </p:sp>
      <p:sp>
        <p:nvSpPr>
          <p:cNvPr id="156675" name="Rectangle 2"/>
          <p:cNvSpPr>
            <a:spLocks noGrp="1" noRot="1" noChangeAspect="1" noChangeArrowheads="1" noTextEdit="1"/>
          </p:cNvSpPr>
          <p:nvPr>
            <p:ph type="sldImg"/>
          </p:nvPr>
        </p:nvSpPr>
        <p:spPr>
          <a:ln/>
        </p:spPr>
      </p:sp>
      <p:sp>
        <p:nvSpPr>
          <p:cNvPr id="15667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49"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31D8916-3872-41A3-8538-7AB8BA09B82F}"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341</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437250" name="Rectangle 2"/>
          <p:cNvSpPr>
            <a:spLocks noGrp="1" noRot="1" noChangeAspect="1" noChangeArrowheads="1" noTextEdit="1"/>
          </p:cNvSpPr>
          <p:nvPr>
            <p:ph type="sldImg"/>
          </p:nvPr>
        </p:nvSpPr>
        <p:spPr>
          <a:ln/>
        </p:spPr>
      </p:sp>
      <p:sp>
        <p:nvSpPr>
          <p:cNvPr id="150531" name="Rectangle 3"/>
          <p:cNvSpPr>
            <a:spLocks noGrp="1" noChangeArrowheads="1"/>
          </p:cNvSpPr>
          <p:nvPr>
            <p:ph type="body" idx="1"/>
          </p:nvPr>
        </p:nvSpPr>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558846114"/>
      </p:ext>
    </p:extLst>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F06CE5A8-50B9-CA48-9C12-CA5AFD35147D}" type="slidenum">
              <a:rPr lang="zh-CN" altLang="en-US" sz="1200">
                <a:solidFill>
                  <a:schemeClr val="tx1"/>
                </a:solidFill>
                <a:latin typeface="Times New Roman" charset="0"/>
                <a:ea typeface="SimSun" charset="0"/>
                <a:cs typeface="SimSun" charset="0"/>
              </a:rPr>
              <a:pPr/>
              <a:t>344</a:t>
            </a:fld>
            <a:endParaRPr lang="en-US" altLang="zh-CN" sz="1200">
              <a:solidFill>
                <a:schemeClr val="tx1"/>
              </a:solidFill>
              <a:latin typeface="Times New Roman" charset="0"/>
              <a:ea typeface="SimSun" charset="0"/>
              <a:cs typeface="SimSun" charset="0"/>
            </a:endParaRPr>
          </a:p>
        </p:txBody>
      </p:sp>
      <p:sp>
        <p:nvSpPr>
          <p:cNvPr id="239619"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8B3DD511-6F5A-8042-82BF-38B572557170}" type="slidenum">
              <a:rPr lang="zh-CN" altLang="en-US" sz="1200">
                <a:latin typeface="Times New Roman" charset="0"/>
                <a:ea typeface="SimSun" charset="0"/>
                <a:cs typeface="SimSun" charset="0"/>
              </a:rPr>
              <a:pPr/>
              <a:t>344</a:t>
            </a:fld>
            <a:endParaRPr lang="en-US" altLang="zh-CN" sz="1200">
              <a:latin typeface="Times New Roman" charset="0"/>
              <a:ea typeface="SimSun" charset="0"/>
              <a:cs typeface="SimSun" charset="0"/>
            </a:endParaRPr>
          </a:p>
        </p:txBody>
      </p:sp>
      <p:sp>
        <p:nvSpPr>
          <p:cNvPr id="239620" name="Rectangle 2"/>
          <p:cNvSpPr>
            <a:spLocks noGrp="1" noRot="1" noChangeAspect="1" noChangeArrowheads="1" noTextEdit="1"/>
          </p:cNvSpPr>
          <p:nvPr>
            <p:ph type="sldImg"/>
          </p:nvPr>
        </p:nvSpPr>
        <p:spPr>
          <a:ln/>
        </p:spPr>
      </p:sp>
      <p:sp>
        <p:nvSpPr>
          <p:cNvPr id="23962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altLang="zh-CN">
                <a:latin typeface="Times New Roman" charset="0"/>
                <a:ea typeface="ＭＳ Ｐゴシック" charset="0"/>
                <a:cs typeface="ＭＳ Ｐゴシック" charset="0"/>
              </a:rPr>
              <a:t>#92 in original file</a:t>
            </a:r>
          </a:p>
        </p:txBody>
      </p:sp>
    </p:spTree>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3AD74A2F-F6F6-EC45-8D8A-6C0510E3A172}" type="slidenum">
              <a:rPr lang="zh-CN" altLang="en-US" sz="1200">
                <a:solidFill>
                  <a:schemeClr val="tx1"/>
                </a:solidFill>
                <a:latin typeface="Times New Roman" charset="0"/>
                <a:ea typeface="SimSun" charset="0"/>
                <a:cs typeface="SimSun" charset="0"/>
              </a:rPr>
              <a:pPr/>
              <a:t>345</a:t>
            </a:fld>
            <a:endParaRPr lang="en-US" altLang="zh-CN" sz="1200">
              <a:solidFill>
                <a:schemeClr val="tx1"/>
              </a:solidFill>
              <a:latin typeface="Times New Roman" charset="0"/>
              <a:ea typeface="SimSun" charset="0"/>
              <a:cs typeface="SimSun" charset="0"/>
            </a:endParaRPr>
          </a:p>
        </p:txBody>
      </p:sp>
      <p:sp>
        <p:nvSpPr>
          <p:cNvPr id="24064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5D07FC3B-943B-4740-922B-9DA04A9BDD7D}" type="slidenum">
              <a:rPr lang="zh-CN" altLang="en-US" sz="1200">
                <a:latin typeface="Times New Roman" charset="0"/>
                <a:ea typeface="SimSun" charset="0"/>
                <a:cs typeface="SimSun" charset="0"/>
              </a:rPr>
              <a:pPr/>
              <a:t>345</a:t>
            </a:fld>
            <a:endParaRPr lang="en-US" altLang="zh-CN" sz="1200">
              <a:latin typeface="Times New Roman" charset="0"/>
              <a:ea typeface="SimSun" charset="0"/>
              <a:cs typeface="SimSun" charset="0"/>
            </a:endParaRPr>
          </a:p>
        </p:txBody>
      </p:sp>
      <p:sp>
        <p:nvSpPr>
          <p:cNvPr id="240644" name="Rectangle 2"/>
          <p:cNvSpPr>
            <a:spLocks noGrp="1" noRot="1" noChangeAspect="1" noChangeArrowheads="1" noTextEdit="1"/>
          </p:cNvSpPr>
          <p:nvPr>
            <p:ph type="sldImg"/>
          </p:nvPr>
        </p:nvSpPr>
        <p:spPr>
          <a:ln/>
        </p:spPr>
      </p:sp>
      <p:sp>
        <p:nvSpPr>
          <p:cNvPr id="24064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altLang="zh-CN">
                <a:latin typeface="Times New Roman" charset="0"/>
                <a:ea typeface="ＭＳ Ｐゴシック" charset="0"/>
                <a:cs typeface="ＭＳ Ｐゴシック" charset="0"/>
              </a:rPr>
              <a:t>#92 in original file</a:t>
            </a:r>
          </a:p>
        </p:txBody>
      </p:sp>
    </p:spTree>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A741254B-1719-3240-B326-C2D0E21299E0}" type="slidenum">
              <a:rPr lang="zh-CN" altLang="en-US" sz="1200">
                <a:solidFill>
                  <a:schemeClr val="tx1"/>
                </a:solidFill>
                <a:latin typeface="Times New Roman" charset="0"/>
                <a:ea typeface="SimSun" charset="0"/>
                <a:cs typeface="SimSun" charset="0"/>
              </a:rPr>
              <a:pPr/>
              <a:t>346</a:t>
            </a:fld>
            <a:endParaRPr lang="en-US" altLang="zh-CN" sz="1200">
              <a:solidFill>
                <a:schemeClr val="tx1"/>
              </a:solidFill>
              <a:latin typeface="Times New Roman" charset="0"/>
              <a:ea typeface="SimSun" charset="0"/>
              <a:cs typeface="SimSun" charset="0"/>
            </a:endParaRPr>
          </a:p>
        </p:txBody>
      </p:sp>
      <p:sp>
        <p:nvSpPr>
          <p:cNvPr id="24166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42A803F4-B3E0-D047-95C1-83895B8AFB45}" type="slidenum">
              <a:rPr lang="zh-CN" altLang="en-US" sz="1200">
                <a:latin typeface="Times New Roman" charset="0"/>
                <a:ea typeface="SimSun" charset="0"/>
                <a:cs typeface="SimSun" charset="0"/>
              </a:rPr>
              <a:pPr/>
              <a:t>346</a:t>
            </a:fld>
            <a:endParaRPr lang="en-US" altLang="zh-CN" sz="1200">
              <a:latin typeface="Times New Roman" charset="0"/>
              <a:ea typeface="SimSun" charset="0"/>
              <a:cs typeface="SimSun" charset="0"/>
            </a:endParaRPr>
          </a:p>
        </p:txBody>
      </p:sp>
      <p:sp>
        <p:nvSpPr>
          <p:cNvPr id="241668" name="Rectangle 2"/>
          <p:cNvSpPr>
            <a:spLocks noGrp="1" noRot="1" noChangeAspect="1" noChangeArrowheads="1" noTextEdit="1"/>
          </p:cNvSpPr>
          <p:nvPr>
            <p:ph type="sldImg"/>
          </p:nvPr>
        </p:nvSpPr>
        <p:spPr>
          <a:ln/>
        </p:spPr>
      </p:sp>
      <p:sp>
        <p:nvSpPr>
          <p:cNvPr id="24166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altLang="zh-CN">
                <a:latin typeface="Times New Roman" charset="0"/>
                <a:ea typeface="ＭＳ Ｐゴシック" charset="0"/>
                <a:cs typeface="ＭＳ Ｐゴシック" charset="0"/>
              </a:rPr>
              <a:t>#92 in original file</a:t>
            </a:r>
          </a:p>
        </p:txBody>
      </p:sp>
    </p:spTree>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9AD92B4D-CEE7-C146-A5C0-1240C069D1EE}" type="slidenum">
              <a:rPr lang="zh-CN" altLang="en-US" sz="1200">
                <a:solidFill>
                  <a:schemeClr val="tx1"/>
                </a:solidFill>
                <a:latin typeface="Times New Roman" charset="0"/>
                <a:ea typeface="SimSun" charset="0"/>
                <a:cs typeface="SimSun" charset="0"/>
              </a:rPr>
              <a:pPr/>
              <a:t>347</a:t>
            </a:fld>
            <a:endParaRPr lang="en-US" altLang="zh-CN" sz="1200">
              <a:solidFill>
                <a:schemeClr val="tx1"/>
              </a:solidFill>
              <a:latin typeface="Times New Roman" charset="0"/>
              <a:ea typeface="SimSun" charset="0"/>
              <a:cs typeface="SimSun" charset="0"/>
            </a:endParaRPr>
          </a:p>
        </p:txBody>
      </p:sp>
      <p:sp>
        <p:nvSpPr>
          <p:cNvPr id="24269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F37758D5-328C-B047-A8B0-3BE2F2EA231D}" type="slidenum">
              <a:rPr lang="zh-CN" altLang="en-US" sz="1200">
                <a:latin typeface="Times New Roman" charset="0"/>
                <a:ea typeface="SimSun" charset="0"/>
                <a:cs typeface="SimSun" charset="0"/>
              </a:rPr>
              <a:pPr/>
              <a:t>347</a:t>
            </a:fld>
            <a:endParaRPr lang="en-US" altLang="zh-CN" sz="1200">
              <a:latin typeface="Times New Roman" charset="0"/>
              <a:ea typeface="SimSun" charset="0"/>
              <a:cs typeface="SimSun" charset="0"/>
            </a:endParaRPr>
          </a:p>
        </p:txBody>
      </p:sp>
      <p:sp>
        <p:nvSpPr>
          <p:cNvPr id="242692" name="Rectangle 2"/>
          <p:cNvSpPr>
            <a:spLocks noGrp="1" noRot="1" noChangeAspect="1" noChangeArrowheads="1" noTextEdit="1"/>
          </p:cNvSpPr>
          <p:nvPr>
            <p:ph type="sldImg"/>
          </p:nvPr>
        </p:nvSpPr>
        <p:spPr>
          <a:ln/>
        </p:spPr>
      </p:sp>
      <p:sp>
        <p:nvSpPr>
          <p:cNvPr id="24269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altLang="zh-CN">
                <a:latin typeface="Times New Roman" charset="0"/>
                <a:ea typeface="ＭＳ Ｐゴシック" charset="0"/>
                <a:cs typeface="ＭＳ Ｐゴシック" charset="0"/>
              </a:rPr>
              <a:t>#92 in original file</a:t>
            </a:r>
          </a:p>
        </p:txBody>
      </p:sp>
    </p:spTree>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a:extLst>
              <a:ext uri="{FF2B5EF4-FFF2-40B4-BE49-F238E27FC236}">
                <a16:creationId xmlns:a16="http://schemas.microsoft.com/office/drawing/2014/main" id="{C0BE9BD7-CA09-5E46-B459-04DCA092E1F4}"/>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8674" name="Text Box 2">
            <a:extLst>
              <a:ext uri="{FF2B5EF4-FFF2-40B4-BE49-F238E27FC236}">
                <a16:creationId xmlns:a16="http://schemas.microsoft.com/office/drawing/2014/main" id="{EA6756F1-1F3D-6C46-B9DF-9559F3144803}"/>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806341627"/>
      </p:ext>
    </p:extLst>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a:extLst>
              <a:ext uri="{FF2B5EF4-FFF2-40B4-BE49-F238E27FC236}">
                <a16:creationId xmlns:a16="http://schemas.microsoft.com/office/drawing/2014/main" id="{6227D919-A13A-C141-AC6B-E7813FC669EA}"/>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9698" name="Text Box 2">
            <a:extLst>
              <a:ext uri="{FF2B5EF4-FFF2-40B4-BE49-F238E27FC236}">
                <a16:creationId xmlns:a16="http://schemas.microsoft.com/office/drawing/2014/main" id="{558EB365-799B-1748-8FDC-204F9140AD08}"/>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253573799"/>
      </p:ext>
    </p:extLst>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a:extLst>
              <a:ext uri="{FF2B5EF4-FFF2-40B4-BE49-F238E27FC236}">
                <a16:creationId xmlns:a16="http://schemas.microsoft.com/office/drawing/2014/main" id="{F12A97FB-43F4-5648-A93C-F6CBD243A845}"/>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0722" name="Text Box 2">
            <a:extLst>
              <a:ext uri="{FF2B5EF4-FFF2-40B4-BE49-F238E27FC236}">
                <a16:creationId xmlns:a16="http://schemas.microsoft.com/office/drawing/2014/main" id="{6EAC1D30-DF24-F046-81A7-B3B19B95DEA6}"/>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682443859"/>
      </p:ext>
    </p:extLst>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a:extLst>
              <a:ext uri="{FF2B5EF4-FFF2-40B4-BE49-F238E27FC236}">
                <a16:creationId xmlns:a16="http://schemas.microsoft.com/office/drawing/2014/main" id="{63421889-D5D2-494A-B0B8-21EB8E7787D8}"/>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1746" name="Text Box 2">
            <a:extLst>
              <a:ext uri="{FF2B5EF4-FFF2-40B4-BE49-F238E27FC236}">
                <a16:creationId xmlns:a16="http://schemas.microsoft.com/office/drawing/2014/main" id="{AF70B64C-3C76-B94F-B786-A9683B46CAED}"/>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127192510"/>
      </p:ext>
    </p:extLst>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a:extLst>
              <a:ext uri="{FF2B5EF4-FFF2-40B4-BE49-F238E27FC236}">
                <a16:creationId xmlns:a16="http://schemas.microsoft.com/office/drawing/2014/main" id="{5694D36E-109A-B24F-90F2-B536F09E15AE}"/>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2770" name="Text Box 2">
            <a:extLst>
              <a:ext uri="{FF2B5EF4-FFF2-40B4-BE49-F238E27FC236}">
                <a16:creationId xmlns:a16="http://schemas.microsoft.com/office/drawing/2014/main" id="{72F4EB3C-9834-7648-B1B1-92533E258068}"/>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68684445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D9199BB5-44F2-DC44-85B9-730703049A85}" type="slidenum">
              <a:rPr lang="zh-CN" altLang="en-US" sz="1200">
                <a:solidFill>
                  <a:schemeClr val="tx1"/>
                </a:solidFill>
                <a:latin typeface="Times New Roman" charset="0"/>
                <a:ea typeface="SimSun" charset="0"/>
                <a:cs typeface="SimSun" charset="0"/>
              </a:rPr>
              <a:pPr/>
              <a:t>38</a:t>
            </a:fld>
            <a:endParaRPr lang="en-US" altLang="zh-CN" sz="1200">
              <a:solidFill>
                <a:schemeClr val="tx1"/>
              </a:solidFill>
              <a:latin typeface="Times New Roman" charset="0"/>
              <a:ea typeface="SimSun" charset="0"/>
              <a:cs typeface="SimSun" charset="0"/>
            </a:endParaRPr>
          </a:p>
        </p:txBody>
      </p:sp>
      <p:sp>
        <p:nvSpPr>
          <p:cNvPr id="158723" name="Rectangle 2"/>
          <p:cNvSpPr>
            <a:spLocks noGrp="1" noRot="1" noChangeAspect="1" noChangeArrowheads="1" noTextEdit="1"/>
          </p:cNvSpPr>
          <p:nvPr>
            <p:ph type="sldImg"/>
          </p:nvPr>
        </p:nvSpPr>
        <p:spPr>
          <a:ln/>
        </p:spPr>
      </p:sp>
      <p:sp>
        <p:nvSpPr>
          <p:cNvPr id="15872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a:extLst>
              <a:ext uri="{FF2B5EF4-FFF2-40B4-BE49-F238E27FC236}">
                <a16:creationId xmlns:a16="http://schemas.microsoft.com/office/drawing/2014/main" id="{2D30C063-887B-984C-A9E2-4A69BFFF0007}"/>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3794" name="Text Box 2">
            <a:extLst>
              <a:ext uri="{FF2B5EF4-FFF2-40B4-BE49-F238E27FC236}">
                <a16:creationId xmlns:a16="http://schemas.microsoft.com/office/drawing/2014/main" id="{D4B010DE-AD0F-3745-8BA8-31A146D7AA7D}"/>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335712543"/>
      </p:ext>
    </p:extLst>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a:extLst>
              <a:ext uri="{FF2B5EF4-FFF2-40B4-BE49-F238E27FC236}">
                <a16:creationId xmlns:a16="http://schemas.microsoft.com/office/drawing/2014/main" id="{F2074F39-2508-BF4F-86B0-D650BB1EBB4C}"/>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4818" name="Text Box 2">
            <a:extLst>
              <a:ext uri="{FF2B5EF4-FFF2-40B4-BE49-F238E27FC236}">
                <a16:creationId xmlns:a16="http://schemas.microsoft.com/office/drawing/2014/main" id="{57EEFD5B-EE68-B840-AFA3-8960BEC3DFB9}"/>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900750748"/>
      </p:ext>
    </p:extLst>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a:extLst>
              <a:ext uri="{FF2B5EF4-FFF2-40B4-BE49-F238E27FC236}">
                <a16:creationId xmlns:a16="http://schemas.microsoft.com/office/drawing/2014/main" id="{01DDF66D-4F42-F149-B0C1-C092E7EE7513}"/>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5842" name="Text Box 2">
            <a:extLst>
              <a:ext uri="{FF2B5EF4-FFF2-40B4-BE49-F238E27FC236}">
                <a16:creationId xmlns:a16="http://schemas.microsoft.com/office/drawing/2014/main" id="{49E11557-B097-7041-A420-154D47528C5F}"/>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303326435"/>
      </p:ext>
    </p:extLst>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a:extLst>
              <a:ext uri="{FF2B5EF4-FFF2-40B4-BE49-F238E27FC236}">
                <a16:creationId xmlns:a16="http://schemas.microsoft.com/office/drawing/2014/main" id="{2EF1F571-89F1-2B47-A25A-6572BD3CD6F5}"/>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6866" name="Text Box 2">
            <a:extLst>
              <a:ext uri="{FF2B5EF4-FFF2-40B4-BE49-F238E27FC236}">
                <a16:creationId xmlns:a16="http://schemas.microsoft.com/office/drawing/2014/main" id="{39C3C5CB-D21A-B148-8C35-5CB4BAA05323}"/>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747305792"/>
      </p:ext>
    </p:extLst>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a:extLst>
              <a:ext uri="{FF2B5EF4-FFF2-40B4-BE49-F238E27FC236}">
                <a16:creationId xmlns:a16="http://schemas.microsoft.com/office/drawing/2014/main" id="{C511A288-1B4C-E44B-B468-729F658778CE}"/>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7890" name="Text Box 2">
            <a:extLst>
              <a:ext uri="{FF2B5EF4-FFF2-40B4-BE49-F238E27FC236}">
                <a16:creationId xmlns:a16="http://schemas.microsoft.com/office/drawing/2014/main" id="{25D2610B-E159-844E-881E-B1358E3ACAFE}"/>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211723280"/>
      </p:ext>
    </p:extLst>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a:extLst>
              <a:ext uri="{FF2B5EF4-FFF2-40B4-BE49-F238E27FC236}">
                <a16:creationId xmlns:a16="http://schemas.microsoft.com/office/drawing/2014/main" id="{5772CC0E-C3CF-ED4F-A712-8E74C20AF1FC}"/>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8914" name="Text Box 2">
            <a:extLst>
              <a:ext uri="{FF2B5EF4-FFF2-40B4-BE49-F238E27FC236}">
                <a16:creationId xmlns:a16="http://schemas.microsoft.com/office/drawing/2014/main" id="{8ADADE15-47E4-0B4D-BDB8-3AAFB4422F12}"/>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814701157"/>
      </p:ext>
    </p:extLst>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a:extLst>
              <a:ext uri="{FF2B5EF4-FFF2-40B4-BE49-F238E27FC236}">
                <a16:creationId xmlns:a16="http://schemas.microsoft.com/office/drawing/2014/main" id="{9B8FDC35-5F07-9747-87BB-C9111BA5156E}"/>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9938" name="Text Box 2">
            <a:extLst>
              <a:ext uri="{FF2B5EF4-FFF2-40B4-BE49-F238E27FC236}">
                <a16:creationId xmlns:a16="http://schemas.microsoft.com/office/drawing/2014/main" id="{9FBC3617-7823-5D4C-9B77-62BE5193E3E2}"/>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070205937"/>
      </p:ext>
    </p:extLst>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a:extLst>
              <a:ext uri="{FF2B5EF4-FFF2-40B4-BE49-F238E27FC236}">
                <a16:creationId xmlns:a16="http://schemas.microsoft.com/office/drawing/2014/main" id="{3F586E78-1084-224F-9255-10E36FFAEBBC}"/>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0962" name="Text Box 2">
            <a:extLst>
              <a:ext uri="{FF2B5EF4-FFF2-40B4-BE49-F238E27FC236}">
                <a16:creationId xmlns:a16="http://schemas.microsoft.com/office/drawing/2014/main" id="{A6CC57C3-E734-5A46-8769-47C2FAFA09CB}"/>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736918886"/>
      </p:ext>
    </p:extLst>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a:extLst>
              <a:ext uri="{FF2B5EF4-FFF2-40B4-BE49-F238E27FC236}">
                <a16:creationId xmlns:a16="http://schemas.microsoft.com/office/drawing/2014/main" id="{3D35B66F-A42E-5C46-98C4-B5D0F2FE3961}"/>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1986" name="Text Box 2">
            <a:extLst>
              <a:ext uri="{FF2B5EF4-FFF2-40B4-BE49-F238E27FC236}">
                <a16:creationId xmlns:a16="http://schemas.microsoft.com/office/drawing/2014/main" id="{FFA16BF9-361A-D64D-96CD-AC1536525C1C}"/>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805615505"/>
      </p:ext>
    </p:extLst>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a:extLst>
              <a:ext uri="{FF2B5EF4-FFF2-40B4-BE49-F238E27FC236}">
                <a16:creationId xmlns:a16="http://schemas.microsoft.com/office/drawing/2014/main" id="{E44BA782-59D3-8740-B3A0-B333B816C51A}"/>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3010" name="Text Box 2">
            <a:extLst>
              <a:ext uri="{FF2B5EF4-FFF2-40B4-BE49-F238E27FC236}">
                <a16:creationId xmlns:a16="http://schemas.microsoft.com/office/drawing/2014/main" id="{6438B3C1-3F29-7749-A3EE-7832579343DA}"/>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14552432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3F8CE4A-A3E1-3147-8CD0-6D729FF0C140}" type="slidenum">
              <a:rPr kumimoji="0" lang="zh-CN" altLang="en-US" sz="1200" b="0" i="0" u="none" strike="noStrike" kern="1200" cap="none" spc="0" normalizeH="0" baseline="0" noProof="0">
                <a:ln>
                  <a:noFill/>
                </a:ln>
                <a:solidFill>
                  <a:prstClr val="black"/>
                </a:solidFill>
                <a:effectLst/>
                <a:uLnTx/>
                <a:uFillTx/>
                <a:latin typeface="Times New Roman" charset="0"/>
                <a:ea typeface="SimSun" charset="0"/>
                <a:cs typeface="SimSun" charset="0"/>
              </a:rPr>
              <a:pPr marL="0" marR="0" lvl="0" indent="0" algn="r" defTabSz="914400" rtl="0" eaLnBrk="1" fontAlgn="base" latinLnBrk="0" hangingPunct="1">
                <a:lnSpc>
                  <a:spcPct val="100000"/>
                </a:lnSpc>
                <a:spcBef>
                  <a:spcPct val="0"/>
                </a:spcBef>
                <a:spcAft>
                  <a:spcPct val="0"/>
                </a:spcAft>
                <a:buClrTx/>
                <a:buSzTx/>
                <a:buFontTx/>
                <a:buNone/>
                <a:tabLst/>
                <a:defRPr/>
              </a:pPr>
              <a:t>39</a:t>
            </a:fld>
            <a:endParaRPr kumimoji="0" lang="en-US" altLang="zh-CN" sz="1200" b="0" i="0" u="none" strike="noStrike" kern="1200" cap="none" spc="0" normalizeH="0" baseline="0" noProof="0">
              <a:ln>
                <a:noFill/>
              </a:ln>
              <a:solidFill>
                <a:prstClr val="black"/>
              </a:solidFill>
              <a:effectLst/>
              <a:uLnTx/>
              <a:uFillTx/>
              <a:latin typeface="Times New Roman" charset="0"/>
              <a:ea typeface="SimSun" charset="0"/>
              <a:cs typeface="SimSun" charset="0"/>
            </a:endParaRPr>
          </a:p>
        </p:txBody>
      </p:sp>
      <p:sp>
        <p:nvSpPr>
          <p:cNvPr id="159747" name="Rectangle 2"/>
          <p:cNvSpPr>
            <a:spLocks noGrp="1" noRot="1" noChangeAspect="1" noChangeArrowheads="1" noTextEdit="1"/>
          </p:cNvSpPr>
          <p:nvPr>
            <p:ph type="sldImg"/>
          </p:nvPr>
        </p:nvSpPr>
        <p:spPr>
          <a:ln/>
        </p:spPr>
      </p:sp>
      <p:sp>
        <p:nvSpPr>
          <p:cNvPr id="15974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33597908"/>
      </p:ext>
    </p:extLst>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a:extLst>
              <a:ext uri="{FF2B5EF4-FFF2-40B4-BE49-F238E27FC236}">
                <a16:creationId xmlns:a16="http://schemas.microsoft.com/office/drawing/2014/main" id="{2A71F948-BC04-3149-9796-34F46D2D0D16}"/>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4034" name="Text Box 2">
            <a:extLst>
              <a:ext uri="{FF2B5EF4-FFF2-40B4-BE49-F238E27FC236}">
                <a16:creationId xmlns:a16="http://schemas.microsoft.com/office/drawing/2014/main" id="{16423D1B-4F72-D841-9E6C-E1B7D028EBFC}"/>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855473541"/>
      </p:ext>
    </p:extLst>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a:extLst>
              <a:ext uri="{FF2B5EF4-FFF2-40B4-BE49-F238E27FC236}">
                <a16:creationId xmlns:a16="http://schemas.microsoft.com/office/drawing/2014/main" id="{3B436103-6B2B-2640-ABCF-3CAEE103DA92}"/>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5058" name="Text Box 2">
            <a:extLst>
              <a:ext uri="{FF2B5EF4-FFF2-40B4-BE49-F238E27FC236}">
                <a16:creationId xmlns:a16="http://schemas.microsoft.com/office/drawing/2014/main" id="{E4FAD1ED-FF3F-D046-B952-3B1114308F05}"/>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318866786"/>
      </p:ext>
    </p:extLst>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a:extLst>
              <a:ext uri="{FF2B5EF4-FFF2-40B4-BE49-F238E27FC236}">
                <a16:creationId xmlns:a16="http://schemas.microsoft.com/office/drawing/2014/main" id="{866380C7-A896-D349-BD0D-C21CC9ABD9FE}"/>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6082" name="Text Box 2">
            <a:extLst>
              <a:ext uri="{FF2B5EF4-FFF2-40B4-BE49-F238E27FC236}">
                <a16:creationId xmlns:a16="http://schemas.microsoft.com/office/drawing/2014/main" id="{1B7BAA98-8188-7741-835F-5E942FC2615A}"/>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644792982"/>
      </p:ext>
    </p:extLst>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5" name="Text Box 1">
            <a:extLst>
              <a:ext uri="{FF2B5EF4-FFF2-40B4-BE49-F238E27FC236}">
                <a16:creationId xmlns:a16="http://schemas.microsoft.com/office/drawing/2014/main" id="{3A2D2065-7AA5-1847-8545-5C0CFDBA4320}"/>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7106" name="Text Box 2">
            <a:extLst>
              <a:ext uri="{FF2B5EF4-FFF2-40B4-BE49-F238E27FC236}">
                <a16:creationId xmlns:a16="http://schemas.microsoft.com/office/drawing/2014/main" id="{AFDAA204-919F-BA44-A4E6-BDCFF031C14A}"/>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4060447050"/>
      </p:ext>
    </p:extLst>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8129" name="Text Box 1">
            <a:extLst>
              <a:ext uri="{FF2B5EF4-FFF2-40B4-BE49-F238E27FC236}">
                <a16:creationId xmlns:a16="http://schemas.microsoft.com/office/drawing/2014/main" id="{4D184295-A96F-C644-8E18-C15E843CFF21}"/>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8130" name="Text Box 2">
            <a:extLst>
              <a:ext uri="{FF2B5EF4-FFF2-40B4-BE49-F238E27FC236}">
                <a16:creationId xmlns:a16="http://schemas.microsoft.com/office/drawing/2014/main" id="{0C50096F-98AA-7F4C-9598-E51D99E184D1}"/>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889778644"/>
      </p:ext>
    </p:extLst>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9153" name="Text Box 1">
            <a:extLst>
              <a:ext uri="{FF2B5EF4-FFF2-40B4-BE49-F238E27FC236}">
                <a16:creationId xmlns:a16="http://schemas.microsoft.com/office/drawing/2014/main" id="{481D9DFE-B6E5-1842-BDE3-1F402B6E9B98}"/>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9154" name="Text Box 2">
            <a:extLst>
              <a:ext uri="{FF2B5EF4-FFF2-40B4-BE49-F238E27FC236}">
                <a16:creationId xmlns:a16="http://schemas.microsoft.com/office/drawing/2014/main" id="{BA02D850-B622-C04F-B7DA-5E354A99B885}"/>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751825681"/>
      </p:ext>
    </p:extLst>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0177" name="Text Box 1">
            <a:extLst>
              <a:ext uri="{FF2B5EF4-FFF2-40B4-BE49-F238E27FC236}">
                <a16:creationId xmlns:a16="http://schemas.microsoft.com/office/drawing/2014/main" id="{BBEF7931-8F12-944E-A768-5A895801CF8A}"/>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50178" name="Text Box 2">
            <a:extLst>
              <a:ext uri="{FF2B5EF4-FFF2-40B4-BE49-F238E27FC236}">
                <a16:creationId xmlns:a16="http://schemas.microsoft.com/office/drawing/2014/main" id="{522540A9-EDCB-9142-A03A-AC46656275BF}"/>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692321784"/>
      </p:ext>
    </p:extLst>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1201" name="Text Box 1">
            <a:extLst>
              <a:ext uri="{FF2B5EF4-FFF2-40B4-BE49-F238E27FC236}">
                <a16:creationId xmlns:a16="http://schemas.microsoft.com/office/drawing/2014/main" id="{217485F8-ED82-384A-B7B2-6390A1D28FDB}"/>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51202" name="Text Box 2">
            <a:extLst>
              <a:ext uri="{FF2B5EF4-FFF2-40B4-BE49-F238E27FC236}">
                <a16:creationId xmlns:a16="http://schemas.microsoft.com/office/drawing/2014/main" id="{39BF478D-5DFA-3B49-8D5B-1AA7299E23A5}"/>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573609299"/>
      </p:ext>
    </p:extLst>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5AD9211C-8E0F-414F-89F3-52CEA99990DC}" type="slidenum">
              <a:rPr lang="zh-CN" altLang="en-US" sz="1200">
                <a:solidFill>
                  <a:schemeClr val="tx1"/>
                </a:solidFill>
                <a:latin typeface="Times New Roman" charset="0"/>
                <a:ea typeface="SimSun" charset="0"/>
                <a:cs typeface="SimSun" charset="0"/>
              </a:rPr>
              <a:pPr/>
              <a:t>373</a:t>
            </a:fld>
            <a:endParaRPr lang="en-US" altLang="zh-CN" sz="1200">
              <a:solidFill>
                <a:schemeClr val="tx1"/>
              </a:solidFill>
              <a:latin typeface="Times New Roman" charset="0"/>
              <a:ea typeface="SimSun" charset="0"/>
              <a:cs typeface="SimSun" charset="0"/>
            </a:endParaRPr>
          </a:p>
        </p:txBody>
      </p:sp>
      <p:sp>
        <p:nvSpPr>
          <p:cNvPr id="243715"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955BEF20-8948-D845-8B7F-ABDDE93C543C}" type="slidenum">
              <a:rPr lang="zh-CN" altLang="en-US" sz="1200">
                <a:latin typeface="Times New Roman" charset="0"/>
                <a:ea typeface="SimSun" charset="0"/>
                <a:cs typeface="SimSun" charset="0"/>
              </a:rPr>
              <a:pPr/>
              <a:t>373</a:t>
            </a:fld>
            <a:endParaRPr lang="en-US" altLang="zh-CN" sz="1200">
              <a:latin typeface="Times New Roman" charset="0"/>
              <a:ea typeface="SimSun" charset="0"/>
              <a:cs typeface="SimSun" charset="0"/>
            </a:endParaRPr>
          </a:p>
        </p:txBody>
      </p:sp>
      <p:sp>
        <p:nvSpPr>
          <p:cNvPr id="243716" name="Rectangle 2"/>
          <p:cNvSpPr>
            <a:spLocks noGrp="1" noRot="1" noChangeAspect="1" noChangeArrowheads="1" noTextEdit="1"/>
          </p:cNvSpPr>
          <p:nvPr>
            <p:ph type="sldImg"/>
          </p:nvPr>
        </p:nvSpPr>
        <p:spPr>
          <a:ln/>
        </p:spPr>
      </p:sp>
      <p:sp>
        <p:nvSpPr>
          <p:cNvPr id="24371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CEDA2307-67D3-E241-94EC-3EA4D3090C37}" type="slidenum">
              <a:rPr kumimoji="0" lang="en-US" sz="1200" b="0" i="0" u="none" strike="noStrike" kern="1200" cap="none" spc="0" normalizeH="0" baseline="0" noProof="0">
                <a:ln>
                  <a:noFill/>
                </a:ln>
                <a:solidFill>
                  <a:srgbClr val="000000"/>
                </a:solidFill>
                <a:effectLst/>
                <a:uLnTx/>
                <a:uFillTx/>
                <a:latin typeface="Times New Roman" charset="0"/>
                <a:ea typeface="MS PGothic" charset="0"/>
              </a:rPr>
              <a:pPr marL="0" marR="0" lvl="0" indent="0" algn="r" defTabSz="914400" rtl="0" eaLnBrk="1" fontAlgn="base" latinLnBrk="0" hangingPunct="1">
                <a:lnSpc>
                  <a:spcPct val="100000"/>
                </a:lnSpc>
                <a:spcBef>
                  <a:spcPct val="50000"/>
                </a:spcBef>
                <a:spcAft>
                  <a:spcPct val="0"/>
                </a:spcAft>
                <a:buClrTx/>
                <a:buSzTx/>
                <a:buFontTx/>
                <a:buNone/>
                <a:tabLst/>
                <a:defRPr/>
              </a:pPr>
              <a:t>375</a:t>
            </a:fld>
            <a:endParaRPr kumimoji="0" lang="en-US" sz="12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381954" name="Rectangle 2"/>
          <p:cNvSpPr>
            <a:spLocks noGrp="1" noRot="1" noChangeAspect="1" noChangeArrowheads="1" noTextEdit="1"/>
          </p:cNvSpPr>
          <p:nvPr>
            <p:ph type="sldImg"/>
          </p:nvPr>
        </p:nvSpPr>
        <p:spPr>
          <a:ln/>
        </p:spPr>
      </p:sp>
      <p:sp>
        <p:nvSpPr>
          <p:cNvPr id="381955" name="Rectangle 3"/>
          <p:cNvSpPr>
            <a:spLocks noGrp="1" noChangeArrowheads="1"/>
          </p:cNvSpPr>
          <p:nvPr>
            <p:ph type="body" idx="1"/>
          </p:nvPr>
        </p:nvSpPr>
        <p:spPr>
          <a:xfrm>
            <a:off x="914400" y="4343400"/>
            <a:ext cx="5029200" cy="8601075"/>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3200" dirty="0"/>
              <a:t>OS-03-Leviticus-239</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3200" dirty="0"/>
              <a:t>OS-05-Deut-203</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3200" dirty="0"/>
              <a:t>OS-11-1Kings-40</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altLang="zh-CN" sz="3200" b="0" dirty="0">
                <a:solidFill>
                  <a:srgbClr val="FFFF00"/>
                </a:solidFill>
                <a:latin typeface="Arial" panose="020B0604020202020204" pitchFamily="34" charset="0"/>
                <a:ea typeface="SimSun" charset="0"/>
                <a:cs typeface="Arial" panose="020B0604020202020204" pitchFamily="34" charset="0"/>
              </a:rPr>
              <a:t>OS-14-2Chron-58</a:t>
            </a:r>
            <a:endParaRPr lang="en-US" altLang="zh-CN" sz="3100" b="0" dirty="0">
              <a:solidFill>
                <a:srgbClr val="FFFF00"/>
              </a:solidFill>
              <a:latin typeface="Arial" panose="020B0604020202020204" pitchFamily="34" charset="0"/>
              <a:ea typeface="SimSun" charset="0"/>
              <a:cs typeface="Arial" panose="020B0604020202020204" pitchFamily="34" charset="0"/>
            </a:endParaRPr>
          </a:p>
          <a:p>
            <a:pPr eaLnBrk="1" hangingPunct="1">
              <a:lnSpc>
                <a:spcPct val="90000"/>
              </a:lnSpc>
              <a:spcBef>
                <a:spcPct val="20000"/>
              </a:spcBef>
              <a:buFont typeface="Wingdings" charset="0"/>
              <a:buNone/>
            </a:pPr>
            <a:endParaRPr lang="en-US" altLang="zh-CN" sz="3100" b="0" dirty="0">
              <a:solidFill>
                <a:srgbClr val="FFFF00"/>
              </a:solidFill>
              <a:latin typeface="Arial" panose="020B0604020202020204" pitchFamily="34" charset="0"/>
              <a:ea typeface="SimSun" charset="0"/>
              <a:cs typeface="Arial" panose="020B0604020202020204" pitchFamily="34" charset="0"/>
            </a:endParaRPr>
          </a:p>
          <a:p>
            <a:pPr eaLnBrk="1" hangingPunct="1">
              <a:lnSpc>
                <a:spcPct val="90000"/>
              </a:lnSpc>
              <a:spcBef>
                <a:spcPct val="20000"/>
              </a:spcBef>
              <a:buFont typeface="Wingdings" charset="0"/>
              <a:buNone/>
            </a:pPr>
            <a:r>
              <a:rPr lang="en-US" altLang="zh-CN" sz="3100" b="0" dirty="0">
                <a:solidFill>
                  <a:srgbClr val="FFFF00"/>
                </a:solidFill>
                <a:latin typeface="Arial" panose="020B0604020202020204" pitchFamily="34" charset="0"/>
                <a:ea typeface="SimSun" charset="0"/>
                <a:cs typeface="Arial" panose="020B0604020202020204" pitchFamily="34" charset="0"/>
              </a:rPr>
              <a:t>Jeremiah’s prophecy and Lamentations record his eyewitness account of Babylon’s siege and destruction of Jerusalem for the nation’s sin, the Holy Spirit moved him to record an historical compilation which provides the context and justification for God’s judgment upon these two nations. The leaders and the people sinned through ungodliness and idolatry, and true to the curses of Deut. 28, God gave the people the consequences of their obedience.</a:t>
            </a:r>
            <a:endParaRPr lang="en-US" b="0" dirty="0">
              <a:latin typeface="Arial" panose="020B0604020202020204" pitchFamily="34" charset="0"/>
              <a:ea typeface="MS PGothic" charset="0"/>
              <a:cs typeface="Arial" panose="020B0604020202020204" pitchFamily="34" charset="0"/>
            </a:endParaRPr>
          </a:p>
        </p:txBody>
      </p:sp>
    </p:spTree>
    <p:extLst>
      <p:ext uri="{BB962C8B-B14F-4D97-AF65-F5344CB8AC3E}">
        <p14:creationId xmlns:p14="http://schemas.microsoft.com/office/powerpoint/2010/main" val="266985735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4FEEAC09-D582-9445-8E80-ADF571B396AC}" type="slidenum">
              <a:rPr lang="zh-CN" altLang="en-US" sz="1200">
                <a:solidFill>
                  <a:schemeClr val="tx1"/>
                </a:solidFill>
                <a:latin typeface="Times New Roman" charset="0"/>
                <a:ea typeface="SimSun" charset="0"/>
                <a:cs typeface="SimSun" charset="0"/>
              </a:rPr>
              <a:pPr/>
              <a:t>40</a:t>
            </a:fld>
            <a:endParaRPr lang="en-US" altLang="zh-CN" sz="1200">
              <a:solidFill>
                <a:schemeClr val="tx1"/>
              </a:solidFill>
              <a:latin typeface="Times New Roman" charset="0"/>
              <a:ea typeface="SimSun" charset="0"/>
              <a:cs typeface="SimSun" charset="0"/>
            </a:endParaRPr>
          </a:p>
        </p:txBody>
      </p:sp>
      <p:sp>
        <p:nvSpPr>
          <p:cNvPr id="160771" name="Rectangle 2"/>
          <p:cNvSpPr>
            <a:spLocks noGrp="1" noRot="1" noChangeAspect="1" noChangeArrowheads="1" noTextEdit="1"/>
          </p:cNvSpPr>
          <p:nvPr>
            <p:ph type="sldImg"/>
          </p:nvPr>
        </p:nvSpPr>
        <p:spPr>
          <a:ln/>
        </p:spPr>
      </p:sp>
      <p:sp>
        <p:nvSpPr>
          <p:cNvPr id="16077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377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1882076556"/>
      </p:ext>
    </p:extLst>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084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0D526907-B9D1-1644-B9C7-3F6F568609B7}" type="slidenum">
              <a:rPr lang="zh-CN" altLang="en-US" sz="1200">
                <a:solidFill>
                  <a:prstClr val="black"/>
                </a:solidFill>
              </a:rPr>
              <a:pPr/>
              <a:t>378</a:t>
            </a:fld>
            <a:endParaRPr lang="en-US" altLang="zh-CN" sz="1200">
              <a:solidFill>
                <a:prstClr val="black"/>
              </a:solidFill>
            </a:endParaRPr>
          </a:p>
        </p:txBody>
      </p:sp>
      <p:sp>
        <p:nvSpPr>
          <p:cNvPr id="590850" name="Rectangle 2"/>
          <p:cNvSpPr>
            <a:spLocks noGrp="1" noRot="1" noChangeAspect="1" noChangeArrowheads="1" noTextEdit="1"/>
          </p:cNvSpPr>
          <p:nvPr>
            <p:ph type="sldImg"/>
          </p:nvPr>
        </p:nvSpPr>
        <p:spPr>
          <a:ln/>
        </p:spPr>
      </p:sp>
      <p:sp>
        <p:nvSpPr>
          <p:cNvPr id="59085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extLst>
      <p:ext uri="{BB962C8B-B14F-4D97-AF65-F5344CB8AC3E}">
        <p14:creationId xmlns:p14="http://schemas.microsoft.com/office/powerpoint/2010/main" val="615210947"/>
      </p:ext>
    </p:extLst>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OS-02-Exodus-245</a:t>
            </a:r>
          </a:p>
          <a:p>
            <a:r>
              <a:rPr lang="en-US" dirty="0">
                <a:latin typeface="Arial" panose="020B0604020202020204" pitchFamily="34" charset="0"/>
                <a:cs typeface="Arial" panose="020B0604020202020204" pitchFamily="34" charset="0"/>
              </a:rPr>
              <a:t>OS-05-Deut-206</a:t>
            </a:r>
          </a:p>
          <a:p>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D38F0705-7066-9743-A0C6-42C8835383C6}" type="slidenum">
              <a:rPr kumimoji="0" lang="zh-CN" altLang="en-US" sz="1200" b="0" i="0" u="none" strike="noStrike" kern="1200" cap="none" spc="0" normalizeH="0" baseline="0" noProof="0" smtClean="0">
                <a:ln>
                  <a:noFill/>
                </a:ln>
                <a:solidFill>
                  <a:srgbClr val="000000"/>
                </a:solidFill>
                <a:effectLst/>
                <a:uLnTx/>
                <a:uFillTx/>
                <a:latin typeface="Times New Roman" charset="0"/>
                <a:ea typeface="MS PGothic"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380</a:t>
            </a:fld>
            <a:endParaRPr kumimoji="0" lang="en-US" altLang="zh-CN" sz="12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spTree>
    <p:extLst>
      <p:ext uri="{BB962C8B-B14F-4D97-AF65-F5344CB8AC3E}">
        <p14:creationId xmlns:p14="http://schemas.microsoft.com/office/powerpoint/2010/main" val="1405497783"/>
      </p:ext>
    </p:extLst>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382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4294468230"/>
      </p:ext>
    </p:extLst>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383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832721863"/>
      </p:ext>
    </p:extLst>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384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a:p>
            <a:r>
              <a:rPr lang="en-US" b="0"/>
              <a:t>Robert Boyd Munder wrote this classic short</a:t>
            </a:r>
            <a:r>
              <a:rPr lang="en-US" b="0" baseline="0"/>
              <a:t> story some 40 or more years ago.</a:t>
            </a:r>
            <a:endParaRPr lang="en-US" b="0"/>
          </a:p>
          <a:p>
            <a:endParaRPr lang="en-US" b="1"/>
          </a:p>
          <a:p>
            <a:r>
              <a:rPr lang="en-US" b="1"/>
              <a:t>Reading of the Christian Classic: "My Heart, Christ's Home" read for children</a:t>
            </a:r>
          </a:p>
          <a:p>
            <a:r>
              <a:rPr lang="en-US">
                <a:hlinkClick r:id="rId3"/>
              </a:rPr>
              <a:t>Ann Windsor</a:t>
            </a:r>
            <a:r>
              <a:rPr lang="en-US"/>
              <a:t> </a:t>
            </a:r>
            <a:endParaRPr lang="en-US">
              <a:cs typeface="ＭＳ Ｐゴシック" charset="0"/>
            </a:endParaRPr>
          </a:p>
          <a:p>
            <a:r>
              <a:rPr lang="en-US">
                <a:cs typeface="ＭＳ Ｐゴシック" charset="0"/>
              </a:rPr>
              <a:t>https://www.youtube.com/watch?v=RZ8-Sc882Yg</a:t>
            </a:r>
          </a:p>
          <a:p>
            <a:endParaRPr lang="en-US">
              <a:cs typeface="ＭＳ Ｐゴシック" charset="0"/>
            </a:endParaRPr>
          </a:p>
          <a:p>
            <a:endParaRPr lang="en-US">
              <a:cs typeface="ＭＳ Ｐゴシック" charset="0"/>
            </a:endParaRPr>
          </a:p>
          <a:p>
            <a:endParaRPr lang="en-US">
              <a:cs typeface="ＭＳ Ｐゴシック" charset="0"/>
            </a:endParaRPr>
          </a:p>
        </p:txBody>
      </p:sp>
    </p:spTree>
    <p:extLst>
      <p:ext uri="{BB962C8B-B14F-4D97-AF65-F5344CB8AC3E}">
        <p14:creationId xmlns:p14="http://schemas.microsoft.com/office/powerpoint/2010/main" val="2860161731"/>
      </p:ext>
    </p:extLst>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385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a:p>
            <a:r>
              <a:rPr lang="en-US">
                <a:cs typeface="ＭＳ Ｐゴシック" charset="0"/>
              </a:rPr>
              <a:t>The story compares giving areas of his life to Christ as giving over different rooms in his house.</a:t>
            </a:r>
          </a:p>
        </p:txBody>
      </p:sp>
    </p:spTree>
    <p:extLst>
      <p:ext uri="{BB962C8B-B14F-4D97-AF65-F5344CB8AC3E}">
        <p14:creationId xmlns:p14="http://schemas.microsoft.com/office/powerpoint/2010/main" val="3466555616"/>
      </p:ext>
    </p:extLst>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386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a:p>
            <a:r>
              <a:rPr lang="en-US">
                <a:cs typeface="ＭＳ Ｐゴシック" charset="0"/>
              </a:rPr>
              <a:t>He finds that the kitchen is well suited but he only prepares junk food</a:t>
            </a:r>
            <a:r>
              <a:rPr lang="en-US" baseline="0">
                <a:cs typeface="ＭＳ Ｐゴシック" charset="0"/>
              </a:rPr>
              <a:t> there.</a:t>
            </a:r>
            <a:endParaRPr lang="en-US">
              <a:cs typeface="ＭＳ Ｐゴシック" charset="0"/>
            </a:endParaRPr>
          </a:p>
        </p:txBody>
      </p:sp>
    </p:spTree>
    <p:extLst>
      <p:ext uri="{BB962C8B-B14F-4D97-AF65-F5344CB8AC3E}">
        <p14:creationId xmlns:p14="http://schemas.microsoft.com/office/powerpoint/2010/main" val="748118296"/>
      </p:ext>
    </p:extLst>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387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a:p>
            <a:r>
              <a:rPr lang="en-US">
                <a:cs typeface="ＭＳ Ｐゴシック" charset="0"/>
              </a:rPr>
              <a:t>He also has a nice workroom well outfitted. However, he only makes trinkets there instead of using his gifts</a:t>
            </a:r>
            <a:r>
              <a:rPr lang="en-US" baseline="0">
                <a:cs typeface="ＭＳ Ｐゴシック" charset="0"/>
              </a:rPr>
              <a:t> to make something useful.</a:t>
            </a:r>
            <a:endParaRPr lang="en-US">
              <a:cs typeface="ＭＳ Ｐゴシック" charset="0"/>
            </a:endParaRPr>
          </a:p>
        </p:txBody>
      </p:sp>
    </p:spTree>
    <p:extLst>
      <p:ext uri="{BB962C8B-B14F-4D97-AF65-F5344CB8AC3E}">
        <p14:creationId xmlns:p14="http://schemas.microsoft.com/office/powerpoint/2010/main" val="414203198"/>
      </p:ext>
    </p:extLst>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388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a:p>
            <a:r>
              <a:rPr lang="en-US">
                <a:cs typeface="ＭＳ Ｐゴシック" charset="0"/>
              </a:rPr>
              <a:t>One key is the study where the owner</a:t>
            </a:r>
            <a:r>
              <a:rPr lang="en-US" baseline="0">
                <a:cs typeface="ＭＳ Ｐゴシック" charset="0"/>
              </a:rPr>
              <a:t> and Jesus meet each morning </a:t>
            </a:r>
            <a:r>
              <a:rPr lang="en-US">
                <a:cs typeface="ＭＳ Ｐゴシック" charset="0"/>
              </a:rPr>
              <a:t>in sweet fellowship. It is precious but soon gets</a:t>
            </a:r>
            <a:r>
              <a:rPr lang="en-US" baseline="0">
                <a:cs typeface="ＭＳ Ｐゴシック" charset="0"/>
              </a:rPr>
              <a:t> crowded out with busyness and worldly pursuits. Yet Jesus is there waiting for him to show up each morning. </a:t>
            </a:r>
            <a:endParaRPr lang="en-US">
              <a:cs typeface="ＭＳ Ｐゴシック" charset="0"/>
            </a:endParaRPr>
          </a:p>
        </p:txBody>
      </p:sp>
    </p:spTree>
    <p:extLst>
      <p:ext uri="{BB962C8B-B14F-4D97-AF65-F5344CB8AC3E}">
        <p14:creationId xmlns:p14="http://schemas.microsoft.com/office/powerpoint/2010/main" val="99763611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6D19E2E0-EF4C-394A-BEDC-675C1F4A8032}" type="slidenum">
              <a:rPr lang="zh-CN" altLang="en-US" sz="1200">
                <a:solidFill>
                  <a:prstClr val="black"/>
                </a:solidFill>
                <a:latin typeface="Times" charset="0"/>
                <a:cs typeface="Times New Roman" charset="0"/>
              </a:rPr>
              <a:pPr/>
              <a:t>41</a:t>
            </a:fld>
            <a:endParaRPr lang="en-US" altLang="zh-CN" sz="1200">
              <a:solidFill>
                <a:prstClr val="black"/>
              </a:solidFill>
              <a:latin typeface="Times" charset="0"/>
              <a:cs typeface="Times New Roman" charset="0"/>
            </a:endParaRPr>
          </a:p>
        </p:txBody>
      </p:sp>
      <p:sp>
        <p:nvSpPr>
          <p:cNvPr id="105475" name="Rectangle 2"/>
          <p:cNvSpPr>
            <a:spLocks noGrp="1" noRot="1" noChangeAspect="1" noChangeArrowheads="1"/>
          </p:cNvSpPr>
          <p:nvPr>
            <p:ph type="sldImg"/>
          </p:nvPr>
        </p:nvSpPr>
        <p:spPr>
          <a:solidFill>
            <a:srgbClr val="FFFFFF"/>
          </a:solidFill>
          <a:ln/>
        </p:spPr>
      </p:sp>
      <p:sp>
        <p:nvSpPr>
          <p:cNvPr id="105476" name="Rectangle 3"/>
          <p:cNvSpPr>
            <a:spLocks noGrp="1" noChangeArrowheads="1"/>
          </p:cNvSpPr>
          <p:nvPr>
            <p:ph type="body" idx="1"/>
          </p:nvPr>
        </p:nvSpPr>
        <p:spPr>
          <a:xfrm>
            <a:off x="914400" y="4343400"/>
            <a:ext cx="5029200" cy="2873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389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a:p>
            <a:r>
              <a:rPr lang="en-US">
                <a:cs typeface="ＭＳ Ｐゴシック" charset="0"/>
              </a:rPr>
              <a:t>The focus is a secret closet that the owner</a:t>
            </a:r>
            <a:r>
              <a:rPr lang="en-US" baseline="0">
                <a:cs typeface="ＭＳ Ｐゴシック" charset="0"/>
              </a:rPr>
              <a:t> finally gives over to Christ. This is well depicted in a:</a:t>
            </a:r>
            <a:endParaRPr lang="en-US">
              <a:cs typeface="ＭＳ Ｐゴシック" charset="0"/>
            </a:endParaRPr>
          </a:p>
          <a:p>
            <a:r>
              <a:rPr lang="en-US">
                <a:cs typeface="ＭＳ Ｐゴシック" charset="0"/>
              </a:rPr>
              <a:t>22 Minute Dramatic Rendition in Two</a:t>
            </a:r>
            <a:r>
              <a:rPr lang="en-US" baseline="0">
                <a:cs typeface="ＭＳ Ｐゴシック" charset="0"/>
              </a:rPr>
              <a:t> Parts by </a:t>
            </a:r>
            <a:r>
              <a:rPr lang="en-US">
                <a:hlinkClick r:id="rId3"/>
              </a:rPr>
              <a:t>Jerry Hodges</a:t>
            </a:r>
            <a:endParaRPr lang="en-US" baseline="0">
              <a:cs typeface="ＭＳ Ｐゴシック" charset="0"/>
            </a:endParaRPr>
          </a:p>
          <a:p>
            <a:r>
              <a:rPr lang="en-US">
                <a:cs typeface="ＭＳ Ｐゴシック" charset="0"/>
              </a:rPr>
              <a:t>https://www.youtube.com/watch?v=aHLDcCXUgCA</a:t>
            </a:r>
          </a:p>
          <a:p>
            <a:r>
              <a:rPr lang="en-US">
                <a:cs typeface="ＭＳ Ｐゴシック" charset="0"/>
              </a:rPr>
              <a:t>https://www.youtube.com/watch?v=jKlF6WbWBMg</a:t>
            </a:r>
          </a:p>
          <a:p>
            <a:endParaRPr lang="en-US">
              <a:cs typeface="ＭＳ Ｐゴシック" charset="0"/>
            </a:endParaRPr>
          </a:p>
        </p:txBody>
      </p:sp>
    </p:spTree>
    <p:extLst>
      <p:ext uri="{BB962C8B-B14F-4D97-AF65-F5344CB8AC3E}">
        <p14:creationId xmlns:p14="http://schemas.microsoft.com/office/powerpoint/2010/main" val="713804354"/>
      </p:ext>
    </p:extLst>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7A09824D-057B-9042-B3B7-2CB321D37B85}" type="slidenum">
              <a:rPr lang="zh-CN" altLang="en-US" sz="1200">
                <a:solidFill>
                  <a:schemeClr val="tx1"/>
                </a:solidFill>
                <a:latin typeface="Times New Roman" charset="0"/>
                <a:ea typeface="SimSun" charset="0"/>
                <a:cs typeface="SimSun" charset="0"/>
              </a:rPr>
              <a:pPr/>
              <a:t>390</a:t>
            </a:fld>
            <a:endParaRPr lang="en-US" altLang="zh-CN" sz="1200">
              <a:solidFill>
                <a:schemeClr val="tx1"/>
              </a:solidFill>
              <a:latin typeface="Times New Roman" charset="0"/>
              <a:ea typeface="SimSun" charset="0"/>
              <a:cs typeface="SimSun" charset="0"/>
            </a:endParaRPr>
          </a:p>
        </p:txBody>
      </p:sp>
      <p:sp>
        <p:nvSpPr>
          <p:cNvPr id="24576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26D80106-EC9B-DD4B-89BC-36BA9ACB6750}" type="slidenum">
              <a:rPr lang="zh-CN" altLang="en-US" sz="1200">
                <a:latin typeface="Times New Roman" charset="0"/>
                <a:ea typeface="SimSun" charset="0"/>
                <a:cs typeface="SimSun" charset="0"/>
              </a:rPr>
              <a:pPr/>
              <a:t>390</a:t>
            </a:fld>
            <a:endParaRPr lang="en-US" altLang="zh-CN" sz="1200">
              <a:latin typeface="Times New Roman" charset="0"/>
              <a:ea typeface="SimSun" charset="0"/>
              <a:cs typeface="SimSun" charset="0"/>
            </a:endParaRPr>
          </a:p>
        </p:txBody>
      </p:sp>
      <p:sp>
        <p:nvSpPr>
          <p:cNvPr id="245764" name="Rectangle 2"/>
          <p:cNvSpPr>
            <a:spLocks noGrp="1" noRot="1" noChangeAspect="1" noChangeArrowheads="1" noTextEdit="1"/>
          </p:cNvSpPr>
          <p:nvPr>
            <p:ph type="sldImg"/>
          </p:nvPr>
        </p:nvSpPr>
        <p:spPr>
          <a:ln/>
        </p:spPr>
      </p:sp>
      <p:sp>
        <p:nvSpPr>
          <p:cNvPr id="24576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1C9656FC-DF2F-DE4B-A40A-660F4C1521D1}" type="slidenum">
              <a:rPr lang="zh-CN" altLang="en-US" sz="1200">
                <a:solidFill>
                  <a:schemeClr val="tx1"/>
                </a:solidFill>
                <a:latin typeface="Times New Roman" charset="0"/>
                <a:ea typeface="SimSun" charset="0"/>
                <a:cs typeface="SimSun" charset="0"/>
              </a:rPr>
              <a:pPr/>
              <a:t>391</a:t>
            </a:fld>
            <a:endParaRPr lang="en-US" altLang="zh-CN" sz="1200">
              <a:solidFill>
                <a:schemeClr val="tx1"/>
              </a:solidFill>
              <a:latin typeface="Times New Roman" charset="0"/>
              <a:ea typeface="SimSun" charset="0"/>
              <a:cs typeface="SimSun" charset="0"/>
            </a:endParaRPr>
          </a:p>
        </p:txBody>
      </p:sp>
      <p:sp>
        <p:nvSpPr>
          <p:cNvPr id="24678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8F442202-5454-6248-8A05-A364BA0109E2}" type="slidenum">
              <a:rPr lang="zh-CN" altLang="en-US" sz="1200">
                <a:latin typeface="Times New Roman" charset="0"/>
                <a:ea typeface="SimSun" charset="0"/>
                <a:cs typeface="SimSun" charset="0"/>
              </a:rPr>
              <a:pPr/>
              <a:t>391</a:t>
            </a:fld>
            <a:endParaRPr lang="en-US" altLang="zh-CN" sz="1200">
              <a:latin typeface="Times New Roman" charset="0"/>
              <a:ea typeface="SimSun" charset="0"/>
              <a:cs typeface="SimSun" charset="0"/>
            </a:endParaRPr>
          </a:p>
        </p:txBody>
      </p:sp>
      <p:sp>
        <p:nvSpPr>
          <p:cNvPr id="246788" name="Rectangle 2"/>
          <p:cNvSpPr>
            <a:spLocks noGrp="1" noRot="1" noChangeAspect="1" noChangeArrowheads="1" noTextEdit="1"/>
          </p:cNvSpPr>
          <p:nvPr>
            <p:ph type="sldImg"/>
          </p:nvPr>
        </p:nvSpPr>
        <p:spPr>
          <a:ln/>
        </p:spPr>
      </p:sp>
      <p:sp>
        <p:nvSpPr>
          <p:cNvPr id="24678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1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80CACD53-4299-4E45-8C9A-C05F15F71067}" type="slidenum">
              <a:rPr lang="zh-CN" altLang="en-US" sz="1200">
                <a:solidFill>
                  <a:schemeClr val="tx1"/>
                </a:solidFill>
                <a:latin typeface="Times New Roman" charset="0"/>
                <a:ea typeface="SimSun" charset="0"/>
                <a:cs typeface="SimSun" charset="0"/>
              </a:rPr>
              <a:pPr/>
              <a:t>392</a:t>
            </a:fld>
            <a:endParaRPr lang="en-US" altLang="zh-CN" sz="1200">
              <a:solidFill>
                <a:schemeClr val="tx1"/>
              </a:solidFill>
              <a:latin typeface="Times New Roman" charset="0"/>
              <a:ea typeface="SimSun" charset="0"/>
              <a:cs typeface="SimSun" charset="0"/>
            </a:endParaRPr>
          </a:p>
        </p:txBody>
      </p:sp>
      <p:sp>
        <p:nvSpPr>
          <p:cNvPr id="24781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D962D9DE-34DD-0D46-BA4F-422BF81A8972}" type="slidenum">
              <a:rPr lang="zh-CN" altLang="en-US" sz="1200">
                <a:latin typeface="Times New Roman" charset="0"/>
                <a:ea typeface="SimSun" charset="0"/>
                <a:cs typeface="SimSun" charset="0"/>
              </a:rPr>
              <a:pPr/>
              <a:t>392</a:t>
            </a:fld>
            <a:endParaRPr lang="en-US" altLang="zh-CN" sz="1200">
              <a:latin typeface="Times New Roman" charset="0"/>
              <a:ea typeface="SimSun" charset="0"/>
              <a:cs typeface="SimSun" charset="0"/>
            </a:endParaRPr>
          </a:p>
        </p:txBody>
      </p:sp>
      <p:sp>
        <p:nvSpPr>
          <p:cNvPr id="247812" name="Rectangle 2"/>
          <p:cNvSpPr>
            <a:spLocks noGrp="1" noRot="1" noChangeAspect="1" noChangeArrowheads="1" noTextEdit="1"/>
          </p:cNvSpPr>
          <p:nvPr>
            <p:ph type="sldImg"/>
          </p:nvPr>
        </p:nvSpPr>
        <p:spPr>
          <a:ln/>
        </p:spPr>
      </p:sp>
      <p:sp>
        <p:nvSpPr>
          <p:cNvPr id="24781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3F4F4B5D-CB2C-6642-B37C-BC08D500CD7B}" type="slidenum">
              <a:rPr lang="zh-CN" altLang="en-US" sz="1200">
                <a:solidFill>
                  <a:schemeClr val="tx1"/>
                </a:solidFill>
                <a:latin typeface="Times New Roman" charset="0"/>
                <a:ea typeface="SimSun" charset="0"/>
                <a:cs typeface="SimSun" charset="0"/>
              </a:rPr>
              <a:pPr/>
              <a:t>393</a:t>
            </a:fld>
            <a:endParaRPr lang="en-US" altLang="zh-CN" sz="1200">
              <a:solidFill>
                <a:schemeClr val="tx1"/>
              </a:solidFill>
              <a:latin typeface="Times New Roman" charset="0"/>
              <a:ea typeface="SimSun" charset="0"/>
              <a:cs typeface="SimSun" charset="0"/>
            </a:endParaRPr>
          </a:p>
        </p:txBody>
      </p:sp>
      <p:sp>
        <p:nvSpPr>
          <p:cNvPr id="248835"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B40E24E8-55FE-4347-8C98-A8531E03E63C}" type="slidenum">
              <a:rPr lang="zh-CN" altLang="en-US" sz="1200">
                <a:latin typeface="Times New Roman" charset="0"/>
                <a:ea typeface="SimSun" charset="0"/>
                <a:cs typeface="SimSun" charset="0"/>
              </a:rPr>
              <a:pPr/>
              <a:t>393</a:t>
            </a:fld>
            <a:endParaRPr lang="en-US" altLang="zh-CN" sz="1200">
              <a:latin typeface="Times New Roman" charset="0"/>
              <a:ea typeface="SimSun" charset="0"/>
              <a:cs typeface="SimSun" charset="0"/>
            </a:endParaRPr>
          </a:p>
        </p:txBody>
      </p:sp>
      <p:sp>
        <p:nvSpPr>
          <p:cNvPr id="248836" name="Rectangle 2"/>
          <p:cNvSpPr>
            <a:spLocks noGrp="1" noRot="1" noChangeAspect="1" noChangeArrowheads="1" noTextEdit="1"/>
          </p:cNvSpPr>
          <p:nvPr>
            <p:ph type="sldImg"/>
          </p:nvPr>
        </p:nvSpPr>
        <p:spPr>
          <a:ln/>
        </p:spPr>
      </p:sp>
      <p:sp>
        <p:nvSpPr>
          <p:cNvPr id="24883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2BB8D36C-36B9-5D48-AC75-75416719BA79}" type="slidenum">
              <a:rPr lang="zh-CN" altLang="en-US" sz="1200">
                <a:solidFill>
                  <a:schemeClr val="tx1"/>
                </a:solidFill>
                <a:latin typeface="Times New Roman" charset="0"/>
                <a:ea typeface="SimSun" charset="0"/>
                <a:cs typeface="SimSun" charset="0"/>
              </a:rPr>
              <a:pPr/>
              <a:t>394</a:t>
            </a:fld>
            <a:endParaRPr lang="en-US" altLang="zh-CN" sz="1200">
              <a:solidFill>
                <a:schemeClr val="tx1"/>
              </a:solidFill>
              <a:latin typeface="Times New Roman" charset="0"/>
              <a:ea typeface="SimSun" charset="0"/>
              <a:cs typeface="SimSun" charset="0"/>
            </a:endParaRPr>
          </a:p>
        </p:txBody>
      </p:sp>
      <p:sp>
        <p:nvSpPr>
          <p:cNvPr id="249859" name="Rectangle 2"/>
          <p:cNvSpPr>
            <a:spLocks noGrp="1" noRot="1" noChangeAspect="1" noChangeArrowheads="1" noTextEdit="1"/>
          </p:cNvSpPr>
          <p:nvPr>
            <p:ph type="sldImg"/>
          </p:nvPr>
        </p:nvSpPr>
        <p:spPr>
          <a:ln/>
        </p:spPr>
      </p:sp>
      <p:sp>
        <p:nvSpPr>
          <p:cNvPr id="24986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043900091"/>
      </p:ext>
    </p:extLst>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595048694"/>
      </p:ext>
    </p:extLst>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423437564"/>
      </p:ext>
    </p:extLst>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48054382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23A5D836-9667-0C43-95A8-06B0B233DEFD}" type="slidenum">
              <a:rPr lang="zh-CN" altLang="en-US" sz="1200">
                <a:solidFill>
                  <a:schemeClr val="tx1"/>
                </a:solidFill>
                <a:latin typeface="Times New Roman" charset="0"/>
                <a:ea typeface="SimSun" charset="0"/>
                <a:cs typeface="SimSun" charset="0"/>
              </a:rPr>
              <a:pPr/>
              <a:t>42</a:t>
            </a:fld>
            <a:endParaRPr lang="en-US" altLang="zh-CN" sz="1200">
              <a:solidFill>
                <a:schemeClr val="tx1"/>
              </a:solidFill>
              <a:latin typeface="Times New Roman" charset="0"/>
              <a:ea typeface="SimSun" charset="0"/>
              <a:cs typeface="SimSun" charset="0"/>
            </a:endParaRPr>
          </a:p>
        </p:txBody>
      </p:sp>
      <p:sp>
        <p:nvSpPr>
          <p:cNvPr id="161795" name="Rectangle 1026"/>
          <p:cNvSpPr>
            <a:spLocks noGrp="1" noRot="1" noChangeAspect="1" noChangeArrowheads="1" noTextEdit="1"/>
          </p:cNvSpPr>
          <p:nvPr>
            <p:ph type="sldImg"/>
          </p:nvPr>
        </p:nvSpPr>
        <p:spPr>
          <a:ln/>
        </p:spPr>
      </p:sp>
      <p:sp>
        <p:nvSpPr>
          <p:cNvPr id="161796"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409266330"/>
      </p:ext>
    </p:extLst>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400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633775233"/>
      </p:ext>
    </p:extLst>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C82B97E2-044E-D840-87C0-FB748C66A54E}" type="slidenum">
              <a:rPr lang="zh-CN" altLang="en-US" sz="1200">
                <a:solidFill>
                  <a:schemeClr val="tx1"/>
                </a:solidFill>
                <a:latin typeface="Times New Roman" charset="0"/>
                <a:ea typeface="SimSun" charset="0"/>
                <a:cs typeface="SimSun" charset="0"/>
              </a:rPr>
              <a:pPr/>
              <a:t>401</a:t>
            </a:fld>
            <a:endParaRPr lang="en-US" altLang="zh-CN" sz="1200">
              <a:solidFill>
                <a:schemeClr val="tx1"/>
              </a:solidFill>
              <a:latin typeface="Times New Roman" charset="0"/>
              <a:ea typeface="SimSun" charset="0"/>
              <a:cs typeface="SimSun" charset="0"/>
            </a:endParaRPr>
          </a:p>
        </p:txBody>
      </p:sp>
      <p:sp>
        <p:nvSpPr>
          <p:cNvPr id="250883" name="Rectangle 2"/>
          <p:cNvSpPr>
            <a:spLocks noGrp="1" noRot="1" noChangeAspect="1" noChangeArrowheads="1" noTextEdit="1"/>
          </p:cNvSpPr>
          <p:nvPr>
            <p:ph type="sldImg"/>
          </p:nvPr>
        </p:nvSpPr>
        <p:spPr>
          <a:solidFill>
            <a:srgbClr val="FFFFFF"/>
          </a:solidFill>
          <a:ln/>
        </p:spPr>
      </p:sp>
      <p:sp>
        <p:nvSpPr>
          <p:cNvPr id="25088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37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494C016D-3E56-544B-B91E-325768E6FEAC}" type="slidenum">
              <a:rPr lang="en-US" sz="1200">
                <a:solidFill>
                  <a:prstClr val="black"/>
                </a:solidFill>
                <a:latin typeface="Times New Roman" charset="0"/>
              </a:rPr>
              <a:pPr/>
              <a:t>402</a:t>
            </a:fld>
            <a:endParaRPr lang="en-US" sz="1200">
              <a:solidFill>
                <a:prstClr val="black"/>
              </a:solidFill>
              <a:latin typeface="Times New Roman" charset="0"/>
            </a:endParaRPr>
          </a:p>
        </p:txBody>
      </p:sp>
      <p:sp>
        <p:nvSpPr>
          <p:cNvPr id="373762" name="Rectangle 2"/>
          <p:cNvSpPr>
            <a:spLocks noGrp="1" noRot="1" noChangeAspect="1" noChangeArrowheads="1" noTextEdit="1"/>
          </p:cNvSpPr>
          <p:nvPr>
            <p:ph type="sldImg"/>
          </p:nvPr>
        </p:nvSpPr>
        <p:spPr>
          <a:ln/>
        </p:spPr>
      </p:sp>
      <p:sp>
        <p:nvSpPr>
          <p:cNvPr id="37376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3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7BAA6C01-4CCD-8F4B-BA58-8FEC94C31F3F}" type="slidenum">
              <a:rPr lang="zh-CN" altLang="en-US" sz="1200">
                <a:solidFill>
                  <a:schemeClr val="tx1"/>
                </a:solidFill>
                <a:latin typeface="Times New Roman" charset="0"/>
                <a:ea typeface="SimSun" charset="0"/>
                <a:cs typeface="SimSun" charset="0"/>
              </a:rPr>
              <a:pPr/>
              <a:t>403</a:t>
            </a:fld>
            <a:endParaRPr lang="en-US" altLang="zh-CN" sz="1200">
              <a:solidFill>
                <a:schemeClr val="tx1"/>
              </a:solidFill>
              <a:latin typeface="Times New Roman" charset="0"/>
              <a:ea typeface="SimSun" charset="0"/>
              <a:cs typeface="SimSun" charset="0"/>
            </a:endParaRPr>
          </a:p>
        </p:txBody>
      </p:sp>
      <p:sp>
        <p:nvSpPr>
          <p:cNvPr id="252931" name="Rectangle 2"/>
          <p:cNvSpPr>
            <a:spLocks noGrp="1" noRot="1" noChangeAspect="1" noChangeArrowheads="1" noTextEdit="1"/>
          </p:cNvSpPr>
          <p:nvPr>
            <p:ph type="sldImg"/>
          </p:nvPr>
        </p:nvSpPr>
        <p:spPr>
          <a:solidFill>
            <a:srgbClr val="FFFFFF"/>
          </a:solidFill>
          <a:ln/>
        </p:spPr>
      </p:sp>
      <p:sp>
        <p:nvSpPr>
          <p:cNvPr id="25293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6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fld id="{CA168311-8E3A-DF47-940D-C4E79C847CDD}" type="slidenum">
              <a:rPr lang="en-US" sz="1200">
                <a:solidFill>
                  <a:srgbClr val="000000"/>
                </a:solidFill>
              </a:rPr>
              <a:pPr eaLnBrk="1" hangingPunct="1"/>
              <a:t>405</a:t>
            </a:fld>
            <a:endParaRPr lang="en-US" sz="1200">
              <a:solidFill>
                <a:srgbClr val="000000"/>
              </a:solidFill>
            </a:endParaRPr>
          </a:p>
        </p:txBody>
      </p:sp>
      <p:sp>
        <p:nvSpPr>
          <p:cNvPr id="576514" name="Rectangle 2"/>
          <p:cNvSpPr>
            <a:spLocks noGrp="1" noRot="1" noChangeAspect="1" noChangeArrowheads="1" noTextEdit="1"/>
          </p:cNvSpPr>
          <p:nvPr>
            <p:ph type="sldImg"/>
          </p:nvPr>
        </p:nvSpPr>
        <p:spPr>
          <a:solidFill>
            <a:srgbClr val="FFFFFF"/>
          </a:solidFill>
          <a:ln/>
        </p:spPr>
      </p:sp>
      <p:sp>
        <p:nvSpPr>
          <p:cNvPr id="57651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charset="0"/>
              </a:rPr>
              <a:t>The explanation for free!</a:t>
            </a:r>
          </a:p>
          <a:p>
            <a:pPr eaLnBrk="1" hangingPunct="1"/>
            <a:r>
              <a:rPr lang="en-US" dirty="0">
                <a:latin typeface="Arial" charset="0"/>
              </a:rPr>
              <a:t>OT</a:t>
            </a:r>
            <a:r>
              <a:rPr lang="en-US" baseline="0" dirty="0">
                <a:latin typeface="Arial" charset="0"/>
              </a:rPr>
              <a:t> Survey </a:t>
            </a:r>
            <a:r>
              <a:rPr lang="en-US" dirty="0">
                <a:latin typeface="Arial" charset="0"/>
              </a:rPr>
              <a:t>link address</a:t>
            </a: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75DA0CF1-1C31-7B47-A37B-C5E78D56FEEE}" type="slidenum">
              <a:rPr lang="zh-CN" altLang="en-US" sz="1200">
                <a:solidFill>
                  <a:schemeClr val="tx1"/>
                </a:solidFill>
                <a:latin typeface="Times New Roman" charset="0"/>
                <a:ea typeface="SimSun" charset="0"/>
                <a:cs typeface="SimSun" charset="0"/>
              </a:rPr>
              <a:pPr/>
              <a:t>43</a:t>
            </a:fld>
            <a:endParaRPr lang="en-US" altLang="zh-CN" sz="1200">
              <a:solidFill>
                <a:schemeClr val="tx1"/>
              </a:solidFill>
              <a:latin typeface="Times New Roman" charset="0"/>
              <a:ea typeface="SimSun" charset="0"/>
              <a:cs typeface="SimSun" charset="0"/>
            </a:endParaRPr>
          </a:p>
        </p:txBody>
      </p:sp>
      <p:sp>
        <p:nvSpPr>
          <p:cNvPr id="162819" name="Rectangle 2"/>
          <p:cNvSpPr>
            <a:spLocks noGrp="1" noRot="1" noChangeAspect="1" noChangeArrowheads="1" noTextEdit="1"/>
          </p:cNvSpPr>
          <p:nvPr>
            <p:ph type="sldImg"/>
          </p:nvPr>
        </p:nvSpPr>
        <p:spPr>
          <a:ln/>
        </p:spPr>
      </p:sp>
      <p:sp>
        <p:nvSpPr>
          <p:cNvPr id="16282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CC7DD50F-08D0-4F4E-8ABD-58113465CF9E}" type="slidenum">
              <a:rPr lang="zh-CN" altLang="en-US" sz="1200">
                <a:solidFill>
                  <a:schemeClr val="tx1"/>
                </a:solidFill>
                <a:latin typeface="Times New Roman" charset="0"/>
                <a:ea typeface="SimSun" charset="0"/>
                <a:cs typeface="SimSun" charset="0"/>
              </a:rPr>
              <a:pPr/>
              <a:t>44</a:t>
            </a:fld>
            <a:endParaRPr lang="en-US" altLang="zh-CN" sz="1200">
              <a:solidFill>
                <a:schemeClr val="tx1"/>
              </a:solidFill>
              <a:latin typeface="Times New Roman" charset="0"/>
              <a:ea typeface="SimSun" charset="0"/>
              <a:cs typeface="SimSun" charset="0"/>
            </a:endParaRPr>
          </a:p>
        </p:txBody>
      </p:sp>
      <p:sp>
        <p:nvSpPr>
          <p:cNvPr id="163843" name="Rectangle 2"/>
          <p:cNvSpPr>
            <a:spLocks noGrp="1" noRot="1" noChangeAspect="1" noChangeArrowheads="1" noTextEdit="1"/>
          </p:cNvSpPr>
          <p:nvPr>
            <p:ph type="sldImg"/>
          </p:nvPr>
        </p:nvSpPr>
        <p:spPr>
          <a:solidFill>
            <a:srgbClr val="FFFFFF"/>
          </a:solidFill>
          <a:ln/>
        </p:spPr>
      </p:sp>
      <p:sp>
        <p:nvSpPr>
          <p:cNvPr id="163844"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defTabSz="457200" eaLnBrk="1" fontAlgn="auto" hangingPunct="1">
              <a:spcBef>
                <a:spcPts val="0"/>
              </a:spcBef>
              <a:spcAft>
                <a:spcPts val="0"/>
              </a:spcAft>
              <a:defRPr/>
            </a:pPr>
            <a:fld id="{4A28C9AB-5814-BA4F-84A6-C6DECF72119E}" type="slidenum">
              <a:rPr lang="en-GB" sz="1200">
                <a:solidFill>
                  <a:srgbClr val="FFFFFF"/>
                </a:solidFill>
                <a:latin typeface="Comic Sans MS" charset="0"/>
              </a:rPr>
              <a:pPr defTabSz="457200" eaLnBrk="1" fontAlgn="auto" hangingPunct="1">
                <a:spcBef>
                  <a:spcPts val="0"/>
                </a:spcBef>
                <a:spcAft>
                  <a:spcPts val="0"/>
                </a:spcAft>
                <a:defRPr/>
              </a:pPr>
              <a:t>45</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279121716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a:latin typeface="Arial"/>
                <a:cs typeface="Arial"/>
              </a:rPr>
              <a:t>Over 50 years ago when I was seven years old I went to my first camp. It was at the YMCA: Young Men's Christian Association. Of course, I wasn't from a Christian family, and</a:t>
            </a:r>
            <a:r>
              <a:rPr lang="en-US" baseline="0">
                <a:latin typeface="Arial"/>
                <a:cs typeface="Arial"/>
              </a:rPr>
              <a:t> I had never read the Bible before, but I recall a sense of awe in the outdoor ampitheatre looking up within the circle of redwoods.</a:t>
            </a:r>
            <a:endParaRPr lang="en-US">
              <a:latin typeface="Arial"/>
              <a:cs typeface="Arial"/>
            </a:endParaRPr>
          </a:p>
        </p:txBody>
      </p:sp>
    </p:spTree>
    <p:extLst>
      <p:ext uri="{BB962C8B-B14F-4D97-AF65-F5344CB8AC3E}">
        <p14:creationId xmlns:p14="http://schemas.microsoft.com/office/powerpoint/2010/main" val="365906938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a:latin typeface="Arial"/>
                <a:cs typeface="Arial"/>
              </a:rPr>
              <a:t>Then we sang the</a:t>
            </a:r>
            <a:r>
              <a:rPr lang="en-US" baseline="0">
                <a:latin typeface="Arial"/>
                <a:cs typeface="Arial"/>
              </a:rPr>
              <a:t> first hymn I ever remember, called "Holy, Holy, Holy." </a:t>
            </a:r>
            <a:endParaRPr lang="en-US">
              <a:latin typeface="Arial"/>
              <a:cs typeface="Arial"/>
            </a:endParaRPr>
          </a:p>
        </p:txBody>
      </p:sp>
    </p:spTree>
    <p:extLst>
      <p:ext uri="{BB962C8B-B14F-4D97-AF65-F5344CB8AC3E}">
        <p14:creationId xmlns:p14="http://schemas.microsoft.com/office/powerpoint/2010/main" val="349053916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a:latin typeface="Arial"/>
                <a:cs typeface="Arial"/>
              </a:rPr>
              <a:t>The word "holy" was curious to me, so I went forward</a:t>
            </a:r>
            <a:r>
              <a:rPr lang="en-US" baseline="0">
                <a:latin typeface="Arial"/>
                <a:cs typeface="Arial"/>
              </a:rPr>
              <a:t> after chapel and asked a camp counselor, "What does it mean to be holy?"</a:t>
            </a:r>
            <a:endParaRPr lang="en-US">
              <a:latin typeface="Arial"/>
              <a:cs typeface="Arial"/>
            </a:endParaRPr>
          </a:p>
        </p:txBody>
      </p:sp>
    </p:spTree>
    <p:extLst>
      <p:ext uri="{BB962C8B-B14F-4D97-AF65-F5344CB8AC3E}">
        <p14:creationId xmlns:p14="http://schemas.microsoft.com/office/powerpoint/2010/main" val="331559408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F3F8CE4A-A3E1-3147-8CD0-6D729FF0C140}" type="slidenum">
              <a:rPr lang="zh-CN" altLang="en-US" sz="1200">
                <a:solidFill>
                  <a:prstClr val="black"/>
                </a:solidFill>
                <a:latin typeface="Times New Roman" charset="0"/>
                <a:ea typeface="SimSun" charset="0"/>
                <a:cs typeface="SimSun" charset="0"/>
              </a:rPr>
              <a:pPr/>
              <a:t>10</a:t>
            </a:fld>
            <a:endParaRPr lang="en-US" altLang="zh-CN" sz="1200">
              <a:solidFill>
                <a:prstClr val="black"/>
              </a:solidFill>
              <a:latin typeface="Times New Roman" charset="0"/>
              <a:ea typeface="SimSun" charset="0"/>
              <a:cs typeface="SimSun" charset="0"/>
            </a:endParaRPr>
          </a:p>
        </p:txBody>
      </p:sp>
      <p:sp>
        <p:nvSpPr>
          <p:cNvPr id="159747" name="Rectangle 2"/>
          <p:cNvSpPr>
            <a:spLocks noGrp="1" noRot="1" noChangeAspect="1" noChangeArrowheads="1" noTextEdit="1"/>
          </p:cNvSpPr>
          <p:nvPr>
            <p:ph type="sldImg"/>
          </p:nvPr>
        </p:nvSpPr>
        <p:spPr>
          <a:ln/>
        </p:spPr>
      </p:sp>
      <p:sp>
        <p:nvSpPr>
          <p:cNvPr id="15974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a:latin typeface="Arial"/>
                <a:cs typeface="Arial"/>
              </a:rPr>
              <a:t>If someone asked you such a question, what would</a:t>
            </a:r>
            <a:r>
              <a:rPr lang="en-US" baseline="0">
                <a:latin typeface="Arial"/>
                <a:cs typeface="Arial"/>
              </a:rPr>
              <a:t> you say?</a:t>
            </a:r>
            <a:endParaRPr lang="en-US">
              <a:latin typeface="Arial"/>
              <a:cs typeface="Arial"/>
            </a:endParaRPr>
          </a:p>
        </p:txBody>
      </p:sp>
    </p:spTree>
    <p:extLst>
      <p:ext uri="{BB962C8B-B14F-4D97-AF65-F5344CB8AC3E}">
        <p14:creationId xmlns:p14="http://schemas.microsoft.com/office/powerpoint/2010/main" val="772398068"/>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dirty="0">
                <a:latin typeface="Arial"/>
                <a:cs typeface="Arial"/>
              </a:rPr>
              <a:t>The counselor</a:t>
            </a:r>
            <a:r>
              <a:rPr lang="en-US" baseline="0" dirty="0">
                <a:latin typeface="Arial"/>
                <a:cs typeface="Arial"/>
              </a:rPr>
              <a:t> looked down at this scrawy 7-year-old and said, "Well, I guess it means 100% pure. God is like that. He is 100% pure."</a:t>
            </a:r>
            <a:endParaRPr lang="en-US" dirty="0">
              <a:latin typeface="Arial"/>
              <a:cs typeface="Arial"/>
            </a:endParaRPr>
          </a:p>
        </p:txBody>
      </p:sp>
    </p:spTree>
    <p:extLst>
      <p:ext uri="{BB962C8B-B14F-4D97-AF65-F5344CB8AC3E}">
        <p14:creationId xmlns:p14="http://schemas.microsoft.com/office/powerpoint/2010/main" val="1976109047"/>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a:latin typeface="Arial"/>
                <a:cs typeface="Arial"/>
              </a:rPr>
              <a:t>Seven</a:t>
            </a:r>
            <a:r>
              <a:rPr lang="en-US" baseline="0">
                <a:latin typeface="Arial"/>
                <a:cs typeface="Arial"/>
              </a:rPr>
              <a:t> years later I came into a relationship with that God and found that not only is God 100% pure, he requires that of me at well. </a:t>
            </a:r>
            <a:endParaRPr lang="en-US">
              <a:latin typeface="Arial"/>
              <a:cs typeface="Arial"/>
            </a:endParaRPr>
          </a:p>
        </p:txBody>
      </p:sp>
    </p:spTree>
    <p:extLst>
      <p:ext uri="{BB962C8B-B14F-4D97-AF65-F5344CB8AC3E}">
        <p14:creationId xmlns:p14="http://schemas.microsoft.com/office/powerpoint/2010/main" val="8794208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a:latin typeface="Arial"/>
                <a:cs typeface="Arial"/>
              </a:rPr>
              <a:t>In fact, God gave us his Holy</a:t>
            </a:r>
            <a:r>
              <a:rPr lang="en-US" baseline="0">
                <a:latin typeface="Arial"/>
                <a:cs typeface="Arial"/>
              </a:rPr>
              <a:t> Spirit. </a:t>
            </a:r>
          </a:p>
          <a:p>
            <a:r>
              <a:rPr lang="en-US" baseline="0">
                <a:latin typeface="Arial"/>
                <a:cs typeface="Arial"/>
              </a:rPr>
              <a:t>He is also a gracious Spirit, but his title is Holy Spirit. </a:t>
            </a:r>
          </a:p>
          <a:p>
            <a:r>
              <a:rPr lang="en-US" baseline="0">
                <a:latin typeface="Arial"/>
                <a:cs typeface="Arial"/>
              </a:rPr>
              <a:t>He is also a loving Spirit, but his title is Holy Spirit. </a:t>
            </a:r>
          </a:p>
          <a:p>
            <a:r>
              <a:rPr lang="en-US" baseline="0">
                <a:latin typeface="Arial"/>
                <a:cs typeface="Arial"/>
              </a:rPr>
              <a:t>He is also an indwelling Spirit, but his title is Holy Spirit. </a:t>
            </a:r>
            <a:endParaRPr lang="en-US">
              <a:latin typeface="Arial"/>
              <a:cs typeface="Arial"/>
            </a:endParaRPr>
          </a:p>
        </p:txBody>
      </p:sp>
    </p:spTree>
    <p:extLst>
      <p:ext uri="{BB962C8B-B14F-4D97-AF65-F5344CB8AC3E}">
        <p14:creationId xmlns:p14="http://schemas.microsoft.com/office/powerpoint/2010/main" val="237421671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8BED198-014B-C149-9104-43223391675D}"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43363" name="Rectangle 2"/>
          <p:cNvSpPr>
            <a:spLocks noGrp="1" noRot="1" noChangeAspect="1" noChangeArrowheads="1" noTextEdit="1"/>
          </p:cNvSpPr>
          <p:nvPr>
            <p:ph type="sldImg"/>
          </p:nvPr>
        </p:nvSpPr>
        <p:spPr>
          <a:ln/>
        </p:spPr>
      </p:sp>
      <p:sp>
        <p:nvSpPr>
          <p:cNvPr id="14336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a:ea typeface="ＭＳ Ｐゴシック" charset="0"/>
              <a:cs typeface="Arial"/>
            </a:endParaRPr>
          </a:p>
          <a:p>
            <a:pPr eaLnBrk="1" hangingPunct="1"/>
            <a:r>
              <a:rPr lang="en-US">
                <a:latin typeface="Arial"/>
                <a:ea typeface="ＭＳ Ｐゴシック" charset="0"/>
                <a:cs typeface="Arial"/>
              </a:rPr>
              <a:t>Jesus promised that the Holy Spirit would be with us forever.</a:t>
            </a:r>
          </a:p>
        </p:txBody>
      </p:sp>
    </p:spTree>
    <p:extLst>
      <p:ext uri="{BB962C8B-B14F-4D97-AF65-F5344CB8AC3E}">
        <p14:creationId xmlns:p14="http://schemas.microsoft.com/office/powerpoint/2010/main" val="79313852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a:latin typeface="Arial"/>
                <a:cs typeface="Arial"/>
              </a:rPr>
              <a:t>Jesus</a:t>
            </a:r>
            <a:r>
              <a:rPr lang="en-US" baseline="0">
                <a:latin typeface="Arial"/>
                <a:cs typeface="Arial"/>
              </a:rPr>
              <a:t> called the Spirit our advocate or counselor or comforter</a:t>
            </a:r>
            <a:r>
              <a:rPr lang="mr-IN" baseline="0">
                <a:latin typeface="Arial"/>
                <a:cs typeface="Arial"/>
              </a:rPr>
              <a:t>…</a:t>
            </a:r>
            <a:endParaRPr lang="en-US">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523568914"/>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Times New Roman" charset="0"/>
                <a:ea typeface="ＭＳ Ｐゴシック" charset="0"/>
                <a:cs typeface="ＭＳ Ｐゴシック" charset="0"/>
              </a:rPr>
              <a:t>OP-02-Lev-130</a:t>
            </a:r>
          </a:p>
          <a:p>
            <a:r>
              <a:rPr lang="en-US" dirty="0">
                <a:latin typeface="Times New Roman" charset="0"/>
                <a:ea typeface="ＭＳ Ｐゴシック" charset="0"/>
                <a:cs typeface="ＭＳ Ｐゴシック" charset="0"/>
              </a:rPr>
              <a:t>OS-02-Exodus-466</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D38F0705-7066-9743-A0C6-42C8835383C6}" type="slidenum">
              <a:rPr kumimoji="0" lang="zh-CN" altLang="en-US" sz="1200" b="0" i="0" u="none" strike="noStrike" kern="1200" cap="none" spc="0" normalizeH="0" baseline="0" noProof="0" smtClean="0">
                <a:ln>
                  <a:noFill/>
                </a:ln>
                <a:solidFill>
                  <a:srgbClr val="000000"/>
                </a:solidFill>
                <a:effectLst/>
                <a:uLnTx/>
                <a:uFillTx/>
                <a:latin typeface="Times New Roman" charset="0"/>
                <a:ea typeface="MS PGothic"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55</a:t>
            </a:fld>
            <a:endParaRPr kumimoji="0" lang="en-US" altLang="zh-CN" sz="12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spTree>
    <p:extLst>
      <p:ext uri="{BB962C8B-B14F-4D97-AF65-F5344CB8AC3E}">
        <p14:creationId xmlns:p14="http://schemas.microsoft.com/office/powerpoint/2010/main" val="601170684"/>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sz="1200" kern="1200">
                <a:solidFill>
                  <a:schemeClr val="tx1"/>
                </a:solidFill>
                <a:effectLst/>
                <a:latin typeface="Arial"/>
                <a:ea typeface="+mn-ea"/>
                <a:cs typeface="Arial"/>
              </a:rPr>
              <a:t>Yet the reality for most of us is that we don’t really sense God with us</a:t>
            </a:r>
            <a:r>
              <a:rPr lang="en-SG" sz="1200" kern="1200">
                <a:solidFill>
                  <a:schemeClr val="tx1"/>
                </a:solidFill>
                <a:effectLst/>
                <a:latin typeface="Arial"/>
                <a:ea typeface="+mn-ea"/>
                <a:cs typeface="Arial"/>
              </a:rPr>
              <a:t>.</a:t>
            </a:r>
            <a:r>
              <a:rPr lang="en-SG" sz="1200" kern="1200" baseline="0">
                <a:solidFill>
                  <a:schemeClr val="tx1"/>
                </a:solidFill>
                <a:effectLst/>
                <a:latin typeface="Arial"/>
                <a:ea typeface="+mn-ea"/>
                <a:cs typeface="Arial"/>
              </a:rPr>
              <a:t> T</a:t>
            </a:r>
            <a:r>
              <a:rPr lang="en-US" sz="1200" kern="1200">
                <a:solidFill>
                  <a:schemeClr val="tx1"/>
                </a:solidFill>
                <a:effectLst/>
                <a:latin typeface="Arial"/>
                <a:ea typeface="+mn-ea"/>
                <a:cs typeface="Arial"/>
              </a:rPr>
              <a:t>oo often we live as if he isn’t first on our thoughts. We can go for days without listening to him or talking to him (prayer and Bible reading).</a:t>
            </a:r>
            <a:r>
              <a:rPr lang="en-SG">
                <a:effectLst/>
                <a:latin typeface="Arial"/>
                <a:cs typeface="Arial"/>
              </a:rPr>
              <a:t> </a:t>
            </a:r>
            <a:endParaRPr lang="en-US">
              <a:latin typeface="Arial"/>
              <a:cs typeface="Arial"/>
            </a:endParaRPr>
          </a:p>
        </p:txBody>
      </p:sp>
    </p:spTree>
    <p:extLst>
      <p:ext uri="{BB962C8B-B14F-4D97-AF65-F5344CB8AC3E}">
        <p14:creationId xmlns:p14="http://schemas.microsoft.com/office/powerpoint/2010/main" val="42096929"/>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sz="1200" kern="1200">
                <a:solidFill>
                  <a:schemeClr val="tx1"/>
                </a:solidFill>
                <a:effectLst/>
                <a:latin typeface="Arial"/>
                <a:ea typeface="+mn-ea"/>
                <a:cs typeface="Arial"/>
              </a:rPr>
              <a:t>Some of us are even “two-timers” since we attend church only on Christmas and Easter. That means we only hear about his birth and death/resurrection.</a:t>
            </a:r>
            <a:r>
              <a:rPr lang="en-SG">
                <a:effectLst/>
                <a:latin typeface="Arial"/>
                <a:cs typeface="Arial"/>
              </a:rPr>
              <a:t> </a:t>
            </a:r>
            <a:endParaRPr lang="en-US" dirty="0">
              <a:latin typeface="Arial"/>
              <a:cs typeface="Arial"/>
            </a:endParaRPr>
          </a:p>
        </p:txBody>
      </p:sp>
    </p:spTree>
    <p:extLst>
      <p:ext uri="{BB962C8B-B14F-4D97-AF65-F5344CB8AC3E}">
        <p14:creationId xmlns:p14="http://schemas.microsoft.com/office/powerpoint/2010/main" val="1596362542"/>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sz="1200" kern="1200">
                <a:solidFill>
                  <a:schemeClr val="tx1"/>
                </a:solidFill>
                <a:effectLst/>
                <a:latin typeface="Arial"/>
                <a:ea typeface="+mn-ea"/>
                <a:cs typeface="Arial"/>
              </a:rPr>
              <a:t>We know that we’ll never be completely holy in this life, but we need to be holy enough for God to want to fellowship with us. So here is our practical question…</a:t>
            </a:r>
            <a:r>
              <a:rPr lang="en-SG">
                <a:effectLst/>
                <a:latin typeface="Arial"/>
                <a:cs typeface="Arial"/>
              </a:rPr>
              <a:t> </a:t>
            </a:r>
            <a:endParaRPr lang="en-US">
              <a:latin typeface="Arial"/>
              <a:cs typeface="Arial"/>
            </a:endParaRPr>
          </a:p>
        </p:txBody>
      </p:sp>
    </p:spTree>
    <p:extLst>
      <p:ext uri="{BB962C8B-B14F-4D97-AF65-F5344CB8AC3E}">
        <p14:creationId xmlns:p14="http://schemas.microsoft.com/office/powerpoint/2010/main" val="6595029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2791217162"/>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2344842507"/>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6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D073F9B7-95CB-E942-8523-8C57416E2699}" type="slidenum">
              <a:rPr lang="zh-CN" altLang="en-US" sz="1200">
                <a:solidFill>
                  <a:srgbClr val="000000"/>
                </a:solidFill>
              </a:rPr>
              <a:pPr/>
              <a:t>61</a:t>
            </a:fld>
            <a:endParaRPr lang="en-US" altLang="zh-CN" sz="1200">
              <a:solidFill>
                <a:srgbClr val="000000"/>
              </a:solidFill>
            </a:endParaRPr>
          </a:p>
        </p:txBody>
      </p:sp>
      <p:sp>
        <p:nvSpPr>
          <p:cNvPr id="450562" name="Rectangle 2"/>
          <p:cNvSpPr>
            <a:spLocks noGrp="1" noRot="1" noChangeAspect="1" noChangeArrowheads="1" noTextEdit="1"/>
          </p:cNvSpPr>
          <p:nvPr>
            <p:ph type="sldImg"/>
          </p:nvPr>
        </p:nvSpPr>
        <p:spPr>
          <a:ln/>
        </p:spPr>
      </p:sp>
      <p:sp>
        <p:nvSpPr>
          <p:cNvPr id="45056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sz="1200" kern="1200">
                <a:solidFill>
                  <a:schemeClr val="tx1"/>
                </a:solidFill>
                <a:effectLst/>
                <a:latin typeface="Arial"/>
                <a:ea typeface="+mn-ea"/>
                <a:cs typeface="Arial"/>
              </a:rPr>
              <a:t>Israel invited God’s presence at Mt. Sinai and God was pleased to dwell with them (Exodus 39:34).</a:t>
            </a:r>
            <a:r>
              <a:rPr lang="en-SG">
                <a:effectLst/>
                <a:latin typeface="Arial"/>
                <a:cs typeface="Arial"/>
              </a:rPr>
              <a:t> </a:t>
            </a:r>
          </a:p>
          <a:p>
            <a:r>
              <a:rPr lang="en-US" sz="1200" kern="1200">
                <a:solidFill>
                  <a:schemeClr val="tx1"/>
                </a:solidFill>
                <a:effectLst/>
                <a:latin typeface="Arial"/>
                <a:ea typeface="+mn-ea"/>
                <a:cs typeface="Arial"/>
              </a:rPr>
              <a:t>Despite God’s awesome holiness at Sinai, they had come into a relationship with God though the Passover lamb at the Exodus 1–18.</a:t>
            </a:r>
            <a:r>
              <a:rPr lang="en-SG">
                <a:effectLst/>
                <a:latin typeface="Arial"/>
                <a:cs typeface="Arial"/>
              </a:rPr>
              <a:t> </a:t>
            </a:r>
            <a:endParaRPr lang="en-US">
              <a:latin typeface="Arial"/>
              <a:cs typeface="Arial"/>
            </a:endParaRPr>
          </a:p>
        </p:txBody>
      </p:sp>
    </p:spTree>
    <p:extLst>
      <p:ext uri="{BB962C8B-B14F-4D97-AF65-F5344CB8AC3E}">
        <p14:creationId xmlns:p14="http://schemas.microsoft.com/office/powerpoint/2010/main" val="1013999034"/>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sz="1200" kern="1200">
                <a:solidFill>
                  <a:schemeClr val="tx1"/>
                </a:solidFill>
                <a:effectLst/>
                <a:latin typeface="Arial"/>
                <a:ea typeface="+mn-ea"/>
                <a:cs typeface="Arial"/>
              </a:rPr>
              <a:t>They had agreed to follow God’s laws and saw him inhabit the tabernacle just completed.</a:t>
            </a:r>
            <a:r>
              <a:rPr lang="en-SG">
                <a:effectLst/>
                <a:latin typeface="Arial"/>
                <a:cs typeface="Arial"/>
              </a:rPr>
              <a:t> </a:t>
            </a:r>
            <a:endParaRPr lang="en-US">
              <a:latin typeface="Arial"/>
              <a:cs typeface="Arial"/>
            </a:endParaRPr>
          </a:p>
        </p:txBody>
      </p:sp>
    </p:spTree>
    <p:extLst>
      <p:ext uri="{BB962C8B-B14F-4D97-AF65-F5344CB8AC3E}">
        <p14:creationId xmlns:p14="http://schemas.microsoft.com/office/powerpoint/2010/main" val="2754785940"/>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sz="1200" kern="1200">
              <a:solidFill>
                <a:schemeClr val="tx1"/>
              </a:solidFill>
              <a:effectLst/>
              <a:latin typeface="+mn-lt"/>
              <a:ea typeface="+mn-ea"/>
              <a:cs typeface="+mn-cs"/>
            </a:endParaRPr>
          </a:p>
          <a:p>
            <a:pPr marL="0" marR="0" indent="0" algn="l" defTabSz="457200" rtl="0" eaLnBrk="1" fontAlgn="auto" latinLnBrk="0" hangingPunct="1">
              <a:lnSpc>
                <a:spcPct val="100000"/>
              </a:lnSpc>
              <a:spcBef>
                <a:spcPts val="0"/>
              </a:spcBef>
              <a:spcAft>
                <a:spcPts val="0"/>
              </a:spcAft>
              <a:buClrTx/>
              <a:buSzTx/>
              <a:buFontTx/>
              <a:buNone/>
              <a:tabLst/>
              <a:defRPr/>
            </a:pPr>
            <a:r>
              <a:rPr lang="en-US" sz="1200" kern="1200">
                <a:solidFill>
                  <a:schemeClr val="tx1"/>
                </a:solidFill>
                <a:effectLst/>
                <a:latin typeface="+mn-lt"/>
                <a:ea typeface="+mn-ea"/>
                <a:cs typeface="+mn-cs"/>
              </a:rPr>
              <a:t>Now they stand there at the tabernacle wondering how long this will last. </a:t>
            </a:r>
            <a:r>
              <a:rPr lang="en-US" sz="1200">
                <a:effectLst/>
                <a:latin typeface="Arial"/>
                <a:ea typeface="Times New Roman"/>
              </a:rPr>
              <a:t>How could they experience God’s blessing, guidance and reality continually?</a:t>
            </a:r>
            <a:r>
              <a:rPr lang="en-SG">
                <a:effectLst/>
              </a:rPr>
              <a:t> </a:t>
            </a:r>
            <a:endParaRPr lang="en-US">
              <a:cs typeface="ＭＳ Ｐゴシック" charset="0"/>
            </a:endParaRPr>
          </a:p>
        </p:txBody>
      </p:sp>
    </p:spTree>
    <p:extLst>
      <p:ext uri="{BB962C8B-B14F-4D97-AF65-F5344CB8AC3E}">
        <p14:creationId xmlns:p14="http://schemas.microsoft.com/office/powerpoint/2010/main" val="2783792602"/>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5CC2CCC-D217-3441-8193-C6ABD2F2485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68962" name="Rectangle 2"/>
          <p:cNvSpPr>
            <a:spLocks noGrp="1" noRot="1" noChangeAspect="1" noChangeArrowheads="1" noTextEdit="1"/>
          </p:cNvSpPr>
          <p:nvPr>
            <p:ph type="sldImg"/>
          </p:nvPr>
        </p:nvSpPr>
        <p:spPr>
          <a:ln/>
        </p:spPr>
      </p:sp>
      <p:sp>
        <p:nvSpPr>
          <p:cNvPr id="16896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b="0" kern="1200" dirty="0">
                <a:solidFill>
                  <a:schemeClr val="tx1"/>
                </a:solidFill>
                <a:effectLst/>
                <a:latin typeface="Arial" panose="020B0604020202020204" pitchFamily="34" charset="0"/>
                <a:ea typeface="+mn-ea"/>
                <a:cs typeface="Arial" panose="020B0604020202020204" pitchFamily="34" charset="0"/>
              </a:rPr>
              <a:t>The tabernacle was finished but now they needed to know what to do with it!</a:t>
            </a:r>
            <a:endParaRPr lang="en-SG" sz="1200" b="0" kern="1200" dirty="0">
              <a:solidFill>
                <a:schemeClr val="tx1"/>
              </a:solidFill>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953647033"/>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740FCC17-72A5-4A45-B9C5-D0F77374773E}" type="slidenum">
              <a:rPr lang="zh-CN" altLang="en-US" sz="1200">
                <a:solidFill>
                  <a:schemeClr val="tx1"/>
                </a:solidFill>
                <a:latin typeface="Times New Roman" charset="0"/>
                <a:ea typeface="SimSun" charset="0"/>
                <a:cs typeface="SimSun" charset="0"/>
              </a:rPr>
              <a:pPr/>
              <a:t>66</a:t>
            </a:fld>
            <a:endParaRPr lang="en-US" altLang="zh-CN" sz="1200">
              <a:solidFill>
                <a:schemeClr val="tx1"/>
              </a:solidFill>
              <a:latin typeface="Times New Roman" charset="0"/>
              <a:ea typeface="SimSun" charset="0"/>
              <a:cs typeface="SimSun" charset="0"/>
            </a:endParaRPr>
          </a:p>
        </p:txBody>
      </p:sp>
      <p:sp>
        <p:nvSpPr>
          <p:cNvPr id="140291" name="Rectangle 1026"/>
          <p:cNvSpPr>
            <a:spLocks noGrp="1" noRot="1" noChangeAspect="1" noChangeArrowheads="1" noTextEdit="1"/>
          </p:cNvSpPr>
          <p:nvPr>
            <p:ph type="sldImg"/>
          </p:nvPr>
        </p:nvSpPr>
        <p:spPr>
          <a:ln/>
        </p:spPr>
      </p:sp>
      <p:sp>
        <p:nvSpPr>
          <p:cNvPr id="140292"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tLang="zh-CN">
                <a:latin typeface="Times New Roman" charset="0"/>
                <a:ea typeface="ＭＳ Ｐゴシック" charset="0"/>
                <a:cs typeface="ＭＳ Ｐゴシック" charset="0"/>
              </a:rPr>
              <a:t>Title page</a:t>
            </a: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4146998334"/>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268255680"/>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60754266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DD699BE-5B0B-404C-AC4A-45EA50C6AF31}" type="slidenum">
              <a:rPr lang="en-US" sz="1200">
                <a:solidFill>
                  <a:srgbClr val="000000"/>
                </a:solidFill>
              </a:rPr>
              <a:pPr eaLnBrk="1" hangingPunct="1"/>
              <a:t>13</a:t>
            </a:fld>
            <a:endParaRPr lang="en-US" sz="1200">
              <a:solidFill>
                <a:srgbClr val="000000"/>
              </a:solidFill>
            </a:endParaRPr>
          </a:p>
        </p:txBody>
      </p:sp>
      <p:sp>
        <p:nvSpPr>
          <p:cNvPr id="311298" name="Rectangle 2"/>
          <p:cNvSpPr>
            <a:spLocks noGrp="1" noRot="1" noChangeAspect="1" noChangeArrowheads="1"/>
          </p:cNvSpPr>
          <p:nvPr>
            <p:ph type="sldImg"/>
          </p:nvPr>
        </p:nvSpPr>
        <p:spPr>
          <a:solidFill>
            <a:srgbClr val="FFFFFF"/>
          </a:solidFill>
          <a:ln/>
        </p:spPr>
      </p:sp>
      <p:sp>
        <p:nvSpPr>
          <p:cNvPr id="3112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nchor="b">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fld id="{6F918E50-479D-904E-8030-27DFC7C3CC1D}" type="slidenum">
              <a:rPr kumimoji="0" lang="zh-CN" altLang="en-US" sz="1200" b="1" i="0" u="none" strike="noStrike" kern="1200" cap="none" spc="0" normalizeH="0" baseline="0" noProof="0">
                <a:ln>
                  <a:noFill/>
                </a:ln>
                <a:solidFill>
                  <a:srgbClr val="000000"/>
                </a:solidFill>
                <a:effectLst/>
                <a:uLnTx/>
                <a:uFillTx/>
                <a:latin typeface="Times" charset="0"/>
                <a:ea typeface="SimSun" charset="0"/>
                <a:cs typeface="Times New Roman" charset="0"/>
              </a:rPr>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t>70</a:t>
            </a:fld>
            <a:endParaRPr kumimoji="0" lang="en-US" altLang="zh-CN" sz="1200" b="1" i="0" u="none" strike="noStrike" kern="1200" cap="none" spc="0" normalizeH="0" baseline="0" noProof="0">
              <a:ln>
                <a:noFill/>
              </a:ln>
              <a:solidFill>
                <a:srgbClr val="000000"/>
              </a:solidFill>
              <a:effectLst/>
              <a:uLnTx/>
              <a:uFillTx/>
              <a:latin typeface="Times" charset="0"/>
              <a:ea typeface="SimSun" charset="0"/>
              <a:cs typeface="Times New Roman" charset="0"/>
            </a:endParaRPr>
          </a:p>
        </p:txBody>
      </p:sp>
      <p:sp>
        <p:nvSpPr>
          <p:cNvPr id="95235" name="Rectangle 2"/>
          <p:cNvSpPr>
            <a:spLocks noGrp="1" noRot="1" noChangeAspect="1" noChangeArrowheads="1"/>
          </p:cNvSpPr>
          <p:nvPr>
            <p:ph type="sldImg"/>
          </p:nvPr>
        </p:nvSpPr>
        <p:spPr>
          <a:solidFill>
            <a:srgbClr val="FFFFFF"/>
          </a:solidFill>
          <a:ln/>
        </p:spPr>
      </p:sp>
      <p:sp>
        <p:nvSpPr>
          <p:cNvPr id="95236" name="Rectangle 3"/>
          <p:cNvSpPr>
            <a:spLocks noGrp="1" noChangeArrowheads="1"/>
          </p:cNvSpPr>
          <p:nvPr>
            <p:ph type="body" idx="1"/>
          </p:nvPr>
        </p:nvSpPr>
        <p:spPr>
          <a:xfrm>
            <a:off x="914400" y="4343400"/>
            <a:ext cx="5029200" cy="2873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extLst>
      <p:ext uri="{BB962C8B-B14F-4D97-AF65-F5344CB8AC3E}">
        <p14:creationId xmlns:p14="http://schemas.microsoft.com/office/powerpoint/2010/main" val="1444396263"/>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zh-CN" altLang="en-US" dirty="0">
                <a:latin typeface="Times New Roman" charset="0"/>
                <a:ea typeface="ＭＳ Ｐゴシック" charset="0"/>
                <a:cs typeface="ＭＳ Ｐゴシック" charset="0"/>
              </a:rPr>
              <a:t>当我们犯罪时我们与神仍然有关系吗？是的！</a:t>
            </a:r>
            <a:r>
              <a:rPr lang="en-US" dirty="0">
                <a:latin typeface="Times New Roman" charset="0"/>
                <a:ea typeface="ＭＳ Ｐゴシック" charset="0"/>
                <a:cs typeface="ＭＳ Ｐゴシック" charset="0"/>
              </a:rPr>
              <a:t>Do we still have a relationship with God when we sin?</a:t>
            </a:r>
            <a:r>
              <a:rPr lang="en-US" baseline="0" dirty="0">
                <a:latin typeface="Times New Roman" charset="0"/>
                <a:ea typeface="ＭＳ Ｐゴシック" charset="0"/>
                <a:cs typeface="ＭＳ Ｐゴシック" charset="0"/>
              </a:rPr>
              <a:t>  Yes!</a:t>
            </a:r>
          </a:p>
          <a:p>
            <a:pPr eaLnBrk="1" hangingPunct="1"/>
            <a:r>
              <a:rPr lang="zh-CN" altLang="en-US" baseline="0" dirty="0">
                <a:latin typeface="Times New Roman" charset="0"/>
                <a:ea typeface="ＭＳ Ｐゴシック" charset="0"/>
                <a:cs typeface="ＭＳ Ｐゴシック" charset="0"/>
              </a:rPr>
              <a:t>罪不阻碍我们与神的关系但会阻碍我们与神的交通。</a:t>
            </a:r>
            <a:r>
              <a:rPr lang="en-US" baseline="0" dirty="0">
                <a:latin typeface="Times New Roman" charset="0"/>
                <a:ea typeface="ＭＳ Ｐゴシック" charset="0"/>
                <a:cs typeface="ＭＳ Ｐゴシック" charset="0"/>
              </a:rPr>
              <a:t>Sin does not hinder our relationship with God but our fellowship with Him.</a:t>
            </a:r>
          </a:p>
          <a:p>
            <a:pPr eaLnBrk="1" hangingPunct="1"/>
            <a:r>
              <a:rPr lang="zh-CN" altLang="en-US" baseline="0" dirty="0">
                <a:latin typeface="Times New Roman" charset="0"/>
                <a:ea typeface="ＭＳ Ｐゴシック" charset="0"/>
                <a:cs typeface="ＭＳ Ｐゴシック" charset="0"/>
              </a:rPr>
              <a:t>旧约中的献祭并不能帮助人与神建立关系，而是帮助人恢复与神的交通。</a:t>
            </a:r>
            <a:r>
              <a:rPr lang="en-US" baseline="0" dirty="0">
                <a:latin typeface="Times New Roman" charset="0"/>
                <a:ea typeface="ＭＳ Ｐゴシック" charset="0"/>
                <a:cs typeface="ＭＳ Ｐゴシック" charset="0"/>
              </a:rPr>
              <a:t>OT sacrifices did not establish a relationship with God but rather they restored their fellowship with God</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279919495"/>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xfrm>
            <a:off x="1141413" y="685800"/>
            <a:ext cx="4567237" cy="3427413"/>
          </a:xfrm>
          <a:ln/>
        </p:spPr>
      </p:sp>
      <p:sp>
        <p:nvSpPr>
          <p:cNvPr id="186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Do we still have a relationship with God when we sin?</a:t>
            </a:r>
            <a:r>
              <a:rPr lang="en-US" baseline="0" dirty="0">
                <a:latin typeface="Times New Roman" charset="0"/>
                <a:ea typeface="ＭＳ Ｐゴシック" charset="0"/>
                <a:cs typeface="ＭＳ Ｐゴシック" charset="0"/>
              </a:rPr>
              <a:t>  Yes!</a:t>
            </a:r>
          </a:p>
          <a:p>
            <a:pPr eaLnBrk="1" hangingPunct="1"/>
            <a:r>
              <a:rPr lang="en-US" baseline="0" dirty="0">
                <a:latin typeface="Times New Roman" charset="0"/>
                <a:ea typeface="ＭＳ Ｐゴシック" charset="0"/>
                <a:cs typeface="ＭＳ Ｐゴシック" charset="0"/>
              </a:rPr>
              <a:t>Sin does not hinder our relationship with God but our fellowship with Him.</a:t>
            </a:r>
          </a:p>
          <a:p>
            <a:pPr eaLnBrk="1" hangingPunct="1"/>
            <a:r>
              <a:rPr lang="en-US" baseline="0" dirty="0">
                <a:latin typeface="Times New Roman" charset="0"/>
                <a:ea typeface="ＭＳ Ｐゴシック" charset="0"/>
                <a:cs typeface="ＭＳ Ｐゴシック" charset="0"/>
              </a:rPr>
              <a:t>OT sacrifices did not establish a relationship with God but rather they restored their fellowship with God</a:t>
            </a:r>
          </a:p>
          <a:p>
            <a:pPr eaLnBrk="1" hangingPunct="1"/>
            <a:endParaRPr lang="en-US" baseline="0"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OB-38-Salvation-11</a:t>
            </a:r>
          </a:p>
          <a:p>
            <a:pPr eaLnBrk="1" hangingPunct="1"/>
            <a:r>
              <a:rPr lang="en-US" dirty="0">
                <a:latin typeface="Times New Roman" charset="0"/>
                <a:ea typeface="ＭＳ Ｐゴシック" charset="0"/>
                <a:cs typeface="ＭＳ Ｐゴシック" charset="0"/>
              </a:rPr>
              <a:t>OS-03-Leviticus-130</a:t>
            </a:r>
          </a:p>
          <a:p>
            <a:pPr eaLnBrk="1" hangingPunct="1"/>
            <a:endParaRPr lang="en-US" dirty="0">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442453050"/>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74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a:p>
            <a:r>
              <a:rPr lang="en-US" sz="1200" kern="1200" dirty="0">
                <a:solidFill>
                  <a:schemeClr val="tx1"/>
                </a:solidFill>
                <a:effectLst/>
                <a:latin typeface="Times New Roman" pitchFamily="-112" charset="0"/>
                <a:ea typeface="ＭＳ Ｐゴシック" pitchFamily="-112" charset="-128"/>
                <a:cs typeface="ＭＳ Ｐゴシック" pitchFamily="-112" charset="-128"/>
              </a:rPr>
              <a:t>How would you answer the question about your biggest weakness in a job interview?</a:t>
            </a:r>
            <a:endParaRPr lang="en-SG" sz="1200" kern="1200" dirty="0">
              <a:solidFill>
                <a:schemeClr val="tx1"/>
              </a:solidFill>
              <a:effectLst/>
              <a:latin typeface="Times New Roman" pitchFamily="-112" charset="0"/>
              <a:ea typeface="ＭＳ Ｐゴシック" pitchFamily="-112" charset="-128"/>
              <a:cs typeface="ＭＳ Ｐゴシック" pitchFamily="-112" charset="-128"/>
            </a:endParaRPr>
          </a:p>
          <a:p>
            <a:r>
              <a:rPr lang="en-US" sz="1200" kern="1200" dirty="0" err="1">
                <a:solidFill>
                  <a:schemeClr val="tx1"/>
                </a:solidFill>
                <a:effectLst/>
                <a:latin typeface="Times New Roman" pitchFamily="-112" charset="0"/>
                <a:ea typeface="ＭＳ Ｐゴシック" pitchFamily="-112" charset="-128"/>
                <a:cs typeface="ＭＳ Ｐゴシック" pitchFamily="-112" charset="-128"/>
              </a:rPr>
              <a:t>Esra</a:t>
            </a:r>
            <a:r>
              <a:rPr lang="en-US" sz="1200" kern="1200" dirty="0">
                <a:solidFill>
                  <a:schemeClr val="tx1"/>
                </a:solidFill>
                <a:effectLst/>
                <a:latin typeface="Times New Roman" pitchFamily="-112" charset="0"/>
                <a:ea typeface="ＭＳ Ｐゴシック" pitchFamily="-112" charset="-128"/>
                <a:cs typeface="ＭＳ Ｐゴシック" pitchFamily="-112" charset="-128"/>
              </a:rPr>
              <a:t> </a:t>
            </a:r>
            <a:r>
              <a:rPr lang="en-US" sz="1200" kern="1200" dirty="0" err="1">
                <a:solidFill>
                  <a:schemeClr val="tx1"/>
                </a:solidFill>
                <a:effectLst/>
                <a:latin typeface="Times New Roman" pitchFamily="-112" charset="0"/>
                <a:ea typeface="ＭＳ Ｐゴシック" pitchFamily="-112" charset="-128"/>
                <a:cs typeface="ＭＳ Ｐゴシック" pitchFamily="-112" charset="-128"/>
              </a:rPr>
              <a:t>Gurkan</a:t>
            </a:r>
            <a:r>
              <a:rPr lang="en-US" sz="1200" kern="1200" dirty="0">
                <a:solidFill>
                  <a:schemeClr val="tx1"/>
                </a:solidFill>
                <a:effectLst/>
                <a:latin typeface="Times New Roman" pitchFamily="-112" charset="0"/>
                <a:ea typeface="ＭＳ Ｐゴシック" pitchFamily="-112" charset="-128"/>
                <a:cs typeface="ＭＳ Ｐゴシック" pitchFamily="-112" charset="-128"/>
              </a:rPr>
              <a:t> for MAIL ONLINE reports: “Job interviews are an unpleasant chore that we all need to go through to get the role of our dreams. It's easy enough to talk about why you want the job and why you're the best person to do it. But there is one question that everyone dreads and is most likely to trip us all up: What's your biggest weakness?</a:t>
            </a:r>
            <a:endParaRPr lang="en-SG" sz="1200" kern="1200" dirty="0">
              <a:solidFill>
                <a:schemeClr val="tx1"/>
              </a:solidFill>
              <a:effectLst/>
              <a:latin typeface="Times New Roman" pitchFamily="-112" charset="0"/>
              <a:ea typeface="ＭＳ Ｐゴシック" pitchFamily="-112" charset="-128"/>
              <a:cs typeface="ＭＳ Ｐゴシック" pitchFamily="-112" charset="-128"/>
            </a:endParaRPr>
          </a:p>
          <a:p>
            <a:r>
              <a:rPr lang="en-US" sz="1200" kern="1200" dirty="0">
                <a:solidFill>
                  <a:schemeClr val="tx1"/>
                </a:solidFill>
                <a:effectLst/>
                <a:latin typeface="Times New Roman" pitchFamily="-112" charset="0"/>
                <a:ea typeface="ＭＳ Ｐゴシック" pitchFamily="-112" charset="-128"/>
                <a:cs typeface="ＭＳ Ｐゴシック" pitchFamily="-112" charset="-128"/>
              </a:rPr>
              <a:t>Reddit received over 1,600 comments posted on a thread, which asked for the best and the worst answers to this question. Here are a few that stood out to the question “</a:t>
            </a:r>
            <a:r>
              <a:rPr lang="en-US" sz="1200" b="1" kern="1200" dirty="0">
                <a:solidFill>
                  <a:schemeClr val="tx1"/>
                </a:solidFill>
                <a:effectLst/>
                <a:latin typeface="Times New Roman" pitchFamily="-112" charset="0"/>
                <a:ea typeface="ＭＳ Ｐゴシック" pitchFamily="-112" charset="-128"/>
                <a:cs typeface="ＭＳ Ｐゴシック" pitchFamily="-112" charset="-128"/>
              </a:rPr>
              <a:t>What's Your Biggest Weakness?”:</a:t>
            </a:r>
            <a:endParaRPr lang="en-SG" sz="1200" kern="1200" dirty="0">
              <a:solidFill>
                <a:schemeClr val="tx1"/>
              </a:solidFill>
              <a:effectLst/>
              <a:latin typeface="Times New Roman" pitchFamily="-112" charset="0"/>
              <a:ea typeface="ＭＳ Ｐゴシック" pitchFamily="-112" charset="-128"/>
              <a:cs typeface="ＭＳ Ｐゴシック" pitchFamily="-112" charset="-128"/>
            </a:endParaRPr>
          </a:p>
          <a:p>
            <a:r>
              <a:rPr lang="en-US" sz="1200" kern="1200" dirty="0">
                <a:solidFill>
                  <a:schemeClr val="tx1"/>
                </a:solidFill>
                <a:effectLst/>
                <a:latin typeface="Times New Roman" pitchFamily="-112" charset="0"/>
                <a:ea typeface="ＭＳ Ｐゴシック" pitchFamily="-112" charset="-128"/>
                <a:cs typeface="ＭＳ Ｐゴシック" pitchFamily="-112" charset="-128"/>
              </a:rPr>
              <a:t>• “I have trouble delegating tasks sometimes. I like to do things myself to ensure they're done to my personal standards, but it is something I'm working on.''</a:t>
            </a:r>
            <a:endParaRPr lang="en-SG" sz="1200" kern="1200" dirty="0">
              <a:solidFill>
                <a:schemeClr val="tx1"/>
              </a:solidFill>
              <a:effectLst/>
              <a:latin typeface="Times New Roman" pitchFamily="-112" charset="0"/>
              <a:ea typeface="ＭＳ Ｐゴシック" pitchFamily="-112" charset="-128"/>
              <a:cs typeface="ＭＳ Ｐゴシック" pitchFamily="-112" charset="-128"/>
            </a:endParaRPr>
          </a:p>
          <a:p>
            <a:r>
              <a:rPr lang="en-US" sz="1200" kern="1200" dirty="0">
                <a:solidFill>
                  <a:schemeClr val="tx1"/>
                </a:solidFill>
                <a:effectLst/>
                <a:latin typeface="Times New Roman" pitchFamily="-112" charset="0"/>
                <a:ea typeface="ＭＳ Ｐゴシック" pitchFamily="-112" charset="-128"/>
                <a:cs typeface="ＭＳ Ｐゴシック" pitchFamily="-112" charset="-128"/>
              </a:rPr>
              <a:t>• ''I take failure a bit too hard sometimes.”</a:t>
            </a:r>
            <a:endParaRPr lang="en-SG" sz="1200" kern="1200" dirty="0">
              <a:solidFill>
                <a:schemeClr val="tx1"/>
              </a:solidFill>
              <a:effectLst/>
              <a:latin typeface="Times New Roman" pitchFamily="-112" charset="0"/>
              <a:ea typeface="ＭＳ Ｐゴシック" pitchFamily="-112" charset="-128"/>
              <a:cs typeface="ＭＳ Ｐゴシック" pitchFamily="-112" charset="-128"/>
            </a:endParaRPr>
          </a:p>
          <a:p>
            <a:r>
              <a:rPr lang="en-US" sz="1200" kern="1200" dirty="0">
                <a:solidFill>
                  <a:schemeClr val="tx1"/>
                </a:solidFill>
                <a:effectLst/>
                <a:latin typeface="Times New Roman" pitchFamily="-112" charset="0"/>
                <a:ea typeface="ＭＳ Ｐゴシック" pitchFamily="-112" charset="-128"/>
                <a:cs typeface="ＭＳ Ｐゴシック" pitchFamily="-112" charset="-128"/>
              </a:rPr>
              <a:t>• To add some humor, someone suggested, “Remain silent, and pull an index card out of your pocket that says ‘I over-prepare.’”</a:t>
            </a:r>
            <a:endParaRPr lang="en-SG" sz="1200" kern="1200" dirty="0">
              <a:solidFill>
                <a:schemeClr val="tx1"/>
              </a:solidFill>
              <a:effectLst/>
              <a:latin typeface="Times New Roman" pitchFamily="-112" charset="0"/>
              <a:ea typeface="ＭＳ Ｐゴシック" pitchFamily="-112" charset="-128"/>
              <a:cs typeface="ＭＳ Ｐゴシック" pitchFamily="-112" charset="-128"/>
            </a:endParaRPr>
          </a:p>
          <a:p>
            <a:r>
              <a:rPr lang="en-US" sz="1200" kern="1200" dirty="0">
                <a:solidFill>
                  <a:schemeClr val="tx1"/>
                </a:solidFill>
                <a:effectLst/>
                <a:latin typeface="Times New Roman" pitchFamily="-112" charset="0"/>
                <a:ea typeface="ＭＳ Ｐゴシック" pitchFamily="-112" charset="-128"/>
                <a:cs typeface="ＭＳ Ｐゴシック" pitchFamily="-112" charset="-128"/>
              </a:rPr>
              <a:t>• “I'm overly critical of my work.”</a:t>
            </a:r>
            <a:endParaRPr lang="en-SG" sz="1200" kern="1200" dirty="0">
              <a:solidFill>
                <a:schemeClr val="tx1"/>
              </a:solidFill>
              <a:effectLst/>
              <a:latin typeface="Times New Roman" pitchFamily="-112" charset="0"/>
              <a:ea typeface="ＭＳ Ｐゴシック" pitchFamily="-112" charset="-128"/>
              <a:cs typeface="ＭＳ Ｐゴシック" pitchFamily="-112" charset="-128"/>
            </a:endParaRPr>
          </a:p>
          <a:p>
            <a:r>
              <a:rPr lang="en-US" dirty="0">
                <a:cs typeface="ＭＳ Ｐゴシック" charset="0"/>
              </a:rPr>
              <a:t>______</a:t>
            </a:r>
          </a:p>
          <a:p>
            <a:endParaRPr lang="en-US" dirty="0">
              <a:cs typeface="ＭＳ Ｐゴシック" charset="0"/>
            </a:endParaRPr>
          </a:p>
          <a:p>
            <a:r>
              <a:rPr lang="en-US" b="1" dirty="0"/>
              <a:t>'What's your biggest weakness?' Bosses reveal how you should really answer the dreaded interview question (and the WORST responses they've ever heard)</a:t>
            </a:r>
          </a:p>
          <a:p>
            <a:br>
              <a:rPr lang="en-US" sz="1200" u="none" strike="noStrike" kern="1200" dirty="0">
                <a:solidFill>
                  <a:schemeClr val="tx1"/>
                </a:solidFill>
                <a:effectLst/>
                <a:latin typeface="Times New Roman" pitchFamily="-112" charset="0"/>
                <a:ea typeface="ＭＳ Ｐゴシック" pitchFamily="-112" charset="-128"/>
                <a:cs typeface="ＭＳ Ｐゴシック" pitchFamily="-112" charset="-128"/>
              </a:rPr>
            </a:br>
            <a:r>
              <a:rPr lang="en-US" dirty="0"/>
              <a:t>By </a:t>
            </a:r>
            <a:r>
              <a:rPr lang="en-US" dirty="0" err="1">
                <a:hlinkClick r:id="rId3"/>
              </a:rPr>
              <a:t>Esra</a:t>
            </a:r>
            <a:r>
              <a:rPr lang="en-US" dirty="0">
                <a:hlinkClick r:id="rId3"/>
              </a:rPr>
              <a:t> </a:t>
            </a:r>
            <a:r>
              <a:rPr lang="en-US" dirty="0" err="1">
                <a:hlinkClick r:id="rId3"/>
              </a:rPr>
              <a:t>Gurkan</a:t>
            </a:r>
            <a:r>
              <a:rPr lang="en-US" dirty="0">
                <a:hlinkClick r:id="rId3"/>
              </a:rPr>
              <a:t> For </a:t>
            </a:r>
            <a:r>
              <a:rPr lang="en-US" dirty="0" err="1">
                <a:hlinkClick r:id="rId3"/>
              </a:rPr>
              <a:t>Mailonline</a:t>
            </a:r>
            <a:r>
              <a:rPr lang="en-US" dirty="0"/>
              <a:t> </a:t>
            </a:r>
          </a:p>
          <a:p>
            <a:r>
              <a:rPr lang="en-US" dirty="0"/>
              <a:t>Published: 06:47 GMT, 10 October 2016 | Updated: 20:45 GMT, 10 October 2016 </a:t>
            </a:r>
          </a:p>
          <a:p>
            <a:br>
              <a:rPr lang="en-US" sz="1200" u="none" strike="noStrike" kern="1200" dirty="0">
                <a:solidFill>
                  <a:schemeClr val="tx1"/>
                </a:solidFill>
                <a:effectLst/>
                <a:latin typeface="Times New Roman" pitchFamily="-112" charset="0"/>
                <a:ea typeface="ＭＳ Ｐゴシック" pitchFamily="-112" charset="-128"/>
                <a:cs typeface="ＭＳ Ｐゴシック" pitchFamily="-112" charset="-128"/>
              </a:rPr>
            </a:br>
            <a:r>
              <a:rPr lang="en-US" sz="1200" u="none" strike="noStrike" kern="1200" dirty="0">
                <a:solidFill>
                  <a:schemeClr val="tx1"/>
                </a:solidFill>
                <a:effectLst/>
                <a:latin typeface="Times New Roman" pitchFamily="-112" charset="0"/>
                <a:ea typeface="ＭＳ Ｐゴシック" pitchFamily="-112" charset="-128"/>
                <a:cs typeface="ＭＳ Ｐゴシック" pitchFamily="-112" charset="-128"/>
              </a:rPr>
              <a:t>Read more: </a:t>
            </a:r>
            <a:r>
              <a:rPr lang="en-US" sz="1200" u="none" strike="noStrike" kern="1200" dirty="0">
                <a:solidFill>
                  <a:schemeClr val="tx1"/>
                </a:solidFill>
                <a:effectLst/>
                <a:latin typeface="Times New Roman" pitchFamily="-112" charset="0"/>
                <a:ea typeface="ＭＳ Ｐゴシック" pitchFamily="-112" charset="-128"/>
                <a:cs typeface="ＭＳ Ｐゴシック" pitchFamily="-112" charset="-128"/>
                <a:hlinkClick r:id="rId4"/>
              </a:rPr>
              <a:t>http://www.dailymail.co.uk/femail/article-3825805/Job-hunters-reveal-NOT-answer-interview-question-s-biggest-weakness.html#ixzz4NAATbhNW</a:t>
            </a:r>
            <a:r>
              <a:rPr lang="en-US" sz="1200" u="none" strike="noStrike" kern="1200" dirty="0">
                <a:solidFill>
                  <a:schemeClr val="tx1"/>
                </a:solidFill>
                <a:effectLst/>
                <a:latin typeface="Times New Roman" pitchFamily="-112" charset="0"/>
                <a:ea typeface="ＭＳ Ｐゴシック" pitchFamily="-112" charset="-128"/>
                <a:cs typeface="ＭＳ Ｐゴシック" pitchFamily="-112" charset="-128"/>
              </a:rPr>
              <a:t> </a:t>
            </a:r>
            <a:br>
              <a:rPr lang="en-US" sz="1200" u="none" strike="noStrike" kern="1200" dirty="0">
                <a:solidFill>
                  <a:schemeClr val="tx1"/>
                </a:solidFill>
                <a:effectLst/>
                <a:latin typeface="Times New Roman" pitchFamily="-112" charset="0"/>
                <a:ea typeface="ＭＳ Ｐゴシック" pitchFamily="-112" charset="-128"/>
                <a:cs typeface="ＭＳ Ｐゴシック" pitchFamily="-112" charset="-128"/>
              </a:rPr>
            </a:br>
            <a:endParaRPr lang="en-US" dirty="0">
              <a:cs typeface="ＭＳ Ｐゴシック" charset="0"/>
            </a:endParaRPr>
          </a:p>
          <a:p>
            <a:r>
              <a:rPr lang="en-US" dirty="0">
                <a:cs typeface="ＭＳ Ｐゴシック" charset="0"/>
              </a:rPr>
              <a:t>Accessed 15 Oct </a:t>
            </a:r>
            <a:r>
              <a:rPr lang="en-US" dirty="0" err="1">
                <a:cs typeface="ＭＳ Ｐゴシック" charset="0"/>
              </a:rPr>
              <a:t>ber</a:t>
            </a:r>
            <a:r>
              <a:rPr lang="en-US" dirty="0">
                <a:cs typeface="ＭＳ Ｐゴシック" charset="0"/>
              </a:rPr>
              <a:t> 2016</a:t>
            </a:r>
          </a:p>
          <a:p>
            <a:endParaRPr lang="en-US" dirty="0">
              <a:cs typeface="ＭＳ Ｐゴシック" charset="0"/>
            </a:endParaRPr>
          </a:p>
          <a:p>
            <a:endParaRPr lang="en-US" dirty="0">
              <a:cs typeface="ＭＳ Ｐゴシック"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2" charset="-128"/>
                <a:cs typeface="Arial"/>
              </a:rPr>
              <a:t>A few answers that are not recommended:</a:t>
            </a:r>
            <a:endParaRPr lang="en-SG" sz="1200" kern="1200">
              <a:solidFill>
                <a:schemeClr val="tx1"/>
              </a:solidFill>
              <a:effectLst/>
              <a:latin typeface="Arial"/>
              <a:ea typeface="ＭＳ Ｐゴシック" pitchFamily="-112" charset="-128"/>
              <a:cs typeface="Arial"/>
            </a:endParaRPr>
          </a:p>
          <a:p>
            <a:r>
              <a:rPr lang="en-US" sz="1200" kern="1200">
                <a:solidFill>
                  <a:schemeClr val="tx1"/>
                </a:solidFill>
                <a:effectLst/>
                <a:latin typeface="Arial"/>
                <a:ea typeface="ＭＳ Ｐゴシック" pitchFamily="-112" charset="-128"/>
                <a:cs typeface="Arial"/>
              </a:rPr>
              <a:t>• "Those eyes of yours.”</a:t>
            </a:r>
            <a:endParaRPr lang="en-SG" sz="1200" kern="1200">
              <a:solidFill>
                <a:schemeClr val="tx1"/>
              </a:solidFill>
              <a:effectLst/>
              <a:latin typeface="Arial"/>
              <a:ea typeface="ＭＳ Ｐゴシック" pitchFamily="-112" charset="-128"/>
              <a:cs typeface="Arial"/>
            </a:endParaRPr>
          </a:p>
          <a:p>
            <a:r>
              <a:rPr lang="en-US" sz="1200" kern="1200">
                <a:solidFill>
                  <a:schemeClr val="tx1"/>
                </a:solidFill>
                <a:effectLst/>
                <a:latin typeface="Arial"/>
                <a:ea typeface="ＭＳ Ｐゴシック" pitchFamily="-112" charset="-128"/>
                <a:cs typeface="Arial"/>
              </a:rPr>
              <a:t>• "I don't work well with people" </a:t>
            </a:r>
            <a:endParaRPr lang="en-SG" sz="1200" kern="1200">
              <a:solidFill>
                <a:schemeClr val="tx1"/>
              </a:solidFill>
              <a:effectLst/>
              <a:latin typeface="Arial"/>
              <a:ea typeface="ＭＳ Ｐゴシック" pitchFamily="-112" charset="-128"/>
              <a:cs typeface="Arial"/>
            </a:endParaRPr>
          </a:p>
          <a:p>
            <a:r>
              <a:rPr lang="en-US" sz="1200" kern="1200">
                <a:solidFill>
                  <a:schemeClr val="tx1"/>
                </a:solidFill>
                <a:effectLst/>
                <a:latin typeface="Arial"/>
                <a:ea typeface="ＭＳ Ｐゴシック" pitchFamily="-112" charset="-128"/>
                <a:cs typeface="Arial"/>
              </a:rPr>
              <a:t>• “My biggest weakness is that I have too many strengths.”</a:t>
            </a:r>
            <a:endParaRPr lang="en-SG" sz="1200" kern="1200">
              <a:solidFill>
                <a:schemeClr val="tx1"/>
              </a:solidFill>
              <a:effectLst/>
              <a:latin typeface="Arial"/>
              <a:ea typeface="ＭＳ Ｐゴシック" pitchFamily="-112" charset="-128"/>
              <a:cs typeface="Arial"/>
            </a:endParaRPr>
          </a:p>
          <a:p>
            <a:r>
              <a:rPr lang="en-US" sz="1200" kern="1200">
                <a:solidFill>
                  <a:schemeClr val="tx1"/>
                </a:solidFill>
                <a:effectLst/>
                <a:latin typeface="Arial"/>
                <a:ea typeface="ＭＳ Ｐゴシック" pitchFamily="-112" charset="-128"/>
                <a:cs typeface="Arial"/>
              </a:rPr>
              <a:t>• "I'm too soft spoken" </a:t>
            </a:r>
            <a:endParaRPr lang="en-SG" sz="1200" kern="1200">
              <a:solidFill>
                <a:schemeClr val="tx1"/>
              </a:solidFill>
              <a:effectLst/>
              <a:latin typeface="Arial"/>
              <a:ea typeface="ＭＳ Ｐゴシック" pitchFamily="-112" charset="-128"/>
              <a:cs typeface="Arial"/>
            </a:endParaRPr>
          </a:p>
          <a:p>
            <a:r>
              <a:rPr lang="en-US" sz="1200" kern="1200">
                <a:solidFill>
                  <a:schemeClr val="tx1"/>
                </a:solidFill>
                <a:effectLst/>
                <a:latin typeface="Arial"/>
                <a:ea typeface="ＭＳ Ｐゴシック" pitchFamily="-112" charset="-128"/>
                <a:cs typeface="Arial"/>
              </a:rPr>
              <a:t>• “People say I can be condescending. That's when you talk down to people.” </a:t>
            </a:r>
            <a:endParaRPr lang="en-US">
              <a:latin typeface="Arial"/>
              <a:cs typeface="Arial"/>
            </a:endParaRPr>
          </a:p>
          <a:p>
            <a:r>
              <a:rPr lang="en-US">
                <a:latin typeface="Arial"/>
                <a:cs typeface="Arial"/>
              </a:rPr>
              <a:t>______</a:t>
            </a:r>
          </a:p>
          <a:p>
            <a:endParaRPr lang="en-US">
              <a:latin typeface="Arial"/>
              <a:cs typeface="Arial"/>
            </a:endParaRPr>
          </a:p>
          <a:p>
            <a:r>
              <a:rPr lang="en-US" b="1">
                <a:latin typeface="Arial"/>
                <a:cs typeface="Arial"/>
              </a:rPr>
              <a:t>'What's your biggest weakness?' Bosses reveal how you should really answer the dreaded interview question (and the WORST responses they've ever heard)</a:t>
            </a:r>
          </a:p>
          <a:p>
            <a:br>
              <a:rPr lang="en-US" sz="1200" u="none" strike="noStrike" kern="1200">
                <a:solidFill>
                  <a:schemeClr val="tx1"/>
                </a:solidFill>
                <a:effectLst/>
                <a:latin typeface="Arial"/>
                <a:ea typeface="ＭＳ Ｐゴシック" pitchFamily="-112" charset="-128"/>
                <a:cs typeface="Arial"/>
              </a:rPr>
            </a:br>
            <a:r>
              <a:rPr lang="en-US">
                <a:latin typeface="Arial"/>
                <a:cs typeface="Arial"/>
              </a:rPr>
              <a:t>By </a:t>
            </a:r>
            <a:r>
              <a:rPr lang="en-US">
                <a:latin typeface="Arial"/>
                <a:cs typeface="Arial"/>
                <a:hlinkClick r:id="rId3"/>
              </a:rPr>
              <a:t>Esra Gurkan For Mailonline</a:t>
            </a:r>
            <a:r>
              <a:rPr lang="en-US">
                <a:latin typeface="Arial"/>
                <a:cs typeface="Arial"/>
              </a:rPr>
              <a:t> </a:t>
            </a:r>
          </a:p>
          <a:p>
            <a:r>
              <a:rPr lang="en-US">
                <a:latin typeface="Arial"/>
                <a:cs typeface="Arial"/>
              </a:rPr>
              <a:t>Published: 06:47 GMT, 10 October 2016 | Updated: 20:45 GMT, 10 October 2016 </a:t>
            </a:r>
          </a:p>
          <a:p>
            <a:br>
              <a:rPr lang="en-US" sz="1200" u="none" strike="noStrike" kern="1200">
                <a:solidFill>
                  <a:schemeClr val="tx1"/>
                </a:solidFill>
                <a:effectLst/>
                <a:latin typeface="Arial"/>
                <a:ea typeface="ＭＳ Ｐゴシック" pitchFamily="-112" charset="-128"/>
                <a:cs typeface="Arial"/>
              </a:rPr>
            </a:br>
            <a:r>
              <a:rPr lang="en-US" sz="1200" u="none" strike="noStrike" kern="1200">
                <a:solidFill>
                  <a:schemeClr val="tx1"/>
                </a:solidFill>
                <a:effectLst/>
                <a:latin typeface="Arial"/>
                <a:ea typeface="ＭＳ Ｐゴシック" pitchFamily="-112" charset="-128"/>
                <a:cs typeface="Arial"/>
              </a:rPr>
              <a:t>Read more: </a:t>
            </a:r>
            <a:r>
              <a:rPr lang="en-US" sz="1200" u="none" strike="noStrike" kern="1200">
                <a:solidFill>
                  <a:schemeClr val="tx1"/>
                </a:solidFill>
                <a:effectLst/>
                <a:latin typeface="Arial"/>
                <a:ea typeface="ＭＳ Ｐゴシック" pitchFamily="-112" charset="-128"/>
                <a:cs typeface="Arial"/>
                <a:hlinkClick r:id="rId4"/>
              </a:rPr>
              <a:t>http://www.dailymail.co.uk/femail/article-3825805/Job-hunters-reveal-NOT-answer-interview-question-s-biggest-weakness.html#ixzz4NAATbhNW</a:t>
            </a:r>
            <a:r>
              <a:rPr lang="en-US" sz="1200" u="none" strike="noStrike" kern="1200">
                <a:solidFill>
                  <a:schemeClr val="tx1"/>
                </a:solidFill>
                <a:effectLst/>
                <a:latin typeface="Arial"/>
                <a:ea typeface="ＭＳ Ｐゴシック" pitchFamily="-112" charset="-128"/>
                <a:cs typeface="Arial"/>
              </a:rPr>
              <a:t> </a:t>
            </a:r>
            <a:br>
              <a:rPr lang="en-US" sz="1200" u="none" strike="noStrike" kern="1200">
                <a:solidFill>
                  <a:schemeClr val="tx1"/>
                </a:solidFill>
                <a:effectLst/>
                <a:latin typeface="Arial"/>
                <a:ea typeface="ＭＳ Ｐゴシック" pitchFamily="-112" charset="-128"/>
                <a:cs typeface="Arial"/>
              </a:rPr>
            </a:br>
            <a:endParaRPr lang="en-US">
              <a:latin typeface="Arial"/>
              <a:cs typeface="Arial"/>
            </a:endParaRPr>
          </a:p>
          <a:p>
            <a:r>
              <a:rPr lang="en-US">
                <a:latin typeface="Arial"/>
                <a:cs typeface="Arial"/>
              </a:rPr>
              <a:t>Accessed 15 Oct ber 2016</a:t>
            </a:r>
          </a:p>
          <a:p>
            <a:endParaRPr lang="en-US">
              <a:latin typeface="Arial"/>
              <a:cs typeface="Arial"/>
            </a:endParaRPr>
          </a:p>
          <a:p>
            <a:endParaRPr lang="en-US">
              <a:latin typeface="Arial"/>
              <a:cs typeface="Arial"/>
            </a:endParaRPr>
          </a:p>
        </p:txBody>
      </p:sp>
    </p:spTree>
    <p:extLst>
      <p:ext uri="{BB962C8B-B14F-4D97-AF65-F5344CB8AC3E}">
        <p14:creationId xmlns:p14="http://schemas.microsoft.com/office/powerpoint/2010/main" val="1300608902"/>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76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SG" sz="1200" kern="1200">
              <a:solidFill>
                <a:schemeClr val="tx1"/>
              </a:solidFill>
              <a:effectLst/>
              <a:latin typeface="Times New Roman" pitchFamily="-112" charset="0"/>
              <a:ea typeface="ＭＳ Ｐゴシック" pitchFamily="-112" charset="-128"/>
              <a:cs typeface="ＭＳ Ｐゴシック" pitchFamily="-112" charset="-128"/>
            </a:endParaRPr>
          </a:p>
          <a:p>
            <a:r>
              <a:rPr lang="en-US" sz="1200" kern="1200">
                <a:solidFill>
                  <a:schemeClr val="tx1"/>
                </a:solidFill>
                <a:effectLst/>
                <a:latin typeface="Times New Roman" pitchFamily="-112" charset="0"/>
                <a:ea typeface="ＭＳ Ｐゴシック" pitchFamily="-112" charset="-128"/>
                <a:cs typeface="ＭＳ Ｐゴシック" pitchFamily="-112" charset="-128"/>
              </a:rPr>
              <a:t>One helpful suggestion was to give a skills-based weakness, something you can take steps to remedy, like:</a:t>
            </a:r>
            <a:endParaRPr lang="en-SG" sz="1200" kern="1200">
              <a:solidFill>
                <a:schemeClr val="tx1"/>
              </a:solidFill>
              <a:effectLst/>
              <a:latin typeface="Times New Roman" pitchFamily="-112" charset="0"/>
              <a:ea typeface="ＭＳ Ｐゴシック" pitchFamily="-112" charset="-128"/>
              <a:cs typeface="ＭＳ Ｐゴシック" pitchFamily="-112" charset="-128"/>
            </a:endParaRPr>
          </a:p>
          <a:p>
            <a:r>
              <a:rPr lang="en-US" sz="1200" kern="1200">
                <a:solidFill>
                  <a:schemeClr val="tx1"/>
                </a:solidFill>
                <a:effectLst/>
                <a:latin typeface="Times New Roman" pitchFamily="-112" charset="0"/>
                <a:ea typeface="ＭＳ Ｐゴシック" pitchFamily="-112" charset="-128"/>
                <a:cs typeface="ＭＳ Ｐゴシック" pitchFamily="-112" charset="-128"/>
              </a:rPr>
              <a:t>• "I'm not too familiar with Excel at the moment, but I'm planning on taking classes this coming month.”  </a:t>
            </a:r>
            <a:endParaRPr lang="en-SG" sz="1200" kern="1200">
              <a:solidFill>
                <a:schemeClr val="tx1"/>
              </a:solidFill>
              <a:effectLst/>
              <a:latin typeface="Times New Roman" pitchFamily="-112" charset="0"/>
              <a:ea typeface="ＭＳ Ｐゴシック" pitchFamily="-112" charset="-128"/>
              <a:cs typeface="ＭＳ Ｐゴシック" pitchFamily="-112" charset="-128"/>
            </a:endParaRPr>
          </a:p>
          <a:p>
            <a:endParaRPr lang="en-US">
              <a:cs typeface="ＭＳ Ｐゴシック" charset="0"/>
            </a:endParaRPr>
          </a:p>
          <a:p>
            <a:r>
              <a:rPr lang="en-US">
                <a:cs typeface="ＭＳ Ｐゴシック" charset="0"/>
              </a:rPr>
              <a:t>______</a:t>
            </a:r>
          </a:p>
          <a:p>
            <a:endParaRPr lang="en-US">
              <a:cs typeface="ＭＳ Ｐゴシック" charset="0"/>
            </a:endParaRPr>
          </a:p>
          <a:p>
            <a:r>
              <a:rPr lang="en-US" b="1"/>
              <a:t>'What's your biggest weakness?' Bosses reveal how you should really answer the dreaded interview question (and the WORST responses they've ever heard)</a:t>
            </a:r>
          </a:p>
          <a:p>
            <a:br>
              <a:rPr lang="en-US" sz="1200" u="none" strike="noStrike" kern="1200">
                <a:solidFill>
                  <a:schemeClr val="tx1"/>
                </a:solidFill>
                <a:effectLst/>
                <a:latin typeface="Times New Roman" pitchFamily="-112" charset="0"/>
                <a:ea typeface="ＭＳ Ｐゴシック" pitchFamily="-112" charset="-128"/>
                <a:cs typeface="ＭＳ Ｐゴシック" pitchFamily="-112" charset="-128"/>
              </a:rPr>
            </a:br>
            <a:r>
              <a:rPr lang="en-US"/>
              <a:t>By </a:t>
            </a:r>
            <a:r>
              <a:rPr lang="en-US">
                <a:hlinkClick r:id="rId3"/>
              </a:rPr>
              <a:t>Esra Gurkan For Mailonline</a:t>
            </a:r>
            <a:r>
              <a:rPr lang="en-US"/>
              <a:t> </a:t>
            </a:r>
          </a:p>
          <a:p>
            <a:r>
              <a:rPr lang="en-US"/>
              <a:t>Published: 06:47 GMT, 10 October 2016 | Updated: 20:45 GMT, 10 October 2016 </a:t>
            </a:r>
          </a:p>
          <a:p>
            <a:br>
              <a:rPr lang="en-US" sz="1200" u="none" strike="noStrike" kern="1200">
                <a:solidFill>
                  <a:schemeClr val="tx1"/>
                </a:solidFill>
                <a:effectLst/>
                <a:latin typeface="Times New Roman" pitchFamily="-112" charset="0"/>
                <a:ea typeface="ＭＳ Ｐゴシック" pitchFamily="-112" charset="-128"/>
                <a:cs typeface="ＭＳ Ｐゴシック" pitchFamily="-112" charset="-128"/>
              </a:rPr>
            </a:br>
            <a:r>
              <a:rPr lang="en-US" sz="1200" u="none" strike="noStrike" kern="1200">
                <a:solidFill>
                  <a:schemeClr val="tx1"/>
                </a:solidFill>
                <a:effectLst/>
                <a:latin typeface="Times New Roman" pitchFamily="-112" charset="0"/>
                <a:ea typeface="ＭＳ Ｐゴシック" pitchFamily="-112" charset="-128"/>
                <a:cs typeface="ＭＳ Ｐゴシック" pitchFamily="-112" charset="-128"/>
              </a:rPr>
              <a:t>Read more: </a:t>
            </a:r>
            <a:r>
              <a:rPr lang="en-US" sz="1200" u="none" strike="noStrike" kern="1200">
                <a:solidFill>
                  <a:schemeClr val="tx1"/>
                </a:solidFill>
                <a:effectLst/>
                <a:latin typeface="Times New Roman" pitchFamily="-112" charset="0"/>
                <a:ea typeface="ＭＳ Ｐゴシック" pitchFamily="-112" charset="-128"/>
                <a:cs typeface="ＭＳ Ｐゴシック" pitchFamily="-112" charset="-128"/>
                <a:hlinkClick r:id="rId4"/>
              </a:rPr>
              <a:t>http://www.dailymail.co.uk/femail/article-3825805/Job-hunters-reveal-NOT-answer-interview-question-s-biggest-weakness.html#ixzz4NAATbhNW</a:t>
            </a:r>
            <a:r>
              <a:rPr lang="en-US" sz="1200" u="none" strike="noStrike" kern="1200">
                <a:solidFill>
                  <a:schemeClr val="tx1"/>
                </a:solidFill>
                <a:effectLst/>
                <a:latin typeface="Times New Roman" pitchFamily="-112" charset="0"/>
                <a:ea typeface="ＭＳ Ｐゴシック" pitchFamily="-112" charset="-128"/>
                <a:cs typeface="ＭＳ Ｐゴシック" pitchFamily="-112" charset="-128"/>
              </a:rPr>
              <a:t> </a:t>
            </a:r>
            <a:br>
              <a:rPr lang="en-US" sz="1200" u="none" strike="noStrike" kern="1200">
                <a:solidFill>
                  <a:schemeClr val="tx1"/>
                </a:solidFill>
                <a:effectLst/>
                <a:latin typeface="Times New Roman" pitchFamily="-112" charset="0"/>
                <a:ea typeface="ＭＳ Ｐゴシック" pitchFamily="-112" charset="-128"/>
                <a:cs typeface="ＭＳ Ｐゴシック" pitchFamily="-112" charset="-128"/>
              </a:rPr>
            </a:br>
            <a:endParaRPr lang="en-US">
              <a:cs typeface="ＭＳ Ｐゴシック" charset="0"/>
            </a:endParaRPr>
          </a:p>
          <a:p>
            <a:r>
              <a:rPr lang="en-US">
                <a:cs typeface="ＭＳ Ｐゴシック" charset="0"/>
              </a:rPr>
              <a:t>Accessed 15 Oct ber 2016</a:t>
            </a:r>
          </a:p>
          <a:p>
            <a:endParaRPr lang="en-US">
              <a:cs typeface="ＭＳ Ｐゴシック" charset="0"/>
            </a:endParaRPr>
          </a:p>
          <a:p>
            <a:endParaRPr lang="en-US">
              <a:cs typeface="ＭＳ Ｐゴシック"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1674997346"/>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xfrm>
            <a:off x="1141413" y="685800"/>
            <a:ext cx="4567237" cy="3427413"/>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a:p>
            <a:r>
              <a:rPr lang="en-US" sz="1200" kern="1200">
                <a:solidFill>
                  <a:schemeClr val="tx1"/>
                </a:solidFill>
                <a:effectLst/>
                <a:latin typeface="Times New Roman" pitchFamily="-112" charset="0"/>
                <a:ea typeface="ＭＳ Ｐゴシック" pitchFamily="-112" charset="-128"/>
                <a:cs typeface="ＭＳ Ｐゴシック" pitchFamily="-112" charset="-128"/>
              </a:rPr>
              <a:t>Jews restored their fellowship with the Lord through sin and guilt sacrifices</a:t>
            </a:r>
            <a:r>
              <a:rPr lang="en-SG" sz="1200" kern="1200">
                <a:solidFill>
                  <a:schemeClr val="tx1"/>
                </a:solidFill>
                <a:effectLst/>
                <a:latin typeface="Times New Roman" pitchFamily="-112" charset="0"/>
                <a:ea typeface="ＭＳ Ｐゴシック" pitchFamily="-112" charset="-128"/>
                <a:cs typeface="ＭＳ Ｐゴシック" pitchFamily="-112" charset="-128"/>
              </a:rPr>
              <a:t>.</a:t>
            </a:r>
            <a:endParaRPr lang="en-US"/>
          </a:p>
        </p:txBody>
      </p:sp>
    </p:spTree>
    <p:extLst>
      <p:ext uri="{BB962C8B-B14F-4D97-AF65-F5344CB8AC3E}">
        <p14:creationId xmlns:p14="http://schemas.microsoft.com/office/powerpoint/2010/main" val="71853499"/>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ADCCF253-6B82-C545-9317-8A12BB372EA7}" type="slidenum">
              <a:rPr lang="zh-CN" altLang="en-US" sz="1200">
                <a:solidFill>
                  <a:schemeClr val="tx1"/>
                </a:solidFill>
                <a:latin typeface="Times New Roman" charset="0"/>
                <a:ea typeface="SimSun" charset="0"/>
                <a:cs typeface="SimSun" charset="0"/>
              </a:rPr>
              <a:pPr/>
              <a:t>80</a:t>
            </a:fld>
            <a:endParaRPr lang="en-US" altLang="zh-CN" sz="1200">
              <a:solidFill>
                <a:schemeClr val="tx1"/>
              </a:solidFill>
              <a:latin typeface="Times New Roman" charset="0"/>
              <a:ea typeface="SimSun" charset="0"/>
              <a:cs typeface="SimSun" charset="0"/>
            </a:endParaRPr>
          </a:p>
        </p:txBody>
      </p:sp>
      <p:sp>
        <p:nvSpPr>
          <p:cNvPr id="164867" name="Rectangle 2"/>
          <p:cNvSpPr>
            <a:spLocks noGrp="1" noRot="1" noChangeAspect="1" noChangeArrowheads="1" noTextEdit="1"/>
          </p:cNvSpPr>
          <p:nvPr>
            <p:ph type="sldImg"/>
          </p:nvPr>
        </p:nvSpPr>
        <p:spPr>
          <a:ln/>
        </p:spPr>
      </p:sp>
      <p:sp>
        <p:nvSpPr>
          <p:cNvPr id="16486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62CF38C6-8FC5-1E47-8ED7-8D861153F3CC}" type="slidenum">
              <a:rPr lang="zh-CN" altLang="en-US" sz="1200">
                <a:solidFill>
                  <a:schemeClr val="tx1"/>
                </a:solidFill>
                <a:latin typeface="Times New Roman" charset="0"/>
                <a:ea typeface="SimSun" charset="0"/>
                <a:cs typeface="SimSun" charset="0"/>
              </a:rPr>
              <a:pPr/>
              <a:t>81</a:t>
            </a:fld>
            <a:endParaRPr lang="en-US" altLang="zh-CN" sz="1200">
              <a:solidFill>
                <a:schemeClr val="tx1"/>
              </a:solidFill>
              <a:latin typeface="Times New Roman" charset="0"/>
              <a:ea typeface="SimSun" charset="0"/>
              <a:cs typeface="SimSun" charset="0"/>
            </a:endParaRPr>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zh-CN" altLang="en-US" dirty="0">
                <a:latin typeface="Times New Roman" charset="0"/>
                <a:ea typeface="ＭＳ Ｐゴシック" charset="0"/>
                <a:cs typeface="ＭＳ Ｐゴシック" charset="0"/>
              </a:rPr>
              <a:t>当我们犯罪时我们与神仍然有关系吗？是的！</a:t>
            </a:r>
            <a:r>
              <a:rPr lang="en-US" dirty="0">
                <a:latin typeface="Times New Roman" charset="0"/>
                <a:ea typeface="ＭＳ Ｐゴシック" charset="0"/>
                <a:cs typeface="ＭＳ Ｐゴシック" charset="0"/>
              </a:rPr>
              <a:t>Do we still have a relationship with God when we sin?</a:t>
            </a:r>
            <a:r>
              <a:rPr lang="en-US" baseline="0" dirty="0">
                <a:latin typeface="Times New Roman" charset="0"/>
                <a:ea typeface="ＭＳ Ｐゴシック" charset="0"/>
                <a:cs typeface="ＭＳ Ｐゴシック" charset="0"/>
              </a:rPr>
              <a:t>  Yes!</a:t>
            </a:r>
          </a:p>
          <a:p>
            <a:pPr eaLnBrk="1" hangingPunct="1"/>
            <a:r>
              <a:rPr lang="zh-CN" altLang="en-US" baseline="0" dirty="0">
                <a:latin typeface="Times New Roman" charset="0"/>
                <a:ea typeface="ＭＳ Ｐゴシック" charset="0"/>
                <a:cs typeface="ＭＳ Ｐゴシック" charset="0"/>
              </a:rPr>
              <a:t>罪不阻碍我们与神的关系但会阻碍我们与神的交通。</a:t>
            </a:r>
            <a:r>
              <a:rPr lang="en-US" baseline="0" dirty="0">
                <a:latin typeface="Times New Roman" charset="0"/>
                <a:ea typeface="ＭＳ Ｐゴシック" charset="0"/>
                <a:cs typeface="ＭＳ Ｐゴシック" charset="0"/>
              </a:rPr>
              <a:t>Sin does not hinder our relationship with God but our fellowship with Him.</a:t>
            </a:r>
          </a:p>
          <a:p>
            <a:pPr eaLnBrk="1" hangingPunct="1"/>
            <a:r>
              <a:rPr lang="zh-CN" altLang="en-US" baseline="0" dirty="0">
                <a:latin typeface="Times New Roman" charset="0"/>
                <a:ea typeface="ＭＳ Ｐゴシック" charset="0"/>
                <a:cs typeface="ＭＳ Ｐゴシック" charset="0"/>
              </a:rPr>
              <a:t>旧约中的献祭并不能帮助人与神建立关系，而是帮助人恢复与神的交通。</a:t>
            </a:r>
            <a:r>
              <a:rPr lang="en-US" baseline="0" dirty="0">
                <a:latin typeface="Times New Roman" charset="0"/>
                <a:ea typeface="ＭＳ Ｐゴシック" charset="0"/>
                <a:cs typeface="ＭＳ Ｐゴシック" charset="0"/>
              </a:rPr>
              <a:t>OT sacrifices did not establish a relationship with God but rather they restored their fellowship with God</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980602556"/>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xfrm>
            <a:off x="1141413" y="685800"/>
            <a:ext cx="4567237" cy="3427413"/>
          </a:xfrm>
          <a:ln/>
        </p:spPr>
      </p:sp>
      <p:sp>
        <p:nvSpPr>
          <p:cNvPr id="186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25279306"/>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B5AF5688-3616-DF4F-8087-A5D75ABCF21F}" type="slidenum">
              <a:rPr lang="zh-CN" altLang="en-US" sz="1200">
                <a:solidFill>
                  <a:schemeClr val="tx1"/>
                </a:solidFill>
                <a:latin typeface="Times New Roman" charset="0"/>
                <a:ea typeface="SimSun" charset="0"/>
                <a:cs typeface="SimSun" charset="0"/>
              </a:rPr>
              <a:pPr/>
              <a:t>83</a:t>
            </a:fld>
            <a:endParaRPr lang="en-US" altLang="zh-CN" sz="1200">
              <a:solidFill>
                <a:schemeClr val="tx1"/>
              </a:solidFill>
              <a:latin typeface="Times New Roman" charset="0"/>
              <a:ea typeface="SimSun" charset="0"/>
              <a:cs typeface="SimSun" charset="0"/>
            </a:endParaRPr>
          </a:p>
        </p:txBody>
      </p:sp>
      <p:sp>
        <p:nvSpPr>
          <p:cNvPr id="172035" name="Rectangle 2"/>
          <p:cNvSpPr>
            <a:spLocks noGrp="1" noRot="1" noChangeAspect="1" noChangeArrowheads="1" noTextEdit="1"/>
          </p:cNvSpPr>
          <p:nvPr>
            <p:ph type="sldImg"/>
          </p:nvPr>
        </p:nvSpPr>
        <p:spPr>
          <a:ln/>
        </p:spPr>
      </p:sp>
      <p:sp>
        <p:nvSpPr>
          <p:cNvPr id="17203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DD8E0F1A-C6C9-824A-A41B-C1520A8E4C1D}" type="slidenum">
              <a:rPr lang="zh-CN" altLang="en-US" sz="1200">
                <a:solidFill>
                  <a:schemeClr val="tx1"/>
                </a:solidFill>
                <a:latin typeface="Times New Roman" charset="0"/>
                <a:ea typeface="SimSun" charset="0"/>
                <a:cs typeface="SimSun" charset="0"/>
              </a:rPr>
              <a:pPr/>
              <a:t>84</a:t>
            </a:fld>
            <a:endParaRPr lang="en-US" altLang="zh-CN" sz="1200">
              <a:solidFill>
                <a:schemeClr val="tx1"/>
              </a:solidFill>
              <a:latin typeface="Times New Roman" charset="0"/>
              <a:ea typeface="SimSun" charset="0"/>
              <a:cs typeface="SimSun" charset="0"/>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55009714"/>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a:cs typeface="Arial"/>
              </a:rPr>
              <a:t>Tell your answer to this question to the person next to you.</a:t>
            </a:r>
          </a:p>
        </p:txBody>
      </p:sp>
    </p:spTree>
    <p:extLst>
      <p:ext uri="{BB962C8B-B14F-4D97-AF65-F5344CB8AC3E}">
        <p14:creationId xmlns:p14="http://schemas.microsoft.com/office/powerpoint/2010/main" val="2022569001"/>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2050037124"/>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xfrm>
            <a:off x="1141413" y="685800"/>
            <a:ext cx="4567237" cy="3427413"/>
          </a:xfrm>
          <a:ln/>
        </p:spPr>
      </p:sp>
      <p:sp>
        <p:nvSpPr>
          <p:cNvPr id="186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Do we still have a relationship with God when we sin?</a:t>
            </a:r>
            <a:r>
              <a:rPr lang="en-US" baseline="0" dirty="0">
                <a:latin typeface="Arial" panose="020B0604020202020204" pitchFamily="34" charset="0"/>
                <a:ea typeface="ＭＳ Ｐゴシック" charset="0"/>
                <a:cs typeface="Arial" panose="020B0604020202020204" pitchFamily="34" charset="0"/>
              </a:rPr>
              <a:t>  Yes!</a:t>
            </a:r>
          </a:p>
          <a:p>
            <a:pPr eaLnBrk="1" hangingPunct="1"/>
            <a:r>
              <a:rPr lang="en-US" baseline="0" dirty="0">
                <a:latin typeface="Arial" panose="020B0604020202020204" pitchFamily="34" charset="0"/>
                <a:ea typeface="ＭＳ Ｐゴシック" charset="0"/>
                <a:cs typeface="Arial" panose="020B0604020202020204" pitchFamily="34" charset="0"/>
              </a:rPr>
              <a:t>Sin does not hinder our relationship with God but our fellowship with Him.</a:t>
            </a:r>
          </a:p>
          <a:p>
            <a:pPr eaLnBrk="1" hangingPunct="1"/>
            <a:r>
              <a:rPr lang="en-US" baseline="0" dirty="0">
                <a:latin typeface="Arial" panose="020B0604020202020204" pitchFamily="34" charset="0"/>
                <a:ea typeface="ＭＳ Ｐゴシック" charset="0"/>
                <a:cs typeface="Arial" panose="020B0604020202020204" pitchFamily="34" charset="0"/>
              </a:rPr>
              <a:t>OT sacrifices did not establish a relationship with God but rather they restored their fellowship with God</a:t>
            </a:r>
          </a:p>
          <a:p>
            <a:pPr eaLnBrk="1" hangingPunct="1"/>
            <a:endParaRPr lang="en-US" baseline="0" dirty="0">
              <a:latin typeface="Arial" panose="020B0604020202020204" pitchFamily="34" charset="0"/>
              <a:ea typeface="ＭＳ Ｐゴシック" charset="0"/>
              <a:cs typeface="Arial" panose="020B0604020202020204" pitchFamily="34" charset="0"/>
            </a:endParaRPr>
          </a:p>
          <a:p>
            <a:pPr eaLnBrk="1" hangingPunct="1"/>
            <a:r>
              <a:rPr lang="en-US" dirty="0">
                <a:latin typeface="Arial" panose="020B0604020202020204" pitchFamily="34" charset="0"/>
                <a:ea typeface="ＭＳ Ｐゴシック" charset="0"/>
                <a:cs typeface="Arial" panose="020B0604020202020204" pitchFamily="34" charset="0"/>
              </a:rPr>
              <a:t>OB-38-Salvation-11</a:t>
            </a:r>
          </a:p>
          <a:p>
            <a:pPr eaLnBrk="1" hangingPunct="1"/>
            <a:r>
              <a:rPr lang="en-US" dirty="0">
                <a:latin typeface="Arial" panose="020B0604020202020204" pitchFamily="34" charset="0"/>
                <a:ea typeface="ＭＳ Ｐゴシック" charset="0"/>
                <a:cs typeface="Arial" panose="020B0604020202020204" pitchFamily="34" charset="0"/>
              </a:rPr>
              <a:t>OS-03-Leviticus-130</a:t>
            </a:r>
          </a:p>
          <a:p>
            <a:pPr eaLnBrk="1" hangingPunct="1"/>
            <a:endParaRPr lang="en-US" dirty="0">
              <a:latin typeface="Arial" panose="020B0604020202020204" pitchFamily="34" charset="0"/>
              <a:ea typeface="ＭＳ Ｐゴシック" charset="0"/>
              <a:cs typeface="Arial" panose="020B0604020202020204" pitchFamily="34" charset="0"/>
            </a:endParaRPr>
          </a:p>
          <a:p>
            <a:pPr eaLnBrk="1" hangingPunct="1"/>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14533688"/>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panose="020B0604020202020204" pitchFamily="34" charset="0"/>
                <a:cs typeface="Arial" panose="020B0604020202020204" pitchFamily="34" charset="0"/>
              </a:rPr>
              <a:t>• Some people make promises to God that they will go wherever he wants them to go.</a:t>
            </a:r>
          </a:p>
          <a:p>
            <a:r>
              <a:rPr lang="en-US" dirty="0">
                <a:latin typeface="Arial" panose="020B0604020202020204" pitchFamily="34" charset="0"/>
                <a:cs typeface="Arial" panose="020B0604020202020204" pitchFamily="34" charset="0"/>
              </a:rPr>
              <a:t>• Others vow that they will never miss a day of Bible reading the rest of their life. </a:t>
            </a:r>
          </a:p>
          <a:p>
            <a:r>
              <a:rPr lang="en-US" dirty="0">
                <a:latin typeface="Arial" panose="020B0604020202020204" pitchFamily="34" charset="0"/>
                <a:cs typeface="Arial" panose="020B0604020202020204" pitchFamily="34" charset="0"/>
              </a:rPr>
              <a:t>• Still others promise daily prayer.</a:t>
            </a:r>
          </a:p>
          <a:p>
            <a:r>
              <a:rPr lang="en-US" dirty="0">
                <a:latin typeface="Arial" panose="020B0604020202020204" pitchFamily="34" charset="0"/>
                <a:cs typeface="Arial" panose="020B0604020202020204" pitchFamily="34" charset="0"/>
              </a:rPr>
              <a:t>• How do you sustain your walk with God? What should you do?</a:t>
            </a:r>
          </a:p>
        </p:txBody>
      </p:sp>
    </p:spTree>
    <p:extLst>
      <p:ext uri="{BB962C8B-B14F-4D97-AF65-F5344CB8AC3E}">
        <p14:creationId xmlns:p14="http://schemas.microsoft.com/office/powerpoint/2010/main" val="4000704462"/>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578452018"/>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baseline="0" dirty="0">
                <a:latin typeface="Arial" panose="020B0604020202020204" pitchFamily="34" charset="0"/>
                <a:ea typeface="ＭＳ Ｐゴシック" charset="0"/>
                <a:cs typeface="Arial" panose="020B0604020202020204" pitchFamily="34" charset="0"/>
              </a:rPr>
              <a:t>We can gain insight today from studying the various offerings in the OT book of Leviticus.</a:t>
            </a:r>
          </a:p>
          <a:p>
            <a:r>
              <a:rPr lang="en-US" baseline="0" dirty="0">
                <a:latin typeface="Arial" panose="020B0604020202020204" pitchFamily="34" charset="0"/>
                <a:ea typeface="ＭＳ Ｐゴシック" charset="0"/>
                <a:cs typeface="Arial" panose="020B0604020202020204" pitchFamily="34" charset="0"/>
              </a:rPr>
              <a:t>How?</a:t>
            </a:r>
          </a:p>
          <a:p>
            <a:pPr marL="0" marR="0" indent="0" algn="l" defTabSz="457200" rtl="0" eaLnBrk="1" fontAlgn="auto" latinLnBrk="0" hangingPunct="1">
              <a:lnSpc>
                <a:spcPct val="100000"/>
              </a:lnSpc>
              <a:spcBef>
                <a:spcPts val="0"/>
              </a:spcBef>
              <a:spcAft>
                <a:spcPts val="0"/>
              </a:spcAft>
              <a:buClrTx/>
              <a:buSzTx/>
              <a:buFontTx/>
              <a:buNone/>
              <a:tabLst/>
              <a:defRPr/>
            </a:pPr>
            <a:r>
              <a:rPr lang="en-US" baseline="0" dirty="0">
                <a:latin typeface="Arial" panose="020B0604020202020204" pitchFamily="34" charset="0"/>
                <a:ea typeface="ＭＳ Ｐゴシック" charset="0"/>
                <a:cs typeface="Arial" panose="020B0604020202020204" pitchFamily="34" charset="0"/>
              </a:rPr>
              <a:t>OT sacrifices did not establish a </a:t>
            </a:r>
            <a:r>
              <a:rPr lang="en-US" i="1" baseline="0" dirty="0">
                <a:latin typeface="Arial" panose="020B0604020202020204" pitchFamily="34" charset="0"/>
                <a:ea typeface="ＭＳ Ｐゴシック" charset="0"/>
                <a:cs typeface="Arial" panose="020B0604020202020204" pitchFamily="34" charset="0"/>
              </a:rPr>
              <a:t>relationship</a:t>
            </a:r>
            <a:r>
              <a:rPr lang="en-US" baseline="0" dirty="0">
                <a:latin typeface="Arial" panose="020B0604020202020204" pitchFamily="34" charset="0"/>
                <a:ea typeface="ＭＳ Ｐゴシック" charset="0"/>
                <a:cs typeface="Arial" panose="020B0604020202020204" pitchFamily="34" charset="0"/>
              </a:rPr>
              <a:t> with God but rather they restored </a:t>
            </a:r>
            <a:r>
              <a:rPr lang="en-US" i="1" baseline="0" dirty="0">
                <a:latin typeface="Arial" panose="020B0604020202020204" pitchFamily="34" charset="0"/>
                <a:ea typeface="ＭＳ Ｐゴシック" charset="0"/>
                <a:cs typeface="Arial" panose="020B0604020202020204" pitchFamily="34" charset="0"/>
              </a:rPr>
              <a:t>fellowship</a:t>
            </a:r>
            <a:r>
              <a:rPr lang="en-US" baseline="0" dirty="0">
                <a:latin typeface="Arial" panose="020B0604020202020204" pitchFamily="34" charset="0"/>
                <a:ea typeface="ＭＳ Ｐゴシック" charset="0"/>
                <a:cs typeface="Arial" panose="020B0604020202020204" pitchFamily="34" charset="0"/>
              </a:rPr>
              <a:t> with God for Israelites .</a:t>
            </a:r>
            <a:endParaRPr lang="en-US" dirty="0">
              <a:latin typeface="Arial"/>
              <a:cs typeface="Arial"/>
            </a:endParaRPr>
          </a:p>
        </p:txBody>
      </p:sp>
    </p:spTree>
    <p:extLst>
      <p:ext uri="{BB962C8B-B14F-4D97-AF65-F5344CB8AC3E}">
        <p14:creationId xmlns:p14="http://schemas.microsoft.com/office/powerpoint/2010/main" val="75553765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2764294612"/>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a:latin typeface="Arial"/>
                <a:cs typeface="Arial"/>
              </a:rPr>
              <a:t>Israel already had a </a:t>
            </a:r>
            <a:r>
              <a:rPr lang="en-US" i="1" dirty="0">
                <a:latin typeface="Arial"/>
                <a:cs typeface="Arial"/>
              </a:rPr>
              <a:t>relationship</a:t>
            </a:r>
            <a:r>
              <a:rPr lang="en-US" dirty="0">
                <a:latin typeface="Arial"/>
                <a:cs typeface="Arial"/>
              </a:rPr>
              <a:t> with God—the new nation just needed to know how to sustain their </a:t>
            </a:r>
            <a:r>
              <a:rPr lang="en-US" i="1" dirty="0">
                <a:latin typeface="Arial"/>
                <a:cs typeface="Arial"/>
              </a:rPr>
              <a:t>fellowship</a:t>
            </a:r>
            <a:r>
              <a:rPr lang="en-US" dirty="0">
                <a:latin typeface="Arial"/>
                <a:cs typeface="Arial"/>
              </a:rPr>
              <a:t> with God. </a:t>
            </a:r>
          </a:p>
        </p:txBody>
      </p:sp>
    </p:spTree>
    <p:extLst>
      <p:ext uri="{BB962C8B-B14F-4D97-AF65-F5344CB8AC3E}">
        <p14:creationId xmlns:p14="http://schemas.microsoft.com/office/powerpoint/2010/main" val="812146676"/>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Arial" panose="020B0604020202020204" pitchFamily="34" charset="0"/>
                <a:ea typeface="+mn-ea"/>
                <a:cs typeface="Arial" panose="020B0604020202020204" pitchFamily="34" charset="0"/>
              </a:rPr>
              <a:t>(So what is the first way to maintain fellowship with your holy God?)</a:t>
            </a:r>
            <a:endParaRPr lang="en-SG" sz="1200" kern="1200" dirty="0">
              <a:solidFill>
                <a:schemeClr val="tx1"/>
              </a:solidFill>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79763002"/>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Do things that are voluntary to honor the Lord—especially when life is so busy that we don’t do anything optional.</a:t>
            </a:r>
          </a:p>
        </p:txBody>
      </p:sp>
    </p:spTree>
    <p:extLst>
      <p:ext uri="{BB962C8B-B14F-4D97-AF65-F5344CB8AC3E}">
        <p14:creationId xmlns:p14="http://schemas.microsoft.com/office/powerpoint/2010/main" val="1224143281"/>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panose="020B0604020202020204" pitchFamily="34" charset="0"/>
                <a:cs typeface="Arial" panose="020B0604020202020204" pitchFamily="34" charset="0"/>
              </a:rPr>
              <a:t>Israel could continue to enjoy God’s presence by three sacrifices for consecration when in fellowship (Lev 1–3).</a:t>
            </a:r>
          </a:p>
          <a:p>
            <a:r>
              <a:rPr lang="en-US" sz="1200" kern="1200" dirty="0">
                <a:solidFill>
                  <a:schemeClr val="tx1"/>
                </a:solidFill>
                <a:effectLst/>
                <a:latin typeface="Arial" panose="020B0604020202020204" pitchFamily="34" charset="0"/>
                <a:ea typeface="+mn-ea"/>
                <a:cs typeface="Arial" panose="020B0604020202020204" pitchFamily="34" charset="0"/>
              </a:rPr>
              <a:t>We also should express our love to God in new ways.</a:t>
            </a:r>
            <a:r>
              <a:rPr lang="en-SG" dirty="0">
                <a:effectLst/>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3487641859"/>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panose="020B0604020202020204" pitchFamily="34" charset="0"/>
                <a:cs typeface="Arial" panose="020B0604020202020204" pitchFamily="34" charset="0"/>
              </a:rPr>
              <a:t>The burnt offering was a voluntary sacrifice that totally consumed the animal to draw near to God in total dedication (Lev 1).</a:t>
            </a:r>
          </a:p>
        </p:txBody>
      </p:sp>
    </p:spTree>
    <p:extLst>
      <p:ext uri="{BB962C8B-B14F-4D97-AF65-F5344CB8AC3E}">
        <p14:creationId xmlns:p14="http://schemas.microsoft.com/office/powerpoint/2010/main" val="1476587027"/>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baseline="0" dirty="0">
                <a:latin typeface="Arial" panose="020B0604020202020204" pitchFamily="34" charset="0"/>
                <a:ea typeface="ＭＳ Ｐゴシック" charset="0"/>
                <a:cs typeface="Arial" panose="020B0604020202020204" pitchFamily="34" charset="0"/>
              </a:rPr>
              <a:t>The burnt offering begins with instructions to offer a bull. Wow, what an expensive gift to God! This would be several months or even a year or more wages for people!</a:t>
            </a:r>
            <a:endParaRPr lang="en-US" dirty="0">
              <a:latin typeface="Arial"/>
              <a:cs typeface="Arial"/>
            </a:endParaRPr>
          </a:p>
        </p:txBody>
      </p:sp>
    </p:spTree>
    <p:extLst>
      <p:ext uri="{BB962C8B-B14F-4D97-AF65-F5344CB8AC3E}">
        <p14:creationId xmlns:p14="http://schemas.microsoft.com/office/powerpoint/2010/main" val="1273701727"/>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baseline="0" dirty="0">
                <a:latin typeface="Arial" panose="020B0604020202020204" pitchFamily="34" charset="0"/>
                <a:ea typeface="ＭＳ Ｐゴシック" charset="0"/>
                <a:cs typeface="Arial" panose="020B0604020202020204" pitchFamily="34" charset="0"/>
              </a:rPr>
              <a:t>But notice that God allowed various types of animals for the same offering.</a:t>
            </a:r>
          </a:p>
          <a:p>
            <a:r>
              <a:rPr lang="en-US" baseline="0" dirty="0">
                <a:latin typeface="Arial" panose="020B0604020202020204" pitchFamily="34" charset="0"/>
                <a:ea typeface="ＭＳ Ｐゴシック" charset="0"/>
                <a:cs typeface="Arial" panose="020B0604020202020204" pitchFamily="34" charset="0"/>
              </a:rPr>
              <a:t>“1:2. This verse forms a transition to the law of the burnt offering by referring to an offering (</a:t>
            </a:r>
            <a:r>
              <a:rPr lang="en-US" sz="1800" baseline="0" dirty="0" err="1">
                <a:latin typeface="Yehudit" pitchFamily="2" charset="77"/>
                <a:ea typeface="Yehudit" pitchFamily="2" charset="77"/>
                <a:cs typeface="Arial" panose="020B0604020202020204" pitchFamily="34" charset="0"/>
              </a:rPr>
              <a:t>NA;b√r∂q</a:t>
            </a:r>
            <a:r>
              <a:rPr lang="en-US" baseline="0" dirty="0">
                <a:latin typeface="Arial" panose="020B0604020202020204" pitchFamily="34" charset="0"/>
                <a:ea typeface="ＭＳ Ｐゴシック" charset="0"/>
                <a:cs typeface="Arial" panose="020B0604020202020204" pitchFamily="34" charset="0"/>
              </a:rPr>
              <a:t>, “that which is brought” to God—a general term covering all sacrifice) from either the herd (i.e., a bull, vv. 3-9) or the flock (i.e., a sheep or goat, vv. 10-13). With the addition of birds (vv. 14-17), this provides the formal outline of the law of burnt offering (see also 6:8-13), the animals of the offering being listed in a descending order of value” (BKC).</a:t>
            </a:r>
          </a:p>
          <a:p>
            <a:r>
              <a:rPr lang="en-US" baseline="0" dirty="0">
                <a:latin typeface="Arial" panose="020B0604020202020204" pitchFamily="34" charset="0"/>
                <a:ea typeface="ＭＳ Ｐゴシック" charset="0"/>
                <a:cs typeface="Arial" panose="020B0604020202020204" pitchFamily="34" charset="0"/>
              </a:rPr>
              <a:t>God allowed expensive offerings (bulls) for the wealthy, moderate animals for the middle class (lambs, goats), and the poor could offer as simple an animal as a bird. Likewise, he instituted the tithe because he made sure that even the poorest person could live on 90% of his income.</a:t>
            </a:r>
          </a:p>
        </p:txBody>
      </p:sp>
    </p:spTree>
    <p:extLst>
      <p:ext uri="{BB962C8B-B14F-4D97-AF65-F5344CB8AC3E}">
        <p14:creationId xmlns:p14="http://schemas.microsoft.com/office/powerpoint/2010/main" val="2402922754"/>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panose="020B0604020202020204" pitchFamily="34" charset="0"/>
                <a:cs typeface="Arial" panose="020B0604020202020204" pitchFamily="34" charset="0"/>
              </a:rPr>
              <a:t>But one thing that characterized all of these offerings is that they must be perfect animals without defect—just like our Lord Jesus Christ.</a:t>
            </a:r>
          </a:p>
        </p:txBody>
      </p:sp>
    </p:spTree>
    <p:extLst>
      <p:ext uri="{BB962C8B-B14F-4D97-AF65-F5344CB8AC3E}">
        <p14:creationId xmlns:p14="http://schemas.microsoft.com/office/powerpoint/2010/main" val="3013153891"/>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2AC92F86-1177-4544-92C9-FDEF18B1D65B}" type="slidenum">
              <a:rPr lang="zh-CN" altLang="en-US" sz="1200">
                <a:solidFill>
                  <a:schemeClr val="tx1"/>
                </a:solidFill>
                <a:latin typeface="Times New Roman" charset="0"/>
                <a:ea typeface="SimSun" charset="0"/>
                <a:cs typeface="SimSun" charset="0"/>
              </a:rPr>
              <a:pPr/>
              <a:t>101</a:t>
            </a:fld>
            <a:endParaRPr lang="en-US" altLang="zh-CN" sz="1200">
              <a:solidFill>
                <a:schemeClr val="tx1"/>
              </a:solidFill>
              <a:latin typeface="Times New Roman" charset="0"/>
              <a:ea typeface="SimSun" charset="0"/>
              <a:cs typeface="SimSun" charset="0"/>
            </a:endParaRPr>
          </a:p>
        </p:txBody>
      </p:sp>
      <p:sp>
        <p:nvSpPr>
          <p:cNvPr id="174083" name="Rectangle 2"/>
          <p:cNvSpPr>
            <a:spLocks noGrp="1" noRot="1" noChangeAspect="1" noChangeArrowheads="1" noTextEdit="1"/>
          </p:cNvSpPr>
          <p:nvPr>
            <p:ph type="sldImg"/>
          </p:nvPr>
        </p:nvSpPr>
        <p:spPr>
          <a:ln/>
        </p:spPr>
      </p:sp>
      <p:sp>
        <p:nvSpPr>
          <p:cNvPr id="17408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tLang="zh-CN">
                <a:latin typeface="Times New Roman" charset="0"/>
                <a:ea typeface="ＭＳ Ｐゴシック" charset="0"/>
                <a:cs typeface="ＭＳ Ｐゴシック" charset="0"/>
              </a:rPr>
              <a:t>#35 in original file</a:t>
            </a: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CF87BA34-67E2-724C-ACC8-4FEADDB88228}" type="slidenum">
              <a:rPr lang="zh-CN" altLang="en-US" sz="1200">
                <a:solidFill>
                  <a:schemeClr val="tx1"/>
                </a:solidFill>
                <a:latin typeface="Times New Roman" charset="0"/>
                <a:ea typeface="SimSun" charset="0"/>
                <a:cs typeface="SimSun" charset="0"/>
              </a:rPr>
              <a:pPr/>
              <a:t>102</a:t>
            </a:fld>
            <a:endParaRPr lang="en-US" altLang="zh-CN" sz="1200">
              <a:solidFill>
                <a:schemeClr val="tx1"/>
              </a:solidFill>
              <a:latin typeface="Times New Roman" charset="0"/>
              <a:ea typeface="SimSun" charset="0"/>
              <a:cs typeface="SimSun" charset="0"/>
            </a:endParaRPr>
          </a:p>
        </p:txBody>
      </p:sp>
      <p:sp>
        <p:nvSpPr>
          <p:cNvPr id="179203" name="Rectangle 2"/>
          <p:cNvSpPr>
            <a:spLocks noGrp="1" noRot="1" noChangeAspect="1" noChangeArrowheads="1" noTextEdit="1"/>
          </p:cNvSpPr>
          <p:nvPr>
            <p:ph type="sldImg"/>
          </p:nvPr>
        </p:nvSpPr>
        <p:spPr>
          <a:solidFill>
            <a:srgbClr val="FFFFFF"/>
          </a:solidFill>
          <a:ln/>
        </p:spPr>
      </p:sp>
      <p:sp>
        <p:nvSpPr>
          <p:cNvPr id="179204"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92804045"/>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6E54ADDA-BBCE-9E4D-8EEE-CA4AF83006A5}" type="slidenum">
              <a:rPr lang="zh-CN" altLang="en-US" sz="1200">
                <a:solidFill>
                  <a:schemeClr val="tx1"/>
                </a:solidFill>
                <a:latin typeface="Times New Roman" charset="0"/>
                <a:ea typeface="SimSun" charset="0"/>
                <a:cs typeface="SimSun" charset="0"/>
              </a:rPr>
              <a:pPr/>
              <a:t>103</a:t>
            </a:fld>
            <a:endParaRPr lang="en-US" altLang="zh-CN" sz="1200">
              <a:solidFill>
                <a:schemeClr val="tx1"/>
              </a:solidFill>
              <a:latin typeface="Times New Roman" charset="0"/>
              <a:ea typeface="SimSun" charset="0"/>
              <a:cs typeface="SimSun" charset="0"/>
            </a:endParaRPr>
          </a:p>
        </p:txBody>
      </p:sp>
      <p:sp>
        <p:nvSpPr>
          <p:cNvPr id="180227" name="Rectangle 2"/>
          <p:cNvSpPr>
            <a:spLocks noGrp="1" noRot="1" noChangeAspect="1" noChangeArrowheads="1" noTextEdit="1"/>
          </p:cNvSpPr>
          <p:nvPr>
            <p:ph type="sldImg"/>
          </p:nvPr>
        </p:nvSpPr>
        <p:spPr>
          <a:solidFill>
            <a:srgbClr val="FFFFFF"/>
          </a:solidFill>
          <a:ln/>
        </p:spPr>
      </p:sp>
      <p:sp>
        <p:nvSpPr>
          <p:cNvPr id="180228"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907CB30A-F725-5B46-9F37-2DC410710560}" type="slidenum">
              <a:rPr lang="zh-CN" altLang="en-US" sz="1200">
                <a:solidFill>
                  <a:schemeClr val="tx1"/>
                </a:solidFill>
                <a:latin typeface="Times New Roman" charset="0"/>
                <a:ea typeface="SimSun" charset="0"/>
                <a:cs typeface="SimSun" charset="0"/>
              </a:rPr>
              <a:pPr/>
              <a:t>104</a:t>
            </a:fld>
            <a:endParaRPr lang="en-US" altLang="zh-CN" sz="1200">
              <a:solidFill>
                <a:schemeClr val="tx1"/>
              </a:solidFill>
              <a:latin typeface="Times New Roman" charset="0"/>
              <a:ea typeface="SimSun" charset="0"/>
              <a:cs typeface="SimSun" charset="0"/>
            </a:endParaRPr>
          </a:p>
        </p:txBody>
      </p:sp>
      <p:sp>
        <p:nvSpPr>
          <p:cNvPr id="181251" name="Rectangle 2"/>
          <p:cNvSpPr>
            <a:spLocks noGrp="1" noRot="1" noChangeAspect="1" noChangeArrowheads="1" noTextEdit="1"/>
          </p:cNvSpPr>
          <p:nvPr>
            <p:ph type="sldImg"/>
          </p:nvPr>
        </p:nvSpPr>
        <p:spPr>
          <a:solidFill>
            <a:srgbClr val="FFFFFF"/>
          </a:solidFill>
          <a:ln/>
        </p:spPr>
      </p:sp>
      <p:sp>
        <p:nvSpPr>
          <p:cNvPr id="181252"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The staple of our diet comes from grain.</a:t>
            </a:r>
          </a:p>
        </p:txBody>
      </p:sp>
    </p:spTree>
    <p:extLst>
      <p:ext uri="{BB962C8B-B14F-4D97-AF65-F5344CB8AC3E}">
        <p14:creationId xmlns:p14="http://schemas.microsoft.com/office/powerpoint/2010/main" val="4123292846"/>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When God provided grain, Israelites could offer some back to God to say thank you.</a:t>
            </a:r>
          </a:p>
        </p:txBody>
      </p:sp>
    </p:spTree>
    <p:extLst>
      <p:ext uri="{BB962C8B-B14F-4D97-AF65-F5344CB8AC3E}">
        <p14:creationId xmlns:p14="http://schemas.microsoft.com/office/powerpoint/2010/main" val="3026605087"/>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Sometimes grain could be in the form of baked loaves.</a:t>
            </a:r>
          </a:p>
        </p:txBody>
      </p:sp>
    </p:spTree>
    <p:extLst>
      <p:ext uri="{BB962C8B-B14F-4D97-AF65-F5344CB8AC3E}">
        <p14:creationId xmlns:p14="http://schemas.microsoft.com/office/powerpoint/2010/main" val="1495401818"/>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B7D9E9E1-6F15-F849-A183-6A49EA1848BD}" type="slidenum">
              <a:rPr lang="zh-CN" altLang="en-US" sz="1200">
                <a:solidFill>
                  <a:schemeClr val="tx1"/>
                </a:solidFill>
                <a:latin typeface="Times New Roman" charset="0"/>
                <a:ea typeface="SimSun" charset="0"/>
                <a:cs typeface="SimSun" charset="0"/>
              </a:rPr>
              <a:pPr/>
              <a:t>108</a:t>
            </a:fld>
            <a:endParaRPr lang="en-US" altLang="zh-CN" sz="1200">
              <a:solidFill>
                <a:schemeClr val="tx1"/>
              </a:solidFill>
              <a:latin typeface="Times New Roman" charset="0"/>
              <a:ea typeface="SimSun" charset="0"/>
              <a:cs typeface="SimSun" charset="0"/>
            </a:endParaRPr>
          </a:p>
        </p:txBody>
      </p:sp>
      <p:sp>
        <p:nvSpPr>
          <p:cNvPr id="182275" name="Rectangle 2"/>
          <p:cNvSpPr>
            <a:spLocks noGrp="1" noRot="1" noChangeAspect="1" noChangeArrowheads="1" noTextEdit="1"/>
          </p:cNvSpPr>
          <p:nvPr>
            <p:ph type="sldImg"/>
          </p:nvPr>
        </p:nvSpPr>
        <p:spPr>
          <a:ln/>
        </p:spPr>
      </p:sp>
      <p:sp>
        <p:nvSpPr>
          <p:cNvPr id="18227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SG" sz="1200" kern="1200" dirty="0">
                <a:solidFill>
                  <a:schemeClr val="tx1"/>
                </a:solidFill>
                <a:effectLst/>
                <a:latin typeface="Arial" panose="020B0604020202020204" pitchFamily="34" charset="0"/>
                <a:ea typeface="+mn-ea"/>
                <a:cs typeface="Arial" panose="020B0604020202020204" pitchFamily="34" charset="0"/>
              </a:rPr>
              <a:t>Thanking God for our food parallels the grain offering.</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6304756"/>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panose="020B0604020202020204" pitchFamily="34" charset="0"/>
                <a:cs typeface="Arial" panose="020B0604020202020204" pitchFamily="34" charset="0"/>
              </a:rPr>
              <a:t>“</a:t>
            </a:r>
            <a:r>
              <a:rPr lang="en-SG" sz="1200" kern="1200" dirty="0">
                <a:solidFill>
                  <a:schemeClr val="tx1"/>
                </a:solidFill>
                <a:effectLst/>
                <a:latin typeface="Arial" panose="020B0604020202020204" pitchFamily="34" charset="0"/>
                <a:ea typeface="+mn-ea"/>
                <a:cs typeface="Arial" panose="020B0604020202020204" pitchFamily="34" charset="0"/>
              </a:rPr>
              <a:t>The </a:t>
            </a:r>
            <a:r>
              <a:rPr lang="en-SG" sz="1200" i="1" kern="1200" dirty="0">
                <a:solidFill>
                  <a:schemeClr val="tx1"/>
                </a:solidFill>
                <a:effectLst/>
                <a:latin typeface="Arial" panose="020B0604020202020204" pitchFamily="34" charset="0"/>
                <a:ea typeface="+mn-ea"/>
                <a:cs typeface="Arial" panose="020B0604020202020204" pitchFamily="34" charset="0"/>
              </a:rPr>
              <a:t>distinctiveness</a:t>
            </a:r>
            <a:r>
              <a:rPr lang="en-SG" sz="1200" kern="1200" dirty="0">
                <a:solidFill>
                  <a:schemeClr val="tx1"/>
                </a:solidFill>
                <a:effectLst/>
                <a:latin typeface="Arial" panose="020B0604020202020204" pitchFamily="34" charset="0"/>
                <a:ea typeface="+mn-ea"/>
                <a:cs typeface="Arial" panose="020B0604020202020204" pitchFamily="34" charset="0"/>
              </a:rPr>
              <a:t> of the fellowship offering was in the communal meal which the worshiper and his family ate before the Lord (cf. 7:15). It was essentially a voluntary act in which the worshiper accepted the meat from God as a token of His covenant faithfulness and gave God acknowledgment or thankful praise for His past blessings bestowed, whether in answer to prayer, or granted unexpectedly, or the normal blessings [1:180] such as a good harvest” )” (Lindsey, </a:t>
            </a:r>
            <a:r>
              <a:rPr lang="en-SG" sz="1200" i="1" kern="1200" dirty="0">
                <a:solidFill>
                  <a:schemeClr val="tx1"/>
                </a:solidFill>
                <a:effectLst/>
                <a:latin typeface="Arial" panose="020B0604020202020204" pitchFamily="34" charset="0"/>
                <a:ea typeface="+mn-ea"/>
                <a:cs typeface="Arial" panose="020B0604020202020204" pitchFamily="34" charset="0"/>
              </a:rPr>
              <a:t>BKC</a:t>
            </a:r>
            <a:r>
              <a:rPr lang="en-SG" sz="1200" i="0" kern="1200" dirty="0">
                <a:solidFill>
                  <a:schemeClr val="tx1"/>
                </a:solidFill>
                <a:effectLst/>
                <a:latin typeface="Arial" panose="020B0604020202020204" pitchFamily="34" charset="0"/>
                <a:ea typeface="+mn-ea"/>
                <a:cs typeface="Arial" panose="020B0604020202020204" pitchFamily="34" charset="0"/>
              </a:rPr>
              <a:t>, 1:179-80). </a:t>
            </a:r>
            <a:endParaRPr lang="en-SG" sz="1200" kern="1200" dirty="0">
              <a:solidFill>
                <a:schemeClr val="tx1"/>
              </a:solidFill>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628170418"/>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SG" sz="1200" kern="1200" dirty="0">
                <a:solidFill>
                  <a:schemeClr val="tx1"/>
                </a:solidFill>
                <a:effectLst/>
                <a:latin typeface="Arial" panose="020B0604020202020204" pitchFamily="34" charset="0"/>
                <a:ea typeface="+mn-ea"/>
                <a:cs typeface="Arial" panose="020B0604020202020204" pitchFamily="34" charset="0"/>
              </a:rPr>
              <a:t>Why are these offerings called “an aroma pleasing to the L</a:t>
            </a:r>
            <a:r>
              <a:rPr lang="en-SG" sz="1100" kern="1200" dirty="0">
                <a:solidFill>
                  <a:schemeClr val="tx1"/>
                </a:solidFill>
                <a:effectLst/>
                <a:latin typeface="Arial" panose="020B0604020202020204" pitchFamily="34" charset="0"/>
                <a:ea typeface="+mn-ea"/>
                <a:cs typeface="Arial" panose="020B0604020202020204" pitchFamily="34" charset="0"/>
              </a:rPr>
              <a:t>ORD</a:t>
            </a:r>
            <a:r>
              <a:rPr lang="en-SG" sz="1200" kern="1200" dirty="0">
                <a:solidFill>
                  <a:schemeClr val="tx1"/>
                </a:solidFill>
                <a:effectLst/>
                <a:latin typeface="Arial" panose="020B0604020202020204" pitchFamily="34" charset="0"/>
                <a:ea typeface="+mn-ea"/>
                <a:cs typeface="Arial" panose="020B0604020202020204" pitchFamily="34" charset="0"/>
              </a:rPr>
              <a:t>” (Lev. 1:9, 17; 2:2, 9, 12; 3:5, 16; 4:31)? </a:t>
            </a:r>
          </a:p>
          <a:p>
            <a:r>
              <a:rPr lang="en-SG" sz="1200" kern="1200" dirty="0">
                <a:solidFill>
                  <a:schemeClr val="tx1"/>
                </a:solidFill>
                <a:effectLst/>
                <a:latin typeface="Arial" panose="020B0604020202020204" pitchFamily="34" charset="0"/>
                <a:ea typeface="+mn-ea"/>
                <a:cs typeface="Arial" panose="020B0604020202020204" pitchFamily="34" charset="0"/>
              </a:rPr>
              <a:t>• Simply put, God likes BBQ!</a:t>
            </a:r>
            <a:r>
              <a:rPr lang="en-SG" dirty="0">
                <a:effectLst/>
                <a:latin typeface="Arial" panose="020B0604020202020204" pitchFamily="34" charset="0"/>
                <a:cs typeface="Arial" panose="020B0604020202020204" pitchFamily="34" charset="0"/>
              </a:rPr>
              <a:t> </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cs typeface="Arial" panose="020B0604020202020204" pitchFamily="34" charset="0"/>
              </a:rPr>
              <a:t>More seriously, the Lord is pleased to see his people follow his ways. All obedience is like a sweet fragrance to God—especially sacrifices that express our love for him or restore our fellowship with him</a:t>
            </a:r>
          </a:p>
        </p:txBody>
      </p:sp>
    </p:spTree>
    <p:extLst>
      <p:ext uri="{BB962C8B-B14F-4D97-AF65-F5344CB8AC3E}">
        <p14:creationId xmlns:p14="http://schemas.microsoft.com/office/powerpoint/2010/main" val="919004499"/>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Do things that are voluntary to honor the Lord—especially when life is so busy that we don’t do anything optional.</a:t>
            </a:r>
          </a:p>
        </p:txBody>
      </p:sp>
    </p:spTree>
    <p:extLst>
      <p:ext uri="{BB962C8B-B14F-4D97-AF65-F5344CB8AC3E}">
        <p14:creationId xmlns:p14="http://schemas.microsoft.com/office/powerpoint/2010/main" val="29734595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25.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37.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38.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48.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69.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71.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72.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73.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74.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75.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76.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78.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79.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85.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87.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88.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89.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90.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91.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92.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93.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94.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95.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96.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97.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98.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99.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00.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01.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02.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03.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04.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05.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06.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07.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08.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09.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10.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11.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12.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13.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14.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15.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16.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17.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18.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19.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2.xml.rels><?xml version="1.0" encoding="UTF-8" standalone="yes"?>
<Relationships xmlns="http://schemas.openxmlformats.org/package/2006/relationships"><Relationship Id="rId2" Type="http://schemas.openxmlformats.org/officeDocument/2006/relationships/slideMaster" Target="../slideMasters/slideMaster16.xml"/><Relationship Id="rId1" Type="http://schemas.openxmlformats.org/officeDocument/2006/relationships/themeOverride" Target="../theme/themeOverride1.xml"/></Relationships>
</file>

<file path=ppt/slideLayouts/_rels/slideLayout1220.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21.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22.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23.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24.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25.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26.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27.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28.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29.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30.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31.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32.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33.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34.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35.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36.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37.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38.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39.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40.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41.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42.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43.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44.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45.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46.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47.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48.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49.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50.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51.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52.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53.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54.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55.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56.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57.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58.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59.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60.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61.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262.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63.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64.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65.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66.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67.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68.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69.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70.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71.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72.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41.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83.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52.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84.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0"/>
            <a:ext cx="9140825" cy="6850063"/>
            <a:chOff x="0" y="0"/>
            <a:chExt cx="5758" cy="4315"/>
          </a:xfrm>
        </p:grpSpPr>
        <p:grpSp>
          <p:nvGrpSpPr>
            <p:cNvPr id="5" name="Group 1027"/>
            <p:cNvGrpSpPr>
              <a:grpSpLocks/>
            </p:cNvGrpSpPr>
            <p:nvPr userDrawn="1"/>
          </p:nvGrpSpPr>
          <p:grpSpPr bwMode="auto">
            <a:xfrm>
              <a:off x="1728" y="2230"/>
              <a:ext cx="4027" cy="2085"/>
              <a:chOff x="1728" y="2230"/>
              <a:chExt cx="4027" cy="2085"/>
            </a:xfrm>
          </p:grpSpPr>
          <p:sp>
            <p:nvSpPr>
              <p:cNvPr id="8" name="Freeform 1028"/>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9" name="Freeform 1029"/>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10" name="Freeform 1030"/>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11" name="Freeform 1031"/>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12" name="Freeform 1032"/>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grpSp>
        <p:sp>
          <p:nvSpPr>
            <p:cNvPr id="6" name="Freeform 1033"/>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7" name="Freeform 1034"/>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grpSp>
      <p:sp>
        <p:nvSpPr>
          <p:cNvPr id="443403" name="Rectangle 1035"/>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443404" name="Rectangle 1036"/>
          <p:cNvSpPr>
            <a:spLocks noGrp="1" noChangeArrowheads="1"/>
          </p:cNvSpPr>
          <p:nvPr>
            <p:ph type="subTitle" sz="quarter"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13" name="Rectangle 1037"/>
          <p:cNvSpPr>
            <a:spLocks noGrp="1" noChangeArrowheads="1"/>
          </p:cNvSpPr>
          <p:nvPr>
            <p:ph type="dt" sz="quarter" idx="10"/>
          </p:nvPr>
        </p:nvSpPr>
        <p:spPr>
          <a:xfrm>
            <a:off x="457200" y="6248400"/>
            <a:ext cx="2133600" cy="476250"/>
          </a:xfrm>
        </p:spPr>
        <p:txBody>
          <a:bodyPr/>
          <a:lstStyle>
            <a:lvl1pPr>
              <a:defRPr/>
            </a:lvl1pPr>
          </a:lstStyle>
          <a:p>
            <a:endParaRPr lang="zh-CN" altLang="en-US"/>
          </a:p>
        </p:txBody>
      </p:sp>
      <p:sp>
        <p:nvSpPr>
          <p:cNvPr id="14" name="Rectangle 1038"/>
          <p:cNvSpPr>
            <a:spLocks noGrp="1" noChangeArrowheads="1"/>
          </p:cNvSpPr>
          <p:nvPr>
            <p:ph type="ftr" sz="quarter" idx="11"/>
          </p:nvPr>
        </p:nvSpPr>
        <p:spPr>
          <a:xfrm>
            <a:off x="3124200" y="6251575"/>
            <a:ext cx="2895600" cy="476250"/>
          </a:xfrm>
        </p:spPr>
        <p:txBody>
          <a:bodyPr/>
          <a:lstStyle>
            <a:lvl1pPr>
              <a:defRPr/>
            </a:lvl1pPr>
          </a:lstStyle>
          <a:p>
            <a:endParaRPr lang="zh-CN" altLang="en-US"/>
          </a:p>
        </p:txBody>
      </p:sp>
      <p:sp>
        <p:nvSpPr>
          <p:cNvPr id="15" name="Rectangle 1039"/>
          <p:cNvSpPr>
            <a:spLocks noGrp="1" noChangeArrowheads="1"/>
          </p:cNvSpPr>
          <p:nvPr>
            <p:ph type="sldNum" sz="quarter" idx="12"/>
          </p:nvPr>
        </p:nvSpPr>
        <p:spPr>
          <a:xfrm>
            <a:off x="6553200" y="6254750"/>
            <a:ext cx="2133600" cy="476250"/>
          </a:xfrm>
        </p:spPr>
        <p:txBody>
          <a:bodyPr/>
          <a:lstStyle>
            <a:lvl1pPr>
              <a:defRPr/>
            </a:lvl1pPr>
          </a:lstStyle>
          <a:p>
            <a:fld id="{18F23581-74DB-C84C-A1F3-8FD0F3CBAD93}" type="slidenum">
              <a:rPr lang="zh-CN" altLang="en-US"/>
              <a:pPr/>
              <a:t>‹#›</a:t>
            </a:fld>
            <a:endParaRPr lang="en-US" altLang="zh-CN"/>
          </a:p>
        </p:txBody>
      </p:sp>
    </p:spTree>
    <p:extLst>
      <p:ext uri="{BB962C8B-B14F-4D97-AF65-F5344CB8AC3E}">
        <p14:creationId xmlns:p14="http://schemas.microsoft.com/office/powerpoint/2010/main" val="221433056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6"/>
          <p:cNvSpPr>
            <a:spLocks noGrp="1" noChangeArrowheads="1"/>
          </p:cNvSpPr>
          <p:nvPr>
            <p:ph type="dt" sz="half" idx="10"/>
          </p:nvPr>
        </p:nvSpPr>
        <p:spPr>
          <a:ln/>
        </p:spPr>
        <p:txBody>
          <a:bodyPr/>
          <a:lstStyle>
            <a:lvl1pPr>
              <a:defRPr/>
            </a:lvl1pPr>
          </a:lstStyle>
          <a:p>
            <a:endParaRPr lang="zh-CN" altLang="en-US"/>
          </a:p>
        </p:txBody>
      </p:sp>
      <p:sp>
        <p:nvSpPr>
          <p:cNvPr id="5" name="Rectangle 1027"/>
          <p:cNvSpPr>
            <a:spLocks noGrp="1" noChangeArrowheads="1"/>
          </p:cNvSpPr>
          <p:nvPr>
            <p:ph type="sldNum" sz="quarter" idx="11"/>
          </p:nvPr>
        </p:nvSpPr>
        <p:spPr>
          <a:ln/>
        </p:spPr>
        <p:txBody>
          <a:bodyPr/>
          <a:lstStyle>
            <a:lvl1pPr>
              <a:defRPr/>
            </a:lvl1pPr>
          </a:lstStyle>
          <a:p>
            <a:fld id="{D51C45DA-028F-D946-8EAF-AA7702263EE0}" type="slidenum">
              <a:rPr lang="zh-CN" altLang="en-US"/>
              <a:pPr/>
              <a:t>‹#›</a:t>
            </a:fld>
            <a:endParaRPr lang="en-US" altLang="zh-CN"/>
          </a:p>
        </p:txBody>
      </p:sp>
      <p:sp>
        <p:nvSpPr>
          <p:cNvPr id="6" name="Rectangle 1038"/>
          <p:cNvSpPr>
            <a:spLocks noGrp="1" noChangeArrowheads="1"/>
          </p:cNvSpPr>
          <p:nvPr>
            <p:ph type="ftr" sz="quarter" idx="12"/>
          </p:nvPr>
        </p:nvSpPr>
        <p:spPr>
          <a:ln/>
        </p:spPr>
        <p:txBody>
          <a:bodyPr/>
          <a:lstStyle>
            <a:lvl1pPr>
              <a:defRPr/>
            </a:lvl1pPr>
          </a:lstStyle>
          <a:p>
            <a:endParaRPr lang="zh-CN" altLang="en-US"/>
          </a:p>
        </p:txBody>
      </p:sp>
    </p:spTree>
    <p:extLst>
      <p:ext uri="{BB962C8B-B14F-4D97-AF65-F5344CB8AC3E}">
        <p14:creationId xmlns:p14="http://schemas.microsoft.com/office/powerpoint/2010/main" val="2797816111"/>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8/1/20</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030210289"/>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endParaRPr lang="en-US" altLang="en-US"/>
          </a:p>
        </p:txBody>
      </p:sp>
      <p:sp>
        <p:nvSpPr>
          <p:cNvPr id="8" name="Rectangle 5"/>
          <p:cNvSpPr>
            <a:spLocks noGrp="1" noChangeArrowheads="1"/>
          </p:cNvSpPr>
          <p:nvPr>
            <p:ph type="ftr" sz="quarter" idx="11"/>
          </p:nvPr>
        </p:nvSpPr>
        <p:spPr/>
        <p:txBody>
          <a:bodyPr/>
          <a:lstStyle>
            <a:lvl1pPr>
              <a:defRPr/>
            </a:lvl1pPr>
          </a:lstStyle>
          <a:p>
            <a:endParaRPr lang="en-US" altLang="en-US"/>
          </a:p>
        </p:txBody>
      </p:sp>
      <p:sp>
        <p:nvSpPr>
          <p:cNvPr id="9" name="Rectangle 6"/>
          <p:cNvSpPr>
            <a:spLocks noGrp="1" noChangeArrowheads="1"/>
          </p:cNvSpPr>
          <p:nvPr>
            <p:ph type="sldNum" sz="quarter" idx="12"/>
          </p:nvPr>
        </p:nvSpPr>
        <p:spPr/>
        <p:txBody>
          <a:bodyPr/>
          <a:lstStyle>
            <a:lvl1pPr>
              <a:defRPr>
                <a:latin typeface="Tahoma" pitchFamily="34" charset="0"/>
              </a:defRPr>
            </a:lvl1pPr>
          </a:lstStyle>
          <a:p>
            <a:fld id="{45A35AB1-95EF-4427-845A-07FDB633940E}" type="slidenum">
              <a:rPr lang="en-US" altLang="en-US"/>
              <a:pPr/>
              <a:t>‹#›</a:t>
            </a:fld>
            <a:endParaRPr lang="en-US" altLang="en-US"/>
          </a:p>
        </p:txBody>
      </p:sp>
    </p:spTree>
    <p:extLst>
      <p:ext uri="{BB962C8B-B14F-4D97-AF65-F5344CB8AC3E}">
        <p14:creationId xmlns:p14="http://schemas.microsoft.com/office/powerpoint/2010/main" val="6950747"/>
      </p:ext>
    </p:extLst>
  </p:cSld>
  <p:clrMapOvr>
    <a:masterClrMapping/>
  </p:clrMapOvr>
  <p:transition spd="med">
    <p:randomBar dir="vert"/>
  </p:transition>
</p:sldLayout>
</file>

<file path=ppt/slideLayouts/slideLayout10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endParaRPr lang="en-US" altLang="en-US"/>
          </a:p>
        </p:txBody>
      </p:sp>
      <p:sp>
        <p:nvSpPr>
          <p:cNvPr id="4" name="Rectangle 5"/>
          <p:cNvSpPr>
            <a:spLocks noGrp="1" noChangeArrowheads="1"/>
          </p:cNvSpPr>
          <p:nvPr>
            <p:ph type="ftr" sz="quarter" idx="11"/>
          </p:nvPr>
        </p:nvSpPr>
        <p:spPr/>
        <p:txBody>
          <a:bodyPr/>
          <a:lstStyle>
            <a:lvl1pPr>
              <a:defRPr/>
            </a:lvl1pPr>
          </a:lstStyle>
          <a:p>
            <a:endParaRPr lang="en-US" altLang="en-US"/>
          </a:p>
        </p:txBody>
      </p:sp>
      <p:sp>
        <p:nvSpPr>
          <p:cNvPr id="5" name="Rectangle 6"/>
          <p:cNvSpPr>
            <a:spLocks noGrp="1" noChangeArrowheads="1"/>
          </p:cNvSpPr>
          <p:nvPr>
            <p:ph type="sldNum" sz="quarter" idx="12"/>
          </p:nvPr>
        </p:nvSpPr>
        <p:spPr/>
        <p:txBody>
          <a:bodyPr/>
          <a:lstStyle>
            <a:lvl1pPr>
              <a:defRPr>
                <a:latin typeface="Tahoma" pitchFamily="34" charset="0"/>
              </a:defRPr>
            </a:lvl1pPr>
          </a:lstStyle>
          <a:p>
            <a:fld id="{435C43B2-CEEC-4343-B2F4-F728177D3F1F}" type="slidenum">
              <a:rPr lang="en-US" altLang="en-US"/>
              <a:pPr/>
              <a:t>‹#›</a:t>
            </a:fld>
            <a:endParaRPr lang="en-US" altLang="en-US"/>
          </a:p>
        </p:txBody>
      </p:sp>
    </p:spTree>
    <p:extLst>
      <p:ext uri="{BB962C8B-B14F-4D97-AF65-F5344CB8AC3E}">
        <p14:creationId xmlns:p14="http://schemas.microsoft.com/office/powerpoint/2010/main" val="867859377"/>
      </p:ext>
    </p:extLst>
  </p:cSld>
  <p:clrMapOvr>
    <a:masterClrMapping/>
  </p:clrMapOvr>
  <p:transition spd="med">
    <p:randomBar dir="vert"/>
  </p:transition>
</p:sldLayout>
</file>

<file path=ppt/slideLayouts/slideLayout10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endParaRPr lang="en-US" altLang="en-US"/>
          </a:p>
        </p:txBody>
      </p:sp>
      <p:sp>
        <p:nvSpPr>
          <p:cNvPr id="3" name="Rectangle 5"/>
          <p:cNvSpPr>
            <a:spLocks noGrp="1" noChangeArrowheads="1"/>
          </p:cNvSpPr>
          <p:nvPr>
            <p:ph type="ftr" sz="quarter" idx="11"/>
          </p:nvPr>
        </p:nvSpPr>
        <p:spPr/>
        <p:txBody>
          <a:bodyPr/>
          <a:lstStyle>
            <a:lvl1pPr>
              <a:defRPr/>
            </a:lvl1pPr>
          </a:lstStyle>
          <a:p>
            <a:endParaRPr lang="en-US" altLang="en-US"/>
          </a:p>
        </p:txBody>
      </p:sp>
      <p:sp>
        <p:nvSpPr>
          <p:cNvPr id="4" name="Rectangle 6"/>
          <p:cNvSpPr>
            <a:spLocks noGrp="1" noChangeArrowheads="1"/>
          </p:cNvSpPr>
          <p:nvPr>
            <p:ph type="sldNum" sz="quarter" idx="12"/>
          </p:nvPr>
        </p:nvSpPr>
        <p:spPr/>
        <p:txBody>
          <a:bodyPr/>
          <a:lstStyle>
            <a:lvl1pPr>
              <a:defRPr>
                <a:latin typeface="Tahoma" pitchFamily="34" charset="0"/>
              </a:defRPr>
            </a:lvl1pPr>
          </a:lstStyle>
          <a:p>
            <a:fld id="{74F20EB9-D48F-4C7B-8D96-0A78F6B520A9}" type="slidenum">
              <a:rPr lang="en-US" altLang="en-US"/>
              <a:pPr/>
              <a:t>‹#›</a:t>
            </a:fld>
            <a:endParaRPr lang="en-US" altLang="en-US"/>
          </a:p>
        </p:txBody>
      </p:sp>
    </p:spTree>
    <p:extLst>
      <p:ext uri="{BB962C8B-B14F-4D97-AF65-F5344CB8AC3E}">
        <p14:creationId xmlns:p14="http://schemas.microsoft.com/office/powerpoint/2010/main" val="1620057768"/>
      </p:ext>
    </p:extLst>
  </p:cSld>
  <p:clrMapOvr>
    <a:masterClrMapping/>
  </p:clrMapOvr>
  <p:transition spd="med">
    <p:randomBar dir="vert"/>
  </p:transition>
</p:sldLayout>
</file>

<file path=ppt/slideLayouts/slideLayout10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endParaRPr lang="en-US" altLang="en-US"/>
          </a:p>
        </p:txBody>
      </p:sp>
      <p:sp>
        <p:nvSpPr>
          <p:cNvPr id="6" name="Rectangle 5"/>
          <p:cNvSpPr>
            <a:spLocks noGrp="1" noChangeArrowheads="1"/>
          </p:cNvSpPr>
          <p:nvPr>
            <p:ph type="ftr" sz="quarter" idx="11"/>
          </p:nvPr>
        </p:nvSpPr>
        <p:spPr/>
        <p:txBody>
          <a:bodyPr/>
          <a:lstStyle>
            <a:lvl1pPr>
              <a:defRPr/>
            </a:lvl1pPr>
          </a:lstStyle>
          <a:p>
            <a:endParaRPr lang="en-US" altLang="en-US"/>
          </a:p>
        </p:txBody>
      </p:sp>
      <p:sp>
        <p:nvSpPr>
          <p:cNvPr id="7" name="Rectangle 6"/>
          <p:cNvSpPr>
            <a:spLocks noGrp="1" noChangeArrowheads="1"/>
          </p:cNvSpPr>
          <p:nvPr>
            <p:ph type="sldNum" sz="quarter" idx="12"/>
          </p:nvPr>
        </p:nvSpPr>
        <p:spPr/>
        <p:txBody>
          <a:bodyPr/>
          <a:lstStyle>
            <a:lvl1pPr>
              <a:defRPr>
                <a:latin typeface="Tahoma" pitchFamily="34" charset="0"/>
              </a:defRPr>
            </a:lvl1pPr>
          </a:lstStyle>
          <a:p>
            <a:fld id="{5A8888D8-C934-40F9-A689-324E27765CD3}" type="slidenum">
              <a:rPr lang="en-US" altLang="en-US"/>
              <a:pPr/>
              <a:t>‹#›</a:t>
            </a:fld>
            <a:endParaRPr lang="en-US" altLang="en-US"/>
          </a:p>
        </p:txBody>
      </p:sp>
    </p:spTree>
    <p:extLst>
      <p:ext uri="{BB962C8B-B14F-4D97-AF65-F5344CB8AC3E}">
        <p14:creationId xmlns:p14="http://schemas.microsoft.com/office/powerpoint/2010/main" val="1514885483"/>
      </p:ext>
    </p:extLst>
  </p:cSld>
  <p:clrMapOvr>
    <a:masterClrMapping/>
  </p:clrMapOvr>
  <p:transition spd="med">
    <p:randomBar dir="vert"/>
  </p:transition>
</p:sldLayout>
</file>

<file path=ppt/slideLayouts/slideLayout10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endParaRPr lang="en-US" altLang="en-US"/>
          </a:p>
        </p:txBody>
      </p:sp>
      <p:sp>
        <p:nvSpPr>
          <p:cNvPr id="6" name="Rectangle 5"/>
          <p:cNvSpPr>
            <a:spLocks noGrp="1" noChangeArrowheads="1"/>
          </p:cNvSpPr>
          <p:nvPr>
            <p:ph type="ftr" sz="quarter" idx="11"/>
          </p:nvPr>
        </p:nvSpPr>
        <p:spPr/>
        <p:txBody>
          <a:bodyPr/>
          <a:lstStyle>
            <a:lvl1pPr>
              <a:defRPr/>
            </a:lvl1pPr>
          </a:lstStyle>
          <a:p>
            <a:endParaRPr lang="en-US" altLang="en-US"/>
          </a:p>
        </p:txBody>
      </p:sp>
      <p:sp>
        <p:nvSpPr>
          <p:cNvPr id="7" name="Rectangle 6"/>
          <p:cNvSpPr>
            <a:spLocks noGrp="1" noChangeArrowheads="1"/>
          </p:cNvSpPr>
          <p:nvPr>
            <p:ph type="sldNum" sz="quarter" idx="12"/>
          </p:nvPr>
        </p:nvSpPr>
        <p:spPr/>
        <p:txBody>
          <a:bodyPr/>
          <a:lstStyle>
            <a:lvl1pPr>
              <a:defRPr>
                <a:latin typeface="Tahoma" pitchFamily="34" charset="0"/>
              </a:defRPr>
            </a:lvl1pPr>
          </a:lstStyle>
          <a:p>
            <a:fld id="{CBB42561-659A-4466-8394-7CCABB96BD9B}" type="slidenum">
              <a:rPr lang="en-US" altLang="en-US"/>
              <a:pPr/>
              <a:t>‹#›</a:t>
            </a:fld>
            <a:endParaRPr lang="en-US" altLang="en-US"/>
          </a:p>
        </p:txBody>
      </p:sp>
    </p:spTree>
    <p:extLst>
      <p:ext uri="{BB962C8B-B14F-4D97-AF65-F5344CB8AC3E}">
        <p14:creationId xmlns:p14="http://schemas.microsoft.com/office/powerpoint/2010/main" val="1862514575"/>
      </p:ext>
    </p:extLst>
  </p:cSld>
  <p:clrMapOvr>
    <a:masterClrMapping/>
  </p:clrMapOvr>
  <p:transition spd="med">
    <p:randomBar dir="vert"/>
  </p:transition>
</p:sldLayout>
</file>

<file path=ppt/slideLayouts/slideLayout10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endParaRPr lang="en-US" altLang="en-US"/>
          </a:p>
        </p:txBody>
      </p:sp>
      <p:sp>
        <p:nvSpPr>
          <p:cNvPr id="5" name="Rectangle 5"/>
          <p:cNvSpPr>
            <a:spLocks noGrp="1" noChangeArrowheads="1"/>
          </p:cNvSpPr>
          <p:nvPr>
            <p:ph type="ftr" sz="quarter" idx="11"/>
          </p:nvPr>
        </p:nvSpPr>
        <p:spPr/>
        <p:txBody>
          <a:bodyPr/>
          <a:lstStyle>
            <a:lvl1pPr>
              <a:defRPr/>
            </a:lvl1pPr>
          </a:lstStyle>
          <a:p>
            <a:endParaRPr lang="en-US" altLang="en-US"/>
          </a:p>
        </p:txBody>
      </p:sp>
      <p:sp>
        <p:nvSpPr>
          <p:cNvPr id="6" name="Rectangle 6"/>
          <p:cNvSpPr>
            <a:spLocks noGrp="1" noChangeArrowheads="1"/>
          </p:cNvSpPr>
          <p:nvPr>
            <p:ph type="sldNum" sz="quarter" idx="12"/>
          </p:nvPr>
        </p:nvSpPr>
        <p:spPr/>
        <p:txBody>
          <a:bodyPr/>
          <a:lstStyle>
            <a:lvl1pPr>
              <a:defRPr>
                <a:latin typeface="Tahoma" pitchFamily="34" charset="0"/>
              </a:defRPr>
            </a:lvl1pPr>
          </a:lstStyle>
          <a:p>
            <a:fld id="{51D9CC87-62BA-47E0-A3ED-A637C66F4347}" type="slidenum">
              <a:rPr lang="en-US" altLang="en-US"/>
              <a:pPr/>
              <a:t>‹#›</a:t>
            </a:fld>
            <a:endParaRPr lang="en-US" altLang="en-US"/>
          </a:p>
        </p:txBody>
      </p:sp>
    </p:spTree>
    <p:extLst>
      <p:ext uri="{BB962C8B-B14F-4D97-AF65-F5344CB8AC3E}">
        <p14:creationId xmlns:p14="http://schemas.microsoft.com/office/powerpoint/2010/main" val="3355013256"/>
      </p:ext>
    </p:extLst>
  </p:cSld>
  <p:clrMapOvr>
    <a:masterClrMapping/>
  </p:clrMapOvr>
  <p:transition spd="med">
    <p:randomBar dir="vert"/>
  </p:transition>
</p:sldLayout>
</file>

<file path=ppt/slideLayouts/slideLayout10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endParaRPr lang="en-US" altLang="en-US"/>
          </a:p>
        </p:txBody>
      </p:sp>
      <p:sp>
        <p:nvSpPr>
          <p:cNvPr id="5" name="Rectangle 5"/>
          <p:cNvSpPr>
            <a:spLocks noGrp="1" noChangeArrowheads="1"/>
          </p:cNvSpPr>
          <p:nvPr>
            <p:ph type="ftr" sz="quarter" idx="11"/>
          </p:nvPr>
        </p:nvSpPr>
        <p:spPr/>
        <p:txBody>
          <a:bodyPr/>
          <a:lstStyle>
            <a:lvl1pPr>
              <a:defRPr/>
            </a:lvl1pPr>
          </a:lstStyle>
          <a:p>
            <a:endParaRPr lang="en-US" altLang="en-US"/>
          </a:p>
        </p:txBody>
      </p:sp>
      <p:sp>
        <p:nvSpPr>
          <p:cNvPr id="6" name="Rectangle 6"/>
          <p:cNvSpPr>
            <a:spLocks noGrp="1" noChangeArrowheads="1"/>
          </p:cNvSpPr>
          <p:nvPr>
            <p:ph type="sldNum" sz="quarter" idx="12"/>
          </p:nvPr>
        </p:nvSpPr>
        <p:spPr/>
        <p:txBody>
          <a:bodyPr/>
          <a:lstStyle>
            <a:lvl1pPr>
              <a:defRPr>
                <a:latin typeface="Tahoma" pitchFamily="34" charset="0"/>
              </a:defRPr>
            </a:lvl1pPr>
          </a:lstStyle>
          <a:p>
            <a:fld id="{87CEFCA0-B99A-45C8-B101-398FA7DCC946}" type="slidenum">
              <a:rPr lang="en-US" altLang="en-US"/>
              <a:pPr/>
              <a:t>‹#›</a:t>
            </a:fld>
            <a:endParaRPr lang="en-US" altLang="en-US"/>
          </a:p>
        </p:txBody>
      </p:sp>
    </p:spTree>
    <p:extLst>
      <p:ext uri="{BB962C8B-B14F-4D97-AF65-F5344CB8AC3E}">
        <p14:creationId xmlns:p14="http://schemas.microsoft.com/office/powerpoint/2010/main" val="2265973186"/>
      </p:ext>
    </p:extLst>
  </p:cSld>
  <p:clrMapOvr>
    <a:masterClrMapping/>
  </p:clrMapOvr>
  <p:transition spd="med">
    <p:randomBar dir="vert"/>
  </p:transition>
</p:sldLayout>
</file>

<file path=ppt/slideLayouts/slideLayout1007.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endParaRPr lang="en-US" altLang="en-US"/>
          </a:p>
        </p:txBody>
      </p:sp>
      <p:sp>
        <p:nvSpPr>
          <p:cNvPr id="4" name="Rectangle 5"/>
          <p:cNvSpPr>
            <a:spLocks noGrp="1" noChangeArrowheads="1"/>
          </p:cNvSpPr>
          <p:nvPr>
            <p:ph type="ftr" sz="quarter" idx="11"/>
          </p:nvPr>
        </p:nvSpPr>
        <p:spPr/>
        <p:txBody>
          <a:bodyPr/>
          <a:lstStyle>
            <a:lvl1pPr>
              <a:defRPr/>
            </a:lvl1pPr>
          </a:lstStyle>
          <a:p>
            <a:endParaRPr lang="en-US" altLang="en-US"/>
          </a:p>
        </p:txBody>
      </p:sp>
      <p:sp>
        <p:nvSpPr>
          <p:cNvPr id="5" name="Rectangle 6"/>
          <p:cNvSpPr>
            <a:spLocks noGrp="1" noChangeArrowheads="1"/>
          </p:cNvSpPr>
          <p:nvPr>
            <p:ph type="sldNum" sz="quarter" idx="12"/>
          </p:nvPr>
        </p:nvSpPr>
        <p:spPr/>
        <p:txBody>
          <a:bodyPr/>
          <a:lstStyle>
            <a:lvl1pPr>
              <a:defRPr>
                <a:latin typeface="Tahoma" pitchFamily="34" charset="0"/>
              </a:defRPr>
            </a:lvl1pPr>
          </a:lstStyle>
          <a:p>
            <a:fld id="{2069C9FE-F5C0-48BD-8990-7EEDDABDE86F}" type="slidenum">
              <a:rPr lang="en-US" altLang="en-US"/>
              <a:pPr/>
              <a:t>‹#›</a:t>
            </a:fld>
            <a:endParaRPr lang="en-US" altLang="en-US"/>
          </a:p>
        </p:txBody>
      </p:sp>
    </p:spTree>
    <p:extLst>
      <p:ext uri="{BB962C8B-B14F-4D97-AF65-F5344CB8AC3E}">
        <p14:creationId xmlns:p14="http://schemas.microsoft.com/office/powerpoint/2010/main" val="393225385"/>
      </p:ext>
    </p:extLst>
  </p:cSld>
  <p:clrMapOvr>
    <a:masterClrMapping/>
  </p:clrMapOvr>
  <p:transition spd="med">
    <p:randomBar dir="vert"/>
  </p:transition>
</p:sldLayout>
</file>

<file path=ppt/slideLayouts/slideLayout100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endParaRPr lang="en-US" altLang="en-US"/>
          </a:p>
        </p:txBody>
      </p:sp>
      <p:sp>
        <p:nvSpPr>
          <p:cNvPr id="40" name="Rectangle 38"/>
          <p:cNvSpPr>
            <a:spLocks noGrp="1" noChangeArrowheads="1"/>
          </p:cNvSpPr>
          <p:nvPr>
            <p:ph type="ftr" sz="quarter" idx="11"/>
          </p:nvPr>
        </p:nvSpPr>
        <p:spPr/>
        <p:txBody>
          <a:bodyPr/>
          <a:lstStyle>
            <a:lvl1pPr>
              <a:defRPr/>
            </a:lvl1pPr>
          </a:lstStyle>
          <a:p>
            <a:endParaRPr lang="en-US" altLang="en-US"/>
          </a:p>
        </p:txBody>
      </p:sp>
      <p:sp>
        <p:nvSpPr>
          <p:cNvPr id="41" name="Rectangle 41"/>
          <p:cNvSpPr>
            <a:spLocks noGrp="1" noChangeArrowheads="1"/>
          </p:cNvSpPr>
          <p:nvPr>
            <p:ph type="sldNum" sz="quarter" idx="12"/>
          </p:nvPr>
        </p:nvSpPr>
        <p:spPr/>
        <p:txBody>
          <a:bodyPr/>
          <a:lstStyle>
            <a:lvl1pPr>
              <a:defRPr/>
            </a:lvl1pPr>
          </a:lstStyle>
          <a:p>
            <a:fld id="{D316C434-010C-48FC-A951-5027DA76FDDA}" type="slidenum">
              <a:rPr lang="en-US" altLang="en-US"/>
              <a:pPr/>
              <a:t>‹#›</a:t>
            </a:fld>
            <a:endParaRPr lang="en-US" altLang="en-US"/>
          </a:p>
        </p:txBody>
      </p:sp>
    </p:spTree>
    <p:extLst>
      <p:ext uri="{BB962C8B-B14F-4D97-AF65-F5344CB8AC3E}">
        <p14:creationId xmlns:p14="http://schemas.microsoft.com/office/powerpoint/2010/main" val="3816592374"/>
      </p:ext>
    </p:extLst>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9413439F-503C-4579-9DA5-8083D3FFA024}" type="slidenum">
              <a:rPr lang="en-US" altLang="en-US"/>
              <a:pPr/>
              <a:t>‹#›</a:t>
            </a:fld>
            <a:endParaRPr lang="en-US" altLang="en-US"/>
          </a:p>
        </p:txBody>
      </p:sp>
    </p:spTree>
    <p:extLst>
      <p:ext uri="{BB962C8B-B14F-4D97-AF65-F5344CB8AC3E}">
        <p14:creationId xmlns:p14="http://schemas.microsoft.com/office/powerpoint/2010/main" val="2460781631"/>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8/1/20</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666872759"/>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88CC3A54-3350-4BE7-A996-017D3AAA423B}" type="slidenum">
              <a:rPr lang="en-US" altLang="en-US"/>
              <a:pPr/>
              <a:t>‹#›</a:t>
            </a:fld>
            <a:endParaRPr lang="en-US" altLang="en-US"/>
          </a:p>
        </p:txBody>
      </p:sp>
    </p:spTree>
    <p:extLst>
      <p:ext uri="{BB962C8B-B14F-4D97-AF65-F5344CB8AC3E}">
        <p14:creationId xmlns:p14="http://schemas.microsoft.com/office/powerpoint/2010/main" val="842181528"/>
      </p:ext>
    </p:extLst>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1ACF95D2-27A0-4631-A5AA-252FB0957486}" type="slidenum">
              <a:rPr lang="en-US" altLang="en-US"/>
              <a:pPr/>
              <a:t>‹#›</a:t>
            </a:fld>
            <a:endParaRPr lang="en-US" altLang="en-US"/>
          </a:p>
        </p:txBody>
      </p:sp>
    </p:spTree>
    <p:extLst>
      <p:ext uri="{BB962C8B-B14F-4D97-AF65-F5344CB8AC3E}">
        <p14:creationId xmlns:p14="http://schemas.microsoft.com/office/powerpoint/2010/main" val="3668306895"/>
      </p:ext>
    </p:extLst>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endParaRPr lang="en-US" altLang="en-US"/>
          </a:p>
        </p:txBody>
      </p:sp>
      <p:sp>
        <p:nvSpPr>
          <p:cNvPr id="8" name="Rectangle 40"/>
          <p:cNvSpPr>
            <a:spLocks noGrp="1" noChangeArrowheads="1"/>
          </p:cNvSpPr>
          <p:nvPr>
            <p:ph type="ftr" sz="quarter" idx="11"/>
          </p:nvPr>
        </p:nvSpPr>
        <p:spPr>
          <a:ln/>
        </p:spPr>
        <p:txBody>
          <a:bodyPr/>
          <a:lstStyle>
            <a:lvl1pPr>
              <a:defRPr/>
            </a:lvl1pPr>
          </a:lstStyle>
          <a:p>
            <a:endParaRPr lang="en-US" altLang="en-US"/>
          </a:p>
        </p:txBody>
      </p:sp>
      <p:sp>
        <p:nvSpPr>
          <p:cNvPr id="9" name="Rectangle 41"/>
          <p:cNvSpPr>
            <a:spLocks noGrp="1" noChangeArrowheads="1"/>
          </p:cNvSpPr>
          <p:nvPr>
            <p:ph type="sldNum" sz="quarter" idx="12"/>
          </p:nvPr>
        </p:nvSpPr>
        <p:spPr>
          <a:ln/>
        </p:spPr>
        <p:txBody>
          <a:bodyPr/>
          <a:lstStyle>
            <a:lvl1pPr>
              <a:defRPr/>
            </a:lvl1pPr>
          </a:lstStyle>
          <a:p>
            <a:fld id="{74F94BC3-58CC-4BEB-8BAD-F6AFD613CA20}" type="slidenum">
              <a:rPr lang="en-US" altLang="en-US"/>
              <a:pPr/>
              <a:t>‹#›</a:t>
            </a:fld>
            <a:endParaRPr lang="en-US" altLang="en-US"/>
          </a:p>
        </p:txBody>
      </p:sp>
    </p:spTree>
    <p:extLst>
      <p:ext uri="{BB962C8B-B14F-4D97-AF65-F5344CB8AC3E}">
        <p14:creationId xmlns:p14="http://schemas.microsoft.com/office/powerpoint/2010/main" val="4008316475"/>
      </p:ext>
    </p:extLst>
  </p:cSld>
  <p:clrMapOvr>
    <a:masterClrMapping/>
  </p:clrMapOvr>
</p:sldLayout>
</file>

<file path=ppt/slideLayouts/slideLayout10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endParaRPr lang="en-US" altLang="en-US"/>
          </a:p>
        </p:txBody>
      </p:sp>
      <p:sp>
        <p:nvSpPr>
          <p:cNvPr id="4" name="Rectangle 40"/>
          <p:cNvSpPr>
            <a:spLocks noGrp="1" noChangeArrowheads="1"/>
          </p:cNvSpPr>
          <p:nvPr>
            <p:ph type="ftr" sz="quarter" idx="11"/>
          </p:nvPr>
        </p:nvSpPr>
        <p:spPr>
          <a:ln/>
        </p:spPr>
        <p:txBody>
          <a:bodyPr/>
          <a:lstStyle>
            <a:lvl1pPr>
              <a:defRPr/>
            </a:lvl1pPr>
          </a:lstStyle>
          <a:p>
            <a:endParaRPr lang="en-US" altLang="en-US"/>
          </a:p>
        </p:txBody>
      </p:sp>
      <p:sp>
        <p:nvSpPr>
          <p:cNvPr id="5" name="Rectangle 41"/>
          <p:cNvSpPr>
            <a:spLocks noGrp="1" noChangeArrowheads="1"/>
          </p:cNvSpPr>
          <p:nvPr>
            <p:ph type="sldNum" sz="quarter" idx="12"/>
          </p:nvPr>
        </p:nvSpPr>
        <p:spPr>
          <a:ln/>
        </p:spPr>
        <p:txBody>
          <a:bodyPr/>
          <a:lstStyle>
            <a:lvl1pPr>
              <a:defRPr/>
            </a:lvl1pPr>
          </a:lstStyle>
          <a:p>
            <a:fld id="{7E6EF792-955F-41CA-88D1-A70055D89324}" type="slidenum">
              <a:rPr lang="en-US" altLang="en-US"/>
              <a:pPr/>
              <a:t>‹#›</a:t>
            </a:fld>
            <a:endParaRPr lang="en-US" altLang="en-US"/>
          </a:p>
        </p:txBody>
      </p:sp>
    </p:spTree>
    <p:extLst>
      <p:ext uri="{BB962C8B-B14F-4D97-AF65-F5344CB8AC3E}">
        <p14:creationId xmlns:p14="http://schemas.microsoft.com/office/powerpoint/2010/main" val="2991997060"/>
      </p:ext>
    </p:extLst>
  </p:cSld>
  <p:clrMapOvr>
    <a:masterClrMapping/>
  </p:clrMapOvr>
</p:sldLayout>
</file>

<file path=ppt/slideLayouts/slideLayout10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endParaRPr lang="en-US" altLang="en-US"/>
          </a:p>
        </p:txBody>
      </p:sp>
      <p:sp>
        <p:nvSpPr>
          <p:cNvPr id="3" name="Rectangle 40"/>
          <p:cNvSpPr>
            <a:spLocks noGrp="1" noChangeArrowheads="1"/>
          </p:cNvSpPr>
          <p:nvPr>
            <p:ph type="ftr" sz="quarter" idx="11"/>
          </p:nvPr>
        </p:nvSpPr>
        <p:spPr>
          <a:ln/>
        </p:spPr>
        <p:txBody>
          <a:bodyPr/>
          <a:lstStyle>
            <a:lvl1pPr>
              <a:defRPr/>
            </a:lvl1pPr>
          </a:lstStyle>
          <a:p>
            <a:endParaRPr lang="en-US" altLang="en-US"/>
          </a:p>
        </p:txBody>
      </p:sp>
      <p:sp>
        <p:nvSpPr>
          <p:cNvPr id="4" name="Rectangle 41"/>
          <p:cNvSpPr>
            <a:spLocks noGrp="1" noChangeArrowheads="1"/>
          </p:cNvSpPr>
          <p:nvPr>
            <p:ph type="sldNum" sz="quarter" idx="12"/>
          </p:nvPr>
        </p:nvSpPr>
        <p:spPr>
          <a:ln/>
        </p:spPr>
        <p:txBody>
          <a:bodyPr/>
          <a:lstStyle>
            <a:lvl1pPr>
              <a:defRPr/>
            </a:lvl1pPr>
          </a:lstStyle>
          <a:p>
            <a:fld id="{5D5DBF2E-4422-4819-B423-F23B6622300B}" type="slidenum">
              <a:rPr lang="en-US" altLang="en-US"/>
              <a:pPr/>
              <a:t>‹#›</a:t>
            </a:fld>
            <a:endParaRPr lang="en-US" altLang="en-US"/>
          </a:p>
        </p:txBody>
      </p:sp>
    </p:spTree>
    <p:extLst>
      <p:ext uri="{BB962C8B-B14F-4D97-AF65-F5344CB8AC3E}">
        <p14:creationId xmlns:p14="http://schemas.microsoft.com/office/powerpoint/2010/main" val="147646761"/>
      </p:ext>
    </p:extLst>
  </p:cSld>
  <p:clrMapOvr>
    <a:masterClrMapping/>
  </p:clrMapOvr>
</p:sldLayout>
</file>

<file path=ppt/slideLayouts/slideLayout10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52838EA2-1F17-491B-AFDF-B9C6C4E99B9F}" type="slidenum">
              <a:rPr lang="en-US" altLang="en-US"/>
              <a:pPr/>
              <a:t>‹#›</a:t>
            </a:fld>
            <a:endParaRPr lang="en-US" altLang="en-US"/>
          </a:p>
        </p:txBody>
      </p:sp>
    </p:spTree>
    <p:extLst>
      <p:ext uri="{BB962C8B-B14F-4D97-AF65-F5344CB8AC3E}">
        <p14:creationId xmlns:p14="http://schemas.microsoft.com/office/powerpoint/2010/main" val="3922223699"/>
      </p:ext>
    </p:extLst>
  </p:cSld>
  <p:clrMapOvr>
    <a:masterClrMapping/>
  </p:clrMapOvr>
</p:sldLayout>
</file>

<file path=ppt/slideLayouts/slideLayout10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ED45026E-6552-409B-81B8-EC491FCAF008}" type="slidenum">
              <a:rPr lang="en-US" altLang="en-US"/>
              <a:pPr/>
              <a:t>‹#›</a:t>
            </a:fld>
            <a:endParaRPr lang="en-US" altLang="en-US"/>
          </a:p>
        </p:txBody>
      </p:sp>
    </p:spTree>
    <p:extLst>
      <p:ext uri="{BB962C8B-B14F-4D97-AF65-F5344CB8AC3E}">
        <p14:creationId xmlns:p14="http://schemas.microsoft.com/office/powerpoint/2010/main" val="3555293458"/>
      </p:ext>
    </p:extLst>
  </p:cSld>
  <p:clrMapOvr>
    <a:masterClrMapping/>
  </p:clrMapOvr>
</p:sldLayout>
</file>

<file path=ppt/slideLayouts/slideLayout10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429B861B-3DBA-474C-9630-7E8297E5DB5C}" type="slidenum">
              <a:rPr lang="en-US" altLang="en-US"/>
              <a:pPr/>
              <a:t>‹#›</a:t>
            </a:fld>
            <a:endParaRPr lang="en-US" altLang="en-US"/>
          </a:p>
        </p:txBody>
      </p:sp>
    </p:spTree>
    <p:extLst>
      <p:ext uri="{BB962C8B-B14F-4D97-AF65-F5344CB8AC3E}">
        <p14:creationId xmlns:p14="http://schemas.microsoft.com/office/powerpoint/2010/main" val="3959430822"/>
      </p:ext>
    </p:extLst>
  </p:cSld>
  <p:clrMapOvr>
    <a:masterClrMapping/>
  </p:clrMapOvr>
</p:sldLayout>
</file>

<file path=ppt/slideLayouts/slideLayout10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FE8D666F-E66B-4798-BBE7-B68D02BF240C}" type="slidenum">
              <a:rPr lang="en-US" altLang="en-US"/>
              <a:pPr/>
              <a:t>‹#›</a:t>
            </a:fld>
            <a:endParaRPr lang="en-US" altLang="en-US"/>
          </a:p>
        </p:txBody>
      </p:sp>
    </p:spTree>
    <p:extLst>
      <p:ext uri="{BB962C8B-B14F-4D97-AF65-F5344CB8AC3E}">
        <p14:creationId xmlns:p14="http://schemas.microsoft.com/office/powerpoint/2010/main" val="364591763"/>
      </p:ext>
    </p:extLst>
  </p:cSld>
  <p:clrMapOvr>
    <a:masterClrMapping/>
  </p:clrMapOvr>
</p:sldLayout>
</file>

<file path=ppt/slideLayouts/slideLayout1019.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endParaRPr lang="en-US" altLang="en-US"/>
          </a:p>
        </p:txBody>
      </p:sp>
      <p:sp>
        <p:nvSpPr>
          <p:cNvPr id="7" name="Rectangle 40"/>
          <p:cNvSpPr>
            <a:spLocks noGrp="1" noChangeArrowheads="1"/>
          </p:cNvSpPr>
          <p:nvPr>
            <p:ph type="ftr" sz="quarter" idx="11"/>
          </p:nvPr>
        </p:nvSpPr>
        <p:spPr>
          <a:ln/>
        </p:spPr>
        <p:txBody>
          <a:bodyPr/>
          <a:lstStyle>
            <a:lvl1pPr>
              <a:defRPr/>
            </a:lvl1pPr>
          </a:lstStyle>
          <a:p>
            <a:endParaRPr lang="en-US" altLang="en-US"/>
          </a:p>
        </p:txBody>
      </p:sp>
      <p:sp>
        <p:nvSpPr>
          <p:cNvPr id="8" name="Rectangle 41"/>
          <p:cNvSpPr>
            <a:spLocks noGrp="1" noChangeArrowheads="1"/>
          </p:cNvSpPr>
          <p:nvPr>
            <p:ph type="sldNum" sz="quarter" idx="12"/>
          </p:nvPr>
        </p:nvSpPr>
        <p:spPr>
          <a:ln/>
        </p:spPr>
        <p:txBody>
          <a:bodyPr/>
          <a:lstStyle>
            <a:lvl1pPr>
              <a:defRPr/>
            </a:lvl1pPr>
          </a:lstStyle>
          <a:p>
            <a:fld id="{6E896EB7-DD6E-4F7C-AE6B-36A3EA0124C2}" type="slidenum">
              <a:rPr lang="en-US" altLang="en-US"/>
              <a:pPr/>
              <a:t>‹#›</a:t>
            </a:fld>
            <a:endParaRPr lang="en-US" altLang="en-US"/>
          </a:p>
        </p:txBody>
      </p:sp>
    </p:spTree>
    <p:extLst>
      <p:ext uri="{BB962C8B-B14F-4D97-AF65-F5344CB8AC3E}">
        <p14:creationId xmlns:p14="http://schemas.microsoft.com/office/powerpoint/2010/main" val="2883966274"/>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8/1/20</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785091444"/>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1B371690-25BE-42BE-A6A7-D4156CF4CD7F}" type="slidenum">
              <a:rPr lang="en-US" altLang="en-US"/>
              <a:pPr/>
              <a:t>‹#›</a:t>
            </a:fld>
            <a:endParaRPr lang="en-US" altLang="en-US"/>
          </a:p>
        </p:txBody>
      </p:sp>
    </p:spTree>
    <p:extLst>
      <p:ext uri="{BB962C8B-B14F-4D97-AF65-F5344CB8AC3E}">
        <p14:creationId xmlns:p14="http://schemas.microsoft.com/office/powerpoint/2010/main" val="3731175215"/>
      </p:ext>
    </p:extLst>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endParaRPr lang="en-US" altLang="en-US"/>
          </a:p>
        </p:txBody>
      </p:sp>
      <p:sp>
        <p:nvSpPr>
          <p:cNvPr id="40" name="Rectangle 38"/>
          <p:cNvSpPr>
            <a:spLocks noGrp="1" noChangeArrowheads="1"/>
          </p:cNvSpPr>
          <p:nvPr>
            <p:ph type="ftr" sz="quarter" idx="11"/>
          </p:nvPr>
        </p:nvSpPr>
        <p:spPr/>
        <p:txBody>
          <a:bodyPr/>
          <a:lstStyle>
            <a:lvl1pPr>
              <a:defRPr/>
            </a:lvl1pPr>
          </a:lstStyle>
          <a:p>
            <a:endParaRPr lang="en-US" altLang="en-US"/>
          </a:p>
        </p:txBody>
      </p:sp>
      <p:sp>
        <p:nvSpPr>
          <p:cNvPr id="41" name="Rectangle 41"/>
          <p:cNvSpPr>
            <a:spLocks noGrp="1" noChangeArrowheads="1"/>
          </p:cNvSpPr>
          <p:nvPr>
            <p:ph type="sldNum" sz="quarter" idx="12"/>
          </p:nvPr>
        </p:nvSpPr>
        <p:spPr/>
        <p:txBody>
          <a:bodyPr/>
          <a:lstStyle>
            <a:lvl1pPr>
              <a:defRPr/>
            </a:lvl1pPr>
          </a:lstStyle>
          <a:p>
            <a:fld id="{4EFBA7AF-B9C0-4135-91F6-9BE758A10218}" type="slidenum">
              <a:rPr lang="en-US" altLang="en-US"/>
              <a:pPr/>
              <a:t>‹#›</a:t>
            </a:fld>
            <a:endParaRPr lang="en-US" altLang="en-US"/>
          </a:p>
        </p:txBody>
      </p:sp>
    </p:spTree>
    <p:extLst>
      <p:ext uri="{BB962C8B-B14F-4D97-AF65-F5344CB8AC3E}">
        <p14:creationId xmlns:p14="http://schemas.microsoft.com/office/powerpoint/2010/main" val="2239361441"/>
      </p:ext>
    </p:extLst>
  </p:cSld>
  <p:clrMapOvr>
    <a:masterClrMapping/>
  </p:clrMapOvr>
</p:sldLayout>
</file>

<file path=ppt/slideLayouts/slideLayout10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7F1644C2-279B-4664-9E38-4A9AF05C9B82}" type="slidenum">
              <a:rPr lang="en-US" altLang="en-US"/>
              <a:pPr/>
              <a:t>‹#›</a:t>
            </a:fld>
            <a:endParaRPr lang="en-US" altLang="en-US"/>
          </a:p>
        </p:txBody>
      </p:sp>
    </p:spTree>
    <p:extLst>
      <p:ext uri="{BB962C8B-B14F-4D97-AF65-F5344CB8AC3E}">
        <p14:creationId xmlns:p14="http://schemas.microsoft.com/office/powerpoint/2010/main" val="1051616984"/>
      </p:ext>
    </p:extLst>
  </p:cSld>
  <p:clrMapOvr>
    <a:masterClrMapping/>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CC7F8F07-8CE6-469A-8D5E-5D4906190D77}" type="slidenum">
              <a:rPr lang="en-US" altLang="en-US"/>
              <a:pPr/>
              <a:t>‹#›</a:t>
            </a:fld>
            <a:endParaRPr lang="en-US" altLang="en-US"/>
          </a:p>
        </p:txBody>
      </p:sp>
    </p:spTree>
    <p:extLst>
      <p:ext uri="{BB962C8B-B14F-4D97-AF65-F5344CB8AC3E}">
        <p14:creationId xmlns:p14="http://schemas.microsoft.com/office/powerpoint/2010/main" val="2871535319"/>
      </p:ext>
    </p:extLst>
  </p:cSld>
  <p:clrMapOvr>
    <a:masterClrMapping/>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21D7B910-B863-4803-93D1-35191CA62C4C}" type="slidenum">
              <a:rPr lang="en-US" altLang="en-US"/>
              <a:pPr/>
              <a:t>‹#›</a:t>
            </a:fld>
            <a:endParaRPr lang="en-US" altLang="en-US"/>
          </a:p>
        </p:txBody>
      </p:sp>
    </p:spTree>
    <p:extLst>
      <p:ext uri="{BB962C8B-B14F-4D97-AF65-F5344CB8AC3E}">
        <p14:creationId xmlns:p14="http://schemas.microsoft.com/office/powerpoint/2010/main" val="1765968292"/>
      </p:ext>
    </p:extLst>
  </p:cSld>
  <p:clrMapOvr>
    <a:masterClrMapping/>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endParaRPr lang="en-US" altLang="en-US"/>
          </a:p>
        </p:txBody>
      </p:sp>
      <p:sp>
        <p:nvSpPr>
          <p:cNvPr id="8" name="Rectangle 40"/>
          <p:cNvSpPr>
            <a:spLocks noGrp="1" noChangeArrowheads="1"/>
          </p:cNvSpPr>
          <p:nvPr>
            <p:ph type="ftr" sz="quarter" idx="11"/>
          </p:nvPr>
        </p:nvSpPr>
        <p:spPr>
          <a:ln/>
        </p:spPr>
        <p:txBody>
          <a:bodyPr/>
          <a:lstStyle>
            <a:lvl1pPr>
              <a:defRPr/>
            </a:lvl1pPr>
          </a:lstStyle>
          <a:p>
            <a:endParaRPr lang="en-US" altLang="en-US"/>
          </a:p>
        </p:txBody>
      </p:sp>
      <p:sp>
        <p:nvSpPr>
          <p:cNvPr id="9" name="Rectangle 41"/>
          <p:cNvSpPr>
            <a:spLocks noGrp="1" noChangeArrowheads="1"/>
          </p:cNvSpPr>
          <p:nvPr>
            <p:ph type="sldNum" sz="quarter" idx="12"/>
          </p:nvPr>
        </p:nvSpPr>
        <p:spPr>
          <a:ln/>
        </p:spPr>
        <p:txBody>
          <a:bodyPr/>
          <a:lstStyle>
            <a:lvl1pPr>
              <a:defRPr/>
            </a:lvl1pPr>
          </a:lstStyle>
          <a:p>
            <a:fld id="{2C83659C-048A-46FE-A030-62D3322B7A38}" type="slidenum">
              <a:rPr lang="en-US" altLang="en-US"/>
              <a:pPr/>
              <a:t>‹#›</a:t>
            </a:fld>
            <a:endParaRPr lang="en-US" altLang="en-US"/>
          </a:p>
        </p:txBody>
      </p:sp>
    </p:spTree>
    <p:extLst>
      <p:ext uri="{BB962C8B-B14F-4D97-AF65-F5344CB8AC3E}">
        <p14:creationId xmlns:p14="http://schemas.microsoft.com/office/powerpoint/2010/main" val="2254571709"/>
      </p:ext>
    </p:extLst>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endParaRPr lang="en-US" altLang="en-US"/>
          </a:p>
        </p:txBody>
      </p:sp>
      <p:sp>
        <p:nvSpPr>
          <p:cNvPr id="4" name="Rectangle 40"/>
          <p:cNvSpPr>
            <a:spLocks noGrp="1" noChangeArrowheads="1"/>
          </p:cNvSpPr>
          <p:nvPr>
            <p:ph type="ftr" sz="quarter" idx="11"/>
          </p:nvPr>
        </p:nvSpPr>
        <p:spPr>
          <a:ln/>
        </p:spPr>
        <p:txBody>
          <a:bodyPr/>
          <a:lstStyle>
            <a:lvl1pPr>
              <a:defRPr/>
            </a:lvl1pPr>
          </a:lstStyle>
          <a:p>
            <a:endParaRPr lang="en-US" altLang="en-US"/>
          </a:p>
        </p:txBody>
      </p:sp>
      <p:sp>
        <p:nvSpPr>
          <p:cNvPr id="5" name="Rectangle 41"/>
          <p:cNvSpPr>
            <a:spLocks noGrp="1" noChangeArrowheads="1"/>
          </p:cNvSpPr>
          <p:nvPr>
            <p:ph type="sldNum" sz="quarter" idx="12"/>
          </p:nvPr>
        </p:nvSpPr>
        <p:spPr>
          <a:ln/>
        </p:spPr>
        <p:txBody>
          <a:bodyPr/>
          <a:lstStyle>
            <a:lvl1pPr>
              <a:defRPr/>
            </a:lvl1pPr>
          </a:lstStyle>
          <a:p>
            <a:fld id="{A14006B4-B7A0-484E-B199-54900EB6FD69}" type="slidenum">
              <a:rPr lang="en-US" altLang="en-US"/>
              <a:pPr/>
              <a:t>‹#›</a:t>
            </a:fld>
            <a:endParaRPr lang="en-US" altLang="en-US"/>
          </a:p>
        </p:txBody>
      </p:sp>
    </p:spTree>
    <p:extLst>
      <p:ext uri="{BB962C8B-B14F-4D97-AF65-F5344CB8AC3E}">
        <p14:creationId xmlns:p14="http://schemas.microsoft.com/office/powerpoint/2010/main" val="379833770"/>
      </p:ext>
    </p:extLst>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endParaRPr lang="en-US" altLang="en-US"/>
          </a:p>
        </p:txBody>
      </p:sp>
      <p:sp>
        <p:nvSpPr>
          <p:cNvPr id="3" name="Rectangle 40"/>
          <p:cNvSpPr>
            <a:spLocks noGrp="1" noChangeArrowheads="1"/>
          </p:cNvSpPr>
          <p:nvPr>
            <p:ph type="ftr" sz="quarter" idx="11"/>
          </p:nvPr>
        </p:nvSpPr>
        <p:spPr>
          <a:ln/>
        </p:spPr>
        <p:txBody>
          <a:bodyPr/>
          <a:lstStyle>
            <a:lvl1pPr>
              <a:defRPr/>
            </a:lvl1pPr>
          </a:lstStyle>
          <a:p>
            <a:endParaRPr lang="en-US" altLang="en-US"/>
          </a:p>
        </p:txBody>
      </p:sp>
      <p:sp>
        <p:nvSpPr>
          <p:cNvPr id="4" name="Rectangle 41"/>
          <p:cNvSpPr>
            <a:spLocks noGrp="1" noChangeArrowheads="1"/>
          </p:cNvSpPr>
          <p:nvPr>
            <p:ph type="sldNum" sz="quarter" idx="12"/>
          </p:nvPr>
        </p:nvSpPr>
        <p:spPr>
          <a:ln/>
        </p:spPr>
        <p:txBody>
          <a:bodyPr/>
          <a:lstStyle>
            <a:lvl1pPr>
              <a:defRPr/>
            </a:lvl1pPr>
          </a:lstStyle>
          <a:p>
            <a:fld id="{56D3708A-E54E-47EB-9C1F-5E713345DD12}" type="slidenum">
              <a:rPr lang="en-US" altLang="en-US"/>
              <a:pPr/>
              <a:t>‹#›</a:t>
            </a:fld>
            <a:endParaRPr lang="en-US" altLang="en-US"/>
          </a:p>
        </p:txBody>
      </p:sp>
    </p:spTree>
    <p:extLst>
      <p:ext uri="{BB962C8B-B14F-4D97-AF65-F5344CB8AC3E}">
        <p14:creationId xmlns:p14="http://schemas.microsoft.com/office/powerpoint/2010/main" val="2569612080"/>
      </p:ext>
    </p:extLst>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71357677-96D6-43EC-83FA-822E2FD0340B}" type="slidenum">
              <a:rPr lang="en-US" altLang="en-US"/>
              <a:pPr/>
              <a:t>‹#›</a:t>
            </a:fld>
            <a:endParaRPr lang="en-US" altLang="en-US"/>
          </a:p>
        </p:txBody>
      </p:sp>
    </p:spTree>
    <p:extLst>
      <p:ext uri="{BB962C8B-B14F-4D97-AF65-F5344CB8AC3E}">
        <p14:creationId xmlns:p14="http://schemas.microsoft.com/office/powerpoint/2010/main" val="2499756209"/>
      </p:ext>
    </p:extLst>
  </p:cSld>
  <p:clrMapOvr>
    <a:masterClrMapping/>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C2899336-CC3A-4F97-90BC-22C2681F7360}" type="slidenum">
              <a:rPr lang="en-US" altLang="en-US"/>
              <a:pPr/>
              <a:t>‹#›</a:t>
            </a:fld>
            <a:endParaRPr lang="en-US" altLang="en-US"/>
          </a:p>
        </p:txBody>
      </p:sp>
    </p:spTree>
    <p:extLst>
      <p:ext uri="{BB962C8B-B14F-4D97-AF65-F5344CB8AC3E}">
        <p14:creationId xmlns:p14="http://schemas.microsoft.com/office/powerpoint/2010/main" val="3541110236"/>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8/1/20</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758083839"/>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27D368B6-B8D1-4FC2-B633-06F7ABE35A3D}" type="slidenum">
              <a:rPr lang="en-US" altLang="en-US"/>
              <a:pPr/>
              <a:t>‹#›</a:t>
            </a:fld>
            <a:endParaRPr lang="en-US" altLang="en-US"/>
          </a:p>
        </p:txBody>
      </p:sp>
    </p:spTree>
    <p:extLst>
      <p:ext uri="{BB962C8B-B14F-4D97-AF65-F5344CB8AC3E}">
        <p14:creationId xmlns:p14="http://schemas.microsoft.com/office/powerpoint/2010/main" val="3816816934"/>
      </p:ext>
    </p:extLst>
  </p:cSld>
  <p:clrMapOvr>
    <a:masterClrMapping/>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5E29EC81-206C-4FEA-A505-6656BDD9DB64}" type="slidenum">
              <a:rPr lang="en-US" altLang="en-US"/>
              <a:pPr/>
              <a:t>‹#›</a:t>
            </a:fld>
            <a:endParaRPr lang="en-US" altLang="en-US"/>
          </a:p>
        </p:txBody>
      </p:sp>
    </p:spTree>
    <p:extLst>
      <p:ext uri="{BB962C8B-B14F-4D97-AF65-F5344CB8AC3E}">
        <p14:creationId xmlns:p14="http://schemas.microsoft.com/office/powerpoint/2010/main" val="1136863872"/>
      </p:ext>
    </p:extLst>
  </p:cSld>
  <p:clrMapOvr>
    <a:masterClrMapping/>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endParaRPr lang="en-US" altLang="en-US"/>
          </a:p>
        </p:txBody>
      </p:sp>
      <p:sp>
        <p:nvSpPr>
          <p:cNvPr id="7" name="Rectangle 40"/>
          <p:cNvSpPr>
            <a:spLocks noGrp="1" noChangeArrowheads="1"/>
          </p:cNvSpPr>
          <p:nvPr>
            <p:ph type="ftr" sz="quarter" idx="11"/>
          </p:nvPr>
        </p:nvSpPr>
        <p:spPr>
          <a:ln/>
        </p:spPr>
        <p:txBody>
          <a:bodyPr/>
          <a:lstStyle>
            <a:lvl1pPr>
              <a:defRPr/>
            </a:lvl1pPr>
          </a:lstStyle>
          <a:p>
            <a:endParaRPr lang="en-US" altLang="en-US"/>
          </a:p>
        </p:txBody>
      </p:sp>
      <p:sp>
        <p:nvSpPr>
          <p:cNvPr id="8" name="Rectangle 41"/>
          <p:cNvSpPr>
            <a:spLocks noGrp="1" noChangeArrowheads="1"/>
          </p:cNvSpPr>
          <p:nvPr>
            <p:ph type="sldNum" sz="quarter" idx="12"/>
          </p:nvPr>
        </p:nvSpPr>
        <p:spPr>
          <a:ln/>
        </p:spPr>
        <p:txBody>
          <a:bodyPr/>
          <a:lstStyle>
            <a:lvl1pPr>
              <a:defRPr/>
            </a:lvl1pPr>
          </a:lstStyle>
          <a:p>
            <a:fld id="{ED2F3741-15F2-4C74-878D-8C0604DBF880}" type="slidenum">
              <a:rPr lang="en-US" altLang="en-US"/>
              <a:pPr/>
              <a:t>‹#›</a:t>
            </a:fld>
            <a:endParaRPr lang="en-US" altLang="en-US"/>
          </a:p>
        </p:txBody>
      </p:sp>
    </p:spTree>
    <p:extLst>
      <p:ext uri="{BB962C8B-B14F-4D97-AF65-F5344CB8AC3E}">
        <p14:creationId xmlns:p14="http://schemas.microsoft.com/office/powerpoint/2010/main" val="2873923013"/>
      </p:ext>
    </p:extLst>
  </p:cSld>
  <p:clrMapOvr>
    <a:masterClrMapping/>
  </p:clrMapOvr>
</p:sldLayout>
</file>

<file path=ppt/slideLayouts/slideLayout103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644DC367-F776-4722-9B6E-C81DE6B1AA55}" type="slidenum">
              <a:rPr lang="en-US" altLang="en-US"/>
              <a:pPr/>
              <a:t>‹#›</a:t>
            </a:fld>
            <a:endParaRPr lang="en-US" altLang="en-US"/>
          </a:p>
        </p:txBody>
      </p:sp>
    </p:spTree>
    <p:extLst>
      <p:ext uri="{BB962C8B-B14F-4D97-AF65-F5344CB8AC3E}">
        <p14:creationId xmlns:p14="http://schemas.microsoft.com/office/powerpoint/2010/main" val="3070446888"/>
      </p:ext>
    </p:extLst>
  </p:cSld>
  <p:clrMapOvr>
    <a:masterClrMapping/>
  </p:clrMapOvr>
</p:sldLayout>
</file>

<file path=ppt/slideLayouts/slideLayout10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GB"/>
            </a:p>
          </p:txBody>
        </p:sp>
      </p:grpSp>
      <p:sp>
        <p:nvSpPr>
          <p:cNvPr id="101381" name="Rectangle 5"/>
          <p:cNvSpPr>
            <a:spLocks noGrp="1" noChangeArrowheads="1"/>
          </p:cNvSpPr>
          <p:nvPr>
            <p:ph type="subTitle" sz="quarter"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101385"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6"/>
          <p:cNvSpPr>
            <a:spLocks noGrp="1" noChangeArrowheads="1"/>
          </p:cNvSpPr>
          <p:nvPr>
            <p:ph type="dt" sz="quarter" idx="10"/>
          </p:nvPr>
        </p:nvSpPr>
        <p:spPr/>
        <p:txBody>
          <a:bodyPr/>
          <a:lstStyle>
            <a:lvl1pPr>
              <a:defRPr/>
            </a:lvl1pPr>
          </a:lstStyle>
          <a:p>
            <a:endParaRPr lang="en-US" altLang="en-US"/>
          </a:p>
        </p:txBody>
      </p:sp>
      <p:sp>
        <p:nvSpPr>
          <p:cNvPr id="8" name="Rectangle 7"/>
          <p:cNvSpPr>
            <a:spLocks noGrp="1" noChangeArrowheads="1"/>
          </p:cNvSpPr>
          <p:nvPr>
            <p:ph type="ftr" sz="quarter" idx="11"/>
          </p:nvPr>
        </p:nvSpPr>
        <p:spPr/>
        <p:txBody>
          <a:bodyPr/>
          <a:lstStyle>
            <a:lvl1pPr>
              <a:defRPr/>
            </a:lvl1pPr>
          </a:lstStyle>
          <a:p>
            <a:endParaRPr lang="en-US" altLang="en-US"/>
          </a:p>
        </p:txBody>
      </p:sp>
      <p:sp>
        <p:nvSpPr>
          <p:cNvPr id="9" name="Rectangle 8"/>
          <p:cNvSpPr>
            <a:spLocks noGrp="1" noChangeArrowheads="1"/>
          </p:cNvSpPr>
          <p:nvPr>
            <p:ph type="sldNum" sz="quarter" idx="12"/>
          </p:nvPr>
        </p:nvSpPr>
        <p:spPr/>
        <p:txBody>
          <a:bodyPr/>
          <a:lstStyle>
            <a:lvl1pPr>
              <a:defRPr/>
            </a:lvl1pPr>
          </a:lstStyle>
          <a:p>
            <a:fld id="{418685C7-D2AC-4B61-8C3E-BBB6159A802A}" type="slidenum">
              <a:rPr lang="en-US" altLang="en-US"/>
              <a:pPr/>
              <a:t>‹#›</a:t>
            </a:fld>
            <a:endParaRPr lang="en-US" altLang="en-US"/>
          </a:p>
        </p:txBody>
      </p:sp>
    </p:spTree>
    <p:extLst>
      <p:ext uri="{BB962C8B-B14F-4D97-AF65-F5344CB8AC3E}">
        <p14:creationId xmlns:p14="http://schemas.microsoft.com/office/powerpoint/2010/main" val="445142389"/>
      </p:ext>
    </p:extLst>
  </p:cSld>
  <p:clrMapOvr>
    <a:masterClrMapping/>
  </p:clrMapOvr>
</p:sldLayout>
</file>

<file path=ppt/slideLayouts/slideLayout10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965ABEC9-CD02-46A7-AE62-9F7CC0116B7C}" type="slidenum">
              <a:rPr lang="en-US" altLang="en-US"/>
              <a:pPr/>
              <a:t>‹#›</a:t>
            </a:fld>
            <a:endParaRPr lang="en-US" altLang="en-US"/>
          </a:p>
        </p:txBody>
      </p:sp>
    </p:spTree>
    <p:extLst>
      <p:ext uri="{BB962C8B-B14F-4D97-AF65-F5344CB8AC3E}">
        <p14:creationId xmlns:p14="http://schemas.microsoft.com/office/powerpoint/2010/main" val="3182758108"/>
      </p:ext>
    </p:extLst>
  </p:cSld>
  <p:clrMapOvr>
    <a:masterClrMapping/>
  </p:clrMapOvr>
</p:sldLayout>
</file>

<file path=ppt/slideLayouts/slideLayout10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E67CB27F-7BA9-4D52-9C96-FB8D2810E70F}" type="slidenum">
              <a:rPr lang="en-US" altLang="en-US"/>
              <a:pPr/>
              <a:t>‹#›</a:t>
            </a:fld>
            <a:endParaRPr lang="en-US" altLang="en-US"/>
          </a:p>
        </p:txBody>
      </p:sp>
    </p:spTree>
    <p:extLst>
      <p:ext uri="{BB962C8B-B14F-4D97-AF65-F5344CB8AC3E}">
        <p14:creationId xmlns:p14="http://schemas.microsoft.com/office/powerpoint/2010/main" val="1528994336"/>
      </p:ext>
    </p:extLst>
  </p:cSld>
  <p:clrMapOvr>
    <a:masterClrMapping/>
  </p:clrMapOvr>
</p:sldLayout>
</file>

<file path=ppt/slideLayouts/slideLayout10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6CE61538-BB24-4D13-B696-9859A7686530}" type="slidenum">
              <a:rPr lang="en-US" altLang="en-US"/>
              <a:pPr/>
              <a:t>‹#›</a:t>
            </a:fld>
            <a:endParaRPr lang="en-US" altLang="en-US"/>
          </a:p>
        </p:txBody>
      </p:sp>
    </p:spTree>
    <p:extLst>
      <p:ext uri="{BB962C8B-B14F-4D97-AF65-F5344CB8AC3E}">
        <p14:creationId xmlns:p14="http://schemas.microsoft.com/office/powerpoint/2010/main" val="1526448611"/>
      </p:ext>
    </p:extLst>
  </p:cSld>
  <p:clrMapOvr>
    <a:masterClrMapping/>
  </p:clrMapOvr>
</p:sldLayout>
</file>

<file path=ppt/slideLayouts/slideLayout10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endParaRPr lang="en-US" altLang="en-US"/>
          </a:p>
        </p:txBody>
      </p:sp>
      <p:sp>
        <p:nvSpPr>
          <p:cNvPr id="8" name="Rectangle 8"/>
          <p:cNvSpPr>
            <a:spLocks noGrp="1" noChangeArrowheads="1"/>
          </p:cNvSpPr>
          <p:nvPr>
            <p:ph type="ftr" sz="quarter" idx="11"/>
          </p:nvPr>
        </p:nvSpPr>
        <p:spPr>
          <a:ln/>
        </p:spPr>
        <p:txBody>
          <a:bodyPr/>
          <a:lstStyle>
            <a:lvl1pPr>
              <a:defRPr/>
            </a:lvl1pPr>
          </a:lstStyle>
          <a:p>
            <a:endParaRPr lang="en-US" altLang="en-US"/>
          </a:p>
        </p:txBody>
      </p:sp>
      <p:sp>
        <p:nvSpPr>
          <p:cNvPr id="9" name="Rectangle 9"/>
          <p:cNvSpPr>
            <a:spLocks noGrp="1" noChangeArrowheads="1"/>
          </p:cNvSpPr>
          <p:nvPr>
            <p:ph type="sldNum" sz="quarter" idx="12"/>
          </p:nvPr>
        </p:nvSpPr>
        <p:spPr>
          <a:ln/>
        </p:spPr>
        <p:txBody>
          <a:bodyPr/>
          <a:lstStyle>
            <a:lvl1pPr>
              <a:defRPr/>
            </a:lvl1pPr>
          </a:lstStyle>
          <a:p>
            <a:fld id="{26973E4B-A996-426D-8874-99A2B7670C38}" type="slidenum">
              <a:rPr lang="en-US" altLang="en-US"/>
              <a:pPr/>
              <a:t>‹#›</a:t>
            </a:fld>
            <a:endParaRPr lang="en-US" altLang="en-US"/>
          </a:p>
        </p:txBody>
      </p:sp>
    </p:spTree>
    <p:extLst>
      <p:ext uri="{BB962C8B-B14F-4D97-AF65-F5344CB8AC3E}">
        <p14:creationId xmlns:p14="http://schemas.microsoft.com/office/powerpoint/2010/main" val="242288223"/>
      </p:ext>
    </p:extLst>
  </p:cSld>
  <p:clrMapOvr>
    <a:masterClrMapping/>
  </p:clrMapOvr>
</p:sldLayout>
</file>

<file path=ppt/slideLayouts/slideLayout10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endParaRPr lang="en-US" altLang="en-US"/>
          </a:p>
        </p:txBody>
      </p:sp>
      <p:sp>
        <p:nvSpPr>
          <p:cNvPr id="4" name="Rectangle 8"/>
          <p:cNvSpPr>
            <a:spLocks noGrp="1" noChangeArrowheads="1"/>
          </p:cNvSpPr>
          <p:nvPr>
            <p:ph type="ftr" sz="quarter" idx="11"/>
          </p:nvPr>
        </p:nvSpPr>
        <p:spPr>
          <a:ln/>
        </p:spPr>
        <p:txBody>
          <a:bodyPr/>
          <a:lstStyle>
            <a:lvl1pPr>
              <a:defRPr/>
            </a:lvl1pPr>
          </a:lstStyle>
          <a:p>
            <a:endParaRPr lang="en-US" altLang="en-US"/>
          </a:p>
        </p:txBody>
      </p:sp>
      <p:sp>
        <p:nvSpPr>
          <p:cNvPr id="5" name="Rectangle 9"/>
          <p:cNvSpPr>
            <a:spLocks noGrp="1" noChangeArrowheads="1"/>
          </p:cNvSpPr>
          <p:nvPr>
            <p:ph type="sldNum" sz="quarter" idx="12"/>
          </p:nvPr>
        </p:nvSpPr>
        <p:spPr>
          <a:ln/>
        </p:spPr>
        <p:txBody>
          <a:bodyPr/>
          <a:lstStyle>
            <a:lvl1pPr>
              <a:defRPr/>
            </a:lvl1pPr>
          </a:lstStyle>
          <a:p>
            <a:fld id="{6F8F8C57-EBE3-4F12-8555-B34DA582C931}" type="slidenum">
              <a:rPr lang="en-US" altLang="en-US"/>
              <a:pPr/>
              <a:t>‹#›</a:t>
            </a:fld>
            <a:endParaRPr lang="en-US" altLang="en-US"/>
          </a:p>
        </p:txBody>
      </p:sp>
    </p:spTree>
    <p:extLst>
      <p:ext uri="{BB962C8B-B14F-4D97-AF65-F5344CB8AC3E}">
        <p14:creationId xmlns:p14="http://schemas.microsoft.com/office/powerpoint/2010/main" val="1127095656"/>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8/1/20</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162459784"/>
      </p:ext>
    </p:extLst>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endParaRPr lang="en-US" altLang="en-US"/>
          </a:p>
        </p:txBody>
      </p:sp>
      <p:sp>
        <p:nvSpPr>
          <p:cNvPr id="3" name="Rectangle 8"/>
          <p:cNvSpPr>
            <a:spLocks noGrp="1" noChangeArrowheads="1"/>
          </p:cNvSpPr>
          <p:nvPr>
            <p:ph type="ftr" sz="quarter" idx="11"/>
          </p:nvPr>
        </p:nvSpPr>
        <p:spPr>
          <a:ln/>
        </p:spPr>
        <p:txBody>
          <a:bodyPr/>
          <a:lstStyle>
            <a:lvl1pPr>
              <a:defRPr/>
            </a:lvl1pPr>
          </a:lstStyle>
          <a:p>
            <a:endParaRPr lang="en-US" altLang="en-US"/>
          </a:p>
        </p:txBody>
      </p:sp>
      <p:sp>
        <p:nvSpPr>
          <p:cNvPr id="4" name="Rectangle 9"/>
          <p:cNvSpPr>
            <a:spLocks noGrp="1" noChangeArrowheads="1"/>
          </p:cNvSpPr>
          <p:nvPr>
            <p:ph type="sldNum" sz="quarter" idx="12"/>
          </p:nvPr>
        </p:nvSpPr>
        <p:spPr>
          <a:ln/>
        </p:spPr>
        <p:txBody>
          <a:bodyPr/>
          <a:lstStyle>
            <a:lvl1pPr>
              <a:defRPr/>
            </a:lvl1pPr>
          </a:lstStyle>
          <a:p>
            <a:fld id="{2A87395C-A9E9-4219-9122-2E2F82A854FA}" type="slidenum">
              <a:rPr lang="en-US" altLang="en-US"/>
              <a:pPr/>
              <a:t>‹#›</a:t>
            </a:fld>
            <a:endParaRPr lang="en-US" altLang="en-US"/>
          </a:p>
        </p:txBody>
      </p:sp>
    </p:spTree>
    <p:extLst>
      <p:ext uri="{BB962C8B-B14F-4D97-AF65-F5344CB8AC3E}">
        <p14:creationId xmlns:p14="http://schemas.microsoft.com/office/powerpoint/2010/main" val="3611814659"/>
      </p:ext>
    </p:extLst>
  </p:cSld>
  <p:clrMapOvr>
    <a:masterClrMapping/>
  </p:clrMapOvr>
</p:sldLayout>
</file>

<file path=ppt/slideLayouts/slideLayout10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B89E2761-94D1-474E-9DE1-CF3B67F3C7D8}" type="slidenum">
              <a:rPr lang="en-US" altLang="en-US"/>
              <a:pPr/>
              <a:t>‹#›</a:t>
            </a:fld>
            <a:endParaRPr lang="en-US" altLang="en-US"/>
          </a:p>
        </p:txBody>
      </p:sp>
    </p:spTree>
    <p:extLst>
      <p:ext uri="{BB962C8B-B14F-4D97-AF65-F5344CB8AC3E}">
        <p14:creationId xmlns:p14="http://schemas.microsoft.com/office/powerpoint/2010/main" val="1490286434"/>
      </p:ext>
    </p:extLst>
  </p:cSld>
  <p:clrMapOvr>
    <a:masterClrMapping/>
  </p:clrMapOvr>
</p:sldLayout>
</file>

<file path=ppt/slideLayouts/slideLayout10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6F20982F-3040-4C6F-A329-2587186554D4}" type="slidenum">
              <a:rPr lang="en-US" altLang="en-US"/>
              <a:pPr/>
              <a:t>‹#›</a:t>
            </a:fld>
            <a:endParaRPr lang="en-US" altLang="en-US"/>
          </a:p>
        </p:txBody>
      </p:sp>
    </p:spTree>
    <p:extLst>
      <p:ext uri="{BB962C8B-B14F-4D97-AF65-F5344CB8AC3E}">
        <p14:creationId xmlns:p14="http://schemas.microsoft.com/office/powerpoint/2010/main" val="3885926978"/>
      </p:ext>
    </p:extLst>
  </p:cSld>
  <p:clrMapOvr>
    <a:masterClrMapping/>
  </p:clrMapOvr>
</p:sldLayout>
</file>

<file path=ppt/slideLayouts/slideLayout10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D7BA6ED2-C8CD-43E8-A64A-727FC662AE46}" type="slidenum">
              <a:rPr lang="en-US" altLang="en-US"/>
              <a:pPr/>
              <a:t>‹#›</a:t>
            </a:fld>
            <a:endParaRPr lang="en-US" altLang="en-US"/>
          </a:p>
        </p:txBody>
      </p:sp>
    </p:spTree>
    <p:extLst>
      <p:ext uri="{BB962C8B-B14F-4D97-AF65-F5344CB8AC3E}">
        <p14:creationId xmlns:p14="http://schemas.microsoft.com/office/powerpoint/2010/main" val="1502852244"/>
      </p:ext>
    </p:extLst>
  </p:cSld>
  <p:clrMapOvr>
    <a:masterClrMapping/>
  </p:clrMapOvr>
</p:sldLayout>
</file>

<file path=ppt/slideLayouts/slideLayout10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40D5920F-00FA-4AD7-B2F0-363D6109D92E}" type="slidenum">
              <a:rPr lang="en-US" altLang="en-US"/>
              <a:pPr/>
              <a:t>‹#›</a:t>
            </a:fld>
            <a:endParaRPr lang="en-US" altLang="en-US"/>
          </a:p>
        </p:txBody>
      </p:sp>
    </p:spTree>
    <p:extLst>
      <p:ext uri="{BB962C8B-B14F-4D97-AF65-F5344CB8AC3E}">
        <p14:creationId xmlns:p14="http://schemas.microsoft.com/office/powerpoint/2010/main" val="464607325"/>
      </p:ext>
    </p:extLst>
  </p:cSld>
  <p:clrMapOvr>
    <a:masterClrMapping/>
  </p:clrMapOvr>
</p:sldLayout>
</file>

<file path=ppt/slideLayouts/slideLayout10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eaLnBrk="0" hangingPunct="0">
              <a:defRPr/>
            </a:lvl1pPr>
          </a:lstStyle>
          <a:p>
            <a:fld id="{2467C0B1-B8A7-41F5-BF6F-541ADB16C49B}" type="datetime1">
              <a:rPr lang="en-US" altLang="en-US"/>
              <a:pPr/>
              <a:t>8/1/20</a:t>
            </a:fld>
            <a:endParaRPr lang="en-US" altLang="en-US"/>
          </a:p>
        </p:txBody>
      </p:sp>
      <p:sp>
        <p:nvSpPr>
          <p:cNvPr id="5" name="Footer Placeholder 4"/>
          <p:cNvSpPr>
            <a:spLocks noGrp="1"/>
          </p:cNvSpPr>
          <p:nvPr>
            <p:ph type="ftr" sz="quarter" idx="11"/>
          </p:nvPr>
        </p:nvSpPr>
        <p:spPr/>
        <p:txBody>
          <a:bodyPr/>
          <a:lstStyle>
            <a:lvl1pPr eaLnBrk="0" hangingPunct="0">
              <a:defRPr/>
            </a:lvl1pPr>
          </a:lstStyle>
          <a:p>
            <a:endParaRPr lang="en-US" altLang="en-US"/>
          </a:p>
        </p:txBody>
      </p:sp>
      <p:sp>
        <p:nvSpPr>
          <p:cNvPr id="6" name="Slide Number Placeholder 5"/>
          <p:cNvSpPr>
            <a:spLocks noGrp="1"/>
          </p:cNvSpPr>
          <p:nvPr>
            <p:ph type="sldNum" sz="quarter" idx="12"/>
          </p:nvPr>
        </p:nvSpPr>
        <p:spPr/>
        <p:txBody>
          <a:bodyPr/>
          <a:lstStyle>
            <a:lvl1pPr eaLnBrk="0" hangingPunct="0">
              <a:defRPr/>
            </a:lvl1pPr>
          </a:lstStyle>
          <a:p>
            <a:fld id="{8C467C0F-EE27-41D5-8837-8366EB77E918}" type="slidenum">
              <a:rPr lang="en-US" altLang="en-US"/>
              <a:pPr/>
              <a:t>‹#›</a:t>
            </a:fld>
            <a:endParaRPr lang="en-US" altLang="en-US"/>
          </a:p>
        </p:txBody>
      </p:sp>
    </p:spTree>
    <p:extLst>
      <p:ext uri="{BB962C8B-B14F-4D97-AF65-F5344CB8AC3E}">
        <p14:creationId xmlns:p14="http://schemas.microsoft.com/office/powerpoint/2010/main" val="1376124107"/>
      </p:ext>
    </p:extLst>
  </p:cSld>
  <p:clrMapOvr>
    <a:masterClrMapping/>
  </p:clrMapOvr>
</p:sldLayout>
</file>

<file path=ppt/slideLayouts/slideLayout10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0" hangingPunct="0">
              <a:defRPr/>
            </a:lvl1pPr>
          </a:lstStyle>
          <a:p>
            <a:fld id="{82B3135C-314A-4A00-90E0-78C05DA15A16}" type="datetime1">
              <a:rPr lang="en-US" altLang="en-US"/>
              <a:pPr/>
              <a:t>8/1/20</a:t>
            </a:fld>
            <a:endParaRPr lang="en-US" altLang="en-US"/>
          </a:p>
        </p:txBody>
      </p:sp>
      <p:sp>
        <p:nvSpPr>
          <p:cNvPr id="5" name="Footer Placeholder 4"/>
          <p:cNvSpPr>
            <a:spLocks noGrp="1"/>
          </p:cNvSpPr>
          <p:nvPr>
            <p:ph type="ftr" sz="quarter" idx="11"/>
          </p:nvPr>
        </p:nvSpPr>
        <p:spPr/>
        <p:txBody>
          <a:bodyPr/>
          <a:lstStyle>
            <a:lvl1pPr eaLnBrk="0" hangingPunct="0">
              <a:defRPr/>
            </a:lvl1pPr>
          </a:lstStyle>
          <a:p>
            <a:endParaRPr lang="en-US" altLang="en-US"/>
          </a:p>
        </p:txBody>
      </p:sp>
      <p:sp>
        <p:nvSpPr>
          <p:cNvPr id="6" name="Slide Number Placeholder 5"/>
          <p:cNvSpPr>
            <a:spLocks noGrp="1"/>
          </p:cNvSpPr>
          <p:nvPr>
            <p:ph type="sldNum" sz="quarter" idx="12"/>
          </p:nvPr>
        </p:nvSpPr>
        <p:spPr/>
        <p:txBody>
          <a:bodyPr/>
          <a:lstStyle>
            <a:lvl1pPr eaLnBrk="0" hangingPunct="0">
              <a:defRPr/>
            </a:lvl1pPr>
          </a:lstStyle>
          <a:p>
            <a:fld id="{56F03293-FE3F-4BC6-9D87-B10F9F3DAA1E}" type="slidenum">
              <a:rPr lang="en-US" altLang="en-US"/>
              <a:pPr/>
              <a:t>‹#›</a:t>
            </a:fld>
            <a:endParaRPr lang="en-US" altLang="en-US"/>
          </a:p>
        </p:txBody>
      </p:sp>
    </p:spTree>
    <p:extLst>
      <p:ext uri="{BB962C8B-B14F-4D97-AF65-F5344CB8AC3E}">
        <p14:creationId xmlns:p14="http://schemas.microsoft.com/office/powerpoint/2010/main" val="951784824"/>
      </p:ext>
    </p:extLst>
  </p:cSld>
  <p:clrMapOvr>
    <a:masterClrMapping/>
  </p:clrMapOvr>
</p:sldLayout>
</file>

<file path=ppt/slideLayouts/slideLayout10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eaLnBrk="0" hangingPunct="0">
              <a:defRPr/>
            </a:lvl1pPr>
          </a:lstStyle>
          <a:p>
            <a:fld id="{AB979CCF-B531-4913-BB26-B8D797C59750}" type="datetime1">
              <a:rPr lang="en-US" altLang="en-US"/>
              <a:pPr/>
              <a:t>8/1/20</a:t>
            </a:fld>
            <a:endParaRPr lang="en-US" altLang="en-US"/>
          </a:p>
        </p:txBody>
      </p:sp>
      <p:sp>
        <p:nvSpPr>
          <p:cNvPr id="5" name="Footer Placeholder 4"/>
          <p:cNvSpPr>
            <a:spLocks noGrp="1"/>
          </p:cNvSpPr>
          <p:nvPr>
            <p:ph type="ftr" sz="quarter" idx="11"/>
          </p:nvPr>
        </p:nvSpPr>
        <p:spPr/>
        <p:txBody>
          <a:bodyPr/>
          <a:lstStyle>
            <a:lvl1pPr eaLnBrk="0" hangingPunct="0">
              <a:defRPr/>
            </a:lvl1pPr>
          </a:lstStyle>
          <a:p>
            <a:endParaRPr lang="en-US" altLang="en-US"/>
          </a:p>
        </p:txBody>
      </p:sp>
      <p:sp>
        <p:nvSpPr>
          <p:cNvPr id="6" name="Slide Number Placeholder 5"/>
          <p:cNvSpPr>
            <a:spLocks noGrp="1"/>
          </p:cNvSpPr>
          <p:nvPr>
            <p:ph type="sldNum" sz="quarter" idx="12"/>
          </p:nvPr>
        </p:nvSpPr>
        <p:spPr/>
        <p:txBody>
          <a:bodyPr/>
          <a:lstStyle>
            <a:lvl1pPr eaLnBrk="0" hangingPunct="0">
              <a:defRPr/>
            </a:lvl1pPr>
          </a:lstStyle>
          <a:p>
            <a:fld id="{30446951-4057-4B09-A642-25C4B654D499}" type="slidenum">
              <a:rPr lang="en-US" altLang="en-US"/>
              <a:pPr/>
              <a:t>‹#›</a:t>
            </a:fld>
            <a:endParaRPr lang="en-US" altLang="en-US"/>
          </a:p>
        </p:txBody>
      </p:sp>
    </p:spTree>
    <p:extLst>
      <p:ext uri="{BB962C8B-B14F-4D97-AF65-F5344CB8AC3E}">
        <p14:creationId xmlns:p14="http://schemas.microsoft.com/office/powerpoint/2010/main" val="1298097560"/>
      </p:ext>
    </p:extLst>
  </p:cSld>
  <p:clrMapOvr>
    <a:masterClrMapping/>
  </p:clrMapOvr>
</p:sldLayout>
</file>

<file path=ppt/slideLayouts/slideLayout10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eaLnBrk="0" hangingPunct="0">
              <a:defRPr/>
            </a:lvl1pPr>
          </a:lstStyle>
          <a:p>
            <a:fld id="{E1DFF6BF-3153-460F-BBBF-C151066350B8}" type="datetime1">
              <a:rPr lang="en-US" altLang="en-US"/>
              <a:pPr/>
              <a:t>8/1/20</a:t>
            </a:fld>
            <a:endParaRPr lang="en-US" altLang="en-US"/>
          </a:p>
        </p:txBody>
      </p:sp>
      <p:sp>
        <p:nvSpPr>
          <p:cNvPr id="6" name="Footer Placeholder 5"/>
          <p:cNvSpPr>
            <a:spLocks noGrp="1"/>
          </p:cNvSpPr>
          <p:nvPr>
            <p:ph type="ftr" sz="quarter" idx="11"/>
          </p:nvPr>
        </p:nvSpPr>
        <p:spPr/>
        <p:txBody>
          <a:bodyPr/>
          <a:lstStyle>
            <a:lvl1pPr eaLnBrk="0" hangingPunct="0">
              <a:defRPr/>
            </a:lvl1pPr>
          </a:lstStyle>
          <a:p>
            <a:endParaRPr lang="en-US" altLang="en-US"/>
          </a:p>
        </p:txBody>
      </p:sp>
      <p:sp>
        <p:nvSpPr>
          <p:cNvPr id="7" name="Slide Number Placeholder 6"/>
          <p:cNvSpPr>
            <a:spLocks noGrp="1"/>
          </p:cNvSpPr>
          <p:nvPr>
            <p:ph type="sldNum" sz="quarter" idx="12"/>
          </p:nvPr>
        </p:nvSpPr>
        <p:spPr/>
        <p:txBody>
          <a:bodyPr/>
          <a:lstStyle>
            <a:lvl1pPr eaLnBrk="0" hangingPunct="0">
              <a:defRPr/>
            </a:lvl1pPr>
          </a:lstStyle>
          <a:p>
            <a:fld id="{91137D47-8789-4BA7-B786-A5DC648A7B1B}" type="slidenum">
              <a:rPr lang="en-US" altLang="en-US"/>
              <a:pPr/>
              <a:t>‹#›</a:t>
            </a:fld>
            <a:endParaRPr lang="en-US" altLang="en-US"/>
          </a:p>
        </p:txBody>
      </p:sp>
    </p:spTree>
    <p:extLst>
      <p:ext uri="{BB962C8B-B14F-4D97-AF65-F5344CB8AC3E}">
        <p14:creationId xmlns:p14="http://schemas.microsoft.com/office/powerpoint/2010/main" val="1807120067"/>
      </p:ext>
    </p:extLst>
  </p:cSld>
  <p:clrMapOvr>
    <a:masterClrMapping/>
  </p:clrMapOvr>
</p:sldLayout>
</file>

<file path=ppt/slideLayouts/slideLayout10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eaLnBrk="0" hangingPunct="0">
              <a:defRPr/>
            </a:lvl1pPr>
          </a:lstStyle>
          <a:p>
            <a:fld id="{3F7C910C-BBD8-4DE0-AD1F-09E6C2650B41}" type="datetime1">
              <a:rPr lang="en-US" altLang="en-US"/>
              <a:pPr/>
              <a:t>8/1/20</a:t>
            </a:fld>
            <a:endParaRPr lang="en-US" altLang="en-US"/>
          </a:p>
        </p:txBody>
      </p:sp>
      <p:sp>
        <p:nvSpPr>
          <p:cNvPr id="8" name="Footer Placeholder 7"/>
          <p:cNvSpPr>
            <a:spLocks noGrp="1"/>
          </p:cNvSpPr>
          <p:nvPr>
            <p:ph type="ftr" sz="quarter" idx="11"/>
          </p:nvPr>
        </p:nvSpPr>
        <p:spPr/>
        <p:txBody>
          <a:bodyPr/>
          <a:lstStyle>
            <a:lvl1pPr eaLnBrk="0" hangingPunct="0">
              <a:defRPr/>
            </a:lvl1pPr>
          </a:lstStyle>
          <a:p>
            <a:endParaRPr lang="en-US" altLang="en-US"/>
          </a:p>
        </p:txBody>
      </p:sp>
      <p:sp>
        <p:nvSpPr>
          <p:cNvPr id="9" name="Slide Number Placeholder 8"/>
          <p:cNvSpPr>
            <a:spLocks noGrp="1"/>
          </p:cNvSpPr>
          <p:nvPr>
            <p:ph type="sldNum" sz="quarter" idx="12"/>
          </p:nvPr>
        </p:nvSpPr>
        <p:spPr/>
        <p:txBody>
          <a:bodyPr/>
          <a:lstStyle>
            <a:lvl1pPr eaLnBrk="0" hangingPunct="0">
              <a:defRPr/>
            </a:lvl1pPr>
          </a:lstStyle>
          <a:p>
            <a:fld id="{61713BFB-D91C-4B52-A7D2-0FFDDB026B4A}" type="slidenum">
              <a:rPr lang="en-US" altLang="en-US"/>
              <a:pPr/>
              <a:t>‹#›</a:t>
            </a:fld>
            <a:endParaRPr lang="en-US" altLang="en-US"/>
          </a:p>
        </p:txBody>
      </p:sp>
    </p:spTree>
    <p:extLst>
      <p:ext uri="{BB962C8B-B14F-4D97-AF65-F5344CB8AC3E}">
        <p14:creationId xmlns:p14="http://schemas.microsoft.com/office/powerpoint/2010/main" val="2953341291"/>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8/1/20</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279664504"/>
      </p:ext>
    </p:extLst>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eaLnBrk="0" hangingPunct="0">
              <a:defRPr/>
            </a:lvl1pPr>
          </a:lstStyle>
          <a:p>
            <a:fld id="{0BB8C359-7119-4BD5-9570-413E5D69E899}" type="datetime1">
              <a:rPr lang="en-US" altLang="en-US"/>
              <a:pPr/>
              <a:t>8/1/20</a:t>
            </a:fld>
            <a:endParaRPr lang="en-US" altLang="en-US"/>
          </a:p>
        </p:txBody>
      </p:sp>
      <p:sp>
        <p:nvSpPr>
          <p:cNvPr id="4" name="Footer Placeholder 3"/>
          <p:cNvSpPr>
            <a:spLocks noGrp="1"/>
          </p:cNvSpPr>
          <p:nvPr>
            <p:ph type="ftr" sz="quarter" idx="11"/>
          </p:nvPr>
        </p:nvSpPr>
        <p:spPr/>
        <p:txBody>
          <a:bodyPr/>
          <a:lstStyle>
            <a:lvl1pPr eaLnBrk="0" hangingPunct="0">
              <a:defRPr/>
            </a:lvl1pPr>
          </a:lstStyle>
          <a:p>
            <a:endParaRPr lang="en-US" altLang="en-US"/>
          </a:p>
        </p:txBody>
      </p:sp>
      <p:sp>
        <p:nvSpPr>
          <p:cNvPr id="5" name="Slide Number Placeholder 4"/>
          <p:cNvSpPr>
            <a:spLocks noGrp="1"/>
          </p:cNvSpPr>
          <p:nvPr>
            <p:ph type="sldNum" sz="quarter" idx="12"/>
          </p:nvPr>
        </p:nvSpPr>
        <p:spPr/>
        <p:txBody>
          <a:bodyPr/>
          <a:lstStyle>
            <a:lvl1pPr eaLnBrk="0" hangingPunct="0">
              <a:defRPr/>
            </a:lvl1pPr>
          </a:lstStyle>
          <a:p>
            <a:fld id="{AD5A70C2-B2DA-4473-A349-33535426F5FD}" type="slidenum">
              <a:rPr lang="en-US" altLang="en-US"/>
              <a:pPr/>
              <a:t>‹#›</a:t>
            </a:fld>
            <a:endParaRPr lang="en-US" altLang="en-US"/>
          </a:p>
        </p:txBody>
      </p:sp>
    </p:spTree>
    <p:extLst>
      <p:ext uri="{BB962C8B-B14F-4D97-AF65-F5344CB8AC3E}">
        <p14:creationId xmlns:p14="http://schemas.microsoft.com/office/powerpoint/2010/main" val="4113215298"/>
      </p:ext>
    </p:extLst>
  </p:cSld>
  <p:clrMapOvr>
    <a:masterClrMapping/>
  </p:clrMapOvr>
</p:sldLayout>
</file>

<file path=ppt/slideLayouts/slideLayout10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eaLnBrk="0" hangingPunct="0">
              <a:defRPr/>
            </a:lvl1pPr>
          </a:lstStyle>
          <a:p>
            <a:fld id="{DA888C1C-5CAF-4987-9B31-BE959F6DA274}" type="datetime1">
              <a:rPr lang="en-US" altLang="en-US"/>
              <a:pPr/>
              <a:t>8/1/20</a:t>
            </a:fld>
            <a:endParaRPr lang="en-US" altLang="en-US"/>
          </a:p>
        </p:txBody>
      </p:sp>
      <p:sp>
        <p:nvSpPr>
          <p:cNvPr id="3" name="Footer Placeholder 2"/>
          <p:cNvSpPr>
            <a:spLocks noGrp="1"/>
          </p:cNvSpPr>
          <p:nvPr>
            <p:ph type="ftr" sz="quarter" idx="11"/>
          </p:nvPr>
        </p:nvSpPr>
        <p:spPr/>
        <p:txBody>
          <a:bodyPr/>
          <a:lstStyle>
            <a:lvl1pPr eaLnBrk="0" hangingPunct="0">
              <a:defRPr/>
            </a:lvl1pPr>
          </a:lstStyle>
          <a:p>
            <a:endParaRPr lang="en-US" altLang="en-US"/>
          </a:p>
        </p:txBody>
      </p:sp>
      <p:sp>
        <p:nvSpPr>
          <p:cNvPr id="4" name="Slide Number Placeholder 3"/>
          <p:cNvSpPr>
            <a:spLocks noGrp="1"/>
          </p:cNvSpPr>
          <p:nvPr>
            <p:ph type="sldNum" sz="quarter" idx="12"/>
          </p:nvPr>
        </p:nvSpPr>
        <p:spPr/>
        <p:txBody>
          <a:bodyPr/>
          <a:lstStyle>
            <a:lvl1pPr eaLnBrk="0" hangingPunct="0">
              <a:defRPr/>
            </a:lvl1pPr>
          </a:lstStyle>
          <a:p>
            <a:fld id="{A4F31AC8-0A92-4144-8E09-0F1414F2CE55}" type="slidenum">
              <a:rPr lang="en-US" altLang="en-US"/>
              <a:pPr/>
              <a:t>‹#›</a:t>
            </a:fld>
            <a:endParaRPr lang="en-US" altLang="en-US"/>
          </a:p>
        </p:txBody>
      </p:sp>
    </p:spTree>
    <p:extLst>
      <p:ext uri="{BB962C8B-B14F-4D97-AF65-F5344CB8AC3E}">
        <p14:creationId xmlns:p14="http://schemas.microsoft.com/office/powerpoint/2010/main" val="2209432784"/>
      </p:ext>
    </p:extLst>
  </p:cSld>
  <p:clrMapOvr>
    <a:masterClrMapping/>
  </p:clrMapOvr>
</p:sldLayout>
</file>

<file path=ppt/slideLayouts/slideLayout10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0" hangingPunct="0">
              <a:defRPr/>
            </a:lvl1pPr>
          </a:lstStyle>
          <a:p>
            <a:fld id="{D9099BA6-C6FA-4574-9A87-7A5D8DF3DBA3}" type="datetime1">
              <a:rPr lang="en-US" altLang="en-US"/>
              <a:pPr/>
              <a:t>8/1/20</a:t>
            </a:fld>
            <a:endParaRPr lang="en-US" altLang="en-US"/>
          </a:p>
        </p:txBody>
      </p:sp>
      <p:sp>
        <p:nvSpPr>
          <p:cNvPr id="6" name="Footer Placeholder 5"/>
          <p:cNvSpPr>
            <a:spLocks noGrp="1"/>
          </p:cNvSpPr>
          <p:nvPr>
            <p:ph type="ftr" sz="quarter" idx="11"/>
          </p:nvPr>
        </p:nvSpPr>
        <p:spPr/>
        <p:txBody>
          <a:bodyPr/>
          <a:lstStyle>
            <a:lvl1pPr eaLnBrk="0" hangingPunct="0">
              <a:defRPr/>
            </a:lvl1pPr>
          </a:lstStyle>
          <a:p>
            <a:endParaRPr lang="en-US" altLang="en-US"/>
          </a:p>
        </p:txBody>
      </p:sp>
      <p:sp>
        <p:nvSpPr>
          <p:cNvPr id="7" name="Slide Number Placeholder 6"/>
          <p:cNvSpPr>
            <a:spLocks noGrp="1"/>
          </p:cNvSpPr>
          <p:nvPr>
            <p:ph type="sldNum" sz="quarter" idx="12"/>
          </p:nvPr>
        </p:nvSpPr>
        <p:spPr/>
        <p:txBody>
          <a:bodyPr/>
          <a:lstStyle>
            <a:lvl1pPr eaLnBrk="0" hangingPunct="0">
              <a:defRPr/>
            </a:lvl1pPr>
          </a:lstStyle>
          <a:p>
            <a:fld id="{D47F6510-9DBE-45E6-B93F-FA3E7F0B5332}" type="slidenum">
              <a:rPr lang="en-US" altLang="en-US"/>
              <a:pPr/>
              <a:t>‹#›</a:t>
            </a:fld>
            <a:endParaRPr lang="en-US" altLang="en-US"/>
          </a:p>
        </p:txBody>
      </p:sp>
    </p:spTree>
    <p:extLst>
      <p:ext uri="{BB962C8B-B14F-4D97-AF65-F5344CB8AC3E}">
        <p14:creationId xmlns:p14="http://schemas.microsoft.com/office/powerpoint/2010/main" val="352327000"/>
      </p:ext>
    </p:extLst>
  </p:cSld>
  <p:clrMapOvr>
    <a:masterClrMapping/>
  </p:clrMapOvr>
</p:sldLayout>
</file>

<file path=ppt/slideLayouts/slideLayout10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0" hangingPunct="0">
              <a:defRPr/>
            </a:lvl1pPr>
          </a:lstStyle>
          <a:p>
            <a:fld id="{3FA3457E-B18C-4B28-A251-36B4D1C82A9A}" type="datetime1">
              <a:rPr lang="en-US" altLang="en-US"/>
              <a:pPr/>
              <a:t>8/1/20</a:t>
            </a:fld>
            <a:endParaRPr lang="en-US" altLang="en-US"/>
          </a:p>
        </p:txBody>
      </p:sp>
      <p:sp>
        <p:nvSpPr>
          <p:cNvPr id="6" name="Footer Placeholder 5"/>
          <p:cNvSpPr>
            <a:spLocks noGrp="1"/>
          </p:cNvSpPr>
          <p:nvPr>
            <p:ph type="ftr" sz="quarter" idx="11"/>
          </p:nvPr>
        </p:nvSpPr>
        <p:spPr/>
        <p:txBody>
          <a:bodyPr/>
          <a:lstStyle>
            <a:lvl1pPr eaLnBrk="0" hangingPunct="0">
              <a:defRPr/>
            </a:lvl1pPr>
          </a:lstStyle>
          <a:p>
            <a:endParaRPr lang="en-US" altLang="en-US"/>
          </a:p>
        </p:txBody>
      </p:sp>
      <p:sp>
        <p:nvSpPr>
          <p:cNvPr id="7" name="Slide Number Placeholder 6"/>
          <p:cNvSpPr>
            <a:spLocks noGrp="1"/>
          </p:cNvSpPr>
          <p:nvPr>
            <p:ph type="sldNum" sz="quarter" idx="12"/>
          </p:nvPr>
        </p:nvSpPr>
        <p:spPr/>
        <p:txBody>
          <a:bodyPr/>
          <a:lstStyle>
            <a:lvl1pPr eaLnBrk="0" hangingPunct="0">
              <a:defRPr/>
            </a:lvl1pPr>
          </a:lstStyle>
          <a:p>
            <a:fld id="{DE947CAA-DBD9-49A9-AADE-68A8B6515A1B}" type="slidenum">
              <a:rPr lang="en-US" altLang="en-US"/>
              <a:pPr/>
              <a:t>‹#›</a:t>
            </a:fld>
            <a:endParaRPr lang="en-US" altLang="en-US"/>
          </a:p>
        </p:txBody>
      </p:sp>
    </p:spTree>
    <p:extLst>
      <p:ext uri="{BB962C8B-B14F-4D97-AF65-F5344CB8AC3E}">
        <p14:creationId xmlns:p14="http://schemas.microsoft.com/office/powerpoint/2010/main" val="1916614808"/>
      </p:ext>
    </p:extLst>
  </p:cSld>
  <p:clrMapOvr>
    <a:masterClrMapping/>
  </p:clrMapOvr>
</p:sldLayout>
</file>

<file path=ppt/slideLayouts/slideLayout10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0" hangingPunct="0">
              <a:defRPr/>
            </a:lvl1pPr>
          </a:lstStyle>
          <a:p>
            <a:fld id="{39286D3A-08F8-4D88-B94B-FCAF63E180D5}" type="datetime1">
              <a:rPr lang="en-US" altLang="en-US"/>
              <a:pPr/>
              <a:t>8/1/20</a:t>
            </a:fld>
            <a:endParaRPr lang="en-US" altLang="en-US"/>
          </a:p>
        </p:txBody>
      </p:sp>
      <p:sp>
        <p:nvSpPr>
          <p:cNvPr id="5" name="Footer Placeholder 4"/>
          <p:cNvSpPr>
            <a:spLocks noGrp="1"/>
          </p:cNvSpPr>
          <p:nvPr>
            <p:ph type="ftr" sz="quarter" idx="11"/>
          </p:nvPr>
        </p:nvSpPr>
        <p:spPr/>
        <p:txBody>
          <a:bodyPr/>
          <a:lstStyle>
            <a:lvl1pPr eaLnBrk="0" hangingPunct="0">
              <a:defRPr/>
            </a:lvl1pPr>
          </a:lstStyle>
          <a:p>
            <a:endParaRPr lang="en-US" altLang="en-US"/>
          </a:p>
        </p:txBody>
      </p:sp>
      <p:sp>
        <p:nvSpPr>
          <p:cNvPr id="6" name="Slide Number Placeholder 5"/>
          <p:cNvSpPr>
            <a:spLocks noGrp="1"/>
          </p:cNvSpPr>
          <p:nvPr>
            <p:ph type="sldNum" sz="quarter" idx="12"/>
          </p:nvPr>
        </p:nvSpPr>
        <p:spPr/>
        <p:txBody>
          <a:bodyPr/>
          <a:lstStyle>
            <a:lvl1pPr eaLnBrk="0" hangingPunct="0">
              <a:defRPr/>
            </a:lvl1pPr>
          </a:lstStyle>
          <a:p>
            <a:fld id="{61564C2B-CADB-4155-B0E1-1C5AFF3D4418}" type="slidenum">
              <a:rPr lang="en-US" altLang="en-US"/>
              <a:pPr/>
              <a:t>‹#›</a:t>
            </a:fld>
            <a:endParaRPr lang="en-US" altLang="en-US"/>
          </a:p>
        </p:txBody>
      </p:sp>
    </p:spTree>
    <p:extLst>
      <p:ext uri="{BB962C8B-B14F-4D97-AF65-F5344CB8AC3E}">
        <p14:creationId xmlns:p14="http://schemas.microsoft.com/office/powerpoint/2010/main" val="1097615884"/>
      </p:ext>
    </p:extLst>
  </p:cSld>
  <p:clrMapOvr>
    <a:masterClrMapping/>
  </p:clrMapOvr>
</p:sldLayout>
</file>

<file path=ppt/slideLayouts/slideLayout10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0" hangingPunct="0">
              <a:defRPr/>
            </a:lvl1pPr>
          </a:lstStyle>
          <a:p>
            <a:fld id="{A952BCE3-CD13-42B2-B78A-419F97A98AF9}" type="datetime1">
              <a:rPr lang="en-US" altLang="en-US"/>
              <a:pPr/>
              <a:t>8/1/20</a:t>
            </a:fld>
            <a:endParaRPr lang="en-US" altLang="en-US"/>
          </a:p>
        </p:txBody>
      </p:sp>
      <p:sp>
        <p:nvSpPr>
          <p:cNvPr id="5" name="Footer Placeholder 4"/>
          <p:cNvSpPr>
            <a:spLocks noGrp="1"/>
          </p:cNvSpPr>
          <p:nvPr>
            <p:ph type="ftr" sz="quarter" idx="11"/>
          </p:nvPr>
        </p:nvSpPr>
        <p:spPr/>
        <p:txBody>
          <a:bodyPr/>
          <a:lstStyle>
            <a:lvl1pPr eaLnBrk="0" hangingPunct="0">
              <a:defRPr/>
            </a:lvl1pPr>
          </a:lstStyle>
          <a:p>
            <a:endParaRPr lang="en-US" altLang="en-US"/>
          </a:p>
        </p:txBody>
      </p:sp>
      <p:sp>
        <p:nvSpPr>
          <p:cNvPr id="6" name="Slide Number Placeholder 5"/>
          <p:cNvSpPr>
            <a:spLocks noGrp="1"/>
          </p:cNvSpPr>
          <p:nvPr>
            <p:ph type="sldNum" sz="quarter" idx="12"/>
          </p:nvPr>
        </p:nvSpPr>
        <p:spPr/>
        <p:txBody>
          <a:bodyPr/>
          <a:lstStyle>
            <a:lvl1pPr eaLnBrk="0" hangingPunct="0">
              <a:defRPr/>
            </a:lvl1pPr>
          </a:lstStyle>
          <a:p>
            <a:fld id="{144607F8-5A35-44E7-8E23-DADB6FCC32F1}" type="slidenum">
              <a:rPr lang="en-US" altLang="en-US"/>
              <a:pPr/>
              <a:t>‹#›</a:t>
            </a:fld>
            <a:endParaRPr lang="en-US" altLang="en-US"/>
          </a:p>
        </p:txBody>
      </p:sp>
    </p:spTree>
    <p:extLst>
      <p:ext uri="{BB962C8B-B14F-4D97-AF65-F5344CB8AC3E}">
        <p14:creationId xmlns:p14="http://schemas.microsoft.com/office/powerpoint/2010/main" val="665871382"/>
      </p:ext>
    </p:extLst>
  </p:cSld>
  <p:clrMapOvr>
    <a:masterClrMapping/>
  </p:clrMapOvr>
</p:sldLayout>
</file>

<file path=ppt/slideLayouts/slideLayout10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ahoma" pitchFamily="-107" charset="-52"/>
                <a:ea typeface="+mn-ea"/>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ahoma" pitchFamily="-107" charset="-52"/>
                <a:ea typeface="+mn-ea"/>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fld id="{394C1222-9EBA-4ED0-92E0-3D59C7951C6A}" type="datetime1">
              <a:rPr lang="en-US" altLang="en-US"/>
              <a:pPr/>
              <a:t>8/1/20</a:t>
            </a:fld>
            <a:endParaRPr lang="en-US" altLang="en-US"/>
          </a:p>
        </p:txBody>
      </p:sp>
      <p:sp>
        <p:nvSpPr>
          <p:cNvPr id="40" name="Rectangle 38"/>
          <p:cNvSpPr>
            <a:spLocks noGrp="1" noChangeArrowheads="1"/>
          </p:cNvSpPr>
          <p:nvPr>
            <p:ph type="ftr" sz="quarter" idx="11"/>
          </p:nvPr>
        </p:nvSpPr>
        <p:spPr/>
        <p:txBody>
          <a:bodyPr/>
          <a:lstStyle>
            <a:lvl1pPr>
              <a:defRPr/>
            </a:lvl1pPr>
          </a:lstStyle>
          <a:p>
            <a:endParaRPr lang="en-US" altLang="en-US"/>
          </a:p>
        </p:txBody>
      </p:sp>
      <p:sp>
        <p:nvSpPr>
          <p:cNvPr id="41" name="Rectangle 41"/>
          <p:cNvSpPr>
            <a:spLocks noGrp="1" noChangeArrowheads="1"/>
          </p:cNvSpPr>
          <p:nvPr>
            <p:ph type="sldNum" sz="quarter" idx="12"/>
          </p:nvPr>
        </p:nvSpPr>
        <p:spPr/>
        <p:txBody>
          <a:bodyPr/>
          <a:lstStyle>
            <a:lvl1pPr>
              <a:defRPr/>
            </a:lvl1pPr>
          </a:lstStyle>
          <a:p>
            <a:fld id="{2385524D-FDFF-4B05-B5DB-D2B18C76FE9E}" type="slidenum">
              <a:rPr lang="en-US" altLang="en-US"/>
              <a:pPr/>
              <a:t>‹#›</a:t>
            </a:fld>
            <a:endParaRPr lang="en-US" altLang="en-US"/>
          </a:p>
        </p:txBody>
      </p:sp>
    </p:spTree>
    <p:extLst>
      <p:ext uri="{BB962C8B-B14F-4D97-AF65-F5344CB8AC3E}">
        <p14:creationId xmlns:p14="http://schemas.microsoft.com/office/powerpoint/2010/main" val="900388164"/>
      </p:ext>
    </p:extLst>
  </p:cSld>
  <p:clrMapOvr>
    <a:masterClrMapping/>
  </p:clrMapOvr>
</p:sldLayout>
</file>

<file path=ppt/slideLayouts/slideLayout10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fld id="{1CFD6DF4-FBA6-4CCC-97AE-A37C25DE60D0}" type="datetime1">
              <a:rPr lang="en-US" altLang="en-US"/>
              <a:pPr/>
              <a:t>8/1/20</a:t>
            </a:fld>
            <a:endParaRPr lang="en-US" altLang="en-US"/>
          </a:p>
        </p:txBody>
      </p:sp>
      <p:sp>
        <p:nvSpPr>
          <p:cNvPr id="5" name="Rectangle 40"/>
          <p:cNvSpPr>
            <a:spLocks noGrp="1" noChangeArrowheads="1"/>
          </p:cNvSpPr>
          <p:nvPr>
            <p:ph type="ftr" sz="quarter" idx="11"/>
          </p:nvPr>
        </p:nvSpPr>
        <p:spPr/>
        <p:txBody>
          <a:bodyPr/>
          <a:lstStyle>
            <a:lvl1pPr>
              <a:defRPr/>
            </a:lvl1pPr>
          </a:lstStyle>
          <a:p>
            <a:endParaRPr lang="en-US" altLang="en-US"/>
          </a:p>
        </p:txBody>
      </p:sp>
      <p:sp>
        <p:nvSpPr>
          <p:cNvPr id="6" name="Rectangle 41"/>
          <p:cNvSpPr>
            <a:spLocks noGrp="1" noChangeArrowheads="1"/>
          </p:cNvSpPr>
          <p:nvPr>
            <p:ph type="sldNum" sz="quarter" idx="12"/>
          </p:nvPr>
        </p:nvSpPr>
        <p:spPr/>
        <p:txBody>
          <a:bodyPr/>
          <a:lstStyle>
            <a:lvl1pPr>
              <a:defRPr/>
            </a:lvl1pPr>
          </a:lstStyle>
          <a:p>
            <a:fld id="{FFF990CC-614F-47E3-9D44-31B29CA0B872}" type="slidenum">
              <a:rPr lang="en-US" altLang="en-US"/>
              <a:pPr/>
              <a:t>‹#›</a:t>
            </a:fld>
            <a:endParaRPr lang="en-US" altLang="en-US"/>
          </a:p>
        </p:txBody>
      </p:sp>
    </p:spTree>
    <p:extLst>
      <p:ext uri="{BB962C8B-B14F-4D97-AF65-F5344CB8AC3E}">
        <p14:creationId xmlns:p14="http://schemas.microsoft.com/office/powerpoint/2010/main" val="2158322864"/>
      </p:ext>
    </p:extLst>
  </p:cSld>
  <p:clrMapOvr>
    <a:masterClrMapping/>
  </p:clrMapOvr>
</p:sldLayout>
</file>

<file path=ppt/slideLayouts/slideLayout10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p:txBody>
          <a:bodyPr/>
          <a:lstStyle>
            <a:lvl1pPr>
              <a:defRPr/>
            </a:lvl1pPr>
          </a:lstStyle>
          <a:p>
            <a:fld id="{953159BD-550E-4869-8F2B-EF8E17470C99}" type="datetime1">
              <a:rPr lang="en-US" altLang="en-US"/>
              <a:pPr/>
              <a:t>8/1/20</a:t>
            </a:fld>
            <a:endParaRPr lang="en-US" altLang="en-US"/>
          </a:p>
        </p:txBody>
      </p:sp>
      <p:sp>
        <p:nvSpPr>
          <p:cNvPr id="5" name="Rectangle 40"/>
          <p:cNvSpPr>
            <a:spLocks noGrp="1" noChangeArrowheads="1"/>
          </p:cNvSpPr>
          <p:nvPr>
            <p:ph type="ftr" sz="quarter" idx="11"/>
          </p:nvPr>
        </p:nvSpPr>
        <p:spPr/>
        <p:txBody>
          <a:bodyPr/>
          <a:lstStyle>
            <a:lvl1pPr>
              <a:defRPr/>
            </a:lvl1pPr>
          </a:lstStyle>
          <a:p>
            <a:endParaRPr lang="en-US" altLang="en-US"/>
          </a:p>
        </p:txBody>
      </p:sp>
      <p:sp>
        <p:nvSpPr>
          <p:cNvPr id="6" name="Rectangle 41"/>
          <p:cNvSpPr>
            <a:spLocks noGrp="1" noChangeArrowheads="1"/>
          </p:cNvSpPr>
          <p:nvPr>
            <p:ph type="sldNum" sz="quarter" idx="12"/>
          </p:nvPr>
        </p:nvSpPr>
        <p:spPr/>
        <p:txBody>
          <a:bodyPr/>
          <a:lstStyle>
            <a:lvl1pPr>
              <a:defRPr/>
            </a:lvl1pPr>
          </a:lstStyle>
          <a:p>
            <a:fld id="{83A27D62-B761-45EE-BC61-9980F5E5F3F3}" type="slidenum">
              <a:rPr lang="en-US" altLang="en-US"/>
              <a:pPr/>
              <a:t>‹#›</a:t>
            </a:fld>
            <a:endParaRPr lang="en-US" altLang="en-US"/>
          </a:p>
        </p:txBody>
      </p:sp>
    </p:spTree>
    <p:extLst>
      <p:ext uri="{BB962C8B-B14F-4D97-AF65-F5344CB8AC3E}">
        <p14:creationId xmlns:p14="http://schemas.microsoft.com/office/powerpoint/2010/main" val="239858219"/>
      </p:ext>
    </p:extLst>
  </p:cSld>
  <p:clrMapOvr>
    <a:masterClrMapping/>
  </p:clrMapOvr>
</p:sldLayout>
</file>

<file path=ppt/slideLayouts/slideLayout10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p:txBody>
          <a:bodyPr/>
          <a:lstStyle>
            <a:lvl1pPr>
              <a:defRPr/>
            </a:lvl1pPr>
          </a:lstStyle>
          <a:p>
            <a:fld id="{62F5F2B2-0BCE-436D-8301-D6C4F800C5FD}" type="datetime1">
              <a:rPr lang="en-US" altLang="en-US"/>
              <a:pPr/>
              <a:t>8/1/20</a:t>
            </a:fld>
            <a:endParaRPr lang="en-US" altLang="en-US"/>
          </a:p>
        </p:txBody>
      </p:sp>
      <p:sp>
        <p:nvSpPr>
          <p:cNvPr id="6" name="Rectangle 40"/>
          <p:cNvSpPr>
            <a:spLocks noGrp="1" noChangeArrowheads="1"/>
          </p:cNvSpPr>
          <p:nvPr>
            <p:ph type="ftr" sz="quarter" idx="11"/>
          </p:nvPr>
        </p:nvSpPr>
        <p:spPr/>
        <p:txBody>
          <a:bodyPr/>
          <a:lstStyle>
            <a:lvl1pPr>
              <a:defRPr/>
            </a:lvl1pPr>
          </a:lstStyle>
          <a:p>
            <a:endParaRPr lang="en-US" altLang="en-US"/>
          </a:p>
        </p:txBody>
      </p:sp>
      <p:sp>
        <p:nvSpPr>
          <p:cNvPr id="7" name="Rectangle 41"/>
          <p:cNvSpPr>
            <a:spLocks noGrp="1" noChangeArrowheads="1"/>
          </p:cNvSpPr>
          <p:nvPr>
            <p:ph type="sldNum" sz="quarter" idx="12"/>
          </p:nvPr>
        </p:nvSpPr>
        <p:spPr/>
        <p:txBody>
          <a:bodyPr/>
          <a:lstStyle>
            <a:lvl1pPr>
              <a:defRPr/>
            </a:lvl1pPr>
          </a:lstStyle>
          <a:p>
            <a:fld id="{0FE6622B-A74B-403C-A50C-E81FAEE4E218}" type="slidenum">
              <a:rPr lang="en-US" altLang="en-US"/>
              <a:pPr/>
              <a:t>‹#›</a:t>
            </a:fld>
            <a:endParaRPr lang="en-US" altLang="en-US"/>
          </a:p>
        </p:txBody>
      </p:sp>
    </p:spTree>
    <p:extLst>
      <p:ext uri="{BB962C8B-B14F-4D97-AF65-F5344CB8AC3E}">
        <p14:creationId xmlns:p14="http://schemas.microsoft.com/office/powerpoint/2010/main" val="373119525"/>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8/1/20</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467673637"/>
      </p:ext>
    </p:extLst>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p:txBody>
          <a:bodyPr/>
          <a:lstStyle>
            <a:lvl1pPr>
              <a:defRPr/>
            </a:lvl1pPr>
          </a:lstStyle>
          <a:p>
            <a:fld id="{CC6A6C4C-B9D3-495D-BFF0-C9ED78A99483}" type="datetime1">
              <a:rPr lang="en-US" altLang="en-US"/>
              <a:pPr/>
              <a:t>8/1/20</a:t>
            </a:fld>
            <a:endParaRPr lang="en-US" altLang="en-US"/>
          </a:p>
        </p:txBody>
      </p:sp>
      <p:sp>
        <p:nvSpPr>
          <p:cNvPr id="8" name="Rectangle 40"/>
          <p:cNvSpPr>
            <a:spLocks noGrp="1" noChangeArrowheads="1"/>
          </p:cNvSpPr>
          <p:nvPr>
            <p:ph type="ftr" sz="quarter" idx="11"/>
          </p:nvPr>
        </p:nvSpPr>
        <p:spPr/>
        <p:txBody>
          <a:bodyPr/>
          <a:lstStyle>
            <a:lvl1pPr>
              <a:defRPr/>
            </a:lvl1pPr>
          </a:lstStyle>
          <a:p>
            <a:endParaRPr lang="en-US" altLang="en-US"/>
          </a:p>
        </p:txBody>
      </p:sp>
      <p:sp>
        <p:nvSpPr>
          <p:cNvPr id="9" name="Rectangle 41"/>
          <p:cNvSpPr>
            <a:spLocks noGrp="1" noChangeArrowheads="1"/>
          </p:cNvSpPr>
          <p:nvPr>
            <p:ph type="sldNum" sz="quarter" idx="12"/>
          </p:nvPr>
        </p:nvSpPr>
        <p:spPr/>
        <p:txBody>
          <a:bodyPr/>
          <a:lstStyle>
            <a:lvl1pPr>
              <a:defRPr/>
            </a:lvl1pPr>
          </a:lstStyle>
          <a:p>
            <a:fld id="{D58B7B85-6FB0-41FF-B99D-2A08EAE6DC6A}" type="slidenum">
              <a:rPr lang="en-US" altLang="en-US"/>
              <a:pPr/>
              <a:t>‹#›</a:t>
            </a:fld>
            <a:endParaRPr lang="en-US" altLang="en-US"/>
          </a:p>
        </p:txBody>
      </p:sp>
    </p:spTree>
    <p:extLst>
      <p:ext uri="{BB962C8B-B14F-4D97-AF65-F5344CB8AC3E}">
        <p14:creationId xmlns:p14="http://schemas.microsoft.com/office/powerpoint/2010/main" val="1404082882"/>
      </p:ext>
    </p:extLst>
  </p:cSld>
  <p:clrMapOvr>
    <a:masterClrMapping/>
  </p:clrMapOvr>
</p:sldLayout>
</file>

<file path=ppt/slideLayouts/slideLayout10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p:txBody>
          <a:bodyPr/>
          <a:lstStyle>
            <a:lvl1pPr>
              <a:defRPr/>
            </a:lvl1pPr>
          </a:lstStyle>
          <a:p>
            <a:fld id="{5B93679E-273E-4993-97C9-DAD4E662B54B}" type="datetime1">
              <a:rPr lang="en-US" altLang="en-US"/>
              <a:pPr/>
              <a:t>8/1/20</a:t>
            </a:fld>
            <a:endParaRPr lang="en-US" altLang="en-US"/>
          </a:p>
        </p:txBody>
      </p:sp>
      <p:sp>
        <p:nvSpPr>
          <p:cNvPr id="4" name="Rectangle 40"/>
          <p:cNvSpPr>
            <a:spLocks noGrp="1" noChangeArrowheads="1"/>
          </p:cNvSpPr>
          <p:nvPr>
            <p:ph type="ftr" sz="quarter" idx="11"/>
          </p:nvPr>
        </p:nvSpPr>
        <p:spPr/>
        <p:txBody>
          <a:bodyPr/>
          <a:lstStyle>
            <a:lvl1pPr>
              <a:defRPr/>
            </a:lvl1pPr>
          </a:lstStyle>
          <a:p>
            <a:endParaRPr lang="en-US" altLang="en-US"/>
          </a:p>
        </p:txBody>
      </p:sp>
      <p:sp>
        <p:nvSpPr>
          <p:cNvPr id="5" name="Rectangle 41"/>
          <p:cNvSpPr>
            <a:spLocks noGrp="1" noChangeArrowheads="1"/>
          </p:cNvSpPr>
          <p:nvPr>
            <p:ph type="sldNum" sz="quarter" idx="12"/>
          </p:nvPr>
        </p:nvSpPr>
        <p:spPr/>
        <p:txBody>
          <a:bodyPr/>
          <a:lstStyle>
            <a:lvl1pPr>
              <a:defRPr/>
            </a:lvl1pPr>
          </a:lstStyle>
          <a:p>
            <a:fld id="{759889FD-C899-40A6-B46E-95029559B222}" type="slidenum">
              <a:rPr lang="en-US" altLang="en-US"/>
              <a:pPr/>
              <a:t>‹#›</a:t>
            </a:fld>
            <a:endParaRPr lang="en-US" altLang="en-US"/>
          </a:p>
        </p:txBody>
      </p:sp>
    </p:spTree>
    <p:extLst>
      <p:ext uri="{BB962C8B-B14F-4D97-AF65-F5344CB8AC3E}">
        <p14:creationId xmlns:p14="http://schemas.microsoft.com/office/powerpoint/2010/main" val="3765350524"/>
      </p:ext>
    </p:extLst>
  </p:cSld>
  <p:clrMapOvr>
    <a:masterClrMapping/>
  </p:clrMapOvr>
</p:sldLayout>
</file>

<file path=ppt/slideLayouts/slideLayout10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p:txBody>
          <a:bodyPr/>
          <a:lstStyle>
            <a:lvl1pPr>
              <a:defRPr/>
            </a:lvl1pPr>
          </a:lstStyle>
          <a:p>
            <a:fld id="{F1325E47-F6C7-438F-870F-22C11EBA379F}" type="datetime1">
              <a:rPr lang="en-US" altLang="en-US"/>
              <a:pPr/>
              <a:t>8/1/20</a:t>
            </a:fld>
            <a:endParaRPr lang="en-US" altLang="en-US"/>
          </a:p>
        </p:txBody>
      </p:sp>
      <p:sp>
        <p:nvSpPr>
          <p:cNvPr id="3" name="Rectangle 40"/>
          <p:cNvSpPr>
            <a:spLocks noGrp="1" noChangeArrowheads="1"/>
          </p:cNvSpPr>
          <p:nvPr>
            <p:ph type="ftr" sz="quarter" idx="11"/>
          </p:nvPr>
        </p:nvSpPr>
        <p:spPr/>
        <p:txBody>
          <a:bodyPr/>
          <a:lstStyle>
            <a:lvl1pPr>
              <a:defRPr/>
            </a:lvl1pPr>
          </a:lstStyle>
          <a:p>
            <a:endParaRPr lang="en-US" altLang="en-US"/>
          </a:p>
        </p:txBody>
      </p:sp>
      <p:sp>
        <p:nvSpPr>
          <p:cNvPr id="4" name="Rectangle 41"/>
          <p:cNvSpPr>
            <a:spLocks noGrp="1" noChangeArrowheads="1"/>
          </p:cNvSpPr>
          <p:nvPr>
            <p:ph type="sldNum" sz="quarter" idx="12"/>
          </p:nvPr>
        </p:nvSpPr>
        <p:spPr/>
        <p:txBody>
          <a:bodyPr/>
          <a:lstStyle>
            <a:lvl1pPr>
              <a:defRPr/>
            </a:lvl1pPr>
          </a:lstStyle>
          <a:p>
            <a:fld id="{C15D81EA-FD80-4DBA-BBDD-FAA7A79670F3}" type="slidenum">
              <a:rPr lang="en-US" altLang="en-US"/>
              <a:pPr/>
              <a:t>‹#›</a:t>
            </a:fld>
            <a:endParaRPr lang="en-US" altLang="en-US"/>
          </a:p>
        </p:txBody>
      </p:sp>
    </p:spTree>
    <p:extLst>
      <p:ext uri="{BB962C8B-B14F-4D97-AF65-F5344CB8AC3E}">
        <p14:creationId xmlns:p14="http://schemas.microsoft.com/office/powerpoint/2010/main" val="1905830381"/>
      </p:ext>
    </p:extLst>
  </p:cSld>
  <p:clrMapOvr>
    <a:masterClrMapping/>
  </p:clrMapOvr>
</p:sldLayout>
</file>

<file path=ppt/slideLayouts/slideLayout10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a:defRPr/>
            </a:lvl1pPr>
          </a:lstStyle>
          <a:p>
            <a:fld id="{8C6419F5-66DB-42A0-AA30-50AC599ED32C}" type="datetime1">
              <a:rPr lang="en-US" altLang="en-US"/>
              <a:pPr/>
              <a:t>8/1/20</a:t>
            </a:fld>
            <a:endParaRPr lang="en-US" altLang="en-US"/>
          </a:p>
        </p:txBody>
      </p:sp>
      <p:sp>
        <p:nvSpPr>
          <p:cNvPr id="6" name="Rectangle 40"/>
          <p:cNvSpPr>
            <a:spLocks noGrp="1" noChangeArrowheads="1"/>
          </p:cNvSpPr>
          <p:nvPr>
            <p:ph type="ftr" sz="quarter" idx="11"/>
          </p:nvPr>
        </p:nvSpPr>
        <p:spPr/>
        <p:txBody>
          <a:bodyPr/>
          <a:lstStyle>
            <a:lvl1pPr>
              <a:defRPr/>
            </a:lvl1pPr>
          </a:lstStyle>
          <a:p>
            <a:endParaRPr lang="en-US" altLang="en-US"/>
          </a:p>
        </p:txBody>
      </p:sp>
      <p:sp>
        <p:nvSpPr>
          <p:cNvPr id="7" name="Rectangle 41"/>
          <p:cNvSpPr>
            <a:spLocks noGrp="1" noChangeArrowheads="1"/>
          </p:cNvSpPr>
          <p:nvPr>
            <p:ph type="sldNum" sz="quarter" idx="12"/>
          </p:nvPr>
        </p:nvSpPr>
        <p:spPr/>
        <p:txBody>
          <a:bodyPr/>
          <a:lstStyle>
            <a:lvl1pPr>
              <a:defRPr/>
            </a:lvl1pPr>
          </a:lstStyle>
          <a:p>
            <a:fld id="{6BA636D8-1FB8-4FB3-8D6F-2A05D45602A2}" type="slidenum">
              <a:rPr lang="en-US" altLang="en-US"/>
              <a:pPr/>
              <a:t>‹#›</a:t>
            </a:fld>
            <a:endParaRPr lang="en-US" altLang="en-US"/>
          </a:p>
        </p:txBody>
      </p:sp>
    </p:spTree>
    <p:extLst>
      <p:ext uri="{BB962C8B-B14F-4D97-AF65-F5344CB8AC3E}">
        <p14:creationId xmlns:p14="http://schemas.microsoft.com/office/powerpoint/2010/main" val="393490003"/>
      </p:ext>
    </p:extLst>
  </p:cSld>
  <p:clrMapOvr>
    <a:masterClrMapping/>
  </p:clrMapOvr>
</p:sldLayout>
</file>

<file path=ppt/slideLayouts/slideLayout10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a:defRPr/>
            </a:lvl1pPr>
          </a:lstStyle>
          <a:p>
            <a:fld id="{F5E42F99-38C1-477F-874D-C5B2AEDF5C3F}" type="datetime1">
              <a:rPr lang="en-US" altLang="en-US"/>
              <a:pPr/>
              <a:t>8/1/20</a:t>
            </a:fld>
            <a:endParaRPr lang="en-US" altLang="en-US"/>
          </a:p>
        </p:txBody>
      </p:sp>
      <p:sp>
        <p:nvSpPr>
          <p:cNvPr id="6" name="Rectangle 40"/>
          <p:cNvSpPr>
            <a:spLocks noGrp="1" noChangeArrowheads="1"/>
          </p:cNvSpPr>
          <p:nvPr>
            <p:ph type="ftr" sz="quarter" idx="11"/>
          </p:nvPr>
        </p:nvSpPr>
        <p:spPr/>
        <p:txBody>
          <a:bodyPr/>
          <a:lstStyle>
            <a:lvl1pPr>
              <a:defRPr/>
            </a:lvl1pPr>
          </a:lstStyle>
          <a:p>
            <a:endParaRPr lang="en-US" altLang="en-US"/>
          </a:p>
        </p:txBody>
      </p:sp>
      <p:sp>
        <p:nvSpPr>
          <p:cNvPr id="7" name="Rectangle 41"/>
          <p:cNvSpPr>
            <a:spLocks noGrp="1" noChangeArrowheads="1"/>
          </p:cNvSpPr>
          <p:nvPr>
            <p:ph type="sldNum" sz="quarter" idx="12"/>
          </p:nvPr>
        </p:nvSpPr>
        <p:spPr/>
        <p:txBody>
          <a:bodyPr/>
          <a:lstStyle>
            <a:lvl1pPr>
              <a:defRPr/>
            </a:lvl1pPr>
          </a:lstStyle>
          <a:p>
            <a:fld id="{E2B18578-B952-4B61-A6DD-3EA111976067}" type="slidenum">
              <a:rPr lang="en-US" altLang="en-US"/>
              <a:pPr/>
              <a:t>‹#›</a:t>
            </a:fld>
            <a:endParaRPr lang="en-US" altLang="en-US"/>
          </a:p>
        </p:txBody>
      </p:sp>
    </p:spTree>
    <p:extLst>
      <p:ext uri="{BB962C8B-B14F-4D97-AF65-F5344CB8AC3E}">
        <p14:creationId xmlns:p14="http://schemas.microsoft.com/office/powerpoint/2010/main" val="4012025147"/>
      </p:ext>
    </p:extLst>
  </p:cSld>
  <p:clrMapOvr>
    <a:masterClrMapping/>
  </p:clrMapOvr>
</p:sldLayout>
</file>

<file path=ppt/slideLayouts/slideLayout10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fld id="{CBB25754-0E1F-4FA3-BDE9-C68C0DC22D1F}" type="datetime1">
              <a:rPr lang="en-US" altLang="en-US"/>
              <a:pPr/>
              <a:t>8/1/20</a:t>
            </a:fld>
            <a:endParaRPr lang="en-US" altLang="en-US"/>
          </a:p>
        </p:txBody>
      </p:sp>
      <p:sp>
        <p:nvSpPr>
          <p:cNvPr id="5" name="Rectangle 40"/>
          <p:cNvSpPr>
            <a:spLocks noGrp="1" noChangeArrowheads="1"/>
          </p:cNvSpPr>
          <p:nvPr>
            <p:ph type="ftr" sz="quarter" idx="11"/>
          </p:nvPr>
        </p:nvSpPr>
        <p:spPr/>
        <p:txBody>
          <a:bodyPr/>
          <a:lstStyle>
            <a:lvl1pPr>
              <a:defRPr/>
            </a:lvl1pPr>
          </a:lstStyle>
          <a:p>
            <a:endParaRPr lang="en-US" altLang="en-US"/>
          </a:p>
        </p:txBody>
      </p:sp>
      <p:sp>
        <p:nvSpPr>
          <p:cNvPr id="6" name="Rectangle 41"/>
          <p:cNvSpPr>
            <a:spLocks noGrp="1" noChangeArrowheads="1"/>
          </p:cNvSpPr>
          <p:nvPr>
            <p:ph type="sldNum" sz="quarter" idx="12"/>
          </p:nvPr>
        </p:nvSpPr>
        <p:spPr/>
        <p:txBody>
          <a:bodyPr/>
          <a:lstStyle>
            <a:lvl1pPr>
              <a:defRPr/>
            </a:lvl1pPr>
          </a:lstStyle>
          <a:p>
            <a:fld id="{DA87EC4E-9780-4BA8-93E9-E4053A6A32A7}" type="slidenum">
              <a:rPr lang="en-US" altLang="en-US"/>
              <a:pPr/>
              <a:t>‹#›</a:t>
            </a:fld>
            <a:endParaRPr lang="en-US" altLang="en-US"/>
          </a:p>
        </p:txBody>
      </p:sp>
    </p:spTree>
    <p:extLst>
      <p:ext uri="{BB962C8B-B14F-4D97-AF65-F5344CB8AC3E}">
        <p14:creationId xmlns:p14="http://schemas.microsoft.com/office/powerpoint/2010/main" val="1064004231"/>
      </p:ext>
    </p:extLst>
  </p:cSld>
  <p:clrMapOvr>
    <a:masterClrMapping/>
  </p:clrMapOvr>
</p:sldLayout>
</file>

<file path=ppt/slideLayouts/slideLayout10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fld id="{15F71995-6CE7-4326-BC92-CF711B07F58B}" type="datetime1">
              <a:rPr lang="en-US" altLang="en-US"/>
              <a:pPr/>
              <a:t>8/1/20</a:t>
            </a:fld>
            <a:endParaRPr lang="en-US" altLang="en-US"/>
          </a:p>
        </p:txBody>
      </p:sp>
      <p:sp>
        <p:nvSpPr>
          <p:cNvPr id="5" name="Rectangle 40"/>
          <p:cNvSpPr>
            <a:spLocks noGrp="1" noChangeArrowheads="1"/>
          </p:cNvSpPr>
          <p:nvPr>
            <p:ph type="ftr" sz="quarter" idx="11"/>
          </p:nvPr>
        </p:nvSpPr>
        <p:spPr/>
        <p:txBody>
          <a:bodyPr/>
          <a:lstStyle>
            <a:lvl1pPr>
              <a:defRPr/>
            </a:lvl1pPr>
          </a:lstStyle>
          <a:p>
            <a:endParaRPr lang="en-US" altLang="en-US"/>
          </a:p>
        </p:txBody>
      </p:sp>
      <p:sp>
        <p:nvSpPr>
          <p:cNvPr id="6" name="Rectangle 41"/>
          <p:cNvSpPr>
            <a:spLocks noGrp="1" noChangeArrowheads="1"/>
          </p:cNvSpPr>
          <p:nvPr>
            <p:ph type="sldNum" sz="quarter" idx="12"/>
          </p:nvPr>
        </p:nvSpPr>
        <p:spPr/>
        <p:txBody>
          <a:bodyPr/>
          <a:lstStyle>
            <a:lvl1pPr>
              <a:defRPr/>
            </a:lvl1pPr>
          </a:lstStyle>
          <a:p>
            <a:fld id="{E41842EF-E0B6-4481-897D-20E403C26907}" type="slidenum">
              <a:rPr lang="en-US" altLang="en-US"/>
              <a:pPr/>
              <a:t>‹#›</a:t>
            </a:fld>
            <a:endParaRPr lang="en-US" altLang="en-US"/>
          </a:p>
        </p:txBody>
      </p:sp>
    </p:spTree>
    <p:extLst>
      <p:ext uri="{BB962C8B-B14F-4D97-AF65-F5344CB8AC3E}">
        <p14:creationId xmlns:p14="http://schemas.microsoft.com/office/powerpoint/2010/main" val="2701025925"/>
      </p:ext>
    </p:extLst>
  </p:cSld>
  <p:clrMapOvr>
    <a:masterClrMapping/>
  </p:clrMapOvr>
</p:sldLayout>
</file>

<file path=ppt/slideLayouts/slideLayout1067.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p:txBody>
          <a:bodyPr/>
          <a:lstStyle>
            <a:lvl1pPr>
              <a:defRPr/>
            </a:lvl1pPr>
          </a:lstStyle>
          <a:p>
            <a:fld id="{A2D78AE8-ED00-4D54-946A-73CC3493E1CA}" type="datetime1">
              <a:rPr lang="en-US" altLang="en-US"/>
              <a:pPr/>
              <a:t>8/1/20</a:t>
            </a:fld>
            <a:endParaRPr lang="en-US" altLang="en-US"/>
          </a:p>
        </p:txBody>
      </p:sp>
      <p:sp>
        <p:nvSpPr>
          <p:cNvPr id="7" name="Rectangle 40"/>
          <p:cNvSpPr>
            <a:spLocks noGrp="1" noChangeArrowheads="1"/>
          </p:cNvSpPr>
          <p:nvPr>
            <p:ph type="ftr" sz="quarter" idx="11"/>
          </p:nvPr>
        </p:nvSpPr>
        <p:spPr/>
        <p:txBody>
          <a:bodyPr/>
          <a:lstStyle>
            <a:lvl1pPr>
              <a:defRPr/>
            </a:lvl1pPr>
          </a:lstStyle>
          <a:p>
            <a:endParaRPr lang="en-US" altLang="en-US"/>
          </a:p>
        </p:txBody>
      </p:sp>
      <p:sp>
        <p:nvSpPr>
          <p:cNvPr id="8" name="Rectangle 41"/>
          <p:cNvSpPr>
            <a:spLocks noGrp="1" noChangeArrowheads="1"/>
          </p:cNvSpPr>
          <p:nvPr>
            <p:ph type="sldNum" sz="quarter" idx="12"/>
          </p:nvPr>
        </p:nvSpPr>
        <p:spPr/>
        <p:txBody>
          <a:bodyPr/>
          <a:lstStyle>
            <a:lvl1pPr>
              <a:defRPr/>
            </a:lvl1pPr>
          </a:lstStyle>
          <a:p>
            <a:fld id="{9DDEE5B2-30F1-42A2-8130-D00E4C2C8DD8}" type="slidenum">
              <a:rPr lang="en-US" altLang="en-US"/>
              <a:pPr/>
              <a:t>‹#›</a:t>
            </a:fld>
            <a:endParaRPr lang="en-US" altLang="en-US"/>
          </a:p>
        </p:txBody>
      </p:sp>
    </p:spTree>
    <p:extLst>
      <p:ext uri="{BB962C8B-B14F-4D97-AF65-F5344CB8AC3E}">
        <p14:creationId xmlns:p14="http://schemas.microsoft.com/office/powerpoint/2010/main" val="1201011203"/>
      </p:ext>
    </p:extLst>
  </p:cSld>
  <p:clrMapOvr>
    <a:masterClrMapping/>
  </p:clrMapOvr>
</p:sldLayout>
</file>

<file path=ppt/slideLayouts/slideLayout1068.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p:txBody>
          <a:bodyPr/>
          <a:lstStyle>
            <a:lvl1pPr>
              <a:defRPr/>
            </a:lvl1pPr>
          </a:lstStyle>
          <a:p>
            <a:fld id="{CA1FB78A-093D-47D6-AEFA-92F40C6914C1}" type="datetime1">
              <a:rPr lang="en-US" altLang="en-US"/>
              <a:pPr/>
              <a:t>8/1/20</a:t>
            </a:fld>
            <a:endParaRPr lang="en-US" altLang="en-US"/>
          </a:p>
        </p:txBody>
      </p:sp>
      <p:sp>
        <p:nvSpPr>
          <p:cNvPr id="6" name="Rectangle 40"/>
          <p:cNvSpPr>
            <a:spLocks noGrp="1" noChangeArrowheads="1"/>
          </p:cNvSpPr>
          <p:nvPr>
            <p:ph type="ftr" sz="quarter" idx="11"/>
          </p:nvPr>
        </p:nvSpPr>
        <p:spPr/>
        <p:txBody>
          <a:bodyPr/>
          <a:lstStyle>
            <a:lvl1pPr>
              <a:defRPr/>
            </a:lvl1pPr>
          </a:lstStyle>
          <a:p>
            <a:endParaRPr lang="en-US" altLang="en-US"/>
          </a:p>
        </p:txBody>
      </p:sp>
      <p:sp>
        <p:nvSpPr>
          <p:cNvPr id="7" name="Rectangle 41"/>
          <p:cNvSpPr>
            <a:spLocks noGrp="1" noChangeArrowheads="1"/>
          </p:cNvSpPr>
          <p:nvPr>
            <p:ph type="sldNum" sz="quarter" idx="12"/>
          </p:nvPr>
        </p:nvSpPr>
        <p:spPr/>
        <p:txBody>
          <a:bodyPr/>
          <a:lstStyle>
            <a:lvl1pPr>
              <a:defRPr/>
            </a:lvl1pPr>
          </a:lstStyle>
          <a:p>
            <a:fld id="{B14C7750-D85E-4DE0-946D-695BC145E0B2}" type="slidenum">
              <a:rPr lang="en-US" altLang="en-US"/>
              <a:pPr/>
              <a:t>‹#›</a:t>
            </a:fld>
            <a:endParaRPr lang="en-US" altLang="en-US"/>
          </a:p>
        </p:txBody>
      </p:sp>
    </p:spTree>
    <p:extLst>
      <p:ext uri="{BB962C8B-B14F-4D97-AF65-F5344CB8AC3E}">
        <p14:creationId xmlns:p14="http://schemas.microsoft.com/office/powerpoint/2010/main" val="3489768870"/>
      </p:ext>
    </p:extLst>
  </p:cSld>
  <p:clrMapOvr>
    <a:masterClrMapping/>
  </p:clrMapOvr>
</p:sldLayout>
</file>

<file path=ppt/slideLayouts/slideLayout10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Tahoma" pitchFamily="-107" charset="-52"/>
                <a:ea typeface="+mn-ea"/>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GB"/>
            </a:p>
          </p:txBody>
        </p:sp>
      </p:grpSp>
      <p:sp>
        <p:nvSpPr>
          <p:cNvPr id="101381" name="Rectangle 5"/>
          <p:cNvSpPr>
            <a:spLocks noGrp="1" noChangeArrowheads="1"/>
          </p:cNvSpPr>
          <p:nvPr>
            <p:ph type="subTitle" sz="quarter"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101385"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6"/>
          <p:cNvSpPr>
            <a:spLocks noGrp="1" noChangeArrowheads="1"/>
          </p:cNvSpPr>
          <p:nvPr>
            <p:ph type="dt" sz="quarter" idx="10"/>
          </p:nvPr>
        </p:nvSpPr>
        <p:spPr/>
        <p:txBody>
          <a:bodyPr/>
          <a:lstStyle>
            <a:lvl1pPr>
              <a:defRPr>
                <a:solidFill>
                  <a:srgbClr val="898989"/>
                </a:solidFill>
                <a:latin typeface="Calibri" pitchFamily="34" charset="0"/>
              </a:defRPr>
            </a:lvl1pPr>
          </a:lstStyle>
          <a:p>
            <a:fld id="{15AC3A39-1E92-45FB-BB5A-983AA510AE79}" type="datetime1">
              <a:rPr lang="en-US" altLang="en-US"/>
              <a:pPr/>
              <a:t>8/1/20</a:t>
            </a:fld>
            <a:endParaRPr lang="en-US" altLang="en-US"/>
          </a:p>
        </p:txBody>
      </p:sp>
      <p:sp>
        <p:nvSpPr>
          <p:cNvPr id="8" name="Rectangle 7"/>
          <p:cNvSpPr>
            <a:spLocks noGrp="1" noChangeArrowheads="1"/>
          </p:cNvSpPr>
          <p:nvPr>
            <p:ph type="ftr" sz="quarter" idx="11"/>
          </p:nvPr>
        </p:nvSpPr>
        <p:spPr/>
        <p:txBody>
          <a:bodyPr/>
          <a:lstStyle>
            <a:lvl1pPr>
              <a:defRPr>
                <a:solidFill>
                  <a:srgbClr val="898989"/>
                </a:solidFill>
                <a:latin typeface="Calibri" pitchFamily="34" charset="0"/>
              </a:defRPr>
            </a:lvl1pPr>
          </a:lstStyle>
          <a:p>
            <a:endParaRPr lang="en-US" altLang="en-US"/>
          </a:p>
        </p:txBody>
      </p:sp>
      <p:sp>
        <p:nvSpPr>
          <p:cNvPr id="9" name="Rectangle 8"/>
          <p:cNvSpPr>
            <a:spLocks noGrp="1" noChangeArrowheads="1"/>
          </p:cNvSpPr>
          <p:nvPr>
            <p:ph type="sldNum" sz="quarter" idx="12"/>
          </p:nvPr>
        </p:nvSpPr>
        <p:spPr/>
        <p:txBody>
          <a:bodyPr/>
          <a:lstStyle>
            <a:lvl1pPr>
              <a:defRPr>
                <a:solidFill>
                  <a:srgbClr val="898989"/>
                </a:solidFill>
                <a:latin typeface="Calibri" pitchFamily="34" charset="0"/>
              </a:defRPr>
            </a:lvl1pPr>
          </a:lstStyle>
          <a:p>
            <a:fld id="{5D314802-BA3D-4D38-A0B4-1B43219842CB}" type="slidenum">
              <a:rPr lang="en-US" altLang="en-US"/>
              <a:pPr/>
              <a:t>‹#›</a:t>
            </a:fld>
            <a:endParaRPr lang="en-US" altLang="en-US"/>
          </a:p>
        </p:txBody>
      </p:sp>
    </p:spTree>
    <p:extLst>
      <p:ext uri="{BB962C8B-B14F-4D97-AF65-F5344CB8AC3E}">
        <p14:creationId xmlns:p14="http://schemas.microsoft.com/office/powerpoint/2010/main" val="1786371345"/>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8/1/20</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627853344"/>
      </p:ext>
    </p:extLst>
  </p:cSld>
  <p:clrMapOvr>
    <a:masterClrMapping/>
  </p:clrMapOvr>
</p:sldLayout>
</file>

<file path=ppt/slideLayouts/slideLayout10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p:txBody>
          <a:bodyPr/>
          <a:lstStyle>
            <a:lvl1pPr>
              <a:defRPr>
                <a:solidFill>
                  <a:srgbClr val="898989"/>
                </a:solidFill>
                <a:latin typeface="Calibri" pitchFamily="34" charset="0"/>
              </a:defRPr>
            </a:lvl1pPr>
          </a:lstStyle>
          <a:p>
            <a:fld id="{011B7A07-BFDB-4F39-935B-CD6725ABFDB9}" type="datetime1">
              <a:rPr lang="en-US" altLang="en-US"/>
              <a:pPr/>
              <a:t>8/1/20</a:t>
            </a:fld>
            <a:endParaRPr lang="en-US" altLang="en-US"/>
          </a:p>
        </p:txBody>
      </p:sp>
      <p:sp>
        <p:nvSpPr>
          <p:cNvPr id="5" name="Rectangle 8"/>
          <p:cNvSpPr>
            <a:spLocks noGrp="1" noChangeArrowheads="1"/>
          </p:cNvSpPr>
          <p:nvPr>
            <p:ph type="ftr" sz="quarter" idx="11"/>
          </p:nvPr>
        </p:nvSpPr>
        <p:spPr/>
        <p:txBody>
          <a:bodyPr/>
          <a:lstStyle>
            <a:lvl1pPr>
              <a:defRPr>
                <a:solidFill>
                  <a:srgbClr val="898989"/>
                </a:solidFill>
                <a:latin typeface="Calibri" pitchFamily="34" charset="0"/>
              </a:defRPr>
            </a:lvl1pPr>
          </a:lstStyle>
          <a:p>
            <a:endParaRPr lang="en-US" altLang="en-US"/>
          </a:p>
        </p:txBody>
      </p:sp>
      <p:sp>
        <p:nvSpPr>
          <p:cNvPr id="6" name="Rectangle 9"/>
          <p:cNvSpPr>
            <a:spLocks noGrp="1" noChangeArrowheads="1"/>
          </p:cNvSpPr>
          <p:nvPr>
            <p:ph type="sldNum" sz="quarter" idx="12"/>
          </p:nvPr>
        </p:nvSpPr>
        <p:spPr/>
        <p:txBody>
          <a:bodyPr/>
          <a:lstStyle>
            <a:lvl1pPr>
              <a:defRPr>
                <a:solidFill>
                  <a:srgbClr val="898989"/>
                </a:solidFill>
                <a:latin typeface="Calibri" pitchFamily="34" charset="0"/>
              </a:defRPr>
            </a:lvl1pPr>
          </a:lstStyle>
          <a:p>
            <a:fld id="{DD0FA8EF-A608-4378-810A-2AEDA717E925}" type="slidenum">
              <a:rPr lang="en-US" altLang="en-US"/>
              <a:pPr/>
              <a:t>‹#›</a:t>
            </a:fld>
            <a:endParaRPr lang="en-US" altLang="en-US"/>
          </a:p>
        </p:txBody>
      </p:sp>
    </p:spTree>
    <p:extLst>
      <p:ext uri="{BB962C8B-B14F-4D97-AF65-F5344CB8AC3E}">
        <p14:creationId xmlns:p14="http://schemas.microsoft.com/office/powerpoint/2010/main" val="4285510381"/>
      </p:ext>
    </p:extLst>
  </p:cSld>
  <p:clrMapOvr>
    <a:masterClrMapping/>
  </p:clrMapOvr>
</p:sldLayout>
</file>

<file path=ppt/slideLayouts/slideLayout10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p:txBody>
          <a:bodyPr/>
          <a:lstStyle>
            <a:lvl1pPr>
              <a:defRPr>
                <a:solidFill>
                  <a:srgbClr val="898989"/>
                </a:solidFill>
                <a:latin typeface="Calibri" pitchFamily="34" charset="0"/>
              </a:defRPr>
            </a:lvl1pPr>
          </a:lstStyle>
          <a:p>
            <a:fld id="{535A4FF6-B7F9-477C-84E6-8108626B0E75}" type="datetime1">
              <a:rPr lang="en-US" altLang="en-US"/>
              <a:pPr/>
              <a:t>8/1/20</a:t>
            </a:fld>
            <a:endParaRPr lang="en-US" altLang="en-US"/>
          </a:p>
        </p:txBody>
      </p:sp>
      <p:sp>
        <p:nvSpPr>
          <p:cNvPr id="5" name="Rectangle 8"/>
          <p:cNvSpPr>
            <a:spLocks noGrp="1" noChangeArrowheads="1"/>
          </p:cNvSpPr>
          <p:nvPr>
            <p:ph type="ftr" sz="quarter" idx="11"/>
          </p:nvPr>
        </p:nvSpPr>
        <p:spPr/>
        <p:txBody>
          <a:bodyPr/>
          <a:lstStyle>
            <a:lvl1pPr>
              <a:defRPr>
                <a:solidFill>
                  <a:srgbClr val="898989"/>
                </a:solidFill>
                <a:latin typeface="Calibri" pitchFamily="34" charset="0"/>
              </a:defRPr>
            </a:lvl1pPr>
          </a:lstStyle>
          <a:p>
            <a:endParaRPr lang="en-US" altLang="en-US"/>
          </a:p>
        </p:txBody>
      </p:sp>
      <p:sp>
        <p:nvSpPr>
          <p:cNvPr id="6" name="Rectangle 9"/>
          <p:cNvSpPr>
            <a:spLocks noGrp="1" noChangeArrowheads="1"/>
          </p:cNvSpPr>
          <p:nvPr>
            <p:ph type="sldNum" sz="quarter" idx="12"/>
          </p:nvPr>
        </p:nvSpPr>
        <p:spPr/>
        <p:txBody>
          <a:bodyPr/>
          <a:lstStyle>
            <a:lvl1pPr>
              <a:defRPr>
                <a:solidFill>
                  <a:srgbClr val="898989"/>
                </a:solidFill>
                <a:latin typeface="Calibri" pitchFamily="34" charset="0"/>
              </a:defRPr>
            </a:lvl1pPr>
          </a:lstStyle>
          <a:p>
            <a:fld id="{C21F853C-01D4-4D16-80F0-4F0EAB15CDC7}" type="slidenum">
              <a:rPr lang="en-US" altLang="en-US"/>
              <a:pPr/>
              <a:t>‹#›</a:t>
            </a:fld>
            <a:endParaRPr lang="en-US" altLang="en-US"/>
          </a:p>
        </p:txBody>
      </p:sp>
    </p:spTree>
    <p:extLst>
      <p:ext uri="{BB962C8B-B14F-4D97-AF65-F5344CB8AC3E}">
        <p14:creationId xmlns:p14="http://schemas.microsoft.com/office/powerpoint/2010/main" val="4124365275"/>
      </p:ext>
    </p:extLst>
  </p:cSld>
  <p:clrMapOvr>
    <a:masterClrMapping/>
  </p:clrMapOvr>
</p:sldLayout>
</file>

<file path=ppt/slideLayouts/slideLayout10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p:txBody>
          <a:bodyPr/>
          <a:lstStyle>
            <a:lvl1pPr>
              <a:defRPr>
                <a:solidFill>
                  <a:srgbClr val="898989"/>
                </a:solidFill>
                <a:latin typeface="Calibri" pitchFamily="34" charset="0"/>
              </a:defRPr>
            </a:lvl1pPr>
          </a:lstStyle>
          <a:p>
            <a:fld id="{EE50E8D2-DBBD-473B-9665-95C539DC02CD}" type="datetime1">
              <a:rPr lang="en-US" altLang="en-US"/>
              <a:pPr/>
              <a:t>8/1/20</a:t>
            </a:fld>
            <a:endParaRPr lang="en-US" altLang="en-US"/>
          </a:p>
        </p:txBody>
      </p:sp>
      <p:sp>
        <p:nvSpPr>
          <p:cNvPr id="6" name="Rectangle 8"/>
          <p:cNvSpPr>
            <a:spLocks noGrp="1" noChangeArrowheads="1"/>
          </p:cNvSpPr>
          <p:nvPr>
            <p:ph type="ftr" sz="quarter" idx="11"/>
          </p:nvPr>
        </p:nvSpPr>
        <p:spPr/>
        <p:txBody>
          <a:bodyPr/>
          <a:lstStyle>
            <a:lvl1pPr>
              <a:defRPr>
                <a:solidFill>
                  <a:srgbClr val="898989"/>
                </a:solidFill>
                <a:latin typeface="Calibri" pitchFamily="34" charset="0"/>
              </a:defRPr>
            </a:lvl1pPr>
          </a:lstStyle>
          <a:p>
            <a:endParaRPr lang="en-US" altLang="en-US"/>
          </a:p>
        </p:txBody>
      </p:sp>
      <p:sp>
        <p:nvSpPr>
          <p:cNvPr id="7" name="Rectangle 9"/>
          <p:cNvSpPr>
            <a:spLocks noGrp="1" noChangeArrowheads="1"/>
          </p:cNvSpPr>
          <p:nvPr>
            <p:ph type="sldNum" sz="quarter" idx="12"/>
          </p:nvPr>
        </p:nvSpPr>
        <p:spPr/>
        <p:txBody>
          <a:bodyPr/>
          <a:lstStyle>
            <a:lvl1pPr>
              <a:defRPr>
                <a:solidFill>
                  <a:srgbClr val="898989"/>
                </a:solidFill>
                <a:latin typeface="Calibri" pitchFamily="34" charset="0"/>
              </a:defRPr>
            </a:lvl1pPr>
          </a:lstStyle>
          <a:p>
            <a:fld id="{7DAA1175-7FC8-49F4-904A-ECCBD214B174}" type="slidenum">
              <a:rPr lang="en-US" altLang="en-US"/>
              <a:pPr/>
              <a:t>‹#›</a:t>
            </a:fld>
            <a:endParaRPr lang="en-US" altLang="en-US"/>
          </a:p>
        </p:txBody>
      </p:sp>
    </p:spTree>
    <p:extLst>
      <p:ext uri="{BB962C8B-B14F-4D97-AF65-F5344CB8AC3E}">
        <p14:creationId xmlns:p14="http://schemas.microsoft.com/office/powerpoint/2010/main" val="3280196821"/>
      </p:ext>
    </p:extLst>
  </p:cSld>
  <p:clrMapOvr>
    <a:masterClrMapping/>
  </p:clrMapOvr>
</p:sldLayout>
</file>

<file path=ppt/slideLayouts/slideLayout10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p:txBody>
          <a:bodyPr/>
          <a:lstStyle>
            <a:lvl1pPr>
              <a:defRPr>
                <a:solidFill>
                  <a:srgbClr val="898989"/>
                </a:solidFill>
                <a:latin typeface="Calibri" pitchFamily="34" charset="0"/>
              </a:defRPr>
            </a:lvl1pPr>
          </a:lstStyle>
          <a:p>
            <a:fld id="{4C031ED4-8CED-48F7-A7C5-0FA4CAB03742}" type="datetime1">
              <a:rPr lang="en-US" altLang="en-US"/>
              <a:pPr/>
              <a:t>8/1/20</a:t>
            </a:fld>
            <a:endParaRPr lang="en-US" altLang="en-US"/>
          </a:p>
        </p:txBody>
      </p:sp>
      <p:sp>
        <p:nvSpPr>
          <p:cNvPr id="8" name="Rectangle 8"/>
          <p:cNvSpPr>
            <a:spLocks noGrp="1" noChangeArrowheads="1"/>
          </p:cNvSpPr>
          <p:nvPr>
            <p:ph type="ftr" sz="quarter" idx="11"/>
          </p:nvPr>
        </p:nvSpPr>
        <p:spPr/>
        <p:txBody>
          <a:bodyPr/>
          <a:lstStyle>
            <a:lvl1pPr>
              <a:defRPr>
                <a:solidFill>
                  <a:srgbClr val="898989"/>
                </a:solidFill>
                <a:latin typeface="Calibri" pitchFamily="34" charset="0"/>
              </a:defRPr>
            </a:lvl1pPr>
          </a:lstStyle>
          <a:p>
            <a:endParaRPr lang="en-US" altLang="en-US"/>
          </a:p>
        </p:txBody>
      </p:sp>
      <p:sp>
        <p:nvSpPr>
          <p:cNvPr id="9" name="Rectangle 9"/>
          <p:cNvSpPr>
            <a:spLocks noGrp="1" noChangeArrowheads="1"/>
          </p:cNvSpPr>
          <p:nvPr>
            <p:ph type="sldNum" sz="quarter" idx="12"/>
          </p:nvPr>
        </p:nvSpPr>
        <p:spPr/>
        <p:txBody>
          <a:bodyPr/>
          <a:lstStyle>
            <a:lvl1pPr>
              <a:defRPr>
                <a:solidFill>
                  <a:srgbClr val="898989"/>
                </a:solidFill>
                <a:latin typeface="Calibri" pitchFamily="34" charset="0"/>
              </a:defRPr>
            </a:lvl1pPr>
          </a:lstStyle>
          <a:p>
            <a:fld id="{7E85F460-0929-4F88-B2C9-3009A2129A6A}" type="slidenum">
              <a:rPr lang="en-US" altLang="en-US"/>
              <a:pPr/>
              <a:t>‹#›</a:t>
            </a:fld>
            <a:endParaRPr lang="en-US" altLang="en-US"/>
          </a:p>
        </p:txBody>
      </p:sp>
    </p:spTree>
    <p:extLst>
      <p:ext uri="{BB962C8B-B14F-4D97-AF65-F5344CB8AC3E}">
        <p14:creationId xmlns:p14="http://schemas.microsoft.com/office/powerpoint/2010/main" val="24691618"/>
      </p:ext>
    </p:extLst>
  </p:cSld>
  <p:clrMapOvr>
    <a:masterClrMapping/>
  </p:clrMapOvr>
</p:sldLayout>
</file>

<file path=ppt/slideLayouts/slideLayout10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p:txBody>
          <a:bodyPr/>
          <a:lstStyle>
            <a:lvl1pPr>
              <a:defRPr>
                <a:solidFill>
                  <a:srgbClr val="898989"/>
                </a:solidFill>
                <a:latin typeface="Calibri" pitchFamily="34" charset="0"/>
              </a:defRPr>
            </a:lvl1pPr>
          </a:lstStyle>
          <a:p>
            <a:fld id="{43DE6961-E5C9-4A86-83B3-DF2749B28EEC}" type="datetime1">
              <a:rPr lang="en-US" altLang="en-US"/>
              <a:pPr/>
              <a:t>8/1/20</a:t>
            </a:fld>
            <a:endParaRPr lang="en-US" altLang="en-US"/>
          </a:p>
        </p:txBody>
      </p:sp>
      <p:sp>
        <p:nvSpPr>
          <p:cNvPr id="4" name="Rectangle 8"/>
          <p:cNvSpPr>
            <a:spLocks noGrp="1" noChangeArrowheads="1"/>
          </p:cNvSpPr>
          <p:nvPr>
            <p:ph type="ftr" sz="quarter" idx="11"/>
          </p:nvPr>
        </p:nvSpPr>
        <p:spPr/>
        <p:txBody>
          <a:bodyPr/>
          <a:lstStyle>
            <a:lvl1pPr>
              <a:defRPr>
                <a:solidFill>
                  <a:srgbClr val="898989"/>
                </a:solidFill>
                <a:latin typeface="Calibri" pitchFamily="34" charset="0"/>
              </a:defRPr>
            </a:lvl1pPr>
          </a:lstStyle>
          <a:p>
            <a:endParaRPr lang="en-US" altLang="en-US"/>
          </a:p>
        </p:txBody>
      </p:sp>
      <p:sp>
        <p:nvSpPr>
          <p:cNvPr id="5" name="Rectangle 9"/>
          <p:cNvSpPr>
            <a:spLocks noGrp="1" noChangeArrowheads="1"/>
          </p:cNvSpPr>
          <p:nvPr>
            <p:ph type="sldNum" sz="quarter" idx="12"/>
          </p:nvPr>
        </p:nvSpPr>
        <p:spPr/>
        <p:txBody>
          <a:bodyPr/>
          <a:lstStyle>
            <a:lvl1pPr>
              <a:defRPr>
                <a:solidFill>
                  <a:srgbClr val="898989"/>
                </a:solidFill>
                <a:latin typeface="Calibri" pitchFamily="34" charset="0"/>
              </a:defRPr>
            </a:lvl1pPr>
          </a:lstStyle>
          <a:p>
            <a:fld id="{A74A9397-EE81-4F72-A915-926E2596C9D3}" type="slidenum">
              <a:rPr lang="en-US" altLang="en-US"/>
              <a:pPr/>
              <a:t>‹#›</a:t>
            </a:fld>
            <a:endParaRPr lang="en-US" altLang="en-US"/>
          </a:p>
        </p:txBody>
      </p:sp>
    </p:spTree>
    <p:extLst>
      <p:ext uri="{BB962C8B-B14F-4D97-AF65-F5344CB8AC3E}">
        <p14:creationId xmlns:p14="http://schemas.microsoft.com/office/powerpoint/2010/main" val="4089558847"/>
      </p:ext>
    </p:extLst>
  </p:cSld>
  <p:clrMapOvr>
    <a:masterClrMapping/>
  </p:clrMapOvr>
</p:sldLayout>
</file>

<file path=ppt/slideLayouts/slideLayout10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p:txBody>
          <a:bodyPr/>
          <a:lstStyle>
            <a:lvl1pPr>
              <a:defRPr>
                <a:solidFill>
                  <a:srgbClr val="898989"/>
                </a:solidFill>
                <a:latin typeface="Calibri" pitchFamily="34" charset="0"/>
              </a:defRPr>
            </a:lvl1pPr>
          </a:lstStyle>
          <a:p>
            <a:fld id="{CC0666A3-1EC1-400D-BB9A-D65BD102798E}" type="datetime1">
              <a:rPr lang="en-US" altLang="en-US"/>
              <a:pPr/>
              <a:t>8/1/20</a:t>
            </a:fld>
            <a:endParaRPr lang="en-US" altLang="en-US"/>
          </a:p>
        </p:txBody>
      </p:sp>
      <p:sp>
        <p:nvSpPr>
          <p:cNvPr id="3" name="Rectangle 8"/>
          <p:cNvSpPr>
            <a:spLocks noGrp="1" noChangeArrowheads="1"/>
          </p:cNvSpPr>
          <p:nvPr>
            <p:ph type="ftr" sz="quarter" idx="11"/>
          </p:nvPr>
        </p:nvSpPr>
        <p:spPr/>
        <p:txBody>
          <a:bodyPr/>
          <a:lstStyle>
            <a:lvl1pPr>
              <a:defRPr>
                <a:solidFill>
                  <a:srgbClr val="898989"/>
                </a:solidFill>
                <a:latin typeface="Calibri" pitchFamily="34" charset="0"/>
              </a:defRPr>
            </a:lvl1pPr>
          </a:lstStyle>
          <a:p>
            <a:endParaRPr lang="en-US" altLang="en-US"/>
          </a:p>
        </p:txBody>
      </p:sp>
      <p:sp>
        <p:nvSpPr>
          <p:cNvPr id="4" name="Rectangle 9"/>
          <p:cNvSpPr>
            <a:spLocks noGrp="1" noChangeArrowheads="1"/>
          </p:cNvSpPr>
          <p:nvPr>
            <p:ph type="sldNum" sz="quarter" idx="12"/>
          </p:nvPr>
        </p:nvSpPr>
        <p:spPr/>
        <p:txBody>
          <a:bodyPr/>
          <a:lstStyle>
            <a:lvl1pPr>
              <a:defRPr>
                <a:solidFill>
                  <a:srgbClr val="898989"/>
                </a:solidFill>
                <a:latin typeface="Calibri" pitchFamily="34" charset="0"/>
              </a:defRPr>
            </a:lvl1pPr>
          </a:lstStyle>
          <a:p>
            <a:fld id="{920E269D-38AD-493B-A211-032776FFA209}" type="slidenum">
              <a:rPr lang="en-US" altLang="en-US"/>
              <a:pPr/>
              <a:t>‹#›</a:t>
            </a:fld>
            <a:endParaRPr lang="en-US" altLang="en-US"/>
          </a:p>
        </p:txBody>
      </p:sp>
    </p:spTree>
    <p:extLst>
      <p:ext uri="{BB962C8B-B14F-4D97-AF65-F5344CB8AC3E}">
        <p14:creationId xmlns:p14="http://schemas.microsoft.com/office/powerpoint/2010/main" val="2085788694"/>
      </p:ext>
    </p:extLst>
  </p:cSld>
  <p:clrMapOvr>
    <a:masterClrMapping/>
  </p:clrMapOvr>
</p:sldLayout>
</file>

<file path=ppt/slideLayouts/slideLayout10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p:txBody>
          <a:bodyPr/>
          <a:lstStyle>
            <a:lvl1pPr>
              <a:defRPr>
                <a:solidFill>
                  <a:srgbClr val="898989"/>
                </a:solidFill>
                <a:latin typeface="Calibri" pitchFamily="34" charset="0"/>
              </a:defRPr>
            </a:lvl1pPr>
          </a:lstStyle>
          <a:p>
            <a:fld id="{3B7EBCDE-827D-43E7-85DF-D733B4C107BB}" type="datetime1">
              <a:rPr lang="en-US" altLang="en-US"/>
              <a:pPr/>
              <a:t>8/1/20</a:t>
            </a:fld>
            <a:endParaRPr lang="en-US" altLang="en-US"/>
          </a:p>
        </p:txBody>
      </p:sp>
      <p:sp>
        <p:nvSpPr>
          <p:cNvPr id="6" name="Rectangle 8"/>
          <p:cNvSpPr>
            <a:spLocks noGrp="1" noChangeArrowheads="1"/>
          </p:cNvSpPr>
          <p:nvPr>
            <p:ph type="ftr" sz="quarter" idx="11"/>
          </p:nvPr>
        </p:nvSpPr>
        <p:spPr/>
        <p:txBody>
          <a:bodyPr/>
          <a:lstStyle>
            <a:lvl1pPr>
              <a:defRPr>
                <a:solidFill>
                  <a:srgbClr val="898989"/>
                </a:solidFill>
                <a:latin typeface="Calibri" pitchFamily="34" charset="0"/>
              </a:defRPr>
            </a:lvl1pPr>
          </a:lstStyle>
          <a:p>
            <a:endParaRPr lang="en-US" altLang="en-US"/>
          </a:p>
        </p:txBody>
      </p:sp>
      <p:sp>
        <p:nvSpPr>
          <p:cNvPr id="7" name="Rectangle 9"/>
          <p:cNvSpPr>
            <a:spLocks noGrp="1" noChangeArrowheads="1"/>
          </p:cNvSpPr>
          <p:nvPr>
            <p:ph type="sldNum" sz="quarter" idx="12"/>
          </p:nvPr>
        </p:nvSpPr>
        <p:spPr/>
        <p:txBody>
          <a:bodyPr/>
          <a:lstStyle>
            <a:lvl1pPr>
              <a:defRPr>
                <a:solidFill>
                  <a:srgbClr val="898989"/>
                </a:solidFill>
                <a:latin typeface="Calibri" pitchFamily="34" charset="0"/>
              </a:defRPr>
            </a:lvl1pPr>
          </a:lstStyle>
          <a:p>
            <a:fld id="{D963DB05-F6D5-40DD-8802-7A145BC64736}" type="slidenum">
              <a:rPr lang="en-US" altLang="en-US"/>
              <a:pPr/>
              <a:t>‹#›</a:t>
            </a:fld>
            <a:endParaRPr lang="en-US" altLang="en-US"/>
          </a:p>
        </p:txBody>
      </p:sp>
    </p:spTree>
    <p:extLst>
      <p:ext uri="{BB962C8B-B14F-4D97-AF65-F5344CB8AC3E}">
        <p14:creationId xmlns:p14="http://schemas.microsoft.com/office/powerpoint/2010/main" val="2208659331"/>
      </p:ext>
    </p:extLst>
  </p:cSld>
  <p:clrMapOvr>
    <a:masterClrMapping/>
  </p:clrMapOvr>
</p:sldLayout>
</file>

<file path=ppt/slideLayouts/slideLayout10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p:txBody>
          <a:bodyPr/>
          <a:lstStyle>
            <a:lvl1pPr>
              <a:defRPr>
                <a:solidFill>
                  <a:srgbClr val="898989"/>
                </a:solidFill>
                <a:latin typeface="Calibri" pitchFamily="34" charset="0"/>
              </a:defRPr>
            </a:lvl1pPr>
          </a:lstStyle>
          <a:p>
            <a:fld id="{B191BC4C-0010-4608-9EB7-B9DA9C7BA93C}" type="datetime1">
              <a:rPr lang="en-US" altLang="en-US"/>
              <a:pPr/>
              <a:t>8/1/20</a:t>
            </a:fld>
            <a:endParaRPr lang="en-US" altLang="en-US"/>
          </a:p>
        </p:txBody>
      </p:sp>
      <p:sp>
        <p:nvSpPr>
          <p:cNvPr id="6" name="Rectangle 8"/>
          <p:cNvSpPr>
            <a:spLocks noGrp="1" noChangeArrowheads="1"/>
          </p:cNvSpPr>
          <p:nvPr>
            <p:ph type="ftr" sz="quarter" idx="11"/>
          </p:nvPr>
        </p:nvSpPr>
        <p:spPr/>
        <p:txBody>
          <a:bodyPr/>
          <a:lstStyle>
            <a:lvl1pPr>
              <a:defRPr>
                <a:solidFill>
                  <a:srgbClr val="898989"/>
                </a:solidFill>
                <a:latin typeface="Calibri" pitchFamily="34" charset="0"/>
              </a:defRPr>
            </a:lvl1pPr>
          </a:lstStyle>
          <a:p>
            <a:endParaRPr lang="en-US" altLang="en-US"/>
          </a:p>
        </p:txBody>
      </p:sp>
      <p:sp>
        <p:nvSpPr>
          <p:cNvPr id="7" name="Rectangle 9"/>
          <p:cNvSpPr>
            <a:spLocks noGrp="1" noChangeArrowheads="1"/>
          </p:cNvSpPr>
          <p:nvPr>
            <p:ph type="sldNum" sz="quarter" idx="12"/>
          </p:nvPr>
        </p:nvSpPr>
        <p:spPr/>
        <p:txBody>
          <a:bodyPr/>
          <a:lstStyle>
            <a:lvl1pPr>
              <a:defRPr>
                <a:solidFill>
                  <a:srgbClr val="898989"/>
                </a:solidFill>
                <a:latin typeface="Calibri" pitchFamily="34" charset="0"/>
              </a:defRPr>
            </a:lvl1pPr>
          </a:lstStyle>
          <a:p>
            <a:fld id="{D3D84829-8389-4F58-9DB5-959ABF679E72}" type="slidenum">
              <a:rPr lang="en-US" altLang="en-US"/>
              <a:pPr/>
              <a:t>‹#›</a:t>
            </a:fld>
            <a:endParaRPr lang="en-US" altLang="en-US"/>
          </a:p>
        </p:txBody>
      </p:sp>
    </p:spTree>
    <p:extLst>
      <p:ext uri="{BB962C8B-B14F-4D97-AF65-F5344CB8AC3E}">
        <p14:creationId xmlns:p14="http://schemas.microsoft.com/office/powerpoint/2010/main" val="3614075529"/>
      </p:ext>
    </p:extLst>
  </p:cSld>
  <p:clrMapOvr>
    <a:masterClrMapping/>
  </p:clrMapOvr>
</p:sldLayout>
</file>

<file path=ppt/slideLayouts/slideLayout10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p:txBody>
          <a:bodyPr/>
          <a:lstStyle>
            <a:lvl1pPr>
              <a:defRPr>
                <a:solidFill>
                  <a:srgbClr val="898989"/>
                </a:solidFill>
                <a:latin typeface="Calibri" pitchFamily="34" charset="0"/>
              </a:defRPr>
            </a:lvl1pPr>
          </a:lstStyle>
          <a:p>
            <a:fld id="{D29FA71C-6BBA-4F2C-8AFB-A3CE22578AC6}" type="datetime1">
              <a:rPr lang="en-US" altLang="en-US"/>
              <a:pPr/>
              <a:t>8/1/20</a:t>
            </a:fld>
            <a:endParaRPr lang="en-US" altLang="en-US"/>
          </a:p>
        </p:txBody>
      </p:sp>
      <p:sp>
        <p:nvSpPr>
          <p:cNvPr id="5" name="Rectangle 8"/>
          <p:cNvSpPr>
            <a:spLocks noGrp="1" noChangeArrowheads="1"/>
          </p:cNvSpPr>
          <p:nvPr>
            <p:ph type="ftr" sz="quarter" idx="11"/>
          </p:nvPr>
        </p:nvSpPr>
        <p:spPr/>
        <p:txBody>
          <a:bodyPr/>
          <a:lstStyle>
            <a:lvl1pPr>
              <a:defRPr>
                <a:solidFill>
                  <a:srgbClr val="898989"/>
                </a:solidFill>
                <a:latin typeface="Calibri" pitchFamily="34" charset="0"/>
              </a:defRPr>
            </a:lvl1pPr>
          </a:lstStyle>
          <a:p>
            <a:endParaRPr lang="en-US" altLang="en-US"/>
          </a:p>
        </p:txBody>
      </p:sp>
      <p:sp>
        <p:nvSpPr>
          <p:cNvPr id="6" name="Rectangle 9"/>
          <p:cNvSpPr>
            <a:spLocks noGrp="1" noChangeArrowheads="1"/>
          </p:cNvSpPr>
          <p:nvPr>
            <p:ph type="sldNum" sz="quarter" idx="12"/>
          </p:nvPr>
        </p:nvSpPr>
        <p:spPr/>
        <p:txBody>
          <a:bodyPr/>
          <a:lstStyle>
            <a:lvl1pPr>
              <a:defRPr>
                <a:solidFill>
                  <a:srgbClr val="898989"/>
                </a:solidFill>
                <a:latin typeface="Calibri" pitchFamily="34" charset="0"/>
              </a:defRPr>
            </a:lvl1pPr>
          </a:lstStyle>
          <a:p>
            <a:fld id="{73D708A1-8A68-41C9-A463-0C6960FC8C35}" type="slidenum">
              <a:rPr lang="en-US" altLang="en-US"/>
              <a:pPr/>
              <a:t>‹#›</a:t>
            </a:fld>
            <a:endParaRPr lang="en-US" altLang="en-US"/>
          </a:p>
        </p:txBody>
      </p:sp>
    </p:spTree>
    <p:extLst>
      <p:ext uri="{BB962C8B-B14F-4D97-AF65-F5344CB8AC3E}">
        <p14:creationId xmlns:p14="http://schemas.microsoft.com/office/powerpoint/2010/main" val="2199346113"/>
      </p:ext>
    </p:extLst>
  </p:cSld>
  <p:clrMapOvr>
    <a:masterClrMapping/>
  </p:clrMapOvr>
</p:sldLayout>
</file>

<file path=ppt/slideLayouts/slideLayout10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p:txBody>
          <a:bodyPr/>
          <a:lstStyle>
            <a:lvl1pPr>
              <a:defRPr>
                <a:solidFill>
                  <a:srgbClr val="898989"/>
                </a:solidFill>
                <a:latin typeface="Calibri" pitchFamily="34" charset="0"/>
              </a:defRPr>
            </a:lvl1pPr>
          </a:lstStyle>
          <a:p>
            <a:fld id="{43D0A3A7-AFDF-4E5B-AB48-DD15DFC2068B}" type="datetime1">
              <a:rPr lang="en-US" altLang="en-US"/>
              <a:pPr/>
              <a:t>8/1/20</a:t>
            </a:fld>
            <a:endParaRPr lang="en-US" altLang="en-US"/>
          </a:p>
        </p:txBody>
      </p:sp>
      <p:sp>
        <p:nvSpPr>
          <p:cNvPr id="5" name="Rectangle 8"/>
          <p:cNvSpPr>
            <a:spLocks noGrp="1" noChangeArrowheads="1"/>
          </p:cNvSpPr>
          <p:nvPr>
            <p:ph type="ftr" sz="quarter" idx="11"/>
          </p:nvPr>
        </p:nvSpPr>
        <p:spPr/>
        <p:txBody>
          <a:bodyPr/>
          <a:lstStyle>
            <a:lvl1pPr>
              <a:defRPr>
                <a:solidFill>
                  <a:srgbClr val="898989"/>
                </a:solidFill>
                <a:latin typeface="Calibri" pitchFamily="34" charset="0"/>
              </a:defRPr>
            </a:lvl1pPr>
          </a:lstStyle>
          <a:p>
            <a:endParaRPr lang="en-US" altLang="en-US"/>
          </a:p>
        </p:txBody>
      </p:sp>
      <p:sp>
        <p:nvSpPr>
          <p:cNvPr id="6" name="Rectangle 9"/>
          <p:cNvSpPr>
            <a:spLocks noGrp="1" noChangeArrowheads="1"/>
          </p:cNvSpPr>
          <p:nvPr>
            <p:ph type="sldNum" sz="quarter" idx="12"/>
          </p:nvPr>
        </p:nvSpPr>
        <p:spPr/>
        <p:txBody>
          <a:bodyPr/>
          <a:lstStyle>
            <a:lvl1pPr>
              <a:defRPr>
                <a:solidFill>
                  <a:srgbClr val="898989"/>
                </a:solidFill>
                <a:latin typeface="Calibri" pitchFamily="34" charset="0"/>
              </a:defRPr>
            </a:lvl1pPr>
          </a:lstStyle>
          <a:p>
            <a:fld id="{B6AAF131-2101-4382-B759-6399D67742B1}" type="slidenum">
              <a:rPr lang="en-US" altLang="en-US"/>
              <a:pPr/>
              <a:t>‹#›</a:t>
            </a:fld>
            <a:endParaRPr lang="en-US" altLang="en-US"/>
          </a:p>
        </p:txBody>
      </p:sp>
    </p:spTree>
    <p:extLst>
      <p:ext uri="{BB962C8B-B14F-4D97-AF65-F5344CB8AC3E}">
        <p14:creationId xmlns:p14="http://schemas.microsoft.com/office/powerpoint/2010/main" val="3971441149"/>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8/1/20</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041208571"/>
      </p:ext>
    </p:extLst>
  </p:cSld>
  <p:clrMapOvr>
    <a:masterClrMapping/>
  </p:clrMapOvr>
</p:sldLayout>
</file>

<file path=ppt/slideLayouts/slideLayout108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grpSp>
      <p:sp>
        <p:nvSpPr>
          <p:cNvPr id="408615"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10" charset="2"/>
              <a:buNone/>
              <a:defRPr/>
            </a:lvl1pPr>
          </a:lstStyle>
          <a:p>
            <a:r>
              <a:rPr lang="en-US"/>
              <a:t>Click to edit Master subtitle style</a:t>
            </a:r>
          </a:p>
        </p:txBody>
      </p:sp>
      <p:sp>
        <p:nvSpPr>
          <p:cNvPr id="408616"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eaLnBrk="0" hangingPunct="0">
              <a:defRPr>
                <a:solidFill>
                  <a:srgbClr val="898989"/>
                </a:solidFill>
                <a:latin typeface="Calibri" pitchFamily="34" charset="0"/>
              </a:defRPr>
            </a:lvl1pPr>
          </a:lstStyle>
          <a:p>
            <a:fld id="{20DDD328-4AF8-4EFD-B05C-31FCF1E51ABF}" type="datetime1">
              <a:rPr lang="en-US" altLang="en-US"/>
              <a:pPr/>
              <a:t>8/1/20</a:t>
            </a:fld>
            <a:endParaRPr lang="en-US" altLang="en-US"/>
          </a:p>
        </p:txBody>
      </p:sp>
      <p:sp>
        <p:nvSpPr>
          <p:cNvPr id="40" name="Rectangle 38"/>
          <p:cNvSpPr>
            <a:spLocks noGrp="1" noChangeArrowheads="1"/>
          </p:cNvSpPr>
          <p:nvPr>
            <p:ph type="ftr" sz="quarter" idx="11"/>
          </p:nvPr>
        </p:nvSpPr>
        <p:spPr/>
        <p:txBody>
          <a:bodyPr/>
          <a:lstStyle>
            <a:lvl1pPr algn="l" eaLnBrk="0" hangingPunct="0">
              <a:defRPr>
                <a:solidFill>
                  <a:srgbClr val="898989"/>
                </a:solidFill>
                <a:latin typeface="Calibri" pitchFamily="34" charset="0"/>
              </a:defRPr>
            </a:lvl1pPr>
          </a:lstStyle>
          <a:p>
            <a:endParaRPr lang="en-US" altLang="en-US"/>
          </a:p>
        </p:txBody>
      </p:sp>
      <p:sp>
        <p:nvSpPr>
          <p:cNvPr id="41" name="Rectangle 41"/>
          <p:cNvSpPr>
            <a:spLocks noGrp="1" noChangeArrowheads="1"/>
          </p:cNvSpPr>
          <p:nvPr>
            <p:ph type="sldNum" sz="quarter" idx="12"/>
          </p:nvPr>
        </p:nvSpPr>
        <p:spPr/>
        <p:txBody>
          <a:bodyPr/>
          <a:lstStyle>
            <a:lvl1pPr eaLnBrk="0" hangingPunct="0">
              <a:defRPr>
                <a:solidFill>
                  <a:srgbClr val="898989"/>
                </a:solidFill>
                <a:latin typeface="Calibri" pitchFamily="34" charset="0"/>
              </a:defRPr>
            </a:lvl1pPr>
          </a:lstStyle>
          <a:p>
            <a:fld id="{CBFF56D6-69DB-4949-B745-DDE05D5FECA4}" type="slidenum">
              <a:rPr lang="en-US" altLang="en-US"/>
              <a:pPr/>
              <a:t>‹#›</a:t>
            </a:fld>
            <a:endParaRPr lang="en-US" altLang="en-US"/>
          </a:p>
        </p:txBody>
      </p:sp>
    </p:spTree>
    <p:extLst>
      <p:ext uri="{BB962C8B-B14F-4D97-AF65-F5344CB8AC3E}">
        <p14:creationId xmlns:p14="http://schemas.microsoft.com/office/powerpoint/2010/main" val="1613084344"/>
      </p:ext>
    </p:extLst>
  </p:cSld>
  <p:clrMapOvr>
    <a:masterClrMapping/>
  </p:clrMapOvr>
</p:sldLayout>
</file>

<file path=ppt/slideLayouts/slideLayout10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eaLnBrk="0" hangingPunct="0">
              <a:defRPr>
                <a:solidFill>
                  <a:srgbClr val="898989"/>
                </a:solidFill>
                <a:latin typeface="Calibri" pitchFamily="34" charset="0"/>
              </a:defRPr>
            </a:lvl1pPr>
          </a:lstStyle>
          <a:p>
            <a:fld id="{151545C6-E173-4FE7-BC3C-A5BC4E3BF231}" type="datetime1">
              <a:rPr lang="en-US" altLang="en-US"/>
              <a:pPr/>
              <a:t>8/1/20</a:t>
            </a:fld>
            <a:endParaRPr lang="en-US" altLang="en-US"/>
          </a:p>
        </p:txBody>
      </p:sp>
      <p:sp>
        <p:nvSpPr>
          <p:cNvPr id="5" name="Rectangle 40"/>
          <p:cNvSpPr>
            <a:spLocks noGrp="1" noChangeArrowheads="1"/>
          </p:cNvSpPr>
          <p:nvPr>
            <p:ph type="ftr" sz="quarter" idx="11"/>
          </p:nvPr>
        </p:nvSpPr>
        <p:spPr/>
        <p:txBody>
          <a:bodyPr/>
          <a:lstStyle>
            <a:lvl1pPr algn="l" eaLnBrk="0" hangingPunct="0">
              <a:defRPr>
                <a:solidFill>
                  <a:srgbClr val="898989"/>
                </a:solidFill>
                <a:latin typeface="Calibri" pitchFamily="34" charset="0"/>
              </a:defRPr>
            </a:lvl1pPr>
          </a:lstStyle>
          <a:p>
            <a:endParaRPr lang="en-US" altLang="en-US"/>
          </a:p>
        </p:txBody>
      </p:sp>
      <p:sp>
        <p:nvSpPr>
          <p:cNvPr id="6" name="Rectangle 41"/>
          <p:cNvSpPr>
            <a:spLocks noGrp="1" noChangeArrowheads="1"/>
          </p:cNvSpPr>
          <p:nvPr>
            <p:ph type="sldNum" sz="quarter" idx="12"/>
          </p:nvPr>
        </p:nvSpPr>
        <p:spPr/>
        <p:txBody>
          <a:bodyPr/>
          <a:lstStyle>
            <a:lvl1pPr eaLnBrk="0" hangingPunct="0">
              <a:defRPr>
                <a:solidFill>
                  <a:srgbClr val="898989"/>
                </a:solidFill>
                <a:latin typeface="Calibri" pitchFamily="34" charset="0"/>
              </a:defRPr>
            </a:lvl1pPr>
          </a:lstStyle>
          <a:p>
            <a:fld id="{AA56BF8B-CD6D-438F-8961-744DED08ACA5}" type="slidenum">
              <a:rPr lang="en-US" altLang="en-US"/>
              <a:pPr/>
              <a:t>‹#›</a:t>
            </a:fld>
            <a:endParaRPr lang="en-US" altLang="en-US"/>
          </a:p>
        </p:txBody>
      </p:sp>
    </p:spTree>
    <p:extLst>
      <p:ext uri="{BB962C8B-B14F-4D97-AF65-F5344CB8AC3E}">
        <p14:creationId xmlns:p14="http://schemas.microsoft.com/office/powerpoint/2010/main" val="2946773890"/>
      </p:ext>
    </p:extLst>
  </p:cSld>
  <p:clrMapOvr>
    <a:masterClrMapping/>
  </p:clrMapOvr>
</p:sldLayout>
</file>

<file path=ppt/slideLayouts/slideLayout10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p:txBody>
          <a:bodyPr/>
          <a:lstStyle>
            <a:lvl1pPr eaLnBrk="0" hangingPunct="0">
              <a:defRPr>
                <a:solidFill>
                  <a:srgbClr val="898989"/>
                </a:solidFill>
                <a:latin typeface="Calibri" pitchFamily="34" charset="0"/>
              </a:defRPr>
            </a:lvl1pPr>
          </a:lstStyle>
          <a:p>
            <a:fld id="{30041327-2095-43B5-92DE-5B1C1331C863}" type="datetime1">
              <a:rPr lang="en-US" altLang="en-US"/>
              <a:pPr/>
              <a:t>8/1/20</a:t>
            </a:fld>
            <a:endParaRPr lang="en-US" altLang="en-US"/>
          </a:p>
        </p:txBody>
      </p:sp>
      <p:sp>
        <p:nvSpPr>
          <p:cNvPr id="5" name="Rectangle 40"/>
          <p:cNvSpPr>
            <a:spLocks noGrp="1" noChangeArrowheads="1"/>
          </p:cNvSpPr>
          <p:nvPr>
            <p:ph type="ftr" sz="quarter" idx="11"/>
          </p:nvPr>
        </p:nvSpPr>
        <p:spPr/>
        <p:txBody>
          <a:bodyPr/>
          <a:lstStyle>
            <a:lvl1pPr algn="l" eaLnBrk="0" hangingPunct="0">
              <a:defRPr>
                <a:solidFill>
                  <a:srgbClr val="898989"/>
                </a:solidFill>
                <a:latin typeface="Calibri" pitchFamily="34" charset="0"/>
              </a:defRPr>
            </a:lvl1pPr>
          </a:lstStyle>
          <a:p>
            <a:endParaRPr lang="en-US" altLang="en-US"/>
          </a:p>
        </p:txBody>
      </p:sp>
      <p:sp>
        <p:nvSpPr>
          <p:cNvPr id="6" name="Rectangle 41"/>
          <p:cNvSpPr>
            <a:spLocks noGrp="1" noChangeArrowheads="1"/>
          </p:cNvSpPr>
          <p:nvPr>
            <p:ph type="sldNum" sz="quarter" idx="12"/>
          </p:nvPr>
        </p:nvSpPr>
        <p:spPr/>
        <p:txBody>
          <a:bodyPr/>
          <a:lstStyle>
            <a:lvl1pPr eaLnBrk="0" hangingPunct="0">
              <a:defRPr>
                <a:solidFill>
                  <a:srgbClr val="898989"/>
                </a:solidFill>
                <a:latin typeface="Calibri" pitchFamily="34" charset="0"/>
              </a:defRPr>
            </a:lvl1pPr>
          </a:lstStyle>
          <a:p>
            <a:fld id="{939BF80D-766B-4157-B9E4-B0700E5D6302}" type="slidenum">
              <a:rPr lang="en-US" altLang="en-US"/>
              <a:pPr/>
              <a:t>‹#›</a:t>
            </a:fld>
            <a:endParaRPr lang="en-US" altLang="en-US"/>
          </a:p>
        </p:txBody>
      </p:sp>
    </p:spTree>
    <p:extLst>
      <p:ext uri="{BB962C8B-B14F-4D97-AF65-F5344CB8AC3E}">
        <p14:creationId xmlns:p14="http://schemas.microsoft.com/office/powerpoint/2010/main" val="1773653982"/>
      </p:ext>
    </p:extLst>
  </p:cSld>
  <p:clrMapOvr>
    <a:masterClrMapping/>
  </p:clrMapOvr>
</p:sldLayout>
</file>

<file path=ppt/slideLayouts/slideLayout10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p:txBody>
          <a:bodyPr/>
          <a:lstStyle>
            <a:lvl1pPr eaLnBrk="0" hangingPunct="0">
              <a:defRPr>
                <a:solidFill>
                  <a:srgbClr val="898989"/>
                </a:solidFill>
                <a:latin typeface="Calibri" pitchFamily="34" charset="0"/>
              </a:defRPr>
            </a:lvl1pPr>
          </a:lstStyle>
          <a:p>
            <a:fld id="{10627208-F5BD-4B03-AE9B-E5869E3092ED}" type="datetime1">
              <a:rPr lang="en-US" altLang="en-US"/>
              <a:pPr/>
              <a:t>8/1/20</a:t>
            </a:fld>
            <a:endParaRPr lang="en-US" altLang="en-US"/>
          </a:p>
        </p:txBody>
      </p:sp>
      <p:sp>
        <p:nvSpPr>
          <p:cNvPr id="6" name="Rectangle 40"/>
          <p:cNvSpPr>
            <a:spLocks noGrp="1" noChangeArrowheads="1"/>
          </p:cNvSpPr>
          <p:nvPr>
            <p:ph type="ftr" sz="quarter" idx="11"/>
          </p:nvPr>
        </p:nvSpPr>
        <p:spPr/>
        <p:txBody>
          <a:bodyPr/>
          <a:lstStyle>
            <a:lvl1pPr algn="l" eaLnBrk="0" hangingPunct="0">
              <a:defRPr>
                <a:solidFill>
                  <a:srgbClr val="898989"/>
                </a:solidFill>
                <a:latin typeface="Calibri" pitchFamily="34" charset="0"/>
              </a:defRPr>
            </a:lvl1pPr>
          </a:lstStyle>
          <a:p>
            <a:endParaRPr lang="en-US" altLang="en-US"/>
          </a:p>
        </p:txBody>
      </p:sp>
      <p:sp>
        <p:nvSpPr>
          <p:cNvPr id="7" name="Rectangle 41"/>
          <p:cNvSpPr>
            <a:spLocks noGrp="1" noChangeArrowheads="1"/>
          </p:cNvSpPr>
          <p:nvPr>
            <p:ph type="sldNum" sz="quarter" idx="12"/>
          </p:nvPr>
        </p:nvSpPr>
        <p:spPr/>
        <p:txBody>
          <a:bodyPr/>
          <a:lstStyle>
            <a:lvl1pPr eaLnBrk="0" hangingPunct="0">
              <a:defRPr>
                <a:solidFill>
                  <a:srgbClr val="898989"/>
                </a:solidFill>
                <a:latin typeface="Calibri" pitchFamily="34" charset="0"/>
              </a:defRPr>
            </a:lvl1pPr>
          </a:lstStyle>
          <a:p>
            <a:fld id="{FEB3A5D9-B495-4208-8C1F-816F7B3B5DF7}" type="slidenum">
              <a:rPr lang="en-US" altLang="en-US"/>
              <a:pPr/>
              <a:t>‹#›</a:t>
            </a:fld>
            <a:endParaRPr lang="en-US" altLang="en-US"/>
          </a:p>
        </p:txBody>
      </p:sp>
    </p:spTree>
    <p:extLst>
      <p:ext uri="{BB962C8B-B14F-4D97-AF65-F5344CB8AC3E}">
        <p14:creationId xmlns:p14="http://schemas.microsoft.com/office/powerpoint/2010/main" val="4171076060"/>
      </p:ext>
    </p:extLst>
  </p:cSld>
  <p:clrMapOvr>
    <a:masterClrMapping/>
  </p:clrMapOvr>
</p:sldLayout>
</file>

<file path=ppt/slideLayouts/slideLayout10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p:txBody>
          <a:bodyPr/>
          <a:lstStyle>
            <a:lvl1pPr eaLnBrk="0" hangingPunct="0">
              <a:defRPr>
                <a:solidFill>
                  <a:srgbClr val="898989"/>
                </a:solidFill>
                <a:latin typeface="Calibri" pitchFamily="34" charset="0"/>
              </a:defRPr>
            </a:lvl1pPr>
          </a:lstStyle>
          <a:p>
            <a:fld id="{3A58260A-E1E4-427D-9C4E-E2F1EDD6BA27}" type="datetime1">
              <a:rPr lang="en-US" altLang="en-US"/>
              <a:pPr/>
              <a:t>8/1/20</a:t>
            </a:fld>
            <a:endParaRPr lang="en-US" altLang="en-US"/>
          </a:p>
        </p:txBody>
      </p:sp>
      <p:sp>
        <p:nvSpPr>
          <p:cNvPr id="8" name="Rectangle 40"/>
          <p:cNvSpPr>
            <a:spLocks noGrp="1" noChangeArrowheads="1"/>
          </p:cNvSpPr>
          <p:nvPr>
            <p:ph type="ftr" sz="quarter" idx="11"/>
          </p:nvPr>
        </p:nvSpPr>
        <p:spPr/>
        <p:txBody>
          <a:bodyPr/>
          <a:lstStyle>
            <a:lvl1pPr algn="l" eaLnBrk="0" hangingPunct="0">
              <a:defRPr>
                <a:solidFill>
                  <a:srgbClr val="898989"/>
                </a:solidFill>
                <a:latin typeface="Calibri" pitchFamily="34" charset="0"/>
              </a:defRPr>
            </a:lvl1pPr>
          </a:lstStyle>
          <a:p>
            <a:endParaRPr lang="en-US" altLang="en-US"/>
          </a:p>
        </p:txBody>
      </p:sp>
      <p:sp>
        <p:nvSpPr>
          <p:cNvPr id="9" name="Rectangle 41"/>
          <p:cNvSpPr>
            <a:spLocks noGrp="1" noChangeArrowheads="1"/>
          </p:cNvSpPr>
          <p:nvPr>
            <p:ph type="sldNum" sz="quarter" idx="12"/>
          </p:nvPr>
        </p:nvSpPr>
        <p:spPr/>
        <p:txBody>
          <a:bodyPr/>
          <a:lstStyle>
            <a:lvl1pPr eaLnBrk="0" hangingPunct="0">
              <a:defRPr>
                <a:solidFill>
                  <a:srgbClr val="898989"/>
                </a:solidFill>
                <a:latin typeface="Calibri" pitchFamily="34" charset="0"/>
              </a:defRPr>
            </a:lvl1pPr>
          </a:lstStyle>
          <a:p>
            <a:fld id="{C3952F08-6C24-478B-8F6C-146F9D1BACCE}" type="slidenum">
              <a:rPr lang="en-US" altLang="en-US"/>
              <a:pPr/>
              <a:t>‹#›</a:t>
            </a:fld>
            <a:endParaRPr lang="en-US" altLang="en-US"/>
          </a:p>
        </p:txBody>
      </p:sp>
    </p:spTree>
    <p:extLst>
      <p:ext uri="{BB962C8B-B14F-4D97-AF65-F5344CB8AC3E}">
        <p14:creationId xmlns:p14="http://schemas.microsoft.com/office/powerpoint/2010/main" val="981218673"/>
      </p:ext>
    </p:extLst>
  </p:cSld>
  <p:clrMapOvr>
    <a:masterClrMapping/>
  </p:clrMapOvr>
</p:sldLayout>
</file>

<file path=ppt/slideLayouts/slideLayout10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p:txBody>
          <a:bodyPr/>
          <a:lstStyle>
            <a:lvl1pPr eaLnBrk="0" hangingPunct="0">
              <a:defRPr>
                <a:solidFill>
                  <a:srgbClr val="898989"/>
                </a:solidFill>
                <a:latin typeface="Calibri" pitchFamily="34" charset="0"/>
              </a:defRPr>
            </a:lvl1pPr>
          </a:lstStyle>
          <a:p>
            <a:fld id="{3730A692-D433-406D-A7EA-E9A096535049}" type="datetime1">
              <a:rPr lang="en-US" altLang="en-US"/>
              <a:pPr/>
              <a:t>8/1/20</a:t>
            </a:fld>
            <a:endParaRPr lang="en-US" altLang="en-US"/>
          </a:p>
        </p:txBody>
      </p:sp>
      <p:sp>
        <p:nvSpPr>
          <p:cNvPr id="4" name="Rectangle 40"/>
          <p:cNvSpPr>
            <a:spLocks noGrp="1" noChangeArrowheads="1"/>
          </p:cNvSpPr>
          <p:nvPr>
            <p:ph type="ftr" sz="quarter" idx="11"/>
          </p:nvPr>
        </p:nvSpPr>
        <p:spPr/>
        <p:txBody>
          <a:bodyPr/>
          <a:lstStyle>
            <a:lvl1pPr algn="l" eaLnBrk="0" hangingPunct="0">
              <a:defRPr>
                <a:solidFill>
                  <a:srgbClr val="898989"/>
                </a:solidFill>
                <a:latin typeface="Calibri" pitchFamily="34" charset="0"/>
              </a:defRPr>
            </a:lvl1pPr>
          </a:lstStyle>
          <a:p>
            <a:endParaRPr lang="en-US" altLang="en-US"/>
          </a:p>
        </p:txBody>
      </p:sp>
      <p:sp>
        <p:nvSpPr>
          <p:cNvPr id="5" name="Rectangle 41"/>
          <p:cNvSpPr>
            <a:spLocks noGrp="1" noChangeArrowheads="1"/>
          </p:cNvSpPr>
          <p:nvPr>
            <p:ph type="sldNum" sz="quarter" idx="12"/>
          </p:nvPr>
        </p:nvSpPr>
        <p:spPr/>
        <p:txBody>
          <a:bodyPr/>
          <a:lstStyle>
            <a:lvl1pPr eaLnBrk="0" hangingPunct="0">
              <a:defRPr>
                <a:solidFill>
                  <a:srgbClr val="898989"/>
                </a:solidFill>
                <a:latin typeface="Calibri" pitchFamily="34" charset="0"/>
              </a:defRPr>
            </a:lvl1pPr>
          </a:lstStyle>
          <a:p>
            <a:fld id="{7C555252-1ACB-4190-8C67-F9701DF85529}" type="slidenum">
              <a:rPr lang="en-US" altLang="en-US"/>
              <a:pPr/>
              <a:t>‹#›</a:t>
            </a:fld>
            <a:endParaRPr lang="en-US" altLang="en-US"/>
          </a:p>
        </p:txBody>
      </p:sp>
    </p:spTree>
    <p:extLst>
      <p:ext uri="{BB962C8B-B14F-4D97-AF65-F5344CB8AC3E}">
        <p14:creationId xmlns:p14="http://schemas.microsoft.com/office/powerpoint/2010/main" val="101261209"/>
      </p:ext>
    </p:extLst>
  </p:cSld>
  <p:clrMapOvr>
    <a:masterClrMapping/>
  </p:clrMapOvr>
</p:sldLayout>
</file>

<file path=ppt/slideLayouts/slideLayout10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p:txBody>
          <a:bodyPr/>
          <a:lstStyle>
            <a:lvl1pPr eaLnBrk="0" hangingPunct="0">
              <a:defRPr>
                <a:solidFill>
                  <a:srgbClr val="898989"/>
                </a:solidFill>
                <a:latin typeface="Calibri" pitchFamily="34" charset="0"/>
              </a:defRPr>
            </a:lvl1pPr>
          </a:lstStyle>
          <a:p>
            <a:fld id="{8810E4A2-279D-48E5-AA6C-D548A6928BAA}" type="datetime1">
              <a:rPr lang="en-US" altLang="en-US"/>
              <a:pPr/>
              <a:t>8/1/20</a:t>
            </a:fld>
            <a:endParaRPr lang="en-US" altLang="en-US"/>
          </a:p>
        </p:txBody>
      </p:sp>
      <p:sp>
        <p:nvSpPr>
          <p:cNvPr id="3" name="Rectangle 40"/>
          <p:cNvSpPr>
            <a:spLocks noGrp="1" noChangeArrowheads="1"/>
          </p:cNvSpPr>
          <p:nvPr>
            <p:ph type="ftr" sz="quarter" idx="11"/>
          </p:nvPr>
        </p:nvSpPr>
        <p:spPr/>
        <p:txBody>
          <a:bodyPr/>
          <a:lstStyle>
            <a:lvl1pPr algn="l" eaLnBrk="0" hangingPunct="0">
              <a:defRPr>
                <a:solidFill>
                  <a:srgbClr val="898989"/>
                </a:solidFill>
                <a:latin typeface="Calibri" pitchFamily="34" charset="0"/>
              </a:defRPr>
            </a:lvl1pPr>
          </a:lstStyle>
          <a:p>
            <a:endParaRPr lang="en-US" altLang="en-US"/>
          </a:p>
        </p:txBody>
      </p:sp>
      <p:sp>
        <p:nvSpPr>
          <p:cNvPr id="4" name="Rectangle 41"/>
          <p:cNvSpPr>
            <a:spLocks noGrp="1" noChangeArrowheads="1"/>
          </p:cNvSpPr>
          <p:nvPr>
            <p:ph type="sldNum" sz="quarter" idx="12"/>
          </p:nvPr>
        </p:nvSpPr>
        <p:spPr/>
        <p:txBody>
          <a:bodyPr/>
          <a:lstStyle>
            <a:lvl1pPr eaLnBrk="0" hangingPunct="0">
              <a:defRPr>
                <a:solidFill>
                  <a:srgbClr val="898989"/>
                </a:solidFill>
                <a:latin typeface="Calibri" pitchFamily="34" charset="0"/>
              </a:defRPr>
            </a:lvl1pPr>
          </a:lstStyle>
          <a:p>
            <a:fld id="{1DCA7079-37CE-4372-AC01-887B46323D22}" type="slidenum">
              <a:rPr lang="en-US" altLang="en-US"/>
              <a:pPr/>
              <a:t>‹#›</a:t>
            </a:fld>
            <a:endParaRPr lang="en-US" altLang="en-US"/>
          </a:p>
        </p:txBody>
      </p:sp>
    </p:spTree>
    <p:extLst>
      <p:ext uri="{BB962C8B-B14F-4D97-AF65-F5344CB8AC3E}">
        <p14:creationId xmlns:p14="http://schemas.microsoft.com/office/powerpoint/2010/main" val="2555385270"/>
      </p:ext>
    </p:extLst>
  </p:cSld>
  <p:clrMapOvr>
    <a:masterClrMapping/>
  </p:clrMapOvr>
</p:sldLayout>
</file>

<file path=ppt/slideLayouts/slideLayout10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eaLnBrk="0" hangingPunct="0">
              <a:defRPr>
                <a:solidFill>
                  <a:srgbClr val="898989"/>
                </a:solidFill>
                <a:latin typeface="Calibri" pitchFamily="34" charset="0"/>
              </a:defRPr>
            </a:lvl1pPr>
          </a:lstStyle>
          <a:p>
            <a:fld id="{CC08F161-FD3C-44E3-A446-7E33A9D75859}" type="datetime1">
              <a:rPr lang="en-US" altLang="en-US"/>
              <a:pPr/>
              <a:t>8/1/20</a:t>
            </a:fld>
            <a:endParaRPr lang="en-US" altLang="en-US"/>
          </a:p>
        </p:txBody>
      </p:sp>
      <p:sp>
        <p:nvSpPr>
          <p:cNvPr id="6" name="Rectangle 40"/>
          <p:cNvSpPr>
            <a:spLocks noGrp="1" noChangeArrowheads="1"/>
          </p:cNvSpPr>
          <p:nvPr>
            <p:ph type="ftr" sz="quarter" idx="11"/>
          </p:nvPr>
        </p:nvSpPr>
        <p:spPr/>
        <p:txBody>
          <a:bodyPr/>
          <a:lstStyle>
            <a:lvl1pPr algn="l" eaLnBrk="0" hangingPunct="0">
              <a:defRPr>
                <a:solidFill>
                  <a:srgbClr val="898989"/>
                </a:solidFill>
                <a:latin typeface="Calibri" pitchFamily="34" charset="0"/>
              </a:defRPr>
            </a:lvl1pPr>
          </a:lstStyle>
          <a:p>
            <a:endParaRPr lang="en-US" altLang="en-US"/>
          </a:p>
        </p:txBody>
      </p:sp>
      <p:sp>
        <p:nvSpPr>
          <p:cNvPr id="7" name="Rectangle 41"/>
          <p:cNvSpPr>
            <a:spLocks noGrp="1" noChangeArrowheads="1"/>
          </p:cNvSpPr>
          <p:nvPr>
            <p:ph type="sldNum" sz="quarter" idx="12"/>
          </p:nvPr>
        </p:nvSpPr>
        <p:spPr/>
        <p:txBody>
          <a:bodyPr/>
          <a:lstStyle>
            <a:lvl1pPr eaLnBrk="0" hangingPunct="0">
              <a:defRPr>
                <a:solidFill>
                  <a:srgbClr val="898989"/>
                </a:solidFill>
                <a:latin typeface="Calibri" pitchFamily="34" charset="0"/>
              </a:defRPr>
            </a:lvl1pPr>
          </a:lstStyle>
          <a:p>
            <a:fld id="{D8378215-EAC4-42E7-AD15-2BDD2B8F2ADB}" type="slidenum">
              <a:rPr lang="en-US" altLang="en-US"/>
              <a:pPr/>
              <a:t>‹#›</a:t>
            </a:fld>
            <a:endParaRPr lang="en-US" altLang="en-US"/>
          </a:p>
        </p:txBody>
      </p:sp>
    </p:spTree>
    <p:extLst>
      <p:ext uri="{BB962C8B-B14F-4D97-AF65-F5344CB8AC3E}">
        <p14:creationId xmlns:p14="http://schemas.microsoft.com/office/powerpoint/2010/main" val="2668239563"/>
      </p:ext>
    </p:extLst>
  </p:cSld>
  <p:clrMapOvr>
    <a:masterClrMapping/>
  </p:clrMapOvr>
</p:sldLayout>
</file>

<file path=ppt/slideLayouts/slideLayout10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eaLnBrk="0" hangingPunct="0">
              <a:defRPr>
                <a:solidFill>
                  <a:srgbClr val="898989"/>
                </a:solidFill>
                <a:latin typeface="Calibri" pitchFamily="34" charset="0"/>
              </a:defRPr>
            </a:lvl1pPr>
          </a:lstStyle>
          <a:p>
            <a:fld id="{CE83EF73-8AA6-4415-BCCD-9E5CDA759E6D}" type="datetime1">
              <a:rPr lang="en-US" altLang="en-US"/>
              <a:pPr/>
              <a:t>8/1/20</a:t>
            </a:fld>
            <a:endParaRPr lang="en-US" altLang="en-US"/>
          </a:p>
        </p:txBody>
      </p:sp>
      <p:sp>
        <p:nvSpPr>
          <p:cNvPr id="6" name="Rectangle 40"/>
          <p:cNvSpPr>
            <a:spLocks noGrp="1" noChangeArrowheads="1"/>
          </p:cNvSpPr>
          <p:nvPr>
            <p:ph type="ftr" sz="quarter" idx="11"/>
          </p:nvPr>
        </p:nvSpPr>
        <p:spPr/>
        <p:txBody>
          <a:bodyPr/>
          <a:lstStyle>
            <a:lvl1pPr algn="l" eaLnBrk="0" hangingPunct="0">
              <a:defRPr>
                <a:solidFill>
                  <a:srgbClr val="898989"/>
                </a:solidFill>
                <a:latin typeface="Calibri" pitchFamily="34" charset="0"/>
              </a:defRPr>
            </a:lvl1pPr>
          </a:lstStyle>
          <a:p>
            <a:endParaRPr lang="en-US" altLang="en-US"/>
          </a:p>
        </p:txBody>
      </p:sp>
      <p:sp>
        <p:nvSpPr>
          <p:cNvPr id="7" name="Rectangle 41"/>
          <p:cNvSpPr>
            <a:spLocks noGrp="1" noChangeArrowheads="1"/>
          </p:cNvSpPr>
          <p:nvPr>
            <p:ph type="sldNum" sz="quarter" idx="12"/>
          </p:nvPr>
        </p:nvSpPr>
        <p:spPr/>
        <p:txBody>
          <a:bodyPr/>
          <a:lstStyle>
            <a:lvl1pPr eaLnBrk="0" hangingPunct="0">
              <a:defRPr>
                <a:solidFill>
                  <a:srgbClr val="898989"/>
                </a:solidFill>
                <a:latin typeface="Calibri" pitchFamily="34" charset="0"/>
              </a:defRPr>
            </a:lvl1pPr>
          </a:lstStyle>
          <a:p>
            <a:fld id="{BF74567E-98B0-4F7D-96D3-10784477617A}" type="slidenum">
              <a:rPr lang="en-US" altLang="en-US"/>
              <a:pPr/>
              <a:t>‹#›</a:t>
            </a:fld>
            <a:endParaRPr lang="en-US" altLang="en-US"/>
          </a:p>
        </p:txBody>
      </p:sp>
    </p:spTree>
    <p:extLst>
      <p:ext uri="{BB962C8B-B14F-4D97-AF65-F5344CB8AC3E}">
        <p14:creationId xmlns:p14="http://schemas.microsoft.com/office/powerpoint/2010/main" val="193431258"/>
      </p:ext>
    </p:extLst>
  </p:cSld>
  <p:clrMapOvr>
    <a:masterClrMapping/>
  </p:clrMapOvr>
</p:sldLayout>
</file>

<file path=ppt/slideLayouts/slideLayout10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eaLnBrk="0" hangingPunct="0">
              <a:defRPr>
                <a:solidFill>
                  <a:srgbClr val="898989"/>
                </a:solidFill>
                <a:latin typeface="Calibri" pitchFamily="34" charset="0"/>
              </a:defRPr>
            </a:lvl1pPr>
          </a:lstStyle>
          <a:p>
            <a:fld id="{9E89C208-F680-4519-A251-C837F96D229B}" type="datetime1">
              <a:rPr lang="en-US" altLang="en-US"/>
              <a:pPr/>
              <a:t>8/1/20</a:t>
            </a:fld>
            <a:endParaRPr lang="en-US" altLang="en-US"/>
          </a:p>
        </p:txBody>
      </p:sp>
      <p:sp>
        <p:nvSpPr>
          <p:cNvPr id="5" name="Rectangle 40"/>
          <p:cNvSpPr>
            <a:spLocks noGrp="1" noChangeArrowheads="1"/>
          </p:cNvSpPr>
          <p:nvPr>
            <p:ph type="ftr" sz="quarter" idx="11"/>
          </p:nvPr>
        </p:nvSpPr>
        <p:spPr/>
        <p:txBody>
          <a:bodyPr/>
          <a:lstStyle>
            <a:lvl1pPr algn="l" eaLnBrk="0" hangingPunct="0">
              <a:defRPr>
                <a:solidFill>
                  <a:srgbClr val="898989"/>
                </a:solidFill>
                <a:latin typeface="Calibri" pitchFamily="34" charset="0"/>
              </a:defRPr>
            </a:lvl1pPr>
          </a:lstStyle>
          <a:p>
            <a:endParaRPr lang="en-US" altLang="en-US"/>
          </a:p>
        </p:txBody>
      </p:sp>
      <p:sp>
        <p:nvSpPr>
          <p:cNvPr id="6" name="Rectangle 41"/>
          <p:cNvSpPr>
            <a:spLocks noGrp="1" noChangeArrowheads="1"/>
          </p:cNvSpPr>
          <p:nvPr>
            <p:ph type="sldNum" sz="quarter" idx="12"/>
          </p:nvPr>
        </p:nvSpPr>
        <p:spPr/>
        <p:txBody>
          <a:bodyPr/>
          <a:lstStyle>
            <a:lvl1pPr eaLnBrk="0" hangingPunct="0">
              <a:defRPr>
                <a:solidFill>
                  <a:srgbClr val="898989"/>
                </a:solidFill>
                <a:latin typeface="Calibri" pitchFamily="34" charset="0"/>
              </a:defRPr>
            </a:lvl1pPr>
          </a:lstStyle>
          <a:p>
            <a:fld id="{CE8069A9-7058-4549-985A-2254DDCF70EE}" type="slidenum">
              <a:rPr lang="en-US" altLang="en-US"/>
              <a:pPr/>
              <a:t>‹#›</a:t>
            </a:fld>
            <a:endParaRPr lang="en-US" altLang="en-US"/>
          </a:p>
        </p:txBody>
      </p:sp>
    </p:spTree>
    <p:extLst>
      <p:ext uri="{BB962C8B-B14F-4D97-AF65-F5344CB8AC3E}">
        <p14:creationId xmlns:p14="http://schemas.microsoft.com/office/powerpoint/2010/main" val="4059492365"/>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8/1/20</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506514515"/>
      </p:ext>
    </p:extLst>
  </p:cSld>
  <p:clrMapOvr>
    <a:masterClrMapping/>
  </p:clrMapOvr>
</p:sldLayout>
</file>

<file path=ppt/slideLayouts/slideLayout10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eaLnBrk="0" hangingPunct="0">
              <a:defRPr>
                <a:solidFill>
                  <a:srgbClr val="898989"/>
                </a:solidFill>
                <a:latin typeface="Calibri" pitchFamily="34" charset="0"/>
              </a:defRPr>
            </a:lvl1pPr>
          </a:lstStyle>
          <a:p>
            <a:fld id="{C54210B1-4830-4480-9B95-BEF2BEA148C9}" type="datetime1">
              <a:rPr lang="en-US" altLang="en-US"/>
              <a:pPr/>
              <a:t>8/1/20</a:t>
            </a:fld>
            <a:endParaRPr lang="en-US" altLang="en-US"/>
          </a:p>
        </p:txBody>
      </p:sp>
      <p:sp>
        <p:nvSpPr>
          <p:cNvPr id="5" name="Rectangle 40"/>
          <p:cNvSpPr>
            <a:spLocks noGrp="1" noChangeArrowheads="1"/>
          </p:cNvSpPr>
          <p:nvPr>
            <p:ph type="ftr" sz="quarter" idx="11"/>
          </p:nvPr>
        </p:nvSpPr>
        <p:spPr/>
        <p:txBody>
          <a:bodyPr/>
          <a:lstStyle>
            <a:lvl1pPr algn="l" eaLnBrk="0" hangingPunct="0">
              <a:defRPr>
                <a:solidFill>
                  <a:srgbClr val="898989"/>
                </a:solidFill>
                <a:latin typeface="Calibri" pitchFamily="34" charset="0"/>
              </a:defRPr>
            </a:lvl1pPr>
          </a:lstStyle>
          <a:p>
            <a:endParaRPr lang="en-US" altLang="en-US"/>
          </a:p>
        </p:txBody>
      </p:sp>
      <p:sp>
        <p:nvSpPr>
          <p:cNvPr id="6" name="Rectangle 41"/>
          <p:cNvSpPr>
            <a:spLocks noGrp="1" noChangeArrowheads="1"/>
          </p:cNvSpPr>
          <p:nvPr>
            <p:ph type="sldNum" sz="quarter" idx="12"/>
          </p:nvPr>
        </p:nvSpPr>
        <p:spPr/>
        <p:txBody>
          <a:bodyPr/>
          <a:lstStyle>
            <a:lvl1pPr eaLnBrk="0" hangingPunct="0">
              <a:defRPr>
                <a:solidFill>
                  <a:srgbClr val="898989"/>
                </a:solidFill>
                <a:latin typeface="Calibri" pitchFamily="34" charset="0"/>
              </a:defRPr>
            </a:lvl1pPr>
          </a:lstStyle>
          <a:p>
            <a:fld id="{63BE82F9-D84D-4FC5-B613-D7AC1835758C}" type="slidenum">
              <a:rPr lang="en-US" altLang="en-US"/>
              <a:pPr/>
              <a:t>‹#›</a:t>
            </a:fld>
            <a:endParaRPr lang="en-US" altLang="en-US"/>
          </a:p>
        </p:txBody>
      </p:sp>
    </p:spTree>
    <p:extLst>
      <p:ext uri="{BB962C8B-B14F-4D97-AF65-F5344CB8AC3E}">
        <p14:creationId xmlns:p14="http://schemas.microsoft.com/office/powerpoint/2010/main" val="1899763632"/>
      </p:ext>
    </p:extLst>
  </p:cSld>
  <p:clrMapOvr>
    <a:masterClrMapping/>
  </p:clrMapOvr>
</p:sldLayout>
</file>

<file path=ppt/slideLayouts/slideLayout10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sz="1800">
                <a:solidFill>
                  <a:srgbClr val="898989"/>
                </a:solidFill>
                <a:latin typeface="Calibri" pitchFamily="34" charset="0"/>
              </a:defRPr>
            </a:lvl1pPr>
          </a:lstStyle>
          <a:p>
            <a:fld id="{A1BD9F23-FD69-4B84-9DFC-A0D8B3DD07C2}" type="datetime1">
              <a:rPr lang="en-US" altLang="en-US"/>
              <a:pPr/>
              <a:t>8/1/20</a:t>
            </a:fld>
            <a:endParaRPr lang="en-US" altLang="en-US"/>
          </a:p>
        </p:txBody>
      </p:sp>
      <p:sp>
        <p:nvSpPr>
          <p:cNvPr id="5" name="Rectangle 5"/>
          <p:cNvSpPr>
            <a:spLocks noGrp="1" noChangeArrowheads="1"/>
          </p:cNvSpPr>
          <p:nvPr>
            <p:ph type="ftr" sz="quarter" idx="11"/>
          </p:nvPr>
        </p:nvSpPr>
        <p:spPr/>
        <p:txBody>
          <a:bodyPr/>
          <a:lstStyle>
            <a:lvl1pPr>
              <a:defRPr sz="1800">
                <a:solidFill>
                  <a:srgbClr val="898989"/>
                </a:solidFill>
                <a:latin typeface="Calibri" pitchFamily="34" charset="0"/>
              </a:defRPr>
            </a:lvl1pPr>
          </a:lstStyle>
          <a:p>
            <a:endParaRPr lang="en-US" altLang="en-US"/>
          </a:p>
        </p:txBody>
      </p:sp>
      <p:sp>
        <p:nvSpPr>
          <p:cNvPr id="6" name="Rectangle 6"/>
          <p:cNvSpPr>
            <a:spLocks noGrp="1" noChangeArrowheads="1"/>
          </p:cNvSpPr>
          <p:nvPr>
            <p:ph type="sldNum" sz="quarter" idx="12"/>
          </p:nvPr>
        </p:nvSpPr>
        <p:spPr/>
        <p:txBody>
          <a:bodyPr/>
          <a:lstStyle>
            <a:lvl1pPr algn="l">
              <a:defRPr sz="1800">
                <a:solidFill>
                  <a:srgbClr val="898989"/>
                </a:solidFill>
                <a:latin typeface="Calibri" pitchFamily="34" charset="0"/>
              </a:defRPr>
            </a:lvl1pPr>
          </a:lstStyle>
          <a:p>
            <a:fld id="{7A64F70A-F4B7-4110-8E36-00C132EEE662}" type="slidenum">
              <a:rPr lang="en-US" altLang="en-US"/>
              <a:pPr/>
              <a:t>‹#›</a:t>
            </a:fld>
            <a:endParaRPr lang="en-US" altLang="en-US"/>
          </a:p>
        </p:txBody>
      </p:sp>
    </p:spTree>
    <p:extLst>
      <p:ext uri="{BB962C8B-B14F-4D97-AF65-F5344CB8AC3E}">
        <p14:creationId xmlns:p14="http://schemas.microsoft.com/office/powerpoint/2010/main" val="2409500625"/>
      </p:ext>
    </p:extLst>
  </p:cSld>
  <p:clrMapOvr>
    <a:masterClrMapping/>
  </p:clrMapOvr>
  <p:transition spd="med">
    <p:randomBar dir="vert"/>
  </p:transition>
</p:sldLayout>
</file>

<file path=ppt/slideLayouts/slideLayout10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sz="1800">
                <a:solidFill>
                  <a:srgbClr val="898989"/>
                </a:solidFill>
                <a:latin typeface="Calibri" pitchFamily="34" charset="0"/>
              </a:defRPr>
            </a:lvl1pPr>
          </a:lstStyle>
          <a:p>
            <a:fld id="{47616CD2-44A3-4F04-821B-0943290C881E}" type="datetime1">
              <a:rPr lang="en-US" altLang="en-US"/>
              <a:pPr/>
              <a:t>8/1/20</a:t>
            </a:fld>
            <a:endParaRPr lang="en-US" altLang="en-US"/>
          </a:p>
        </p:txBody>
      </p:sp>
      <p:sp>
        <p:nvSpPr>
          <p:cNvPr id="5" name="Rectangle 5"/>
          <p:cNvSpPr>
            <a:spLocks noGrp="1" noChangeArrowheads="1"/>
          </p:cNvSpPr>
          <p:nvPr>
            <p:ph type="ftr" sz="quarter" idx="11"/>
          </p:nvPr>
        </p:nvSpPr>
        <p:spPr/>
        <p:txBody>
          <a:bodyPr/>
          <a:lstStyle>
            <a:lvl1pPr>
              <a:defRPr sz="1800">
                <a:solidFill>
                  <a:srgbClr val="898989"/>
                </a:solidFill>
                <a:latin typeface="Calibri" pitchFamily="34" charset="0"/>
              </a:defRPr>
            </a:lvl1pPr>
          </a:lstStyle>
          <a:p>
            <a:endParaRPr lang="en-US" altLang="en-US"/>
          </a:p>
        </p:txBody>
      </p:sp>
      <p:sp>
        <p:nvSpPr>
          <p:cNvPr id="6" name="Rectangle 6"/>
          <p:cNvSpPr>
            <a:spLocks noGrp="1" noChangeArrowheads="1"/>
          </p:cNvSpPr>
          <p:nvPr>
            <p:ph type="sldNum" sz="quarter" idx="12"/>
          </p:nvPr>
        </p:nvSpPr>
        <p:spPr/>
        <p:txBody>
          <a:bodyPr/>
          <a:lstStyle>
            <a:lvl1pPr algn="l">
              <a:defRPr sz="1800">
                <a:solidFill>
                  <a:srgbClr val="898989"/>
                </a:solidFill>
                <a:latin typeface="Calibri" pitchFamily="34" charset="0"/>
              </a:defRPr>
            </a:lvl1pPr>
          </a:lstStyle>
          <a:p>
            <a:fld id="{4F6A9998-942E-4DCE-B076-10C742CFA29C}" type="slidenum">
              <a:rPr lang="en-US" altLang="en-US"/>
              <a:pPr/>
              <a:t>‹#›</a:t>
            </a:fld>
            <a:endParaRPr lang="en-US" altLang="en-US"/>
          </a:p>
        </p:txBody>
      </p:sp>
    </p:spTree>
    <p:extLst>
      <p:ext uri="{BB962C8B-B14F-4D97-AF65-F5344CB8AC3E}">
        <p14:creationId xmlns:p14="http://schemas.microsoft.com/office/powerpoint/2010/main" val="2230206825"/>
      </p:ext>
    </p:extLst>
  </p:cSld>
  <p:clrMapOvr>
    <a:masterClrMapping/>
  </p:clrMapOvr>
  <p:transition spd="med">
    <p:randomBar dir="vert"/>
  </p:transition>
</p:sldLayout>
</file>

<file path=ppt/slideLayouts/slideLayout10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sz="1800">
                <a:solidFill>
                  <a:srgbClr val="898989"/>
                </a:solidFill>
                <a:latin typeface="Calibri" pitchFamily="34" charset="0"/>
              </a:defRPr>
            </a:lvl1pPr>
          </a:lstStyle>
          <a:p>
            <a:fld id="{128418E1-E6B5-47F8-9784-E9800048D08A}" type="datetime1">
              <a:rPr lang="en-US" altLang="en-US"/>
              <a:pPr/>
              <a:t>8/1/20</a:t>
            </a:fld>
            <a:endParaRPr lang="en-US" altLang="en-US"/>
          </a:p>
        </p:txBody>
      </p:sp>
      <p:sp>
        <p:nvSpPr>
          <p:cNvPr id="5" name="Rectangle 5"/>
          <p:cNvSpPr>
            <a:spLocks noGrp="1" noChangeArrowheads="1"/>
          </p:cNvSpPr>
          <p:nvPr>
            <p:ph type="ftr" sz="quarter" idx="11"/>
          </p:nvPr>
        </p:nvSpPr>
        <p:spPr/>
        <p:txBody>
          <a:bodyPr/>
          <a:lstStyle>
            <a:lvl1pPr>
              <a:defRPr sz="1800">
                <a:solidFill>
                  <a:srgbClr val="898989"/>
                </a:solidFill>
                <a:latin typeface="Calibri" pitchFamily="34" charset="0"/>
              </a:defRPr>
            </a:lvl1pPr>
          </a:lstStyle>
          <a:p>
            <a:endParaRPr lang="en-US" altLang="en-US"/>
          </a:p>
        </p:txBody>
      </p:sp>
      <p:sp>
        <p:nvSpPr>
          <p:cNvPr id="6" name="Rectangle 6"/>
          <p:cNvSpPr>
            <a:spLocks noGrp="1" noChangeArrowheads="1"/>
          </p:cNvSpPr>
          <p:nvPr>
            <p:ph type="sldNum" sz="quarter" idx="12"/>
          </p:nvPr>
        </p:nvSpPr>
        <p:spPr/>
        <p:txBody>
          <a:bodyPr/>
          <a:lstStyle>
            <a:lvl1pPr algn="l">
              <a:defRPr sz="1800">
                <a:solidFill>
                  <a:srgbClr val="898989"/>
                </a:solidFill>
                <a:latin typeface="Calibri" pitchFamily="34" charset="0"/>
              </a:defRPr>
            </a:lvl1pPr>
          </a:lstStyle>
          <a:p>
            <a:fld id="{782AC39C-1A3A-4DE0-9964-AD9C07197A6C}" type="slidenum">
              <a:rPr lang="en-US" altLang="en-US"/>
              <a:pPr/>
              <a:t>‹#›</a:t>
            </a:fld>
            <a:endParaRPr lang="en-US" altLang="en-US"/>
          </a:p>
        </p:txBody>
      </p:sp>
    </p:spTree>
    <p:extLst>
      <p:ext uri="{BB962C8B-B14F-4D97-AF65-F5344CB8AC3E}">
        <p14:creationId xmlns:p14="http://schemas.microsoft.com/office/powerpoint/2010/main" val="2966305488"/>
      </p:ext>
    </p:extLst>
  </p:cSld>
  <p:clrMapOvr>
    <a:masterClrMapping/>
  </p:clrMapOvr>
  <p:transition spd="med">
    <p:randomBar dir="vert"/>
  </p:transition>
</p:sldLayout>
</file>

<file path=ppt/slideLayouts/slideLayout10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sz="1800">
                <a:solidFill>
                  <a:srgbClr val="898989"/>
                </a:solidFill>
                <a:latin typeface="Calibri" pitchFamily="34" charset="0"/>
              </a:defRPr>
            </a:lvl1pPr>
          </a:lstStyle>
          <a:p>
            <a:fld id="{E4A4C2AF-674D-4AD8-9B94-9C3770D5A8E4}" type="datetime1">
              <a:rPr lang="en-US" altLang="en-US"/>
              <a:pPr/>
              <a:t>8/1/20</a:t>
            </a:fld>
            <a:endParaRPr lang="en-US" altLang="en-US"/>
          </a:p>
        </p:txBody>
      </p:sp>
      <p:sp>
        <p:nvSpPr>
          <p:cNvPr id="6" name="Rectangle 5"/>
          <p:cNvSpPr>
            <a:spLocks noGrp="1" noChangeArrowheads="1"/>
          </p:cNvSpPr>
          <p:nvPr>
            <p:ph type="ftr" sz="quarter" idx="11"/>
          </p:nvPr>
        </p:nvSpPr>
        <p:spPr/>
        <p:txBody>
          <a:bodyPr/>
          <a:lstStyle>
            <a:lvl1pPr>
              <a:defRPr sz="1800">
                <a:solidFill>
                  <a:srgbClr val="898989"/>
                </a:solidFill>
                <a:latin typeface="Calibri" pitchFamily="34" charset="0"/>
              </a:defRPr>
            </a:lvl1pPr>
          </a:lstStyle>
          <a:p>
            <a:endParaRPr lang="en-US" altLang="en-US"/>
          </a:p>
        </p:txBody>
      </p:sp>
      <p:sp>
        <p:nvSpPr>
          <p:cNvPr id="7" name="Rectangle 6"/>
          <p:cNvSpPr>
            <a:spLocks noGrp="1" noChangeArrowheads="1"/>
          </p:cNvSpPr>
          <p:nvPr>
            <p:ph type="sldNum" sz="quarter" idx="12"/>
          </p:nvPr>
        </p:nvSpPr>
        <p:spPr/>
        <p:txBody>
          <a:bodyPr/>
          <a:lstStyle>
            <a:lvl1pPr algn="l">
              <a:defRPr sz="1800">
                <a:solidFill>
                  <a:srgbClr val="898989"/>
                </a:solidFill>
                <a:latin typeface="Calibri" pitchFamily="34" charset="0"/>
              </a:defRPr>
            </a:lvl1pPr>
          </a:lstStyle>
          <a:p>
            <a:fld id="{1F63D591-FB58-487A-952F-B05B0EC3F9AC}" type="slidenum">
              <a:rPr lang="en-US" altLang="en-US"/>
              <a:pPr/>
              <a:t>‹#›</a:t>
            </a:fld>
            <a:endParaRPr lang="en-US" altLang="en-US"/>
          </a:p>
        </p:txBody>
      </p:sp>
    </p:spTree>
    <p:extLst>
      <p:ext uri="{BB962C8B-B14F-4D97-AF65-F5344CB8AC3E}">
        <p14:creationId xmlns:p14="http://schemas.microsoft.com/office/powerpoint/2010/main" val="3922730526"/>
      </p:ext>
    </p:extLst>
  </p:cSld>
  <p:clrMapOvr>
    <a:masterClrMapping/>
  </p:clrMapOvr>
  <p:transition spd="med">
    <p:randomBar dir="vert"/>
  </p:transition>
</p:sldLayout>
</file>

<file path=ppt/slideLayouts/slideLayout10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sz="1800">
                <a:solidFill>
                  <a:srgbClr val="898989"/>
                </a:solidFill>
                <a:latin typeface="Calibri" pitchFamily="34" charset="0"/>
              </a:defRPr>
            </a:lvl1pPr>
          </a:lstStyle>
          <a:p>
            <a:fld id="{62ADC6CB-ADDC-41A4-8F6F-FAFA56772F2B}" type="datetime1">
              <a:rPr lang="en-US" altLang="en-US"/>
              <a:pPr/>
              <a:t>8/1/20</a:t>
            </a:fld>
            <a:endParaRPr lang="en-US" altLang="en-US"/>
          </a:p>
        </p:txBody>
      </p:sp>
      <p:sp>
        <p:nvSpPr>
          <p:cNvPr id="8" name="Rectangle 5"/>
          <p:cNvSpPr>
            <a:spLocks noGrp="1" noChangeArrowheads="1"/>
          </p:cNvSpPr>
          <p:nvPr>
            <p:ph type="ftr" sz="quarter" idx="11"/>
          </p:nvPr>
        </p:nvSpPr>
        <p:spPr/>
        <p:txBody>
          <a:bodyPr/>
          <a:lstStyle>
            <a:lvl1pPr>
              <a:defRPr sz="1800">
                <a:solidFill>
                  <a:srgbClr val="898989"/>
                </a:solidFill>
                <a:latin typeface="Calibri" pitchFamily="34" charset="0"/>
              </a:defRPr>
            </a:lvl1pPr>
          </a:lstStyle>
          <a:p>
            <a:endParaRPr lang="en-US" altLang="en-US"/>
          </a:p>
        </p:txBody>
      </p:sp>
      <p:sp>
        <p:nvSpPr>
          <p:cNvPr id="9" name="Rectangle 6"/>
          <p:cNvSpPr>
            <a:spLocks noGrp="1" noChangeArrowheads="1"/>
          </p:cNvSpPr>
          <p:nvPr>
            <p:ph type="sldNum" sz="quarter" idx="12"/>
          </p:nvPr>
        </p:nvSpPr>
        <p:spPr/>
        <p:txBody>
          <a:bodyPr/>
          <a:lstStyle>
            <a:lvl1pPr algn="l">
              <a:defRPr sz="1800">
                <a:solidFill>
                  <a:srgbClr val="898989"/>
                </a:solidFill>
                <a:latin typeface="Calibri" pitchFamily="34" charset="0"/>
              </a:defRPr>
            </a:lvl1pPr>
          </a:lstStyle>
          <a:p>
            <a:fld id="{5B09D54D-91BA-43FE-85CC-A5DD64DF157B}" type="slidenum">
              <a:rPr lang="en-US" altLang="en-US"/>
              <a:pPr/>
              <a:t>‹#›</a:t>
            </a:fld>
            <a:endParaRPr lang="en-US" altLang="en-US"/>
          </a:p>
        </p:txBody>
      </p:sp>
    </p:spTree>
    <p:extLst>
      <p:ext uri="{BB962C8B-B14F-4D97-AF65-F5344CB8AC3E}">
        <p14:creationId xmlns:p14="http://schemas.microsoft.com/office/powerpoint/2010/main" val="881180616"/>
      </p:ext>
    </p:extLst>
  </p:cSld>
  <p:clrMapOvr>
    <a:masterClrMapping/>
  </p:clrMapOvr>
  <p:transition spd="med">
    <p:randomBar dir="vert"/>
  </p:transition>
</p:sldLayout>
</file>

<file path=ppt/slideLayouts/slideLayout10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sz="1800">
                <a:solidFill>
                  <a:srgbClr val="898989"/>
                </a:solidFill>
                <a:latin typeface="Calibri" pitchFamily="34" charset="0"/>
              </a:defRPr>
            </a:lvl1pPr>
          </a:lstStyle>
          <a:p>
            <a:fld id="{4AF2D5A1-E88C-458C-B087-8605A1FFA17D}" type="datetime1">
              <a:rPr lang="en-US" altLang="en-US"/>
              <a:pPr/>
              <a:t>8/1/20</a:t>
            </a:fld>
            <a:endParaRPr lang="en-US" altLang="en-US"/>
          </a:p>
        </p:txBody>
      </p:sp>
      <p:sp>
        <p:nvSpPr>
          <p:cNvPr id="4" name="Rectangle 5"/>
          <p:cNvSpPr>
            <a:spLocks noGrp="1" noChangeArrowheads="1"/>
          </p:cNvSpPr>
          <p:nvPr>
            <p:ph type="ftr" sz="quarter" idx="11"/>
          </p:nvPr>
        </p:nvSpPr>
        <p:spPr/>
        <p:txBody>
          <a:bodyPr/>
          <a:lstStyle>
            <a:lvl1pPr>
              <a:defRPr sz="1800">
                <a:solidFill>
                  <a:srgbClr val="898989"/>
                </a:solidFill>
                <a:latin typeface="Calibri" pitchFamily="34" charset="0"/>
              </a:defRPr>
            </a:lvl1pPr>
          </a:lstStyle>
          <a:p>
            <a:endParaRPr lang="en-US" altLang="en-US"/>
          </a:p>
        </p:txBody>
      </p:sp>
      <p:sp>
        <p:nvSpPr>
          <p:cNvPr id="5" name="Rectangle 6"/>
          <p:cNvSpPr>
            <a:spLocks noGrp="1" noChangeArrowheads="1"/>
          </p:cNvSpPr>
          <p:nvPr>
            <p:ph type="sldNum" sz="quarter" idx="12"/>
          </p:nvPr>
        </p:nvSpPr>
        <p:spPr/>
        <p:txBody>
          <a:bodyPr/>
          <a:lstStyle>
            <a:lvl1pPr algn="l">
              <a:defRPr sz="1800">
                <a:solidFill>
                  <a:srgbClr val="898989"/>
                </a:solidFill>
                <a:latin typeface="Calibri" pitchFamily="34" charset="0"/>
              </a:defRPr>
            </a:lvl1pPr>
          </a:lstStyle>
          <a:p>
            <a:fld id="{F6C49901-D11E-4BAF-A601-3AC8308CCA6C}" type="slidenum">
              <a:rPr lang="en-US" altLang="en-US"/>
              <a:pPr/>
              <a:t>‹#›</a:t>
            </a:fld>
            <a:endParaRPr lang="en-US" altLang="en-US"/>
          </a:p>
        </p:txBody>
      </p:sp>
    </p:spTree>
    <p:extLst>
      <p:ext uri="{BB962C8B-B14F-4D97-AF65-F5344CB8AC3E}">
        <p14:creationId xmlns:p14="http://schemas.microsoft.com/office/powerpoint/2010/main" val="3726765564"/>
      </p:ext>
    </p:extLst>
  </p:cSld>
  <p:clrMapOvr>
    <a:masterClrMapping/>
  </p:clrMapOvr>
  <p:transition spd="med">
    <p:randomBar dir="vert"/>
  </p:transition>
</p:sldLayout>
</file>

<file path=ppt/slideLayouts/slideLayout10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sz="1800">
                <a:solidFill>
                  <a:srgbClr val="898989"/>
                </a:solidFill>
                <a:latin typeface="Calibri" pitchFamily="34" charset="0"/>
              </a:defRPr>
            </a:lvl1pPr>
          </a:lstStyle>
          <a:p>
            <a:fld id="{8FC4C1EC-9F06-4FD5-B77D-F7EA33AF0BB1}" type="datetime1">
              <a:rPr lang="en-US" altLang="en-US"/>
              <a:pPr/>
              <a:t>8/1/20</a:t>
            </a:fld>
            <a:endParaRPr lang="en-US" altLang="en-US"/>
          </a:p>
        </p:txBody>
      </p:sp>
      <p:sp>
        <p:nvSpPr>
          <p:cNvPr id="3" name="Rectangle 5"/>
          <p:cNvSpPr>
            <a:spLocks noGrp="1" noChangeArrowheads="1"/>
          </p:cNvSpPr>
          <p:nvPr>
            <p:ph type="ftr" sz="quarter" idx="11"/>
          </p:nvPr>
        </p:nvSpPr>
        <p:spPr/>
        <p:txBody>
          <a:bodyPr/>
          <a:lstStyle>
            <a:lvl1pPr>
              <a:defRPr sz="1800">
                <a:solidFill>
                  <a:srgbClr val="898989"/>
                </a:solidFill>
                <a:latin typeface="Calibri" pitchFamily="34" charset="0"/>
              </a:defRPr>
            </a:lvl1pPr>
          </a:lstStyle>
          <a:p>
            <a:endParaRPr lang="en-US" altLang="en-US"/>
          </a:p>
        </p:txBody>
      </p:sp>
      <p:sp>
        <p:nvSpPr>
          <p:cNvPr id="4" name="Rectangle 6"/>
          <p:cNvSpPr>
            <a:spLocks noGrp="1" noChangeArrowheads="1"/>
          </p:cNvSpPr>
          <p:nvPr>
            <p:ph type="sldNum" sz="quarter" idx="12"/>
          </p:nvPr>
        </p:nvSpPr>
        <p:spPr/>
        <p:txBody>
          <a:bodyPr/>
          <a:lstStyle>
            <a:lvl1pPr algn="l">
              <a:defRPr sz="1800">
                <a:solidFill>
                  <a:srgbClr val="898989"/>
                </a:solidFill>
                <a:latin typeface="Calibri" pitchFamily="34" charset="0"/>
              </a:defRPr>
            </a:lvl1pPr>
          </a:lstStyle>
          <a:p>
            <a:fld id="{3EBCC827-8582-4EB4-88CF-64073C7DD319}" type="slidenum">
              <a:rPr lang="en-US" altLang="en-US"/>
              <a:pPr/>
              <a:t>‹#›</a:t>
            </a:fld>
            <a:endParaRPr lang="en-US" altLang="en-US"/>
          </a:p>
        </p:txBody>
      </p:sp>
    </p:spTree>
    <p:extLst>
      <p:ext uri="{BB962C8B-B14F-4D97-AF65-F5344CB8AC3E}">
        <p14:creationId xmlns:p14="http://schemas.microsoft.com/office/powerpoint/2010/main" val="182998680"/>
      </p:ext>
    </p:extLst>
  </p:cSld>
  <p:clrMapOvr>
    <a:masterClrMapping/>
  </p:clrMapOvr>
  <p:transition spd="med">
    <p:randomBar dir="vert"/>
  </p:transition>
</p:sldLayout>
</file>

<file path=ppt/slideLayouts/slideLayout10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sz="1800">
                <a:solidFill>
                  <a:srgbClr val="898989"/>
                </a:solidFill>
                <a:latin typeface="Calibri" pitchFamily="34" charset="0"/>
              </a:defRPr>
            </a:lvl1pPr>
          </a:lstStyle>
          <a:p>
            <a:fld id="{77BA5827-47C1-43D1-8A4B-9789EB8CCCF8}" type="datetime1">
              <a:rPr lang="en-US" altLang="en-US"/>
              <a:pPr/>
              <a:t>8/1/20</a:t>
            </a:fld>
            <a:endParaRPr lang="en-US" altLang="en-US"/>
          </a:p>
        </p:txBody>
      </p:sp>
      <p:sp>
        <p:nvSpPr>
          <p:cNvPr id="6" name="Rectangle 5"/>
          <p:cNvSpPr>
            <a:spLocks noGrp="1" noChangeArrowheads="1"/>
          </p:cNvSpPr>
          <p:nvPr>
            <p:ph type="ftr" sz="quarter" idx="11"/>
          </p:nvPr>
        </p:nvSpPr>
        <p:spPr/>
        <p:txBody>
          <a:bodyPr/>
          <a:lstStyle>
            <a:lvl1pPr>
              <a:defRPr sz="1800">
                <a:solidFill>
                  <a:srgbClr val="898989"/>
                </a:solidFill>
                <a:latin typeface="Calibri" pitchFamily="34" charset="0"/>
              </a:defRPr>
            </a:lvl1pPr>
          </a:lstStyle>
          <a:p>
            <a:endParaRPr lang="en-US" altLang="en-US"/>
          </a:p>
        </p:txBody>
      </p:sp>
      <p:sp>
        <p:nvSpPr>
          <p:cNvPr id="7" name="Rectangle 6"/>
          <p:cNvSpPr>
            <a:spLocks noGrp="1" noChangeArrowheads="1"/>
          </p:cNvSpPr>
          <p:nvPr>
            <p:ph type="sldNum" sz="quarter" idx="12"/>
          </p:nvPr>
        </p:nvSpPr>
        <p:spPr/>
        <p:txBody>
          <a:bodyPr/>
          <a:lstStyle>
            <a:lvl1pPr algn="l">
              <a:defRPr sz="1800">
                <a:solidFill>
                  <a:srgbClr val="898989"/>
                </a:solidFill>
                <a:latin typeface="Calibri" pitchFamily="34" charset="0"/>
              </a:defRPr>
            </a:lvl1pPr>
          </a:lstStyle>
          <a:p>
            <a:fld id="{EAB12839-AA96-448E-A1FD-F367577D67DA}" type="slidenum">
              <a:rPr lang="en-US" altLang="en-US"/>
              <a:pPr/>
              <a:t>‹#›</a:t>
            </a:fld>
            <a:endParaRPr lang="en-US" altLang="en-US"/>
          </a:p>
        </p:txBody>
      </p:sp>
    </p:spTree>
    <p:extLst>
      <p:ext uri="{BB962C8B-B14F-4D97-AF65-F5344CB8AC3E}">
        <p14:creationId xmlns:p14="http://schemas.microsoft.com/office/powerpoint/2010/main" val="1096033559"/>
      </p:ext>
    </p:extLst>
  </p:cSld>
  <p:clrMapOvr>
    <a:masterClrMapping/>
  </p:clrMapOvr>
  <p:transition spd="med">
    <p:randomBar dir="vert"/>
  </p:transition>
</p:sldLayout>
</file>

<file path=ppt/slideLayouts/slideLayout10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sz="1800">
                <a:solidFill>
                  <a:srgbClr val="898989"/>
                </a:solidFill>
                <a:latin typeface="Calibri" pitchFamily="34" charset="0"/>
              </a:defRPr>
            </a:lvl1pPr>
          </a:lstStyle>
          <a:p>
            <a:fld id="{C0867B8E-5D7E-445A-8684-1106B47D4904}" type="datetime1">
              <a:rPr lang="en-US" altLang="en-US"/>
              <a:pPr/>
              <a:t>8/1/20</a:t>
            </a:fld>
            <a:endParaRPr lang="en-US" altLang="en-US"/>
          </a:p>
        </p:txBody>
      </p:sp>
      <p:sp>
        <p:nvSpPr>
          <p:cNvPr id="6" name="Rectangle 5"/>
          <p:cNvSpPr>
            <a:spLocks noGrp="1" noChangeArrowheads="1"/>
          </p:cNvSpPr>
          <p:nvPr>
            <p:ph type="ftr" sz="quarter" idx="11"/>
          </p:nvPr>
        </p:nvSpPr>
        <p:spPr/>
        <p:txBody>
          <a:bodyPr/>
          <a:lstStyle>
            <a:lvl1pPr>
              <a:defRPr sz="1800">
                <a:solidFill>
                  <a:srgbClr val="898989"/>
                </a:solidFill>
                <a:latin typeface="Calibri" pitchFamily="34" charset="0"/>
              </a:defRPr>
            </a:lvl1pPr>
          </a:lstStyle>
          <a:p>
            <a:endParaRPr lang="en-US" altLang="en-US"/>
          </a:p>
        </p:txBody>
      </p:sp>
      <p:sp>
        <p:nvSpPr>
          <p:cNvPr id="7" name="Rectangle 6"/>
          <p:cNvSpPr>
            <a:spLocks noGrp="1" noChangeArrowheads="1"/>
          </p:cNvSpPr>
          <p:nvPr>
            <p:ph type="sldNum" sz="quarter" idx="12"/>
          </p:nvPr>
        </p:nvSpPr>
        <p:spPr/>
        <p:txBody>
          <a:bodyPr/>
          <a:lstStyle>
            <a:lvl1pPr algn="l">
              <a:defRPr sz="1800">
                <a:solidFill>
                  <a:srgbClr val="898989"/>
                </a:solidFill>
                <a:latin typeface="Calibri" pitchFamily="34" charset="0"/>
              </a:defRPr>
            </a:lvl1pPr>
          </a:lstStyle>
          <a:p>
            <a:fld id="{E644CF91-98F1-4829-A624-E267C7C7D5EE}" type="slidenum">
              <a:rPr lang="en-US" altLang="en-US"/>
              <a:pPr/>
              <a:t>‹#›</a:t>
            </a:fld>
            <a:endParaRPr lang="en-US" altLang="en-US"/>
          </a:p>
        </p:txBody>
      </p:sp>
    </p:spTree>
    <p:extLst>
      <p:ext uri="{BB962C8B-B14F-4D97-AF65-F5344CB8AC3E}">
        <p14:creationId xmlns:p14="http://schemas.microsoft.com/office/powerpoint/2010/main" val="444594325"/>
      </p:ext>
    </p:extLst>
  </p:cSld>
  <p:clrMapOvr>
    <a:masterClrMapping/>
  </p:clrMapOvr>
  <p:transition spd="med">
    <p:randomBar dir="vert"/>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6"/>
          <p:cNvSpPr>
            <a:spLocks noGrp="1" noChangeArrowheads="1"/>
          </p:cNvSpPr>
          <p:nvPr>
            <p:ph type="dt" sz="half" idx="10"/>
          </p:nvPr>
        </p:nvSpPr>
        <p:spPr>
          <a:ln/>
        </p:spPr>
        <p:txBody>
          <a:bodyPr/>
          <a:lstStyle>
            <a:lvl1pPr>
              <a:defRPr/>
            </a:lvl1pPr>
          </a:lstStyle>
          <a:p>
            <a:endParaRPr lang="zh-CN" altLang="en-US"/>
          </a:p>
        </p:txBody>
      </p:sp>
      <p:sp>
        <p:nvSpPr>
          <p:cNvPr id="5" name="Rectangle 1027"/>
          <p:cNvSpPr>
            <a:spLocks noGrp="1" noChangeArrowheads="1"/>
          </p:cNvSpPr>
          <p:nvPr>
            <p:ph type="sldNum" sz="quarter" idx="11"/>
          </p:nvPr>
        </p:nvSpPr>
        <p:spPr>
          <a:ln/>
        </p:spPr>
        <p:txBody>
          <a:bodyPr/>
          <a:lstStyle>
            <a:lvl1pPr>
              <a:defRPr/>
            </a:lvl1pPr>
          </a:lstStyle>
          <a:p>
            <a:fld id="{8FF2ED2E-7D4E-0847-BADE-3BDD927C3103}" type="slidenum">
              <a:rPr lang="zh-CN" altLang="en-US"/>
              <a:pPr/>
              <a:t>‹#›</a:t>
            </a:fld>
            <a:endParaRPr lang="en-US" altLang="zh-CN"/>
          </a:p>
        </p:txBody>
      </p:sp>
      <p:sp>
        <p:nvSpPr>
          <p:cNvPr id="6" name="Rectangle 1038"/>
          <p:cNvSpPr>
            <a:spLocks noGrp="1" noChangeArrowheads="1"/>
          </p:cNvSpPr>
          <p:nvPr>
            <p:ph type="ftr" sz="quarter" idx="12"/>
          </p:nvPr>
        </p:nvSpPr>
        <p:spPr>
          <a:ln/>
        </p:spPr>
        <p:txBody>
          <a:bodyPr/>
          <a:lstStyle>
            <a:lvl1pPr>
              <a:defRPr/>
            </a:lvl1pPr>
          </a:lstStyle>
          <a:p>
            <a:endParaRPr lang="zh-CN" altLang="en-US"/>
          </a:p>
        </p:txBody>
      </p:sp>
    </p:spTree>
    <p:extLst>
      <p:ext uri="{BB962C8B-B14F-4D97-AF65-F5344CB8AC3E}">
        <p14:creationId xmlns:p14="http://schemas.microsoft.com/office/powerpoint/2010/main" val="1849267636"/>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677819639"/>
      </p:ext>
    </p:extLst>
  </p:cSld>
  <p:clrMapOvr>
    <a:masterClrMapping/>
  </p:clrMapOvr>
  <p:transition spd="med">
    <p:fade/>
  </p:transition>
</p:sldLayout>
</file>

<file path=ppt/slideLayouts/slideLayout11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sz="1800">
                <a:solidFill>
                  <a:srgbClr val="898989"/>
                </a:solidFill>
                <a:latin typeface="Calibri" pitchFamily="34" charset="0"/>
              </a:defRPr>
            </a:lvl1pPr>
          </a:lstStyle>
          <a:p>
            <a:fld id="{BE2A4DC9-FB8D-406A-BF57-9CE5F337DD26}" type="datetime1">
              <a:rPr lang="en-US" altLang="en-US"/>
              <a:pPr/>
              <a:t>8/1/20</a:t>
            </a:fld>
            <a:endParaRPr lang="en-US" altLang="en-US"/>
          </a:p>
        </p:txBody>
      </p:sp>
      <p:sp>
        <p:nvSpPr>
          <p:cNvPr id="5" name="Rectangle 5"/>
          <p:cNvSpPr>
            <a:spLocks noGrp="1" noChangeArrowheads="1"/>
          </p:cNvSpPr>
          <p:nvPr>
            <p:ph type="ftr" sz="quarter" idx="11"/>
          </p:nvPr>
        </p:nvSpPr>
        <p:spPr/>
        <p:txBody>
          <a:bodyPr/>
          <a:lstStyle>
            <a:lvl1pPr>
              <a:defRPr sz="1800">
                <a:solidFill>
                  <a:srgbClr val="898989"/>
                </a:solidFill>
                <a:latin typeface="Calibri" pitchFamily="34" charset="0"/>
              </a:defRPr>
            </a:lvl1pPr>
          </a:lstStyle>
          <a:p>
            <a:endParaRPr lang="en-US" altLang="en-US"/>
          </a:p>
        </p:txBody>
      </p:sp>
      <p:sp>
        <p:nvSpPr>
          <p:cNvPr id="6" name="Rectangle 6"/>
          <p:cNvSpPr>
            <a:spLocks noGrp="1" noChangeArrowheads="1"/>
          </p:cNvSpPr>
          <p:nvPr>
            <p:ph type="sldNum" sz="quarter" idx="12"/>
          </p:nvPr>
        </p:nvSpPr>
        <p:spPr/>
        <p:txBody>
          <a:bodyPr/>
          <a:lstStyle>
            <a:lvl1pPr algn="l">
              <a:defRPr sz="1800">
                <a:solidFill>
                  <a:srgbClr val="898989"/>
                </a:solidFill>
                <a:latin typeface="Calibri" pitchFamily="34" charset="0"/>
              </a:defRPr>
            </a:lvl1pPr>
          </a:lstStyle>
          <a:p>
            <a:fld id="{A1391A33-4AF6-4288-8F36-BCE7918EC133}" type="slidenum">
              <a:rPr lang="en-US" altLang="en-US"/>
              <a:pPr/>
              <a:t>‹#›</a:t>
            </a:fld>
            <a:endParaRPr lang="en-US" altLang="en-US"/>
          </a:p>
        </p:txBody>
      </p:sp>
    </p:spTree>
    <p:extLst>
      <p:ext uri="{BB962C8B-B14F-4D97-AF65-F5344CB8AC3E}">
        <p14:creationId xmlns:p14="http://schemas.microsoft.com/office/powerpoint/2010/main" val="1960032792"/>
      </p:ext>
    </p:extLst>
  </p:cSld>
  <p:clrMapOvr>
    <a:masterClrMapping/>
  </p:clrMapOvr>
  <p:transition spd="med">
    <p:randomBar dir="vert"/>
  </p:transition>
</p:sldLayout>
</file>

<file path=ppt/slideLayouts/slideLayout11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sz="1800">
                <a:solidFill>
                  <a:srgbClr val="898989"/>
                </a:solidFill>
                <a:latin typeface="Calibri" pitchFamily="34" charset="0"/>
              </a:defRPr>
            </a:lvl1pPr>
          </a:lstStyle>
          <a:p>
            <a:fld id="{AF9D0EFB-8C1C-4F85-9FEB-3C740A300C07}" type="datetime1">
              <a:rPr lang="en-US" altLang="en-US"/>
              <a:pPr/>
              <a:t>8/1/20</a:t>
            </a:fld>
            <a:endParaRPr lang="en-US" altLang="en-US"/>
          </a:p>
        </p:txBody>
      </p:sp>
      <p:sp>
        <p:nvSpPr>
          <p:cNvPr id="5" name="Rectangle 5"/>
          <p:cNvSpPr>
            <a:spLocks noGrp="1" noChangeArrowheads="1"/>
          </p:cNvSpPr>
          <p:nvPr>
            <p:ph type="ftr" sz="quarter" idx="11"/>
          </p:nvPr>
        </p:nvSpPr>
        <p:spPr/>
        <p:txBody>
          <a:bodyPr/>
          <a:lstStyle>
            <a:lvl1pPr>
              <a:defRPr sz="1800">
                <a:solidFill>
                  <a:srgbClr val="898989"/>
                </a:solidFill>
                <a:latin typeface="Calibri" pitchFamily="34" charset="0"/>
              </a:defRPr>
            </a:lvl1pPr>
          </a:lstStyle>
          <a:p>
            <a:endParaRPr lang="en-US" altLang="en-US"/>
          </a:p>
        </p:txBody>
      </p:sp>
      <p:sp>
        <p:nvSpPr>
          <p:cNvPr id="6" name="Rectangle 6"/>
          <p:cNvSpPr>
            <a:spLocks noGrp="1" noChangeArrowheads="1"/>
          </p:cNvSpPr>
          <p:nvPr>
            <p:ph type="sldNum" sz="quarter" idx="12"/>
          </p:nvPr>
        </p:nvSpPr>
        <p:spPr/>
        <p:txBody>
          <a:bodyPr/>
          <a:lstStyle>
            <a:lvl1pPr algn="l">
              <a:defRPr sz="1800">
                <a:solidFill>
                  <a:srgbClr val="898989"/>
                </a:solidFill>
                <a:latin typeface="Calibri" pitchFamily="34" charset="0"/>
              </a:defRPr>
            </a:lvl1pPr>
          </a:lstStyle>
          <a:p>
            <a:fld id="{5E54D4C5-4C99-4802-979E-16548E91BA0C}" type="slidenum">
              <a:rPr lang="en-US" altLang="en-US"/>
              <a:pPr/>
              <a:t>‹#›</a:t>
            </a:fld>
            <a:endParaRPr lang="en-US" altLang="en-US"/>
          </a:p>
        </p:txBody>
      </p:sp>
    </p:spTree>
    <p:extLst>
      <p:ext uri="{BB962C8B-B14F-4D97-AF65-F5344CB8AC3E}">
        <p14:creationId xmlns:p14="http://schemas.microsoft.com/office/powerpoint/2010/main" val="910090122"/>
      </p:ext>
    </p:extLst>
  </p:cSld>
  <p:clrMapOvr>
    <a:masterClrMapping/>
  </p:clrMapOvr>
  <p:transition spd="med">
    <p:randomBar dir="vert"/>
  </p:transition>
</p:sldLayout>
</file>

<file path=ppt/slideLayouts/slideLayout11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eaLnBrk="0" hangingPunct="0">
              <a:defRPr/>
            </a:lvl1pPr>
          </a:lstStyle>
          <a:p>
            <a:fld id="{59A8CFD5-8F40-4DFF-A62E-6DFB4F659C37}" type="datetime1">
              <a:rPr lang="en-US" altLang="en-US"/>
              <a:pPr/>
              <a:t>8/1/20</a:t>
            </a:fld>
            <a:endParaRPr lang="en-US" altLang="en-US"/>
          </a:p>
        </p:txBody>
      </p:sp>
      <p:sp>
        <p:nvSpPr>
          <p:cNvPr id="5" name="Footer Placeholder 4"/>
          <p:cNvSpPr>
            <a:spLocks noGrp="1"/>
          </p:cNvSpPr>
          <p:nvPr>
            <p:ph type="ftr" sz="quarter" idx="11"/>
          </p:nvPr>
        </p:nvSpPr>
        <p:spPr/>
        <p:txBody>
          <a:bodyPr/>
          <a:lstStyle>
            <a:lvl1pPr eaLnBrk="0" hangingPunct="0">
              <a:defRPr/>
            </a:lvl1pPr>
          </a:lstStyle>
          <a:p>
            <a:endParaRPr lang="en-US" altLang="en-US"/>
          </a:p>
        </p:txBody>
      </p:sp>
      <p:sp>
        <p:nvSpPr>
          <p:cNvPr id="6" name="Slide Number Placeholder 5"/>
          <p:cNvSpPr>
            <a:spLocks noGrp="1"/>
          </p:cNvSpPr>
          <p:nvPr>
            <p:ph type="sldNum" sz="quarter" idx="12"/>
          </p:nvPr>
        </p:nvSpPr>
        <p:spPr/>
        <p:txBody>
          <a:bodyPr/>
          <a:lstStyle>
            <a:lvl1pPr eaLnBrk="0" hangingPunct="0">
              <a:defRPr/>
            </a:lvl1pPr>
          </a:lstStyle>
          <a:p>
            <a:fld id="{2FC47FF9-A8EA-44F0-B6E4-879DE576553A}" type="slidenum">
              <a:rPr lang="en-US" altLang="en-US"/>
              <a:pPr/>
              <a:t>‹#›</a:t>
            </a:fld>
            <a:endParaRPr lang="en-US" altLang="en-US"/>
          </a:p>
        </p:txBody>
      </p:sp>
    </p:spTree>
    <p:extLst>
      <p:ext uri="{BB962C8B-B14F-4D97-AF65-F5344CB8AC3E}">
        <p14:creationId xmlns:p14="http://schemas.microsoft.com/office/powerpoint/2010/main" val="2986256906"/>
      </p:ext>
    </p:extLst>
  </p:cSld>
  <p:clrMapOvr>
    <a:masterClrMapping/>
  </p:clrMapOvr>
</p:sldLayout>
</file>

<file path=ppt/slideLayouts/slideLayout11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0" hangingPunct="0">
              <a:defRPr/>
            </a:lvl1pPr>
          </a:lstStyle>
          <a:p>
            <a:fld id="{1A63439B-D9CE-4D77-BB01-79B3EFFE7658}" type="datetime1">
              <a:rPr lang="en-US" altLang="en-US"/>
              <a:pPr/>
              <a:t>8/1/20</a:t>
            </a:fld>
            <a:endParaRPr lang="en-US" altLang="en-US"/>
          </a:p>
        </p:txBody>
      </p:sp>
      <p:sp>
        <p:nvSpPr>
          <p:cNvPr id="5" name="Footer Placeholder 4"/>
          <p:cNvSpPr>
            <a:spLocks noGrp="1"/>
          </p:cNvSpPr>
          <p:nvPr>
            <p:ph type="ftr" sz="quarter" idx="11"/>
          </p:nvPr>
        </p:nvSpPr>
        <p:spPr/>
        <p:txBody>
          <a:bodyPr/>
          <a:lstStyle>
            <a:lvl1pPr eaLnBrk="0" hangingPunct="0">
              <a:defRPr/>
            </a:lvl1pPr>
          </a:lstStyle>
          <a:p>
            <a:endParaRPr lang="en-US" altLang="en-US"/>
          </a:p>
        </p:txBody>
      </p:sp>
      <p:sp>
        <p:nvSpPr>
          <p:cNvPr id="6" name="Slide Number Placeholder 5"/>
          <p:cNvSpPr>
            <a:spLocks noGrp="1"/>
          </p:cNvSpPr>
          <p:nvPr>
            <p:ph type="sldNum" sz="quarter" idx="12"/>
          </p:nvPr>
        </p:nvSpPr>
        <p:spPr/>
        <p:txBody>
          <a:bodyPr/>
          <a:lstStyle>
            <a:lvl1pPr eaLnBrk="0" hangingPunct="0">
              <a:defRPr/>
            </a:lvl1pPr>
          </a:lstStyle>
          <a:p>
            <a:fld id="{C73C1898-02AC-472A-A078-3A6353DED242}" type="slidenum">
              <a:rPr lang="en-US" altLang="en-US"/>
              <a:pPr/>
              <a:t>‹#›</a:t>
            </a:fld>
            <a:endParaRPr lang="en-US" altLang="en-US"/>
          </a:p>
        </p:txBody>
      </p:sp>
    </p:spTree>
    <p:extLst>
      <p:ext uri="{BB962C8B-B14F-4D97-AF65-F5344CB8AC3E}">
        <p14:creationId xmlns:p14="http://schemas.microsoft.com/office/powerpoint/2010/main" val="2706072884"/>
      </p:ext>
    </p:extLst>
  </p:cSld>
  <p:clrMapOvr>
    <a:masterClrMapping/>
  </p:clrMapOvr>
</p:sldLayout>
</file>

<file path=ppt/slideLayouts/slideLayout11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eaLnBrk="0" hangingPunct="0">
              <a:defRPr/>
            </a:lvl1pPr>
          </a:lstStyle>
          <a:p>
            <a:fld id="{0EE3AFDF-E791-4AE2-82D1-355EDE9FBFF3}" type="datetime1">
              <a:rPr lang="en-US" altLang="en-US"/>
              <a:pPr/>
              <a:t>8/1/20</a:t>
            </a:fld>
            <a:endParaRPr lang="en-US" altLang="en-US"/>
          </a:p>
        </p:txBody>
      </p:sp>
      <p:sp>
        <p:nvSpPr>
          <p:cNvPr id="5" name="Footer Placeholder 4"/>
          <p:cNvSpPr>
            <a:spLocks noGrp="1"/>
          </p:cNvSpPr>
          <p:nvPr>
            <p:ph type="ftr" sz="quarter" idx="11"/>
          </p:nvPr>
        </p:nvSpPr>
        <p:spPr/>
        <p:txBody>
          <a:bodyPr/>
          <a:lstStyle>
            <a:lvl1pPr eaLnBrk="0" hangingPunct="0">
              <a:defRPr/>
            </a:lvl1pPr>
          </a:lstStyle>
          <a:p>
            <a:endParaRPr lang="en-US" altLang="en-US"/>
          </a:p>
        </p:txBody>
      </p:sp>
      <p:sp>
        <p:nvSpPr>
          <p:cNvPr id="6" name="Slide Number Placeholder 5"/>
          <p:cNvSpPr>
            <a:spLocks noGrp="1"/>
          </p:cNvSpPr>
          <p:nvPr>
            <p:ph type="sldNum" sz="quarter" idx="12"/>
          </p:nvPr>
        </p:nvSpPr>
        <p:spPr/>
        <p:txBody>
          <a:bodyPr/>
          <a:lstStyle>
            <a:lvl1pPr eaLnBrk="0" hangingPunct="0">
              <a:defRPr/>
            </a:lvl1pPr>
          </a:lstStyle>
          <a:p>
            <a:fld id="{B5AEE1EE-60D8-42C6-A9AA-6EB5E7CC7C12}" type="slidenum">
              <a:rPr lang="en-US" altLang="en-US"/>
              <a:pPr/>
              <a:t>‹#›</a:t>
            </a:fld>
            <a:endParaRPr lang="en-US" altLang="en-US"/>
          </a:p>
        </p:txBody>
      </p:sp>
    </p:spTree>
    <p:extLst>
      <p:ext uri="{BB962C8B-B14F-4D97-AF65-F5344CB8AC3E}">
        <p14:creationId xmlns:p14="http://schemas.microsoft.com/office/powerpoint/2010/main" val="3271869172"/>
      </p:ext>
    </p:extLst>
  </p:cSld>
  <p:clrMapOvr>
    <a:masterClrMapping/>
  </p:clrMapOvr>
</p:sldLayout>
</file>

<file path=ppt/slideLayouts/slideLayout11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eaLnBrk="0" hangingPunct="0">
              <a:defRPr/>
            </a:lvl1pPr>
          </a:lstStyle>
          <a:p>
            <a:fld id="{F095AEB9-0158-4DA1-9B1A-85B5BC8AC1D2}" type="datetime1">
              <a:rPr lang="en-US" altLang="en-US"/>
              <a:pPr/>
              <a:t>8/1/20</a:t>
            </a:fld>
            <a:endParaRPr lang="en-US" altLang="en-US"/>
          </a:p>
        </p:txBody>
      </p:sp>
      <p:sp>
        <p:nvSpPr>
          <p:cNvPr id="6" name="Footer Placeholder 5"/>
          <p:cNvSpPr>
            <a:spLocks noGrp="1"/>
          </p:cNvSpPr>
          <p:nvPr>
            <p:ph type="ftr" sz="quarter" idx="11"/>
          </p:nvPr>
        </p:nvSpPr>
        <p:spPr/>
        <p:txBody>
          <a:bodyPr/>
          <a:lstStyle>
            <a:lvl1pPr eaLnBrk="0" hangingPunct="0">
              <a:defRPr/>
            </a:lvl1pPr>
          </a:lstStyle>
          <a:p>
            <a:endParaRPr lang="en-US" altLang="en-US"/>
          </a:p>
        </p:txBody>
      </p:sp>
      <p:sp>
        <p:nvSpPr>
          <p:cNvPr id="7" name="Slide Number Placeholder 6"/>
          <p:cNvSpPr>
            <a:spLocks noGrp="1"/>
          </p:cNvSpPr>
          <p:nvPr>
            <p:ph type="sldNum" sz="quarter" idx="12"/>
          </p:nvPr>
        </p:nvSpPr>
        <p:spPr/>
        <p:txBody>
          <a:bodyPr/>
          <a:lstStyle>
            <a:lvl1pPr eaLnBrk="0" hangingPunct="0">
              <a:defRPr/>
            </a:lvl1pPr>
          </a:lstStyle>
          <a:p>
            <a:fld id="{6A1D8BA8-2CFA-498A-A359-F839E00B7CFA}" type="slidenum">
              <a:rPr lang="en-US" altLang="en-US"/>
              <a:pPr/>
              <a:t>‹#›</a:t>
            </a:fld>
            <a:endParaRPr lang="en-US" altLang="en-US"/>
          </a:p>
        </p:txBody>
      </p:sp>
    </p:spTree>
    <p:extLst>
      <p:ext uri="{BB962C8B-B14F-4D97-AF65-F5344CB8AC3E}">
        <p14:creationId xmlns:p14="http://schemas.microsoft.com/office/powerpoint/2010/main" val="281065958"/>
      </p:ext>
    </p:extLst>
  </p:cSld>
  <p:clrMapOvr>
    <a:masterClrMapping/>
  </p:clrMapOvr>
</p:sldLayout>
</file>

<file path=ppt/slideLayouts/slideLayout11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eaLnBrk="0" hangingPunct="0">
              <a:defRPr/>
            </a:lvl1pPr>
          </a:lstStyle>
          <a:p>
            <a:fld id="{B5DCB224-FA00-4871-8A8A-566FDED62D4E}" type="datetime1">
              <a:rPr lang="en-US" altLang="en-US"/>
              <a:pPr/>
              <a:t>8/1/20</a:t>
            </a:fld>
            <a:endParaRPr lang="en-US" altLang="en-US"/>
          </a:p>
        </p:txBody>
      </p:sp>
      <p:sp>
        <p:nvSpPr>
          <p:cNvPr id="8" name="Footer Placeholder 7"/>
          <p:cNvSpPr>
            <a:spLocks noGrp="1"/>
          </p:cNvSpPr>
          <p:nvPr>
            <p:ph type="ftr" sz="quarter" idx="11"/>
          </p:nvPr>
        </p:nvSpPr>
        <p:spPr/>
        <p:txBody>
          <a:bodyPr/>
          <a:lstStyle>
            <a:lvl1pPr eaLnBrk="0" hangingPunct="0">
              <a:defRPr/>
            </a:lvl1pPr>
          </a:lstStyle>
          <a:p>
            <a:endParaRPr lang="en-US" altLang="en-US"/>
          </a:p>
        </p:txBody>
      </p:sp>
      <p:sp>
        <p:nvSpPr>
          <p:cNvPr id="9" name="Slide Number Placeholder 8"/>
          <p:cNvSpPr>
            <a:spLocks noGrp="1"/>
          </p:cNvSpPr>
          <p:nvPr>
            <p:ph type="sldNum" sz="quarter" idx="12"/>
          </p:nvPr>
        </p:nvSpPr>
        <p:spPr/>
        <p:txBody>
          <a:bodyPr/>
          <a:lstStyle>
            <a:lvl1pPr eaLnBrk="0" hangingPunct="0">
              <a:defRPr/>
            </a:lvl1pPr>
          </a:lstStyle>
          <a:p>
            <a:fld id="{DF6450E7-A9C1-4451-B94E-A17FC1A10B16}" type="slidenum">
              <a:rPr lang="en-US" altLang="en-US"/>
              <a:pPr/>
              <a:t>‹#›</a:t>
            </a:fld>
            <a:endParaRPr lang="en-US" altLang="en-US"/>
          </a:p>
        </p:txBody>
      </p:sp>
    </p:spTree>
    <p:extLst>
      <p:ext uri="{BB962C8B-B14F-4D97-AF65-F5344CB8AC3E}">
        <p14:creationId xmlns:p14="http://schemas.microsoft.com/office/powerpoint/2010/main" val="2319375005"/>
      </p:ext>
    </p:extLst>
  </p:cSld>
  <p:clrMapOvr>
    <a:masterClrMapping/>
  </p:clrMapOvr>
</p:sldLayout>
</file>

<file path=ppt/slideLayouts/slideLayout11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eaLnBrk="0" hangingPunct="0">
              <a:defRPr/>
            </a:lvl1pPr>
          </a:lstStyle>
          <a:p>
            <a:fld id="{76D52630-651C-47F3-81BC-57CDDDDC8A92}" type="datetime1">
              <a:rPr lang="en-US" altLang="en-US"/>
              <a:pPr/>
              <a:t>8/1/20</a:t>
            </a:fld>
            <a:endParaRPr lang="en-US" altLang="en-US"/>
          </a:p>
        </p:txBody>
      </p:sp>
      <p:sp>
        <p:nvSpPr>
          <p:cNvPr id="4" name="Footer Placeholder 3"/>
          <p:cNvSpPr>
            <a:spLocks noGrp="1"/>
          </p:cNvSpPr>
          <p:nvPr>
            <p:ph type="ftr" sz="quarter" idx="11"/>
          </p:nvPr>
        </p:nvSpPr>
        <p:spPr/>
        <p:txBody>
          <a:bodyPr/>
          <a:lstStyle>
            <a:lvl1pPr eaLnBrk="0" hangingPunct="0">
              <a:defRPr/>
            </a:lvl1pPr>
          </a:lstStyle>
          <a:p>
            <a:endParaRPr lang="en-US" altLang="en-US"/>
          </a:p>
        </p:txBody>
      </p:sp>
      <p:sp>
        <p:nvSpPr>
          <p:cNvPr id="5" name="Slide Number Placeholder 4"/>
          <p:cNvSpPr>
            <a:spLocks noGrp="1"/>
          </p:cNvSpPr>
          <p:nvPr>
            <p:ph type="sldNum" sz="quarter" idx="12"/>
          </p:nvPr>
        </p:nvSpPr>
        <p:spPr/>
        <p:txBody>
          <a:bodyPr/>
          <a:lstStyle>
            <a:lvl1pPr eaLnBrk="0" hangingPunct="0">
              <a:defRPr/>
            </a:lvl1pPr>
          </a:lstStyle>
          <a:p>
            <a:fld id="{54C42071-FDC4-4653-A655-8DA8BBC2AD97}" type="slidenum">
              <a:rPr lang="en-US" altLang="en-US"/>
              <a:pPr/>
              <a:t>‹#›</a:t>
            </a:fld>
            <a:endParaRPr lang="en-US" altLang="en-US"/>
          </a:p>
        </p:txBody>
      </p:sp>
    </p:spTree>
    <p:extLst>
      <p:ext uri="{BB962C8B-B14F-4D97-AF65-F5344CB8AC3E}">
        <p14:creationId xmlns:p14="http://schemas.microsoft.com/office/powerpoint/2010/main" val="274199884"/>
      </p:ext>
    </p:extLst>
  </p:cSld>
  <p:clrMapOvr>
    <a:masterClrMapping/>
  </p:clrMapOvr>
</p:sldLayout>
</file>

<file path=ppt/slideLayouts/slideLayout11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eaLnBrk="0" hangingPunct="0">
              <a:defRPr/>
            </a:lvl1pPr>
          </a:lstStyle>
          <a:p>
            <a:fld id="{A304CC6E-EBD3-43FD-8516-89CABA06FE1C}" type="datetime1">
              <a:rPr lang="en-US" altLang="en-US"/>
              <a:pPr/>
              <a:t>8/1/20</a:t>
            </a:fld>
            <a:endParaRPr lang="en-US" altLang="en-US"/>
          </a:p>
        </p:txBody>
      </p:sp>
      <p:sp>
        <p:nvSpPr>
          <p:cNvPr id="3" name="Footer Placeholder 2"/>
          <p:cNvSpPr>
            <a:spLocks noGrp="1"/>
          </p:cNvSpPr>
          <p:nvPr>
            <p:ph type="ftr" sz="quarter" idx="11"/>
          </p:nvPr>
        </p:nvSpPr>
        <p:spPr/>
        <p:txBody>
          <a:bodyPr/>
          <a:lstStyle>
            <a:lvl1pPr eaLnBrk="0" hangingPunct="0">
              <a:defRPr/>
            </a:lvl1pPr>
          </a:lstStyle>
          <a:p>
            <a:endParaRPr lang="en-US" altLang="en-US"/>
          </a:p>
        </p:txBody>
      </p:sp>
      <p:sp>
        <p:nvSpPr>
          <p:cNvPr id="4" name="Slide Number Placeholder 3"/>
          <p:cNvSpPr>
            <a:spLocks noGrp="1"/>
          </p:cNvSpPr>
          <p:nvPr>
            <p:ph type="sldNum" sz="quarter" idx="12"/>
          </p:nvPr>
        </p:nvSpPr>
        <p:spPr/>
        <p:txBody>
          <a:bodyPr/>
          <a:lstStyle>
            <a:lvl1pPr eaLnBrk="0" hangingPunct="0">
              <a:defRPr/>
            </a:lvl1pPr>
          </a:lstStyle>
          <a:p>
            <a:fld id="{8DBE62FE-72D7-49F6-B959-76883394D3BB}" type="slidenum">
              <a:rPr lang="en-US" altLang="en-US"/>
              <a:pPr/>
              <a:t>‹#›</a:t>
            </a:fld>
            <a:endParaRPr lang="en-US" altLang="en-US"/>
          </a:p>
        </p:txBody>
      </p:sp>
    </p:spTree>
    <p:extLst>
      <p:ext uri="{BB962C8B-B14F-4D97-AF65-F5344CB8AC3E}">
        <p14:creationId xmlns:p14="http://schemas.microsoft.com/office/powerpoint/2010/main" val="2450531140"/>
      </p:ext>
    </p:extLst>
  </p:cSld>
  <p:clrMapOvr>
    <a:masterClrMapping/>
  </p:clrMapOvr>
</p:sldLayout>
</file>

<file path=ppt/slideLayouts/slideLayout11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0" hangingPunct="0">
              <a:defRPr/>
            </a:lvl1pPr>
          </a:lstStyle>
          <a:p>
            <a:fld id="{1344EE43-A9E3-4B87-B2C6-AD4B4CA7D054}" type="datetime1">
              <a:rPr lang="en-US" altLang="en-US"/>
              <a:pPr/>
              <a:t>8/1/20</a:t>
            </a:fld>
            <a:endParaRPr lang="en-US" altLang="en-US"/>
          </a:p>
        </p:txBody>
      </p:sp>
      <p:sp>
        <p:nvSpPr>
          <p:cNvPr id="6" name="Footer Placeholder 5"/>
          <p:cNvSpPr>
            <a:spLocks noGrp="1"/>
          </p:cNvSpPr>
          <p:nvPr>
            <p:ph type="ftr" sz="quarter" idx="11"/>
          </p:nvPr>
        </p:nvSpPr>
        <p:spPr/>
        <p:txBody>
          <a:bodyPr/>
          <a:lstStyle>
            <a:lvl1pPr eaLnBrk="0" hangingPunct="0">
              <a:defRPr/>
            </a:lvl1pPr>
          </a:lstStyle>
          <a:p>
            <a:endParaRPr lang="en-US" altLang="en-US"/>
          </a:p>
        </p:txBody>
      </p:sp>
      <p:sp>
        <p:nvSpPr>
          <p:cNvPr id="7" name="Slide Number Placeholder 6"/>
          <p:cNvSpPr>
            <a:spLocks noGrp="1"/>
          </p:cNvSpPr>
          <p:nvPr>
            <p:ph type="sldNum" sz="quarter" idx="12"/>
          </p:nvPr>
        </p:nvSpPr>
        <p:spPr/>
        <p:txBody>
          <a:bodyPr/>
          <a:lstStyle>
            <a:lvl1pPr eaLnBrk="0" hangingPunct="0">
              <a:defRPr/>
            </a:lvl1pPr>
          </a:lstStyle>
          <a:p>
            <a:fld id="{3BC85295-4C1F-496F-8D39-A43ED284EC17}" type="slidenum">
              <a:rPr lang="en-US" altLang="en-US"/>
              <a:pPr/>
              <a:t>‹#›</a:t>
            </a:fld>
            <a:endParaRPr lang="en-US" altLang="en-US"/>
          </a:p>
        </p:txBody>
      </p:sp>
    </p:spTree>
    <p:extLst>
      <p:ext uri="{BB962C8B-B14F-4D97-AF65-F5344CB8AC3E}">
        <p14:creationId xmlns:p14="http://schemas.microsoft.com/office/powerpoint/2010/main" val="923954847"/>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10069641"/>
      </p:ext>
    </p:extLst>
  </p:cSld>
  <p:clrMapOvr>
    <a:masterClrMapping/>
  </p:clrMapOvr>
  <p:transition spd="med">
    <p:fade/>
  </p:transition>
</p:sldLayout>
</file>

<file path=ppt/slideLayouts/slideLayout11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0" hangingPunct="0">
              <a:defRPr/>
            </a:lvl1pPr>
          </a:lstStyle>
          <a:p>
            <a:fld id="{E273B2E4-F777-4F63-8C9E-070755682A9F}" type="datetime1">
              <a:rPr lang="en-US" altLang="en-US"/>
              <a:pPr/>
              <a:t>8/1/20</a:t>
            </a:fld>
            <a:endParaRPr lang="en-US" altLang="en-US"/>
          </a:p>
        </p:txBody>
      </p:sp>
      <p:sp>
        <p:nvSpPr>
          <p:cNvPr id="6" name="Footer Placeholder 5"/>
          <p:cNvSpPr>
            <a:spLocks noGrp="1"/>
          </p:cNvSpPr>
          <p:nvPr>
            <p:ph type="ftr" sz="quarter" idx="11"/>
          </p:nvPr>
        </p:nvSpPr>
        <p:spPr/>
        <p:txBody>
          <a:bodyPr/>
          <a:lstStyle>
            <a:lvl1pPr eaLnBrk="0" hangingPunct="0">
              <a:defRPr/>
            </a:lvl1pPr>
          </a:lstStyle>
          <a:p>
            <a:endParaRPr lang="en-US" altLang="en-US"/>
          </a:p>
        </p:txBody>
      </p:sp>
      <p:sp>
        <p:nvSpPr>
          <p:cNvPr id="7" name="Slide Number Placeholder 6"/>
          <p:cNvSpPr>
            <a:spLocks noGrp="1"/>
          </p:cNvSpPr>
          <p:nvPr>
            <p:ph type="sldNum" sz="quarter" idx="12"/>
          </p:nvPr>
        </p:nvSpPr>
        <p:spPr/>
        <p:txBody>
          <a:bodyPr/>
          <a:lstStyle>
            <a:lvl1pPr eaLnBrk="0" hangingPunct="0">
              <a:defRPr/>
            </a:lvl1pPr>
          </a:lstStyle>
          <a:p>
            <a:fld id="{156BEF54-60FE-4B3D-8170-B630514F01B4}" type="slidenum">
              <a:rPr lang="en-US" altLang="en-US"/>
              <a:pPr/>
              <a:t>‹#›</a:t>
            </a:fld>
            <a:endParaRPr lang="en-US" altLang="en-US"/>
          </a:p>
        </p:txBody>
      </p:sp>
    </p:spTree>
    <p:extLst>
      <p:ext uri="{BB962C8B-B14F-4D97-AF65-F5344CB8AC3E}">
        <p14:creationId xmlns:p14="http://schemas.microsoft.com/office/powerpoint/2010/main" val="2800596070"/>
      </p:ext>
    </p:extLst>
  </p:cSld>
  <p:clrMapOvr>
    <a:masterClrMapping/>
  </p:clrMapOvr>
</p:sldLayout>
</file>

<file path=ppt/slideLayouts/slideLayout11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0" hangingPunct="0">
              <a:defRPr/>
            </a:lvl1pPr>
          </a:lstStyle>
          <a:p>
            <a:fld id="{7C291EB7-0086-4224-A78D-B8AE94A35918}" type="datetime1">
              <a:rPr lang="en-US" altLang="en-US"/>
              <a:pPr/>
              <a:t>8/1/20</a:t>
            </a:fld>
            <a:endParaRPr lang="en-US" altLang="en-US"/>
          </a:p>
        </p:txBody>
      </p:sp>
      <p:sp>
        <p:nvSpPr>
          <p:cNvPr id="5" name="Footer Placeholder 4"/>
          <p:cNvSpPr>
            <a:spLocks noGrp="1"/>
          </p:cNvSpPr>
          <p:nvPr>
            <p:ph type="ftr" sz="quarter" idx="11"/>
          </p:nvPr>
        </p:nvSpPr>
        <p:spPr/>
        <p:txBody>
          <a:bodyPr/>
          <a:lstStyle>
            <a:lvl1pPr eaLnBrk="0" hangingPunct="0">
              <a:defRPr/>
            </a:lvl1pPr>
          </a:lstStyle>
          <a:p>
            <a:endParaRPr lang="en-US" altLang="en-US"/>
          </a:p>
        </p:txBody>
      </p:sp>
      <p:sp>
        <p:nvSpPr>
          <p:cNvPr id="6" name="Slide Number Placeholder 5"/>
          <p:cNvSpPr>
            <a:spLocks noGrp="1"/>
          </p:cNvSpPr>
          <p:nvPr>
            <p:ph type="sldNum" sz="quarter" idx="12"/>
          </p:nvPr>
        </p:nvSpPr>
        <p:spPr/>
        <p:txBody>
          <a:bodyPr/>
          <a:lstStyle>
            <a:lvl1pPr eaLnBrk="0" hangingPunct="0">
              <a:defRPr/>
            </a:lvl1pPr>
          </a:lstStyle>
          <a:p>
            <a:fld id="{B33D9051-B1F6-42EA-B078-70FCF2BA116A}" type="slidenum">
              <a:rPr lang="en-US" altLang="en-US"/>
              <a:pPr/>
              <a:t>‹#›</a:t>
            </a:fld>
            <a:endParaRPr lang="en-US" altLang="en-US"/>
          </a:p>
        </p:txBody>
      </p:sp>
    </p:spTree>
    <p:extLst>
      <p:ext uri="{BB962C8B-B14F-4D97-AF65-F5344CB8AC3E}">
        <p14:creationId xmlns:p14="http://schemas.microsoft.com/office/powerpoint/2010/main" val="1657023570"/>
      </p:ext>
    </p:extLst>
  </p:cSld>
  <p:clrMapOvr>
    <a:masterClrMapping/>
  </p:clrMapOvr>
</p:sldLayout>
</file>

<file path=ppt/slideLayouts/slideLayout11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0" hangingPunct="0">
              <a:defRPr/>
            </a:lvl1pPr>
          </a:lstStyle>
          <a:p>
            <a:fld id="{974C1DB2-CEDB-428A-89A1-DFC6DF4AEEB3}" type="datetime1">
              <a:rPr lang="en-US" altLang="en-US"/>
              <a:pPr/>
              <a:t>8/1/20</a:t>
            </a:fld>
            <a:endParaRPr lang="en-US" altLang="en-US"/>
          </a:p>
        </p:txBody>
      </p:sp>
      <p:sp>
        <p:nvSpPr>
          <p:cNvPr id="5" name="Footer Placeholder 4"/>
          <p:cNvSpPr>
            <a:spLocks noGrp="1"/>
          </p:cNvSpPr>
          <p:nvPr>
            <p:ph type="ftr" sz="quarter" idx="11"/>
          </p:nvPr>
        </p:nvSpPr>
        <p:spPr/>
        <p:txBody>
          <a:bodyPr/>
          <a:lstStyle>
            <a:lvl1pPr eaLnBrk="0" hangingPunct="0">
              <a:defRPr/>
            </a:lvl1pPr>
          </a:lstStyle>
          <a:p>
            <a:endParaRPr lang="en-US" altLang="en-US"/>
          </a:p>
        </p:txBody>
      </p:sp>
      <p:sp>
        <p:nvSpPr>
          <p:cNvPr id="6" name="Slide Number Placeholder 5"/>
          <p:cNvSpPr>
            <a:spLocks noGrp="1"/>
          </p:cNvSpPr>
          <p:nvPr>
            <p:ph type="sldNum" sz="quarter" idx="12"/>
          </p:nvPr>
        </p:nvSpPr>
        <p:spPr/>
        <p:txBody>
          <a:bodyPr/>
          <a:lstStyle>
            <a:lvl1pPr eaLnBrk="0" hangingPunct="0">
              <a:defRPr/>
            </a:lvl1pPr>
          </a:lstStyle>
          <a:p>
            <a:fld id="{E4EC52E1-9289-428E-807A-1D09909853A6}" type="slidenum">
              <a:rPr lang="en-US" altLang="en-US"/>
              <a:pPr/>
              <a:t>‹#›</a:t>
            </a:fld>
            <a:endParaRPr lang="en-US" altLang="en-US"/>
          </a:p>
        </p:txBody>
      </p:sp>
    </p:spTree>
    <p:extLst>
      <p:ext uri="{BB962C8B-B14F-4D97-AF65-F5344CB8AC3E}">
        <p14:creationId xmlns:p14="http://schemas.microsoft.com/office/powerpoint/2010/main" val="3714133824"/>
      </p:ext>
    </p:extLst>
  </p:cSld>
  <p:clrMapOvr>
    <a:masterClrMapping/>
  </p:clrMapOvr>
</p:sldLayout>
</file>

<file path=ppt/slideLayouts/slideLayout11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gd name="T0" fmla="*/ 5154 w 5155"/>
                <a:gd name="T1" fmla="*/ 1769 h 2304"/>
                <a:gd name="T2" fmla="*/ 0 w 5155"/>
                <a:gd name="T3" fmla="*/ 2304 h 2304"/>
                <a:gd name="T4" fmla="*/ 0 w 5155"/>
                <a:gd name="T5" fmla="*/ 1252 h 2304"/>
                <a:gd name="T6" fmla="*/ 5155 w 5155"/>
                <a:gd name="T7" fmla="*/ 0 h 2304"/>
                <a:gd name="T8" fmla="*/ 5155 w 5155"/>
                <a:gd name="T9" fmla="*/ 1416 h 2304"/>
                <a:gd name="T10" fmla="*/ 5154 w 5155"/>
                <a:gd name="T11" fmla="*/ 1769 h 2304"/>
              </a:gdLst>
              <a:ahLst/>
              <a:cxnLst>
                <a:cxn ang="0">
                  <a:pos x="T0" y="T1"/>
                </a:cxn>
                <a:cxn ang="0">
                  <a:pos x="T2" y="T3"/>
                </a:cxn>
                <a:cxn ang="0">
                  <a:pos x="T4" y="T5"/>
                </a:cxn>
                <a:cxn ang="0">
                  <a:pos x="T6" y="T7"/>
                </a:cxn>
                <a:cxn ang="0">
                  <a:pos x="T8" y="T9"/>
                </a:cxn>
                <a:cxn ang="0">
                  <a:pos x="T10" y="T11"/>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a:noFill/>
            </a:ln>
          </p:spPr>
          <p:txBody>
            <a:bodyPr/>
            <a:lstStyle/>
            <a:p>
              <a:pPr>
                <a:defRPr/>
              </a:pPr>
              <a:endParaRPr lang="en-US" sz="1800">
                <a:latin typeface="Tahoma" charset="0"/>
                <a:ea typeface="ＭＳ Ｐゴシック" charset="0"/>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GB"/>
            </a:p>
          </p:txBody>
        </p:sp>
      </p:grpSp>
      <p:sp>
        <p:nvSpPr>
          <p:cNvPr id="101381" name="Rectangle 5"/>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101385"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pPr lvl="0"/>
            <a:r>
              <a:rPr lang="en-US" noProof="0"/>
              <a:t>Click to edit Master title style</a:t>
            </a:r>
          </a:p>
        </p:txBody>
      </p:sp>
      <p:sp>
        <p:nvSpPr>
          <p:cNvPr id="7" name="Rectangle 6"/>
          <p:cNvSpPr>
            <a:spLocks noGrp="1" noChangeArrowheads="1"/>
          </p:cNvSpPr>
          <p:nvPr>
            <p:ph type="dt" sz="quarter" idx="10"/>
          </p:nvPr>
        </p:nvSpPr>
        <p:spPr/>
        <p:txBody>
          <a:bodyPr/>
          <a:lstStyle>
            <a:lvl1pPr>
              <a:defRPr/>
            </a:lvl1pPr>
          </a:lstStyle>
          <a:p>
            <a:endParaRPr lang="en-US" altLang="en-US"/>
          </a:p>
        </p:txBody>
      </p:sp>
      <p:sp>
        <p:nvSpPr>
          <p:cNvPr id="8" name="Rectangle 7"/>
          <p:cNvSpPr>
            <a:spLocks noGrp="1" noChangeArrowheads="1"/>
          </p:cNvSpPr>
          <p:nvPr>
            <p:ph type="ftr" sz="quarter" idx="11"/>
          </p:nvPr>
        </p:nvSpPr>
        <p:spPr/>
        <p:txBody>
          <a:bodyPr/>
          <a:lstStyle>
            <a:lvl1pPr>
              <a:defRPr/>
            </a:lvl1pPr>
          </a:lstStyle>
          <a:p>
            <a:endParaRPr lang="en-US" altLang="en-US"/>
          </a:p>
        </p:txBody>
      </p:sp>
      <p:sp>
        <p:nvSpPr>
          <p:cNvPr id="9" name="Rectangle 8"/>
          <p:cNvSpPr>
            <a:spLocks noGrp="1" noChangeArrowheads="1"/>
          </p:cNvSpPr>
          <p:nvPr>
            <p:ph type="sldNum" sz="quarter" idx="12"/>
          </p:nvPr>
        </p:nvSpPr>
        <p:spPr/>
        <p:txBody>
          <a:bodyPr/>
          <a:lstStyle>
            <a:lvl1pPr>
              <a:defRPr/>
            </a:lvl1pPr>
          </a:lstStyle>
          <a:p>
            <a:fld id="{482B11AD-9459-47B3-986E-487B3725BA1E}" type="slidenum">
              <a:rPr lang="en-US" altLang="en-US"/>
              <a:pPr/>
              <a:t>‹#›</a:t>
            </a:fld>
            <a:endParaRPr lang="en-US" altLang="en-US"/>
          </a:p>
        </p:txBody>
      </p:sp>
    </p:spTree>
    <p:extLst>
      <p:ext uri="{BB962C8B-B14F-4D97-AF65-F5344CB8AC3E}">
        <p14:creationId xmlns:p14="http://schemas.microsoft.com/office/powerpoint/2010/main" val="653186360"/>
      </p:ext>
    </p:extLst>
  </p:cSld>
  <p:clrMapOvr>
    <a:masterClrMapping/>
  </p:clrMapOvr>
</p:sldLayout>
</file>

<file path=ppt/slideLayouts/slideLayout11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B47D57D1-AF19-411A-A8A8-C276B2061548}" type="slidenum">
              <a:rPr lang="en-US" altLang="en-US"/>
              <a:pPr/>
              <a:t>‹#›</a:t>
            </a:fld>
            <a:endParaRPr lang="en-US" altLang="en-US"/>
          </a:p>
        </p:txBody>
      </p:sp>
    </p:spTree>
    <p:extLst>
      <p:ext uri="{BB962C8B-B14F-4D97-AF65-F5344CB8AC3E}">
        <p14:creationId xmlns:p14="http://schemas.microsoft.com/office/powerpoint/2010/main" val="3825103011"/>
      </p:ext>
    </p:extLst>
  </p:cSld>
  <p:clrMapOvr>
    <a:masterClrMapping/>
  </p:clrMapOvr>
</p:sldLayout>
</file>

<file path=ppt/slideLayouts/slideLayout11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DD4B3599-46D1-48CB-A1FC-4300B7E2CAC9}" type="slidenum">
              <a:rPr lang="en-US" altLang="en-US"/>
              <a:pPr/>
              <a:t>‹#›</a:t>
            </a:fld>
            <a:endParaRPr lang="en-US" altLang="en-US"/>
          </a:p>
        </p:txBody>
      </p:sp>
    </p:spTree>
    <p:extLst>
      <p:ext uri="{BB962C8B-B14F-4D97-AF65-F5344CB8AC3E}">
        <p14:creationId xmlns:p14="http://schemas.microsoft.com/office/powerpoint/2010/main" val="1722852778"/>
      </p:ext>
    </p:extLst>
  </p:cSld>
  <p:clrMapOvr>
    <a:masterClrMapping/>
  </p:clrMapOvr>
</p:sldLayout>
</file>

<file path=ppt/slideLayouts/slideLayout11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49897599-4923-417C-AAB8-E073F947282D}" type="slidenum">
              <a:rPr lang="en-US" altLang="en-US"/>
              <a:pPr/>
              <a:t>‹#›</a:t>
            </a:fld>
            <a:endParaRPr lang="en-US" altLang="en-US"/>
          </a:p>
        </p:txBody>
      </p:sp>
    </p:spTree>
    <p:extLst>
      <p:ext uri="{BB962C8B-B14F-4D97-AF65-F5344CB8AC3E}">
        <p14:creationId xmlns:p14="http://schemas.microsoft.com/office/powerpoint/2010/main" val="327543399"/>
      </p:ext>
    </p:extLst>
  </p:cSld>
  <p:clrMapOvr>
    <a:masterClrMapping/>
  </p:clrMapOvr>
</p:sldLayout>
</file>

<file path=ppt/slideLayouts/slideLayout11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endParaRPr lang="en-US" altLang="en-US"/>
          </a:p>
        </p:txBody>
      </p:sp>
      <p:sp>
        <p:nvSpPr>
          <p:cNvPr id="8" name="Rectangle 8"/>
          <p:cNvSpPr>
            <a:spLocks noGrp="1" noChangeArrowheads="1"/>
          </p:cNvSpPr>
          <p:nvPr>
            <p:ph type="ftr" sz="quarter" idx="11"/>
          </p:nvPr>
        </p:nvSpPr>
        <p:spPr>
          <a:ln/>
        </p:spPr>
        <p:txBody>
          <a:bodyPr/>
          <a:lstStyle>
            <a:lvl1pPr>
              <a:defRPr/>
            </a:lvl1pPr>
          </a:lstStyle>
          <a:p>
            <a:endParaRPr lang="en-US" altLang="en-US"/>
          </a:p>
        </p:txBody>
      </p:sp>
      <p:sp>
        <p:nvSpPr>
          <p:cNvPr id="9" name="Rectangle 9"/>
          <p:cNvSpPr>
            <a:spLocks noGrp="1" noChangeArrowheads="1"/>
          </p:cNvSpPr>
          <p:nvPr>
            <p:ph type="sldNum" sz="quarter" idx="12"/>
          </p:nvPr>
        </p:nvSpPr>
        <p:spPr>
          <a:ln/>
        </p:spPr>
        <p:txBody>
          <a:bodyPr/>
          <a:lstStyle>
            <a:lvl1pPr>
              <a:defRPr/>
            </a:lvl1pPr>
          </a:lstStyle>
          <a:p>
            <a:fld id="{138A001B-E1CF-4032-900D-387D9E075E49}" type="slidenum">
              <a:rPr lang="en-US" altLang="en-US"/>
              <a:pPr/>
              <a:t>‹#›</a:t>
            </a:fld>
            <a:endParaRPr lang="en-US" altLang="en-US"/>
          </a:p>
        </p:txBody>
      </p:sp>
    </p:spTree>
    <p:extLst>
      <p:ext uri="{BB962C8B-B14F-4D97-AF65-F5344CB8AC3E}">
        <p14:creationId xmlns:p14="http://schemas.microsoft.com/office/powerpoint/2010/main" val="197522433"/>
      </p:ext>
    </p:extLst>
  </p:cSld>
  <p:clrMapOvr>
    <a:masterClrMapping/>
  </p:clrMapOvr>
</p:sldLayout>
</file>

<file path=ppt/slideLayouts/slideLayout11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endParaRPr lang="en-US" altLang="en-US"/>
          </a:p>
        </p:txBody>
      </p:sp>
      <p:sp>
        <p:nvSpPr>
          <p:cNvPr id="4" name="Rectangle 8"/>
          <p:cNvSpPr>
            <a:spLocks noGrp="1" noChangeArrowheads="1"/>
          </p:cNvSpPr>
          <p:nvPr>
            <p:ph type="ftr" sz="quarter" idx="11"/>
          </p:nvPr>
        </p:nvSpPr>
        <p:spPr>
          <a:ln/>
        </p:spPr>
        <p:txBody>
          <a:bodyPr/>
          <a:lstStyle>
            <a:lvl1pPr>
              <a:defRPr/>
            </a:lvl1pPr>
          </a:lstStyle>
          <a:p>
            <a:endParaRPr lang="en-US" altLang="en-US"/>
          </a:p>
        </p:txBody>
      </p:sp>
      <p:sp>
        <p:nvSpPr>
          <p:cNvPr id="5" name="Rectangle 9"/>
          <p:cNvSpPr>
            <a:spLocks noGrp="1" noChangeArrowheads="1"/>
          </p:cNvSpPr>
          <p:nvPr>
            <p:ph type="sldNum" sz="quarter" idx="12"/>
          </p:nvPr>
        </p:nvSpPr>
        <p:spPr>
          <a:ln/>
        </p:spPr>
        <p:txBody>
          <a:bodyPr/>
          <a:lstStyle>
            <a:lvl1pPr>
              <a:defRPr/>
            </a:lvl1pPr>
          </a:lstStyle>
          <a:p>
            <a:fld id="{25A277BB-3D5D-4FE4-87C3-EB868F4F440E}" type="slidenum">
              <a:rPr lang="en-US" altLang="en-US"/>
              <a:pPr/>
              <a:t>‹#›</a:t>
            </a:fld>
            <a:endParaRPr lang="en-US" altLang="en-US"/>
          </a:p>
        </p:txBody>
      </p:sp>
    </p:spTree>
    <p:extLst>
      <p:ext uri="{BB962C8B-B14F-4D97-AF65-F5344CB8AC3E}">
        <p14:creationId xmlns:p14="http://schemas.microsoft.com/office/powerpoint/2010/main" val="832295715"/>
      </p:ext>
    </p:extLst>
  </p:cSld>
  <p:clrMapOvr>
    <a:masterClrMapping/>
  </p:clrMapOvr>
</p:sldLayout>
</file>

<file path=ppt/slideLayouts/slideLayout11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endParaRPr lang="en-US" altLang="en-US"/>
          </a:p>
        </p:txBody>
      </p:sp>
      <p:sp>
        <p:nvSpPr>
          <p:cNvPr id="3" name="Rectangle 8"/>
          <p:cNvSpPr>
            <a:spLocks noGrp="1" noChangeArrowheads="1"/>
          </p:cNvSpPr>
          <p:nvPr>
            <p:ph type="ftr" sz="quarter" idx="11"/>
          </p:nvPr>
        </p:nvSpPr>
        <p:spPr>
          <a:ln/>
        </p:spPr>
        <p:txBody>
          <a:bodyPr/>
          <a:lstStyle>
            <a:lvl1pPr>
              <a:defRPr/>
            </a:lvl1pPr>
          </a:lstStyle>
          <a:p>
            <a:endParaRPr lang="en-US" altLang="en-US"/>
          </a:p>
        </p:txBody>
      </p:sp>
      <p:sp>
        <p:nvSpPr>
          <p:cNvPr id="4" name="Rectangle 9"/>
          <p:cNvSpPr>
            <a:spLocks noGrp="1" noChangeArrowheads="1"/>
          </p:cNvSpPr>
          <p:nvPr>
            <p:ph type="sldNum" sz="quarter" idx="12"/>
          </p:nvPr>
        </p:nvSpPr>
        <p:spPr>
          <a:ln/>
        </p:spPr>
        <p:txBody>
          <a:bodyPr/>
          <a:lstStyle>
            <a:lvl1pPr>
              <a:defRPr/>
            </a:lvl1pPr>
          </a:lstStyle>
          <a:p>
            <a:fld id="{B9F68CF6-B8CA-4E8E-B7D3-901E5CB06F8E}" type="slidenum">
              <a:rPr lang="en-US" altLang="en-US"/>
              <a:pPr/>
              <a:t>‹#›</a:t>
            </a:fld>
            <a:endParaRPr lang="en-US" altLang="en-US"/>
          </a:p>
        </p:txBody>
      </p:sp>
    </p:spTree>
    <p:extLst>
      <p:ext uri="{BB962C8B-B14F-4D97-AF65-F5344CB8AC3E}">
        <p14:creationId xmlns:p14="http://schemas.microsoft.com/office/powerpoint/2010/main" val="4179256555"/>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573158243"/>
      </p:ext>
    </p:extLst>
  </p:cSld>
  <p:clrMapOvr>
    <a:masterClrMapping/>
  </p:clrMapOvr>
  <p:transition spd="med">
    <p:fade/>
  </p:transition>
</p:sldLayout>
</file>

<file path=ppt/slideLayouts/slideLayout11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8674EB92-F826-4E9E-AF3E-D70CC53D9AC1}" type="slidenum">
              <a:rPr lang="en-US" altLang="en-US"/>
              <a:pPr/>
              <a:t>‹#›</a:t>
            </a:fld>
            <a:endParaRPr lang="en-US" altLang="en-US"/>
          </a:p>
        </p:txBody>
      </p:sp>
    </p:spTree>
    <p:extLst>
      <p:ext uri="{BB962C8B-B14F-4D97-AF65-F5344CB8AC3E}">
        <p14:creationId xmlns:p14="http://schemas.microsoft.com/office/powerpoint/2010/main" val="1512804143"/>
      </p:ext>
    </p:extLst>
  </p:cSld>
  <p:clrMapOvr>
    <a:masterClrMapping/>
  </p:clrMapOvr>
</p:sldLayout>
</file>

<file path=ppt/slideLayouts/slideLayout11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F076B363-0C09-4E26-9F98-AC8029C86A2A}" type="slidenum">
              <a:rPr lang="en-US" altLang="en-US"/>
              <a:pPr/>
              <a:t>‹#›</a:t>
            </a:fld>
            <a:endParaRPr lang="en-US" altLang="en-US"/>
          </a:p>
        </p:txBody>
      </p:sp>
    </p:spTree>
    <p:extLst>
      <p:ext uri="{BB962C8B-B14F-4D97-AF65-F5344CB8AC3E}">
        <p14:creationId xmlns:p14="http://schemas.microsoft.com/office/powerpoint/2010/main" val="2837397996"/>
      </p:ext>
    </p:extLst>
  </p:cSld>
  <p:clrMapOvr>
    <a:masterClrMapping/>
  </p:clrMapOvr>
</p:sldLayout>
</file>

<file path=ppt/slideLayouts/slideLayout11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B139CFCC-8D64-4FCF-B365-9AE341F3C301}" type="slidenum">
              <a:rPr lang="en-US" altLang="en-US"/>
              <a:pPr/>
              <a:t>‹#›</a:t>
            </a:fld>
            <a:endParaRPr lang="en-US" altLang="en-US"/>
          </a:p>
        </p:txBody>
      </p:sp>
    </p:spTree>
    <p:extLst>
      <p:ext uri="{BB962C8B-B14F-4D97-AF65-F5344CB8AC3E}">
        <p14:creationId xmlns:p14="http://schemas.microsoft.com/office/powerpoint/2010/main" val="1539754003"/>
      </p:ext>
    </p:extLst>
  </p:cSld>
  <p:clrMapOvr>
    <a:masterClrMapping/>
  </p:clrMapOvr>
</p:sldLayout>
</file>

<file path=ppt/slideLayouts/slideLayout11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913D5C3C-C74E-427A-A13C-3268806B61EB}" type="slidenum">
              <a:rPr lang="en-US" altLang="en-US"/>
              <a:pPr/>
              <a:t>‹#›</a:t>
            </a:fld>
            <a:endParaRPr lang="en-US" altLang="en-US"/>
          </a:p>
        </p:txBody>
      </p:sp>
    </p:spTree>
    <p:extLst>
      <p:ext uri="{BB962C8B-B14F-4D97-AF65-F5344CB8AC3E}">
        <p14:creationId xmlns:p14="http://schemas.microsoft.com/office/powerpoint/2010/main" val="1050410548"/>
      </p:ext>
    </p:extLst>
  </p:cSld>
  <p:clrMapOvr>
    <a:masterClrMapping/>
  </p:clrMapOvr>
</p:sldLayout>
</file>

<file path=ppt/slideLayouts/slideLayout11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6D51C895-2D35-4138-A205-5152CC8C92E3}" type="slidenum">
              <a:rPr lang="en-US" altLang="en-US"/>
              <a:pPr/>
              <a:t>‹#›</a:t>
            </a:fld>
            <a:endParaRPr lang="en-US" altLang="en-US"/>
          </a:p>
        </p:txBody>
      </p:sp>
    </p:spTree>
    <p:extLst>
      <p:ext uri="{BB962C8B-B14F-4D97-AF65-F5344CB8AC3E}">
        <p14:creationId xmlns:p14="http://schemas.microsoft.com/office/powerpoint/2010/main" val="3724352675"/>
      </p:ext>
    </p:extLst>
  </p:cSld>
  <p:clrMapOvr>
    <a:masterClrMapping/>
  </p:clrMapOvr>
</p:sldLayout>
</file>

<file path=ppt/slideLayouts/slideLayout11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58011AD4-15D8-4299-8ECC-2DA39F82D2EB}" type="slidenum">
              <a:rPr lang="en-US" altLang="en-US"/>
              <a:pPr/>
              <a:t>‹#›</a:t>
            </a:fld>
            <a:endParaRPr lang="en-US" altLang="en-US"/>
          </a:p>
        </p:txBody>
      </p:sp>
    </p:spTree>
    <p:extLst>
      <p:ext uri="{BB962C8B-B14F-4D97-AF65-F5344CB8AC3E}">
        <p14:creationId xmlns:p14="http://schemas.microsoft.com/office/powerpoint/2010/main" val="1908964335"/>
      </p:ext>
    </p:extLst>
  </p:cSld>
  <p:clrMapOvr>
    <a:masterClrMapping/>
  </p:clrMapOvr>
</p:sldLayout>
</file>

<file path=ppt/slideLayouts/slideLayout11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FDE17032-8511-42C5-AB22-1111AE549FE2}" type="slidenum">
              <a:rPr lang="en-US" altLang="en-US"/>
              <a:pPr/>
              <a:t>‹#›</a:t>
            </a:fld>
            <a:endParaRPr lang="en-US" altLang="en-US"/>
          </a:p>
        </p:txBody>
      </p:sp>
    </p:spTree>
    <p:extLst>
      <p:ext uri="{BB962C8B-B14F-4D97-AF65-F5344CB8AC3E}">
        <p14:creationId xmlns:p14="http://schemas.microsoft.com/office/powerpoint/2010/main" val="355312934"/>
      </p:ext>
    </p:extLst>
  </p:cSld>
  <p:clrMapOvr>
    <a:masterClrMapping/>
  </p:clrMapOvr>
</p:sldLayout>
</file>

<file path=ppt/slideLayouts/slideLayout11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869DEAFF-91FD-49E3-A1F5-257D45DE62AE}" type="slidenum">
              <a:rPr lang="en-US" altLang="en-US"/>
              <a:pPr/>
              <a:t>‹#›</a:t>
            </a:fld>
            <a:endParaRPr lang="en-US" altLang="en-US"/>
          </a:p>
        </p:txBody>
      </p:sp>
    </p:spTree>
    <p:extLst>
      <p:ext uri="{BB962C8B-B14F-4D97-AF65-F5344CB8AC3E}">
        <p14:creationId xmlns:p14="http://schemas.microsoft.com/office/powerpoint/2010/main" val="1876066850"/>
      </p:ext>
    </p:extLst>
  </p:cSld>
  <p:clrMapOvr>
    <a:masterClrMapping/>
  </p:clrMapOvr>
</p:sldLayout>
</file>

<file path=ppt/slideLayouts/slideLayout11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endParaRPr lang="en-US" altLang="en-US"/>
          </a:p>
        </p:txBody>
      </p:sp>
      <p:sp>
        <p:nvSpPr>
          <p:cNvPr id="8" name="Rectangle 1029"/>
          <p:cNvSpPr>
            <a:spLocks noGrp="1" noChangeArrowheads="1"/>
          </p:cNvSpPr>
          <p:nvPr>
            <p:ph type="ftr" sz="quarter" idx="11"/>
          </p:nvPr>
        </p:nvSpPr>
        <p:spPr>
          <a:ln/>
        </p:spPr>
        <p:txBody>
          <a:bodyPr/>
          <a:lstStyle>
            <a:lvl1pPr>
              <a:defRPr/>
            </a:lvl1pPr>
          </a:lstStyle>
          <a:p>
            <a:endParaRPr lang="en-US" altLang="en-US"/>
          </a:p>
        </p:txBody>
      </p:sp>
      <p:sp>
        <p:nvSpPr>
          <p:cNvPr id="9" name="Rectangle 1030"/>
          <p:cNvSpPr>
            <a:spLocks noGrp="1" noChangeArrowheads="1"/>
          </p:cNvSpPr>
          <p:nvPr>
            <p:ph type="sldNum" sz="quarter" idx="12"/>
          </p:nvPr>
        </p:nvSpPr>
        <p:spPr>
          <a:ln/>
        </p:spPr>
        <p:txBody>
          <a:bodyPr/>
          <a:lstStyle>
            <a:lvl1pPr>
              <a:defRPr/>
            </a:lvl1pPr>
          </a:lstStyle>
          <a:p>
            <a:fld id="{21809916-5FE5-4E60-8D5E-A0846D77C9E8}" type="slidenum">
              <a:rPr lang="en-US" altLang="en-US"/>
              <a:pPr/>
              <a:t>‹#›</a:t>
            </a:fld>
            <a:endParaRPr lang="en-US" altLang="en-US"/>
          </a:p>
        </p:txBody>
      </p:sp>
    </p:spTree>
    <p:extLst>
      <p:ext uri="{BB962C8B-B14F-4D97-AF65-F5344CB8AC3E}">
        <p14:creationId xmlns:p14="http://schemas.microsoft.com/office/powerpoint/2010/main" val="1930209338"/>
      </p:ext>
    </p:extLst>
  </p:cSld>
  <p:clrMapOvr>
    <a:masterClrMapping/>
  </p:clrMapOvr>
</p:sldLayout>
</file>

<file path=ppt/slideLayouts/slideLayout11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endParaRPr lang="en-US" altLang="en-US"/>
          </a:p>
        </p:txBody>
      </p:sp>
      <p:sp>
        <p:nvSpPr>
          <p:cNvPr id="4" name="Rectangle 1029"/>
          <p:cNvSpPr>
            <a:spLocks noGrp="1" noChangeArrowheads="1"/>
          </p:cNvSpPr>
          <p:nvPr>
            <p:ph type="ftr" sz="quarter" idx="11"/>
          </p:nvPr>
        </p:nvSpPr>
        <p:spPr>
          <a:ln/>
        </p:spPr>
        <p:txBody>
          <a:bodyPr/>
          <a:lstStyle>
            <a:lvl1pPr>
              <a:defRPr/>
            </a:lvl1pPr>
          </a:lstStyle>
          <a:p>
            <a:endParaRPr lang="en-US" altLang="en-US"/>
          </a:p>
        </p:txBody>
      </p:sp>
      <p:sp>
        <p:nvSpPr>
          <p:cNvPr id="5" name="Rectangle 1030"/>
          <p:cNvSpPr>
            <a:spLocks noGrp="1" noChangeArrowheads="1"/>
          </p:cNvSpPr>
          <p:nvPr>
            <p:ph type="sldNum" sz="quarter" idx="12"/>
          </p:nvPr>
        </p:nvSpPr>
        <p:spPr>
          <a:ln/>
        </p:spPr>
        <p:txBody>
          <a:bodyPr/>
          <a:lstStyle>
            <a:lvl1pPr>
              <a:defRPr/>
            </a:lvl1pPr>
          </a:lstStyle>
          <a:p>
            <a:fld id="{72AF2ACA-B89B-49F4-8CBB-1326620520FA}" type="slidenum">
              <a:rPr lang="en-US" altLang="en-US"/>
              <a:pPr/>
              <a:t>‹#›</a:t>
            </a:fld>
            <a:endParaRPr lang="en-US" altLang="en-US"/>
          </a:p>
        </p:txBody>
      </p:sp>
    </p:spTree>
    <p:extLst>
      <p:ext uri="{BB962C8B-B14F-4D97-AF65-F5344CB8AC3E}">
        <p14:creationId xmlns:p14="http://schemas.microsoft.com/office/powerpoint/2010/main" val="2595777300"/>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171546"/>
      </p:ext>
    </p:extLst>
  </p:cSld>
  <p:clrMapOvr>
    <a:masterClrMapping/>
  </p:clrMapOvr>
  <p:transition spd="med">
    <p:fade/>
  </p:transition>
</p:sldLayout>
</file>

<file path=ppt/slideLayouts/slideLayout11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endParaRPr lang="en-US" altLang="en-US"/>
          </a:p>
        </p:txBody>
      </p:sp>
      <p:sp>
        <p:nvSpPr>
          <p:cNvPr id="3" name="Rectangle 1029"/>
          <p:cNvSpPr>
            <a:spLocks noGrp="1" noChangeArrowheads="1"/>
          </p:cNvSpPr>
          <p:nvPr>
            <p:ph type="ftr" sz="quarter" idx="11"/>
          </p:nvPr>
        </p:nvSpPr>
        <p:spPr>
          <a:ln/>
        </p:spPr>
        <p:txBody>
          <a:bodyPr/>
          <a:lstStyle>
            <a:lvl1pPr>
              <a:defRPr/>
            </a:lvl1pPr>
          </a:lstStyle>
          <a:p>
            <a:endParaRPr lang="en-US" altLang="en-US"/>
          </a:p>
        </p:txBody>
      </p:sp>
      <p:sp>
        <p:nvSpPr>
          <p:cNvPr id="4" name="Rectangle 1030"/>
          <p:cNvSpPr>
            <a:spLocks noGrp="1" noChangeArrowheads="1"/>
          </p:cNvSpPr>
          <p:nvPr>
            <p:ph type="sldNum" sz="quarter" idx="12"/>
          </p:nvPr>
        </p:nvSpPr>
        <p:spPr>
          <a:ln/>
        </p:spPr>
        <p:txBody>
          <a:bodyPr/>
          <a:lstStyle>
            <a:lvl1pPr>
              <a:defRPr/>
            </a:lvl1pPr>
          </a:lstStyle>
          <a:p>
            <a:fld id="{9AB3D442-D4EF-4FC9-AAD8-0956EF40D2DC}" type="slidenum">
              <a:rPr lang="en-US" altLang="en-US"/>
              <a:pPr/>
              <a:t>‹#›</a:t>
            </a:fld>
            <a:endParaRPr lang="en-US" altLang="en-US"/>
          </a:p>
        </p:txBody>
      </p:sp>
    </p:spTree>
    <p:extLst>
      <p:ext uri="{BB962C8B-B14F-4D97-AF65-F5344CB8AC3E}">
        <p14:creationId xmlns:p14="http://schemas.microsoft.com/office/powerpoint/2010/main" val="311540071"/>
      </p:ext>
    </p:extLst>
  </p:cSld>
  <p:clrMapOvr>
    <a:masterClrMapping/>
  </p:clrMapOvr>
</p:sldLayout>
</file>

<file path=ppt/slideLayouts/slideLayout11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3507F860-3913-4D14-B3D7-BC07660D9DC9}" type="slidenum">
              <a:rPr lang="en-US" altLang="en-US"/>
              <a:pPr/>
              <a:t>‹#›</a:t>
            </a:fld>
            <a:endParaRPr lang="en-US" altLang="en-US"/>
          </a:p>
        </p:txBody>
      </p:sp>
    </p:spTree>
    <p:extLst>
      <p:ext uri="{BB962C8B-B14F-4D97-AF65-F5344CB8AC3E}">
        <p14:creationId xmlns:p14="http://schemas.microsoft.com/office/powerpoint/2010/main" val="3897991224"/>
      </p:ext>
    </p:extLst>
  </p:cSld>
  <p:clrMapOvr>
    <a:masterClrMapping/>
  </p:clrMapOvr>
</p:sldLayout>
</file>

<file path=ppt/slideLayouts/slideLayout11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89885D8F-A335-496F-83EF-CF4E4562CFB9}" type="slidenum">
              <a:rPr lang="en-US" altLang="en-US"/>
              <a:pPr/>
              <a:t>‹#›</a:t>
            </a:fld>
            <a:endParaRPr lang="en-US" altLang="en-US"/>
          </a:p>
        </p:txBody>
      </p:sp>
    </p:spTree>
    <p:extLst>
      <p:ext uri="{BB962C8B-B14F-4D97-AF65-F5344CB8AC3E}">
        <p14:creationId xmlns:p14="http://schemas.microsoft.com/office/powerpoint/2010/main" val="3093015904"/>
      </p:ext>
    </p:extLst>
  </p:cSld>
  <p:clrMapOvr>
    <a:masterClrMapping/>
  </p:clrMapOvr>
</p:sldLayout>
</file>

<file path=ppt/slideLayouts/slideLayout11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825AD8EF-07BD-4766-A20E-3845C1F437CB}" type="slidenum">
              <a:rPr lang="en-US" altLang="en-US"/>
              <a:pPr/>
              <a:t>‹#›</a:t>
            </a:fld>
            <a:endParaRPr lang="en-US" altLang="en-US"/>
          </a:p>
        </p:txBody>
      </p:sp>
    </p:spTree>
    <p:extLst>
      <p:ext uri="{BB962C8B-B14F-4D97-AF65-F5344CB8AC3E}">
        <p14:creationId xmlns:p14="http://schemas.microsoft.com/office/powerpoint/2010/main" val="862979377"/>
      </p:ext>
    </p:extLst>
  </p:cSld>
  <p:clrMapOvr>
    <a:masterClrMapping/>
  </p:clrMapOvr>
</p:sldLayout>
</file>

<file path=ppt/slideLayouts/slideLayout11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0215643D-FAC2-4ADF-9CC3-F6B174B17CC1}" type="slidenum">
              <a:rPr lang="en-US" altLang="en-US"/>
              <a:pPr/>
              <a:t>‹#›</a:t>
            </a:fld>
            <a:endParaRPr lang="en-US" altLang="en-US"/>
          </a:p>
        </p:txBody>
      </p:sp>
    </p:spTree>
    <p:extLst>
      <p:ext uri="{BB962C8B-B14F-4D97-AF65-F5344CB8AC3E}">
        <p14:creationId xmlns:p14="http://schemas.microsoft.com/office/powerpoint/2010/main" val="3044420093"/>
      </p:ext>
    </p:extLst>
  </p:cSld>
  <p:clrMapOvr>
    <a:masterClrMapping/>
  </p:clrMapOvr>
</p:sldLayout>
</file>

<file path=ppt/slideLayouts/slideLayout11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8" name="Freeform 6"/>
            <p:cNvSpPr>
              <a:spLocks noEditPoints="1"/>
            </p:cNvSpPr>
            <p:nvPr/>
          </p:nvSpPr>
          <p:spPr bwMode="ltGray">
            <a:xfrm>
              <a:off x="4871" y="3508"/>
              <a:ext cx="66" cy="96"/>
            </a:xfrm>
            <a:custGeom>
              <a:avLst/>
              <a:gdLst>
                <a:gd name="T0" fmla="*/ 18 w 66"/>
                <a:gd name="T1" fmla="*/ 96 h 96"/>
                <a:gd name="T2" fmla="*/ 42 w 66"/>
                <a:gd name="T3" fmla="*/ 78 h 96"/>
                <a:gd name="T4" fmla="*/ 60 w 66"/>
                <a:gd name="T5" fmla="*/ 60 h 96"/>
                <a:gd name="T6" fmla="*/ 66 w 66"/>
                <a:gd name="T7" fmla="*/ 36 h 96"/>
                <a:gd name="T8" fmla="*/ 60 w 66"/>
                <a:gd name="T9" fmla="*/ 12 h 96"/>
                <a:gd name="T10" fmla="*/ 36 w 66"/>
                <a:gd name="T11" fmla="*/ 0 h 96"/>
                <a:gd name="T12" fmla="*/ 24 w 66"/>
                <a:gd name="T13" fmla="*/ 6 h 96"/>
                <a:gd name="T14" fmla="*/ 12 w 66"/>
                <a:gd name="T15" fmla="*/ 12 h 96"/>
                <a:gd name="T16" fmla="*/ 0 w 66"/>
                <a:gd name="T17" fmla="*/ 36 h 96"/>
                <a:gd name="T18" fmla="*/ 0 w 66"/>
                <a:gd name="T19" fmla="*/ 60 h 96"/>
                <a:gd name="T20" fmla="*/ 12 w 66"/>
                <a:gd name="T21" fmla="*/ 84 h 96"/>
                <a:gd name="T22" fmla="*/ 18 w 66"/>
                <a:gd name="T23" fmla="*/ 96 h 96"/>
                <a:gd name="T24" fmla="*/ 18 w 66"/>
                <a:gd name="T25" fmla="*/ 96 h 96"/>
                <a:gd name="T26" fmla="*/ 42 w 66"/>
                <a:gd name="T27" fmla="*/ 18 h 96"/>
                <a:gd name="T28" fmla="*/ 54 w 66"/>
                <a:gd name="T29" fmla="*/ 24 h 96"/>
                <a:gd name="T30" fmla="*/ 60 w 66"/>
                <a:gd name="T31" fmla="*/ 36 h 96"/>
                <a:gd name="T32" fmla="*/ 60 w 66"/>
                <a:gd name="T33" fmla="*/ 48 h 96"/>
                <a:gd name="T34" fmla="*/ 54 w 66"/>
                <a:gd name="T35" fmla="*/ 54 h 96"/>
                <a:gd name="T36" fmla="*/ 36 w 66"/>
                <a:gd name="T37" fmla="*/ 72 h 96"/>
                <a:gd name="T38" fmla="*/ 24 w 66"/>
                <a:gd name="T39" fmla="*/ 78 h 96"/>
                <a:gd name="T40" fmla="*/ 24 w 66"/>
                <a:gd name="T41" fmla="*/ 78 h 96"/>
                <a:gd name="T42" fmla="*/ 12 w 66"/>
                <a:gd name="T43" fmla="*/ 48 h 96"/>
                <a:gd name="T44" fmla="*/ 18 w 66"/>
                <a:gd name="T45" fmla="*/ 24 h 96"/>
                <a:gd name="T46" fmla="*/ 30 w 66"/>
                <a:gd name="T47" fmla="*/ 18 h 96"/>
                <a:gd name="T48" fmla="*/ 42 w 66"/>
                <a:gd name="T49" fmla="*/ 18 h 96"/>
                <a:gd name="T50" fmla="*/ 42 w 66"/>
                <a:gd name="T51"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4" name="Freeform 12"/>
            <p:cNvSpPr>
              <a:spLocks/>
            </p:cNvSpPr>
            <p:nvPr/>
          </p:nvSpPr>
          <p:spPr bwMode="ltGray">
            <a:xfrm>
              <a:off x="4007" y="3021"/>
              <a:ext cx="623" cy="156"/>
            </a:xfrm>
            <a:custGeom>
              <a:avLst/>
              <a:gdLst>
                <a:gd name="T0" fmla="*/ 6 w 623"/>
                <a:gd name="T1" fmla="*/ 18 h 156"/>
                <a:gd name="T2" fmla="*/ 162 w 623"/>
                <a:gd name="T3" fmla="*/ 36 h 156"/>
                <a:gd name="T4" fmla="*/ 251 w 623"/>
                <a:gd name="T5" fmla="*/ 36 h 156"/>
                <a:gd name="T6" fmla="*/ 354 w 623"/>
                <a:gd name="T7" fmla="*/ 30 h 156"/>
                <a:gd name="T8" fmla="*/ 473 w 623"/>
                <a:gd name="T9" fmla="*/ 18 h 156"/>
                <a:gd name="T10" fmla="*/ 611 w 623"/>
                <a:gd name="T11" fmla="*/ 0 h 156"/>
                <a:gd name="T12" fmla="*/ 623 w 623"/>
                <a:gd name="T13" fmla="*/ 114 h 156"/>
                <a:gd name="T14" fmla="*/ 497 w 623"/>
                <a:gd name="T15" fmla="*/ 138 h 156"/>
                <a:gd name="T16" fmla="*/ 414 w 623"/>
                <a:gd name="T17" fmla="*/ 150 h 156"/>
                <a:gd name="T18" fmla="*/ 318 w 623"/>
                <a:gd name="T19" fmla="*/ 156 h 156"/>
                <a:gd name="T20" fmla="*/ 215 w 623"/>
                <a:gd name="T21" fmla="*/ 156 h 156"/>
                <a:gd name="T22" fmla="*/ 108 w 623"/>
                <a:gd name="T23" fmla="*/ 150 h 156"/>
                <a:gd name="T24" fmla="*/ 0 w 623"/>
                <a:gd name="T25" fmla="*/ 132 h 156"/>
                <a:gd name="T26" fmla="*/ 6 w 623"/>
                <a:gd name="T27" fmla="*/ 18 h 156"/>
                <a:gd name="T28" fmla="*/ 6 w 623"/>
                <a:gd name="T29" fmla="*/ 1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15" name="Freeform 13"/>
            <p:cNvSpPr>
              <a:spLocks/>
            </p:cNvSpPr>
            <p:nvPr/>
          </p:nvSpPr>
          <p:spPr bwMode="ltGray">
            <a:xfrm>
              <a:off x="4762" y="3591"/>
              <a:ext cx="996" cy="126"/>
            </a:xfrm>
            <a:custGeom>
              <a:avLst/>
              <a:gdLst>
                <a:gd name="T0" fmla="*/ 754 w 993"/>
                <a:gd name="T1" fmla="*/ 6 h 126"/>
                <a:gd name="T2" fmla="*/ 652 w 993"/>
                <a:gd name="T3" fmla="*/ 6 h 126"/>
                <a:gd name="T4" fmla="*/ 563 w 993"/>
                <a:gd name="T5" fmla="*/ 6 h 126"/>
                <a:gd name="T6" fmla="*/ 479 w 993"/>
                <a:gd name="T7" fmla="*/ 6 h 126"/>
                <a:gd name="T8" fmla="*/ 401 w 993"/>
                <a:gd name="T9" fmla="*/ 6 h 126"/>
                <a:gd name="T10" fmla="*/ 335 w 993"/>
                <a:gd name="T11" fmla="*/ 0 h 126"/>
                <a:gd name="T12" fmla="*/ 276 w 993"/>
                <a:gd name="T13" fmla="*/ 0 h 126"/>
                <a:gd name="T14" fmla="*/ 222 w 993"/>
                <a:gd name="T15" fmla="*/ 0 h 126"/>
                <a:gd name="T16" fmla="*/ 180 w 993"/>
                <a:gd name="T17" fmla="*/ 6 h 126"/>
                <a:gd name="T18" fmla="*/ 138 w 993"/>
                <a:gd name="T19" fmla="*/ 6 h 126"/>
                <a:gd name="T20" fmla="*/ 108 w 993"/>
                <a:gd name="T21" fmla="*/ 6 h 126"/>
                <a:gd name="T22" fmla="*/ 54 w 993"/>
                <a:gd name="T23" fmla="*/ 6 h 126"/>
                <a:gd name="T24" fmla="*/ 24 w 993"/>
                <a:gd name="T25" fmla="*/ 12 h 126"/>
                <a:gd name="T26" fmla="*/ 6 w 993"/>
                <a:gd name="T27" fmla="*/ 18 h 126"/>
                <a:gd name="T28" fmla="*/ 0 w 993"/>
                <a:gd name="T29" fmla="*/ 24 h 126"/>
                <a:gd name="T30" fmla="*/ 12 w 993"/>
                <a:gd name="T31" fmla="*/ 42 h 126"/>
                <a:gd name="T32" fmla="*/ 18 w 993"/>
                <a:gd name="T33" fmla="*/ 48 h 126"/>
                <a:gd name="T34" fmla="*/ 30 w 993"/>
                <a:gd name="T35" fmla="*/ 54 h 126"/>
                <a:gd name="T36" fmla="*/ 60 w 993"/>
                <a:gd name="T37" fmla="*/ 60 h 126"/>
                <a:gd name="T38" fmla="*/ 90 w 993"/>
                <a:gd name="T39" fmla="*/ 72 h 126"/>
                <a:gd name="T40" fmla="*/ 144 w 993"/>
                <a:gd name="T41" fmla="*/ 84 h 126"/>
                <a:gd name="T42" fmla="*/ 210 w 993"/>
                <a:gd name="T43" fmla="*/ 90 h 126"/>
                <a:gd name="T44" fmla="*/ 293 w 993"/>
                <a:gd name="T45" fmla="*/ 102 h 126"/>
                <a:gd name="T46" fmla="*/ 389 w 993"/>
                <a:gd name="T47" fmla="*/ 108 h 126"/>
                <a:gd name="T48" fmla="*/ 503 w 993"/>
                <a:gd name="T49" fmla="*/ 120 h 126"/>
                <a:gd name="T50" fmla="*/ 622 w 993"/>
                <a:gd name="T51" fmla="*/ 120 h 126"/>
                <a:gd name="T52" fmla="*/ 754 w 993"/>
                <a:gd name="T53" fmla="*/ 126 h 126"/>
                <a:gd name="T54" fmla="*/ 873 w 993"/>
                <a:gd name="T55" fmla="*/ 126 h 126"/>
                <a:gd name="T56" fmla="*/ 993 w 993"/>
                <a:gd name="T57" fmla="*/ 126 h 126"/>
                <a:gd name="T58" fmla="*/ 993 w 993"/>
                <a:gd name="T59" fmla="*/ 12 h 126"/>
                <a:gd name="T60" fmla="*/ 879 w 993"/>
                <a:gd name="T61" fmla="*/ 12 h 126"/>
                <a:gd name="T62" fmla="*/ 754 w 993"/>
                <a:gd name="T63" fmla="*/ 6 h 126"/>
                <a:gd name="T64" fmla="*/ 754 w 993"/>
                <a:gd name="T65" fmla="*/ 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16" name="Freeform 14"/>
            <p:cNvSpPr>
              <a:spLocks/>
            </p:cNvSpPr>
            <p:nvPr/>
          </p:nvSpPr>
          <p:spPr bwMode="ltGray">
            <a:xfrm>
              <a:off x="4786" y="3645"/>
              <a:ext cx="972" cy="245"/>
            </a:xfrm>
            <a:custGeom>
              <a:avLst/>
              <a:gdLst>
                <a:gd name="T0" fmla="*/ 0 w 969"/>
                <a:gd name="T1" fmla="*/ 0 h 245"/>
                <a:gd name="T2" fmla="*/ 24 w 969"/>
                <a:gd name="T3" fmla="*/ 54 h 245"/>
                <a:gd name="T4" fmla="*/ 66 w 969"/>
                <a:gd name="T5" fmla="*/ 96 h 245"/>
                <a:gd name="T6" fmla="*/ 120 w 969"/>
                <a:gd name="T7" fmla="*/ 137 h 245"/>
                <a:gd name="T8" fmla="*/ 198 w 969"/>
                <a:gd name="T9" fmla="*/ 173 h 245"/>
                <a:gd name="T10" fmla="*/ 293 w 969"/>
                <a:gd name="T11" fmla="*/ 203 h 245"/>
                <a:gd name="T12" fmla="*/ 353 w 969"/>
                <a:gd name="T13" fmla="*/ 215 h 245"/>
                <a:gd name="T14" fmla="*/ 413 w 969"/>
                <a:gd name="T15" fmla="*/ 227 h 245"/>
                <a:gd name="T16" fmla="*/ 479 w 969"/>
                <a:gd name="T17" fmla="*/ 233 h 245"/>
                <a:gd name="T18" fmla="*/ 556 w 969"/>
                <a:gd name="T19" fmla="*/ 239 h 245"/>
                <a:gd name="T20" fmla="*/ 634 w 969"/>
                <a:gd name="T21" fmla="*/ 245 h 245"/>
                <a:gd name="T22" fmla="*/ 724 w 969"/>
                <a:gd name="T23" fmla="*/ 245 h 245"/>
                <a:gd name="T24" fmla="*/ 855 w 969"/>
                <a:gd name="T25" fmla="*/ 245 h 245"/>
                <a:gd name="T26" fmla="*/ 969 w 969"/>
                <a:gd name="T27" fmla="*/ 239 h 245"/>
                <a:gd name="T28" fmla="*/ 969 w 969"/>
                <a:gd name="T29" fmla="*/ 60 h 245"/>
                <a:gd name="T30" fmla="*/ 700 w 969"/>
                <a:gd name="T31" fmla="*/ 60 h 245"/>
                <a:gd name="T32" fmla="*/ 503 w 969"/>
                <a:gd name="T33" fmla="*/ 54 h 245"/>
                <a:gd name="T34" fmla="*/ 317 w 969"/>
                <a:gd name="T35" fmla="*/ 42 h 245"/>
                <a:gd name="T36" fmla="*/ 150 w 969"/>
                <a:gd name="T37" fmla="*/ 24 h 245"/>
                <a:gd name="T38" fmla="*/ 72 w 969"/>
                <a:gd name="T39" fmla="*/ 12 h 245"/>
                <a:gd name="T40" fmla="*/ 0 w 969"/>
                <a:gd name="T41" fmla="*/ 0 h 245"/>
                <a:gd name="T42" fmla="*/ 0 w 969"/>
                <a:gd name="T4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17" name="Freeform 15"/>
            <p:cNvSpPr>
              <a:spLocks/>
            </p:cNvSpPr>
            <p:nvPr/>
          </p:nvSpPr>
          <p:spPr bwMode="ltGray">
            <a:xfrm>
              <a:off x="4804" y="3591"/>
              <a:ext cx="954" cy="90"/>
            </a:xfrm>
            <a:custGeom>
              <a:avLst/>
              <a:gdLst>
                <a:gd name="T0" fmla="*/ 700 w 951"/>
                <a:gd name="T1" fmla="*/ 0 h 90"/>
                <a:gd name="T2" fmla="*/ 598 w 951"/>
                <a:gd name="T3" fmla="*/ 0 h 90"/>
                <a:gd name="T4" fmla="*/ 515 w 951"/>
                <a:gd name="T5" fmla="*/ 0 h 90"/>
                <a:gd name="T6" fmla="*/ 431 w 951"/>
                <a:gd name="T7" fmla="*/ 0 h 90"/>
                <a:gd name="T8" fmla="*/ 365 w 951"/>
                <a:gd name="T9" fmla="*/ 0 h 90"/>
                <a:gd name="T10" fmla="*/ 299 w 951"/>
                <a:gd name="T11" fmla="*/ 0 h 90"/>
                <a:gd name="T12" fmla="*/ 245 w 951"/>
                <a:gd name="T13" fmla="*/ 0 h 90"/>
                <a:gd name="T14" fmla="*/ 198 w 951"/>
                <a:gd name="T15" fmla="*/ 0 h 90"/>
                <a:gd name="T16" fmla="*/ 162 w 951"/>
                <a:gd name="T17" fmla="*/ 0 h 90"/>
                <a:gd name="T18" fmla="*/ 126 w 951"/>
                <a:gd name="T19" fmla="*/ 6 h 90"/>
                <a:gd name="T20" fmla="*/ 96 w 951"/>
                <a:gd name="T21" fmla="*/ 6 h 90"/>
                <a:gd name="T22" fmla="*/ 54 w 951"/>
                <a:gd name="T23" fmla="*/ 12 h 90"/>
                <a:gd name="T24" fmla="*/ 30 w 951"/>
                <a:gd name="T25" fmla="*/ 12 h 90"/>
                <a:gd name="T26" fmla="*/ 12 w 951"/>
                <a:gd name="T27" fmla="*/ 18 h 90"/>
                <a:gd name="T28" fmla="*/ 6 w 951"/>
                <a:gd name="T29" fmla="*/ 18 h 90"/>
                <a:gd name="T30" fmla="*/ 0 w 951"/>
                <a:gd name="T31" fmla="*/ 24 h 90"/>
                <a:gd name="T32" fmla="*/ 6 w 951"/>
                <a:gd name="T33" fmla="*/ 30 h 90"/>
                <a:gd name="T34" fmla="*/ 24 w 951"/>
                <a:gd name="T35" fmla="*/ 36 h 90"/>
                <a:gd name="T36" fmla="*/ 54 w 951"/>
                <a:gd name="T37" fmla="*/ 42 h 90"/>
                <a:gd name="T38" fmla="*/ 102 w 951"/>
                <a:gd name="T39" fmla="*/ 54 h 90"/>
                <a:gd name="T40" fmla="*/ 168 w 951"/>
                <a:gd name="T41" fmla="*/ 60 h 90"/>
                <a:gd name="T42" fmla="*/ 251 w 951"/>
                <a:gd name="T43" fmla="*/ 66 h 90"/>
                <a:gd name="T44" fmla="*/ 341 w 951"/>
                <a:gd name="T45" fmla="*/ 78 h 90"/>
                <a:gd name="T46" fmla="*/ 449 w 951"/>
                <a:gd name="T47" fmla="*/ 84 h 90"/>
                <a:gd name="T48" fmla="*/ 568 w 951"/>
                <a:gd name="T49" fmla="*/ 84 h 90"/>
                <a:gd name="T50" fmla="*/ 694 w 951"/>
                <a:gd name="T51" fmla="*/ 90 h 90"/>
                <a:gd name="T52" fmla="*/ 825 w 951"/>
                <a:gd name="T53" fmla="*/ 90 h 90"/>
                <a:gd name="T54" fmla="*/ 951 w 951"/>
                <a:gd name="T55" fmla="*/ 90 h 90"/>
                <a:gd name="T56" fmla="*/ 951 w 951"/>
                <a:gd name="T57" fmla="*/ 6 h 90"/>
                <a:gd name="T58" fmla="*/ 831 w 951"/>
                <a:gd name="T59" fmla="*/ 6 h 90"/>
                <a:gd name="T60" fmla="*/ 772 w 951"/>
                <a:gd name="T61" fmla="*/ 6 h 90"/>
                <a:gd name="T62" fmla="*/ 700 w 951"/>
                <a:gd name="T63" fmla="*/ 0 h 90"/>
                <a:gd name="T64" fmla="*/ 700 w 951"/>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18" name="Freeform 16"/>
            <p:cNvSpPr>
              <a:spLocks/>
            </p:cNvSpPr>
            <p:nvPr/>
          </p:nvSpPr>
          <p:spPr bwMode="ltGray">
            <a:xfrm>
              <a:off x="3059" y="1541"/>
              <a:ext cx="102" cy="155"/>
            </a:xfrm>
            <a:custGeom>
              <a:avLst/>
              <a:gdLst>
                <a:gd name="T0" fmla="*/ 102 w 102"/>
                <a:gd name="T1" fmla="*/ 0 h 155"/>
                <a:gd name="T2" fmla="*/ 0 w 102"/>
                <a:gd name="T3" fmla="*/ 12 h 155"/>
                <a:gd name="T4" fmla="*/ 30 w 102"/>
                <a:gd name="T5" fmla="*/ 72 h 155"/>
                <a:gd name="T6" fmla="*/ 30 w 102"/>
                <a:gd name="T7" fmla="*/ 155 h 155"/>
                <a:gd name="T8" fmla="*/ 72 w 102"/>
                <a:gd name="T9" fmla="*/ 155 h 155"/>
                <a:gd name="T10" fmla="*/ 72 w 102"/>
                <a:gd name="T11" fmla="*/ 66 h 155"/>
                <a:gd name="T12" fmla="*/ 102 w 102"/>
                <a:gd name="T13" fmla="*/ 0 h 155"/>
                <a:gd name="T14" fmla="*/ 102 w 102"/>
                <a:gd name="T15" fmla="*/ 0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19" name="Freeform 17"/>
            <p:cNvSpPr>
              <a:spLocks noEditPoints="1"/>
            </p:cNvSpPr>
            <p:nvPr/>
          </p:nvSpPr>
          <p:spPr bwMode="ltGray">
            <a:xfrm>
              <a:off x="3059" y="1690"/>
              <a:ext cx="90" cy="96"/>
            </a:xfrm>
            <a:custGeom>
              <a:avLst/>
              <a:gdLst>
                <a:gd name="T0" fmla="*/ 48 w 90"/>
                <a:gd name="T1" fmla="*/ 96 h 96"/>
                <a:gd name="T2" fmla="*/ 72 w 90"/>
                <a:gd name="T3" fmla="*/ 72 h 96"/>
                <a:gd name="T4" fmla="*/ 84 w 90"/>
                <a:gd name="T5" fmla="*/ 48 h 96"/>
                <a:gd name="T6" fmla="*/ 90 w 90"/>
                <a:gd name="T7" fmla="*/ 36 h 96"/>
                <a:gd name="T8" fmla="*/ 84 w 90"/>
                <a:gd name="T9" fmla="*/ 24 h 96"/>
                <a:gd name="T10" fmla="*/ 66 w 90"/>
                <a:gd name="T11" fmla="*/ 6 h 96"/>
                <a:gd name="T12" fmla="*/ 42 w 90"/>
                <a:gd name="T13" fmla="*/ 0 h 96"/>
                <a:gd name="T14" fmla="*/ 24 w 90"/>
                <a:gd name="T15" fmla="*/ 0 h 96"/>
                <a:gd name="T16" fmla="*/ 12 w 90"/>
                <a:gd name="T17" fmla="*/ 12 h 96"/>
                <a:gd name="T18" fmla="*/ 6 w 90"/>
                <a:gd name="T19" fmla="*/ 24 h 96"/>
                <a:gd name="T20" fmla="*/ 0 w 90"/>
                <a:gd name="T21" fmla="*/ 36 h 96"/>
                <a:gd name="T22" fmla="*/ 12 w 90"/>
                <a:gd name="T23" fmla="*/ 66 h 96"/>
                <a:gd name="T24" fmla="*/ 30 w 90"/>
                <a:gd name="T25" fmla="*/ 84 h 96"/>
                <a:gd name="T26" fmla="*/ 48 w 90"/>
                <a:gd name="T27" fmla="*/ 96 h 96"/>
                <a:gd name="T28" fmla="*/ 48 w 90"/>
                <a:gd name="T29" fmla="*/ 96 h 96"/>
                <a:gd name="T30" fmla="*/ 48 w 90"/>
                <a:gd name="T31" fmla="*/ 12 h 96"/>
                <a:gd name="T32" fmla="*/ 66 w 90"/>
                <a:gd name="T33" fmla="*/ 18 h 96"/>
                <a:gd name="T34" fmla="*/ 72 w 90"/>
                <a:gd name="T35" fmla="*/ 24 h 96"/>
                <a:gd name="T36" fmla="*/ 72 w 90"/>
                <a:gd name="T37" fmla="*/ 36 h 96"/>
                <a:gd name="T38" fmla="*/ 72 w 90"/>
                <a:gd name="T39" fmla="*/ 48 h 96"/>
                <a:gd name="T40" fmla="*/ 54 w 90"/>
                <a:gd name="T41" fmla="*/ 66 h 96"/>
                <a:gd name="T42" fmla="*/ 48 w 90"/>
                <a:gd name="T43" fmla="*/ 78 h 96"/>
                <a:gd name="T44" fmla="*/ 30 w 90"/>
                <a:gd name="T45" fmla="*/ 66 h 96"/>
                <a:gd name="T46" fmla="*/ 24 w 90"/>
                <a:gd name="T47" fmla="*/ 48 h 96"/>
                <a:gd name="T48" fmla="*/ 18 w 90"/>
                <a:gd name="T49" fmla="*/ 30 h 96"/>
                <a:gd name="T50" fmla="*/ 30 w 90"/>
                <a:gd name="T51" fmla="*/ 12 h 96"/>
                <a:gd name="T52" fmla="*/ 48 w 90"/>
                <a:gd name="T53" fmla="*/ 12 h 96"/>
                <a:gd name="T54" fmla="*/ 48 w 90"/>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20" name="Freeform 18"/>
            <p:cNvSpPr>
              <a:spLocks noEditPoints="1"/>
            </p:cNvSpPr>
            <p:nvPr/>
          </p:nvSpPr>
          <p:spPr bwMode="ltGray">
            <a:xfrm>
              <a:off x="3059" y="1768"/>
              <a:ext cx="90" cy="108"/>
            </a:xfrm>
            <a:custGeom>
              <a:avLst/>
              <a:gdLst>
                <a:gd name="T0" fmla="*/ 0 w 90"/>
                <a:gd name="T1" fmla="*/ 90 h 108"/>
                <a:gd name="T2" fmla="*/ 12 w 90"/>
                <a:gd name="T3" fmla="*/ 102 h 108"/>
                <a:gd name="T4" fmla="*/ 24 w 90"/>
                <a:gd name="T5" fmla="*/ 108 h 108"/>
                <a:gd name="T6" fmla="*/ 54 w 90"/>
                <a:gd name="T7" fmla="*/ 108 h 108"/>
                <a:gd name="T8" fmla="*/ 78 w 90"/>
                <a:gd name="T9" fmla="*/ 96 h 108"/>
                <a:gd name="T10" fmla="*/ 90 w 90"/>
                <a:gd name="T11" fmla="*/ 72 h 108"/>
                <a:gd name="T12" fmla="*/ 84 w 90"/>
                <a:gd name="T13" fmla="*/ 42 h 108"/>
                <a:gd name="T14" fmla="*/ 66 w 90"/>
                <a:gd name="T15" fmla="*/ 24 h 108"/>
                <a:gd name="T16" fmla="*/ 54 w 90"/>
                <a:gd name="T17" fmla="*/ 12 h 108"/>
                <a:gd name="T18" fmla="*/ 48 w 90"/>
                <a:gd name="T19" fmla="*/ 6 h 108"/>
                <a:gd name="T20" fmla="*/ 48 w 90"/>
                <a:gd name="T21" fmla="*/ 6 h 108"/>
                <a:gd name="T22" fmla="*/ 48 w 90"/>
                <a:gd name="T23" fmla="*/ 0 h 108"/>
                <a:gd name="T24" fmla="*/ 24 w 90"/>
                <a:gd name="T25" fmla="*/ 24 h 108"/>
                <a:gd name="T26" fmla="*/ 6 w 90"/>
                <a:gd name="T27" fmla="*/ 48 h 108"/>
                <a:gd name="T28" fmla="*/ 0 w 90"/>
                <a:gd name="T29" fmla="*/ 66 h 108"/>
                <a:gd name="T30" fmla="*/ 0 w 90"/>
                <a:gd name="T31" fmla="*/ 90 h 108"/>
                <a:gd name="T32" fmla="*/ 0 w 90"/>
                <a:gd name="T33" fmla="*/ 90 h 108"/>
                <a:gd name="T34" fmla="*/ 12 w 90"/>
                <a:gd name="T35" fmla="*/ 66 h 108"/>
                <a:gd name="T36" fmla="*/ 18 w 90"/>
                <a:gd name="T37" fmla="*/ 48 h 108"/>
                <a:gd name="T38" fmla="*/ 30 w 90"/>
                <a:gd name="T39" fmla="*/ 36 h 108"/>
                <a:gd name="T40" fmla="*/ 42 w 90"/>
                <a:gd name="T41" fmla="*/ 24 h 108"/>
                <a:gd name="T42" fmla="*/ 48 w 90"/>
                <a:gd name="T43" fmla="*/ 18 h 108"/>
                <a:gd name="T44" fmla="*/ 66 w 90"/>
                <a:gd name="T45" fmla="*/ 30 h 108"/>
                <a:gd name="T46" fmla="*/ 72 w 90"/>
                <a:gd name="T47" fmla="*/ 48 h 108"/>
                <a:gd name="T48" fmla="*/ 78 w 90"/>
                <a:gd name="T49" fmla="*/ 72 h 108"/>
                <a:gd name="T50" fmla="*/ 78 w 90"/>
                <a:gd name="T51" fmla="*/ 84 h 108"/>
                <a:gd name="T52" fmla="*/ 66 w 90"/>
                <a:gd name="T53" fmla="*/ 96 h 108"/>
                <a:gd name="T54" fmla="*/ 42 w 90"/>
                <a:gd name="T55" fmla="*/ 102 h 108"/>
                <a:gd name="T56" fmla="*/ 30 w 90"/>
                <a:gd name="T57" fmla="*/ 96 h 108"/>
                <a:gd name="T58" fmla="*/ 18 w 90"/>
                <a:gd name="T59" fmla="*/ 90 h 108"/>
                <a:gd name="T60" fmla="*/ 12 w 90"/>
                <a:gd name="T61" fmla="*/ 78 h 108"/>
                <a:gd name="T62" fmla="*/ 12 w 90"/>
                <a:gd name="T63" fmla="*/ 66 h 108"/>
                <a:gd name="T64" fmla="*/ 12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21" name="Freeform 19"/>
            <p:cNvSpPr>
              <a:spLocks/>
            </p:cNvSpPr>
            <p:nvPr/>
          </p:nvSpPr>
          <p:spPr bwMode="ltGray">
            <a:xfrm>
              <a:off x="5470" y="1205"/>
              <a:ext cx="102" cy="156"/>
            </a:xfrm>
            <a:custGeom>
              <a:avLst/>
              <a:gdLst>
                <a:gd name="T0" fmla="*/ 102 w 102"/>
                <a:gd name="T1" fmla="*/ 0 h 156"/>
                <a:gd name="T2" fmla="*/ 0 w 102"/>
                <a:gd name="T3" fmla="*/ 6 h 156"/>
                <a:gd name="T4" fmla="*/ 30 w 102"/>
                <a:gd name="T5" fmla="*/ 72 h 156"/>
                <a:gd name="T6" fmla="*/ 30 w 102"/>
                <a:gd name="T7" fmla="*/ 156 h 156"/>
                <a:gd name="T8" fmla="*/ 72 w 102"/>
                <a:gd name="T9" fmla="*/ 156 h 156"/>
                <a:gd name="T10" fmla="*/ 72 w 102"/>
                <a:gd name="T11" fmla="*/ 66 h 156"/>
                <a:gd name="T12" fmla="*/ 102 w 102"/>
                <a:gd name="T13" fmla="*/ 0 h 156"/>
                <a:gd name="T14" fmla="*/ 102 w 102"/>
                <a:gd name="T15" fmla="*/ 0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22" name="Freeform 20"/>
            <p:cNvSpPr>
              <a:spLocks noEditPoints="1"/>
            </p:cNvSpPr>
            <p:nvPr/>
          </p:nvSpPr>
          <p:spPr bwMode="ltGray">
            <a:xfrm>
              <a:off x="5476" y="1349"/>
              <a:ext cx="84" cy="96"/>
            </a:xfrm>
            <a:custGeom>
              <a:avLst/>
              <a:gdLst>
                <a:gd name="T0" fmla="*/ 42 w 84"/>
                <a:gd name="T1" fmla="*/ 96 h 96"/>
                <a:gd name="T2" fmla="*/ 66 w 84"/>
                <a:gd name="T3" fmla="*/ 78 h 96"/>
                <a:gd name="T4" fmla="*/ 84 w 84"/>
                <a:gd name="T5" fmla="*/ 54 h 96"/>
                <a:gd name="T6" fmla="*/ 84 w 84"/>
                <a:gd name="T7" fmla="*/ 30 h 96"/>
                <a:gd name="T8" fmla="*/ 66 w 84"/>
                <a:gd name="T9" fmla="*/ 6 h 96"/>
                <a:gd name="T10" fmla="*/ 42 w 84"/>
                <a:gd name="T11" fmla="*/ 0 h 96"/>
                <a:gd name="T12" fmla="*/ 24 w 84"/>
                <a:gd name="T13" fmla="*/ 6 h 96"/>
                <a:gd name="T14" fmla="*/ 12 w 84"/>
                <a:gd name="T15" fmla="*/ 18 h 96"/>
                <a:gd name="T16" fmla="*/ 6 w 84"/>
                <a:gd name="T17" fmla="*/ 30 h 96"/>
                <a:gd name="T18" fmla="*/ 0 w 84"/>
                <a:gd name="T19" fmla="*/ 42 h 96"/>
                <a:gd name="T20" fmla="*/ 12 w 84"/>
                <a:gd name="T21" fmla="*/ 66 h 96"/>
                <a:gd name="T22" fmla="*/ 30 w 84"/>
                <a:gd name="T23" fmla="*/ 84 h 96"/>
                <a:gd name="T24" fmla="*/ 42 w 84"/>
                <a:gd name="T25" fmla="*/ 96 h 96"/>
                <a:gd name="T26" fmla="*/ 42 w 84"/>
                <a:gd name="T27" fmla="*/ 96 h 96"/>
                <a:gd name="T28" fmla="*/ 48 w 84"/>
                <a:gd name="T29" fmla="*/ 12 h 96"/>
                <a:gd name="T30" fmla="*/ 66 w 84"/>
                <a:gd name="T31" fmla="*/ 18 h 96"/>
                <a:gd name="T32" fmla="*/ 72 w 84"/>
                <a:gd name="T33" fmla="*/ 30 h 96"/>
                <a:gd name="T34" fmla="*/ 72 w 84"/>
                <a:gd name="T35" fmla="*/ 42 h 96"/>
                <a:gd name="T36" fmla="*/ 66 w 84"/>
                <a:gd name="T37" fmla="*/ 54 h 96"/>
                <a:gd name="T38" fmla="*/ 54 w 84"/>
                <a:gd name="T39" fmla="*/ 72 h 96"/>
                <a:gd name="T40" fmla="*/ 42 w 84"/>
                <a:gd name="T41" fmla="*/ 84 h 96"/>
                <a:gd name="T42" fmla="*/ 42 w 84"/>
                <a:gd name="T43" fmla="*/ 84 h 96"/>
                <a:gd name="T44" fmla="*/ 30 w 84"/>
                <a:gd name="T45" fmla="*/ 72 h 96"/>
                <a:gd name="T46" fmla="*/ 18 w 84"/>
                <a:gd name="T47" fmla="*/ 54 h 96"/>
                <a:gd name="T48" fmla="*/ 18 w 84"/>
                <a:gd name="T49" fmla="*/ 30 h 96"/>
                <a:gd name="T50" fmla="*/ 30 w 84"/>
                <a:gd name="T51" fmla="*/ 18 h 96"/>
                <a:gd name="T52" fmla="*/ 48 w 84"/>
                <a:gd name="T53" fmla="*/ 12 h 96"/>
                <a:gd name="T54" fmla="*/ 48 w 84"/>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23" name="Freeform 21"/>
            <p:cNvSpPr>
              <a:spLocks noEditPoints="1"/>
            </p:cNvSpPr>
            <p:nvPr/>
          </p:nvSpPr>
          <p:spPr bwMode="ltGray">
            <a:xfrm>
              <a:off x="5470" y="1433"/>
              <a:ext cx="90" cy="108"/>
            </a:xfrm>
            <a:custGeom>
              <a:avLst/>
              <a:gdLst>
                <a:gd name="T0" fmla="*/ 6 w 90"/>
                <a:gd name="T1" fmla="*/ 90 h 108"/>
                <a:gd name="T2" fmla="*/ 18 w 90"/>
                <a:gd name="T3" fmla="*/ 102 h 108"/>
                <a:gd name="T4" fmla="*/ 30 w 90"/>
                <a:gd name="T5" fmla="*/ 108 h 108"/>
                <a:gd name="T6" fmla="*/ 60 w 90"/>
                <a:gd name="T7" fmla="*/ 108 h 108"/>
                <a:gd name="T8" fmla="*/ 84 w 90"/>
                <a:gd name="T9" fmla="*/ 96 h 108"/>
                <a:gd name="T10" fmla="*/ 90 w 90"/>
                <a:gd name="T11" fmla="*/ 84 h 108"/>
                <a:gd name="T12" fmla="*/ 90 w 90"/>
                <a:gd name="T13" fmla="*/ 66 h 108"/>
                <a:gd name="T14" fmla="*/ 84 w 90"/>
                <a:gd name="T15" fmla="*/ 36 h 108"/>
                <a:gd name="T16" fmla="*/ 72 w 90"/>
                <a:gd name="T17" fmla="*/ 18 h 108"/>
                <a:gd name="T18" fmla="*/ 60 w 90"/>
                <a:gd name="T19" fmla="*/ 6 h 108"/>
                <a:gd name="T20" fmla="*/ 54 w 90"/>
                <a:gd name="T21" fmla="*/ 0 h 108"/>
                <a:gd name="T22" fmla="*/ 54 w 90"/>
                <a:gd name="T23" fmla="*/ 0 h 108"/>
                <a:gd name="T24" fmla="*/ 48 w 90"/>
                <a:gd name="T25" fmla="*/ 0 h 108"/>
                <a:gd name="T26" fmla="*/ 24 w 90"/>
                <a:gd name="T27" fmla="*/ 24 h 108"/>
                <a:gd name="T28" fmla="*/ 12 w 90"/>
                <a:gd name="T29" fmla="*/ 48 h 108"/>
                <a:gd name="T30" fmla="*/ 0 w 90"/>
                <a:gd name="T31" fmla="*/ 66 h 108"/>
                <a:gd name="T32" fmla="*/ 6 w 90"/>
                <a:gd name="T33" fmla="*/ 90 h 108"/>
                <a:gd name="T34" fmla="*/ 6 w 90"/>
                <a:gd name="T35" fmla="*/ 90 h 108"/>
                <a:gd name="T36" fmla="*/ 18 w 90"/>
                <a:gd name="T37" fmla="*/ 66 h 108"/>
                <a:gd name="T38" fmla="*/ 24 w 90"/>
                <a:gd name="T39" fmla="*/ 48 h 108"/>
                <a:gd name="T40" fmla="*/ 36 w 90"/>
                <a:gd name="T41" fmla="*/ 30 h 108"/>
                <a:gd name="T42" fmla="*/ 42 w 90"/>
                <a:gd name="T43" fmla="*/ 18 h 108"/>
                <a:gd name="T44" fmla="*/ 48 w 90"/>
                <a:gd name="T45" fmla="*/ 12 h 108"/>
                <a:gd name="T46" fmla="*/ 78 w 90"/>
                <a:gd name="T47" fmla="*/ 42 h 108"/>
                <a:gd name="T48" fmla="*/ 84 w 90"/>
                <a:gd name="T49" fmla="*/ 66 h 108"/>
                <a:gd name="T50" fmla="*/ 66 w 90"/>
                <a:gd name="T51" fmla="*/ 90 h 108"/>
                <a:gd name="T52" fmla="*/ 54 w 90"/>
                <a:gd name="T53" fmla="*/ 96 h 108"/>
                <a:gd name="T54" fmla="*/ 42 w 90"/>
                <a:gd name="T55" fmla="*/ 96 h 108"/>
                <a:gd name="T56" fmla="*/ 30 w 90"/>
                <a:gd name="T57" fmla="*/ 96 h 108"/>
                <a:gd name="T58" fmla="*/ 24 w 90"/>
                <a:gd name="T59" fmla="*/ 84 h 108"/>
                <a:gd name="T60" fmla="*/ 18 w 90"/>
                <a:gd name="T61" fmla="*/ 78 h 108"/>
                <a:gd name="T62" fmla="*/ 18 w 90"/>
                <a:gd name="T63" fmla="*/ 66 h 108"/>
                <a:gd name="T64" fmla="*/ 18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24" name="Freeform 22"/>
            <p:cNvSpPr>
              <a:spLocks noEditPoints="1"/>
            </p:cNvSpPr>
            <p:nvPr/>
          </p:nvSpPr>
          <p:spPr bwMode="ltGray">
            <a:xfrm>
              <a:off x="5428" y="3525"/>
              <a:ext cx="66" cy="96"/>
            </a:xfrm>
            <a:custGeom>
              <a:avLst/>
              <a:gdLst>
                <a:gd name="T0" fmla="*/ 30 w 66"/>
                <a:gd name="T1" fmla="*/ 96 h 96"/>
                <a:gd name="T2" fmla="*/ 54 w 66"/>
                <a:gd name="T3" fmla="*/ 72 h 96"/>
                <a:gd name="T4" fmla="*/ 66 w 66"/>
                <a:gd name="T5" fmla="*/ 48 h 96"/>
                <a:gd name="T6" fmla="*/ 66 w 66"/>
                <a:gd name="T7" fmla="*/ 24 h 96"/>
                <a:gd name="T8" fmla="*/ 54 w 66"/>
                <a:gd name="T9" fmla="*/ 6 h 96"/>
                <a:gd name="T10" fmla="*/ 30 w 66"/>
                <a:gd name="T11" fmla="*/ 0 h 96"/>
                <a:gd name="T12" fmla="*/ 18 w 66"/>
                <a:gd name="T13" fmla="*/ 0 h 96"/>
                <a:gd name="T14" fmla="*/ 6 w 66"/>
                <a:gd name="T15" fmla="*/ 12 h 96"/>
                <a:gd name="T16" fmla="*/ 0 w 66"/>
                <a:gd name="T17" fmla="*/ 36 h 96"/>
                <a:gd name="T18" fmla="*/ 6 w 66"/>
                <a:gd name="T19" fmla="*/ 60 h 96"/>
                <a:gd name="T20" fmla="*/ 18 w 66"/>
                <a:gd name="T21" fmla="*/ 84 h 96"/>
                <a:gd name="T22" fmla="*/ 30 w 66"/>
                <a:gd name="T23" fmla="*/ 96 h 96"/>
                <a:gd name="T24" fmla="*/ 30 w 66"/>
                <a:gd name="T25" fmla="*/ 96 h 96"/>
                <a:gd name="T26" fmla="*/ 30 w 66"/>
                <a:gd name="T27" fmla="*/ 12 h 96"/>
                <a:gd name="T28" fmla="*/ 48 w 66"/>
                <a:gd name="T29" fmla="*/ 18 h 96"/>
                <a:gd name="T30" fmla="*/ 54 w 66"/>
                <a:gd name="T31" fmla="*/ 24 h 96"/>
                <a:gd name="T32" fmla="*/ 54 w 66"/>
                <a:gd name="T33" fmla="*/ 36 h 96"/>
                <a:gd name="T34" fmla="*/ 48 w 66"/>
                <a:gd name="T35" fmla="*/ 48 h 96"/>
                <a:gd name="T36" fmla="*/ 36 w 66"/>
                <a:gd name="T37" fmla="*/ 66 h 96"/>
                <a:gd name="T38" fmla="*/ 30 w 66"/>
                <a:gd name="T39" fmla="*/ 78 h 96"/>
                <a:gd name="T40" fmla="*/ 18 w 66"/>
                <a:gd name="T41" fmla="*/ 66 h 96"/>
                <a:gd name="T42" fmla="*/ 12 w 66"/>
                <a:gd name="T43" fmla="*/ 48 h 96"/>
                <a:gd name="T44" fmla="*/ 6 w 66"/>
                <a:gd name="T45" fmla="*/ 30 h 96"/>
                <a:gd name="T46" fmla="*/ 18 w 66"/>
                <a:gd name="T47" fmla="*/ 12 h 96"/>
                <a:gd name="T48" fmla="*/ 30 w 66"/>
                <a:gd name="T49" fmla="*/ 12 h 96"/>
                <a:gd name="T50" fmla="*/ 30 w 66"/>
                <a:gd name="T51"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25" name="Freeform 23"/>
            <p:cNvSpPr>
              <a:spLocks/>
            </p:cNvSpPr>
            <p:nvPr/>
          </p:nvSpPr>
          <p:spPr bwMode="ltGray">
            <a:xfrm>
              <a:off x="3017" y="1127"/>
              <a:ext cx="2603" cy="444"/>
            </a:xfrm>
            <a:custGeom>
              <a:avLst/>
              <a:gdLst>
                <a:gd name="T0" fmla="*/ 2577 w 2594"/>
                <a:gd name="T1" fmla="*/ 0 h 444"/>
                <a:gd name="T2" fmla="*/ 2594 w 2594"/>
                <a:gd name="T3" fmla="*/ 72 h 444"/>
                <a:gd name="T4" fmla="*/ 6 w 2594"/>
                <a:gd name="T5" fmla="*/ 444 h 444"/>
                <a:gd name="T6" fmla="*/ 0 w 2594"/>
                <a:gd name="T7" fmla="*/ 396 h 444"/>
                <a:gd name="T8" fmla="*/ 1225 w 2594"/>
                <a:gd name="T9" fmla="*/ 96 h 444"/>
                <a:gd name="T10" fmla="*/ 1351 w 2594"/>
                <a:gd name="T11" fmla="*/ 78 h 444"/>
                <a:gd name="T12" fmla="*/ 2577 w 2594"/>
                <a:gd name="T13" fmla="*/ 0 h 444"/>
                <a:gd name="T14" fmla="*/ 2577 w 2594"/>
                <a:gd name="T15" fmla="*/ 0 h 4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26" name="Freeform 24"/>
            <p:cNvSpPr>
              <a:spLocks noEditPoints="1"/>
            </p:cNvSpPr>
            <p:nvPr/>
          </p:nvSpPr>
          <p:spPr bwMode="ltGray">
            <a:xfrm>
              <a:off x="2934" y="3773"/>
              <a:ext cx="84" cy="95"/>
            </a:xfrm>
            <a:custGeom>
              <a:avLst/>
              <a:gdLst>
                <a:gd name="T0" fmla="*/ 36 w 84"/>
                <a:gd name="T1" fmla="*/ 95 h 95"/>
                <a:gd name="T2" fmla="*/ 60 w 84"/>
                <a:gd name="T3" fmla="*/ 77 h 95"/>
                <a:gd name="T4" fmla="*/ 78 w 84"/>
                <a:gd name="T5" fmla="*/ 53 h 95"/>
                <a:gd name="T6" fmla="*/ 84 w 84"/>
                <a:gd name="T7" fmla="*/ 42 h 95"/>
                <a:gd name="T8" fmla="*/ 84 w 84"/>
                <a:gd name="T9" fmla="*/ 30 h 95"/>
                <a:gd name="T10" fmla="*/ 72 w 84"/>
                <a:gd name="T11" fmla="*/ 6 h 95"/>
                <a:gd name="T12" fmla="*/ 42 w 84"/>
                <a:gd name="T13" fmla="*/ 0 h 95"/>
                <a:gd name="T14" fmla="*/ 30 w 84"/>
                <a:gd name="T15" fmla="*/ 0 h 95"/>
                <a:gd name="T16" fmla="*/ 12 w 84"/>
                <a:gd name="T17" fmla="*/ 12 h 95"/>
                <a:gd name="T18" fmla="*/ 0 w 84"/>
                <a:gd name="T19" fmla="*/ 24 h 95"/>
                <a:gd name="T20" fmla="*/ 0 w 84"/>
                <a:gd name="T21" fmla="*/ 36 h 95"/>
                <a:gd name="T22" fmla="*/ 6 w 84"/>
                <a:gd name="T23" fmla="*/ 59 h 95"/>
                <a:gd name="T24" fmla="*/ 24 w 84"/>
                <a:gd name="T25" fmla="*/ 83 h 95"/>
                <a:gd name="T26" fmla="*/ 36 w 84"/>
                <a:gd name="T27" fmla="*/ 95 h 95"/>
                <a:gd name="T28" fmla="*/ 36 w 84"/>
                <a:gd name="T29" fmla="*/ 95 h 95"/>
                <a:gd name="T30" fmla="*/ 48 w 84"/>
                <a:gd name="T31" fmla="*/ 12 h 95"/>
                <a:gd name="T32" fmla="*/ 66 w 84"/>
                <a:gd name="T33" fmla="*/ 18 h 95"/>
                <a:gd name="T34" fmla="*/ 72 w 84"/>
                <a:gd name="T35" fmla="*/ 30 h 95"/>
                <a:gd name="T36" fmla="*/ 72 w 84"/>
                <a:gd name="T37" fmla="*/ 42 h 95"/>
                <a:gd name="T38" fmla="*/ 66 w 84"/>
                <a:gd name="T39" fmla="*/ 53 h 95"/>
                <a:gd name="T40" fmla="*/ 48 w 84"/>
                <a:gd name="T41" fmla="*/ 71 h 95"/>
                <a:gd name="T42" fmla="*/ 42 w 84"/>
                <a:gd name="T43" fmla="*/ 77 h 95"/>
                <a:gd name="T44" fmla="*/ 36 w 84"/>
                <a:gd name="T45" fmla="*/ 77 h 95"/>
                <a:gd name="T46" fmla="*/ 24 w 84"/>
                <a:gd name="T47" fmla="*/ 65 h 95"/>
                <a:gd name="T48" fmla="*/ 18 w 84"/>
                <a:gd name="T49" fmla="*/ 48 h 95"/>
                <a:gd name="T50" fmla="*/ 18 w 84"/>
                <a:gd name="T51" fmla="*/ 30 h 95"/>
                <a:gd name="T52" fmla="*/ 30 w 84"/>
                <a:gd name="T53" fmla="*/ 12 h 95"/>
                <a:gd name="T54" fmla="*/ 48 w 84"/>
                <a:gd name="T55" fmla="*/ 12 h 95"/>
                <a:gd name="T56" fmla="*/ 48 w 84"/>
                <a:gd name="T57" fmla="*/ 1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27" name="Freeform 25"/>
            <p:cNvSpPr>
              <a:spLocks noEditPoints="1"/>
            </p:cNvSpPr>
            <p:nvPr/>
          </p:nvSpPr>
          <p:spPr bwMode="ltGray">
            <a:xfrm>
              <a:off x="3779" y="3872"/>
              <a:ext cx="90" cy="108"/>
            </a:xfrm>
            <a:custGeom>
              <a:avLst/>
              <a:gdLst>
                <a:gd name="T0" fmla="*/ 12 w 90"/>
                <a:gd name="T1" fmla="*/ 96 h 108"/>
                <a:gd name="T2" fmla="*/ 24 w 90"/>
                <a:gd name="T3" fmla="*/ 108 h 108"/>
                <a:gd name="T4" fmla="*/ 42 w 90"/>
                <a:gd name="T5" fmla="*/ 108 h 108"/>
                <a:gd name="T6" fmla="*/ 66 w 90"/>
                <a:gd name="T7" fmla="*/ 102 h 108"/>
                <a:gd name="T8" fmla="*/ 84 w 90"/>
                <a:gd name="T9" fmla="*/ 78 h 108"/>
                <a:gd name="T10" fmla="*/ 90 w 90"/>
                <a:gd name="T11" fmla="*/ 66 h 108"/>
                <a:gd name="T12" fmla="*/ 84 w 90"/>
                <a:gd name="T13" fmla="*/ 48 h 108"/>
                <a:gd name="T14" fmla="*/ 66 w 90"/>
                <a:gd name="T15" fmla="*/ 24 h 108"/>
                <a:gd name="T16" fmla="*/ 48 w 90"/>
                <a:gd name="T17" fmla="*/ 12 h 108"/>
                <a:gd name="T18" fmla="*/ 36 w 90"/>
                <a:gd name="T19" fmla="*/ 0 h 108"/>
                <a:gd name="T20" fmla="*/ 30 w 90"/>
                <a:gd name="T21" fmla="*/ 0 h 108"/>
                <a:gd name="T22" fmla="*/ 30 w 90"/>
                <a:gd name="T23" fmla="*/ 0 h 108"/>
                <a:gd name="T24" fmla="*/ 24 w 90"/>
                <a:gd name="T25" fmla="*/ 0 h 108"/>
                <a:gd name="T26" fmla="*/ 12 w 90"/>
                <a:gd name="T27" fmla="*/ 30 h 108"/>
                <a:gd name="T28" fmla="*/ 0 w 90"/>
                <a:gd name="T29" fmla="*/ 54 h 108"/>
                <a:gd name="T30" fmla="*/ 0 w 90"/>
                <a:gd name="T31" fmla="*/ 78 h 108"/>
                <a:gd name="T32" fmla="*/ 12 w 90"/>
                <a:gd name="T33" fmla="*/ 96 h 108"/>
                <a:gd name="T34" fmla="*/ 12 w 90"/>
                <a:gd name="T35" fmla="*/ 96 h 108"/>
                <a:gd name="T36" fmla="*/ 12 w 90"/>
                <a:gd name="T37" fmla="*/ 72 h 108"/>
                <a:gd name="T38" fmla="*/ 18 w 90"/>
                <a:gd name="T39" fmla="*/ 54 h 108"/>
                <a:gd name="T40" fmla="*/ 24 w 90"/>
                <a:gd name="T41" fmla="*/ 36 h 108"/>
                <a:gd name="T42" fmla="*/ 30 w 90"/>
                <a:gd name="T43" fmla="*/ 18 h 108"/>
                <a:gd name="T44" fmla="*/ 30 w 90"/>
                <a:gd name="T45" fmla="*/ 12 h 108"/>
                <a:gd name="T46" fmla="*/ 48 w 90"/>
                <a:gd name="T47" fmla="*/ 24 h 108"/>
                <a:gd name="T48" fmla="*/ 66 w 90"/>
                <a:gd name="T49" fmla="*/ 36 h 108"/>
                <a:gd name="T50" fmla="*/ 78 w 90"/>
                <a:gd name="T51" fmla="*/ 54 h 108"/>
                <a:gd name="T52" fmla="*/ 78 w 90"/>
                <a:gd name="T53" fmla="*/ 72 h 108"/>
                <a:gd name="T54" fmla="*/ 72 w 90"/>
                <a:gd name="T55" fmla="*/ 84 h 108"/>
                <a:gd name="T56" fmla="*/ 48 w 90"/>
                <a:gd name="T57" fmla="*/ 96 h 108"/>
                <a:gd name="T58" fmla="*/ 36 w 90"/>
                <a:gd name="T59" fmla="*/ 96 h 108"/>
                <a:gd name="T60" fmla="*/ 24 w 90"/>
                <a:gd name="T61" fmla="*/ 90 h 108"/>
                <a:gd name="T62" fmla="*/ 18 w 90"/>
                <a:gd name="T63" fmla="*/ 84 h 108"/>
                <a:gd name="T64" fmla="*/ 12 w 90"/>
                <a:gd name="T65" fmla="*/ 72 h 108"/>
                <a:gd name="T66" fmla="*/ 12 w 90"/>
                <a:gd name="T67" fmla="*/ 7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28" name="Freeform 26"/>
            <p:cNvSpPr>
              <a:spLocks noEditPoints="1"/>
            </p:cNvSpPr>
            <p:nvPr/>
          </p:nvSpPr>
          <p:spPr bwMode="ltGray">
            <a:xfrm>
              <a:off x="2400" y="3872"/>
              <a:ext cx="72" cy="90"/>
            </a:xfrm>
            <a:custGeom>
              <a:avLst/>
              <a:gdLst>
                <a:gd name="T0" fmla="*/ 71 w 71"/>
                <a:gd name="T1" fmla="*/ 90 h 90"/>
                <a:gd name="T2" fmla="*/ 71 w 71"/>
                <a:gd name="T3" fmla="*/ 60 h 90"/>
                <a:gd name="T4" fmla="*/ 71 w 71"/>
                <a:gd name="T5" fmla="*/ 36 h 90"/>
                <a:gd name="T6" fmla="*/ 60 w 71"/>
                <a:gd name="T7" fmla="*/ 12 h 90"/>
                <a:gd name="T8" fmla="*/ 36 w 71"/>
                <a:gd name="T9" fmla="*/ 0 h 90"/>
                <a:gd name="T10" fmla="*/ 12 w 71"/>
                <a:gd name="T11" fmla="*/ 12 h 90"/>
                <a:gd name="T12" fmla="*/ 0 w 71"/>
                <a:gd name="T13" fmla="*/ 36 h 90"/>
                <a:gd name="T14" fmla="*/ 6 w 71"/>
                <a:gd name="T15" fmla="*/ 60 h 90"/>
                <a:gd name="T16" fmla="*/ 30 w 71"/>
                <a:gd name="T17" fmla="*/ 78 h 90"/>
                <a:gd name="T18" fmla="*/ 54 w 71"/>
                <a:gd name="T19" fmla="*/ 90 h 90"/>
                <a:gd name="T20" fmla="*/ 71 w 71"/>
                <a:gd name="T21" fmla="*/ 90 h 90"/>
                <a:gd name="T22" fmla="*/ 71 w 71"/>
                <a:gd name="T23" fmla="*/ 90 h 90"/>
                <a:gd name="T24" fmla="*/ 24 w 71"/>
                <a:gd name="T25" fmla="*/ 18 h 90"/>
                <a:gd name="T26" fmla="*/ 42 w 71"/>
                <a:gd name="T27" fmla="*/ 18 h 90"/>
                <a:gd name="T28" fmla="*/ 54 w 71"/>
                <a:gd name="T29" fmla="*/ 18 h 90"/>
                <a:gd name="T30" fmla="*/ 60 w 71"/>
                <a:gd name="T31" fmla="*/ 42 h 90"/>
                <a:gd name="T32" fmla="*/ 60 w 71"/>
                <a:gd name="T33" fmla="*/ 66 h 90"/>
                <a:gd name="T34" fmla="*/ 60 w 71"/>
                <a:gd name="T35" fmla="*/ 72 h 90"/>
                <a:gd name="T36" fmla="*/ 60 w 71"/>
                <a:gd name="T37" fmla="*/ 78 h 90"/>
                <a:gd name="T38" fmla="*/ 42 w 71"/>
                <a:gd name="T39" fmla="*/ 72 h 90"/>
                <a:gd name="T40" fmla="*/ 24 w 71"/>
                <a:gd name="T41" fmla="*/ 66 h 90"/>
                <a:gd name="T42" fmla="*/ 12 w 71"/>
                <a:gd name="T43" fmla="*/ 48 h 90"/>
                <a:gd name="T44" fmla="*/ 12 w 71"/>
                <a:gd name="T45" fmla="*/ 30 h 90"/>
                <a:gd name="T46" fmla="*/ 24 w 71"/>
                <a:gd name="T47" fmla="*/ 18 h 90"/>
                <a:gd name="T48" fmla="*/ 24 w 71"/>
                <a:gd name="T49" fmla="*/ 1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2" name="Freeform 30"/>
            <p:cNvSpPr>
              <a:spLocks noEditPoints="1"/>
            </p:cNvSpPr>
            <p:nvPr/>
          </p:nvSpPr>
          <p:spPr bwMode="ltGray">
            <a:xfrm>
              <a:off x="3743" y="3788"/>
              <a:ext cx="90" cy="96"/>
            </a:xfrm>
            <a:custGeom>
              <a:avLst/>
              <a:gdLst>
                <a:gd name="T0" fmla="*/ 66 w 90"/>
                <a:gd name="T1" fmla="*/ 96 h 96"/>
                <a:gd name="T2" fmla="*/ 78 w 90"/>
                <a:gd name="T3" fmla="*/ 66 h 96"/>
                <a:gd name="T4" fmla="*/ 90 w 90"/>
                <a:gd name="T5" fmla="*/ 42 h 96"/>
                <a:gd name="T6" fmla="*/ 78 w 90"/>
                <a:gd name="T7" fmla="*/ 18 h 96"/>
                <a:gd name="T8" fmla="*/ 60 w 90"/>
                <a:gd name="T9" fmla="*/ 0 h 96"/>
                <a:gd name="T10" fmla="*/ 30 w 90"/>
                <a:gd name="T11" fmla="*/ 6 h 96"/>
                <a:gd name="T12" fmla="*/ 18 w 90"/>
                <a:gd name="T13" fmla="*/ 18 h 96"/>
                <a:gd name="T14" fmla="*/ 6 w 90"/>
                <a:gd name="T15" fmla="*/ 30 h 96"/>
                <a:gd name="T16" fmla="*/ 0 w 90"/>
                <a:gd name="T17" fmla="*/ 42 h 96"/>
                <a:gd name="T18" fmla="*/ 6 w 90"/>
                <a:gd name="T19" fmla="*/ 60 h 96"/>
                <a:gd name="T20" fmla="*/ 24 w 90"/>
                <a:gd name="T21" fmla="*/ 78 h 96"/>
                <a:gd name="T22" fmla="*/ 48 w 90"/>
                <a:gd name="T23" fmla="*/ 90 h 96"/>
                <a:gd name="T24" fmla="*/ 66 w 90"/>
                <a:gd name="T25" fmla="*/ 96 h 96"/>
                <a:gd name="T26" fmla="*/ 66 w 90"/>
                <a:gd name="T27" fmla="*/ 96 h 96"/>
                <a:gd name="T28" fmla="*/ 42 w 90"/>
                <a:gd name="T29" fmla="*/ 18 h 96"/>
                <a:gd name="T30" fmla="*/ 60 w 90"/>
                <a:gd name="T31" fmla="*/ 18 h 96"/>
                <a:gd name="T32" fmla="*/ 72 w 90"/>
                <a:gd name="T33" fmla="*/ 24 h 96"/>
                <a:gd name="T34" fmla="*/ 72 w 90"/>
                <a:gd name="T35" fmla="*/ 36 h 96"/>
                <a:gd name="T36" fmla="*/ 72 w 90"/>
                <a:gd name="T37" fmla="*/ 48 h 96"/>
                <a:gd name="T38" fmla="*/ 66 w 90"/>
                <a:gd name="T39" fmla="*/ 72 h 96"/>
                <a:gd name="T40" fmla="*/ 60 w 90"/>
                <a:gd name="T41" fmla="*/ 78 h 96"/>
                <a:gd name="T42" fmla="*/ 60 w 90"/>
                <a:gd name="T43" fmla="*/ 84 h 96"/>
                <a:gd name="T44" fmla="*/ 42 w 90"/>
                <a:gd name="T45" fmla="*/ 72 h 96"/>
                <a:gd name="T46" fmla="*/ 30 w 90"/>
                <a:gd name="T47" fmla="*/ 66 h 96"/>
                <a:gd name="T48" fmla="*/ 18 w 90"/>
                <a:gd name="T49" fmla="*/ 42 h 96"/>
                <a:gd name="T50" fmla="*/ 24 w 90"/>
                <a:gd name="T51" fmla="*/ 30 h 96"/>
                <a:gd name="T52" fmla="*/ 42 w 90"/>
                <a:gd name="T53" fmla="*/ 18 h 96"/>
                <a:gd name="T54" fmla="*/ 42 w 90"/>
                <a:gd name="T55"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33" name="Freeform 31"/>
            <p:cNvSpPr>
              <a:spLocks noEditPoints="1"/>
            </p:cNvSpPr>
            <p:nvPr/>
          </p:nvSpPr>
          <p:spPr bwMode="ltGray">
            <a:xfrm>
              <a:off x="5422" y="3603"/>
              <a:ext cx="72" cy="108"/>
            </a:xfrm>
            <a:custGeom>
              <a:avLst/>
              <a:gdLst>
                <a:gd name="T0" fmla="*/ 0 w 72"/>
                <a:gd name="T1" fmla="*/ 90 h 108"/>
                <a:gd name="T2" fmla="*/ 12 w 72"/>
                <a:gd name="T3" fmla="*/ 102 h 108"/>
                <a:gd name="T4" fmla="*/ 24 w 72"/>
                <a:gd name="T5" fmla="*/ 108 h 108"/>
                <a:gd name="T6" fmla="*/ 48 w 72"/>
                <a:gd name="T7" fmla="*/ 108 h 108"/>
                <a:gd name="T8" fmla="*/ 66 w 72"/>
                <a:gd name="T9" fmla="*/ 96 h 108"/>
                <a:gd name="T10" fmla="*/ 72 w 72"/>
                <a:gd name="T11" fmla="*/ 66 h 108"/>
                <a:gd name="T12" fmla="*/ 66 w 72"/>
                <a:gd name="T13" fmla="*/ 42 h 108"/>
                <a:gd name="T14" fmla="*/ 60 w 72"/>
                <a:gd name="T15" fmla="*/ 18 h 108"/>
                <a:gd name="T16" fmla="*/ 48 w 72"/>
                <a:gd name="T17" fmla="*/ 6 h 108"/>
                <a:gd name="T18" fmla="*/ 42 w 72"/>
                <a:gd name="T19" fmla="*/ 0 h 108"/>
                <a:gd name="T20" fmla="*/ 42 w 72"/>
                <a:gd name="T21" fmla="*/ 0 h 108"/>
                <a:gd name="T22" fmla="*/ 36 w 72"/>
                <a:gd name="T23" fmla="*/ 0 h 108"/>
                <a:gd name="T24" fmla="*/ 18 w 72"/>
                <a:gd name="T25" fmla="*/ 24 h 108"/>
                <a:gd name="T26" fmla="*/ 6 w 72"/>
                <a:gd name="T27" fmla="*/ 48 h 108"/>
                <a:gd name="T28" fmla="*/ 0 w 72"/>
                <a:gd name="T29" fmla="*/ 66 h 108"/>
                <a:gd name="T30" fmla="*/ 0 w 72"/>
                <a:gd name="T31" fmla="*/ 90 h 108"/>
                <a:gd name="T32" fmla="*/ 0 w 72"/>
                <a:gd name="T33" fmla="*/ 90 h 108"/>
                <a:gd name="T34" fmla="*/ 12 w 72"/>
                <a:gd name="T35" fmla="*/ 66 h 108"/>
                <a:gd name="T36" fmla="*/ 18 w 72"/>
                <a:gd name="T37" fmla="*/ 48 h 108"/>
                <a:gd name="T38" fmla="*/ 24 w 72"/>
                <a:gd name="T39" fmla="*/ 36 h 108"/>
                <a:gd name="T40" fmla="*/ 30 w 72"/>
                <a:gd name="T41" fmla="*/ 24 h 108"/>
                <a:gd name="T42" fmla="*/ 36 w 72"/>
                <a:gd name="T43" fmla="*/ 18 h 108"/>
                <a:gd name="T44" fmla="*/ 54 w 72"/>
                <a:gd name="T45" fmla="*/ 30 h 108"/>
                <a:gd name="T46" fmla="*/ 60 w 72"/>
                <a:gd name="T47" fmla="*/ 48 h 108"/>
                <a:gd name="T48" fmla="*/ 66 w 72"/>
                <a:gd name="T49" fmla="*/ 72 h 108"/>
                <a:gd name="T50" fmla="*/ 66 w 72"/>
                <a:gd name="T51" fmla="*/ 84 h 108"/>
                <a:gd name="T52" fmla="*/ 54 w 72"/>
                <a:gd name="T53" fmla="*/ 96 h 108"/>
                <a:gd name="T54" fmla="*/ 30 w 72"/>
                <a:gd name="T55" fmla="*/ 102 h 108"/>
                <a:gd name="T56" fmla="*/ 24 w 72"/>
                <a:gd name="T57" fmla="*/ 96 h 108"/>
                <a:gd name="T58" fmla="*/ 12 w 72"/>
                <a:gd name="T59" fmla="*/ 90 h 108"/>
                <a:gd name="T60" fmla="*/ 12 w 72"/>
                <a:gd name="T61" fmla="*/ 78 h 108"/>
                <a:gd name="T62" fmla="*/ 12 w 72"/>
                <a:gd name="T63" fmla="*/ 66 h 108"/>
                <a:gd name="T64" fmla="*/ 12 w 72"/>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7" name="Freeform 35"/>
            <p:cNvSpPr>
              <a:spLocks/>
            </p:cNvSpPr>
            <p:nvPr/>
          </p:nvSpPr>
          <p:spPr bwMode="ltGray">
            <a:xfrm>
              <a:off x="4306" y="1529"/>
              <a:ext cx="252" cy="1576"/>
            </a:xfrm>
            <a:custGeom>
              <a:avLst/>
              <a:gdLst>
                <a:gd name="T0" fmla="*/ 252 w 252"/>
                <a:gd name="T1" fmla="*/ 1576 h 1576"/>
                <a:gd name="T2" fmla="*/ 12 w 252"/>
                <a:gd name="T3" fmla="*/ 84 h 1576"/>
                <a:gd name="T4" fmla="*/ 12 w 252"/>
                <a:gd name="T5" fmla="*/ 60 h 1576"/>
                <a:gd name="T6" fmla="*/ 0 w 252"/>
                <a:gd name="T7" fmla="*/ 12 h 1576"/>
                <a:gd name="T8" fmla="*/ 72 w 252"/>
                <a:gd name="T9" fmla="*/ 0 h 1576"/>
                <a:gd name="T10" fmla="*/ 72 w 252"/>
                <a:gd name="T11" fmla="*/ 0 h 1576"/>
                <a:gd name="T12" fmla="*/ 78 w 252"/>
                <a:gd name="T13" fmla="*/ 48 h 1576"/>
                <a:gd name="T14" fmla="*/ 88 w 252"/>
                <a:gd name="T15" fmla="*/ 66 h 15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38" name="Freeform 36"/>
            <p:cNvSpPr>
              <a:spLocks/>
            </p:cNvSpPr>
            <p:nvPr/>
          </p:nvSpPr>
          <p:spPr bwMode="ltGray">
            <a:xfrm>
              <a:off x="4169" y="1421"/>
              <a:ext cx="317" cy="138"/>
            </a:xfrm>
            <a:custGeom>
              <a:avLst/>
              <a:gdLst>
                <a:gd name="T0" fmla="*/ 161 w 316"/>
                <a:gd name="T1" fmla="*/ 0 h 138"/>
                <a:gd name="T2" fmla="*/ 227 w 316"/>
                <a:gd name="T3" fmla="*/ 6 h 138"/>
                <a:gd name="T4" fmla="*/ 275 w 316"/>
                <a:gd name="T5" fmla="*/ 36 h 138"/>
                <a:gd name="T6" fmla="*/ 304 w 316"/>
                <a:gd name="T7" fmla="*/ 78 h 138"/>
                <a:gd name="T8" fmla="*/ 316 w 316"/>
                <a:gd name="T9" fmla="*/ 138 h 138"/>
                <a:gd name="T10" fmla="*/ 0 w 316"/>
                <a:gd name="T11" fmla="*/ 138 h 138"/>
                <a:gd name="T12" fmla="*/ 11 w 316"/>
                <a:gd name="T13" fmla="*/ 78 h 138"/>
                <a:gd name="T14" fmla="*/ 47 w 316"/>
                <a:gd name="T15" fmla="*/ 36 h 138"/>
                <a:gd name="T16" fmla="*/ 95 w 316"/>
                <a:gd name="T17" fmla="*/ 6 h 138"/>
                <a:gd name="T18" fmla="*/ 161 w 316"/>
                <a:gd name="T19" fmla="*/ 0 h 138"/>
                <a:gd name="T20" fmla="*/ 161 w 316"/>
                <a:gd name="T2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a:lvl1pPr>
          </a:lstStyle>
          <a:p>
            <a:pPr lvl="0"/>
            <a:r>
              <a:rPr lang="en-US" noProof="0"/>
              <a:t>Click to edit Master title style</a:t>
            </a:r>
          </a:p>
        </p:txBody>
      </p:sp>
      <p:sp>
        <p:nvSpPr>
          <p:cNvPr id="39" name="Rectangle 37"/>
          <p:cNvSpPr>
            <a:spLocks noGrp="1" noChangeArrowheads="1"/>
          </p:cNvSpPr>
          <p:nvPr>
            <p:ph type="dt" sz="half" idx="10"/>
          </p:nvPr>
        </p:nvSpPr>
        <p:spPr/>
        <p:txBody>
          <a:bodyPr/>
          <a:lstStyle>
            <a:lvl1pPr>
              <a:defRPr/>
            </a:lvl1pPr>
          </a:lstStyle>
          <a:p>
            <a:endParaRPr lang="en-US" altLang="en-US"/>
          </a:p>
        </p:txBody>
      </p:sp>
      <p:sp>
        <p:nvSpPr>
          <p:cNvPr id="40" name="Rectangle 38"/>
          <p:cNvSpPr>
            <a:spLocks noGrp="1" noChangeArrowheads="1"/>
          </p:cNvSpPr>
          <p:nvPr>
            <p:ph type="ftr" sz="quarter" idx="11"/>
          </p:nvPr>
        </p:nvSpPr>
        <p:spPr/>
        <p:txBody>
          <a:bodyPr/>
          <a:lstStyle>
            <a:lvl1pPr>
              <a:defRPr/>
            </a:lvl1pPr>
          </a:lstStyle>
          <a:p>
            <a:endParaRPr lang="en-US" altLang="en-US"/>
          </a:p>
        </p:txBody>
      </p:sp>
      <p:sp>
        <p:nvSpPr>
          <p:cNvPr id="41" name="Rectangle 41"/>
          <p:cNvSpPr>
            <a:spLocks noGrp="1" noChangeArrowheads="1"/>
          </p:cNvSpPr>
          <p:nvPr>
            <p:ph type="sldNum" sz="quarter" idx="12"/>
          </p:nvPr>
        </p:nvSpPr>
        <p:spPr/>
        <p:txBody>
          <a:bodyPr/>
          <a:lstStyle>
            <a:lvl1pPr>
              <a:defRPr/>
            </a:lvl1pPr>
          </a:lstStyle>
          <a:p>
            <a:fld id="{D0F2922D-5587-47DB-8F1A-99C805868DFB}" type="slidenum">
              <a:rPr lang="en-US" altLang="en-US"/>
              <a:pPr/>
              <a:t>‹#›</a:t>
            </a:fld>
            <a:endParaRPr lang="en-US" altLang="en-US"/>
          </a:p>
        </p:txBody>
      </p:sp>
    </p:spTree>
    <p:extLst>
      <p:ext uri="{BB962C8B-B14F-4D97-AF65-F5344CB8AC3E}">
        <p14:creationId xmlns:p14="http://schemas.microsoft.com/office/powerpoint/2010/main" val="1066620391"/>
      </p:ext>
    </p:extLst>
  </p:cSld>
  <p:clrMapOvr>
    <a:masterClrMapping/>
  </p:clrMapOvr>
</p:sldLayout>
</file>

<file path=ppt/slideLayouts/slideLayout11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450F23B1-C756-4371-9B37-9FD27E74F785}" type="slidenum">
              <a:rPr lang="en-US" altLang="en-US"/>
              <a:pPr/>
              <a:t>‹#›</a:t>
            </a:fld>
            <a:endParaRPr lang="en-US" altLang="en-US"/>
          </a:p>
        </p:txBody>
      </p:sp>
    </p:spTree>
    <p:extLst>
      <p:ext uri="{BB962C8B-B14F-4D97-AF65-F5344CB8AC3E}">
        <p14:creationId xmlns:p14="http://schemas.microsoft.com/office/powerpoint/2010/main" val="3645720531"/>
      </p:ext>
    </p:extLst>
  </p:cSld>
  <p:clrMapOvr>
    <a:masterClrMapping/>
  </p:clrMapOvr>
</p:sldLayout>
</file>

<file path=ppt/slideLayouts/slideLayout11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1A290D5B-9752-489C-A8B7-3B38F833F31A}" type="slidenum">
              <a:rPr lang="en-US" altLang="en-US"/>
              <a:pPr/>
              <a:t>‹#›</a:t>
            </a:fld>
            <a:endParaRPr lang="en-US" altLang="en-US"/>
          </a:p>
        </p:txBody>
      </p:sp>
    </p:spTree>
    <p:extLst>
      <p:ext uri="{BB962C8B-B14F-4D97-AF65-F5344CB8AC3E}">
        <p14:creationId xmlns:p14="http://schemas.microsoft.com/office/powerpoint/2010/main" val="1174276832"/>
      </p:ext>
    </p:extLst>
  </p:cSld>
  <p:clrMapOvr>
    <a:masterClrMapping/>
  </p:clrMapOvr>
</p:sldLayout>
</file>

<file path=ppt/slideLayouts/slideLayout11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F4AB3AE3-30F4-4D14-A511-3360F1590DF0}" type="slidenum">
              <a:rPr lang="en-US" altLang="en-US"/>
              <a:pPr/>
              <a:t>‹#›</a:t>
            </a:fld>
            <a:endParaRPr lang="en-US" altLang="en-US"/>
          </a:p>
        </p:txBody>
      </p:sp>
    </p:spTree>
    <p:extLst>
      <p:ext uri="{BB962C8B-B14F-4D97-AF65-F5344CB8AC3E}">
        <p14:creationId xmlns:p14="http://schemas.microsoft.com/office/powerpoint/2010/main" val="2447943146"/>
      </p:ext>
    </p:extLst>
  </p:cSld>
  <p:clrMapOvr>
    <a:masterClrMapping/>
  </p:clrMapOvr>
</p:sldLayout>
</file>

<file path=ppt/slideLayouts/slideLayout11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endParaRPr lang="en-US" altLang="en-US"/>
          </a:p>
        </p:txBody>
      </p:sp>
      <p:sp>
        <p:nvSpPr>
          <p:cNvPr id="8" name="Rectangle 40"/>
          <p:cNvSpPr>
            <a:spLocks noGrp="1" noChangeArrowheads="1"/>
          </p:cNvSpPr>
          <p:nvPr>
            <p:ph type="ftr" sz="quarter" idx="11"/>
          </p:nvPr>
        </p:nvSpPr>
        <p:spPr>
          <a:ln/>
        </p:spPr>
        <p:txBody>
          <a:bodyPr/>
          <a:lstStyle>
            <a:lvl1pPr>
              <a:defRPr/>
            </a:lvl1pPr>
          </a:lstStyle>
          <a:p>
            <a:endParaRPr lang="en-US" altLang="en-US"/>
          </a:p>
        </p:txBody>
      </p:sp>
      <p:sp>
        <p:nvSpPr>
          <p:cNvPr id="9" name="Rectangle 41"/>
          <p:cNvSpPr>
            <a:spLocks noGrp="1" noChangeArrowheads="1"/>
          </p:cNvSpPr>
          <p:nvPr>
            <p:ph type="sldNum" sz="quarter" idx="12"/>
          </p:nvPr>
        </p:nvSpPr>
        <p:spPr>
          <a:ln/>
        </p:spPr>
        <p:txBody>
          <a:bodyPr/>
          <a:lstStyle>
            <a:lvl1pPr>
              <a:defRPr/>
            </a:lvl1pPr>
          </a:lstStyle>
          <a:p>
            <a:fld id="{F31EF3E6-A599-42C2-A534-8A4E5136AED4}" type="slidenum">
              <a:rPr lang="en-US" altLang="en-US"/>
              <a:pPr/>
              <a:t>‹#›</a:t>
            </a:fld>
            <a:endParaRPr lang="en-US" altLang="en-US"/>
          </a:p>
        </p:txBody>
      </p:sp>
    </p:spTree>
    <p:extLst>
      <p:ext uri="{BB962C8B-B14F-4D97-AF65-F5344CB8AC3E}">
        <p14:creationId xmlns:p14="http://schemas.microsoft.com/office/powerpoint/2010/main" val="2439085112"/>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6703790"/>
      </p:ext>
    </p:extLst>
  </p:cSld>
  <p:clrMapOvr>
    <a:masterClrMapping/>
  </p:clrMapOvr>
  <p:transition spd="med">
    <p:fade/>
  </p:transition>
</p:sldLayout>
</file>

<file path=ppt/slideLayouts/slideLayout11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endParaRPr lang="en-US" altLang="en-US"/>
          </a:p>
        </p:txBody>
      </p:sp>
      <p:sp>
        <p:nvSpPr>
          <p:cNvPr id="4" name="Rectangle 40"/>
          <p:cNvSpPr>
            <a:spLocks noGrp="1" noChangeArrowheads="1"/>
          </p:cNvSpPr>
          <p:nvPr>
            <p:ph type="ftr" sz="quarter" idx="11"/>
          </p:nvPr>
        </p:nvSpPr>
        <p:spPr>
          <a:ln/>
        </p:spPr>
        <p:txBody>
          <a:bodyPr/>
          <a:lstStyle>
            <a:lvl1pPr>
              <a:defRPr/>
            </a:lvl1pPr>
          </a:lstStyle>
          <a:p>
            <a:endParaRPr lang="en-US" altLang="en-US"/>
          </a:p>
        </p:txBody>
      </p:sp>
      <p:sp>
        <p:nvSpPr>
          <p:cNvPr id="5" name="Rectangle 41"/>
          <p:cNvSpPr>
            <a:spLocks noGrp="1" noChangeArrowheads="1"/>
          </p:cNvSpPr>
          <p:nvPr>
            <p:ph type="sldNum" sz="quarter" idx="12"/>
          </p:nvPr>
        </p:nvSpPr>
        <p:spPr>
          <a:ln/>
        </p:spPr>
        <p:txBody>
          <a:bodyPr/>
          <a:lstStyle>
            <a:lvl1pPr>
              <a:defRPr/>
            </a:lvl1pPr>
          </a:lstStyle>
          <a:p>
            <a:fld id="{23A471C6-D85B-4B0E-A49E-40434E692669}" type="slidenum">
              <a:rPr lang="en-US" altLang="en-US"/>
              <a:pPr/>
              <a:t>‹#›</a:t>
            </a:fld>
            <a:endParaRPr lang="en-US" altLang="en-US"/>
          </a:p>
        </p:txBody>
      </p:sp>
    </p:spTree>
    <p:extLst>
      <p:ext uri="{BB962C8B-B14F-4D97-AF65-F5344CB8AC3E}">
        <p14:creationId xmlns:p14="http://schemas.microsoft.com/office/powerpoint/2010/main" val="3620520906"/>
      </p:ext>
    </p:extLst>
  </p:cSld>
  <p:clrMapOvr>
    <a:masterClrMapping/>
  </p:clrMapOvr>
</p:sldLayout>
</file>

<file path=ppt/slideLayouts/slideLayout11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endParaRPr lang="en-US" altLang="en-US"/>
          </a:p>
        </p:txBody>
      </p:sp>
      <p:sp>
        <p:nvSpPr>
          <p:cNvPr id="3" name="Rectangle 40"/>
          <p:cNvSpPr>
            <a:spLocks noGrp="1" noChangeArrowheads="1"/>
          </p:cNvSpPr>
          <p:nvPr>
            <p:ph type="ftr" sz="quarter" idx="11"/>
          </p:nvPr>
        </p:nvSpPr>
        <p:spPr>
          <a:ln/>
        </p:spPr>
        <p:txBody>
          <a:bodyPr/>
          <a:lstStyle>
            <a:lvl1pPr>
              <a:defRPr/>
            </a:lvl1pPr>
          </a:lstStyle>
          <a:p>
            <a:endParaRPr lang="en-US" altLang="en-US"/>
          </a:p>
        </p:txBody>
      </p:sp>
      <p:sp>
        <p:nvSpPr>
          <p:cNvPr id="4" name="Rectangle 41"/>
          <p:cNvSpPr>
            <a:spLocks noGrp="1" noChangeArrowheads="1"/>
          </p:cNvSpPr>
          <p:nvPr>
            <p:ph type="sldNum" sz="quarter" idx="12"/>
          </p:nvPr>
        </p:nvSpPr>
        <p:spPr>
          <a:ln/>
        </p:spPr>
        <p:txBody>
          <a:bodyPr/>
          <a:lstStyle>
            <a:lvl1pPr>
              <a:defRPr/>
            </a:lvl1pPr>
          </a:lstStyle>
          <a:p>
            <a:fld id="{488D376D-884D-4F87-9965-D6667802F05B}" type="slidenum">
              <a:rPr lang="en-US" altLang="en-US"/>
              <a:pPr/>
              <a:t>‹#›</a:t>
            </a:fld>
            <a:endParaRPr lang="en-US" altLang="en-US"/>
          </a:p>
        </p:txBody>
      </p:sp>
    </p:spTree>
    <p:extLst>
      <p:ext uri="{BB962C8B-B14F-4D97-AF65-F5344CB8AC3E}">
        <p14:creationId xmlns:p14="http://schemas.microsoft.com/office/powerpoint/2010/main" val="3627692277"/>
      </p:ext>
    </p:extLst>
  </p:cSld>
  <p:clrMapOvr>
    <a:masterClrMapping/>
  </p:clrMapOvr>
</p:sldLayout>
</file>

<file path=ppt/slideLayouts/slideLayout11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D7291E64-5D8F-4725-B28F-C89B3941BF2D}" type="slidenum">
              <a:rPr lang="en-US" altLang="en-US"/>
              <a:pPr/>
              <a:t>‹#›</a:t>
            </a:fld>
            <a:endParaRPr lang="en-US" altLang="en-US"/>
          </a:p>
        </p:txBody>
      </p:sp>
    </p:spTree>
    <p:extLst>
      <p:ext uri="{BB962C8B-B14F-4D97-AF65-F5344CB8AC3E}">
        <p14:creationId xmlns:p14="http://schemas.microsoft.com/office/powerpoint/2010/main" val="1123295225"/>
      </p:ext>
    </p:extLst>
  </p:cSld>
  <p:clrMapOvr>
    <a:masterClrMapping/>
  </p:clrMapOvr>
</p:sldLayout>
</file>

<file path=ppt/slideLayouts/slideLayout11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4031D3A3-3B52-413C-B6FA-68020EDA636F}" type="slidenum">
              <a:rPr lang="en-US" altLang="en-US"/>
              <a:pPr/>
              <a:t>‹#›</a:t>
            </a:fld>
            <a:endParaRPr lang="en-US" altLang="en-US"/>
          </a:p>
        </p:txBody>
      </p:sp>
    </p:spTree>
    <p:extLst>
      <p:ext uri="{BB962C8B-B14F-4D97-AF65-F5344CB8AC3E}">
        <p14:creationId xmlns:p14="http://schemas.microsoft.com/office/powerpoint/2010/main" val="1156400820"/>
      </p:ext>
    </p:extLst>
  </p:cSld>
  <p:clrMapOvr>
    <a:masterClrMapping/>
  </p:clrMapOvr>
</p:sldLayout>
</file>

<file path=ppt/slideLayouts/slideLayout11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6F4FB461-189F-4187-9391-B6D8C29F4529}" type="slidenum">
              <a:rPr lang="en-US" altLang="en-US"/>
              <a:pPr/>
              <a:t>‹#›</a:t>
            </a:fld>
            <a:endParaRPr lang="en-US" altLang="en-US"/>
          </a:p>
        </p:txBody>
      </p:sp>
    </p:spTree>
    <p:extLst>
      <p:ext uri="{BB962C8B-B14F-4D97-AF65-F5344CB8AC3E}">
        <p14:creationId xmlns:p14="http://schemas.microsoft.com/office/powerpoint/2010/main" val="3891328169"/>
      </p:ext>
    </p:extLst>
  </p:cSld>
  <p:clrMapOvr>
    <a:masterClrMapping/>
  </p:clrMapOvr>
</p:sldLayout>
</file>

<file path=ppt/slideLayouts/slideLayout11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BCDE563E-F654-4F6A-A654-C5AEDBDA80BE}" type="slidenum">
              <a:rPr lang="en-US" altLang="en-US"/>
              <a:pPr/>
              <a:t>‹#›</a:t>
            </a:fld>
            <a:endParaRPr lang="en-US" altLang="en-US"/>
          </a:p>
        </p:txBody>
      </p:sp>
    </p:spTree>
    <p:extLst>
      <p:ext uri="{BB962C8B-B14F-4D97-AF65-F5344CB8AC3E}">
        <p14:creationId xmlns:p14="http://schemas.microsoft.com/office/powerpoint/2010/main" val="2014380647"/>
      </p:ext>
    </p:extLst>
  </p:cSld>
  <p:clrMapOvr>
    <a:masterClrMapping/>
  </p:clrMapOvr>
</p:sldLayout>
</file>

<file path=ppt/slideLayouts/slideLayout1146.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endParaRPr lang="en-US" altLang="en-US"/>
          </a:p>
        </p:txBody>
      </p:sp>
      <p:sp>
        <p:nvSpPr>
          <p:cNvPr id="7" name="Rectangle 40"/>
          <p:cNvSpPr>
            <a:spLocks noGrp="1" noChangeArrowheads="1"/>
          </p:cNvSpPr>
          <p:nvPr>
            <p:ph type="ftr" sz="quarter" idx="11"/>
          </p:nvPr>
        </p:nvSpPr>
        <p:spPr>
          <a:ln/>
        </p:spPr>
        <p:txBody>
          <a:bodyPr/>
          <a:lstStyle>
            <a:lvl1pPr>
              <a:defRPr/>
            </a:lvl1pPr>
          </a:lstStyle>
          <a:p>
            <a:endParaRPr lang="en-US" altLang="en-US"/>
          </a:p>
        </p:txBody>
      </p:sp>
      <p:sp>
        <p:nvSpPr>
          <p:cNvPr id="8" name="Rectangle 41"/>
          <p:cNvSpPr>
            <a:spLocks noGrp="1" noChangeArrowheads="1"/>
          </p:cNvSpPr>
          <p:nvPr>
            <p:ph type="sldNum" sz="quarter" idx="12"/>
          </p:nvPr>
        </p:nvSpPr>
        <p:spPr>
          <a:ln/>
        </p:spPr>
        <p:txBody>
          <a:bodyPr/>
          <a:lstStyle>
            <a:lvl1pPr>
              <a:defRPr/>
            </a:lvl1pPr>
          </a:lstStyle>
          <a:p>
            <a:fld id="{6EDA4251-7A69-4D1B-9D01-AAAE807B6349}" type="slidenum">
              <a:rPr lang="en-US" altLang="en-US"/>
              <a:pPr/>
              <a:t>‹#›</a:t>
            </a:fld>
            <a:endParaRPr lang="en-US" altLang="en-US"/>
          </a:p>
        </p:txBody>
      </p:sp>
    </p:spTree>
    <p:extLst>
      <p:ext uri="{BB962C8B-B14F-4D97-AF65-F5344CB8AC3E}">
        <p14:creationId xmlns:p14="http://schemas.microsoft.com/office/powerpoint/2010/main" val="2805841373"/>
      </p:ext>
    </p:extLst>
  </p:cSld>
  <p:clrMapOvr>
    <a:masterClrMapping/>
  </p:clrMapOvr>
</p:sldLayout>
</file>

<file path=ppt/slideLayouts/slideLayout114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D3D171F3-A6C6-4F19-A7A4-A2BF6E2F76FC}" type="slidenum">
              <a:rPr lang="en-US" altLang="en-US"/>
              <a:pPr/>
              <a:t>‹#›</a:t>
            </a:fld>
            <a:endParaRPr lang="en-US" altLang="en-US"/>
          </a:p>
        </p:txBody>
      </p:sp>
    </p:spTree>
    <p:extLst>
      <p:ext uri="{BB962C8B-B14F-4D97-AF65-F5344CB8AC3E}">
        <p14:creationId xmlns:p14="http://schemas.microsoft.com/office/powerpoint/2010/main" val="800465844"/>
      </p:ext>
    </p:extLst>
  </p:cSld>
  <p:clrMapOvr>
    <a:masterClrMapping/>
  </p:clrMapOvr>
</p:sldLayout>
</file>

<file path=ppt/slideLayouts/slideLayout114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GB"/>
            </a:p>
          </p:txBody>
        </p:sp>
      </p:grpSp>
      <p:sp>
        <p:nvSpPr>
          <p:cNvPr id="101381" name="Rectangle 5"/>
          <p:cNvSpPr>
            <a:spLocks noGrp="1" noChangeArrowheads="1"/>
          </p:cNvSpPr>
          <p:nvPr>
            <p:ph type="subTitle" sz="quarter"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101385"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6"/>
          <p:cNvSpPr>
            <a:spLocks noGrp="1" noChangeArrowheads="1"/>
          </p:cNvSpPr>
          <p:nvPr>
            <p:ph type="dt" sz="quarter" idx="10"/>
          </p:nvPr>
        </p:nvSpPr>
        <p:spPr/>
        <p:txBody>
          <a:bodyPr/>
          <a:lstStyle>
            <a:lvl1pPr>
              <a:defRPr/>
            </a:lvl1pPr>
          </a:lstStyle>
          <a:p>
            <a:endParaRPr lang="en-US" altLang="en-US"/>
          </a:p>
        </p:txBody>
      </p:sp>
      <p:sp>
        <p:nvSpPr>
          <p:cNvPr id="8" name="Rectangle 7"/>
          <p:cNvSpPr>
            <a:spLocks noGrp="1" noChangeArrowheads="1"/>
          </p:cNvSpPr>
          <p:nvPr>
            <p:ph type="ftr" sz="quarter" idx="11"/>
          </p:nvPr>
        </p:nvSpPr>
        <p:spPr/>
        <p:txBody>
          <a:bodyPr/>
          <a:lstStyle>
            <a:lvl1pPr>
              <a:defRPr/>
            </a:lvl1pPr>
          </a:lstStyle>
          <a:p>
            <a:endParaRPr lang="en-US" altLang="en-US"/>
          </a:p>
        </p:txBody>
      </p:sp>
      <p:sp>
        <p:nvSpPr>
          <p:cNvPr id="9" name="Rectangle 8"/>
          <p:cNvSpPr>
            <a:spLocks noGrp="1" noChangeArrowheads="1"/>
          </p:cNvSpPr>
          <p:nvPr>
            <p:ph type="sldNum" sz="quarter" idx="12"/>
          </p:nvPr>
        </p:nvSpPr>
        <p:spPr/>
        <p:txBody>
          <a:bodyPr/>
          <a:lstStyle>
            <a:lvl1pPr>
              <a:defRPr/>
            </a:lvl1pPr>
          </a:lstStyle>
          <a:p>
            <a:fld id="{8AF614CF-573B-4D5D-946A-598E205BB9B5}" type="slidenum">
              <a:rPr lang="en-US" altLang="en-US"/>
              <a:pPr/>
              <a:t>‹#›</a:t>
            </a:fld>
            <a:endParaRPr lang="en-US" altLang="en-US"/>
          </a:p>
        </p:txBody>
      </p:sp>
    </p:spTree>
    <p:extLst>
      <p:ext uri="{BB962C8B-B14F-4D97-AF65-F5344CB8AC3E}">
        <p14:creationId xmlns:p14="http://schemas.microsoft.com/office/powerpoint/2010/main" val="3281740951"/>
      </p:ext>
    </p:extLst>
  </p:cSld>
  <p:clrMapOvr>
    <a:masterClrMapping/>
  </p:clrMapOvr>
</p:sldLayout>
</file>

<file path=ppt/slideLayouts/slideLayout11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56DE5035-CA81-4AD4-9EA8-827241A672C4}" type="slidenum">
              <a:rPr lang="en-US" altLang="en-US"/>
              <a:pPr/>
              <a:t>‹#›</a:t>
            </a:fld>
            <a:endParaRPr lang="en-US" altLang="en-US"/>
          </a:p>
        </p:txBody>
      </p:sp>
    </p:spTree>
    <p:extLst>
      <p:ext uri="{BB962C8B-B14F-4D97-AF65-F5344CB8AC3E}">
        <p14:creationId xmlns:p14="http://schemas.microsoft.com/office/powerpoint/2010/main" val="3647321384"/>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22993512"/>
      </p:ext>
    </p:extLst>
  </p:cSld>
  <p:clrMapOvr>
    <a:masterClrMapping/>
  </p:clrMapOvr>
  <p:transition spd="med">
    <p:fade/>
  </p:transition>
</p:sldLayout>
</file>

<file path=ppt/slideLayouts/slideLayout11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343D549B-87F0-4AE9-90E2-EBE3F7CEBDC9}" type="slidenum">
              <a:rPr lang="en-US" altLang="en-US"/>
              <a:pPr/>
              <a:t>‹#›</a:t>
            </a:fld>
            <a:endParaRPr lang="en-US" altLang="en-US"/>
          </a:p>
        </p:txBody>
      </p:sp>
    </p:spTree>
    <p:extLst>
      <p:ext uri="{BB962C8B-B14F-4D97-AF65-F5344CB8AC3E}">
        <p14:creationId xmlns:p14="http://schemas.microsoft.com/office/powerpoint/2010/main" val="147869300"/>
      </p:ext>
    </p:extLst>
  </p:cSld>
  <p:clrMapOvr>
    <a:masterClrMapping/>
  </p:clrMapOvr>
</p:sldLayout>
</file>

<file path=ppt/slideLayouts/slideLayout11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0B874A14-5B9C-44EC-AD5F-4A6F85DE20D9}" type="slidenum">
              <a:rPr lang="en-US" altLang="en-US"/>
              <a:pPr/>
              <a:t>‹#›</a:t>
            </a:fld>
            <a:endParaRPr lang="en-US" altLang="en-US"/>
          </a:p>
        </p:txBody>
      </p:sp>
    </p:spTree>
    <p:extLst>
      <p:ext uri="{BB962C8B-B14F-4D97-AF65-F5344CB8AC3E}">
        <p14:creationId xmlns:p14="http://schemas.microsoft.com/office/powerpoint/2010/main" val="735279685"/>
      </p:ext>
    </p:extLst>
  </p:cSld>
  <p:clrMapOvr>
    <a:masterClrMapping/>
  </p:clrMapOvr>
</p:sldLayout>
</file>

<file path=ppt/slideLayouts/slideLayout11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endParaRPr lang="en-US" altLang="en-US"/>
          </a:p>
        </p:txBody>
      </p:sp>
      <p:sp>
        <p:nvSpPr>
          <p:cNvPr id="8" name="Rectangle 8"/>
          <p:cNvSpPr>
            <a:spLocks noGrp="1" noChangeArrowheads="1"/>
          </p:cNvSpPr>
          <p:nvPr>
            <p:ph type="ftr" sz="quarter" idx="11"/>
          </p:nvPr>
        </p:nvSpPr>
        <p:spPr>
          <a:ln/>
        </p:spPr>
        <p:txBody>
          <a:bodyPr/>
          <a:lstStyle>
            <a:lvl1pPr>
              <a:defRPr/>
            </a:lvl1pPr>
          </a:lstStyle>
          <a:p>
            <a:endParaRPr lang="en-US" altLang="en-US"/>
          </a:p>
        </p:txBody>
      </p:sp>
      <p:sp>
        <p:nvSpPr>
          <p:cNvPr id="9" name="Rectangle 9"/>
          <p:cNvSpPr>
            <a:spLocks noGrp="1" noChangeArrowheads="1"/>
          </p:cNvSpPr>
          <p:nvPr>
            <p:ph type="sldNum" sz="quarter" idx="12"/>
          </p:nvPr>
        </p:nvSpPr>
        <p:spPr>
          <a:ln/>
        </p:spPr>
        <p:txBody>
          <a:bodyPr/>
          <a:lstStyle>
            <a:lvl1pPr>
              <a:defRPr/>
            </a:lvl1pPr>
          </a:lstStyle>
          <a:p>
            <a:fld id="{88711285-54E9-465C-8985-9DE32A113102}" type="slidenum">
              <a:rPr lang="en-US" altLang="en-US"/>
              <a:pPr/>
              <a:t>‹#›</a:t>
            </a:fld>
            <a:endParaRPr lang="en-US" altLang="en-US"/>
          </a:p>
        </p:txBody>
      </p:sp>
    </p:spTree>
    <p:extLst>
      <p:ext uri="{BB962C8B-B14F-4D97-AF65-F5344CB8AC3E}">
        <p14:creationId xmlns:p14="http://schemas.microsoft.com/office/powerpoint/2010/main" val="1205153045"/>
      </p:ext>
    </p:extLst>
  </p:cSld>
  <p:clrMapOvr>
    <a:masterClrMapping/>
  </p:clrMapOvr>
</p:sldLayout>
</file>

<file path=ppt/slideLayouts/slideLayout11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endParaRPr lang="en-US" altLang="en-US"/>
          </a:p>
        </p:txBody>
      </p:sp>
      <p:sp>
        <p:nvSpPr>
          <p:cNvPr id="4" name="Rectangle 8"/>
          <p:cNvSpPr>
            <a:spLocks noGrp="1" noChangeArrowheads="1"/>
          </p:cNvSpPr>
          <p:nvPr>
            <p:ph type="ftr" sz="quarter" idx="11"/>
          </p:nvPr>
        </p:nvSpPr>
        <p:spPr>
          <a:ln/>
        </p:spPr>
        <p:txBody>
          <a:bodyPr/>
          <a:lstStyle>
            <a:lvl1pPr>
              <a:defRPr/>
            </a:lvl1pPr>
          </a:lstStyle>
          <a:p>
            <a:endParaRPr lang="en-US" altLang="en-US"/>
          </a:p>
        </p:txBody>
      </p:sp>
      <p:sp>
        <p:nvSpPr>
          <p:cNvPr id="5" name="Rectangle 9"/>
          <p:cNvSpPr>
            <a:spLocks noGrp="1" noChangeArrowheads="1"/>
          </p:cNvSpPr>
          <p:nvPr>
            <p:ph type="sldNum" sz="quarter" idx="12"/>
          </p:nvPr>
        </p:nvSpPr>
        <p:spPr>
          <a:ln/>
        </p:spPr>
        <p:txBody>
          <a:bodyPr/>
          <a:lstStyle>
            <a:lvl1pPr>
              <a:defRPr/>
            </a:lvl1pPr>
          </a:lstStyle>
          <a:p>
            <a:fld id="{9A49C574-ACD1-4F29-9549-DC7F2FB14A43}" type="slidenum">
              <a:rPr lang="en-US" altLang="en-US"/>
              <a:pPr/>
              <a:t>‹#›</a:t>
            </a:fld>
            <a:endParaRPr lang="en-US" altLang="en-US"/>
          </a:p>
        </p:txBody>
      </p:sp>
    </p:spTree>
    <p:extLst>
      <p:ext uri="{BB962C8B-B14F-4D97-AF65-F5344CB8AC3E}">
        <p14:creationId xmlns:p14="http://schemas.microsoft.com/office/powerpoint/2010/main" val="2033044378"/>
      </p:ext>
    </p:extLst>
  </p:cSld>
  <p:clrMapOvr>
    <a:masterClrMapping/>
  </p:clrMapOvr>
</p:sldLayout>
</file>

<file path=ppt/slideLayouts/slideLayout11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endParaRPr lang="en-US" altLang="en-US"/>
          </a:p>
        </p:txBody>
      </p:sp>
      <p:sp>
        <p:nvSpPr>
          <p:cNvPr id="3" name="Rectangle 8"/>
          <p:cNvSpPr>
            <a:spLocks noGrp="1" noChangeArrowheads="1"/>
          </p:cNvSpPr>
          <p:nvPr>
            <p:ph type="ftr" sz="quarter" idx="11"/>
          </p:nvPr>
        </p:nvSpPr>
        <p:spPr>
          <a:ln/>
        </p:spPr>
        <p:txBody>
          <a:bodyPr/>
          <a:lstStyle>
            <a:lvl1pPr>
              <a:defRPr/>
            </a:lvl1pPr>
          </a:lstStyle>
          <a:p>
            <a:endParaRPr lang="en-US" altLang="en-US"/>
          </a:p>
        </p:txBody>
      </p:sp>
      <p:sp>
        <p:nvSpPr>
          <p:cNvPr id="4" name="Rectangle 9"/>
          <p:cNvSpPr>
            <a:spLocks noGrp="1" noChangeArrowheads="1"/>
          </p:cNvSpPr>
          <p:nvPr>
            <p:ph type="sldNum" sz="quarter" idx="12"/>
          </p:nvPr>
        </p:nvSpPr>
        <p:spPr>
          <a:ln/>
        </p:spPr>
        <p:txBody>
          <a:bodyPr/>
          <a:lstStyle>
            <a:lvl1pPr>
              <a:defRPr/>
            </a:lvl1pPr>
          </a:lstStyle>
          <a:p>
            <a:fld id="{1E335966-0F69-4CEE-A638-AE9F288EF4C7}" type="slidenum">
              <a:rPr lang="en-US" altLang="en-US"/>
              <a:pPr/>
              <a:t>‹#›</a:t>
            </a:fld>
            <a:endParaRPr lang="en-US" altLang="en-US"/>
          </a:p>
        </p:txBody>
      </p:sp>
    </p:spTree>
    <p:extLst>
      <p:ext uri="{BB962C8B-B14F-4D97-AF65-F5344CB8AC3E}">
        <p14:creationId xmlns:p14="http://schemas.microsoft.com/office/powerpoint/2010/main" val="178289828"/>
      </p:ext>
    </p:extLst>
  </p:cSld>
  <p:clrMapOvr>
    <a:masterClrMapping/>
  </p:clrMapOvr>
</p:sldLayout>
</file>

<file path=ppt/slideLayouts/slideLayout11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633759A6-2BBC-41AD-8871-88D601D1E79B}" type="slidenum">
              <a:rPr lang="en-US" altLang="en-US"/>
              <a:pPr/>
              <a:t>‹#›</a:t>
            </a:fld>
            <a:endParaRPr lang="en-US" altLang="en-US"/>
          </a:p>
        </p:txBody>
      </p:sp>
    </p:spTree>
    <p:extLst>
      <p:ext uri="{BB962C8B-B14F-4D97-AF65-F5344CB8AC3E}">
        <p14:creationId xmlns:p14="http://schemas.microsoft.com/office/powerpoint/2010/main" val="1999873798"/>
      </p:ext>
    </p:extLst>
  </p:cSld>
  <p:clrMapOvr>
    <a:masterClrMapping/>
  </p:clrMapOvr>
</p:sldLayout>
</file>

<file path=ppt/slideLayouts/slideLayout11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8E4D1570-83A5-446A-8422-DAB7B68652FC}" type="slidenum">
              <a:rPr lang="en-US" altLang="en-US"/>
              <a:pPr/>
              <a:t>‹#›</a:t>
            </a:fld>
            <a:endParaRPr lang="en-US" altLang="en-US"/>
          </a:p>
        </p:txBody>
      </p:sp>
    </p:spTree>
    <p:extLst>
      <p:ext uri="{BB962C8B-B14F-4D97-AF65-F5344CB8AC3E}">
        <p14:creationId xmlns:p14="http://schemas.microsoft.com/office/powerpoint/2010/main" val="1101447738"/>
      </p:ext>
    </p:extLst>
  </p:cSld>
  <p:clrMapOvr>
    <a:masterClrMapping/>
  </p:clrMapOvr>
</p:sldLayout>
</file>

<file path=ppt/slideLayouts/slideLayout11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2D50FEDC-9876-45EB-AE4D-AB0EA95843EB}" type="slidenum">
              <a:rPr lang="en-US" altLang="en-US"/>
              <a:pPr/>
              <a:t>‹#›</a:t>
            </a:fld>
            <a:endParaRPr lang="en-US" altLang="en-US"/>
          </a:p>
        </p:txBody>
      </p:sp>
    </p:spTree>
    <p:extLst>
      <p:ext uri="{BB962C8B-B14F-4D97-AF65-F5344CB8AC3E}">
        <p14:creationId xmlns:p14="http://schemas.microsoft.com/office/powerpoint/2010/main" val="389569016"/>
      </p:ext>
    </p:extLst>
  </p:cSld>
  <p:clrMapOvr>
    <a:masterClrMapping/>
  </p:clrMapOvr>
</p:sldLayout>
</file>

<file path=ppt/slideLayouts/slideLayout11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D5C23C58-A294-401F-8588-3DE81BAC7C53}" type="slidenum">
              <a:rPr lang="en-US" altLang="en-US"/>
              <a:pPr/>
              <a:t>‹#›</a:t>
            </a:fld>
            <a:endParaRPr lang="en-US" altLang="en-US"/>
          </a:p>
        </p:txBody>
      </p:sp>
    </p:spTree>
    <p:extLst>
      <p:ext uri="{BB962C8B-B14F-4D97-AF65-F5344CB8AC3E}">
        <p14:creationId xmlns:p14="http://schemas.microsoft.com/office/powerpoint/2010/main" val="2998277037"/>
      </p:ext>
    </p:extLst>
  </p:cSld>
  <p:clrMapOvr>
    <a:masterClrMapping/>
  </p:clrMapOvr>
</p:sldLayout>
</file>

<file path=ppt/slideLayouts/slideLayout11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42690" name="Rectangle 1026"/>
          <p:cNvSpPr>
            <a:spLocks noGrp="1" noChangeArrowheads="1"/>
          </p:cNvSpPr>
          <p:nvPr>
            <p:ph type="ctrTitle"/>
          </p:nvPr>
        </p:nvSpPr>
        <p:spPr>
          <a:xfrm>
            <a:off x="1255713" y="1371600"/>
            <a:ext cx="6629400" cy="2057400"/>
          </a:xfrm>
        </p:spPr>
        <p:txBody>
          <a:bodyPr anchor="b"/>
          <a:lstStyle>
            <a:lvl1pPr>
              <a:defRPr/>
            </a:lvl1pPr>
          </a:lstStyle>
          <a:p>
            <a:r>
              <a:rPr lang="en-US"/>
              <a:t>Click to edit Master title style</a:t>
            </a:r>
          </a:p>
        </p:txBody>
      </p:sp>
      <p:sp>
        <p:nvSpPr>
          <p:cNvPr id="242691" name="Rectangle 1027"/>
          <p:cNvSpPr>
            <a:spLocks noGrp="1" noChangeArrowheads="1"/>
          </p:cNvSpPr>
          <p:nvPr>
            <p:ph type="subTitle" idx="1"/>
          </p:nvPr>
        </p:nvSpPr>
        <p:spPr>
          <a:xfrm>
            <a:off x="1371600" y="38100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51145131-1C88-4A3D-BC64-D6BB47070E56}" type="slidenum">
              <a:rPr lang="en-US" altLang="en-US"/>
              <a:pPr/>
              <a:t>‹#›</a:t>
            </a:fld>
            <a:endParaRPr lang="en-US" altLang="en-US"/>
          </a:p>
        </p:txBody>
      </p:sp>
    </p:spTree>
    <p:extLst>
      <p:ext uri="{BB962C8B-B14F-4D97-AF65-F5344CB8AC3E}">
        <p14:creationId xmlns:p14="http://schemas.microsoft.com/office/powerpoint/2010/main" val="4147709551"/>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170244157"/>
      </p:ext>
    </p:extLst>
  </p:cSld>
  <p:clrMapOvr>
    <a:masterClrMapping/>
  </p:clrMapOvr>
  <p:transition spd="med">
    <p:fade/>
  </p:transition>
</p:sldLayout>
</file>

<file path=ppt/slideLayouts/slideLayout11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E7565973-0FEE-4034-93DC-342F9DEF0F66}" type="slidenum">
              <a:rPr lang="en-US" altLang="en-US"/>
              <a:pPr/>
              <a:t>‹#›</a:t>
            </a:fld>
            <a:endParaRPr lang="en-US" altLang="en-US"/>
          </a:p>
        </p:txBody>
      </p:sp>
    </p:spTree>
    <p:extLst>
      <p:ext uri="{BB962C8B-B14F-4D97-AF65-F5344CB8AC3E}">
        <p14:creationId xmlns:p14="http://schemas.microsoft.com/office/powerpoint/2010/main" val="3516976376"/>
      </p:ext>
    </p:extLst>
  </p:cSld>
  <p:clrMapOvr>
    <a:masterClrMapping/>
  </p:clrMapOvr>
</p:sldLayout>
</file>

<file path=ppt/slideLayouts/slideLayout11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A323E74F-1049-4499-8EAB-73208F0EEB97}" type="slidenum">
              <a:rPr lang="en-US" altLang="en-US"/>
              <a:pPr/>
              <a:t>‹#›</a:t>
            </a:fld>
            <a:endParaRPr lang="en-US" altLang="en-US"/>
          </a:p>
        </p:txBody>
      </p:sp>
    </p:spTree>
    <p:extLst>
      <p:ext uri="{BB962C8B-B14F-4D97-AF65-F5344CB8AC3E}">
        <p14:creationId xmlns:p14="http://schemas.microsoft.com/office/powerpoint/2010/main" val="1447844845"/>
      </p:ext>
    </p:extLst>
  </p:cSld>
  <p:clrMapOvr>
    <a:masterClrMapping/>
  </p:clrMapOvr>
</p:sldLayout>
</file>

<file path=ppt/slideLayouts/slideLayout11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60FFAE0F-7CA4-4ACF-B937-65311EA2F779}" type="slidenum">
              <a:rPr lang="en-US" altLang="en-US"/>
              <a:pPr/>
              <a:t>‹#›</a:t>
            </a:fld>
            <a:endParaRPr lang="en-US" altLang="en-US"/>
          </a:p>
        </p:txBody>
      </p:sp>
    </p:spTree>
    <p:extLst>
      <p:ext uri="{BB962C8B-B14F-4D97-AF65-F5344CB8AC3E}">
        <p14:creationId xmlns:p14="http://schemas.microsoft.com/office/powerpoint/2010/main" val="2819521148"/>
      </p:ext>
    </p:extLst>
  </p:cSld>
  <p:clrMapOvr>
    <a:masterClrMapping/>
  </p:clrMapOvr>
</p:sldLayout>
</file>

<file path=ppt/slideLayouts/slideLayout11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endParaRPr lang="en-US" altLang="en-US"/>
          </a:p>
        </p:txBody>
      </p:sp>
      <p:sp>
        <p:nvSpPr>
          <p:cNvPr id="8" name="Rectangle 1029"/>
          <p:cNvSpPr>
            <a:spLocks noGrp="1" noChangeArrowheads="1"/>
          </p:cNvSpPr>
          <p:nvPr>
            <p:ph type="ftr" sz="quarter" idx="11"/>
          </p:nvPr>
        </p:nvSpPr>
        <p:spPr>
          <a:ln/>
        </p:spPr>
        <p:txBody>
          <a:bodyPr/>
          <a:lstStyle>
            <a:lvl1pPr>
              <a:defRPr/>
            </a:lvl1pPr>
          </a:lstStyle>
          <a:p>
            <a:endParaRPr lang="en-US" altLang="en-US"/>
          </a:p>
        </p:txBody>
      </p:sp>
      <p:sp>
        <p:nvSpPr>
          <p:cNvPr id="9" name="Rectangle 1030"/>
          <p:cNvSpPr>
            <a:spLocks noGrp="1" noChangeArrowheads="1"/>
          </p:cNvSpPr>
          <p:nvPr>
            <p:ph type="sldNum" sz="quarter" idx="12"/>
          </p:nvPr>
        </p:nvSpPr>
        <p:spPr>
          <a:ln/>
        </p:spPr>
        <p:txBody>
          <a:bodyPr/>
          <a:lstStyle>
            <a:lvl1pPr>
              <a:defRPr/>
            </a:lvl1pPr>
          </a:lstStyle>
          <a:p>
            <a:fld id="{A65262E6-668B-4D81-BCFC-EC394349C6C0}" type="slidenum">
              <a:rPr lang="en-US" altLang="en-US"/>
              <a:pPr/>
              <a:t>‹#›</a:t>
            </a:fld>
            <a:endParaRPr lang="en-US" altLang="en-US"/>
          </a:p>
        </p:txBody>
      </p:sp>
    </p:spTree>
    <p:extLst>
      <p:ext uri="{BB962C8B-B14F-4D97-AF65-F5344CB8AC3E}">
        <p14:creationId xmlns:p14="http://schemas.microsoft.com/office/powerpoint/2010/main" val="757957119"/>
      </p:ext>
    </p:extLst>
  </p:cSld>
  <p:clrMapOvr>
    <a:masterClrMapping/>
  </p:clrMapOvr>
</p:sldLayout>
</file>

<file path=ppt/slideLayouts/slideLayout11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endParaRPr lang="en-US" altLang="en-US"/>
          </a:p>
        </p:txBody>
      </p:sp>
      <p:sp>
        <p:nvSpPr>
          <p:cNvPr id="4" name="Rectangle 1029"/>
          <p:cNvSpPr>
            <a:spLocks noGrp="1" noChangeArrowheads="1"/>
          </p:cNvSpPr>
          <p:nvPr>
            <p:ph type="ftr" sz="quarter" idx="11"/>
          </p:nvPr>
        </p:nvSpPr>
        <p:spPr>
          <a:ln/>
        </p:spPr>
        <p:txBody>
          <a:bodyPr/>
          <a:lstStyle>
            <a:lvl1pPr>
              <a:defRPr/>
            </a:lvl1pPr>
          </a:lstStyle>
          <a:p>
            <a:endParaRPr lang="en-US" altLang="en-US"/>
          </a:p>
        </p:txBody>
      </p:sp>
      <p:sp>
        <p:nvSpPr>
          <p:cNvPr id="5" name="Rectangle 1030"/>
          <p:cNvSpPr>
            <a:spLocks noGrp="1" noChangeArrowheads="1"/>
          </p:cNvSpPr>
          <p:nvPr>
            <p:ph type="sldNum" sz="quarter" idx="12"/>
          </p:nvPr>
        </p:nvSpPr>
        <p:spPr>
          <a:ln/>
        </p:spPr>
        <p:txBody>
          <a:bodyPr/>
          <a:lstStyle>
            <a:lvl1pPr>
              <a:defRPr/>
            </a:lvl1pPr>
          </a:lstStyle>
          <a:p>
            <a:fld id="{00E09B37-51CE-4FD6-8C03-C7FDB7BF34F5}" type="slidenum">
              <a:rPr lang="en-US" altLang="en-US"/>
              <a:pPr/>
              <a:t>‹#›</a:t>
            </a:fld>
            <a:endParaRPr lang="en-US" altLang="en-US"/>
          </a:p>
        </p:txBody>
      </p:sp>
    </p:spTree>
    <p:extLst>
      <p:ext uri="{BB962C8B-B14F-4D97-AF65-F5344CB8AC3E}">
        <p14:creationId xmlns:p14="http://schemas.microsoft.com/office/powerpoint/2010/main" val="1811789020"/>
      </p:ext>
    </p:extLst>
  </p:cSld>
  <p:clrMapOvr>
    <a:masterClrMapping/>
  </p:clrMapOvr>
</p:sldLayout>
</file>

<file path=ppt/slideLayouts/slideLayout11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endParaRPr lang="en-US" altLang="en-US"/>
          </a:p>
        </p:txBody>
      </p:sp>
      <p:sp>
        <p:nvSpPr>
          <p:cNvPr id="3" name="Rectangle 1029"/>
          <p:cNvSpPr>
            <a:spLocks noGrp="1" noChangeArrowheads="1"/>
          </p:cNvSpPr>
          <p:nvPr>
            <p:ph type="ftr" sz="quarter" idx="11"/>
          </p:nvPr>
        </p:nvSpPr>
        <p:spPr>
          <a:ln/>
        </p:spPr>
        <p:txBody>
          <a:bodyPr/>
          <a:lstStyle>
            <a:lvl1pPr>
              <a:defRPr/>
            </a:lvl1pPr>
          </a:lstStyle>
          <a:p>
            <a:endParaRPr lang="en-US" altLang="en-US"/>
          </a:p>
        </p:txBody>
      </p:sp>
      <p:sp>
        <p:nvSpPr>
          <p:cNvPr id="4" name="Rectangle 1030"/>
          <p:cNvSpPr>
            <a:spLocks noGrp="1" noChangeArrowheads="1"/>
          </p:cNvSpPr>
          <p:nvPr>
            <p:ph type="sldNum" sz="quarter" idx="12"/>
          </p:nvPr>
        </p:nvSpPr>
        <p:spPr>
          <a:ln/>
        </p:spPr>
        <p:txBody>
          <a:bodyPr/>
          <a:lstStyle>
            <a:lvl1pPr>
              <a:defRPr/>
            </a:lvl1pPr>
          </a:lstStyle>
          <a:p>
            <a:fld id="{56E5E09C-3E5B-49A0-8603-CC9FFC0473A1}" type="slidenum">
              <a:rPr lang="en-US" altLang="en-US"/>
              <a:pPr/>
              <a:t>‹#›</a:t>
            </a:fld>
            <a:endParaRPr lang="en-US" altLang="en-US"/>
          </a:p>
        </p:txBody>
      </p:sp>
    </p:spTree>
    <p:extLst>
      <p:ext uri="{BB962C8B-B14F-4D97-AF65-F5344CB8AC3E}">
        <p14:creationId xmlns:p14="http://schemas.microsoft.com/office/powerpoint/2010/main" val="1791728348"/>
      </p:ext>
    </p:extLst>
  </p:cSld>
  <p:clrMapOvr>
    <a:masterClrMapping/>
  </p:clrMapOvr>
</p:sldLayout>
</file>

<file path=ppt/slideLayouts/slideLayout11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B1966208-5EFB-4C71-8CA1-6A54A89253A0}" type="slidenum">
              <a:rPr lang="en-US" altLang="en-US"/>
              <a:pPr/>
              <a:t>‹#›</a:t>
            </a:fld>
            <a:endParaRPr lang="en-US" altLang="en-US"/>
          </a:p>
        </p:txBody>
      </p:sp>
    </p:spTree>
    <p:extLst>
      <p:ext uri="{BB962C8B-B14F-4D97-AF65-F5344CB8AC3E}">
        <p14:creationId xmlns:p14="http://schemas.microsoft.com/office/powerpoint/2010/main" val="1756013176"/>
      </p:ext>
    </p:extLst>
  </p:cSld>
  <p:clrMapOvr>
    <a:masterClrMapping/>
  </p:clrMapOvr>
</p:sldLayout>
</file>

<file path=ppt/slideLayouts/slideLayout11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5488EE83-E898-48C7-B72D-A6E3D91A1C6E}" type="slidenum">
              <a:rPr lang="en-US" altLang="en-US"/>
              <a:pPr/>
              <a:t>‹#›</a:t>
            </a:fld>
            <a:endParaRPr lang="en-US" altLang="en-US"/>
          </a:p>
        </p:txBody>
      </p:sp>
    </p:spTree>
    <p:extLst>
      <p:ext uri="{BB962C8B-B14F-4D97-AF65-F5344CB8AC3E}">
        <p14:creationId xmlns:p14="http://schemas.microsoft.com/office/powerpoint/2010/main" val="294780163"/>
      </p:ext>
    </p:extLst>
  </p:cSld>
  <p:clrMapOvr>
    <a:masterClrMapping/>
  </p:clrMapOvr>
</p:sldLayout>
</file>

<file path=ppt/slideLayouts/slideLayout11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34954CD7-A845-4A03-BD0E-577733749F1D}" type="slidenum">
              <a:rPr lang="en-US" altLang="en-US"/>
              <a:pPr/>
              <a:t>‹#›</a:t>
            </a:fld>
            <a:endParaRPr lang="en-US" altLang="en-US"/>
          </a:p>
        </p:txBody>
      </p:sp>
    </p:spTree>
    <p:extLst>
      <p:ext uri="{BB962C8B-B14F-4D97-AF65-F5344CB8AC3E}">
        <p14:creationId xmlns:p14="http://schemas.microsoft.com/office/powerpoint/2010/main" val="687708614"/>
      </p:ext>
    </p:extLst>
  </p:cSld>
  <p:clrMapOvr>
    <a:masterClrMapping/>
  </p:clrMapOvr>
</p:sldLayout>
</file>

<file path=ppt/slideLayouts/slideLayout11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0B1C6BB2-5FEA-4150-AD8C-F012B12FE008}" type="slidenum">
              <a:rPr lang="en-US" altLang="en-US"/>
              <a:pPr/>
              <a:t>‹#›</a:t>
            </a:fld>
            <a:endParaRPr lang="en-US" altLang="en-US"/>
          </a:p>
        </p:txBody>
      </p:sp>
    </p:spTree>
    <p:extLst>
      <p:ext uri="{BB962C8B-B14F-4D97-AF65-F5344CB8AC3E}">
        <p14:creationId xmlns:p14="http://schemas.microsoft.com/office/powerpoint/2010/main" val="3619938748"/>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825324205"/>
      </p:ext>
    </p:extLst>
  </p:cSld>
  <p:clrMapOvr>
    <a:masterClrMapping/>
  </p:clrMapOvr>
  <p:transition spd="med">
    <p:fade/>
  </p:transition>
</p:sldLayout>
</file>

<file path=ppt/slideLayouts/slideLayout11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39618" name="Rectangle 1026"/>
          <p:cNvSpPr>
            <a:spLocks noGrp="1" noChangeArrowheads="1"/>
          </p:cNvSpPr>
          <p:nvPr>
            <p:ph type="ctrTitle"/>
          </p:nvPr>
        </p:nvSpPr>
        <p:spPr>
          <a:xfrm>
            <a:off x="685800" y="2286000"/>
            <a:ext cx="7772400" cy="1143000"/>
          </a:xfrm>
        </p:spPr>
        <p:txBody>
          <a:bodyPr/>
          <a:lstStyle>
            <a:lvl1pPr>
              <a:defRPr/>
            </a:lvl1pPr>
          </a:lstStyle>
          <a:p>
            <a:pPr lvl="0"/>
            <a:r>
              <a:rPr lang="en-US" noProof="0"/>
              <a:t>Click to edit Master title style</a:t>
            </a:r>
          </a:p>
        </p:txBody>
      </p:sp>
      <p:sp>
        <p:nvSpPr>
          <p:cNvPr id="2396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21E0214B-9DD9-4880-AF68-FC37B04893AF}" type="slidenum">
              <a:rPr lang="en-US" altLang="en-US"/>
              <a:pPr/>
              <a:t>‹#›</a:t>
            </a:fld>
            <a:endParaRPr lang="en-US" altLang="en-US"/>
          </a:p>
        </p:txBody>
      </p:sp>
    </p:spTree>
    <p:extLst>
      <p:ext uri="{BB962C8B-B14F-4D97-AF65-F5344CB8AC3E}">
        <p14:creationId xmlns:p14="http://schemas.microsoft.com/office/powerpoint/2010/main" val="62994847"/>
      </p:ext>
    </p:extLst>
  </p:cSld>
  <p:clrMapOvr>
    <a:masterClrMapping/>
  </p:clrMapOvr>
</p:sldLayout>
</file>

<file path=ppt/slideLayouts/slideLayout11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B6D85BE4-B35C-4345-96EA-2B4B38F4D2F8}" type="slidenum">
              <a:rPr lang="en-US" altLang="en-US"/>
              <a:pPr/>
              <a:t>‹#›</a:t>
            </a:fld>
            <a:endParaRPr lang="en-US" altLang="en-US"/>
          </a:p>
        </p:txBody>
      </p:sp>
    </p:spTree>
    <p:extLst>
      <p:ext uri="{BB962C8B-B14F-4D97-AF65-F5344CB8AC3E}">
        <p14:creationId xmlns:p14="http://schemas.microsoft.com/office/powerpoint/2010/main" val="1097236494"/>
      </p:ext>
    </p:extLst>
  </p:cSld>
  <p:clrMapOvr>
    <a:masterClrMapping/>
  </p:clrMapOvr>
</p:sldLayout>
</file>

<file path=ppt/slideLayouts/slideLayout11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8EE79B51-A66F-4FC7-8443-22D6E19373C7}" type="slidenum">
              <a:rPr lang="en-US" altLang="en-US"/>
              <a:pPr/>
              <a:t>‹#›</a:t>
            </a:fld>
            <a:endParaRPr lang="en-US" altLang="en-US"/>
          </a:p>
        </p:txBody>
      </p:sp>
    </p:spTree>
    <p:extLst>
      <p:ext uri="{BB962C8B-B14F-4D97-AF65-F5344CB8AC3E}">
        <p14:creationId xmlns:p14="http://schemas.microsoft.com/office/powerpoint/2010/main" val="139813192"/>
      </p:ext>
    </p:extLst>
  </p:cSld>
  <p:clrMapOvr>
    <a:masterClrMapping/>
  </p:clrMapOvr>
</p:sldLayout>
</file>

<file path=ppt/slideLayouts/slideLayout11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40E6BE60-6EE2-4917-AF33-D9201AB2DA4B}" type="slidenum">
              <a:rPr lang="en-US" altLang="en-US"/>
              <a:pPr/>
              <a:t>‹#›</a:t>
            </a:fld>
            <a:endParaRPr lang="en-US" altLang="en-US"/>
          </a:p>
        </p:txBody>
      </p:sp>
    </p:spTree>
    <p:extLst>
      <p:ext uri="{BB962C8B-B14F-4D97-AF65-F5344CB8AC3E}">
        <p14:creationId xmlns:p14="http://schemas.microsoft.com/office/powerpoint/2010/main" val="1064875258"/>
      </p:ext>
    </p:extLst>
  </p:cSld>
  <p:clrMapOvr>
    <a:masterClrMapping/>
  </p:clrMapOvr>
</p:sldLayout>
</file>

<file path=ppt/slideLayouts/slideLayout11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endParaRPr lang="en-US" altLang="en-US"/>
          </a:p>
        </p:txBody>
      </p:sp>
      <p:sp>
        <p:nvSpPr>
          <p:cNvPr id="8" name="Rectangle 1029"/>
          <p:cNvSpPr>
            <a:spLocks noGrp="1" noChangeArrowheads="1"/>
          </p:cNvSpPr>
          <p:nvPr>
            <p:ph type="ftr" sz="quarter" idx="11"/>
          </p:nvPr>
        </p:nvSpPr>
        <p:spPr>
          <a:ln/>
        </p:spPr>
        <p:txBody>
          <a:bodyPr/>
          <a:lstStyle>
            <a:lvl1pPr>
              <a:defRPr/>
            </a:lvl1pPr>
          </a:lstStyle>
          <a:p>
            <a:endParaRPr lang="en-US" altLang="en-US"/>
          </a:p>
        </p:txBody>
      </p:sp>
      <p:sp>
        <p:nvSpPr>
          <p:cNvPr id="9" name="Rectangle 1030"/>
          <p:cNvSpPr>
            <a:spLocks noGrp="1" noChangeArrowheads="1"/>
          </p:cNvSpPr>
          <p:nvPr>
            <p:ph type="sldNum" sz="quarter" idx="12"/>
          </p:nvPr>
        </p:nvSpPr>
        <p:spPr>
          <a:ln/>
        </p:spPr>
        <p:txBody>
          <a:bodyPr/>
          <a:lstStyle>
            <a:lvl1pPr>
              <a:defRPr/>
            </a:lvl1pPr>
          </a:lstStyle>
          <a:p>
            <a:fld id="{8A1FAAE5-83ED-463A-937E-5EAB1C4360EB}" type="slidenum">
              <a:rPr lang="en-US" altLang="en-US"/>
              <a:pPr/>
              <a:t>‹#›</a:t>
            </a:fld>
            <a:endParaRPr lang="en-US" altLang="en-US"/>
          </a:p>
        </p:txBody>
      </p:sp>
    </p:spTree>
    <p:extLst>
      <p:ext uri="{BB962C8B-B14F-4D97-AF65-F5344CB8AC3E}">
        <p14:creationId xmlns:p14="http://schemas.microsoft.com/office/powerpoint/2010/main" val="4076917946"/>
      </p:ext>
    </p:extLst>
  </p:cSld>
  <p:clrMapOvr>
    <a:masterClrMapping/>
  </p:clrMapOvr>
</p:sldLayout>
</file>

<file path=ppt/slideLayouts/slideLayout11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endParaRPr lang="en-US" altLang="en-US"/>
          </a:p>
        </p:txBody>
      </p:sp>
      <p:sp>
        <p:nvSpPr>
          <p:cNvPr id="4" name="Rectangle 1029"/>
          <p:cNvSpPr>
            <a:spLocks noGrp="1" noChangeArrowheads="1"/>
          </p:cNvSpPr>
          <p:nvPr>
            <p:ph type="ftr" sz="quarter" idx="11"/>
          </p:nvPr>
        </p:nvSpPr>
        <p:spPr>
          <a:ln/>
        </p:spPr>
        <p:txBody>
          <a:bodyPr/>
          <a:lstStyle>
            <a:lvl1pPr>
              <a:defRPr/>
            </a:lvl1pPr>
          </a:lstStyle>
          <a:p>
            <a:endParaRPr lang="en-US" altLang="en-US"/>
          </a:p>
        </p:txBody>
      </p:sp>
      <p:sp>
        <p:nvSpPr>
          <p:cNvPr id="5" name="Rectangle 1030"/>
          <p:cNvSpPr>
            <a:spLocks noGrp="1" noChangeArrowheads="1"/>
          </p:cNvSpPr>
          <p:nvPr>
            <p:ph type="sldNum" sz="quarter" idx="12"/>
          </p:nvPr>
        </p:nvSpPr>
        <p:spPr>
          <a:ln/>
        </p:spPr>
        <p:txBody>
          <a:bodyPr/>
          <a:lstStyle>
            <a:lvl1pPr>
              <a:defRPr/>
            </a:lvl1pPr>
          </a:lstStyle>
          <a:p>
            <a:fld id="{5BE1EC3A-1D7D-465D-AFD0-5ECA73BFFCC0}" type="slidenum">
              <a:rPr lang="en-US" altLang="en-US"/>
              <a:pPr/>
              <a:t>‹#›</a:t>
            </a:fld>
            <a:endParaRPr lang="en-US" altLang="en-US"/>
          </a:p>
        </p:txBody>
      </p:sp>
    </p:spTree>
    <p:extLst>
      <p:ext uri="{BB962C8B-B14F-4D97-AF65-F5344CB8AC3E}">
        <p14:creationId xmlns:p14="http://schemas.microsoft.com/office/powerpoint/2010/main" val="1142920682"/>
      </p:ext>
    </p:extLst>
  </p:cSld>
  <p:clrMapOvr>
    <a:masterClrMapping/>
  </p:clrMapOvr>
</p:sldLayout>
</file>

<file path=ppt/slideLayouts/slideLayout11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endParaRPr lang="en-US" altLang="en-US"/>
          </a:p>
        </p:txBody>
      </p:sp>
      <p:sp>
        <p:nvSpPr>
          <p:cNvPr id="3" name="Rectangle 1029"/>
          <p:cNvSpPr>
            <a:spLocks noGrp="1" noChangeArrowheads="1"/>
          </p:cNvSpPr>
          <p:nvPr>
            <p:ph type="ftr" sz="quarter" idx="11"/>
          </p:nvPr>
        </p:nvSpPr>
        <p:spPr>
          <a:ln/>
        </p:spPr>
        <p:txBody>
          <a:bodyPr/>
          <a:lstStyle>
            <a:lvl1pPr>
              <a:defRPr/>
            </a:lvl1pPr>
          </a:lstStyle>
          <a:p>
            <a:endParaRPr lang="en-US" altLang="en-US"/>
          </a:p>
        </p:txBody>
      </p:sp>
      <p:sp>
        <p:nvSpPr>
          <p:cNvPr id="4" name="Rectangle 1030"/>
          <p:cNvSpPr>
            <a:spLocks noGrp="1" noChangeArrowheads="1"/>
          </p:cNvSpPr>
          <p:nvPr>
            <p:ph type="sldNum" sz="quarter" idx="12"/>
          </p:nvPr>
        </p:nvSpPr>
        <p:spPr>
          <a:ln/>
        </p:spPr>
        <p:txBody>
          <a:bodyPr/>
          <a:lstStyle>
            <a:lvl1pPr>
              <a:defRPr/>
            </a:lvl1pPr>
          </a:lstStyle>
          <a:p>
            <a:fld id="{AC91D53F-AAE9-468B-8E19-880B20C47565}" type="slidenum">
              <a:rPr lang="en-US" altLang="en-US"/>
              <a:pPr/>
              <a:t>‹#›</a:t>
            </a:fld>
            <a:endParaRPr lang="en-US" altLang="en-US"/>
          </a:p>
        </p:txBody>
      </p:sp>
    </p:spTree>
    <p:extLst>
      <p:ext uri="{BB962C8B-B14F-4D97-AF65-F5344CB8AC3E}">
        <p14:creationId xmlns:p14="http://schemas.microsoft.com/office/powerpoint/2010/main" val="965083983"/>
      </p:ext>
    </p:extLst>
  </p:cSld>
  <p:clrMapOvr>
    <a:masterClrMapping/>
  </p:clrMapOvr>
</p:sldLayout>
</file>

<file path=ppt/slideLayouts/slideLayout11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59ADA46E-8D86-4DDA-867F-8F056B8D7EDF}" type="slidenum">
              <a:rPr lang="en-US" altLang="en-US"/>
              <a:pPr/>
              <a:t>‹#›</a:t>
            </a:fld>
            <a:endParaRPr lang="en-US" altLang="en-US"/>
          </a:p>
        </p:txBody>
      </p:sp>
    </p:spTree>
    <p:extLst>
      <p:ext uri="{BB962C8B-B14F-4D97-AF65-F5344CB8AC3E}">
        <p14:creationId xmlns:p14="http://schemas.microsoft.com/office/powerpoint/2010/main" val="182868213"/>
      </p:ext>
    </p:extLst>
  </p:cSld>
  <p:clrMapOvr>
    <a:masterClrMapping/>
  </p:clrMapOvr>
</p:sldLayout>
</file>

<file path=ppt/slideLayouts/slideLayout11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CFC64A4C-CBEE-44EF-90AB-28FE6D99435C}" type="slidenum">
              <a:rPr lang="en-US" altLang="en-US"/>
              <a:pPr/>
              <a:t>‹#›</a:t>
            </a:fld>
            <a:endParaRPr lang="en-US" altLang="en-US"/>
          </a:p>
        </p:txBody>
      </p:sp>
    </p:spTree>
    <p:extLst>
      <p:ext uri="{BB962C8B-B14F-4D97-AF65-F5344CB8AC3E}">
        <p14:creationId xmlns:p14="http://schemas.microsoft.com/office/powerpoint/2010/main" val="3804511286"/>
      </p:ext>
    </p:extLst>
  </p:cSld>
  <p:clrMapOvr>
    <a:masterClrMapping/>
  </p:clrMapOvr>
</p:sldLayout>
</file>

<file path=ppt/slideLayouts/slideLayout11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B3D91950-E9E1-4945-A585-AD4AD5B77453}" type="slidenum">
              <a:rPr lang="en-US" altLang="en-US"/>
              <a:pPr/>
              <a:t>‹#›</a:t>
            </a:fld>
            <a:endParaRPr lang="en-US" altLang="en-US"/>
          </a:p>
        </p:txBody>
      </p:sp>
    </p:spTree>
    <p:extLst>
      <p:ext uri="{BB962C8B-B14F-4D97-AF65-F5344CB8AC3E}">
        <p14:creationId xmlns:p14="http://schemas.microsoft.com/office/powerpoint/2010/main" val="123082853"/>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394533810"/>
      </p:ext>
    </p:extLst>
  </p:cSld>
  <p:clrMapOvr>
    <a:masterClrMapping/>
  </p:clrMapOvr>
  <p:transition spd="med">
    <p:fade/>
  </p:transition>
</p:sldLayout>
</file>

<file path=ppt/slideLayouts/slideLayout11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0B3BB067-7052-46F2-97AB-85E00BCD8862}" type="slidenum">
              <a:rPr lang="en-US" altLang="en-US"/>
              <a:pPr/>
              <a:t>‹#›</a:t>
            </a:fld>
            <a:endParaRPr lang="en-US" altLang="en-US"/>
          </a:p>
        </p:txBody>
      </p:sp>
    </p:spTree>
    <p:extLst>
      <p:ext uri="{BB962C8B-B14F-4D97-AF65-F5344CB8AC3E}">
        <p14:creationId xmlns:p14="http://schemas.microsoft.com/office/powerpoint/2010/main" val="1490058510"/>
      </p:ext>
    </p:extLst>
  </p:cSld>
  <p:clrMapOvr>
    <a:masterClrMapping/>
  </p:clrMapOvr>
</p:sldLayout>
</file>

<file path=ppt/slideLayouts/slideLayout11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34F73F-70B2-524C-87A0-9FBEADF91CC8}"/>
              </a:ext>
            </a:extLst>
          </p:cNvPr>
          <p:cNvSpPr>
            <a:spLocks noGrp="1"/>
          </p:cNvSpPr>
          <p:nvPr>
            <p:ph type="ctrTitle"/>
          </p:nvPr>
        </p:nvSpPr>
        <p:spPr>
          <a:xfrm>
            <a:off x="1143140" y="1121975"/>
            <a:ext cx="6857721" cy="2387963"/>
          </a:xfrm>
        </p:spPr>
        <p:txBody>
          <a:bodyPr anchor="b"/>
          <a:lstStyle>
            <a:lvl1pPr algn="ctr">
              <a:defRPr sz="4219"/>
            </a:lvl1pPr>
          </a:lstStyle>
          <a:p>
            <a:r>
              <a:rPr lang="en-US"/>
              <a:t>Click to edit Master title style</a:t>
            </a:r>
          </a:p>
        </p:txBody>
      </p:sp>
      <p:sp>
        <p:nvSpPr>
          <p:cNvPr id="3" name="Subtitle 2">
            <a:extLst>
              <a:ext uri="{FF2B5EF4-FFF2-40B4-BE49-F238E27FC236}">
                <a16:creationId xmlns:a16="http://schemas.microsoft.com/office/drawing/2014/main" id="{CEC161C3-1C0F-0A41-A5BE-20EEAF13BA5C}"/>
              </a:ext>
            </a:extLst>
          </p:cNvPr>
          <p:cNvSpPr>
            <a:spLocks noGrp="1"/>
          </p:cNvSpPr>
          <p:nvPr>
            <p:ph type="subTitle" idx="1"/>
          </p:nvPr>
        </p:nvSpPr>
        <p:spPr>
          <a:xfrm>
            <a:off x="1143140" y="3601482"/>
            <a:ext cx="6857721" cy="1656727"/>
          </a:xfrm>
        </p:spPr>
        <p:txBody>
          <a:bodyPr/>
          <a:lstStyle>
            <a:lvl1pPr marL="0" indent="0" algn="ctr">
              <a:buNone/>
              <a:defRPr sz="1688"/>
            </a:lvl1pPr>
            <a:lvl2pPr marL="321503" indent="0" algn="ctr">
              <a:buNone/>
              <a:defRPr sz="1406"/>
            </a:lvl2pPr>
            <a:lvl3pPr marL="643006" indent="0" algn="ctr">
              <a:buNone/>
              <a:defRPr sz="1266"/>
            </a:lvl3pPr>
            <a:lvl4pPr marL="964509" indent="0" algn="ctr">
              <a:buNone/>
              <a:defRPr sz="1125"/>
            </a:lvl4pPr>
            <a:lvl5pPr marL="1286012" indent="0" algn="ctr">
              <a:buNone/>
              <a:defRPr sz="1125"/>
            </a:lvl5pPr>
            <a:lvl6pPr marL="1607515" indent="0" algn="ctr">
              <a:buNone/>
              <a:defRPr sz="1125"/>
            </a:lvl6pPr>
            <a:lvl7pPr marL="1929018" indent="0" algn="ctr">
              <a:buNone/>
              <a:defRPr sz="1125"/>
            </a:lvl7pPr>
            <a:lvl8pPr marL="2250521" indent="0" algn="ctr">
              <a:buNone/>
              <a:defRPr sz="1125"/>
            </a:lvl8pPr>
            <a:lvl9pPr marL="2572024" indent="0" algn="ctr">
              <a:buNone/>
              <a:defRPr sz="1125"/>
            </a:lvl9pPr>
          </a:lstStyle>
          <a:p>
            <a:r>
              <a:rPr lang="en-US"/>
              <a:t>Click to edit Master subtitle style</a:t>
            </a:r>
          </a:p>
        </p:txBody>
      </p:sp>
      <p:sp>
        <p:nvSpPr>
          <p:cNvPr id="4" name="Date Placeholder 3">
            <a:extLst>
              <a:ext uri="{FF2B5EF4-FFF2-40B4-BE49-F238E27FC236}">
                <a16:creationId xmlns:a16="http://schemas.microsoft.com/office/drawing/2014/main" id="{9030EA60-5131-D44A-98B2-70AE45D0EFB1}"/>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AA3E86F7-C909-D845-BC12-8EED2C2F1A9E}"/>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4BC5A11C-8968-B54D-AF23-433BDF38E6C4}"/>
              </a:ext>
            </a:extLst>
          </p:cNvPr>
          <p:cNvSpPr>
            <a:spLocks noGrp="1"/>
          </p:cNvSpPr>
          <p:nvPr>
            <p:ph type="sldNum" idx="12"/>
          </p:nvPr>
        </p:nvSpPr>
        <p:spPr/>
        <p:txBody>
          <a:bodyPr/>
          <a:lstStyle>
            <a:lvl1pPr>
              <a:defRPr/>
            </a:lvl1pPr>
          </a:lstStyle>
          <a:p>
            <a:fld id="{572E930D-909A-7943-800A-D220345EF6D4}" type="slidenum">
              <a:rPr lang="en-US" altLang="en-US"/>
              <a:pPr/>
              <a:t>‹#›</a:t>
            </a:fld>
            <a:endParaRPr lang="en-US" altLang="en-US"/>
          </a:p>
        </p:txBody>
      </p:sp>
    </p:spTree>
    <p:extLst>
      <p:ext uri="{BB962C8B-B14F-4D97-AF65-F5344CB8AC3E}">
        <p14:creationId xmlns:p14="http://schemas.microsoft.com/office/powerpoint/2010/main" val="3109268258"/>
      </p:ext>
    </p:extLst>
  </p:cSld>
  <p:clrMapOvr>
    <a:masterClrMapping/>
  </p:clrMapOvr>
</p:sldLayout>
</file>

<file path=ppt/slideLayouts/slideLayout11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99E98A2-10A3-E244-B68E-10BBFDFCF549}"/>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AB1BEA5-E79E-6F40-9B63-ABA3B695E67A}"/>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3265A95-8858-164C-8238-A114543F13F9}"/>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C4929730-3DEB-AB46-A191-949B1F0144CC}"/>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9636E2FD-218E-5941-80BA-90E2900ADEA9}"/>
              </a:ext>
            </a:extLst>
          </p:cNvPr>
          <p:cNvSpPr>
            <a:spLocks noGrp="1"/>
          </p:cNvSpPr>
          <p:nvPr>
            <p:ph type="sldNum" idx="12"/>
          </p:nvPr>
        </p:nvSpPr>
        <p:spPr/>
        <p:txBody>
          <a:bodyPr/>
          <a:lstStyle>
            <a:lvl1pPr>
              <a:defRPr/>
            </a:lvl1pPr>
          </a:lstStyle>
          <a:p>
            <a:fld id="{EB320A00-1198-8E49-9D56-93968EEF4744}" type="slidenum">
              <a:rPr lang="en-US" altLang="en-US"/>
              <a:pPr/>
              <a:t>‹#›</a:t>
            </a:fld>
            <a:endParaRPr lang="en-US" altLang="en-US"/>
          </a:p>
        </p:txBody>
      </p:sp>
    </p:spTree>
    <p:extLst>
      <p:ext uri="{BB962C8B-B14F-4D97-AF65-F5344CB8AC3E}">
        <p14:creationId xmlns:p14="http://schemas.microsoft.com/office/powerpoint/2010/main" val="199211968"/>
      </p:ext>
    </p:extLst>
  </p:cSld>
  <p:clrMapOvr>
    <a:masterClrMapping/>
  </p:clrMapOvr>
</p:sldLayout>
</file>

<file path=ppt/slideLayouts/slideLayout11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B7DDC7-9F12-6A49-9187-182D3991FD10}"/>
              </a:ext>
            </a:extLst>
          </p:cNvPr>
          <p:cNvSpPr>
            <a:spLocks noGrp="1"/>
          </p:cNvSpPr>
          <p:nvPr>
            <p:ph type="title"/>
          </p:nvPr>
        </p:nvSpPr>
        <p:spPr>
          <a:xfrm>
            <a:off x="624039" y="1709198"/>
            <a:ext cx="7886992" cy="2853499"/>
          </a:xfrm>
        </p:spPr>
        <p:txBody>
          <a:bodyPr anchor="b"/>
          <a:lstStyle>
            <a:lvl1pPr>
              <a:defRPr sz="4219"/>
            </a:lvl1pPr>
          </a:lstStyle>
          <a:p>
            <a:r>
              <a:rPr lang="en-US"/>
              <a:t>Click to edit Master title style</a:t>
            </a:r>
          </a:p>
        </p:txBody>
      </p:sp>
      <p:sp>
        <p:nvSpPr>
          <p:cNvPr id="3" name="Text Placeholder 2">
            <a:extLst>
              <a:ext uri="{FF2B5EF4-FFF2-40B4-BE49-F238E27FC236}">
                <a16:creationId xmlns:a16="http://schemas.microsoft.com/office/drawing/2014/main" id="{96F6B440-2664-AF4D-A2ED-109B0D859622}"/>
              </a:ext>
            </a:extLst>
          </p:cNvPr>
          <p:cNvSpPr>
            <a:spLocks noGrp="1"/>
          </p:cNvSpPr>
          <p:nvPr>
            <p:ph type="body" idx="1"/>
          </p:nvPr>
        </p:nvSpPr>
        <p:spPr>
          <a:xfrm>
            <a:off x="624039" y="4589490"/>
            <a:ext cx="7886992" cy="1500432"/>
          </a:xfrm>
        </p:spPr>
        <p:txBody>
          <a:bodyPr/>
          <a:lstStyle>
            <a:lvl1pPr marL="0" indent="0">
              <a:buNone/>
              <a:defRPr sz="1688"/>
            </a:lvl1pPr>
            <a:lvl2pPr marL="321503" indent="0">
              <a:buNone/>
              <a:defRPr sz="1406"/>
            </a:lvl2pPr>
            <a:lvl3pPr marL="643006" indent="0">
              <a:buNone/>
              <a:defRPr sz="1266"/>
            </a:lvl3pPr>
            <a:lvl4pPr marL="964509" indent="0">
              <a:buNone/>
              <a:defRPr sz="1125"/>
            </a:lvl4pPr>
            <a:lvl5pPr marL="1286012" indent="0">
              <a:buNone/>
              <a:defRPr sz="1125"/>
            </a:lvl5pPr>
            <a:lvl6pPr marL="1607515" indent="0">
              <a:buNone/>
              <a:defRPr sz="1125"/>
            </a:lvl6pPr>
            <a:lvl7pPr marL="1929018" indent="0">
              <a:buNone/>
              <a:defRPr sz="1125"/>
            </a:lvl7pPr>
            <a:lvl8pPr marL="2250521" indent="0">
              <a:buNone/>
              <a:defRPr sz="1125"/>
            </a:lvl8pPr>
            <a:lvl9pPr marL="2572024" indent="0">
              <a:buNone/>
              <a:defRPr sz="1125"/>
            </a:lvl9pPr>
          </a:lstStyle>
          <a:p>
            <a:pPr lvl="0"/>
            <a:r>
              <a:rPr lang="en-US"/>
              <a:t>Click to edit Master text styles</a:t>
            </a:r>
          </a:p>
        </p:txBody>
      </p:sp>
      <p:sp>
        <p:nvSpPr>
          <p:cNvPr id="4" name="Date Placeholder 3">
            <a:extLst>
              <a:ext uri="{FF2B5EF4-FFF2-40B4-BE49-F238E27FC236}">
                <a16:creationId xmlns:a16="http://schemas.microsoft.com/office/drawing/2014/main" id="{858CB104-7CD3-7749-9E37-F39A61E455E7}"/>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BD509F91-E749-094D-8E37-E2E2C2CAA1F7}"/>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C7BBA3E4-A193-6045-BFF7-6645D2A04CB1}"/>
              </a:ext>
            </a:extLst>
          </p:cNvPr>
          <p:cNvSpPr>
            <a:spLocks noGrp="1"/>
          </p:cNvSpPr>
          <p:nvPr>
            <p:ph type="sldNum" idx="12"/>
          </p:nvPr>
        </p:nvSpPr>
        <p:spPr/>
        <p:txBody>
          <a:bodyPr/>
          <a:lstStyle>
            <a:lvl1pPr>
              <a:defRPr/>
            </a:lvl1pPr>
          </a:lstStyle>
          <a:p>
            <a:fld id="{6517BB5E-A2E6-FD42-9784-4E72AFFF150C}" type="slidenum">
              <a:rPr lang="en-US" altLang="en-US"/>
              <a:pPr/>
              <a:t>‹#›</a:t>
            </a:fld>
            <a:endParaRPr lang="en-US" altLang="en-US"/>
          </a:p>
        </p:txBody>
      </p:sp>
    </p:spTree>
    <p:extLst>
      <p:ext uri="{BB962C8B-B14F-4D97-AF65-F5344CB8AC3E}">
        <p14:creationId xmlns:p14="http://schemas.microsoft.com/office/powerpoint/2010/main" val="3985053347"/>
      </p:ext>
    </p:extLst>
  </p:cSld>
  <p:clrMapOvr>
    <a:masterClrMapping/>
  </p:clrMapOvr>
</p:sldLayout>
</file>

<file path=ppt/slideLayouts/slideLayout11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E4A8C4-6974-A744-A3D6-9CCAB5CA2FF5}"/>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A7C74D2B-B3A6-0947-A68D-68F2D4E03FF5}"/>
              </a:ext>
            </a:extLst>
          </p:cNvPr>
          <p:cNvSpPr>
            <a:spLocks noGrp="1"/>
          </p:cNvSpPr>
          <p:nvPr>
            <p:ph sz="half" idx="1"/>
          </p:nvPr>
        </p:nvSpPr>
        <p:spPr>
          <a:xfrm>
            <a:off x="321508" y="1125324"/>
            <a:ext cx="2838871" cy="318171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1EA9B98C-952E-754A-8B73-3D7940BD42AB}"/>
              </a:ext>
            </a:extLst>
          </p:cNvPr>
          <p:cNvSpPr>
            <a:spLocks noGrp="1"/>
          </p:cNvSpPr>
          <p:nvPr>
            <p:ph sz="half" idx="2"/>
          </p:nvPr>
        </p:nvSpPr>
        <p:spPr>
          <a:xfrm>
            <a:off x="3267549" y="1125324"/>
            <a:ext cx="2839987" cy="318171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76068E80-B72D-D740-919C-79B0BC8A0AB3}"/>
              </a:ext>
            </a:extLst>
          </p:cNvPr>
          <p:cNvSpPr>
            <a:spLocks noGrp="1"/>
          </p:cNvSpPr>
          <p:nvPr>
            <p:ph type="dt"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516D81C7-7DF0-5A4D-B77C-1C3E44C9D4E7}"/>
              </a:ext>
            </a:extLst>
          </p:cNvPr>
          <p:cNvSpPr>
            <a:spLocks noGrp="1"/>
          </p:cNvSpPr>
          <p:nvPr>
            <p:ph type="ft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616475A9-C649-7E4D-A5E0-2540331E0732}"/>
              </a:ext>
            </a:extLst>
          </p:cNvPr>
          <p:cNvSpPr>
            <a:spLocks noGrp="1"/>
          </p:cNvSpPr>
          <p:nvPr>
            <p:ph type="sldNum" idx="12"/>
          </p:nvPr>
        </p:nvSpPr>
        <p:spPr/>
        <p:txBody>
          <a:bodyPr/>
          <a:lstStyle>
            <a:lvl1pPr>
              <a:defRPr/>
            </a:lvl1pPr>
          </a:lstStyle>
          <a:p>
            <a:fld id="{0E9AFC46-FCED-894F-9EB3-36743894EB88}" type="slidenum">
              <a:rPr lang="en-US" altLang="en-US"/>
              <a:pPr/>
              <a:t>‹#›</a:t>
            </a:fld>
            <a:endParaRPr lang="en-US" altLang="en-US"/>
          </a:p>
        </p:txBody>
      </p:sp>
    </p:spTree>
    <p:extLst>
      <p:ext uri="{BB962C8B-B14F-4D97-AF65-F5344CB8AC3E}">
        <p14:creationId xmlns:p14="http://schemas.microsoft.com/office/powerpoint/2010/main" val="681242884"/>
      </p:ext>
    </p:extLst>
  </p:cSld>
  <p:clrMapOvr>
    <a:masterClrMapping/>
  </p:clrMapOvr>
</p:sldLayout>
</file>

<file path=ppt/slideLayouts/slideLayout11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1BBACB0-1F07-944E-A7F1-8BBD945BCC46}"/>
              </a:ext>
            </a:extLst>
          </p:cNvPr>
          <p:cNvSpPr>
            <a:spLocks noGrp="1"/>
          </p:cNvSpPr>
          <p:nvPr>
            <p:ph type="title"/>
          </p:nvPr>
        </p:nvSpPr>
        <p:spPr>
          <a:xfrm>
            <a:off x="629620" y="365061"/>
            <a:ext cx="7886993" cy="1325158"/>
          </a:xfrm>
        </p:spPr>
        <p:txBody>
          <a:bodyPr/>
          <a:lstStyle/>
          <a:p>
            <a:r>
              <a:rPr lang="en-US"/>
              <a:t>Click to edit Master title style</a:t>
            </a:r>
          </a:p>
        </p:txBody>
      </p:sp>
      <p:sp>
        <p:nvSpPr>
          <p:cNvPr id="3" name="Text Placeholder 2">
            <a:extLst>
              <a:ext uri="{FF2B5EF4-FFF2-40B4-BE49-F238E27FC236}">
                <a16:creationId xmlns:a16="http://schemas.microsoft.com/office/drawing/2014/main" id="{816400CC-44FE-4A43-A166-24F07B7FCAC8}"/>
              </a:ext>
            </a:extLst>
          </p:cNvPr>
          <p:cNvSpPr>
            <a:spLocks noGrp="1"/>
          </p:cNvSpPr>
          <p:nvPr>
            <p:ph type="body" idx="1"/>
          </p:nvPr>
        </p:nvSpPr>
        <p:spPr>
          <a:xfrm>
            <a:off x="629620" y="1681287"/>
            <a:ext cx="3868143" cy="823898"/>
          </a:xfrm>
        </p:spPr>
        <p:txBody>
          <a:bodyPr anchor="b"/>
          <a:lstStyle>
            <a:lvl1pPr marL="0" indent="0">
              <a:buNone/>
              <a:defRPr sz="1688" b="1"/>
            </a:lvl1pPr>
            <a:lvl2pPr marL="321503" indent="0">
              <a:buNone/>
              <a:defRPr sz="1406" b="1"/>
            </a:lvl2pPr>
            <a:lvl3pPr marL="643006" indent="0">
              <a:buNone/>
              <a:defRPr sz="1266" b="1"/>
            </a:lvl3pPr>
            <a:lvl4pPr marL="964509" indent="0">
              <a:buNone/>
              <a:defRPr sz="1125" b="1"/>
            </a:lvl4pPr>
            <a:lvl5pPr marL="1286012" indent="0">
              <a:buNone/>
              <a:defRPr sz="1125" b="1"/>
            </a:lvl5pPr>
            <a:lvl6pPr marL="1607515" indent="0">
              <a:buNone/>
              <a:defRPr sz="1125" b="1"/>
            </a:lvl6pPr>
            <a:lvl7pPr marL="1929018" indent="0">
              <a:buNone/>
              <a:defRPr sz="1125" b="1"/>
            </a:lvl7pPr>
            <a:lvl8pPr marL="2250521" indent="0">
              <a:buNone/>
              <a:defRPr sz="1125" b="1"/>
            </a:lvl8pPr>
            <a:lvl9pPr marL="2572024" indent="0">
              <a:buNone/>
              <a:defRPr sz="1125" b="1"/>
            </a:lvl9pPr>
          </a:lstStyle>
          <a:p>
            <a:pPr lvl="0"/>
            <a:r>
              <a:rPr lang="en-US"/>
              <a:t>Click to edit Master text styles</a:t>
            </a:r>
          </a:p>
        </p:txBody>
      </p:sp>
      <p:sp>
        <p:nvSpPr>
          <p:cNvPr id="4" name="Content Placeholder 3">
            <a:extLst>
              <a:ext uri="{FF2B5EF4-FFF2-40B4-BE49-F238E27FC236}">
                <a16:creationId xmlns:a16="http://schemas.microsoft.com/office/drawing/2014/main" id="{81827D2C-56AB-EB4D-B54D-A57E9791FEB5}"/>
              </a:ext>
            </a:extLst>
          </p:cNvPr>
          <p:cNvSpPr>
            <a:spLocks noGrp="1"/>
          </p:cNvSpPr>
          <p:nvPr>
            <p:ph sz="half" idx="2"/>
          </p:nvPr>
        </p:nvSpPr>
        <p:spPr>
          <a:xfrm>
            <a:off x="629620" y="2505185"/>
            <a:ext cx="3868143" cy="368409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6EC6A0FD-57AE-F847-9668-4F7F7C3993C5}"/>
              </a:ext>
            </a:extLst>
          </p:cNvPr>
          <p:cNvSpPr>
            <a:spLocks noGrp="1"/>
          </p:cNvSpPr>
          <p:nvPr>
            <p:ph type="body" sz="quarter" idx="3"/>
          </p:nvPr>
        </p:nvSpPr>
        <p:spPr>
          <a:xfrm>
            <a:off x="4629492" y="1681287"/>
            <a:ext cx="3887121" cy="823898"/>
          </a:xfrm>
        </p:spPr>
        <p:txBody>
          <a:bodyPr anchor="b"/>
          <a:lstStyle>
            <a:lvl1pPr marL="0" indent="0">
              <a:buNone/>
              <a:defRPr sz="1688" b="1"/>
            </a:lvl1pPr>
            <a:lvl2pPr marL="321503" indent="0">
              <a:buNone/>
              <a:defRPr sz="1406" b="1"/>
            </a:lvl2pPr>
            <a:lvl3pPr marL="643006" indent="0">
              <a:buNone/>
              <a:defRPr sz="1266" b="1"/>
            </a:lvl3pPr>
            <a:lvl4pPr marL="964509" indent="0">
              <a:buNone/>
              <a:defRPr sz="1125" b="1"/>
            </a:lvl4pPr>
            <a:lvl5pPr marL="1286012" indent="0">
              <a:buNone/>
              <a:defRPr sz="1125" b="1"/>
            </a:lvl5pPr>
            <a:lvl6pPr marL="1607515" indent="0">
              <a:buNone/>
              <a:defRPr sz="1125" b="1"/>
            </a:lvl6pPr>
            <a:lvl7pPr marL="1929018" indent="0">
              <a:buNone/>
              <a:defRPr sz="1125" b="1"/>
            </a:lvl7pPr>
            <a:lvl8pPr marL="2250521" indent="0">
              <a:buNone/>
              <a:defRPr sz="1125" b="1"/>
            </a:lvl8pPr>
            <a:lvl9pPr marL="2572024" indent="0">
              <a:buNone/>
              <a:defRPr sz="1125" b="1"/>
            </a:lvl9pPr>
          </a:lstStyle>
          <a:p>
            <a:pPr lvl="0"/>
            <a:r>
              <a:rPr lang="en-US"/>
              <a:t>Click to edit Master text styles</a:t>
            </a:r>
          </a:p>
        </p:txBody>
      </p:sp>
      <p:sp>
        <p:nvSpPr>
          <p:cNvPr id="6" name="Content Placeholder 5">
            <a:extLst>
              <a:ext uri="{FF2B5EF4-FFF2-40B4-BE49-F238E27FC236}">
                <a16:creationId xmlns:a16="http://schemas.microsoft.com/office/drawing/2014/main" id="{D575F990-0F79-6148-823C-C14F313ABB40}"/>
              </a:ext>
            </a:extLst>
          </p:cNvPr>
          <p:cNvSpPr>
            <a:spLocks noGrp="1"/>
          </p:cNvSpPr>
          <p:nvPr>
            <p:ph sz="quarter" idx="4"/>
          </p:nvPr>
        </p:nvSpPr>
        <p:spPr>
          <a:xfrm>
            <a:off x="4629492" y="2505185"/>
            <a:ext cx="3887121" cy="368409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646C3670-0465-F543-9593-1365210D085E}"/>
              </a:ext>
            </a:extLst>
          </p:cNvPr>
          <p:cNvSpPr>
            <a:spLocks noGrp="1"/>
          </p:cNvSpPr>
          <p:nvPr>
            <p:ph type="dt" idx="10"/>
          </p:nvPr>
        </p:nvSpPr>
        <p:spPr/>
        <p:txBody>
          <a:bodyPr/>
          <a:lstStyle>
            <a:lvl1pPr>
              <a:defRPr/>
            </a:lvl1pPr>
          </a:lstStyle>
          <a:p>
            <a:endParaRPr lang="en-US" altLang="en-US"/>
          </a:p>
        </p:txBody>
      </p:sp>
      <p:sp>
        <p:nvSpPr>
          <p:cNvPr id="8" name="Footer Placeholder 7">
            <a:extLst>
              <a:ext uri="{FF2B5EF4-FFF2-40B4-BE49-F238E27FC236}">
                <a16:creationId xmlns:a16="http://schemas.microsoft.com/office/drawing/2014/main" id="{EE4BE3A3-D1C8-5348-BF82-C9CD38278E92}"/>
              </a:ext>
            </a:extLst>
          </p:cNvPr>
          <p:cNvSpPr>
            <a:spLocks noGrp="1"/>
          </p:cNvSpPr>
          <p:nvPr>
            <p:ph type="ftr" idx="11"/>
          </p:nvPr>
        </p:nvSpPr>
        <p:spPr/>
        <p:txBody>
          <a:bodyPr/>
          <a:lstStyle>
            <a:lvl1pPr>
              <a:defRPr/>
            </a:lvl1pPr>
          </a:lstStyle>
          <a:p>
            <a:endParaRPr lang="en-US" altLang="en-US"/>
          </a:p>
        </p:txBody>
      </p:sp>
      <p:sp>
        <p:nvSpPr>
          <p:cNvPr id="9" name="Slide Number Placeholder 8">
            <a:extLst>
              <a:ext uri="{FF2B5EF4-FFF2-40B4-BE49-F238E27FC236}">
                <a16:creationId xmlns:a16="http://schemas.microsoft.com/office/drawing/2014/main" id="{860267F6-BD95-4649-A534-CEF9B544671D}"/>
              </a:ext>
            </a:extLst>
          </p:cNvPr>
          <p:cNvSpPr>
            <a:spLocks noGrp="1"/>
          </p:cNvSpPr>
          <p:nvPr>
            <p:ph type="sldNum" idx="12"/>
          </p:nvPr>
        </p:nvSpPr>
        <p:spPr/>
        <p:txBody>
          <a:bodyPr/>
          <a:lstStyle>
            <a:lvl1pPr>
              <a:defRPr/>
            </a:lvl1pPr>
          </a:lstStyle>
          <a:p>
            <a:fld id="{09EE02E7-660A-E346-AF3C-576D94D8F3B4}" type="slidenum">
              <a:rPr lang="en-US" altLang="en-US"/>
              <a:pPr/>
              <a:t>‹#›</a:t>
            </a:fld>
            <a:endParaRPr lang="en-US" altLang="en-US"/>
          </a:p>
        </p:txBody>
      </p:sp>
    </p:spTree>
    <p:extLst>
      <p:ext uri="{BB962C8B-B14F-4D97-AF65-F5344CB8AC3E}">
        <p14:creationId xmlns:p14="http://schemas.microsoft.com/office/powerpoint/2010/main" val="216092797"/>
      </p:ext>
    </p:extLst>
  </p:cSld>
  <p:clrMapOvr>
    <a:masterClrMapping/>
  </p:clrMapOvr>
</p:sldLayout>
</file>

<file path=ppt/slideLayouts/slideLayout11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3AF70EB-48CE-754C-B50B-C962467C03B9}"/>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FAEABFFE-91B0-6E4C-865A-8A793E561584}"/>
              </a:ext>
            </a:extLst>
          </p:cNvPr>
          <p:cNvSpPr>
            <a:spLocks noGrp="1"/>
          </p:cNvSpPr>
          <p:nvPr>
            <p:ph type="dt" idx="10"/>
          </p:nvPr>
        </p:nvSpPr>
        <p:spPr/>
        <p:txBody>
          <a:bodyPr/>
          <a:lstStyle>
            <a:lvl1pPr>
              <a:defRPr/>
            </a:lvl1pPr>
          </a:lstStyle>
          <a:p>
            <a:endParaRPr lang="en-US" altLang="en-US"/>
          </a:p>
        </p:txBody>
      </p:sp>
      <p:sp>
        <p:nvSpPr>
          <p:cNvPr id="4" name="Footer Placeholder 3">
            <a:extLst>
              <a:ext uri="{FF2B5EF4-FFF2-40B4-BE49-F238E27FC236}">
                <a16:creationId xmlns:a16="http://schemas.microsoft.com/office/drawing/2014/main" id="{842C44E2-F2BB-4D4A-9E6E-0809E15AC4F4}"/>
              </a:ext>
            </a:extLst>
          </p:cNvPr>
          <p:cNvSpPr>
            <a:spLocks noGrp="1"/>
          </p:cNvSpPr>
          <p:nvPr>
            <p:ph type="ftr" idx="11"/>
          </p:nvPr>
        </p:nvSpPr>
        <p:spPr/>
        <p:txBody>
          <a:bodyPr/>
          <a:lstStyle>
            <a:lvl1pPr>
              <a:defRPr/>
            </a:lvl1pPr>
          </a:lstStyle>
          <a:p>
            <a:endParaRPr lang="en-US" altLang="en-US"/>
          </a:p>
        </p:txBody>
      </p:sp>
      <p:sp>
        <p:nvSpPr>
          <p:cNvPr id="5" name="Slide Number Placeholder 4">
            <a:extLst>
              <a:ext uri="{FF2B5EF4-FFF2-40B4-BE49-F238E27FC236}">
                <a16:creationId xmlns:a16="http://schemas.microsoft.com/office/drawing/2014/main" id="{44B5BF83-7F64-394B-832F-5AB0A5DCBA1C}"/>
              </a:ext>
            </a:extLst>
          </p:cNvPr>
          <p:cNvSpPr>
            <a:spLocks noGrp="1"/>
          </p:cNvSpPr>
          <p:nvPr>
            <p:ph type="sldNum" idx="12"/>
          </p:nvPr>
        </p:nvSpPr>
        <p:spPr/>
        <p:txBody>
          <a:bodyPr/>
          <a:lstStyle>
            <a:lvl1pPr>
              <a:defRPr/>
            </a:lvl1pPr>
          </a:lstStyle>
          <a:p>
            <a:fld id="{25CE6FAA-3989-4B4F-8600-06E77DFBDBBC}" type="slidenum">
              <a:rPr lang="en-US" altLang="en-US"/>
              <a:pPr/>
              <a:t>‹#›</a:t>
            </a:fld>
            <a:endParaRPr lang="en-US" altLang="en-US"/>
          </a:p>
        </p:txBody>
      </p:sp>
    </p:spTree>
    <p:extLst>
      <p:ext uri="{BB962C8B-B14F-4D97-AF65-F5344CB8AC3E}">
        <p14:creationId xmlns:p14="http://schemas.microsoft.com/office/powerpoint/2010/main" val="1854375073"/>
      </p:ext>
    </p:extLst>
  </p:cSld>
  <p:clrMapOvr>
    <a:masterClrMapping/>
  </p:clrMapOvr>
</p:sldLayout>
</file>

<file path=ppt/slideLayouts/slideLayout11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65EC08E-F1DA-6143-AD5E-44293975B9D5}"/>
              </a:ext>
            </a:extLst>
          </p:cNvPr>
          <p:cNvSpPr>
            <a:spLocks noGrp="1"/>
          </p:cNvSpPr>
          <p:nvPr>
            <p:ph type="dt" idx="10"/>
          </p:nvPr>
        </p:nvSpPr>
        <p:spPr/>
        <p:txBody>
          <a:bodyPr/>
          <a:lstStyle>
            <a:lvl1pPr>
              <a:defRPr/>
            </a:lvl1pPr>
          </a:lstStyle>
          <a:p>
            <a:endParaRPr lang="en-US" altLang="en-US"/>
          </a:p>
        </p:txBody>
      </p:sp>
      <p:sp>
        <p:nvSpPr>
          <p:cNvPr id="3" name="Footer Placeholder 2">
            <a:extLst>
              <a:ext uri="{FF2B5EF4-FFF2-40B4-BE49-F238E27FC236}">
                <a16:creationId xmlns:a16="http://schemas.microsoft.com/office/drawing/2014/main" id="{FB35B042-3660-E34D-9663-D09F74A353FF}"/>
              </a:ext>
            </a:extLst>
          </p:cNvPr>
          <p:cNvSpPr>
            <a:spLocks noGrp="1"/>
          </p:cNvSpPr>
          <p:nvPr>
            <p:ph type="ftr" idx="11"/>
          </p:nvPr>
        </p:nvSpPr>
        <p:spPr/>
        <p:txBody>
          <a:bodyPr/>
          <a:lstStyle>
            <a:lvl1pPr>
              <a:defRPr/>
            </a:lvl1pPr>
          </a:lstStyle>
          <a:p>
            <a:endParaRPr lang="en-US" altLang="en-US"/>
          </a:p>
        </p:txBody>
      </p:sp>
      <p:sp>
        <p:nvSpPr>
          <p:cNvPr id="4" name="Slide Number Placeholder 3">
            <a:extLst>
              <a:ext uri="{FF2B5EF4-FFF2-40B4-BE49-F238E27FC236}">
                <a16:creationId xmlns:a16="http://schemas.microsoft.com/office/drawing/2014/main" id="{051A7C5E-5723-1243-99D4-6FE985E98C86}"/>
              </a:ext>
            </a:extLst>
          </p:cNvPr>
          <p:cNvSpPr>
            <a:spLocks noGrp="1"/>
          </p:cNvSpPr>
          <p:nvPr>
            <p:ph type="sldNum" idx="12"/>
          </p:nvPr>
        </p:nvSpPr>
        <p:spPr/>
        <p:txBody>
          <a:bodyPr/>
          <a:lstStyle>
            <a:lvl1pPr>
              <a:defRPr/>
            </a:lvl1pPr>
          </a:lstStyle>
          <a:p>
            <a:fld id="{1EDD22C4-756F-A34C-A603-3F4A70E9DF83}" type="slidenum">
              <a:rPr lang="en-US" altLang="en-US"/>
              <a:pPr/>
              <a:t>‹#›</a:t>
            </a:fld>
            <a:endParaRPr lang="en-US" altLang="en-US"/>
          </a:p>
        </p:txBody>
      </p:sp>
    </p:spTree>
    <p:extLst>
      <p:ext uri="{BB962C8B-B14F-4D97-AF65-F5344CB8AC3E}">
        <p14:creationId xmlns:p14="http://schemas.microsoft.com/office/powerpoint/2010/main" val="2313069881"/>
      </p:ext>
    </p:extLst>
  </p:cSld>
  <p:clrMapOvr>
    <a:masterClrMapping/>
  </p:clrMapOvr>
</p:sldLayout>
</file>

<file path=ppt/slideLayouts/slideLayout11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422CC85-2F7B-CE40-B371-8B40F46CDD0D}"/>
              </a:ext>
            </a:extLst>
          </p:cNvPr>
          <p:cNvSpPr>
            <a:spLocks noGrp="1"/>
          </p:cNvSpPr>
          <p:nvPr>
            <p:ph type="title"/>
          </p:nvPr>
        </p:nvSpPr>
        <p:spPr>
          <a:xfrm>
            <a:off x="629620" y="457721"/>
            <a:ext cx="2949389" cy="1599791"/>
          </a:xfrm>
        </p:spPr>
        <p:txBody>
          <a:bodyPr anchor="b"/>
          <a:lstStyle>
            <a:lvl1pPr>
              <a:defRPr sz="2250"/>
            </a:lvl1pPr>
          </a:lstStyle>
          <a:p>
            <a:r>
              <a:rPr lang="en-US"/>
              <a:t>Click to edit Master title style</a:t>
            </a:r>
          </a:p>
        </p:txBody>
      </p:sp>
      <p:sp>
        <p:nvSpPr>
          <p:cNvPr id="3" name="Content Placeholder 2">
            <a:extLst>
              <a:ext uri="{FF2B5EF4-FFF2-40B4-BE49-F238E27FC236}">
                <a16:creationId xmlns:a16="http://schemas.microsoft.com/office/drawing/2014/main" id="{204760FD-C099-9B4D-ADE0-9C4388EB212F}"/>
              </a:ext>
            </a:extLst>
          </p:cNvPr>
          <p:cNvSpPr>
            <a:spLocks noGrp="1"/>
          </p:cNvSpPr>
          <p:nvPr>
            <p:ph idx="1"/>
          </p:nvPr>
        </p:nvSpPr>
        <p:spPr>
          <a:xfrm>
            <a:off x="3887121" y="986891"/>
            <a:ext cx="4629492" cy="4874170"/>
          </a:xfrm>
        </p:spPr>
        <p:txBody>
          <a:bodyPr/>
          <a:lstStyle>
            <a:lvl1pPr>
              <a:defRPr sz="2250"/>
            </a:lvl1pPr>
            <a:lvl2pPr>
              <a:defRPr sz="1969"/>
            </a:lvl2pPr>
            <a:lvl3pPr>
              <a:defRPr sz="1688"/>
            </a:lvl3pPr>
            <a:lvl4pPr>
              <a:defRPr sz="1406"/>
            </a:lvl4pPr>
            <a:lvl5pPr>
              <a:defRPr sz="1406"/>
            </a:lvl5pPr>
            <a:lvl6pPr>
              <a:defRPr sz="1406"/>
            </a:lvl6pPr>
            <a:lvl7pPr>
              <a:defRPr sz="1406"/>
            </a:lvl7pPr>
            <a:lvl8pPr>
              <a:defRPr sz="1406"/>
            </a:lvl8pPr>
            <a:lvl9pPr>
              <a:defRPr sz="140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613F1012-D7ED-F54D-96ED-5EB8088CE110}"/>
              </a:ext>
            </a:extLst>
          </p:cNvPr>
          <p:cNvSpPr>
            <a:spLocks noGrp="1"/>
          </p:cNvSpPr>
          <p:nvPr>
            <p:ph type="body" sz="half" idx="2"/>
          </p:nvPr>
        </p:nvSpPr>
        <p:spPr>
          <a:xfrm>
            <a:off x="629620" y="2057512"/>
            <a:ext cx="2949389" cy="3811364"/>
          </a:xfrm>
        </p:spPr>
        <p:txBody>
          <a:bodyPr/>
          <a:lstStyle>
            <a:lvl1pPr marL="0" indent="0">
              <a:buNone/>
              <a:defRPr sz="1125"/>
            </a:lvl1pPr>
            <a:lvl2pPr marL="321503" indent="0">
              <a:buNone/>
              <a:defRPr sz="984"/>
            </a:lvl2pPr>
            <a:lvl3pPr marL="643006" indent="0">
              <a:buNone/>
              <a:defRPr sz="844"/>
            </a:lvl3pPr>
            <a:lvl4pPr marL="964509" indent="0">
              <a:buNone/>
              <a:defRPr sz="703"/>
            </a:lvl4pPr>
            <a:lvl5pPr marL="1286012" indent="0">
              <a:buNone/>
              <a:defRPr sz="703"/>
            </a:lvl5pPr>
            <a:lvl6pPr marL="1607515" indent="0">
              <a:buNone/>
              <a:defRPr sz="703"/>
            </a:lvl6pPr>
            <a:lvl7pPr marL="1929018" indent="0">
              <a:buNone/>
              <a:defRPr sz="703"/>
            </a:lvl7pPr>
            <a:lvl8pPr marL="2250521" indent="0">
              <a:buNone/>
              <a:defRPr sz="703"/>
            </a:lvl8pPr>
            <a:lvl9pPr marL="2572024"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E3F56056-5478-0345-922D-D4361EBEF8E9}"/>
              </a:ext>
            </a:extLst>
          </p:cNvPr>
          <p:cNvSpPr>
            <a:spLocks noGrp="1"/>
          </p:cNvSpPr>
          <p:nvPr>
            <p:ph type="dt"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AB7AFFB6-6C2C-E742-9CDE-9899A8E9B79B}"/>
              </a:ext>
            </a:extLst>
          </p:cNvPr>
          <p:cNvSpPr>
            <a:spLocks noGrp="1"/>
          </p:cNvSpPr>
          <p:nvPr>
            <p:ph type="ft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57A8A1EF-7770-FA45-8CA4-E474643983A0}"/>
              </a:ext>
            </a:extLst>
          </p:cNvPr>
          <p:cNvSpPr>
            <a:spLocks noGrp="1"/>
          </p:cNvSpPr>
          <p:nvPr>
            <p:ph type="sldNum" idx="12"/>
          </p:nvPr>
        </p:nvSpPr>
        <p:spPr/>
        <p:txBody>
          <a:bodyPr/>
          <a:lstStyle>
            <a:lvl1pPr>
              <a:defRPr/>
            </a:lvl1pPr>
          </a:lstStyle>
          <a:p>
            <a:fld id="{21DC8BBC-79D8-6042-AD42-BB58C596110E}" type="slidenum">
              <a:rPr lang="en-US" altLang="en-US"/>
              <a:pPr/>
              <a:t>‹#›</a:t>
            </a:fld>
            <a:endParaRPr lang="en-US" altLang="en-US"/>
          </a:p>
        </p:txBody>
      </p:sp>
    </p:spTree>
    <p:extLst>
      <p:ext uri="{BB962C8B-B14F-4D97-AF65-F5344CB8AC3E}">
        <p14:creationId xmlns:p14="http://schemas.microsoft.com/office/powerpoint/2010/main" val="56249461"/>
      </p:ext>
    </p:extLst>
  </p:cSld>
  <p:clrMapOvr>
    <a:masterClrMapping/>
  </p:clrMapOvr>
</p:sldLayout>
</file>

<file path=ppt/slideLayouts/slideLayout11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857D6DD-3C71-D44D-8BBF-8D715A97AFAD}"/>
              </a:ext>
            </a:extLst>
          </p:cNvPr>
          <p:cNvSpPr>
            <a:spLocks noGrp="1"/>
          </p:cNvSpPr>
          <p:nvPr>
            <p:ph type="title"/>
          </p:nvPr>
        </p:nvSpPr>
        <p:spPr>
          <a:xfrm>
            <a:off x="629620" y="457721"/>
            <a:ext cx="2949389" cy="1599791"/>
          </a:xfrm>
        </p:spPr>
        <p:txBody>
          <a:bodyPr anchor="b"/>
          <a:lstStyle>
            <a:lvl1pPr>
              <a:defRPr sz="2250"/>
            </a:lvl1pPr>
          </a:lstStyle>
          <a:p>
            <a:r>
              <a:rPr lang="en-US"/>
              <a:t>Click to edit Master title style</a:t>
            </a:r>
          </a:p>
        </p:txBody>
      </p:sp>
      <p:sp>
        <p:nvSpPr>
          <p:cNvPr id="3" name="Picture Placeholder 2">
            <a:extLst>
              <a:ext uri="{FF2B5EF4-FFF2-40B4-BE49-F238E27FC236}">
                <a16:creationId xmlns:a16="http://schemas.microsoft.com/office/drawing/2014/main" id="{1B66470C-80E5-FB45-AA2C-7CF82F18126E}"/>
              </a:ext>
            </a:extLst>
          </p:cNvPr>
          <p:cNvSpPr>
            <a:spLocks noGrp="1"/>
          </p:cNvSpPr>
          <p:nvPr>
            <p:ph type="pic" idx="1"/>
          </p:nvPr>
        </p:nvSpPr>
        <p:spPr>
          <a:xfrm>
            <a:off x="3887121" y="986891"/>
            <a:ext cx="4629492" cy="4874170"/>
          </a:xfrm>
        </p:spPr>
        <p:txBody>
          <a:bodyPr/>
          <a:lstStyle>
            <a:lvl1pPr marL="0" indent="0">
              <a:buNone/>
              <a:defRPr sz="2250"/>
            </a:lvl1pPr>
            <a:lvl2pPr marL="321503" indent="0">
              <a:buNone/>
              <a:defRPr sz="1969"/>
            </a:lvl2pPr>
            <a:lvl3pPr marL="643006" indent="0">
              <a:buNone/>
              <a:defRPr sz="1688"/>
            </a:lvl3pPr>
            <a:lvl4pPr marL="964509" indent="0">
              <a:buNone/>
              <a:defRPr sz="1406"/>
            </a:lvl4pPr>
            <a:lvl5pPr marL="1286012" indent="0">
              <a:buNone/>
              <a:defRPr sz="1406"/>
            </a:lvl5pPr>
            <a:lvl6pPr marL="1607515" indent="0">
              <a:buNone/>
              <a:defRPr sz="1406"/>
            </a:lvl6pPr>
            <a:lvl7pPr marL="1929018" indent="0">
              <a:buNone/>
              <a:defRPr sz="1406"/>
            </a:lvl7pPr>
            <a:lvl8pPr marL="2250521" indent="0">
              <a:buNone/>
              <a:defRPr sz="1406"/>
            </a:lvl8pPr>
            <a:lvl9pPr marL="2572024" indent="0">
              <a:buNone/>
              <a:defRPr sz="1406"/>
            </a:lvl9pPr>
          </a:lstStyle>
          <a:p>
            <a:endParaRPr lang="en-US"/>
          </a:p>
        </p:txBody>
      </p:sp>
      <p:sp>
        <p:nvSpPr>
          <p:cNvPr id="4" name="Text Placeholder 3">
            <a:extLst>
              <a:ext uri="{FF2B5EF4-FFF2-40B4-BE49-F238E27FC236}">
                <a16:creationId xmlns:a16="http://schemas.microsoft.com/office/drawing/2014/main" id="{59BC0156-41C3-3A4F-9F88-17A5EC0AD4A5}"/>
              </a:ext>
            </a:extLst>
          </p:cNvPr>
          <p:cNvSpPr>
            <a:spLocks noGrp="1"/>
          </p:cNvSpPr>
          <p:nvPr>
            <p:ph type="body" sz="half" idx="2"/>
          </p:nvPr>
        </p:nvSpPr>
        <p:spPr>
          <a:xfrm>
            <a:off x="629620" y="2057512"/>
            <a:ext cx="2949389" cy="3811364"/>
          </a:xfrm>
        </p:spPr>
        <p:txBody>
          <a:bodyPr/>
          <a:lstStyle>
            <a:lvl1pPr marL="0" indent="0">
              <a:buNone/>
              <a:defRPr sz="1125"/>
            </a:lvl1pPr>
            <a:lvl2pPr marL="321503" indent="0">
              <a:buNone/>
              <a:defRPr sz="984"/>
            </a:lvl2pPr>
            <a:lvl3pPr marL="643006" indent="0">
              <a:buNone/>
              <a:defRPr sz="844"/>
            </a:lvl3pPr>
            <a:lvl4pPr marL="964509" indent="0">
              <a:buNone/>
              <a:defRPr sz="703"/>
            </a:lvl4pPr>
            <a:lvl5pPr marL="1286012" indent="0">
              <a:buNone/>
              <a:defRPr sz="703"/>
            </a:lvl5pPr>
            <a:lvl6pPr marL="1607515" indent="0">
              <a:buNone/>
              <a:defRPr sz="703"/>
            </a:lvl6pPr>
            <a:lvl7pPr marL="1929018" indent="0">
              <a:buNone/>
              <a:defRPr sz="703"/>
            </a:lvl7pPr>
            <a:lvl8pPr marL="2250521" indent="0">
              <a:buNone/>
              <a:defRPr sz="703"/>
            </a:lvl8pPr>
            <a:lvl9pPr marL="2572024"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7FF762B4-FD04-D74F-8D15-4666EB75A085}"/>
              </a:ext>
            </a:extLst>
          </p:cNvPr>
          <p:cNvSpPr>
            <a:spLocks noGrp="1"/>
          </p:cNvSpPr>
          <p:nvPr>
            <p:ph type="dt"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A7E2993B-0FEA-F841-8231-78B28B2FBBB7}"/>
              </a:ext>
            </a:extLst>
          </p:cNvPr>
          <p:cNvSpPr>
            <a:spLocks noGrp="1"/>
          </p:cNvSpPr>
          <p:nvPr>
            <p:ph type="ft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73701E58-E664-4A46-9BCD-1CE86A37BDC9}"/>
              </a:ext>
            </a:extLst>
          </p:cNvPr>
          <p:cNvSpPr>
            <a:spLocks noGrp="1"/>
          </p:cNvSpPr>
          <p:nvPr>
            <p:ph type="sldNum" idx="12"/>
          </p:nvPr>
        </p:nvSpPr>
        <p:spPr/>
        <p:txBody>
          <a:bodyPr/>
          <a:lstStyle>
            <a:lvl1pPr>
              <a:defRPr/>
            </a:lvl1pPr>
          </a:lstStyle>
          <a:p>
            <a:fld id="{4CEC8967-C952-A94C-AA41-382C7155D469}" type="slidenum">
              <a:rPr lang="en-US" altLang="en-US"/>
              <a:pPr/>
              <a:t>‹#›</a:t>
            </a:fld>
            <a:endParaRPr lang="en-US" altLang="en-US"/>
          </a:p>
        </p:txBody>
      </p:sp>
    </p:spTree>
    <p:extLst>
      <p:ext uri="{BB962C8B-B14F-4D97-AF65-F5344CB8AC3E}">
        <p14:creationId xmlns:p14="http://schemas.microsoft.com/office/powerpoint/2010/main" val="1622576204"/>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29791653"/>
      </p:ext>
    </p:extLst>
  </p:cSld>
  <p:clrMapOvr>
    <a:masterClrMapping/>
  </p:clrMapOvr>
  <p:transition spd="med">
    <p:fade/>
  </p:transition>
</p:sldLayout>
</file>

<file path=ppt/slideLayouts/slideLayout11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97FBA11-8245-1448-B332-C49312136BE6}"/>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555B68A3-F6BA-8042-849F-11772B43A7E1}"/>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128D2F1-C5D1-854C-95A8-7A43BDD25688}"/>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B2E9FEB9-A346-364D-94C8-442C9AE277A0}"/>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E73FD564-977C-484A-87B8-3FA1D3F3CC9D}"/>
              </a:ext>
            </a:extLst>
          </p:cNvPr>
          <p:cNvSpPr>
            <a:spLocks noGrp="1"/>
          </p:cNvSpPr>
          <p:nvPr>
            <p:ph type="sldNum" idx="12"/>
          </p:nvPr>
        </p:nvSpPr>
        <p:spPr/>
        <p:txBody>
          <a:bodyPr/>
          <a:lstStyle>
            <a:lvl1pPr>
              <a:defRPr/>
            </a:lvl1pPr>
          </a:lstStyle>
          <a:p>
            <a:fld id="{DB05A23D-5857-BE4B-86F8-B51FE7CC06CC}" type="slidenum">
              <a:rPr lang="en-US" altLang="en-US"/>
              <a:pPr/>
              <a:t>‹#›</a:t>
            </a:fld>
            <a:endParaRPr lang="en-US" altLang="en-US"/>
          </a:p>
        </p:txBody>
      </p:sp>
    </p:spTree>
    <p:extLst>
      <p:ext uri="{BB962C8B-B14F-4D97-AF65-F5344CB8AC3E}">
        <p14:creationId xmlns:p14="http://schemas.microsoft.com/office/powerpoint/2010/main" val="2396588960"/>
      </p:ext>
    </p:extLst>
  </p:cSld>
  <p:clrMapOvr>
    <a:masterClrMapping/>
  </p:clrMapOvr>
</p:sldLayout>
</file>

<file path=ppt/slideLayouts/slideLayout11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0D34FA61-A4D8-AF4D-95B0-0C7FE3438F67}"/>
              </a:ext>
            </a:extLst>
          </p:cNvPr>
          <p:cNvSpPr>
            <a:spLocks noGrp="1"/>
          </p:cNvSpPr>
          <p:nvPr>
            <p:ph type="title" orient="vert"/>
          </p:nvPr>
        </p:nvSpPr>
        <p:spPr>
          <a:xfrm>
            <a:off x="4661866" y="193137"/>
            <a:ext cx="1445670" cy="4113906"/>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305FC6E7-9F60-7944-B978-6C7A472DAA1E}"/>
              </a:ext>
            </a:extLst>
          </p:cNvPr>
          <p:cNvSpPr>
            <a:spLocks noGrp="1"/>
          </p:cNvSpPr>
          <p:nvPr>
            <p:ph type="body" orient="vert" idx="1"/>
          </p:nvPr>
        </p:nvSpPr>
        <p:spPr>
          <a:xfrm>
            <a:off x="321508" y="193137"/>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B104C79-4AE2-804F-95F2-3EF0C666F11A}"/>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A43DDCEF-861C-9943-8769-441F07547C6B}"/>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1BEB1675-D7F0-AF4E-BDCC-A6FDA8FCC9BB}"/>
              </a:ext>
            </a:extLst>
          </p:cNvPr>
          <p:cNvSpPr>
            <a:spLocks noGrp="1"/>
          </p:cNvSpPr>
          <p:nvPr>
            <p:ph type="sldNum" idx="12"/>
          </p:nvPr>
        </p:nvSpPr>
        <p:spPr/>
        <p:txBody>
          <a:bodyPr/>
          <a:lstStyle>
            <a:lvl1pPr>
              <a:defRPr/>
            </a:lvl1pPr>
          </a:lstStyle>
          <a:p>
            <a:fld id="{AE78761B-02E9-6B49-9B4A-9C219DF90A4B}" type="slidenum">
              <a:rPr lang="en-US" altLang="en-US"/>
              <a:pPr/>
              <a:t>‹#›</a:t>
            </a:fld>
            <a:endParaRPr lang="en-US" altLang="en-US"/>
          </a:p>
        </p:txBody>
      </p:sp>
    </p:spTree>
    <p:extLst>
      <p:ext uri="{BB962C8B-B14F-4D97-AF65-F5344CB8AC3E}">
        <p14:creationId xmlns:p14="http://schemas.microsoft.com/office/powerpoint/2010/main" val="1480760029"/>
      </p:ext>
    </p:extLst>
  </p:cSld>
  <p:clrMapOvr>
    <a:masterClrMapping/>
  </p:clrMapOvr>
</p:sldLayout>
</file>

<file path=ppt/slideLayouts/slideLayout11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DFD6639-91DF-C44B-9FDC-DB719FDEBFEB}" type="slidenum">
              <a:rPr lang="en-US"/>
              <a:pPr>
                <a:defRPr/>
              </a:pPr>
              <a:t>‹#›</a:t>
            </a:fld>
            <a:endParaRPr lang="en-US"/>
          </a:p>
        </p:txBody>
      </p:sp>
    </p:spTree>
    <p:extLst>
      <p:ext uri="{BB962C8B-B14F-4D97-AF65-F5344CB8AC3E}">
        <p14:creationId xmlns:p14="http://schemas.microsoft.com/office/powerpoint/2010/main" val="1293186681"/>
      </p:ext>
    </p:extLst>
  </p:cSld>
  <p:clrMapOvr>
    <a:masterClrMapping/>
  </p:clrMapOvr>
</p:sldLayout>
</file>

<file path=ppt/slideLayouts/slideLayout11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BA4F016-C546-8344-B150-D19370ED1DD6}" type="slidenum">
              <a:rPr lang="en-US"/>
              <a:pPr>
                <a:defRPr/>
              </a:pPr>
              <a:t>‹#›</a:t>
            </a:fld>
            <a:endParaRPr lang="en-US"/>
          </a:p>
        </p:txBody>
      </p:sp>
    </p:spTree>
    <p:extLst>
      <p:ext uri="{BB962C8B-B14F-4D97-AF65-F5344CB8AC3E}">
        <p14:creationId xmlns:p14="http://schemas.microsoft.com/office/powerpoint/2010/main" val="586503486"/>
      </p:ext>
    </p:extLst>
  </p:cSld>
  <p:clrMapOvr>
    <a:masterClrMapping/>
  </p:clrMapOvr>
</p:sldLayout>
</file>

<file path=ppt/slideLayouts/slideLayout11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47C17EE-DECC-6C42-9306-3D8B4093F8F0}" type="slidenum">
              <a:rPr lang="en-US"/>
              <a:pPr>
                <a:defRPr/>
              </a:pPr>
              <a:t>‹#›</a:t>
            </a:fld>
            <a:endParaRPr lang="en-US"/>
          </a:p>
        </p:txBody>
      </p:sp>
    </p:spTree>
    <p:extLst>
      <p:ext uri="{BB962C8B-B14F-4D97-AF65-F5344CB8AC3E}">
        <p14:creationId xmlns:p14="http://schemas.microsoft.com/office/powerpoint/2010/main" val="649349359"/>
      </p:ext>
    </p:extLst>
  </p:cSld>
  <p:clrMapOvr>
    <a:masterClrMapping/>
  </p:clrMapOvr>
</p:sldLayout>
</file>

<file path=ppt/slideLayouts/slideLayout11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EC7F4E4A-D165-344F-835F-3580908193C2}" type="slidenum">
              <a:rPr lang="en-US"/>
              <a:pPr>
                <a:defRPr/>
              </a:pPr>
              <a:t>‹#›</a:t>
            </a:fld>
            <a:endParaRPr lang="en-US"/>
          </a:p>
        </p:txBody>
      </p:sp>
    </p:spTree>
    <p:extLst>
      <p:ext uri="{BB962C8B-B14F-4D97-AF65-F5344CB8AC3E}">
        <p14:creationId xmlns:p14="http://schemas.microsoft.com/office/powerpoint/2010/main" val="3125618711"/>
      </p:ext>
    </p:extLst>
  </p:cSld>
  <p:clrMapOvr>
    <a:masterClrMapping/>
  </p:clrMapOvr>
</p:sldLayout>
</file>

<file path=ppt/slideLayouts/slideLayout11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D14FA3F5-DF7D-A24C-8AFD-E8D39B5EC0A7}" type="slidenum">
              <a:rPr lang="en-US"/>
              <a:pPr>
                <a:defRPr/>
              </a:pPr>
              <a:t>‹#›</a:t>
            </a:fld>
            <a:endParaRPr lang="en-US"/>
          </a:p>
        </p:txBody>
      </p:sp>
    </p:spTree>
    <p:extLst>
      <p:ext uri="{BB962C8B-B14F-4D97-AF65-F5344CB8AC3E}">
        <p14:creationId xmlns:p14="http://schemas.microsoft.com/office/powerpoint/2010/main" val="1095182556"/>
      </p:ext>
    </p:extLst>
  </p:cSld>
  <p:clrMapOvr>
    <a:masterClrMapping/>
  </p:clrMapOvr>
</p:sldLayout>
</file>

<file path=ppt/slideLayouts/slideLayout11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F7C31868-3E57-8E4B-A8A2-D45E977CD529}" type="slidenum">
              <a:rPr lang="en-US"/>
              <a:pPr>
                <a:defRPr/>
              </a:pPr>
              <a:t>‹#›</a:t>
            </a:fld>
            <a:endParaRPr lang="en-US"/>
          </a:p>
        </p:txBody>
      </p:sp>
    </p:spTree>
    <p:extLst>
      <p:ext uri="{BB962C8B-B14F-4D97-AF65-F5344CB8AC3E}">
        <p14:creationId xmlns:p14="http://schemas.microsoft.com/office/powerpoint/2010/main" val="4034794658"/>
      </p:ext>
    </p:extLst>
  </p:cSld>
  <p:clrMapOvr>
    <a:masterClrMapping/>
  </p:clrMapOvr>
</p:sldLayout>
</file>

<file path=ppt/slideLayouts/slideLayout11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5AD2E775-9990-0749-A217-36C0BB0EE3F4}" type="slidenum">
              <a:rPr lang="en-US"/>
              <a:pPr>
                <a:defRPr/>
              </a:pPr>
              <a:t>‹#›</a:t>
            </a:fld>
            <a:endParaRPr lang="en-US"/>
          </a:p>
        </p:txBody>
      </p:sp>
    </p:spTree>
    <p:extLst>
      <p:ext uri="{BB962C8B-B14F-4D97-AF65-F5344CB8AC3E}">
        <p14:creationId xmlns:p14="http://schemas.microsoft.com/office/powerpoint/2010/main" val="2995807858"/>
      </p:ext>
    </p:extLst>
  </p:cSld>
  <p:clrMapOvr>
    <a:masterClrMapping/>
  </p:clrMapOvr>
</p:sldLayout>
</file>

<file path=ppt/slideLayouts/slideLayout11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4C38E50F-639C-0E4B-9C16-691815E1EEF5}" type="slidenum">
              <a:rPr lang="en-US"/>
              <a:pPr>
                <a:defRPr/>
              </a:pPr>
              <a:t>‹#›</a:t>
            </a:fld>
            <a:endParaRPr lang="en-US"/>
          </a:p>
        </p:txBody>
      </p:sp>
    </p:spTree>
    <p:extLst>
      <p:ext uri="{BB962C8B-B14F-4D97-AF65-F5344CB8AC3E}">
        <p14:creationId xmlns:p14="http://schemas.microsoft.com/office/powerpoint/2010/main" val="110100170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w="9525">
              <a:noFill/>
              <a:miter lim="800000"/>
              <a:headEnd/>
              <a:tailEnd/>
            </a:ln>
            <a:effectLst/>
          </p:spPr>
          <p:txBody>
            <a:bodyPr wrap="none" anchor="ctr"/>
            <a:lstStyle/>
            <a:p>
              <a:endParaRPr lang="zh-CN" altLang="en-US">
                <a:ea typeface="SimSun" charset="0"/>
                <a:cs typeface="SimSun"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ea typeface="SimSun" charset="0"/>
                <a:cs typeface="SimSun"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p:spPr>
          <p:txBody>
            <a:bodyPr wrap="none" anchor="ctr"/>
            <a:lstStyle/>
            <a:p>
              <a:pPr>
                <a:defRPr/>
              </a:pPr>
              <a:endParaRPr lang="en-US">
                <a:latin typeface="Arial Narrow" pitchFamily="-108" charset="0"/>
                <a:ea typeface="Times New Roman" pitchFamily="-108" charset="0"/>
                <a:cs typeface="Times New Roman" pitchFamily="-108"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ea typeface="SimSun" charset="0"/>
                <a:cs typeface="SimSun"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p:spPr>
          <p:txBody>
            <a:bodyPr wrap="none" anchor="ctr"/>
            <a:lstStyle/>
            <a:p>
              <a:pPr>
                <a:defRPr/>
              </a:pPr>
              <a:endParaRPr lang="en-US">
                <a:latin typeface="Arial Narrow" pitchFamily="-108" charset="0"/>
                <a:ea typeface="Times New Roman" pitchFamily="-108" charset="0"/>
                <a:cs typeface="Times New Roman" pitchFamily="-108"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000"/>
              </a:schemeClr>
            </a:solidFill>
            <a:ln w="9525">
              <a:noFill/>
              <a:miter lim="800000"/>
              <a:headEnd/>
              <a:tailEnd/>
            </a:ln>
          </p:spPr>
          <p:txBody>
            <a:bodyPr wrap="none" anchor="ctr"/>
            <a:lstStyle/>
            <a:p>
              <a:endParaRPr lang="zh-CN" altLang="en-US">
                <a:ea typeface="SimSun" charset="0"/>
                <a:cs typeface="SimSun" charset="0"/>
              </a:endParaRPr>
            </a:p>
          </p:txBody>
        </p:sp>
      </p:grpSp>
      <p:sp>
        <p:nvSpPr>
          <p:cNvPr id="334857"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334858"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endParaRPr lang="zh-CN" alt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endParaRPr lang="zh-CN" alt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fld id="{79687C83-55EF-0D4B-A9F8-C2FD8BCF9285}" type="slidenum">
              <a:rPr lang="zh-CN" altLang="en-US"/>
              <a:pPr/>
              <a:t>‹#›</a:t>
            </a:fld>
            <a:endParaRPr lang="en-US" altLang="zh-CN"/>
          </a:p>
        </p:txBody>
      </p:sp>
    </p:spTree>
    <p:extLst>
      <p:ext uri="{BB962C8B-B14F-4D97-AF65-F5344CB8AC3E}">
        <p14:creationId xmlns:p14="http://schemas.microsoft.com/office/powerpoint/2010/main" val="3467199433"/>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90615448"/>
      </p:ext>
    </p:extLst>
  </p:cSld>
  <p:clrMapOvr>
    <a:masterClrMapping/>
  </p:clrMapOvr>
  <p:transition spd="med">
    <p:fade/>
  </p:transition>
</p:sldLayout>
</file>

<file path=ppt/slideLayouts/slideLayout12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F68FEE46-4ABE-CF49-B380-2F351120E053}" type="slidenum">
              <a:rPr lang="en-US"/>
              <a:pPr>
                <a:defRPr/>
              </a:pPr>
              <a:t>‹#›</a:t>
            </a:fld>
            <a:endParaRPr lang="en-US"/>
          </a:p>
        </p:txBody>
      </p:sp>
    </p:spTree>
    <p:extLst>
      <p:ext uri="{BB962C8B-B14F-4D97-AF65-F5344CB8AC3E}">
        <p14:creationId xmlns:p14="http://schemas.microsoft.com/office/powerpoint/2010/main" val="1275270155"/>
      </p:ext>
    </p:extLst>
  </p:cSld>
  <p:clrMapOvr>
    <a:masterClrMapping/>
  </p:clrMapOvr>
</p:sldLayout>
</file>

<file path=ppt/slideLayouts/slideLayout12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B77ED05-5C6D-B84C-8F2C-EDE09456AC51}" type="slidenum">
              <a:rPr lang="en-US"/>
              <a:pPr>
                <a:defRPr/>
              </a:pPr>
              <a:t>‹#›</a:t>
            </a:fld>
            <a:endParaRPr lang="en-US"/>
          </a:p>
        </p:txBody>
      </p:sp>
    </p:spTree>
    <p:extLst>
      <p:ext uri="{BB962C8B-B14F-4D97-AF65-F5344CB8AC3E}">
        <p14:creationId xmlns:p14="http://schemas.microsoft.com/office/powerpoint/2010/main" val="3446101102"/>
      </p:ext>
    </p:extLst>
  </p:cSld>
  <p:clrMapOvr>
    <a:masterClrMapping/>
  </p:clrMapOvr>
</p:sldLayout>
</file>

<file path=ppt/slideLayouts/slideLayout12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D284541E-B91C-3E49-A5D9-BE3325C1262C}" type="slidenum">
              <a:rPr lang="en-US"/>
              <a:pPr>
                <a:defRPr/>
              </a:pPr>
              <a:t>‹#›</a:t>
            </a:fld>
            <a:endParaRPr lang="en-US"/>
          </a:p>
        </p:txBody>
      </p:sp>
    </p:spTree>
    <p:extLst>
      <p:ext uri="{BB962C8B-B14F-4D97-AF65-F5344CB8AC3E}">
        <p14:creationId xmlns:p14="http://schemas.microsoft.com/office/powerpoint/2010/main" val="3709871594"/>
      </p:ext>
    </p:extLst>
  </p:cSld>
  <p:clrMapOvr>
    <a:masterClrMapping/>
  </p:clrMapOvr>
</p:sldLayout>
</file>

<file path=ppt/slideLayouts/slideLayout120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1805E0D6-C1D9-A442-82DE-E0F66CD5ED17}" type="slidenum">
              <a:rPr lang="en-US"/>
              <a:pPr>
                <a:defRPr/>
              </a:pPr>
              <a:t>‹#›</a:t>
            </a:fld>
            <a:endParaRPr lang="en-US"/>
          </a:p>
        </p:txBody>
      </p:sp>
    </p:spTree>
    <p:extLst>
      <p:ext uri="{BB962C8B-B14F-4D97-AF65-F5344CB8AC3E}">
        <p14:creationId xmlns:p14="http://schemas.microsoft.com/office/powerpoint/2010/main" val="2377056104"/>
      </p:ext>
    </p:extLst>
  </p:cSld>
  <p:clrMapOvr>
    <a:masterClrMapping/>
  </p:clrMapOvr>
</p:sldLayout>
</file>

<file path=ppt/slideLayouts/slideLayout120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DCEBF0EE-7B5C-AF40-BAFB-ED6686A914CB}" type="slidenum">
              <a:rPr lang="en-US"/>
              <a:pPr>
                <a:defRPr/>
              </a:pPr>
              <a:t>‹#›</a:t>
            </a:fld>
            <a:endParaRPr lang="en-US"/>
          </a:p>
        </p:txBody>
      </p:sp>
    </p:spTree>
    <p:extLst>
      <p:ext uri="{BB962C8B-B14F-4D97-AF65-F5344CB8AC3E}">
        <p14:creationId xmlns:p14="http://schemas.microsoft.com/office/powerpoint/2010/main" val="1731360855"/>
      </p:ext>
    </p:extLst>
  </p:cSld>
  <p:clrMapOvr>
    <a:masterClrMapping/>
  </p:clrMapOvr>
</p:sldLayout>
</file>

<file path=ppt/slideLayouts/slideLayout12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E176247-79CA-5041-9C9E-9421B21244C8}"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606529893"/>
      </p:ext>
    </p:extLst>
  </p:cSld>
  <p:clrMapOvr>
    <a:masterClrMapping/>
  </p:clrMapOvr>
  <p:transition spd="med">
    <p:randomBar dir="vert"/>
  </p:transition>
</p:sldLayout>
</file>

<file path=ppt/slideLayouts/slideLayout12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7483F56-AA6F-F94E-99C9-C5BA7C2544AD}"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987349036"/>
      </p:ext>
    </p:extLst>
  </p:cSld>
  <p:clrMapOvr>
    <a:masterClrMapping/>
  </p:clrMapOvr>
  <p:transition spd="med">
    <p:randomBar dir="vert"/>
  </p:transition>
</p:sldLayout>
</file>

<file path=ppt/slideLayouts/slideLayout12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79FB9E8-3E7B-FC46-BB33-5F38A81ECB86}"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672431687"/>
      </p:ext>
    </p:extLst>
  </p:cSld>
  <p:clrMapOvr>
    <a:masterClrMapping/>
  </p:clrMapOvr>
  <p:transition spd="med">
    <p:randomBar dir="vert"/>
  </p:transition>
</p:sldLayout>
</file>

<file path=ppt/slideLayouts/slideLayout12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E4F2D88-0358-564A-A6CD-92C4818A1B1F}"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243216905"/>
      </p:ext>
    </p:extLst>
  </p:cSld>
  <p:clrMapOvr>
    <a:masterClrMapping/>
  </p:clrMapOvr>
  <p:transition spd="med">
    <p:randomBar dir="vert"/>
  </p:transition>
</p:sldLayout>
</file>

<file path=ppt/slideLayouts/slideLayout12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E6F20DA2-7EC5-604F-88F0-985897E86130}"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194279196"/>
      </p:ext>
    </p:extLst>
  </p:cSld>
  <p:clrMapOvr>
    <a:masterClrMapping/>
  </p:clrMapOvr>
  <p:transition spd="med">
    <p:randomBar dir="vert"/>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eaLnBrk="1" hangingPunct="1"/>
              <a:endParaRPr lang="en-US" sz="2400">
                <a:solidFill>
                  <a:srgbClr val="FFFFFF"/>
                </a:solidFill>
                <a:latin typeface="Arial"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l" eaLnBrk="1" hangingPunct="1">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eaLnBrk="1" hangingPunct="1"/>
                <a:endParaRPr lang="en-US" sz="2400">
                  <a:solidFill>
                    <a:srgbClr val="FFFFFF"/>
                  </a:solidFill>
                  <a:latin typeface="Arial"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eaLnBrk="1" hangingPunct="1"/>
                <a:endParaRPr lang="en-US" sz="2400">
                  <a:solidFill>
                    <a:srgbClr val="FFFFFF"/>
                  </a:solidFill>
                  <a:latin typeface="Arial"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eaLnBrk="1" hangingPunct="1"/>
                <a:endParaRPr lang="en-US" sz="2400">
                  <a:solidFill>
                    <a:srgbClr val="FFFFFF"/>
                  </a:solidFill>
                  <a:latin typeface="Arial"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algn="l" eaLnBrk="1" hangingPunct="1">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lgn="l" eaLnBrk="1" hangingPunct="1">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eaLnBrk="1" hangingPunct="1"/>
            <a:endParaRPr lang="en-US" sz="2400">
              <a:solidFill>
                <a:srgbClr val="FFFFFF"/>
              </a:solidFill>
              <a:latin typeface="Arial"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eaLnBrk="1" hangingPunct="1"/>
            <a:endParaRPr lang="en-US" sz="2400">
              <a:solidFill>
                <a:srgbClr val="FFFFFF"/>
              </a:solidFill>
              <a:latin typeface="Arial"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gn="l" eaLnBrk="1" hangingPunct="1">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algn="l" eaLnBrk="1" hangingPunct="1">
              <a:defRPr/>
            </a:pPr>
            <a:r>
              <a:rPr lang="en-US" sz="2000" b="1">
                <a:solidFill>
                  <a:srgbClr val="FFD34A"/>
                </a:solidFill>
                <a:latin typeface="Times" pitchFamily="-112" charset="0"/>
                <a:ea typeface="ＭＳ Ｐゴシック" pitchFamily="-112" charset="-128"/>
                <a:cs typeface="ＭＳ Ｐゴシック" pitchFamily="-112" charset="-128"/>
              </a:rPr>
              <a:t>        THE                                    </a:t>
            </a:r>
          </a:p>
          <a:p>
            <a:pPr algn="l" eaLnBrk="1" hangingPunct="1">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algn="l" eaLnBrk="1" hangingPunct="1">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2995348640"/>
      </p:ext>
    </p:extLst>
  </p:cSld>
  <p:clrMapOvr>
    <a:masterClrMapping/>
  </p:clrMapOvr>
  <p:transition spd="med">
    <p:cut/>
  </p:transition>
</p:sldLayout>
</file>

<file path=ppt/slideLayouts/slideLayout12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0C1CFB4-ED2C-D04D-9DA8-396A57ECBE0A}"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148877720"/>
      </p:ext>
    </p:extLst>
  </p:cSld>
  <p:clrMapOvr>
    <a:masterClrMapping/>
  </p:clrMapOvr>
  <p:transition spd="med">
    <p:randomBar dir="vert"/>
  </p:transition>
</p:sldLayout>
</file>

<file path=ppt/slideLayouts/slideLayout12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ADC5ED-C53E-164A-9ACC-65224F71780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834260706"/>
      </p:ext>
    </p:extLst>
  </p:cSld>
  <p:clrMapOvr>
    <a:masterClrMapping/>
  </p:clrMapOvr>
  <p:transition spd="med">
    <p:randomBar dir="vert"/>
  </p:transition>
</p:sldLayout>
</file>

<file path=ppt/slideLayouts/slideLayout12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6E56EA0-8522-CE4F-AACE-F92606BD9B1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095845720"/>
      </p:ext>
    </p:extLst>
  </p:cSld>
  <p:clrMapOvr>
    <a:masterClrMapping/>
  </p:clrMapOvr>
  <p:transition spd="med">
    <p:randomBar dir="vert"/>
  </p:transition>
</p:sldLayout>
</file>

<file path=ppt/slideLayouts/slideLayout12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15EBF5E-A005-F64D-A2D0-27E5B7E0EFB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166228662"/>
      </p:ext>
    </p:extLst>
  </p:cSld>
  <p:clrMapOvr>
    <a:masterClrMapping/>
  </p:clrMapOvr>
  <p:transition spd="med">
    <p:randomBar dir="vert"/>
  </p:transition>
</p:sldLayout>
</file>

<file path=ppt/slideLayouts/slideLayout12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BAE59B-BAB5-2049-BC18-EC4F0067015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836804756"/>
      </p:ext>
    </p:extLst>
  </p:cSld>
  <p:clrMapOvr>
    <a:masterClrMapping/>
  </p:clrMapOvr>
  <p:transition spd="med">
    <p:randomBar dir="vert"/>
  </p:transition>
</p:sldLayout>
</file>

<file path=ppt/slideLayouts/slideLayout12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5CAC1F7-B0C1-AB45-99E6-4EA2FA61B429}"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45108409"/>
      </p:ext>
    </p:extLst>
  </p:cSld>
  <p:clrMapOvr>
    <a:masterClrMapping/>
  </p:clrMapOvr>
  <p:transition spd="med">
    <p:randomBar dir="vert"/>
  </p:transition>
</p:sldLayout>
</file>

<file path=ppt/slideLayouts/slideLayout1216.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7BD4F13-7942-444B-B4B4-922B45760382}"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418068612"/>
      </p:ext>
    </p:extLst>
  </p:cSld>
  <p:clrMapOvr>
    <a:masterClrMapping/>
  </p:clrMapOvr>
  <p:transition spd="med">
    <p:randomBar dir="vert"/>
  </p:transition>
</p:sldLayout>
</file>

<file path=ppt/slideLayouts/slideLayout12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270518377"/>
      </p:ext>
    </p:extLst>
  </p:cSld>
  <p:clrMapOvr>
    <a:masterClrMapping/>
  </p:clrMapOvr>
  <p:transition spd="med">
    <p:fade/>
  </p:transition>
</p:sldLayout>
</file>

<file path=ppt/slideLayouts/slideLayout12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28654996"/>
      </p:ext>
    </p:extLst>
  </p:cSld>
  <p:clrMapOvr>
    <a:masterClrMapping/>
  </p:clrMapOvr>
  <p:transition spd="med">
    <p:fade/>
  </p:transition>
</p:sldLayout>
</file>

<file path=ppt/slideLayouts/slideLayout12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998844859"/>
      </p:ext>
    </p:extLst>
  </p:cSld>
  <p:clrMapOvr>
    <a:masterClrMapping/>
  </p:clrMapOvr>
  <p:transition spd="med">
    <p:fade/>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prstClr val="white"/>
              </a:solidFill>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prstClr val="white"/>
              </a:solidFill>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prstClr val="white"/>
              </a:solidFill>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1/08/20</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4269917870"/>
      </p:ext>
    </p:extLst>
  </p:cSld>
  <p:clrMapOvr>
    <a:overrideClrMapping bg1="dk1" tx1="lt1" bg2="dk2" tx2="lt2" accent1="accent1" accent2="accent2" accent3="accent3" accent4="accent4" accent5="accent5" accent6="accent6" hlink="hlink" folHlink="folHlink"/>
  </p:clrMapOvr>
</p:sldLayout>
</file>

<file path=ppt/slideLayouts/slideLayout12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47962292"/>
      </p:ext>
    </p:extLst>
  </p:cSld>
  <p:clrMapOvr>
    <a:masterClrMapping/>
  </p:clrMapOvr>
  <p:transition spd="med">
    <p:fade/>
  </p:transition>
</p:sldLayout>
</file>

<file path=ppt/slideLayouts/slideLayout12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52107155"/>
      </p:ext>
    </p:extLst>
  </p:cSld>
  <p:clrMapOvr>
    <a:masterClrMapping/>
  </p:clrMapOvr>
  <p:transition spd="med">
    <p:fade/>
  </p:transition>
</p:sldLayout>
</file>

<file path=ppt/slideLayouts/slideLayout12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330517284"/>
      </p:ext>
    </p:extLst>
  </p:cSld>
  <p:clrMapOvr>
    <a:masterClrMapping/>
  </p:clrMapOvr>
  <p:transition spd="med">
    <p:fade/>
  </p:transition>
</p:sldLayout>
</file>

<file path=ppt/slideLayouts/slideLayout12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316907524"/>
      </p:ext>
    </p:extLst>
  </p:cSld>
  <p:clrMapOvr>
    <a:masterClrMapping/>
  </p:clrMapOvr>
  <p:transition spd="med">
    <p:fade/>
  </p:transition>
</p:sldLayout>
</file>

<file path=ppt/slideLayouts/slideLayout12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334095262"/>
      </p:ext>
    </p:extLst>
  </p:cSld>
  <p:clrMapOvr>
    <a:masterClrMapping/>
  </p:clrMapOvr>
  <p:transition spd="med">
    <p:fade/>
  </p:transition>
</p:sldLayout>
</file>

<file path=ppt/slideLayouts/slideLayout12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296564131"/>
      </p:ext>
    </p:extLst>
  </p:cSld>
  <p:clrMapOvr>
    <a:masterClrMapping/>
  </p:clrMapOvr>
  <p:transition spd="med">
    <p:fade/>
  </p:transition>
</p:sldLayout>
</file>

<file path=ppt/slideLayouts/slideLayout12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31848820"/>
      </p:ext>
    </p:extLst>
  </p:cSld>
  <p:clrMapOvr>
    <a:masterClrMapping/>
  </p:clrMapOvr>
  <p:transition spd="med">
    <p:fade/>
  </p:transition>
</p:sldLayout>
</file>

<file path=ppt/slideLayouts/slideLayout12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46026691"/>
      </p:ext>
    </p:extLst>
  </p:cSld>
  <p:clrMapOvr>
    <a:masterClrMapping/>
  </p:clrMapOvr>
  <p:transition spd="med">
    <p:fade/>
  </p:transition>
</p:sldLayout>
</file>

<file path=ppt/slideLayouts/slideLayout1228.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en-US">
                <a:solidFill>
                  <a:srgbClr val="FFFFFF"/>
                </a:solidFill>
                <a:latin typeface="Arial"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1" hangingPunct="1">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en-US">
                  <a:solidFill>
                    <a:srgbClr val="FFFFFF"/>
                  </a:solidFill>
                  <a:latin typeface="Arial"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en-US">
                  <a:solidFill>
                    <a:srgbClr val="FFFFFF"/>
                  </a:solidFill>
                  <a:latin typeface="Arial"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en-US">
                  <a:solidFill>
                    <a:srgbClr val="FFFFFF"/>
                  </a:solidFill>
                  <a:latin typeface="Arial"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eaLnBrk="1" hangingPunct="1">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1" hangingPunct="1">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en-US">
              <a:solidFill>
                <a:srgbClr val="FFFFFF"/>
              </a:solidFill>
              <a:latin typeface="Arial"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en-US">
              <a:solidFill>
                <a:srgbClr val="FFFFFF"/>
              </a:solidFill>
              <a:latin typeface="Arial"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1" hangingPunct="1">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eaLnBrk="1" hangingPunct="1">
              <a:defRPr/>
            </a:pPr>
            <a:r>
              <a:rPr lang="en-US" sz="2000" b="1">
                <a:solidFill>
                  <a:srgbClr val="FFD34A"/>
                </a:solidFill>
                <a:latin typeface="Times" pitchFamily="-112" charset="0"/>
                <a:ea typeface="ＭＳ Ｐゴシック" pitchFamily="-112" charset="-128"/>
                <a:cs typeface="ＭＳ Ｐゴシック" pitchFamily="-112" charset="-128"/>
              </a:rPr>
              <a:t>        THE                                    </a:t>
            </a:r>
          </a:p>
          <a:p>
            <a:pPr eaLnBrk="1" hangingPunct="1">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eaLnBrk="1" hangingPunct="1">
              <a:defRPr/>
            </a:pPr>
            <a:endParaRPr lang="en-US">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1805647088"/>
      </p:ext>
    </p:extLst>
  </p:cSld>
  <p:clrMapOvr>
    <a:masterClrMapping/>
  </p:clrMapOvr>
  <p:transition spd="med">
    <p:cut/>
  </p:transition>
</p:sldLayout>
</file>

<file path=ppt/slideLayouts/slideLayout12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05ECD0D3-3227-8F49-A212-7DA92A6AB5FC}"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1641051508"/>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1/08/20</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640471200"/>
      </p:ext>
    </p:extLst>
  </p:cSld>
  <p:clrMapOvr>
    <a:masterClrMapping/>
  </p:clrMapOvr>
</p:sldLayout>
</file>

<file path=ppt/slideLayouts/slideLayout12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B740DBCA-677B-9F44-8514-D0D5D85A573E}"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2667427346"/>
      </p:ext>
    </p:extLst>
  </p:cSld>
  <p:clrMapOvr>
    <a:masterClrMapping/>
  </p:clrMapOvr>
</p:sldLayout>
</file>

<file path=ppt/slideLayouts/slideLayout12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2F75AD24-9396-5045-967D-6294CC2AE750}"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1885019947"/>
      </p:ext>
    </p:extLst>
  </p:cSld>
  <p:clrMapOvr>
    <a:masterClrMapping/>
  </p:clrMapOvr>
</p:sldLayout>
</file>

<file path=ppt/slideLayouts/slideLayout12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5C88A6E9-CA4C-5743-A743-AD367E81AE58}"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2394338686"/>
      </p:ext>
    </p:extLst>
  </p:cSld>
  <p:clrMapOvr>
    <a:masterClrMapping/>
  </p:clrMapOvr>
</p:sldLayout>
</file>

<file path=ppt/slideLayouts/slideLayout12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9" name="Rectangle 6"/>
          <p:cNvSpPr>
            <a:spLocks noGrp="1" noChangeArrowheads="1"/>
          </p:cNvSpPr>
          <p:nvPr>
            <p:ph type="sldNum" sz="quarter" idx="12"/>
          </p:nvPr>
        </p:nvSpPr>
        <p:spPr>
          <a:ln/>
        </p:spPr>
        <p:txBody>
          <a:bodyPr/>
          <a:lstStyle>
            <a:lvl1pPr>
              <a:defRPr/>
            </a:lvl1pPr>
          </a:lstStyle>
          <a:p>
            <a:pPr>
              <a:defRPr/>
            </a:pPr>
            <a:fld id="{48E0BE7B-F9BC-2A4C-8F66-9DF164B44661}"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3032679583"/>
      </p:ext>
    </p:extLst>
  </p:cSld>
  <p:clrMapOvr>
    <a:masterClrMapping/>
  </p:clrMapOvr>
</p:sldLayout>
</file>

<file path=ppt/slideLayouts/slideLayout12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6"/>
          <p:cNvSpPr>
            <a:spLocks noGrp="1" noChangeArrowheads="1"/>
          </p:cNvSpPr>
          <p:nvPr>
            <p:ph type="sldNum" sz="quarter" idx="12"/>
          </p:nvPr>
        </p:nvSpPr>
        <p:spPr>
          <a:ln/>
        </p:spPr>
        <p:txBody>
          <a:bodyPr/>
          <a:lstStyle>
            <a:lvl1pPr>
              <a:defRPr/>
            </a:lvl1pPr>
          </a:lstStyle>
          <a:p>
            <a:pPr>
              <a:defRPr/>
            </a:pPr>
            <a:fld id="{611F1292-0CC5-8945-B152-965364A992EB}"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610524112"/>
      </p:ext>
    </p:extLst>
  </p:cSld>
  <p:clrMapOvr>
    <a:masterClrMapping/>
  </p:clrMapOvr>
</p:sldLayout>
</file>

<file path=ppt/slideLayouts/slideLayout12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4" name="Rectangle 6"/>
          <p:cNvSpPr>
            <a:spLocks noGrp="1" noChangeArrowheads="1"/>
          </p:cNvSpPr>
          <p:nvPr>
            <p:ph type="sldNum" sz="quarter" idx="12"/>
          </p:nvPr>
        </p:nvSpPr>
        <p:spPr>
          <a:ln/>
        </p:spPr>
        <p:txBody>
          <a:bodyPr/>
          <a:lstStyle>
            <a:lvl1pPr>
              <a:defRPr/>
            </a:lvl1pPr>
          </a:lstStyle>
          <a:p>
            <a:pPr>
              <a:defRPr/>
            </a:pPr>
            <a:fld id="{8D939C03-B68B-6F4D-9D91-8755D4C3F58C}"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1498995374"/>
      </p:ext>
    </p:extLst>
  </p:cSld>
  <p:clrMapOvr>
    <a:masterClrMapping/>
  </p:clrMapOvr>
</p:sldLayout>
</file>

<file path=ppt/slideLayouts/slideLayout12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558579B1-45EC-E847-878F-A06E1B78EC9D}"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4103996655"/>
      </p:ext>
    </p:extLst>
  </p:cSld>
  <p:clrMapOvr>
    <a:masterClrMapping/>
  </p:clrMapOvr>
</p:sldLayout>
</file>

<file path=ppt/slideLayouts/slideLayout12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BF5B0839-21B4-1D45-908F-6F9CD6F17E68}"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2337594694"/>
      </p:ext>
    </p:extLst>
  </p:cSld>
  <p:clrMapOvr>
    <a:masterClrMapping/>
  </p:clrMapOvr>
</p:sldLayout>
</file>

<file path=ppt/slideLayouts/slideLayout12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EC2569-04E1-D542-B49B-DCF8C54F2CBA}"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844564141"/>
      </p:ext>
    </p:extLst>
  </p:cSld>
  <p:clrMapOvr>
    <a:masterClrMapping/>
  </p:clrMapOvr>
</p:sldLayout>
</file>

<file path=ppt/slideLayouts/slideLayout12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25B7DC69-B72B-2840-B62C-CF3EA4ADE583}"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4065976253"/>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prstClr val="white"/>
              </a:solidFill>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prstClr val="white"/>
              </a:solidFill>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prstClr val="white"/>
              </a:solidFill>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1/08/20</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500639237"/>
      </p:ext>
    </p:extLst>
  </p:cSld>
  <p:clrMapOvr>
    <a:overrideClrMapping bg1="lt1" tx1="dk1" bg2="lt2" tx2="dk2" accent1="accent1" accent2="accent2" accent3="accent3" accent4="accent4" accent5="accent5" accent6="accent6" hlink="hlink" folHlink="folHlink"/>
  </p:clrMapOvr>
</p:sldLayout>
</file>

<file path=ppt/slideLayouts/slideLayout12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33122" name="Rectangle 2"/>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133123" name="Rectangle 3"/>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ea typeface="Osaka"/>
              <a:cs typeface="Osaka"/>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ea typeface="Osaka"/>
              <a:cs typeface="Osaka"/>
            </a:endParaRPr>
          </a:p>
        </p:txBody>
      </p:sp>
      <p:sp>
        <p:nvSpPr>
          <p:cNvPr id="6" name="Rectangle 6"/>
          <p:cNvSpPr>
            <a:spLocks noGrp="1" noChangeArrowheads="1"/>
          </p:cNvSpPr>
          <p:nvPr>
            <p:ph type="sldNum" sz="quarter" idx="12"/>
          </p:nvPr>
        </p:nvSpPr>
        <p:spPr/>
        <p:txBody>
          <a:bodyPr/>
          <a:lstStyle>
            <a:lvl1pPr>
              <a:defRPr/>
            </a:lvl1pPr>
          </a:lstStyle>
          <a:p>
            <a:pPr>
              <a:defRPr/>
            </a:pPr>
            <a:fld id="{57BAC3BA-A339-7841-BAD3-BC35192EF97C}" type="slidenum">
              <a:rPr lang="en-US"/>
              <a:pPr>
                <a:defRPr/>
              </a:pPr>
              <a:t>‹#›</a:t>
            </a:fld>
            <a:endParaRPr lang="en-US"/>
          </a:p>
        </p:txBody>
      </p:sp>
    </p:spTree>
    <p:extLst>
      <p:ext uri="{BB962C8B-B14F-4D97-AF65-F5344CB8AC3E}">
        <p14:creationId xmlns:p14="http://schemas.microsoft.com/office/powerpoint/2010/main" val="4193237256"/>
      </p:ext>
    </p:extLst>
  </p:cSld>
  <p:clrMapOvr>
    <a:masterClrMapping/>
  </p:clrMapOvr>
  <p:transition/>
</p:sldLayout>
</file>

<file path=ppt/slideLayouts/slideLayout12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ea typeface="Osaka"/>
              <a:cs typeface="Osaka"/>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ea typeface="Osaka"/>
              <a:cs typeface="Osaka"/>
            </a:endParaRPr>
          </a:p>
        </p:txBody>
      </p:sp>
      <p:sp>
        <p:nvSpPr>
          <p:cNvPr id="6" name="Rectangle 6"/>
          <p:cNvSpPr>
            <a:spLocks noGrp="1" noChangeArrowheads="1"/>
          </p:cNvSpPr>
          <p:nvPr>
            <p:ph type="sldNum" sz="quarter" idx="12"/>
          </p:nvPr>
        </p:nvSpPr>
        <p:spPr/>
        <p:txBody>
          <a:bodyPr/>
          <a:lstStyle>
            <a:lvl1pPr>
              <a:defRPr/>
            </a:lvl1pPr>
          </a:lstStyle>
          <a:p>
            <a:pPr>
              <a:defRPr/>
            </a:pPr>
            <a:fld id="{187C6BB3-75FE-E241-A561-056482091B0A}" type="slidenum">
              <a:rPr lang="en-US"/>
              <a:pPr>
                <a:defRPr/>
              </a:pPr>
              <a:t>‹#›</a:t>
            </a:fld>
            <a:endParaRPr lang="en-US"/>
          </a:p>
        </p:txBody>
      </p:sp>
    </p:spTree>
    <p:extLst>
      <p:ext uri="{BB962C8B-B14F-4D97-AF65-F5344CB8AC3E}">
        <p14:creationId xmlns:p14="http://schemas.microsoft.com/office/powerpoint/2010/main" val="3409980945"/>
      </p:ext>
    </p:extLst>
  </p:cSld>
  <p:clrMapOvr>
    <a:masterClrMapping/>
  </p:clrMapOvr>
  <p:transition/>
</p:sldLayout>
</file>

<file path=ppt/slideLayouts/slideLayout12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ea typeface="Osaka"/>
              <a:cs typeface="Osaka"/>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ea typeface="Osaka"/>
              <a:cs typeface="Osaka"/>
            </a:endParaRPr>
          </a:p>
        </p:txBody>
      </p:sp>
      <p:sp>
        <p:nvSpPr>
          <p:cNvPr id="6" name="Rectangle 6"/>
          <p:cNvSpPr>
            <a:spLocks noGrp="1" noChangeArrowheads="1"/>
          </p:cNvSpPr>
          <p:nvPr>
            <p:ph type="sldNum" sz="quarter" idx="12"/>
          </p:nvPr>
        </p:nvSpPr>
        <p:spPr/>
        <p:txBody>
          <a:bodyPr/>
          <a:lstStyle>
            <a:lvl1pPr>
              <a:defRPr/>
            </a:lvl1pPr>
          </a:lstStyle>
          <a:p>
            <a:pPr>
              <a:defRPr/>
            </a:pPr>
            <a:fld id="{C128E290-D1C1-6541-A486-F9FAA1E65C0E}" type="slidenum">
              <a:rPr lang="en-US"/>
              <a:pPr>
                <a:defRPr/>
              </a:pPr>
              <a:t>‹#›</a:t>
            </a:fld>
            <a:endParaRPr lang="en-US"/>
          </a:p>
        </p:txBody>
      </p:sp>
    </p:spTree>
    <p:extLst>
      <p:ext uri="{BB962C8B-B14F-4D97-AF65-F5344CB8AC3E}">
        <p14:creationId xmlns:p14="http://schemas.microsoft.com/office/powerpoint/2010/main" val="665715357"/>
      </p:ext>
    </p:extLst>
  </p:cSld>
  <p:clrMapOvr>
    <a:masterClrMapping/>
  </p:clrMapOvr>
  <p:transition/>
</p:sldLayout>
</file>

<file path=ppt/slideLayouts/slideLayout12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ea typeface="Osaka"/>
              <a:cs typeface="Osaka"/>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ea typeface="Osaka"/>
              <a:cs typeface="Osaka"/>
            </a:endParaRPr>
          </a:p>
        </p:txBody>
      </p:sp>
      <p:sp>
        <p:nvSpPr>
          <p:cNvPr id="7" name="Rectangle 6"/>
          <p:cNvSpPr>
            <a:spLocks noGrp="1" noChangeArrowheads="1"/>
          </p:cNvSpPr>
          <p:nvPr>
            <p:ph type="sldNum" sz="quarter" idx="12"/>
          </p:nvPr>
        </p:nvSpPr>
        <p:spPr/>
        <p:txBody>
          <a:bodyPr/>
          <a:lstStyle>
            <a:lvl1pPr>
              <a:defRPr/>
            </a:lvl1pPr>
          </a:lstStyle>
          <a:p>
            <a:pPr>
              <a:defRPr/>
            </a:pPr>
            <a:fld id="{3C070CB7-5182-1846-83FC-028A2C05EB1E}" type="slidenum">
              <a:rPr lang="en-US"/>
              <a:pPr>
                <a:defRPr/>
              </a:pPr>
              <a:t>‹#›</a:t>
            </a:fld>
            <a:endParaRPr lang="en-US"/>
          </a:p>
        </p:txBody>
      </p:sp>
    </p:spTree>
    <p:extLst>
      <p:ext uri="{BB962C8B-B14F-4D97-AF65-F5344CB8AC3E}">
        <p14:creationId xmlns:p14="http://schemas.microsoft.com/office/powerpoint/2010/main" val="2192335982"/>
      </p:ext>
    </p:extLst>
  </p:cSld>
  <p:clrMapOvr>
    <a:masterClrMapping/>
  </p:clrMapOvr>
  <p:transition/>
</p:sldLayout>
</file>

<file path=ppt/slideLayouts/slideLayout12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ea typeface="Osaka"/>
              <a:cs typeface="Osaka"/>
            </a:endParaRPr>
          </a:p>
        </p:txBody>
      </p:sp>
      <p:sp>
        <p:nvSpPr>
          <p:cNvPr id="8" name="Rectangle 5"/>
          <p:cNvSpPr>
            <a:spLocks noGrp="1" noChangeArrowheads="1"/>
          </p:cNvSpPr>
          <p:nvPr>
            <p:ph type="ftr" sz="quarter" idx="11"/>
          </p:nvPr>
        </p:nvSpPr>
        <p:spPr/>
        <p:txBody>
          <a:bodyPr/>
          <a:lstStyle>
            <a:lvl1pPr>
              <a:defRPr/>
            </a:lvl1pPr>
          </a:lstStyle>
          <a:p>
            <a:pPr>
              <a:defRPr/>
            </a:pPr>
            <a:endParaRPr lang="en-US">
              <a:ea typeface="Osaka"/>
              <a:cs typeface="Osaka"/>
            </a:endParaRPr>
          </a:p>
        </p:txBody>
      </p:sp>
      <p:sp>
        <p:nvSpPr>
          <p:cNvPr id="9" name="Rectangle 6"/>
          <p:cNvSpPr>
            <a:spLocks noGrp="1" noChangeArrowheads="1"/>
          </p:cNvSpPr>
          <p:nvPr>
            <p:ph type="sldNum" sz="quarter" idx="12"/>
          </p:nvPr>
        </p:nvSpPr>
        <p:spPr/>
        <p:txBody>
          <a:bodyPr/>
          <a:lstStyle>
            <a:lvl1pPr>
              <a:defRPr/>
            </a:lvl1pPr>
          </a:lstStyle>
          <a:p>
            <a:pPr>
              <a:defRPr/>
            </a:pPr>
            <a:fld id="{94F19BDB-1DFB-4349-80D3-AC36797D2FDA}" type="slidenum">
              <a:rPr lang="en-US"/>
              <a:pPr>
                <a:defRPr/>
              </a:pPr>
              <a:t>‹#›</a:t>
            </a:fld>
            <a:endParaRPr lang="en-US"/>
          </a:p>
        </p:txBody>
      </p:sp>
    </p:spTree>
    <p:extLst>
      <p:ext uri="{BB962C8B-B14F-4D97-AF65-F5344CB8AC3E}">
        <p14:creationId xmlns:p14="http://schemas.microsoft.com/office/powerpoint/2010/main" val="3050200140"/>
      </p:ext>
    </p:extLst>
  </p:cSld>
  <p:clrMapOvr>
    <a:masterClrMapping/>
  </p:clrMapOvr>
  <p:transition/>
</p:sldLayout>
</file>

<file path=ppt/slideLayouts/slideLayout12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ea typeface="Osaka"/>
              <a:cs typeface="Osaka"/>
            </a:endParaRPr>
          </a:p>
        </p:txBody>
      </p:sp>
      <p:sp>
        <p:nvSpPr>
          <p:cNvPr id="4" name="Rectangle 5"/>
          <p:cNvSpPr>
            <a:spLocks noGrp="1" noChangeArrowheads="1"/>
          </p:cNvSpPr>
          <p:nvPr>
            <p:ph type="ftr" sz="quarter" idx="11"/>
          </p:nvPr>
        </p:nvSpPr>
        <p:spPr/>
        <p:txBody>
          <a:bodyPr/>
          <a:lstStyle>
            <a:lvl1pPr>
              <a:defRPr/>
            </a:lvl1pPr>
          </a:lstStyle>
          <a:p>
            <a:pPr>
              <a:defRPr/>
            </a:pPr>
            <a:endParaRPr lang="en-US">
              <a:ea typeface="Osaka"/>
              <a:cs typeface="Osaka"/>
            </a:endParaRPr>
          </a:p>
        </p:txBody>
      </p:sp>
      <p:sp>
        <p:nvSpPr>
          <p:cNvPr id="5" name="Rectangle 6"/>
          <p:cNvSpPr>
            <a:spLocks noGrp="1" noChangeArrowheads="1"/>
          </p:cNvSpPr>
          <p:nvPr>
            <p:ph type="sldNum" sz="quarter" idx="12"/>
          </p:nvPr>
        </p:nvSpPr>
        <p:spPr/>
        <p:txBody>
          <a:bodyPr/>
          <a:lstStyle>
            <a:lvl1pPr>
              <a:defRPr/>
            </a:lvl1pPr>
          </a:lstStyle>
          <a:p>
            <a:pPr>
              <a:defRPr/>
            </a:pPr>
            <a:fld id="{32AEB9F4-BD4C-DD4F-A0AE-CA683A66452A}" type="slidenum">
              <a:rPr lang="en-US"/>
              <a:pPr>
                <a:defRPr/>
              </a:pPr>
              <a:t>‹#›</a:t>
            </a:fld>
            <a:endParaRPr lang="en-US"/>
          </a:p>
        </p:txBody>
      </p:sp>
    </p:spTree>
    <p:extLst>
      <p:ext uri="{BB962C8B-B14F-4D97-AF65-F5344CB8AC3E}">
        <p14:creationId xmlns:p14="http://schemas.microsoft.com/office/powerpoint/2010/main" val="2170567222"/>
      </p:ext>
    </p:extLst>
  </p:cSld>
  <p:clrMapOvr>
    <a:masterClrMapping/>
  </p:clrMapOvr>
  <p:transition/>
</p:sldLayout>
</file>

<file path=ppt/slideLayouts/slideLayout12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ea typeface="Osaka"/>
              <a:cs typeface="Osaka"/>
            </a:endParaRPr>
          </a:p>
        </p:txBody>
      </p:sp>
      <p:sp>
        <p:nvSpPr>
          <p:cNvPr id="3" name="Rectangle 5"/>
          <p:cNvSpPr>
            <a:spLocks noGrp="1" noChangeArrowheads="1"/>
          </p:cNvSpPr>
          <p:nvPr>
            <p:ph type="ftr" sz="quarter" idx="11"/>
          </p:nvPr>
        </p:nvSpPr>
        <p:spPr/>
        <p:txBody>
          <a:bodyPr/>
          <a:lstStyle>
            <a:lvl1pPr>
              <a:defRPr/>
            </a:lvl1pPr>
          </a:lstStyle>
          <a:p>
            <a:pPr>
              <a:defRPr/>
            </a:pPr>
            <a:endParaRPr lang="en-US">
              <a:ea typeface="Osaka"/>
              <a:cs typeface="Osaka"/>
            </a:endParaRPr>
          </a:p>
        </p:txBody>
      </p:sp>
      <p:sp>
        <p:nvSpPr>
          <p:cNvPr id="4" name="Rectangle 6"/>
          <p:cNvSpPr>
            <a:spLocks noGrp="1" noChangeArrowheads="1"/>
          </p:cNvSpPr>
          <p:nvPr>
            <p:ph type="sldNum" sz="quarter" idx="12"/>
          </p:nvPr>
        </p:nvSpPr>
        <p:spPr/>
        <p:txBody>
          <a:bodyPr/>
          <a:lstStyle>
            <a:lvl1pPr>
              <a:defRPr/>
            </a:lvl1pPr>
          </a:lstStyle>
          <a:p>
            <a:pPr>
              <a:defRPr/>
            </a:pPr>
            <a:fld id="{B51993C4-139E-6547-99D1-86468337BA2F}" type="slidenum">
              <a:rPr lang="en-US"/>
              <a:pPr>
                <a:defRPr/>
              </a:pPr>
              <a:t>‹#›</a:t>
            </a:fld>
            <a:endParaRPr lang="en-US"/>
          </a:p>
        </p:txBody>
      </p:sp>
    </p:spTree>
    <p:extLst>
      <p:ext uri="{BB962C8B-B14F-4D97-AF65-F5344CB8AC3E}">
        <p14:creationId xmlns:p14="http://schemas.microsoft.com/office/powerpoint/2010/main" val="2304301084"/>
      </p:ext>
    </p:extLst>
  </p:cSld>
  <p:clrMapOvr>
    <a:masterClrMapping/>
  </p:clrMapOvr>
  <p:transition/>
</p:sldLayout>
</file>

<file path=ppt/slideLayouts/slideLayout12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ea typeface="Osaka"/>
              <a:cs typeface="Osaka"/>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ea typeface="Osaka"/>
              <a:cs typeface="Osaka"/>
            </a:endParaRPr>
          </a:p>
        </p:txBody>
      </p:sp>
      <p:sp>
        <p:nvSpPr>
          <p:cNvPr id="7" name="Rectangle 6"/>
          <p:cNvSpPr>
            <a:spLocks noGrp="1" noChangeArrowheads="1"/>
          </p:cNvSpPr>
          <p:nvPr>
            <p:ph type="sldNum" sz="quarter" idx="12"/>
          </p:nvPr>
        </p:nvSpPr>
        <p:spPr/>
        <p:txBody>
          <a:bodyPr/>
          <a:lstStyle>
            <a:lvl1pPr>
              <a:defRPr/>
            </a:lvl1pPr>
          </a:lstStyle>
          <a:p>
            <a:pPr>
              <a:defRPr/>
            </a:pPr>
            <a:fld id="{A5C6BBCC-4E55-B640-938D-2DEDF0D9A5F0}" type="slidenum">
              <a:rPr lang="en-US"/>
              <a:pPr>
                <a:defRPr/>
              </a:pPr>
              <a:t>‹#›</a:t>
            </a:fld>
            <a:endParaRPr lang="en-US"/>
          </a:p>
        </p:txBody>
      </p:sp>
    </p:spTree>
    <p:extLst>
      <p:ext uri="{BB962C8B-B14F-4D97-AF65-F5344CB8AC3E}">
        <p14:creationId xmlns:p14="http://schemas.microsoft.com/office/powerpoint/2010/main" val="953333411"/>
      </p:ext>
    </p:extLst>
  </p:cSld>
  <p:clrMapOvr>
    <a:masterClrMapping/>
  </p:clrMapOvr>
  <p:transition/>
</p:sldLayout>
</file>

<file path=ppt/slideLayouts/slideLayout12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ea typeface="Osaka"/>
              <a:cs typeface="Osaka"/>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ea typeface="Osaka"/>
              <a:cs typeface="Osaka"/>
            </a:endParaRPr>
          </a:p>
        </p:txBody>
      </p:sp>
      <p:sp>
        <p:nvSpPr>
          <p:cNvPr id="7" name="Rectangle 6"/>
          <p:cNvSpPr>
            <a:spLocks noGrp="1" noChangeArrowheads="1"/>
          </p:cNvSpPr>
          <p:nvPr>
            <p:ph type="sldNum" sz="quarter" idx="12"/>
          </p:nvPr>
        </p:nvSpPr>
        <p:spPr/>
        <p:txBody>
          <a:bodyPr/>
          <a:lstStyle>
            <a:lvl1pPr>
              <a:defRPr/>
            </a:lvl1pPr>
          </a:lstStyle>
          <a:p>
            <a:pPr>
              <a:defRPr/>
            </a:pPr>
            <a:fld id="{D4F51B0F-F95C-0C49-AB0E-F27ACC3C30F3}" type="slidenum">
              <a:rPr lang="en-US"/>
              <a:pPr>
                <a:defRPr/>
              </a:pPr>
              <a:t>‹#›</a:t>
            </a:fld>
            <a:endParaRPr lang="en-US"/>
          </a:p>
        </p:txBody>
      </p:sp>
    </p:spTree>
    <p:extLst>
      <p:ext uri="{BB962C8B-B14F-4D97-AF65-F5344CB8AC3E}">
        <p14:creationId xmlns:p14="http://schemas.microsoft.com/office/powerpoint/2010/main" val="235736921"/>
      </p:ext>
    </p:extLst>
  </p:cSld>
  <p:clrMapOvr>
    <a:masterClrMapping/>
  </p:clrMapOvr>
  <p:transition/>
</p:sldLayout>
</file>

<file path=ppt/slideLayouts/slideLayout12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ea typeface="Osaka"/>
              <a:cs typeface="Osaka"/>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ea typeface="Osaka"/>
              <a:cs typeface="Osaka"/>
            </a:endParaRPr>
          </a:p>
        </p:txBody>
      </p:sp>
      <p:sp>
        <p:nvSpPr>
          <p:cNvPr id="6" name="Rectangle 6"/>
          <p:cNvSpPr>
            <a:spLocks noGrp="1" noChangeArrowheads="1"/>
          </p:cNvSpPr>
          <p:nvPr>
            <p:ph type="sldNum" sz="quarter" idx="12"/>
          </p:nvPr>
        </p:nvSpPr>
        <p:spPr/>
        <p:txBody>
          <a:bodyPr/>
          <a:lstStyle>
            <a:lvl1pPr>
              <a:defRPr/>
            </a:lvl1pPr>
          </a:lstStyle>
          <a:p>
            <a:pPr>
              <a:defRPr/>
            </a:pPr>
            <a:fld id="{587C7F65-FDAB-BE4B-9F9E-8459E8C25397}" type="slidenum">
              <a:rPr lang="en-US"/>
              <a:pPr>
                <a:defRPr/>
              </a:pPr>
              <a:t>‹#›</a:t>
            </a:fld>
            <a:endParaRPr lang="en-US"/>
          </a:p>
        </p:txBody>
      </p:sp>
    </p:spTree>
    <p:extLst>
      <p:ext uri="{BB962C8B-B14F-4D97-AF65-F5344CB8AC3E}">
        <p14:creationId xmlns:p14="http://schemas.microsoft.com/office/powerpoint/2010/main" val="1194572407"/>
      </p:ext>
    </p:extLst>
  </p:cSld>
  <p:clrMapOvr>
    <a:masterClrMapping/>
  </p:clrMapOvr>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1/08/20</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318586885"/>
      </p:ext>
    </p:extLst>
  </p:cSld>
  <p:clrMapOvr>
    <a:masterClrMapping/>
  </p:clrMapOvr>
</p:sldLayout>
</file>

<file path=ppt/slideLayouts/slideLayout12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ea typeface="Osaka"/>
              <a:cs typeface="Osaka"/>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ea typeface="Osaka"/>
              <a:cs typeface="Osaka"/>
            </a:endParaRPr>
          </a:p>
        </p:txBody>
      </p:sp>
      <p:sp>
        <p:nvSpPr>
          <p:cNvPr id="6" name="Rectangle 6"/>
          <p:cNvSpPr>
            <a:spLocks noGrp="1" noChangeArrowheads="1"/>
          </p:cNvSpPr>
          <p:nvPr>
            <p:ph type="sldNum" sz="quarter" idx="12"/>
          </p:nvPr>
        </p:nvSpPr>
        <p:spPr/>
        <p:txBody>
          <a:bodyPr/>
          <a:lstStyle>
            <a:lvl1pPr>
              <a:defRPr/>
            </a:lvl1pPr>
          </a:lstStyle>
          <a:p>
            <a:pPr>
              <a:defRPr/>
            </a:pPr>
            <a:fld id="{D0D2ABFF-FA59-484B-B94A-250FAF1B51D1}" type="slidenum">
              <a:rPr lang="en-US"/>
              <a:pPr>
                <a:defRPr/>
              </a:pPr>
              <a:t>‹#›</a:t>
            </a:fld>
            <a:endParaRPr lang="en-US"/>
          </a:p>
        </p:txBody>
      </p:sp>
    </p:spTree>
    <p:extLst>
      <p:ext uri="{BB962C8B-B14F-4D97-AF65-F5344CB8AC3E}">
        <p14:creationId xmlns:p14="http://schemas.microsoft.com/office/powerpoint/2010/main" val="74122849"/>
      </p:ext>
    </p:extLst>
  </p:cSld>
  <p:clrMapOvr>
    <a:masterClrMapping/>
  </p:clrMapOvr>
  <p:transition/>
</p:sldLayout>
</file>

<file path=ppt/slideLayouts/slideLayout125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w="9525">
              <a:noFill/>
              <a:miter lim="800000"/>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6" name="Rectangle 4"/>
            <p:cNvSpPr>
              <a:spLocks noChangeArrowheads="1"/>
            </p:cNvSpPr>
            <p:nvPr/>
          </p:nvSpPr>
          <p:spPr bwMode="invGray">
            <a:xfrm>
              <a:off x="432" y="1536"/>
              <a:ext cx="5327" cy="480"/>
            </a:xfrm>
            <a:prstGeom prst="rect">
              <a:avLst/>
            </a:prstGeom>
            <a:solidFill>
              <a:schemeClr val="hlink"/>
            </a:solidFill>
            <a:ln w="9525">
              <a:noFill/>
              <a:miter lim="800000"/>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7" name="Oval 5"/>
            <p:cNvSpPr>
              <a:spLocks noChangeArrowheads="1"/>
            </p:cNvSpPr>
            <p:nvPr/>
          </p:nvSpPr>
          <p:spPr bwMode="invGray">
            <a:xfrm>
              <a:off x="555" y="74"/>
              <a:ext cx="42" cy="42"/>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8" name="Oval 6"/>
            <p:cNvSpPr>
              <a:spLocks noChangeArrowheads="1"/>
            </p:cNvSpPr>
            <p:nvPr/>
          </p:nvSpPr>
          <p:spPr bwMode="invGray">
            <a:xfrm>
              <a:off x="555" y="219"/>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9" name="Oval 7"/>
            <p:cNvSpPr>
              <a:spLocks noChangeArrowheads="1"/>
            </p:cNvSpPr>
            <p:nvPr/>
          </p:nvSpPr>
          <p:spPr bwMode="invGray">
            <a:xfrm>
              <a:off x="555" y="362"/>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10" name="Oval 8"/>
            <p:cNvSpPr>
              <a:spLocks noChangeArrowheads="1"/>
            </p:cNvSpPr>
            <p:nvPr/>
          </p:nvSpPr>
          <p:spPr bwMode="invGray">
            <a:xfrm>
              <a:off x="555" y="651"/>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11" name="Oval 9"/>
            <p:cNvSpPr>
              <a:spLocks noChangeArrowheads="1"/>
            </p:cNvSpPr>
            <p:nvPr/>
          </p:nvSpPr>
          <p:spPr bwMode="invGray">
            <a:xfrm>
              <a:off x="555" y="794"/>
              <a:ext cx="42" cy="42"/>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12" name="Oval 10"/>
            <p:cNvSpPr>
              <a:spLocks noChangeArrowheads="1"/>
            </p:cNvSpPr>
            <p:nvPr/>
          </p:nvSpPr>
          <p:spPr bwMode="invGray">
            <a:xfrm>
              <a:off x="555" y="939"/>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13" name="Oval 11"/>
            <p:cNvSpPr>
              <a:spLocks noChangeArrowheads="1"/>
            </p:cNvSpPr>
            <p:nvPr/>
          </p:nvSpPr>
          <p:spPr bwMode="invGray">
            <a:xfrm>
              <a:off x="555" y="1082"/>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14" name="Oval 12"/>
            <p:cNvSpPr>
              <a:spLocks noChangeArrowheads="1"/>
            </p:cNvSpPr>
            <p:nvPr/>
          </p:nvSpPr>
          <p:spPr bwMode="invGray">
            <a:xfrm>
              <a:off x="555" y="1227"/>
              <a:ext cx="42" cy="40"/>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15" name="Oval 13"/>
            <p:cNvSpPr>
              <a:spLocks noChangeArrowheads="1"/>
            </p:cNvSpPr>
            <p:nvPr/>
          </p:nvSpPr>
          <p:spPr bwMode="invGray">
            <a:xfrm>
              <a:off x="555" y="1371"/>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23" name="Oval 16"/>
              <p:cNvSpPr>
                <a:spLocks noChangeArrowheads="1"/>
              </p:cNvSpPr>
              <p:nvPr/>
            </p:nvSpPr>
            <p:spPr bwMode="invGray">
              <a:xfrm>
                <a:off x="3243" y="4202"/>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24" name="Oval 17"/>
              <p:cNvSpPr>
                <a:spLocks noChangeArrowheads="1"/>
              </p:cNvSpPr>
              <p:nvPr/>
            </p:nvSpPr>
            <p:spPr bwMode="invGray">
              <a:xfrm>
                <a:off x="3627" y="4202"/>
                <a:ext cx="41"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25" name="Oval 18"/>
              <p:cNvSpPr>
                <a:spLocks noChangeArrowheads="1"/>
              </p:cNvSpPr>
              <p:nvPr/>
            </p:nvSpPr>
            <p:spPr bwMode="invGray">
              <a:xfrm>
                <a:off x="4011" y="4202"/>
                <a:ext cx="41"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26" name="Oval 19"/>
              <p:cNvSpPr>
                <a:spLocks noChangeArrowheads="1"/>
              </p:cNvSpPr>
              <p:nvPr/>
            </p:nvSpPr>
            <p:spPr bwMode="invGray">
              <a:xfrm>
                <a:off x="4395" y="4202"/>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27" name="Oval 20"/>
              <p:cNvSpPr>
                <a:spLocks noChangeArrowheads="1"/>
              </p:cNvSpPr>
              <p:nvPr/>
            </p:nvSpPr>
            <p:spPr bwMode="invGray">
              <a:xfrm>
                <a:off x="4779" y="4202"/>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28" name="Oval 21"/>
              <p:cNvSpPr>
                <a:spLocks noChangeArrowheads="1"/>
              </p:cNvSpPr>
              <p:nvPr/>
            </p:nvSpPr>
            <p:spPr bwMode="invGray">
              <a:xfrm>
                <a:off x="5163" y="4202"/>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29" name="Oval 22"/>
              <p:cNvSpPr>
                <a:spLocks noChangeArrowheads="1"/>
              </p:cNvSpPr>
              <p:nvPr/>
            </p:nvSpPr>
            <p:spPr bwMode="invGray">
              <a:xfrm>
                <a:off x="5547" y="4202"/>
                <a:ext cx="41"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grpSp>
        <p:sp>
          <p:nvSpPr>
            <p:cNvPr id="17" name="Oval 23"/>
            <p:cNvSpPr>
              <a:spLocks noChangeArrowheads="1"/>
            </p:cNvSpPr>
            <p:nvPr/>
          </p:nvSpPr>
          <p:spPr bwMode="invGray">
            <a:xfrm>
              <a:off x="555" y="507"/>
              <a:ext cx="42" cy="40"/>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w="9525">
                <a:noFill/>
                <a:round/>
                <a:headEnd type="none" w="sm" len="sm"/>
                <a:tailEnd type="none" w="sm" len="sm"/>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w="9525">
                <a:noFill/>
                <a:round/>
                <a:headEnd type="none" w="sm" len="sm"/>
                <a:tailEnd type="none" w="sm" len="sm"/>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w="9525">
                <a:noFill/>
                <a:round/>
                <a:headEnd type="none" w="sm" len="sm"/>
                <a:tailEnd type="none" w="sm" len="sm"/>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grpSp>
      </p:grpSp>
      <p:sp>
        <p:nvSpPr>
          <p:cNvPr id="561180"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56118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0BE35B84-9E75-6943-8198-0B69769C38B9}" type="slidenum">
              <a:rPr lang="en-US"/>
              <a:pPr>
                <a:defRPr/>
              </a:pPr>
              <a:t>‹#›</a:t>
            </a:fld>
            <a:endParaRPr lang="en-US"/>
          </a:p>
        </p:txBody>
      </p:sp>
    </p:spTree>
    <p:extLst>
      <p:ext uri="{BB962C8B-B14F-4D97-AF65-F5344CB8AC3E}">
        <p14:creationId xmlns:p14="http://schemas.microsoft.com/office/powerpoint/2010/main" val="825436571"/>
      </p:ext>
    </p:extLst>
  </p:cSld>
  <p:clrMapOvr>
    <a:masterClrMapping/>
  </p:clrMapOvr>
  <p:transition/>
</p:sldLayout>
</file>

<file path=ppt/slideLayouts/slideLayout12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p:txBody>
          <a:bodyPr/>
          <a:lstStyle>
            <a:lvl1pPr>
              <a:defRPr/>
            </a:lvl1pPr>
          </a:lstStyle>
          <a:p>
            <a:pPr>
              <a:defRPr/>
            </a:pPr>
            <a:fld id="{CD4AA30B-50F1-CE46-B475-15E4427E31B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7888112"/>
      </p:ext>
    </p:extLst>
  </p:cSld>
  <p:clrMapOvr>
    <a:masterClrMapping/>
  </p:clrMapOvr>
  <p:transition/>
</p:sldLayout>
</file>

<file path=ppt/slideLayouts/slideLayout12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p:txBody>
          <a:bodyPr/>
          <a:lstStyle>
            <a:lvl1pPr>
              <a:defRPr/>
            </a:lvl1pPr>
          </a:lstStyle>
          <a:p>
            <a:pPr>
              <a:defRPr/>
            </a:pPr>
            <a:fld id="{8E838B94-12FA-F24A-83EF-496687674C1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36357862"/>
      </p:ext>
    </p:extLst>
  </p:cSld>
  <p:clrMapOvr>
    <a:masterClrMapping/>
  </p:clrMapOvr>
  <p:transition/>
</p:sldLayout>
</file>

<file path=ppt/slideLayouts/slideLayout12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p:txBody>
          <a:bodyPr/>
          <a:lstStyle>
            <a:lvl1pPr>
              <a:defRPr/>
            </a:lvl1pPr>
          </a:lstStyle>
          <a:p>
            <a:pPr>
              <a:defRPr/>
            </a:pPr>
            <a:fld id="{4A44E04B-7388-1240-A46D-AF03B4D87DB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15667014"/>
      </p:ext>
    </p:extLst>
  </p:cSld>
  <p:clrMapOvr>
    <a:masterClrMapping/>
  </p:clrMapOvr>
  <p:transition/>
</p:sldLayout>
</file>

<file path=ppt/slideLayouts/slideLayout12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p:txBody>
          <a:bodyPr/>
          <a:lstStyle>
            <a:lvl1pPr>
              <a:defRPr/>
            </a:lvl1pPr>
          </a:lstStyle>
          <a:p>
            <a:pPr>
              <a:defRPr/>
            </a:pPr>
            <a:fld id="{ACCD74D0-A574-7243-BF9B-64FF9AE9773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40577100"/>
      </p:ext>
    </p:extLst>
  </p:cSld>
  <p:clrMapOvr>
    <a:masterClrMapping/>
  </p:clrMapOvr>
  <p:transition/>
</p:sldLayout>
</file>

<file path=ppt/slideLayouts/slideLayout12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p:txBody>
          <a:bodyPr/>
          <a:lstStyle>
            <a:lvl1pPr>
              <a:defRPr/>
            </a:lvl1pPr>
          </a:lstStyle>
          <a:p>
            <a:pPr>
              <a:defRPr/>
            </a:pPr>
            <a:fld id="{039EB70C-1481-D248-86EB-775C1A83547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0745873"/>
      </p:ext>
    </p:extLst>
  </p:cSld>
  <p:clrMapOvr>
    <a:masterClrMapping/>
  </p:clrMapOvr>
  <p:transition/>
</p:sldLayout>
</file>

<file path=ppt/slideLayouts/slideLayout12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p:txBody>
          <a:bodyPr/>
          <a:lstStyle>
            <a:lvl1pPr>
              <a:defRPr/>
            </a:lvl1pPr>
          </a:lstStyle>
          <a:p>
            <a:pPr>
              <a:defRPr/>
            </a:pPr>
            <a:fld id="{BCD390D7-B4A2-0845-BA37-093ABF4F0DD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9338244"/>
      </p:ext>
    </p:extLst>
  </p:cSld>
  <p:clrMapOvr>
    <a:masterClrMapping/>
  </p:clrMapOvr>
  <p:transition/>
</p:sldLayout>
</file>

<file path=ppt/slideLayouts/slideLayout12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p:txBody>
          <a:bodyPr/>
          <a:lstStyle>
            <a:lvl1pPr>
              <a:defRPr/>
            </a:lvl1pPr>
          </a:lstStyle>
          <a:p>
            <a:pPr>
              <a:defRPr/>
            </a:pPr>
            <a:fld id="{16BA0D75-EEFC-F14F-87CD-893DB65C3A7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64995960"/>
      </p:ext>
    </p:extLst>
  </p:cSld>
  <p:clrMapOvr>
    <a:masterClrMapping/>
  </p:clrMapOvr>
  <p:transition/>
</p:sldLayout>
</file>

<file path=ppt/slideLayouts/slideLayout12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p:txBody>
          <a:bodyPr/>
          <a:lstStyle>
            <a:lvl1pPr>
              <a:defRPr/>
            </a:lvl1pPr>
          </a:lstStyle>
          <a:p>
            <a:pPr>
              <a:defRPr/>
            </a:pPr>
            <a:fld id="{9C7B95BC-1187-1C4B-A6C4-527CC62481D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96981113"/>
      </p:ext>
    </p:extLst>
  </p:cSld>
  <p:clrMapOvr>
    <a:masterClrMapping/>
  </p:clrMapOvr>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1/08/20</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241569731"/>
      </p:ext>
    </p:extLst>
  </p:cSld>
  <p:clrMapOvr>
    <a:masterClrMapping/>
  </p:clrMapOvr>
</p:sldLayout>
</file>

<file path=ppt/slideLayouts/slideLayout12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p:txBody>
          <a:bodyPr/>
          <a:lstStyle>
            <a:lvl1pPr>
              <a:defRPr/>
            </a:lvl1pPr>
          </a:lstStyle>
          <a:p>
            <a:pPr>
              <a:defRPr/>
            </a:pPr>
            <a:fld id="{E3E90263-0CFB-904C-8EB9-70BEB6E2EE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74216981"/>
      </p:ext>
    </p:extLst>
  </p:cSld>
  <p:clrMapOvr>
    <a:masterClrMapping/>
  </p:clrMapOvr>
  <p:transition/>
</p:sldLayout>
</file>

<file path=ppt/slideLayouts/slideLayout12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p:txBody>
          <a:bodyPr/>
          <a:lstStyle>
            <a:lvl1pPr>
              <a:defRPr/>
            </a:lvl1pPr>
          </a:lstStyle>
          <a:p>
            <a:pPr>
              <a:defRPr/>
            </a:pPr>
            <a:fld id="{8F01957B-9877-C248-A8C1-0F0B17D6179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63247308"/>
      </p:ext>
    </p:extLst>
  </p:cSld>
  <p:clrMapOvr>
    <a:masterClrMapping/>
  </p:clrMapOvr>
  <p:transition/>
</p:sldLayout>
</file>

<file path=ppt/slideLayouts/slideLayout12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A5A4F4F5-DAFF-6447-AA78-2B9FAAA30742}" type="slidenum">
              <a:rPr lang="en-US"/>
              <a:pPr>
                <a:defRPr/>
              </a:pPr>
              <a:t>‹#›</a:t>
            </a:fld>
            <a:endParaRPr lang="en-US"/>
          </a:p>
        </p:txBody>
      </p:sp>
    </p:spTree>
    <p:extLst>
      <p:ext uri="{BB962C8B-B14F-4D97-AF65-F5344CB8AC3E}">
        <p14:creationId xmlns:p14="http://schemas.microsoft.com/office/powerpoint/2010/main" val="998536867"/>
      </p:ext>
    </p:extLst>
  </p:cSld>
  <p:clrMapOvr>
    <a:masterClrMapping/>
  </p:clrMapOvr>
  <p:transition/>
</p:sldLayout>
</file>

<file path=ppt/slideLayouts/slideLayout12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22F8F288-886C-384A-A8AB-08E01DD83500}" type="slidenum">
              <a:rPr lang="en-US"/>
              <a:pPr>
                <a:defRPr/>
              </a:pPr>
              <a:t>‹#›</a:t>
            </a:fld>
            <a:endParaRPr lang="en-US"/>
          </a:p>
        </p:txBody>
      </p:sp>
    </p:spTree>
    <p:extLst>
      <p:ext uri="{BB962C8B-B14F-4D97-AF65-F5344CB8AC3E}">
        <p14:creationId xmlns:p14="http://schemas.microsoft.com/office/powerpoint/2010/main" val="1353180206"/>
      </p:ext>
    </p:extLst>
  </p:cSld>
  <p:clrMapOvr>
    <a:masterClrMapping/>
  </p:clrMapOvr>
  <p:transition/>
</p:sldLayout>
</file>

<file path=ppt/slideLayouts/slideLayout12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164EA909-ABC3-AF46-8A98-7CC4D7EC19AE}" type="slidenum">
              <a:rPr lang="en-US"/>
              <a:pPr>
                <a:defRPr/>
              </a:pPr>
              <a:t>‹#›</a:t>
            </a:fld>
            <a:endParaRPr lang="en-US"/>
          </a:p>
        </p:txBody>
      </p:sp>
    </p:spTree>
    <p:extLst>
      <p:ext uri="{BB962C8B-B14F-4D97-AF65-F5344CB8AC3E}">
        <p14:creationId xmlns:p14="http://schemas.microsoft.com/office/powerpoint/2010/main" val="2069845363"/>
      </p:ext>
    </p:extLst>
  </p:cSld>
  <p:clrMapOvr>
    <a:masterClrMapping/>
  </p:clrMapOvr>
  <p:transition/>
</p:sldLayout>
</file>

<file path=ppt/slideLayouts/slideLayout12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F0F3EB76-0C13-3846-80E7-6E6644712705}" type="slidenum">
              <a:rPr lang="en-US"/>
              <a:pPr>
                <a:defRPr/>
              </a:pPr>
              <a:t>‹#›</a:t>
            </a:fld>
            <a:endParaRPr lang="en-US"/>
          </a:p>
        </p:txBody>
      </p:sp>
    </p:spTree>
    <p:extLst>
      <p:ext uri="{BB962C8B-B14F-4D97-AF65-F5344CB8AC3E}">
        <p14:creationId xmlns:p14="http://schemas.microsoft.com/office/powerpoint/2010/main" val="774238182"/>
      </p:ext>
    </p:extLst>
  </p:cSld>
  <p:clrMapOvr>
    <a:masterClrMapping/>
  </p:clrMapOvr>
  <p:transition/>
</p:sldLayout>
</file>

<file path=ppt/slideLayouts/slideLayout12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8" name="Footer Placeholder 7"/>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3D29FD13-B949-E14C-A221-9B2D9DD0CDC6}" type="slidenum">
              <a:rPr lang="en-US"/>
              <a:pPr>
                <a:defRPr/>
              </a:pPr>
              <a:t>‹#›</a:t>
            </a:fld>
            <a:endParaRPr lang="en-US"/>
          </a:p>
        </p:txBody>
      </p:sp>
    </p:spTree>
    <p:extLst>
      <p:ext uri="{BB962C8B-B14F-4D97-AF65-F5344CB8AC3E}">
        <p14:creationId xmlns:p14="http://schemas.microsoft.com/office/powerpoint/2010/main" val="1734141107"/>
      </p:ext>
    </p:extLst>
  </p:cSld>
  <p:clrMapOvr>
    <a:masterClrMapping/>
  </p:clrMapOvr>
  <p:transition/>
</p:sldLayout>
</file>

<file path=ppt/slideLayouts/slideLayout12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4" name="Footer Placeholder 3"/>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1CAA5D45-F669-7844-A60F-E7B9D88CEA99}" type="slidenum">
              <a:rPr lang="en-US"/>
              <a:pPr>
                <a:defRPr/>
              </a:pPr>
              <a:t>‹#›</a:t>
            </a:fld>
            <a:endParaRPr lang="en-US"/>
          </a:p>
        </p:txBody>
      </p:sp>
    </p:spTree>
    <p:extLst>
      <p:ext uri="{BB962C8B-B14F-4D97-AF65-F5344CB8AC3E}">
        <p14:creationId xmlns:p14="http://schemas.microsoft.com/office/powerpoint/2010/main" val="740610453"/>
      </p:ext>
    </p:extLst>
  </p:cSld>
  <p:clrMapOvr>
    <a:masterClrMapping/>
  </p:clrMapOvr>
  <p:transition/>
</p:sldLayout>
</file>

<file path=ppt/slideLayouts/slideLayout12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3" name="Footer Placeholder 2"/>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30A062E3-A661-5F4A-8D69-417079B819B4}" type="slidenum">
              <a:rPr lang="en-US"/>
              <a:pPr>
                <a:defRPr/>
              </a:pPr>
              <a:t>‹#›</a:t>
            </a:fld>
            <a:endParaRPr lang="en-US"/>
          </a:p>
        </p:txBody>
      </p:sp>
    </p:spTree>
    <p:extLst>
      <p:ext uri="{BB962C8B-B14F-4D97-AF65-F5344CB8AC3E}">
        <p14:creationId xmlns:p14="http://schemas.microsoft.com/office/powerpoint/2010/main" val="2145552689"/>
      </p:ext>
    </p:extLst>
  </p:cSld>
  <p:clrMapOvr>
    <a:masterClrMapping/>
  </p:clrMapOvr>
  <p:transition/>
</p:sldLayout>
</file>

<file path=ppt/slideLayouts/slideLayout12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8ECA6EB2-9434-BB4A-B3F5-1A2BE5301762}" type="slidenum">
              <a:rPr lang="en-US"/>
              <a:pPr>
                <a:defRPr/>
              </a:pPr>
              <a:t>‹#›</a:t>
            </a:fld>
            <a:endParaRPr lang="en-US"/>
          </a:p>
        </p:txBody>
      </p:sp>
    </p:spTree>
    <p:extLst>
      <p:ext uri="{BB962C8B-B14F-4D97-AF65-F5344CB8AC3E}">
        <p14:creationId xmlns:p14="http://schemas.microsoft.com/office/powerpoint/2010/main" val="4195853625"/>
      </p:ext>
    </p:extLst>
  </p:cSld>
  <p:clrMapOvr>
    <a:masterClrMapping/>
  </p:clrMapOvr>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1/08/20</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3883087492"/>
      </p:ext>
    </p:extLst>
  </p:cSld>
  <p:clrMapOvr>
    <a:masterClrMapping/>
  </p:clrMapOvr>
</p:sldLayout>
</file>

<file path=ppt/slideLayouts/slideLayout12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D2D2A3BD-647F-974B-81BA-1B445E3A6BAF}" type="slidenum">
              <a:rPr lang="en-US"/>
              <a:pPr>
                <a:defRPr/>
              </a:pPr>
              <a:t>‹#›</a:t>
            </a:fld>
            <a:endParaRPr lang="en-US"/>
          </a:p>
        </p:txBody>
      </p:sp>
    </p:spTree>
    <p:extLst>
      <p:ext uri="{BB962C8B-B14F-4D97-AF65-F5344CB8AC3E}">
        <p14:creationId xmlns:p14="http://schemas.microsoft.com/office/powerpoint/2010/main" val="582972584"/>
      </p:ext>
    </p:extLst>
  </p:cSld>
  <p:clrMapOvr>
    <a:masterClrMapping/>
  </p:clrMapOvr>
  <p:transition/>
</p:sldLayout>
</file>

<file path=ppt/slideLayouts/slideLayout12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5CE01FD3-D6D9-6347-B317-AA20F009794D}" type="slidenum">
              <a:rPr lang="en-US"/>
              <a:pPr>
                <a:defRPr/>
              </a:pPr>
              <a:t>‹#›</a:t>
            </a:fld>
            <a:endParaRPr lang="en-US"/>
          </a:p>
        </p:txBody>
      </p:sp>
    </p:spTree>
    <p:extLst>
      <p:ext uri="{BB962C8B-B14F-4D97-AF65-F5344CB8AC3E}">
        <p14:creationId xmlns:p14="http://schemas.microsoft.com/office/powerpoint/2010/main" val="3710279849"/>
      </p:ext>
    </p:extLst>
  </p:cSld>
  <p:clrMapOvr>
    <a:masterClrMapping/>
  </p:clrMapOvr>
  <p:transition/>
</p:sldLayout>
</file>

<file path=ppt/slideLayouts/slideLayout12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076C793E-EF41-574B-AA58-24279D8A0AF8}" type="slidenum">
              <a:rPr lang="en-US"/>
              <a:pPr>
                <a:defRPr/>
              </a:pPr>
              <a:t>‹#›</a:t>
            </a:fld>
            <a:endParaRPr lang="en-US"/>
          </a:p>
        </p:txBody>
      </p:sp>
    </p:spTree>
    <p:extLst>
      <p:ext uri="{BB962C8B-B14F-4D97-AF65-F5344CB8AC3E}">
        <p14:creationId xmlns:p14="http://schemas.microsoft.com/office/powerpoint/2010/main" val="3387466826"/>
      </p:ext>
    </p:extLst>
  </p:cSld>
  <p:clrMapOvr>
    <a:masterClrMapping/>
  </p:clrMapOvr>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1/08/20</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3543706810"/>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1/08/20</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201014852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4"/>
          <p:cNvSpPr>
            <a:spLocks noGrp="1" noChangeArrowheads="1"/>
          </p:cNvSpPr>
          <p:nvPr>
            <p:ph type="dt" sz="half" idx="10"/>
          </p:nvPr>
        </p:nvSpPr>
        <p:spPr>
          <a:ln/>
        </p:spPr>
        <p:txBody>
          <a:bodyPr/>
          <a:lstStyle>
            <a:lvl1pPr>
              <a:defRPr/>
            </a:lvl1pPr>
          </a:lstStyle>
          <a:p>
            <a:endParaRPr lang="zh-CN" altLang="en-US"/>
          </a:p>
        </p:txBody>
      </p:sp>
      <p:sp>
        <p:nvSpPr>
          <p:cNvPr id="5" name="Rectangle 1035"/>
          <p:cNvSpPr>
            <a:spLocks noGrp="1" noChangeArrowheads="1"/>
          </p:cNvSpPr>
          <p:nvPr>
            <p:ph type="ftr" sz="quarter" idx="11"/>
          </p:nvPr>
        </p:nvSpPr>
        <p:spPr>
          <a:ln/>
        </p:spPr>
        <p:txBody>
          <a:bodyPr/>
          <a:lstStyle>
            <a:lvl1pPr>
              <a:defRPr/>
            </a:lvl1pPr>
          </a:lstStyle>
          <a:p>
            <a:endParaRPr lang="zh-CN" altLang="en-US"/>
          </a:p>
        </p:txBody>
      </p:sp>
      <p:sp>
        <p:nvSpPr>
          <p:cNvPr id="6" name="Rectangle 1036"/>
          <p:cNvSpPr>
            <a:spLocks noGrp="1" noChangeArrowheads="1"/>
          </p:cNvSpPr>
          <p:nvPr>
            <p:ph type="sldNum" sz="quarter" idx="12"/>
          </p:nvPr>
        </p:nvSpPr>
        <p:spPr>
          <a:ln/>
        </p:spPr>
        <p:txBody>
          <a:bodyPr/>
          <a:lstStyle>
            <a:lvl1pPr>
              <a:defRPr/>
            </a:lvl1pPr>
          </a:lstStyle>
          <a:p>
            <a:fld id="{0884A35A-8016-D445-A8D3-ECAC8CCD6517}" type="slidenum">
              <a:rPr lang="zh-CN" altLang="en-US"/>
              <a:pPr/>
              <a:t>‹#›</a:t>
            </a:fld>
            <a:endParaRPr lang="en-US" altLang="zh-CN"/>
          </a:p>
        </p:txBody>
      </p:sp>
    </p:spTree>
    <p:extLst>
      <p:ext uri="{BB962C8B-B14F-4D97-AF65-F5344CB8AC3E}">
        <p14:creationId xmlns:p14="http://schemas.microsoft.com/office/powerpoint/2010/main" val="3503876938"/>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prstClr val="white"/>
              </a:solidFill>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prstClr val="white"/>
              </a:solidFill>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prstClr val="white"/>
              </a:solidFill>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prstClr val="white"/>
              </a:solidFill>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1/08/20</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938521378"/>
      </p:ext>
    </p:extLst>
  </p:cSld>
  <p:clrMapOvr>
    <a:overrideClrMapping bg1="lt1" tx1="dk1" bg2="lt2" tx2="dk2" accent1="accent1" accent2="accent2" accent3="accent3" accent4="accent4" accent5="accent5" accent6="accent6" hlink="hlink" folHlink="folHlink"/>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1/08/20</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3517586948"/>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prstClr val="white"/>
              </a:solidFill>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prstClr val="white"/>
              </a:solidFill>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prstClr val="white"/>
              </a:solidFill>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1/08/20</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3587631541"/>
      </p:ext>
    </p:extLst>
  </p:cSld>
  <p:clrMapOvr>
    <a:overrideClrMapping bg1="lt1" tx1="dk1" bg2="lt2" tx2="dk2" accent1="accent1" accent2="accent2" accent3="accent3" accent4="accent4" accent5="accent5" accent6="accent6" hlink="hlink" folHlink="folHlink"/>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76643611"/>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35159110"/>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53989139"/>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23181913"/>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99425137"/>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49418823"/>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8266627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4"/>
          <p:cNvSpPr>
            <a:spLocks noGrp="1" noChangeArrowheads="1"/>
          </p:cNvSpPr>
          <p:nvPr>
            <p:ph type="dt" sz="half" idx="10"/>
          </p:nvPr>
        </p:nvSpPr>
        <p:spPr>
          <a:ln/>
        </p:spPr>
        <p:txBody>
          <a:bodyPr/>
          <a:lstStyle>
            <a:lvl1pPr>
              <a:defRPr/>
            </a:lvl1pPr>
          </a:lstStyle>
          <a:p>
            <a:endParaRPr lang="zh-CN" altLang="en-US"/>
          </a:p>
        </p:txBody>
      </p:sp>
      <p:sp>
        <p:nvSpPr>
          <p:cNvPr id="5" name="Rectangle 1035"/>
          <p:cNvSpPr>
            <a:spLocks noGrp="1" noChangeArrowheads="1"/>
          </p:cNvSpPr>
          <p:nvPr>
            <p:ph type="ftr" sz="quarter" idx="11"/>
          </p:nvPr>
        </p:nvSpPr>
        <p:spPr>
          <a:ln/>
        </p:spPr>
        <p:txBody>
          <a:bodyPr/>
          <a:lstStyle>
            <a:lvl1pPr>
              <a:defRPr/>
            </a:lvl1pPr>
          </a:lstStyle>
          <a:p>
            <a:endParaRPr lang="zh-CN" altLang="en-US"/>
          </a:p>
        </p:txBody>
      </p:sp>
      <p:sp>
        <p:nvSpPr>
          <p:cNvPr id="6" name="Rectangle 1036"/>
          <p:cNvSpPr>
            <a:spLocks noGrp="1" noChangeArrowheads="1"/>
          </p:cNvSpPr>
          <p:nvPr>
            <p:ph type="sldNum" sz="quarter" idx="12"/>
          </p:nvPr>
        </p:nvSpPr>
        <p:spPr>
          <a:ln/>
        </p:spPr>
        <p:txBody>
          <a:bodyPr/>
          <a:lstStyle>
            <a:lvl1pPr>
              <a:defRPr/>
            </a:lvl1pPr>
          </a:lstStyle>
          <a:p>
            <a:fld id="{8760C6BD-43D8-5A47-8FBA-5CA1F3425C0B}" type="slidenum">
              <a:rPr lang="zh-CN" altLang="en-US"/>
              <a:pPr/>
              <a:t>‹#›</a:t>
            </a:fld>
            <a:endParaRPr lang="en-US" altLang="zh-CN"/>
          </a:p>
        </p:txBody>
      </p:sp>
    </p:spTree>
    <p:extLst>
      <p:ext uri="{BB962C8B-B14F-4D97-AF65-F5344CB8AC3E}">
        <p14:creationId xmlns:p14="http://schemas.microsoft.com/office/powerpoint/2010/main" val="2912024578"/>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54549911"/>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75307104"/>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40637843"/>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35042321"/>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111315387"/>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651607144"/>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321836042"/>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371552114"/>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336719137"/>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50066915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4"/>
          <p:cNvSpPr>
            <a:spLocks noGrp="1" noChangeArrowheads="1"/>
          </p:cNvSpPr>
          <p:nvPr>
            <p:ph type="dt" sz="half" idx="10"/>
          </p:nvPr>
        </p:nvSpPr>
        <p:spPr>
          <a:ln/>
        </p:spPr>
        <p:txBody>
          <a:bodyPr/>
          <a:lstStyle>
            <a:lvl1pPr>
              <a:defRPr/>
            </a:lvl1pPr>
          </a:lstStyle>
          <a:p>
            <a:endParaRPr lang="zh-CN" altLang="en-US"/>
          </a:p>
        </p:txBody>
      </p:sp>
      <p:sp>
        <p:nvSpPr>
          <p:cNvPr id="6" name="Rectangle 1035"/>
          <p:cNvSpPr>
            <a:spLocks noGrp="1" noChangeArrowheads="1"/>
          </p:cNvSpPr>
          <p:nvPr>
            <p:ph type="ftr" sz="quarter" idx="11"/>
          </p:nvPr>
        </p:nvSpPr>
        <p:spPr>
          <a:ln/>
        </p:spPr>
        <p:txBody>
          <a:bodyPr/>
          <a:lstStyle>
            <a:lvl1pPr>
              <a:defRPr/>
            </a:lvl1pPr>
          </a:lstStyle>
          <a:p>
            <a:endParaRPr lang="zh-CN" altLang="en-US"/>
          </a:p>
        </p:txBody>
      </p:sp>
      <p:sp>
        <p:nvSpPr>
          <p:cNvPr id="7" name="Rectangle 1036"/>
          <p:cNvSpPr>
            <a:spLocks noGrp="1" noChangeArrowheads="1"/>
          </p:cNvSpPr>
          <p:nvPr>
            <p:ph type="sldNum" sz="quarter" idx="12"/>
          </p:nvPr>
        </p:nvSpPr>
        <p:spPr>
          <a:ln/>
        </p:spPr>
        <p:txBody>
          <a:bodyPr/>
          <a:lstStyle>
            <a:lvl1pPr>
              <a:defRPr/>
            </a:lvl1pPr>
          </a:lstStyle>
          <a:p>
            <a:fld id="{3AC16AC1-0720-C442-B9DA-DC15C0986E5A}" type="slidenum">
              <a:rPr lang="zh-CN" altLang="en-US"/>
              <a:pPr/>
              <a:t>‹#›</a:t>
            </a:fld>
            <a:endParaRPr lang="en-US" altLang="zh-CN"/>
          </a:p>
        </p:txBody>
      </p:sp>
    </p:spTree>
    <p:extLst>
      <p:ext uri="{BB962C8B-B14F-4D97-AF65-F5344CB8AC3E}">
        <p14:creationId xmlns:p14="http://schemas.microsoft.com/office/powerpoint/2010/main" val="3089636789"/>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886413888"/>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266945064"/>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78474891"/>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662457020"/>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906111190"/>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612743695"/>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700710223"/>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2E90B9D5-8B7A-274D-B3A2-A063A8C1E01A}" type="slidenum">
              <a:rPr lang="en-US"/>
              <a:pPr>
                <a:defRPr/>
              </a:pPr>
              <a:t>‹#›</a:t>
            </a:fld>
            <a:endParaRPr lang="en-US"/>
          </a:p>
        </p:txBody>
      </p:sp>
    </p:spTree>
    <p:extLst>
      <p:ext uri="{BB962C8B-B14F-4D97-AF65-F5344CB8AC3E}">
        <p14:creationId xmlns:p14="http://schemas.microsoft.com/office/powerpoint/2010/main" val="1522999046"/>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36791E86-09EF-C948-9037-9C4D22CA3D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23208202"/>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5CD1F8D1-6D1A-FF46-BF6B-AAFE33BF7D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5509873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4"/>
          <p:cNvSpPr>
            <a:spLocks noGrp="1" noChangeArrowheads="1"/>
          </p:cNvSpPr>
          <p:nvPr>
            <p:ph type="dt" sz="half" idx="10"/>
          </p:nvPr>
        </p:nvSpPr>
        <p:spPr>
          <a:ln/>
        </p:spPr>
        <p:txBody>
          <a:bodyPr/>
          <a:lstStyle>
            <a:lvl1pPr>
              <a:defRPr/>
            </a:lvl1pPr>
          </a:lstStyle>
          <a:p>
            <a:endParaRPr lang="zh-CN" altLang="en-US"/>
          </a:p>
        </p:txBody>
      </p:sp>
      <p:sp>
        <p:nvSpPr>
          <p:cNvPr id="8" name="Rectangle 1035"/>
          <p:cNvSpPr>
            <a:spLocks noGrp="1" noChangeArrowheads="1"/>
          </p:cNvSpPr>
          <p:nvPr>
            <p:ph type="ftr" sz="quarter" idx="11"/>
          </p:nvPr>
        </p:nvSpPr>
        <p:spPr>
          <a:ln/>
        </p:spPr>
        <p:txBody>
          <a:bodyPr/>
          <a:lstStyle>
            <a:lvl1pPr>
              <a:defRPr/>
            </a:lvl1pPr>
          </a:lstStyle>
          <a:p>
            <a:endParaRPr lang="zh-CN" altLang="en-US"/>
          </a:p>
        </p:txBody>
      </p:sp>
      <p:sp>
        <p:nvSpPr>
          <p:cNvPr id="9" name="Rectangle 1036"/>
          <p:cNvSpPr>
            <a:spLocks noGrp="1" noChangeArrowheads="1"/>
          </p:cNvSpPr>
          <p:nvPr>
            <p:ph type="sldNum" sz="quarter" idx="12"/>
          </p:nvPr>
        </p:nvSpPr>
        <p:spPr>
          <a:ln/>
        </p:spPr>
        <p:txBody>
          <a:bodyPr/>
          <a:lstStyle>
            <a:lvl1pPr>
              <a:defRPr/>
            </a:lvl1pPr>
          </a:lstStyle>
          <a:p>
            <a:fld id="{7A49CA89-39D6-D74D-8075-9BBCB3651F5F}" type="slidenum">
              <a:rPr lang="zh-CN" altLang="en-US"/>
              <a:pPr/>
              <a:t>‹#›</a:t>
            </a:fld>
            <a:endParaRPr lang="en-US" altLang="zh-CN"/>
          </a:p>
        </p:txBody>
      </p:sp>
    </p:spTree>
    <p:extLst>
      <p:ext uri="{BB962C8B-B14F-4D97-AF65-F5344CB8AC3E}">
        <p14:creationId xmlns:p14="http://schemas.microsoft.com/office/powerpoint/2010/main" val="4071135498"/>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38D25CC2-AE33-294E-A5D7-97881FD14D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27420601"/>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034C818E-DB55-5843-8C62-E29C1F8E85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96855041"/>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B60D6F16-4109-BA44-8571-A253FE82CCD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05502147"/>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E06CBCD6-A162-654B-A226-8E2EA2F1C03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30244025"/>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7937E36-317D-E045-8CDA-BEB29D7311A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60639687"/>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202FBD5-220B-2A4B-AE3E-4A40331C7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97982652"/>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F2525731-46C6-3C4D-A9CA-6D24FB96BA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01107290"/>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A9FE689-DE00-2F41-808C-E241E1972C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63474476"/>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EF508B1-279F-364B-AAE8-F8FE35B535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73121352"/>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30679816"/>
      </p:ext>
    </p:extLst>
  </p:cSld>
  <p:clrMapOvr>
    <a:masterClrMapping/>
  </p:clrMapOvr>
  <p:transition spd="med">
    <p:randomBar dir="vert"/>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4"/>
          <p:cNvSpPr>
            <a:spLocks noGrp="1" noChangeArrowheads="1"/>
          </p:cNvSpPr>
          <p:nvPr>
            <p:ph type="dt" sz="half" idx="10"/>
          </p:nvPr>
        </p:nvSpPr>
        <p:spPr>
          <a:ln/>
        </p:spPr>
        <p:txBody>
          <a:bodyPr/>
          <a:lstStyle>
            <a:lvl1pPr>
              <a:defRPr/>
            </a:lvl1pPr>
          </a:lstStyle>
          <a:p>
            <a:endParaRPr lang="zh-CN" altLang="en-US"/>
          </a:p>
        </p:txBody>
      </p:sp>
      <p:sp>
        <p:nvSpPr>
          <p:cNvPr id="4" name="Rectangle 1035"/>
          <p:cNvSpPr>
            <a:spLocks noGrp="1" noChangeArrowheads="1"/>
          </p:cNvSpPr>
          <p:nvPr>
            <p:ph type="ftr" sz="quarter" idx="11"/>
          </p:nvPr>
        </p:nvSpPr>
        <p:spPr>
          <a:ln/>
        </p:spPr>
        <p:txBody>
          <a:bodyPr/>
          <a:lstStyle>
            <a:lvl1pPr>
              <a:defRPr/>
            </a:lvl1pPr>
          </a:lstStyle>
          <a:p>
            <a:endParaRPr lang="zh-CN" altLang="en-US"/>
          </a:p>
        </p:txBody>
      </p:sp>
      <p:sp>
        <p:nvSpPr>
          <p:cNvPr id="5" name="Rectangle 1036"/>
          <p:cNvSpPr>
            <a:spLocks noGrp="1" noChangeArrowheads="1"/>
          </p:cNvSpPr>
          <p:nvPr>
            <p:ph type="sldNum" sz="quarter" idx="12"/>
          </p:nvPr>
        </p:nvSpPr>
        <p:spPr>
          <a:ln/>
        </p:spPr>
        <p:txBody>
          <a:bodyPr/>
          <a:lstStyle>
            <a:lvl1pPr>
              <a:defRPr/>
            </a:lvl1pPr>
          </a:lstStyle>
          <a:p>
            <a:fld id="{5B35011A-4463-C244-9DA4-2E87681FE405}" type="slidenum">
              <a:rPr lang="zh-CN" altLang="en-US"/>
              <a:pPr/>
              <a:t>‹#›</a:t>
            </a:fld>
            <a:endParaRPr lang="en-US" altLang="zh-CN"/>
          </a:p>
        </p:txBody>
      </p:sp>
    </p:spTree>
    <p:extLst>
      <p:ext uri="{BB962C8B-B14F-4D97-AF65-F5344CB8AC3E}">
        <p14:creationId xmlns:p14="http://schemas.microsoft.com/office/powerpoint/2010/main" val="1989947054"/>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17731603"/>
      </p:ext>
    </p:extLst>
  </p:cSld>
  <p:clrMapOvr>
    <a:masterClrMapping/>
  </p:clrMapOvr>
  <p:transition spd="med">
    <p:randomBar dir="vert"/>
  </p:transition>
</p:sldLayout>
</file>

<file path=ppt/slideLayouts/slideLayout1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29579854"/>
      </p:ext>
    </p:extLst>
  </p:cSld>
  <p:clrMapOvr>
    <a:masterClrMapping/>
  </p:clrMapOvr>
  <p:transition spd="med">
    <p:randomBar dir="vert"/>
  </p:transition>
</p:sldLayout>
</file>

<file path=ppt/slideLayouts/slideLayout1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77399365"/>
      </p:ext>
    </p:extLst>
  </p:cSld>
  <p:clrMapOvr>
    <a:masterClrMapping/>
  </p:clrMapOvr>
  <p:transition spd="med">
    <p:randomBar dir="vert"/>
  </p:transition>
</p:sldLayout>
</file>

<file path=ppt/slideLayouts/slideLayout1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05452747"/>
      </p:ext>
    </p:extLst>
  </p:cSld>
  <p:clrMapOvr>
    <a:masterClrMapping/>
  </p:clrMapOvr>
  <p:transition spd="med">
    <p:randomBar dir="vert"/>
  </p:transition>
</p:sldLayout>
</file>

<file path=ppt/slideLayouts/slideLayout1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05227822"/>
      </p:ext>
    </p:extLst>
  </p:cSld>
  <p:clrMapOvr>
    <a:masterClrMapping/>
  </p:clrMapOvr>
  <p:transition spd="med">
    <p:randomBar dir="vert"/>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02048627"/>
      </p:ext>
    </p:extLst>
  </p:cSld>
  <p:clrMapOvr>
    <a:masterClrMapping/>
  </p:clrMapOvr>
  <p:transition spd="med">
    <p:randomBar dir="vert"/>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41246808"/>
      </p:ext>
    </p:extLst>
  </p:cSld>
  <p:clrMapOvr>
    <a:masterClrMapping/>
  </p:clrMapOvr>
  <p:transition spd="med">
    <p:randomBar dir="vert"/>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78459314"/>
      </p:ext>
    </p:extLst>
  </p:cSld>
  <p:clrMapOvr>
    <a:masterClrMapping/>
  </p:clrMapOvr>
  <p:transition spd="med">
    <p:randomBar dir="vert"/>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53635548"/>
      </p:ext>
    </p:extLst>
  </p:cSld>
  <p:clrMapOvr>
    <a:masterClrMapping/>
  </p:clrMapOvr>
  <p:transition spd="med">
    <p:randomBar dir="vert"/>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99393236"/>
      </p:ext>
    </p:extLst>
  </p:cSld>
  <p:clrMapOvr>
    <a:masterClrMapping/>
  </p:clrMapOvr>
  <p:transition spd="med">
    <p:randomBar dir="vert"/>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4"/>
          <p:cNvSpPr>
            <a:spLocks noGrp="1" noChangeArrowheads="1"/>
          </p:cNvSpPr>
          <p:nvPr>
            <p:ph type="dt" sz="half" idx="10"/>
          </p:nvPr>
        </p:nvSpPr>
        <p:spPr>
          <a:ln/>
        </p:spPr>
        <p:txBody>
          <a:bodyPr/>
          <a:lstStyle>
            <a:lvl1pPr>
              <a:defRPr/>
            </a:lvl1pPr>
          </a:lstStyle>
          <a:p>
            <a:endParaRPr lang="zh-CN" altLang="en-US"/>
          </a:p>
        </p:txBody>
      </p:sp>
      <p:sp>
        <p:nvSpPr>
          <p:cNvPr id="3" name="Rectangle 1035"/>
          <p:cNvSpPr>
            <a:spLocks noGrp="1" noChangeArrowheads="1"/>
          </p:cNvSpPr>
          <p:nvPr>
            <p:ph type="ftr" sz="quarter" idx="11"/>
          </p:nvPr>
        </p:nvSpPr>
        <p:spPr>
          <a:ln/>
        </p:spPr>
        <p:txBody>
          <a:bodyPr/>
          <a:lstStyle>
            <a:lvl1pPr>
              <a:defRPr/>
            </a:lvl1pPr>
          </a:lstStyle>
          <a:p>
            <a:endParaRPr lang="zh-CN" altLang="en-US"/>
          </a:p>
        </p:txBody>
      </p:sp>
      <p:sp>
        <p:nvSpPr>
          <p:cNvPr id="4" name="Rectangle 1036"/>
          <p:cNvSpPr>
            <a:spLocks noGrp="1" noChangeArrowheads="1"/>
          </p:cNvSpPr>
          <p:nvPr>
            <p:ph type="sldNum" sz="quarter" idx="12"/>
          </p:nvPr>
        </p:nvSpPr>
        <p:spPr>
          <a:ln/>
        </p:spPr>
        <p:txBody>
          <a:bodyPr/>
          <a:lstStyle>
            <a:lvl1pPr>
              <a:defRPr/>
            </a:lvl1pPr>
          </a:lstStyle>
          <a:p>
            <a:fld id="{6CB69A82-A131-934E-9DA1-904103B8B08F}" type="slidenum">
              <a:rPr lang="zh-CN" altLang="en-US"/>
              <a:pPr/>
              <a:t>‹#›</a:t>
            </a:fld>
            <a:endParaRPr lang="en-US" altLang="zh-CN"/>
          </a:p>
        </p:txBody>
      </p:sp>
    </p:spTree>
    <p:extLst>
      <p:ext uri="{BB962C8B-B14F-4D97-AF65-F5344CB8AC3E}">
        <p14:creationId xmlns:p14="http://schemas.microsoft.com/office/powerpoint/2010/main" val="3994036466"/>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96434525"/>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77119829"/>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68289233"/>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71929692"/>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81580595"/>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07313780"/>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04287745"/>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78876846"/>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79699997"/>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418200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4"/>
          <p:cNvSpPr>
            <a:spLocks noGrp="1" noChangeArrowheads="1"/>
          </p:cNvSpPr>
          <p:nvPr>
            <p:ph type="dt" sz="half" idx="10"/>
          </p:nvPr>
        </p:nvSpPr>
        <p:spPr>
          <a:ln/>
        </p:spPr>
        <p:txBody>
          <a:bodyPr/>
          <a:lstStyle>
            <a:lvl1pPr>
              <a:defRPr/>
            </a:lvl1pPr>
          </a:lstStyle>
          <a:p>
            <a:endParaRPr lang="zh-CN" altLang="en-US"/>
          </a:p>
        </p:txBody>
      </p:sp>
      <p:sp>
        <p:nvSpPr>
          <p:cNvPr id="6" name="Rectangle 1035"/>
          <p:cNvSpPr>
            <a:spLocks noGrp="1" noChangeArrowheads="1"/>
          </p:cNvSpPr>
          <p:nvPr>
            <p:ph type="ftr" sz="quarter" idx="11"/>
          </p:nvPr>
        </p:nvSpPr>
        <p:spPr>
          <a:ln/>
        </p:spPr>
        <p:txBody>
          <a:bodyPr/>
          <a:lstStyle>
            <a:lvl1pPr>
              <a:defRPr/>
            </a:lvl1pPr>
          </a:lstStyle>
          <a:p>
            <a:endParaRPr lang="zh-CN" altLang="en-US"/>
          </a:p>
        </p:txBody>
      </p:sp>
      <p:sp>
        <p:nvSpPr>
          <p:cNvPr id="7" name="Rectangle 1036"/>
          <p:cNvSpPr>
            <a:spLocks noGrp="1" noChangeArrowheads="1"/>
          </p:cNvSpPr>
          <p:nvPr>
            <p:ph type="sldNum" sz="quarter" idx="12"/>
          </p:nvPr>
        </p:nvSpPr>
        <p:spPr>
          <a:ln/>
        </p:spPr>
        <p:txBody>
          <a:bodyPr/>
          <a:lstStyle>
            <a:lvl1pPr>
              <a:defRPr/>
            </a:lvl1pPr>
          </a:lstStyle>
          <a:p>
            <a:fld id="{240F69B6-CB61-8545-8CDA-569969A96575}" type="slidenum">
              <a:rPr lang="zh-CN" altLang="en-US"/>
              <a:pPr/>
              <a:t>‹#›</a:t>
            </a:fld>
            <a:endParaRPr lang="en-US" altLang="zh-CN"/>
          </a:p>
        </p:txBody>
      </p:sp>
    </p:spTree>
    <p:extLst>
      <p:ext uri="{BB962C8B-B14F-4D97-AF65-F5344CB8AC3E}">
        <p14:creationId xmlns:p14="http://schemas.microsoft.com/office/powerpoint/2010/main" val="124857239"/>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22921991"/>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41051263"/>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26546555"/>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03132544"/>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51375297"/>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90455908"/>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54082749"/>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49451400"/>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53936012"/>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3916248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6"/>
          <p:cNvSpPr>
            <a:spLocks noGrp="1" noChangeArrowheads="1"/>
          </p:cNvSpPr>
          <p:nvPr>
            <p:ph type="dt" sz="half" idx="10"/>
          </p:nvPr>
        </p:nvSpPr>
        <p:spPr>
          <a:ln/>
        </p:spPr>
        <p:txBody>
          <a:bodyPr/>
          <a:lstStyle>
            <a:lvl1pPr>
              <a:defRPr/>
            </a:lvl1pPr>
          </a:lstStyle>
          <a:p>
            <a:endParaRPr lang="zh-CN" altLang="en-US"/>
          </a:p>
        </p:txBody>
      </p:sp>
      <p:sp>
        <p:nvSpPr>
          <p:cNvPr id="5" name="Rectangle 1027"/>
          <p:cNvSpPr>
            <a:spLocks noGrp="1" noChangeArrowheads="1"/>
          </p:cNvSpPr>
          <p:nvPr>
            <p:ph type="sldNum" sz="quarter" idx="11"/>
          </p:nvPr>
        </p:nvSpPr>
        <p:spPr>
          <a:ln/>
        </p:spPr>
        <p:txBody>
          <a:bodyPr/>
          <a:lstStyle>
            <a:lvl1pPr>
              <a:defRPr/>
            </a:lvl1pPr>
          </a:lstStyle>
          <a:p>
            <a:fld id="{921977E4-86AE-B14E-A00E-5342446404E0}" type="slidenum">
              <a:rPr lang="zh-CN" altLang="en-US"/>
              <a:pPr/>
              <a:t>‹#›</a:t>
            </a:fld>
            <a:endParaRPr lang="en-US" altLang="zh-CN"/>
          </a:p>
        </p:txBody>
      </p:sp>
      <p:sp>
        <p:nvSpPr>
          <p:cNvPr id="6" name="Rectangle 1038"/>
          <p:cNvSpPr>
            <a:spLocks noGrp="1" noChangeArrowheads="1"/>
          </p:cNvSpPr>
          <p:nvPr>
            <p:ph type="ftr" sz="quarter" idx="12"/>
          </p:nvPr>
        </p:nvSpPr>
        <p:spPr>
          <a:ln/>
        </p:spPr>
        <p:txBody>
          <a:bodyPr/>
          <a:lstStyle>
            <a:lvl1pPr>
              <a:defRPr/>
            </a:lvl1pPr>
          </a:lstStyle>
          <a:p>
            <a:endParaRPr lang="zh-CN" altLang="en-US"/>
          </a:p>
        </p:txBody>
      </p:sp>
    </p:spTree>
    <p:extLst>
      <p:ext uri="{BB962C8B-B14F-4D97-AF65-F5344CB8AC3E}">
        <p14:creationId xmlns:p14="http://schemas.microsoft.com/office/powerpoint/2010/main" val="138111871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4"/>
          <p:cNvSpPr>
            <a:spLocks noGrp="1" noChangeArrowheads="1"/>
          </p:cNvSpPr>
          <p:nvPr>
            <p:ph type="dt" sz="half" idx="10"/>
          </p:nvPr>
        </p:nvSpPr>
        <p:spPr>
          <a:ln/>
        </p:spPr>
        <p:txBody>
          <a:bodyPr/>
          <a:lstStyle>
            <a:lvl1pPr>
              <a:defRPr/>
            </a:lvl1pPr>
          </a:lstStyle>
          <a:p>
            <a:endParaRPr lang="zh-CN" altLang="en-US"/>
          </a:p>
        </p:txBody>
      </p:sp>
      <p:sp>
        <p:nvSpPr>
          <p:cNvPr id="6" name="Rectangle 1035"/>
          <p:cNvSpPr>
            <a:spLocks noGrp="1" noChangeArrowheads="1"/>
          </p:cNvSpPr>
          <p:nvPr>
            <p:ph type="ftr" sz="quarter" idx="11"/>
          </p:nvPr>
        </p:nvSpPr>
        <p:spPr>
          <a:ln/>
        </p:spPr>
        <p:txBody>
          <a:bodyPr/>
          <a:lstStyle>
            <a:lvl1pPr>
              <a:defRPr/>
            </a:lvl1pPr>
          </a:lstStyle>
          <a:p>
            <a:endParaRPr lang="zh-CN" altLang="en-US"/>
          </a:p>
        </p:txBody>
      </p:sp>
      <p:sp>
        <p:nvSpPr>
          <p:cNvPr id="7" name="Rectangle 1036"/>
          <p:cNvSpPr>
            <a:spLocks noGrp="1" noChangeArrowheads="1"/>
          </p:cNvSpPr>
          <p:nvPr>
            <p:ph type="sldNum" sz="quarter" idx="12"/>
          </p:nvPr>
        </p:nvSpPr>
        <p:spPr>
          <a:ln/>
        </p:spPr>
        <p:txBody>
          <a:bodyPr/>
          <a:lstStyle>
            <a:lvl1pPr>
              <a:defRPr/>
            </a:lvl1pPr>
          </a:lstStyle>
          <a:p>
            <a:fld id="{6381BA80-CC98-4C45-ADDA-2CE87C21979F}" type="slidenum">
              <a:rPr lang="zh-CN" altLang="en-US"/>
              <a:pPr/>
              <a:t>‹#›</a:t>
            </a:fld>
            <a:endParaRPr lang="en-US" altLang="zh-CN"/>
          </a:p>
        </p:txBody>
      </p:sp>
    </p:spTree>
    <p:extLst>
      <p:ext uri="{BB962C8B-B14F-4D97-AF65-F5344CB8AC3E}">
        <p14:creationId xmlns:p14="http://schemas.microsoft.com/office/powerpoint/2010/main" val="131279397"/>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94057485"/>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2468724"/>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5" name="Rectangle 13"/>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sldNum" sz="quarter" idx="12"/>
          </p:nvPr>
        </p:nvSpPr>
        <p:spPr/>
        <p:txBody>
          <a:bodyPr/>
          <a:lstStyle>
            <a:lvl1pPr>
              <a:defRPr/>
            </a:lvl1pPr>
          </a:lstStyle>
          <a:p>
            <a:pPr>
              <a:defRPr/>
            </a:pPr>
            <a:fld id="{F1EB1D4C-CA92-8943-9857-150F69A2847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96479684"/>
      </p:ext>
    </p:extLst>
  </p:cSld>
  <p:clrMapOvr>
    <a:masterClrMapping/>
  </p:clrMapOvr>
  <p:transition/>
</p:sldLayout>
</file>

<file path=ppt/slideLayouts/slideLayout2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5" name="Rectangle 13"/>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sldNum" sz="quarter" idx="12"/>
          </p:nvPr>
        </p:nvSpPr>
        <p:spPr/>
        <p:txBody>
          <a:bodyPr/>
          <a:lstStyle>
            <a:lvl1pPr>
              <a:defRPr/>
            </a:lvl1pPr>
          </a:lstStyle>
          <a:p>
            <a:pPr>
              <a:defRPr/>
            </a:pPr>
            <a:fld id="{3F2160CF-F1D9-734B-99C1-C126C755F82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6791751"/>
      </p:ext>
    </p:extLst>
  </p:cSld>
  <p:clrMapOvr>
    <a:masterClrMapping/>
  </p:clrMapOvr>
  <p:transition/>
</p:sldLayout>
</file>

<file path=ppt/slideLayouts/slideLayout2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6" name="Rectangle 13"/>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7" name="Rectangle 14"/>
          <p:cNvSpPr>
            <a:spLocks noGrp="1" noChangeArrowheads="1"/>
          </p:cNvSpPr>
          <p:nvPr>
            <p:ph type="sldNum" sz="quarter" idx="12"/>
          </p:nvPr>
        </p:nvSpPr>
        <p:spPr/>
        <p:txBody>
          <a:bodyPr/>
          <a:lstStyle>
            <a:lvl1pPr>
              <a:defRPr/>
            </a:lvl1pPr>
          </a:lstStyle>
          <a:p>
            <a:pPr>
              <a:defRPr/>
            </a:pPr>
            <a:fld id="{1C9ADBFE-261E-CE42-BD27-A3ACFEBC6D1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5689644"/>
      </p:ext>
    </p:extLst>
  </p:cSld>
  <p:clrMapOvr>
    <a:masterClrMapping/>
  </p:clrMapOvr>
  <p:transition/>
</p:sldLayout>
</file>

<file path=ppt/slideLayouts/slideLayout2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8" name="Rectangle 13"/>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9" name="Rectangle 14"/>
          <p:cNvSpPr>
            <a:spLocks noGrp="1" noChangeArrowheads="1"/>
          </p:cNvSpPr>
          <p:nvPr>
            <p:ph type="sldNum" sz="quarter" idx="12"/>
          </p:nvPr>
        </p:nvSpPr>
        <p:spPr/>
        <p:txBody>
          <a:bodyPr/>
          <a:lstStyle>
            <a:lvl1pPr>
              <a:defRPr/>
            </a:lvl1pPr>
          </a:lstStyle>
          <a:p>
            <a:pPr>
              <a:defRPr/>
            </a:pPr>
            <a:fld id="{9DDD5C7D-6F9E-D441-A6E4-9711C9B9EAD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17549717"/>
      </p:ext>
    </p:extLst>
  </p:cSld>
  <p:clrMapOvr>
    <a:masterClrMapping/>
  </p:clrMapOvr>
  <p:transition/>
</p:sldLayout>
</file>

<file path=ppt/slideLayouts/slideLayout2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 name="Rectangle 13"/>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sldNum" sz="quarter" idx="12"/>
          </p:nvPr>
        </p:nvSpPr>
        <p:spPr/>
        <p:txBody>
          <a:bodyPr/>
          <a:lstStyle>
            <a:lvl1pPr>
              <a:defRPr/>
            </a:lvl1pPr>
          </a:lstStyle>
          <a:p>
            <a:pPr>
              <a:defRPr/>
            </a:pPr>
            <a:fld id="{BE035E7B-B15D-CD45-9084-69F42CB4D9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84124199"/>
      </p:ext>
    </p:extLst>
  </p:cSld>
  <p:clrMapOvr>
    <a:masterClrMapping/>
  </p:clrMapOvr>
  <p:transition/>
</p:sldLayout>
</file>

<file path=ppt/slideLayouts/slideLayout2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3" name="Rectangle 13"/>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sldNum" sz="quarter" idx="12"/>
          </p:nvPr>
        </p:nvSpPr>
        <p:spPr/>
        <p:txBody>
          <a:bodyPr/>
          <a:lstStyle>
            <a:lvl1pPr>
              <a:defRPr/>
            </a:lvl1pPr>
          </a:lstStyle>
          <a:p>
            <a:pPr>
              <a:defRPr/>
            </a:pPr>
            <a:fld id="{0B329020-FFCC-5F4F-A898-7AD43BB4728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65342897"/>
      </p:ext>
    </p:extLst>
  </p:cSld>
  <p:clrMapOvr>
    <a:masterClrMapping/>
  </p:clrMapOvr>
  <p:transition/>
</p:sldLayout>
</file>

<file path=ppt/slideLayouts/slideLayout2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6" name="Rectangle 13"/>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7" name="Rectangle 14"/>
          <p:cNvSpPr>
            <a:spLocks noGrp="1" noChangeArrowheads="1"/>
          </p:cNvSpPr>
          <p:nvPr>
            <p:ph type="sldNum" sz="quarter" idx="12"/>
          </p:nvPr>
        </p:nvSpPr>
        <p:spPr/>
        <p:txBody>
          <a:bodyPr/>
          <a:lstStyle>
            <a:lvl1pPr>
              <a:defRPr/>
            </a:lvl1pPr>
          </a:lstStyle>
          <a:p>
            <a:pPr>
              <a:defRPr/>
            </a:pPr>
            <a:fld id="{9684C5A6-FBF2-BE47-A52C-634A0F6727B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33746159"/>
      </p:ext>
    </p:extLst>
  </p:cSld>
  <p:clrMapOvr>
    <a:masterClrMapping/>
  </p:clrMapOvr>
  <p:transition/>
</p:sldLayout>
</file>

<file path=ppt/slideLayouts/slideLayout2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6" name="Rectangle 13"/>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7" name="Rectangle 14"/>
          <p:cNvSpPr>
            <a:spLocks noGrp="1" noChangeArrowheads="1"/>
          </p:cNvSpPr>
          <p:nvPr>
            <p:ph type="sldNum" sz="quarter" idx="12"/>
          </p:nvPr>
        </p:nvSpPr>
        <p:spPr/>
        <p:txBody>
          <a:bodyPr/>
          <a:lstStyle>
            <a:lvl1pPr>
              <a:defRPr/>
            </a:lvl1pPr>
          </a:lstStyle>
          <a:p>
            <a:pPr>
              <a:defRPr/>
            </a:pPr>
            <a:fld id="{496027E5-F27B-9740-8BEC-D41EC8826B1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83709716"/>
      </p:ext>
    </p:extLst>
  </p:cSld>
  <p:clrMapOvr>
    <a:masterClrMapping/>
  </p:clrMapOvr>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4"/>
          <p:cNvSpPr>
            <a:spLocks noGrp="1" noChangeArrowheads="1"/>
          </p:cNvSpPr>
          <p:nvPr>
            <p:ph type="dt" sz="half" idx="10"/>
          </p:nvPr>
        </p:nvSpPr>
        <p:spPr>
          <a:ln/>
        </p:spPr>
        <p:txBody>
          <a:bodyPr/>
          <a:lstStyle>
            <a:lvl1pPr>
              <a:defRPr/>
            </a:lvl1pPr>
          </a:lstStyle>
          <a:p>
            <a:endParaRPr lang="zh-CN" altLang="en-US"/>
          </a:p>
        </p:txBody>
      </p:sp>
      <p:sp>
        <p:nvSpPr>
          <p:cNvPr id="5" name="Rectangle 1035"/>
          <p:cNvSpPr>
            <a:spLocks noGrp="1" noChangeArrowheads="1"/>
          </p:cNvSpPr>
          <p:nvPr>
            <p:ph type="ftr" sz="quarter" idx="11"/>
          </p:nvPr>
        </p:nvSpPr>
        <p:spPr>
          <a:ln/>
        </p:spPr>
        <p:txBody>
          <a:bodyPr/>
          <a:lstStyle>
            <a:lvl1pPr>
              <a:defRPr/>
            </a:lvl1pPr>
          </a:lstStyle>
          <a:p>
            <a:endParaRPr lang="zh-CN" altLang="en-US"/>
          </a:p>
        </p:txBody>
      </p:sp>
      <p:sp>
        <p:nvSpPr>
          <p:cNvPr id="6" name="Rectangle 1036"/>
          <p:cNvSpPr>
            <a:spLocks noGrp="1" noChangeArrowheads="1"/>
          </p:cNvSpPr>
          <p:nvPr>
            <p:ph type="sldNum" sz="quarter" idx="12"/>
          </p:nvPr>
        </p:nvSpPr>
        <p:spPr>
          <a:ln/>
        </p:spPr>
        <p:txBody>
          <a:bodyPr/>
          <a:lstStyle>
            <a:lvl1pPr>
              <a:defRPr/>
            </a:lvl1pPr>
          </a:lstStyle>
          <a:p>
            <a:fld id="{10450549-891B-4A4B-92BC-DF7880573618}" type="slidenum">
              <a:rPr lang="zh-CN" altLang="en-US"/>
              <a:pPr/>
              <a:t>‹#›</a:t>
            </a:fld>
            <a:endParaRPr lang="en-US" altLang="zh-CN"/>
          </a:p>
        </p:txBody>
      </p:sp>
    </p:spTree>
    <p:extLst>
      <p:ext uri="{BB962C8B-B14F-4D97-AF65-F5344CB8AC3E}">
        <p14:creationId xmlns:p14="http://schemas.microsoft.com/office/powerpoint/2010/main" val="4158884208"/>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5" name="Rectangle 13"/>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sldNum" sz="quarter" idx="12"/>
          </p:nvPr>
        </p:nvSpPr>
        <p:spPr/>
        <p:txBody>
          <a:bodyPr/>
          <a:lstStyle>
            <a:lvl1pPr>
              <a:defRPr/>
            </a:lvl1pPr>
          </a:lstStyle>
          <a:p>
            <a:pPr>
              <a:defRPr/>
            </a:pPr>
            <a:fld id="{8E7E465A-3CFA-814A-8AD6-1BD50C4BCF8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52635211"/>
      </p:ext>
    </p:extLst>
  </p:cSld>
  <p:clrMapOvr>
    <a:masterClrMapping/>
  </p:clrMapOvr>
  <p:transition/>
</p:sldLayout>
</file>

<file path=ppt/slideLayouts/slideLayout2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5" name="Rectangle 13"/>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sldNum" sz="quarter" idx="12"/>
          </p:nvPr>
        </p:nvSpPr>
        <p:spPr/>
        <p:txBody>
          <a:bodyPr/>
          <a:lstStyle>
            <a:lvl1pPr>
              <a:defRPr/>
            </a:lvl1pPr>
          </a:lstStyle>
          <a:p>
            <a:pPr>
              <a:defRPr/>
            </a:pPr>
            <a:fld id="{29B4992F-3A54-014F-851D-6B32DACE2F8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62158151"/>
      </p:ext>
    </p:extLst>
  </p:cSld>
  <p:clrMapOvr>
    <a:masterClrMapping/>
  </p:clrMapOvr>
  <p:transition/>
</p:sldLayout>
</file>

<file path=ppt/slideLayouts/slideLayout2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85277208"/>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07249245"/>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94065925"/>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20632387"/>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96176848"/>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04933203"/>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63563516"/>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3653156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4"/>
          <p:cNvSpPr>
            <a:spLocks noGrp="1" noChangeArrowheads="1"/>
          </p:cNvSpPr>
          <p:nvPr>
            <p:ph type="dt" sz="half" idx="10"/>
          </p:nvPr>
        </p:nvSpPr>
        <p:spPr>
          <a:ln/>
        </p:spPr>
        <p:txBody>
          <a:bodyPr/>
          <a:lstStyle>
            <a:lvl1pPr>
              <a:defRPr/>
            </a:lvl1pPr>
          </a:lstStyle>
          <a:p>
            <a:endParaRPr lang="zh-CN" altLang="en-US"/>
          </a:p>
        </p:txBody>
      </p:sp>
      <p:sp>
        <p:nvSpPr>
          <p:cNvPr id="5" name="Rectangle 1035"/>
          <p:cNvSpPr>
            <a:spLocks noGrp="1" noChangeArrowheads="1"/>
          </p:cNvSpPr>
          <p:nvPr>
            <p:ph type="ftr" sz="quarter" idx="11"/>
          </p:nvPr>
        </p:nvSpPr>
        <p:spPr>
          <a:ln/>
        </p:spPr>
        <p:txBody>
          <a:bodyPr/>
          <a:lstStyle>
            <a:lvl1pPr>
              <a:defRPr/>
            </a:lvl1pPr>
          </a:lstStyle>
          <a:p>
            <a:endParaRPr lang="zh-CN" altLang="en-US"/>
          </a:p>
        </p:txBody>
      </p:sp>
      <p:sp>
        <p:nvSpPr>
          <p:cNvPr id="6" name="Rectangle 1036"/>
          <p:cNvSpPr>
            <a:spLocks noGrp="1" noChangeArrowheads="1"/>
          </p:cNvSpPr>
          <p:nvPr>
            <p:ph type="sldNum" sz="quarter" idx="12"/>
          </p:nvPr>
        </p:nvSpPr>
        <p:spPr>
          <a:ln/>
        </p:spPr>
        <p:txBody>
          <a:bodyPr/>
          <a:lstStyle>
            <a:lvl1pPr>
              <a:defRPr/>
            </a:lvl1pPr>
          </a:lstStyle>
          <a:p>
            <a:fld id="{6A3A429E-9483-6044-AC63-6936A5EF8567}" type="slidenum">
              <a:rPr lang="zh-CN" altLang="en-US"/>
              <a:pPr/>
              <a:t>‹#›</a:t>
            </a:fld>
            <a:endParaRPr lang="en-US" altLang="zh-CN"/>
          </a:p>
        </p:txBody>
      </p:sp>
    </p:spTree>
    <p:extLst>
      <p:ext uri="{BB962C8B-B14F-4D97-AF65-F5344CB8AC3E}">
        <p14:creationId xmlns:p14="http://schemas.microsoft.com/office/powerpoint/2010/main" val="2232342239"/>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24735703"/>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24038735"/>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44191448"/>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465643342"/>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151630983"/>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323029567"/>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685113764"/>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64512234"/>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182297420"/>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63194401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ahLst/>
            <a:cxnLst>
              <a:cxn ang="0">
                <a:pos x="163" y="200"/>
              </a:cxn>
              <a:cxn ang="0">
                <a:pos x="4128" y="200"/>
              </a:cxn>
              <a:cxn ang="0">
                <a:pos x="4128" y="429"/>
              </a:cxn>
              <a:cxn ang="0">
                <a:pos x="0" y="441"/>
              </a:cxn>
              <a:cxn ang="0">
                <a:pos x="163" y="200"/>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000"/>
            </a:schemeClr>
          </a:solidFill>
          <a:ln w="9525">
            <a:noFill/>
            <a:round/>
            <a:headEnd/>
            <a:tailEnd/>
          </a:ln>
        </p:spPr>
        <p:txBody>
          <a:bodyPr wrap="none" anchor="ctr"/>
          <a:lstStyle/>
          <a:p>
            <a:pPr>
              <a:defRPr/>
            </a:pPr>
            <a:endParaRPr lang="en-US">
              <a:latin typeface="Arial Narrow" pitchFamily="34" charset="0"/>
              <a:ea typeface="+mn-ea"/>
              <a:cs typeface="Times New Roman" pitchFamily="18" charset="0"/>
            </a:endParaRPr>
          </a:p>
        </p:txBody>
      </p:sp>
      <p:sp>
        <p:nvSpPr>
          <p:cNvPr id="330755" name="Rectangle 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33075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08" charset="2"/>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solidFill>
                  <a:srgbClr val="578963"/>
                </a:solidFill>
              </a:defRPr>
            </a:lvl1pPr>
          </a:lstStyle>
          <a:p>
            <a:endParaRPr lang="zh-CN" altLang="en-US"/>
          </a:p>
        </p:txBody>
      </p:sp>
      <p:sp>
        <p:nvSpPr>
          <p:cNvPr id="6" name="Rectangle 6"/>
          <p:cNvSpPr>
            <a:spLocks noGrp="1" noChangeArrowheads="1"/>
          </p:cNvSpPr>
          <p:nvPr>
            <p:ph type="ftr" sz="quarter" idx="11"/>
          </p:nvPr>
        </p:nvSpPr>
        <p:spPr/>
        <p:txBody>
          <a:bodyPr/>
          <a:lstStyle>
            <a:lvl1pPr>
              <a:defRPr>
                <a:solidFill>
                  <a:srgbClr val="578963"/>
                </a:solidFill>
              </a:defRPr>
            </a:lvl1pPr>
          </a:lstStyle>
          <a:p>
            <a:endParaRPr lang="zh-CN" altLang="en-US"/>
          </a:p>
        </p:txBody>
      </p:sp>
      <p:sp>
        <p:nvSpPr>
          <p:cNvPr id="7" name="Rectangle 7"/>
          <p:cNvSpPr>
            <a:spLocks noGrp="1" noChangeArrowheads="1"/>
          </p:cNvSpPr>
          <p:nvPr>
            <p:ph type="sldNum" sz="quarter" idx="12"/>
          </p:nvPr>
        </p:nvSpPr>
        <p:spPr/>
        <p:txBody>
          <a:bodyPr/>
          <a:lstStyle>
            <a:lvl1pPr>
              <a:defRPr>
                <a:solidFill>
                  <a:srgbClr val="578963"/>
                </a:solidFill>
              </a:defRPr>
            </a:lvl1pPr>
          </a:lstStyle>
          <a:p>
            <a:fld id="{A5BAE09C-4180-5743-B275-82F9919AD54D}" type="slidenum">
              <a:rPr lang="zh-CN" altLang="en-US"/>
              <a:pPr/>
              <a:t>‹#›</a:t>
            </a:fld>
            <a:endParaRPr lang="en-US" altLang="zh-CN"/>
          </a:p>
        </p:txBody>
      </p:sp>
    </p:spTree>
    <p:extLst>
      <p:ext uri="{BB962C8B-B14F-4D97-AF65-F5344CB8AC3E}">
        <p14:creationId xmlns:p14="http://schemas.microsoft.com/office/powerpoint/2010/main" val="1697454249"/>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681651715"/>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608326268"/>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977739153"/>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248951055"/>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422203644"/>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953828779"/>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96261222"/>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9059030"/>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47079779"/>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9964747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zh-CN" altLang="en-US"/>
          </a:p>
        </p:txBody>
      </p:sp>
      <p:sp>
        <p:nvSpPr>
          <p:cNvPr id="5" name="Rectangle 5"/>
          <p:cNvSpPr>
            <a:spLocks noGrp="1" noChangeArrowheads="1"/>
          </p:cNvSpPr>
          <p:nvPr>
            <p:ph type="ftr" sz="quarter" idx="11"/>
          </p:nvPr>
        </p:nvSpPr>
        <p:spPr>
          <a:ln/>
        </p:spPr>
        <p:txBody>
          <a:bodyPr/>
          <a:lstStyle>
            <a:lvl1pPr>
              <a:defRPr/>
            </a:lvl1pPr>
          </a:lstStyle>
          <a:p>
            <a:endParaRPr lang="zh-CN" altLang="en-US"/>
          </a:p>
        </p:txBody>
      </p:sp>
      <p:sp>
        <p:nvSpPr>
          <p:cNvPr id="6" name="Rectangle 6"/>
          <p:cNvSpPr>
            <a:spLocks noGrp="1" noChangeArrowheads="1"/>
          </p:cNvSpPr>
          <p:nvPr>
            <p:ph type="sldNum" sz="quarter" idx="12"/>
          </p:nvPr>
        </p:nvSpPr>
        <p:spPr>
          <a:ln/>
        </p:spPr>
        <p:txBody>
          <a:bodyPr/>
          <a:lstStyle>
            <a:lvl1pPr>
              <a:defRPr/>
            </a:lvl1pPr>
          </a:lstStyle>
          <a:p>
            <a:fld id="{BD7161DC-4AF9-314F-9B9E-5C0B3EB00F0B}" type="slidenum">
              <a:rPr lang="zh-CN" altLang="en-US"/>
              <a:pPr/>
              <a:t>‹#›</a:t>
            </a:fld>
            <a:endParaRPr lang="en-US" altLang="zh-CN"/>
          </a:p>
        </p:txBody>
      </p:sp>
    </p:spTree>
    <p:extLst>
      <p:ext uri="{BB962C8B-B14F-4D97-AF65-F5344CB8AC3E}">
        <p14:creationId xmlns:p14="http://schemas.microsoft.com/office/powerpoint/2010/main" val="2025761782"/>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85883213"/>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72031037"/>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85922884"/>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70981902"/>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47766027"/>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76879881"/>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72894769"/>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937916434"/>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335831597"/>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75932394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zh-CN" altLang="en-US"/>
          </a:p>
        </p:txBody>
      </p:sp>
      <p:sp>
        <p:nvSpPr>
          <p:cNvPr id="5" name="Rectangle 5"/>
          <p:cNvSpPr>
            <a:spLocks noGrp="1" noChangeArrowheads="1"/>
          </p:cNvSpPr>
          <p:nvPr>
            <p:ph type="ftr" sz="quarter" idx="11"/>
          </p:nvPr>
        </p:nvSpPr>
        <p:spPr>
          <a:ln/>
        </p:spPr>
        <p:txBody>
          <a:bodyPr/>
          <a:lstStyle>
            <a:lvl1pPr>
              <a:defRPr/>
            </a:lvl1pPr>
          </a:lstStyle>
          <a:p>
            <a:endParaRPr lang="zh-CN" altLang="en-US"/>
          </a:p>
        </p:txBody>
      </p:sp>
      <p:sp>
        <p:nvSpPr>
          <p:cNvPr id="6" name="Rectangle 6"/>
          <p:cNvSpPr>
            <a:spLocks noGrp="1" noChangeArrowheads="1"/>
          </p:cNvSpPr>
          <p:nvPr>
            <p:ph type="sldNum" sz="quarter" idx="12"/>
          </p:nvPr>
        </p:nvSpPr>
        <p:spPr>
          <a:ln/>
        </p:spPr>
        <p:txBody>
          <a:bodyPr/>
          <a:lstStyle>
            <a:lvl1pPr>
              <a:defRPr/>
            </a:lvl1pPr>
          </a:lstStyle>
          <a:p>
            <a:fld id="{13F5E9D6-FC62-3343-9815-8438D78A33C3}" type="slidenum">
              <a:rPr lang="zh-CN" altLang="en-US"/>
              <a:pPr/>
              <a:t>‹#›</a:t>
            </a:fld>
            <a:endParaRPr lang="en-US" altLang="zh-CN"/>
          </a:p>
        </p:txBody>
      </p:sp>
    </p:spTree>
    <p:extLst>
      <p:ext uri="{BB962C8B-B14F-4D97-AF65-F5344CB8AC3E}">
        <p14:creationId xmlns:p14="http://schemas.microsoft.com/office/powerpoint/2010/main" val="743918841"/>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016257253"/>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385835697"/>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576520842"/>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900011838"/>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700662524"/>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658147561"/>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553202312"/>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480428787"/>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753947103"/>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42633420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zh-CN" altLang="en-US"/>
          </a:p>
        </p:txBody>
      </p:sp>
      <p:sp>
        <p:nvSpPr>
          <p:cNvPr id="6" name="Rectangle 5"/>
          <p:cNvSpPr>
            <a:spLocks noGrp="1" noChangeArrowheads="1"/>
          </p:cNvSpPr>
          <p:nvPr>
            <p:ph type="ftr" sz="quarter" idx="11"/>
          </p:nvPr>
        </p:nvSpPr>
        <p:spPr>
          <a:ln/>
        </p:spPr>
        <p:txBody>
          <a:bodyPr/>
          <a:lstStyle>
            <a:lvl1pPr>
              <a:defRPr/>
            </a:lvl1pPr>
          </a:lstStyle>
          <a:p>
            <a:endParaRPr lang="zh-CN" altLang="en-US"/>
          </a:p>
        </p:txBody>
      </p:sp>
      <p:sp>
        <p:nvSpPr>
          <p:cNvPr id="7" name="Rectangle 6"/>
          <p:cNvSpPr>
            <a:spLocks noGrp="1" noChangeArrowheads="1"/>
          </p:cNvSpPr>
          <p:nvPr>
            <p:ph type="sldNum" sz="quarter" idx="12"/>
          </p:nvPr>
        </p:nvSpPr>
        <p:spPr>
          <a:ln/>
        </p:spPr>
        <p:txBody>
          <a:bodyPr/>
          <a:lstStyle>
            <a:lvl1pPr>
              <a:defRPr/>
            </a:lvl1pPr>
          </a:lstStyle>
          <a:p>
            <a:fld id="{B4853386-1658-B44D-9209-3292C51AB25B}" type="slidenum">
              <a:rPr lang="zh-CN" altLang="en-US"/>
              <a:pPr/>
              <a:t>‹#›</a:t>
            </a:fld>
            <a:endParaRPr lang="en-US" altLang="zh-CN"/>
          </a:p>
        </p:txBody>
      </p:sp>
    </p:spTree>
    <p:extLst>
      <p:ext uri="{BB962C8B-B14F-4D97-AF65-F5344CB8AC3E}">
        <p14:creationId xmlns:p14="http://schemas.microsoft.com/office/powerpoint/2010/main" val="1689780145"/>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19607500"/>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79084011"/>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78897075"/>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39787670"/>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09857806"/>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75093092"/>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29407474"/>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18036313"/>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77533093"/>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6981398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zh-CN" altLang="en-US"/>
          </a:p>
        </p:txBody>
      </p:sp>
      <p:sp>
        <p:nvSpPr>
          <p:cNvPr id="8" name="Rectangle 5"/>
          <p:cNvSpPr>
            <a:spLocks noGrp="1" noChangeArrowheads="1"/>
          </p:cNvSpPr>
          <p:nvPr>
            <p:ph type="ftr" sz="quarter" idx="11"/>
          </p:nvPr>
        </p:nvSpPr>
        <p:spPr>
          <a:ln/>
        </p:spPr>
        <p:txBody>
          <a:bodyPr/>
          <a:lstStyle>
            <a:lvl1pPr>
              <a:defRPr/>
            </a:lvl1pPr>
          </a:lstStyle>
          <a:p>
            <a:endParaRPr lang="zh-CN" altLang="en-US"/>
          </a:p>
        </p:txBody>
      </p:sp>
      <p:sp>
        <p:nvSpPr>
          <p:cNvPr id="9" name="Rectangle 6"/>
          <p:cNvSpPr>
            <a:spLocks noGrp="1" noChangeArrowheads="1"/>
          </p:cNvSpPr>
          <p:nvPr>
            <p:ph type="sldNum" sz="quarter" idx="12"/>
          </p:nvPr>
        </p:nvSpPr>
        <p:spPr>
          <a:ln/>
        </p:spPr>
        <p:txBody>
          <a:bodyPr/>
          <a:lstStyle>
            <a:lvl1pPr>
              <a:defRPr/>
            </a:lvl1pPr>
          </a:lstStyle>
          <a:p>
            <a:fld id="{B7C364BC-55DF-8A4D-A35B-11ED59BDE81F}" type="slidenum">
              <a:rPr lang="zh-CN" altLang="en-US"/>
              <a:pPr/>
              <a:t>‹#›</a:t>
            </a:fld>
            <a:endParaRPr lang="en-US" altLang="zh-CN"/>
          </a:p>
        </p:txBody>
      </p:sp>
    </p:spTree>
    <p:extLst>
      <p:ext uri="{BB962C8B-B14F-4D97-AF65-F5344CB8AC3E}">
        <p14:creationId xmlns:p14="http://schemas.microsoft.com/office/powerpoint/2010/main" val="148332656"/>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8741724"/>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04071757"/>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00145751"/>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36793662"/>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09420796"/>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70159851"/>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62279177"/>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79818084"/>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97934609"/>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0697240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zh-CN" altLang="en-US"/>
          </a:p>
        </p:txBody>
      </p:sp>
      <p:sp>
        <p:nvSpPr>
          <p:cNvPr id="4" name="Rectangle 5"/>
          <p:cNvSpPr>
            <a:spLocks noGrp="1" noChangeArrowheads="1"/>
          </p:cNvSpPr>
          <p:nvPr>
            <p:ph type="ftr" sz="quarter" idx="11"/>
          </p:nvPr>
        </p:nvSpPr>
        <p:spPr>
          <a:ln/>
        </p:spPr>
        <p:txBody>
          <a:bodyPr/>
          <a:lstStyle>
            <a:lvl1pPr>
              <a:defRPr/>
            </a:lvl1pPr>
          </a:lstStyle>
          <a:p>
            <a:endParaRPr lang="zh-CN" altLang="en-US"/>
          </a:p>
        </p:txBody>
      </p:sp>
      <p:sp>
        <p:nvSpPr>
          <p:cNvPr id="5" name="Rectangle 6"/>
          <p:cNvSpPr>
            <a:spLocks noGrp="1" noChangeArrowheads="1"/>
          </p:cNvSpPr>
          <p:nvPr>
            <p:ph type="sldNum" sz="quarter" idx="12"/>
          </p:nvPr>
        </p:nvSpPr>
        <p:spPr>
          <a:ln/>
        </p:spPr>
        <p:txBody>
          <a:bodyPr/>
          <a:lstStyle>
            <a:lvl1pPr>
              <a:defRPr/>
            </a:lvl1pPr>
          </a:lstStyle>
          <a:p>
            <a:fld id="{5B0207DD-6E50-2F4C-91DE-AEC3F16548DD}" type="slidenum">
              <a:rPr lang="zh-CN" altLang="en-US"/>
              <a:pPr/>
              <a:t>‹#›</a:t>
            </a:fld>
            <a:endParaRPr lang="en-US" altLang="zh-CN"/>
          </a:p>
        </p:txBody>
      </p:sp>
    </p:spTree>
    <p:extLst>
      <p:ext uri="{BB962C8B-B14F-4D97-AF65-F5344CB8AC3E}">
        <p14:creationId xmlns:p14="http://schemas.microsoft.com/office/powerpoint/2010/main" val="4067105985"/>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96490870"/>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16705669"/>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2E90B9D5-8B7A-274D-B3A2-A063A8C1E01A}" type="slidenum">
              <a:rPr lang="en-US"/>
              <a:pPr>
                <a:defRPr/>
              </a:pPr>
              <a:t>‹#›</a:t>
            </a:fld>
            <a:endParaRPr lang="en-US"/>
          </a:p>
        </p:txBody>
      </p:sp>
    </p:spTree>
    <p:extLst>
      <p:ext uri="{BB962C8B-B14F-4D97-AF65-F5344CB8AC3E}">
        <p14:creationId xmlns:p14="http://schemas.microsoft.com/office/powerpoint/2010/main" val="776771638"/>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36791E86-09EF-C948-9037-9C4D22CA3D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50456755"/>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5CD1F8D1-6D1A-FF46-BF6B-AAFE33BF7D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26213470"/>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38D25CC2-AE33-294E-A5D7-97881FD14D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94475204"/>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034C818E-DB55-5843-8C62-E29C1F8E85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83394295"/>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B60D6F16-4109-BA44-8571-A253FE82CCD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50732528"/>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E06CBCD6-A162-654B-A226-8E2EA2F1C03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7767592"/>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7937E36-317D-E045-8CDA-BEB29D7311A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0446174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zh-CN" altLang="en-US"/>
          </a:p>
        </p:txBody>
      </p:sp>
      <p:sp>
        <p:nvSpPr>
          <p:cNvPr id="3" name="Rectangle 5"/>
          <p:cNvSpPr>
            <a:spLocks noGrp="1" noChangeArrowheads="1"/>
          </p:cNvSpPr>
          <p:nvPr>
            <p:ph type="ftr" sz="quarter" idx="11"/>
          </p:nvPr>
        </p:nvSpPr>
        <p:spPr>
          <a:ln/>
        </p:spPr>
        <p:txBody>
          <a:bodyPr/>
          <a:lstStyle>
            <a:lvl1pPr>
              <a:defRPr/>
            </a:lvl1pPr>
          </a:lstStyle>
          <a:p>
            <a:endParaRPr lang="zh-CN" altLang="en-US"/>
          </a:p>
        </p:txBody>
      </p:sp>
      <p:sp>
        <p:nvSpPr>
          <p:cNvPr id="4" name="Rectangle 6"/>
          <p:cNvSpPr>
            <a:spLocks noGrp="1" noChangeArrowheads="1"/>
          </p:cNvSpPr>
          <p:nvPr>
            <p:ph type="sldNum" sz="quarter" idx="12"/>
          </p:nvPr>
        </p:nvSpPr>
        <p:spPr>
          <a:ln/>
        </p:spPr>
        <p:txBody>
          <a:bodyPr/>
          <a:lstStyle>
            <a:lvl1pPr>
              <a:defRPr/>
            </a:lvl1pPr>
          </a:lstStyle>
          <a:p>
            <a:fld id="{E8179455-BF0D-024F-9F22-1966B14F36A7}" type="slidenum">
              <a:rPr lang="zh-CN" altLang="en-US"/>
              <a:pPr/>
              <a:t>‹#›</a:t>
            </a:fld>
            <a:endParaRPr lang="en-US" altLang="zh-CN"/>
          </a:p>
        </p:txBody>
      </p:sp>
    </p:spTree>
    <p:extLst>
      <p:ext uri="{BB962C8B-B14F-4D97-AF65-F5344CB8AC3E}">
        <p14:creationId xmlns:p14="http://schemas.microsoft.com/office/powerpoint/2010/main" val="273252682"/>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202FBD5-220B-2A4B-AE3E-4A40331C7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4045274"/>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F2525731-46C6-3C4D-A9CA-6D24FB96BA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29406451"/>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A9FE689-DE00-2F41-808C-E241E1972C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21612083"/>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EF508B1-279F-364B-AAE8-F8FE35B535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3696570"/>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31626581"/>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22656884"/>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42649376"/>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27286583"/>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80203450"/>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94092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6"/>
          <p:cNvSpPr>
            <a:spLocks noGrp="1" noChangeArrowheads="1"/>
          </p:cNvSpPr>
          <p:nvPr>
            <p:ph type="dt" sz="half" idx="10"/>
          </p:nvPr>
        </p:nvSpPr>
        <p:spPr>
          <a:ln/>
        </p:spPr>
        <p:txBody>
          <a:bodyPr/>
          <a:lstStyle>
            <a:lvl1pPr>
              <a:defRPr/>
            </a:lvl1pPr>
          </a:lstStyle>
          <a:p>
            <a:endParaRPr lang="zh-CN" altLang="en-US"/>
          </a:p>
        </p:txBody>
      </p:sp>
      <p:sp>
        <p:nvSpPr>
          <p:cNvPr id="5" name="Rectangle 1027"/>
          <p:cNvSpPr>
            <a:spLocks noGrp="1" noChangeArrowheads="1"/>
          </p:cNvSpPr>
          <p:nvPr>
            <p:ph type="sldNum" sz="quarter" idx="11"/>
          </p:nvPr>
        </p:nvSpPr>
        <p:spPr>
          <a:ln/>
        </p:spPr>
        <p:txBody>
          <a:bodyPr/>
          <a:lstStyle>
            <a:lvl1pPr>
              <a:defRPr/>
            </a:lvl1pPr>
          </a:lstStyle>
          <a:p>
            <a:fld id="{7058A34C-7399-1547-870E-EF1DC44FFCEF}" type="slidenum">
              <a:rPr lang="zh-CN" altLang="en-US"/>
              <a:pPr/>
              <a:t>‹#›</a:t>
            </a:fld>
            <a:endParaRPr lang="en-US" altLang="zh-CN"/>
          </a:p>
        </p:txBody>
      </p:sp>
      <p:sp>
        <p:nvSpPr>
          <p:cNvPr id="6" name="Rectangle 1038"/>
          <p:cNvSpPr>
            <a:spLocks noGrp="1" noChangeArrowheads="1"/>
          </p:cNvSpPr>
          <p:nvPr>
            <p:ph type="ftr" sz="quarter" idx="12"/>
          </p:nvPr>
        </p:nvSpPr>
        <p:spPr>
          <a:ln/>
        </p:spPr>
        <p:txBody>
          <a:bodyPr/>
          <a:lstStyle>
            <a:lvl1pPr>
              <a:defRPr/>
            </a:lvl1pPr>
          </a:lstStyle>
          <a:p>
            <a:endParaRPr lang="zh-CN" altLang="en-US"/>
          </a:p>
        </p:txBody>
      </p:sp>
    </p:spTree>
    <p:extLst>
      <p:ext uri="{BB962C8B-B14F-4D97-AF65-F5344CB8AC3E}">
        <p14:creationId xmlns:p14="http://schemas.microsoft.com/office/powerpoint/2010/main" val="28214763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zh-CN" altLang="en-US"/>
          </a:p>
        </p:txBody>
      </p:sp>
      <p:sp>
        <p:nvSpPr>
          <p:cNvPr id="6" name="Rectangle 5"/>
          <p:cNvSpPr>
            <a:spLocks noGrp="1" noChangeArrowheads="1"/>
          </p:cNvSpPr>
          <p:nvPr>
            <p:ph type="ftr" sz="quarter" idx="11"/>
          </p:nvPr>
        </p:nvSpPr>
        <p:spPr>
          <a:ln/>
        </p:spPr>
        <p:txBody>
          <a:bodyPr/>
          <a:lstStyle>
            <a:lvl1pPr>
              <a:defRPr/>
            </a:lvl1pPr>
          </a:lstStyle>
          <a:p>
            <a:endParaRPr lang="zh-CN" altLang="en-US"/>
          </a:p>
        </p:txBody>
      </p:sp>
      <p:sp>
        <p:nvSpPr>
          <p:cNvPr id="7" name="Rectangle 6"/>
          <p:cNvSpPr>
            <a:spLocks noGrp="1" noChangeArrowheads="1"/>
          </p:cNvSpPr>
          <p:nvPr>
            <p:ph type="sldNum" sz="quarter" idx="12"/>
          </p:nvPr>
        </p:nvSpPr>
        <p:spPr>
          <a:ln/>
        </p:spPr>
        <p:txBody>
          <a:bodyPr/>
          <a:lstStyle>
            <a:lvl1pPr>
              <a:defRPr/>
            </a:lvl1pPr>
          </a:lstStyle>
          <a:p>
            <a:fld id="{EC76884C-1197-6D41-B288-03C60D1E4CF0}" type="slidenum">
              <a:rPr lang="zh-CN" altLang="en-US"/>
              <a:pPr/>
              <a:t>‹#›</a:t>
            </a:fld>
            <a:endParaRPr lang="en-US" altLang="zh-CN"/>
          </a:p>
        </p:txBody>
      </p:sp>
    </p:spTree>
    <p:extLst>
      <p:ext uri="{BB962C8B-B14F-4D97-AF65-F5344CB8AC3E}">
        <p14:creationId xmlns:p14="http://schemas.microsoft.com/office/powerpoint/2010/main" val="676744936"/>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32589846"/>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23128949"/>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67715915"/>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51752877"/>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39675111"/>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30234950"/>
      </p:ext>
    </p:extLst>
  </p:cSld>
  <p:clrMapOvr>
    <a:masterClrMapping/>
  </p:clrMapOvr>
  <p:transition spd="med">
    <p:randomBar dir="vert"/>
  </p:transition>
</p:sldLayout>
</file>

<file path=ppt/slideLayouts/slideLayout3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20298119"/>
      </p:ext>
    </p:extLst>
  </p:cSld>
  <p:clrMapOvr>
    <a:masterClrMapping/>
  </p:clrMapOvr>
  <p:transition spd="med">
    <p:randomBar dir="vert"/>
  </p:transition>
</p:sldLayout>
</file>

<file path=ppt/slideLayouts/slideLayout3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20108087"/>
      </p:ext>
    </p:extLst>
  </p:cSld>
  <p:clrMapOvr>
    <a:masterClrMapping/>
  </p:clrMapOvr>
  <p:transition spd="med">
    <p:randomBar dir="vert"/>
  </p:transition>
</p:sldLayout>
</file>

<file path=ppt/slideLayouts/slideLayout3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0093101"/>
      </p:ext>
    </p:extLst>
  </p:cSld>
  <p:clrMapOvr>
    <a:masterClrMapping/>
  </p:clrMapOvr>
  <p:transition spd="med">
    <p:randomBar dir="vert"/>
  </p:transition>
</p:sldLayout>
</file>

<file path=ppt/slideLayouts/slideLayout3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92527679"/>
      </p:ext>
    </p:extLst>
  </p:cSld>
  <p:clrMapOvr>
    <a:masterClrMapping/>
  </p:clrMapOvr>
  <p:transition spd="med">
    <p:randomBar dir="vert"/>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zh-CN" altLang="en-US"/>
          </a:p>
        </p:txBody>
      </p:sp>
      <p:sp>
        <p:nvSpPr>
          <p:cNvPr id="6" name="Rectangle 5"/>
          <p:cNvSpPr>
            <a:spLocks noGrp="1" noChangeArrowheads="1"/>
          </p:cNvSpPr>
          <p:nvPr>
            <p:ph type="ftr" sz="quarter" idx="11"/>
          </p:nvPr>
        </p:nvSpPr>
        <p:spPr>
          <a:ln/>
        </p:spPr>
        <p:txBody>
          <a:bodyPr/>
          <a:lstStyle>
            <a:lvl1pPr>
              <a:defRPr/>
            </a:lvl1pPr>
          </a:lstStyle>
          <a:p>
            <a:endParaRPr lang="zh-CN" altLang="en-US"/>
          </a:p>
        </p:txBody>
      </p:sp>
      <p:sp>
        <p:nvSpPr>
          <p:cNvPr id="7" name="Rectangle 6"/>
          <p:cNvSpPr>
            <a:spLocks noGrp="1" noChangeArrowheads="1"/>
          </p:cNvSpPr>
          <p:nvPr>
            <p:ph type="sldNum" sz="quarter" idx="12"/>
          </p:nvPr>
        </p:nvSpPr>
        <p:spPr>
          <a:ln/>
        </p:spPr>
        <p:txBody>
          <a:bodyPr/>
          <a:lstStyle>
            <a:lvl1pPr>
              <a:defRPr/>
            </a:lvl1pPr>
          </a:lstStyle>
          <a:p>
            <a:fld id="{46AC23D4-F1E8-C043-92E6-1A438549A3D1}" type="slidenum">
              <a:rPr lang="zh-CN" altLang="en-US"/>
              <a:pPr/>
              <a:t>‹#›</a:t>
            </a:fld>
            <a:endParaRPr lang="en-US" altLang="zh-CN"/>
          </a:p>
        </p:txBody>
      </p:sp>
    </p:spTree>
    <p:extLst>
      <p:ext uri="{BB962C8B-B14F-4D97-AF65-F5344CB8AC3E}">
        <p14:creationId xmlns:p14="http://schemas.microsoft.com/office/powerpoint/2010/main" val="341822156"/>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03872638"/>
      </p:ext>
    </p:extLst>
  </p:cSld>
  <p:clrMapOvr>
    <a:masterClrMapping/>
  </p:clrMapOvr>
  <p:transition spd="med">
    <p:randomBar dir="vert"/>
  </p:transition>
</p:sldLayout>
</file>

<file path=ppt/slideLayouts/slideLayout3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39749337"/>
      </p:ext>
    </p:extLst>
  </p:cSld>
  <p:clrMapOvr>
    <a:masterClrMapping/>
  </p:clrMapOvr>
  <p:transition spd="med">
    <p:randomBar dir="vert"/>
  </p:transition>
</p:sldLayout>
</file>

<file path=ppt/slideLayouts/slideLayout3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86348151"/>
      </p:ext>
    </p:extLst>
  </p:cSld>
  <p:clrMapOvr>
    <a:masterClrMapping/>
  </p:clrMapOvr>
  <p:transition spd="med">
    <p:randomBar dir="vert"/>
  </p:transition>
</p:sldLayout>
</file>

<file path=ppt/slideLayouts/slideLayout3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58476704"/>
      </p:ext>
    </p:extLst>
  </p:cSld>
  <p:clrMapOvr>
    <a:masterClrMapping/>
  </p:clrMapOvr>
  <p:transition spd="med">
    <p:randomBar dir="vert"/>
  </p:transition>
</p:sldLayout>
</file>

<file path=ppt/slideLayouts/slideLayout3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75672952"/>
      </p:ext>
    </p:extLst>
  </p:cSld>
  <p:clrMapOvr>
    <a:masterClrMapping/>
  </p:clrMapOvr>
  <p:transition spd="med">
    <p:randomBar dir="vert"/>
  </p:transition>
</p:sldLayout>
</file>

<file path=ppt/slideLayouts/slideLayout3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28963441"/>
      </p:ext>
    </p:extLst>
  </p:cSld>
  <p:clrMapOvr>
    <a:masterClrMapping/>
  </p:clrMapOvr>
  <p:transition spd="med">
    <p:randomBar dir="vert"/>
  </p:transition>
</p:sldLayout>
</file>

<file path=ppt/slideLayouts/slideLayout3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76938520"/>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81664458"/>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15187344"/>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66664898"/>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zh-CN" altLang="en-US"/>
          </a:p>
        </p:txBody>
      </p:sp>
      <p:sp>
        <p:nvSpPr>
          <p:cNvPr id="5" name="Rectangle 5"/>
          <p:cNvSpPr>
            <a:spLocks noGrp="1" noChangeArrowheads="1"/>
          </p:cNvSpPr>
          <p:nvPr>
            <p:ph type="ftr" sz="quarter" idx="11"/>
          </p:nvPr>
        </p:nvSpPr>
        <p:spPr>
          <a:ln/>
        </p:spPr>
        <p:txBody>
          <a:bodyPr/>
          <a:lstStyle>
            <a:lvl1pPr>
              <a:defRPr/>
            </a:lvl1pPr>
          </a:lstStyle>
          <a:p>
            <a:endParaRPr lang="zh-CN" altLang="en-US"/>
          </a:p>
        </p:txBody>
      </p:sp>
      <p:sp>
        <p:nvSpPr>
          <p:cNvPr id="6" name="Rectangle 6"/>
          <p:cNvSpPr>
            <a:spLocks noGrp="1" noChangeArrowheads="1"/>
          </p:cNvSpPr>
          <p:nvPr>
            <p:ph type="sldNum" sz="quarter" idx="12"/>
          </p:nvPr>
        </p:nvSpPr>
        <p:spPr>
          <a:ln/>
        </p:spPr>
        <p:txBody>
          <a:bodyPr/>
          <a:lstStyle>
            <a:lvl1pPr>
              <a:defRPr/>
            </a:lvl1pPr>
          </a:lstStyle>
          <a:p>
            <a:fld id="{29664FDF-2306-F541-973E-8FBB62057C11}" type="slidenum">
              <a:rPr lang="zh-CN" altLang="en-US"/>
              <a:pPr/>
              <a:t>‹#›</a:t>
            </a:fld>
            <a:endParaRPr lang="en-US" altLang="zh-CN"/>
          </a:p>
        </p:txBody>
      </p:sp>
    </p:spTree>
    <p:extLst>
      <p:ext uri="{BB962C8B-B14F-4D97-AF65-F5344CB8AC3E}">
        <p14:creationId xmlns:p14="http://schemas.microsoft.com/office/powerpoint/2010/main" val="3920632288"/>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29660404"/>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77368013"/>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82290290"/>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89169536"/>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32315911"/>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91007867"/>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77265477"/>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2E90B9D5-8B7A-274D-B3A2-A063A8C1E01A}" type="slidenum">
              <a:rPr lang="en-US"/>
              <a:pPr>
                <a:defRPr/>
              </a:pPr>
              <a:t>‹#›</a:t>
            </a:fld>
            <a:endParaRPr lang="en-US"/>
          </a:p>
        </p:txBody>
      </p:sp>
    </p:spTree>
    <p:extLst>
      <p:ext uri="{BB962C8B-B14F-4D97-AF65-F5344CB8AC3E}">
        <p14:creationId xmlns:p14="http://schemas.microsoft.com/office/powerpoint/2010/main" val="170501445"/>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36791E86-09EF-C948-9037-9C4D22CA3D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52152868"/>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5CD1F8D1-6D1A-FF46-BF6B-AAFE33BF7D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02463300"/>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zh-CN" altLang="en-US"/>
          </a:p>
        </p:txBody>
      </p:sp>
      <p:sp>
        <p:nvSpPr>
          <p:cNvPr id="5" name="Rectangle 5"/>
          <p:cNvSpPr>
            <a:spLocks noGrp="1" noChangeArrowheads="1"/>
          </p:cNvSpPr>
          <p:nvPr>
            <p:ph type="ftr" sz="quarter" idx="11"/>
          </p:nvPr>
        </p:nvSpPr>
        <p:spPr>
          <a:ln/>
        </p:spPr>
        <p:txBody>
          <a:bodyPr/>
          <a:lstStyle>
            <a:lvl1pPr>
              <a:defRPr/>
            </a:lvl1pPr>
          </a:lstStyle>
          <a:p>
            <a:endParaRPr lang="zh-CN" altLang="en-US"/>
          </a:p>
        </p:txBody>
      </p:sp>
      <p:sp>
        <p:nvSpPr>
          <p:cNvPr id="6" name="Rectangle 6"/>
          <p:cNvSpPr>
            <a:spLocks noGrp="1" noChangeArrowheads="1"/>
          </p:cNvSpPr>
          <p:nvPr>
            <p:ph type="sldNum" sz="quarter" idx="12"/>
          </p:nvPr>
        </p:nvSpPr>
        <p:spPr>
          <a:ln/>
        </p:spPr>
        <p:txBody>
          <a:bodyPr/>
          <a:lstStyle>
            <a:lvl1pPr>
              <a:defRPr/>
            </a:lvl1pPr>
          </a:lstStyle>
          <a:p>
            <a:fld id="{977D1BDD-DD3F-3540-BCC3-671B3880888C}" type="slidenum">
              <a:rPr lang="zh-CN" altLang="en-US"/>
              <a:pPr/>
              <a:t>‹#›</a:t>
            </a:fld>
            <a:endParaRPr lang="en-US" altLang="zh-CN"/>
          </a:p>
        </p:txBody>
      </p:sp>
    </p:spTree>
    <p:extLst>
      <p:ext uri="{BB962C8B-B14F-4D97-AF65-F5344CB8AC3E}">
        <p14:creationId xmlns:p14="http://schemas.microsoft.com/office/powerpoint/2010/main" val="1841135286"/>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38D25CC2-AE33-294E-A5D7-97881FD14D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78065942"/>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034C818E-DB55-5843-8C62-E29C1F8E85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78472045"/>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B60D6F16-4109-BA44-8571-A253FE82CCD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58780599"/>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E06CBCD6-A162-654B-A226-8E2EA2F1C03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46265764"/>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7937E36-317D-E045-8CDA-BEB29D7311A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89638972"/>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202FBD5-220B-2A4B-AE3E-4A40331C7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39297290"/>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F2525731-46C6-3C4D-A9CA-6D24FB96BA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09570090"/>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A9FE689-DE00-2F41-808C-E241E1972C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89529162"/>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EF508B1-279F-364B-AAE8-F8FE35B535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50171310"/>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79052047"/>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w="9525">
              <a:noFill/>
              <a:miter lim="800000"/>
              <a:headEnd/>
              <a:tailEnd/>
            </a:ln>
            <a:effectLst/>
          </p:spPr>
          <p:txBody>
            <a:bodyPr/>
            <a:lstStyle/>
            <a:p>
              <a:endParaRPr lang="zh-CN" altLang="en-US">
                <a:ea typeface="SimSun" charset="0"/>
                <a:cs typeface="SimSu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w="9525">
              <a:noFill/>
              <a:miter lim="800000"/>
              <a:headEnd/>
              <a:tailEnd/>
            </a:ln>
            <a:effectLst/>
          </p:spPr>
          <p:txBody>
            <a:bodyPr/>
            <a:lstStyle/>
            <a:p>
              <a:endParaRPr lang="zh-CN" altLang="en-US">
                <a:ea typeface="SimSun" charset="0"/>
                <a:cs typeface="SimSun" charset="0"/>
              </a:endParaRPr>
            </a:p>
          </p:txBody>
        </p:sp>
        <p:sp>
          <p:nvSpPr>
            <p:cNvPr id="7" name="Oval 5"/>
            <p:cNvSpPr>
              <a:spLocks noChangeArrowheads="1"/>
            </p:cNvSpPr>
            <p:nvPr/>
          </p:nvSpPr>
          <p:spPr bwMode="invGray">
            <a:xfrm>
              <a:off x="555" y="74"/>
              <a:ext cx="42" cy="42"/>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8" name="Oval 6"/>
            <p:cNvSpPr>
              <a:spLocks noChangeArrowheads="1"/>
            </p:cNvSpPr>
            <p:nvPr/>
          </p:nvSpPr>
          <p:spPr bwMode="invGray">
            <a:xfrm>
              <a:off x="555" y="219"/>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9" name="Oval 7"/>
            <p:cNvSpPr>
              <a:spLocks noChangeArrowheads="1"/>
            </p:cNvSpPr>
            <p:nvPr/>
          </p:nvSpPr>
          <p:spPr bwMode="invGray">
            <a:xfrm>
              <a:off x="555" y="36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10" name="Oval 8"/>
            <p:cNvSpPr>
              <a:spLocks noChangeArrowheads="1"/>
            </p:cNvSpPr>
            <p:nvPr/>
          </p:nvSpPr>
          <p:spPr bwMode="invGray">
            <a:xfrm>
              <a:off x="555" y="651"/>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11" name="Oval 9"/>
            <p:cNvSpPr>
              <a:spLocks noChangeArrowheads="1"/>
            </p:cNvSpPr>
            <p:nvPr/>
          </p:nvSpPr>
          <p:spPr bwMode="invGray">
            <a:xfrm>
              <a:off x="555" y="794"/>
              <a:ext cx="42" cy="42"/>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ahLst/>
                <a:cxnLst>
                  <a:cxn ang="0">
                    <a:pos x="290" y="1016"/>
                  </a:cxn>
                  <a:cxn ang="0">
                    <a:pos x="316" y="974"/>
                  </a:cxn>
                  <a:cxn ang="0">
                    <a:pos x="354" y="920"/>
                  </a:cxn>
                  <a:cxn ang="0">
                    <a:pos x="384" y="884"/>
                  </a:cxn>
                  <a:cxn ang="0">
                    <a:pos x="381" y="832"/>
                  </a:cxn>
                  <a:cxn ang="0">
                    <a:pos x="370" y="794"/>
                  </a:cxn>
                  <a:cxn ang="0">
                    <a:pos x="361" y="760"/>
                  </a:cxn>
                  <a:cxn ang="0">
                    <a:pos x="361" y="734"/>
                  </a:cxn>
                  <a:cxn ang="0">
                    <a:pos x="359" y="707"/>
                  </a:cxn>
                  <a:cxn ang="0">
                    <a:pos x="373" y="691"/>
                  </a:cxn>
                  <a:cxn ang="0">
                    <a:pos x="391" y="686"/>
                  </a:cxn>
                  <a:cxn ang="0">
                    <a:pos x="395" y="680"/>
                  </a:cxn>
                  <a:cxn ang="0">
                    <a:pos x="390" y="671"/>
                  </a:cxn>
                  <a:cxn ang="0">
                    <a:pos x="386" y="660"/>
                  </a:cxn>
                  <a:cxn ang="0">
                    <a:pos x="437" y="635"/>
                  </a:cxn>
                  <a:cxn ang="0">
                    <a:pos x="442" y="619"/>
                  </a:cxn>
                  <a:cxn ang="0">
                    <a:pos x="438" y="604"/>
                  </a:cxn>
                  <a:cxn ang="0">
                    <a:pos x="400" y="543"/>
                  </a:cxn>
                  <a:cxn ang="0">
                    <a:pos x="384" y="474"/>
                  </a:cxn>
                  <a:cxn ang="0">
                    <a:pos x="354" y="455"/>
                  </a:cxn>
                  <a:cxn ang="0">
                    <a:pos x="326" y="433"/>
                  </a:cxn>
                  <a:cxn ang="0">
                    <a:pos x="312" y="411"/>
                  </a:cxn>
                  <a:cxn ang="0">
                    <a:pos x="307" y="391"/>
                  </a:cxn>
                  <a:cxn ang="0">
                    <a:pos x="290" y="339"/>
                  </a:cxn>
                  <a:cxn ang="0">
                    <a:pos x="308" y="289"/>
                  </a:cxn>
                  <a:cxn ang="0">
                    <a:pos x="298" y="278"/>
                  </a:cxn>
                  <a:cxn ang="0">
                    <a:pos x="280" y="307"/>
                  </a:cxn>
                  <a:cxn ang="0">
                    <a:pos x="269" y="283"/>
                  </a:cxn>
                  <a:cxn ang="0">
                    <a:pos x="272" y="224"/>
                  </a:cxn>
                  <a:cxn ang="0">
                    <a:pos x="280" y="177"/>
                  </a:cxn>
                  <a:cxn ang="0">
                    <a:pos x="280" y="146"/>
                  </a:cxn>
                  <a:cxn ang="0">
                    <a:pos x="281" y="123"/>
                  </a:cxn>
                  <a:cxn ang="0">
                    <a:pos x="290" y="104"/>
                  </a:cxn>
                  <a:cxn ang="0">
                    <a:pos x="296" y="97"/>
                  </a:cxn>
                  <a:cxn ang="0">
                    <a:pos x="298" y="94"/>
                  </a:cxn>
                  <a:cxn ang="0">
                    <a:pos x="301" y="92"/>
                  </a:cxn>
                  <a:cxn ang="0">
                    <a:pos x="307" y="83"/>
                  </a:cxn>
                  <a:cxn ang="0">
                    <a:pos x="317" y="79"/>
                  </a:cxn>
                  <a:cxn ang="0">
                    <a:pos x="328" y="77"/>
                  </a:cxn>
                  <a:cxn ang="0">
                    <a:pos x="337" y="74"/>
                  </a:cxn>
                  <a:cxn ang="0">
                    <a:pos x="345" y="67"/>
                  </a:cxn>
                  <a:cxn ang="0">
                    <a:pos x="337" y="50"/>
                  </a:cxn>
                  <a:cxn ang="0">
                    <a:pos x="337" y="47"/>
                  </a:cxn>
                  <a:cxn ang="0">
                    <a:pos x="337" y="43"/>
                  </a:cxn>
                  <a:cxn ang="0">
                    <a:pos x="337" y="41"/>
                  </a:cxn>
                  <a:cxn ang="0">
                    <a:pos x="334" y="38"/>
                  </a:cxn>
                  <a:cxn ang="0">
                    <a:pos x="321" y="21"/>
                  </a:cxn>
                  <a:cxn ang="0">
                    <a:pos x="316" y="0"/>
                  </a:cxn>
                  <a:cxn ang="0">
                    <a:pos x="188" y="94"/>
                  </a:cxn>
                  <a:cxn ang="0">
                    <a:pos x="88" y="218"/>
                  </a:cxn>
                  <a:cxn ang="0">
                    <a:pos x="21" y="366"/>
                  </a:cxn>
                  <a:cxn ang="0">
                    <a:pos x="0" y="530"/>
                  </a:cxn>
                  <a:cxn ang="0">
                    <a:pos x="20" y="680"/>
                  </a:cxn>
                  <a:cxn ang="0">
                    <a:pos x="74" y="819"/>
                  </a:cxn>
                  <a:cxn ang="0">
                    <a:pos x="160" y="938"/>
                  </a:cxn>
                  <a:cxn ang="0">
                    <a:pos x="272" y="1032"/>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6" y="97"/>
                    </a:lnTo>
                    <a:lnTo>
                      <a:pt x="298" y="94"/>
                    </a:lnTo>
                    <a:lnTo>
                      <a:pt x="298" y="94"/>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50"/>
                    </a:lnTo>
                    <a:lnTo>
                      <a:pt x="337" y="47"/>
                    </a:lnTo>
                    <a:lnTo>
                      <a:pt x="337" y="47"/>
                    </a:lnTo>
                    <a:lnTo>
                      <a:pt x="337" y="43"/>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w="9525">
                <a:noFill/>
                <a:round/>
                <a:headEnd type="none" w="sm" len="sm"/>
                <a:tailEnd type="none" w="sm" len="sm"/>
              </a:ln>
              <a:effectLst/>
            </p:spPr>
            <p:txBody>
              <a:bodyPr/>
              <a:lstStyle/>
              <a:p>
                <a:pPr>
                  <a:defRPr/>
                </a:pPr>
                <a:endParaRPr lang="en-US">
                  <a:latin typeface="Arial Narrow" pitchFamily="34" charset="0"/>
                  <a:ea typeface="+mn-ea"/>
                  <a:cs typeface="Times New Roman" pitchFamily="18" charset="0"/>
                </a:endParaRPr>
              </a:p>
            </p:txBody>
          </p:sp>
          <p:sp>
            <p:nvSpPr>
              <p:cNvPr id="20" name="Freeform 26"/>
              <p:cNvSpPr>
                <a:spLocks/>
              </p:cNvSpPr>
              <p:nvPr/>
            </p:nvSpPr>
            <p:spPr bwMode="invGray">
              <a:xfrm>
                <a:off x="379" y="2327"/>
                <a:ext cx="824" cy="1203"/>
              </a:xfrm>
              <a:custGeom>
                <a:avLst/>
                <a:gdLst/>
                <a:ahLst/>
                <a:cxnLst>
                  <a:cxn ang="0">
                    <a:pos x="796" y="688"/>
                  </a:cxn>
                  <a:cxn ang="0">
                    <a:pos x="756" y="641"/>
                  </a:cxn>
                  <a:cxn ang="0">
                    <a:pos x="812" y="615"/>
                  </a:cxn>
                  <a:cxn ang="0">
                    <a:pos x="814" y="502"/>
                  </a:cxn>
                  <a:cxn ang="0">
                    <a:pos x="705" y="247"/>
                  </a:cxn>
                  <a:cxn ang="0">
                    <a:pos x="651" y="262"/>
                  </a:cxn>
                  <a:cxn ang="0">
                    <a:pos x="574" y="289"/>
                  </a:cxn>
                  <a:cxn ang="0">
                    <a:pos x="536" y="258"/>
                  </a:cxn>
                  <a:cxn ang="0">
                    <a:pos x="563" y="170"/>
                  </a:cxn>
                  <a:cxn ang="0">
                    <a:pos x="532" y="81"/>
                  </a:cxn>
                  <a:cxn ang="0">
                    <a:pos x="455" y="56"/>
                  </a:cxn>
                  <a:cxn ang="0">
                    <a:pos x="484" y="150"/>
                  </a:cxn>
                  <a:cxn ang="0">
                    <a:pos x="465" y="190"/>
                  </a:cxn>
                  <a:cxn ang="0">
                    <a:pos x="442" y="200"/>
                  </a:cxn>
                  <a:cxn ang="0">
                    <a:pos x="419" y="164"/>
                  </a:cxn>
                  <a:cxn ang="0">
                    <a:pos x="381" y="108"/>
                  </a:cxn>
                  <a:cxn ang="0">
                    <a:pos x="406" y="108"/>
                  </a:cxn>
                  <a:cxn ang="0">
                    <a:pos x="424" y="72"/>
                  </a:cxn>
                  <a:cxn ang="0">
                    <a:pos x="325" y="0"/>
                  </a:cxn>
                  <a:cxn ang="0">
                    <a:pos x="281" y="27"/>
                  </a:cxn>
                  <a:cxn ang="0">
                    <a:pos x="240" y="72"/>
                  </a:cxn>
                  <a:cxn ang="0">
                    <a:pos x="209" y="114"/>
                  </a:cxn>
                  <a:cxn ang="0">
                    <a:pos x="209" y="150"/>
                  </a:cxn>
                  <a:cxn ang="0">
                    <a:pos x="240" y="164"/>
                  </a:cxn>
                  <a:cxn ang="0">
                    <a:pos x="209" y="222"/>
                  </a:cxn>
                  <a:cxn ang="0">
                    <a:pos x="213" y="242"/>
                  </a:cxn>
                  <a:cxn ang="0">
                    <a:pos x="267" y="222"/>
                  </a:cxn>
                  <a:cxn ang="0">
                    <a:pos x="303" y="170"/>
                  </a:cxn>
                  <a:cxn ang="0">
                    <a:pos x="354" y="231"/>
                  </a:cxn>
                  <a:cxn ang="0">
                    <a:pos x="372" y="291"/>
                  </a:cxn>
                  <a:cxn ang="0">
                    <a:pos x="348" y="294"/>
                  </a:cxn>
                  <a:cxn ang="0">
                    <a:pos x="298" y="309"/>
                  </a:cxn>
                  <a:cxn ang="0">
                    <a:pos x="323" y="330"/>
                  </a:cxn>
                  <a:cxn ang="0">
                    <a:pos x="260" y="339"/>
                  </a:cxn>
                  <a:cxn ang="0">
                    <a:pos x="189" y="411"/>
                  </a:cxn>
                  <a:cxn ang="0">
                    <a:pos x="184" y="469"/>
                  </a:cxn>
                  <a:cxn ang="0">
                    <a:pos x="148" y="435"/>
                  </a:cxn>
                  <a:cxn ang="0">
                    <a:pos x="83" y="402"/>
                  </a:cxn>
                  <a:cxn ang="0">
                    <a:pos x="0" y="455"/>
                  </a:cxn>
                  <a:cxn ang="0">
                    <a:pos x="54" y="496"/>
                  </a:cxn>
                  <a:cxn ang="0">
                    <a:pos x="74" y="485"/>
                  </a:cxn>
                  <a:cxn ang="0">
                    <a:pos x="54" y="608"/>
                  </a:cxn>
                  <a:cxn ang="0">
                    <a:pos x="132" y="641"/>
                  </a:cxn>
                  <a:cxn ang="0">
                    <a:pos x="195" y="661"/>
                  </a:cxn>
                  <a:cxn ang="0">
                    <a:pos x="249" y="744"/>
                  </a:cxn>
                  <a:cxn ang="0">
                    <a:pos x="334" y="886"/>
                  </a:cxn>
                  <a:cxn ang="0">
                    <a:pos x="391" y="1007"/>
                  </a:cxn>
                  <a:cxn ang="0">
                    <a:pos x="292" y="1052"/>
                  </a:cxn>
                  <a:cxn ang="0">
                    <a:pos x="182" y="1105"/>
                  </a:cxn>
                  <a:cxn ang="0">
                    <a:pos x="68" y="1180"/>
                  </a:cxn>
                  <a:cxn ang="0">
                    <a:pos x="200" y="1202"/>
                  </a:cxn>
                  <a:cxn ang="0">
                    <a:pos x="417" y="1168"/>
                  </a:cxn>
                  <a:cxn ang="0">
                    <a:pos x="613" y="1052"/>
                  </a:cxn>
                  <a:cxn ang="0">
                    <a:pos x="610" y="929"/>
                  </a:cxn>
                  <a:cxn ang="0">
                    <a:pos x="543" y="888"/>
                  </a:cxn>
                  <a:cxn ang="0">
                    <a:pos x="567" y="791"/>
                  </a:cxn>
                  <a:cxn ang="0">
                    <a:pos x="655" y="738"/>
                  </a:cxn>
                  <a:cxn ang="0">
                    <a:pos x="725" y="713"/>
                  </a:cxn>
                  <a:cxn ang="0">
                    <a:pos x="792" y="729"/>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108"/>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0"/>
                    </a:lnTo>
                    <a:lnTo>
                      <a:pt x="209" y="110"/>
                    </a:lnTo>
                    <a:lnTo>
                      <a:pt x="209" y="114"/>
                    </a:lnTo>
                    <a:lnTo>
                      <a:pt x="184" y="139"/>
                    </a:lnTo>
                    <a:lnTo>
                      <a:pt x="184" y="139"/>
                    </a:lnTo>
                    <a:lnTo>
                      <a:pt x="184" y="139"/>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09" y="238"/>
                    </a:lnTo>
                    <a:lnTo>
                      <a:pt x="213" y="242"/>
                    </a:lnTo>
                    <a:lnTo>
                      <a:pt x="213" y="242"/>
                    </a:lnTo>
                    <a:lnTo>
                      <a:pt x="215" y="244"/>
                    </a:lnTo>
                    <a:lnTo>
                      <a:pt x="231" y="233"/>
                    </a:lnTo>
                    <a:lnTo>
                      <a:pt x="260" y="231"/>
                    </a:lnTo>
                    <a:lnTo>
                      <a:pt x="260" y="227"/>
                    </a:lnTo>
                    <a:lnTo>
                      <a:pt x="262" y="226"/>
                    </a:lnTo>
                    <a:lnTo>
                      <a:pt x="265" y="226"/>
                    </a:lnTo>
                    <a:lnTo>
                      <a:pt x="267" y="222"/>
                    </a:lnTo>
                    <a:lnTo>
                      <a:pt x="267" y="200"/>
                    </a:lnTo>
                    <a:lnTo>
                      <a:pt x="289" y="155"/>
                    </a:lnTo>
                    <a:lnTo>
                      <a:pt x="289" y="155"/>
                    </a:lnTo>
                    <a:lnTo>
                      <a:pt x="292" y="155"/>
                    </a:lnTo>
                    <a:lnTo>
                      <a:pt x="292"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23" y="330"/>
                    </a:lnTo>
                    <a:lnTo>
                      <a:pt x="319" y="334"/>
                    </a:lnTo>
                    <a:lnTo>
                      <a:pt x="317" y="339"/>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w="9525">
                <a:noFill/>
                <a:round/>
                <a:headEnd type="none" w="sm" len="sm"/>
                <a:tailEnd type="none" w="sm" len="sm"/>
              </a:ln>
              <a:effectLst/>
            </p:spPr>
            <p:txBody>
              <a:bodyPr/>
              <a:lstStyle/>
              <a:p>
                <a:pPr>
                  <a:defRPr/>
                </a:pPr>
                <a:endParaRPr lang="en-US">
                  <a:latin typeface="Arial Narrow" pitchFamily="34" charset="0"/>
                  <a:ea typeface="+mn-ea"/>
                  <a:cs typeface="Times New Roman" pitchFamily="18" charset="0"/>
                </a:endParaRPr>
              </a:p>
            </p:txBody>
          </p:sp>
          <p:sp>
            <p:nvSpPr>
              <p:cNvPr id="21" name="Freeform 27"/>
              <p:cNvSpPr>
                <a:spLocks/>
              </p:cNvSpPr>
              <p:nvPr/>
            </p:nvSpPr>
            <p:spPr bwMode="invGray">
              <a:xfrm>
                <a:off x="530" y="2834"/>
                <a:ext cx="63" cy="73"/>
              </a:xfrm>
              <a:custGeom>
                <a:avLst/>
                <a:gdLst/>
                <a:ahLst/>
                <a:cxnLst>
                  <a:cxn ang="0">
                    <a:pos x="42" y="65"/>
                  </a:cxn>
                  <a:cxn ang="0">
                    <a:pos x="58" y="72"/>
                  </a:cxn>
                  <a:cxn ang="0">
                    <a:pos x="62" y="72"/>
                  </a:cxn>
                  <a:cxn ang="0">
                    <a:pos x="62" y="67"/>
                  </a:cxn>
                  <a:cxn ang="0">
                    <a:pos x="58" y="65"/>
                  </a:cxn>
                  <a:cxn ang="0">
                    <a:pos x="58" y="62"/>
                  </a:cxn>
                  <a:cxn ang="0">
                    <a:pos x="44" y="56"/>
                  </a:cxn>
                  <a:cxn ang="0">
                    <a:pos x="37" y="45"/>
                  </a:cxn>
                  <a:cxn ang="0">
                    <a:pos x="31" y="34"/>
                  </a:cxn>
                  <a:cxn ang="0">
                    <a:pos x="26" y="20"/>
                  </a:cxn>
                  <a:cxn ang="0">
                    <a:pos x="9" y="0"/>
                  </a:cxn>
                  <a:cxn ang="0">
                    <a:pos x="6" y="4"/>
                  </a:cxn>
                  <a:cxn ang="0">
                    <a:pos x="2" y="9"/>
                  </a:cxn>
                  <a:cxn ang="0">
                    <a:pos x="0" y="11"/>
                  </a:cxn>
                  <a:cxn ang="0">
                    <a:pos x="0" y="18"/>
                  </a:cxn>
                  <a:cxn ang="0">
                    <a:pos x="0" y="20"/>
                  </a:cxn>
                  <a:cxn ang="0">
                    <a:pos x="0" y="20"/>
                  </a:cxn>
                  <a:cxn ang="0">
                    <a:pos x="0" y="20"/>
                  </a:cxn>
                  <a:cxn ang="0">
                    <a:pos x="0" y="20"/>
                  </a:cxn>
                  <a:cxn ang="0">
                    <a:pos x="9" y="31"/>
                  </a:cxn>
                  <a:cxn ang="0">
                    <a:pos x="20" y="45"/>
                  </a:cxn>
                  <a:cxn ang="0">
                    <a:pos x="31" y="56"/>
                  </a:cxn>
                  <a:cxn ang="0">
                    <a:pos x="42" y="6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0" y="20"/>
                    </a:lnTo>
                    <a:lnTo>
                      <a:pt x="0" y="20"/>
                    </a:lnTo>
                    <a:lnTo>
                      <a:pt x="0" y="20"/>
                    </a:lnTo>
                    <a:lnTo>
                      <a:pt x="9" y="31"/>
                    </a:lnTo>
                    <a:lnTo>
                      <a:pt x="20" y="45"/>
                    </a:lnTo>
                    <a:lnTo>
                      <a:pt x="31" y="56"/>
                    </a:lnTo>
                    <a:lnTo>
                      <a:pt x="42" y="65"/>
                    </a:lnTo>
                  </a:path>
                </a:pathLst>
              </a:custGeom>
              <a:solidFill>
                <a:schemeClr val="folHlink"/>
              </a:solidFill>
              <a:ln w="9525">
                <a:noFill/>
                <a:round/>
                <a:headEnd type="none" w="sm" len="sm"/>
                <a:tailEnd type="none" w="sm" len="sm"/>
              </a:ln>
              <a:effectLst/>
            </p:spPr>
            <p:txBody>
              <a:bodyPr/>
              <a:lstStyle/>
              <a:p>
                <a:pPr>
                  <a:defRPr/>
                </a:pPr>
                <a:endParaRPr lang="en-US">
                  <a:latin typeface="Arial Narrow" pitchFamily="34" charset="0"/>
                  <a:ea typeface="+mn-ea"/>
                  <a:cs typeface="Times New Roman" pitchFamily="18" charset="0"/>
                </a:endParaRPr>
              </a:p>
            </p:txBody>
          </p:sp>
        </p:grpSp>
      </p:grpSp>
      <p:sp>
        <p:nvSpPr>
          <p:cNvPr id="40988"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40989"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endParaRPr lang="zh-CN" alt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endParaRPr lang="zh-CN" alt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fld id="{B8CA845A-8991-644F-9703-5A54BC6D49A5}" type="slidenum">
              <a:rPr lang="zh-CN" altLang="en-US"/>
              <a:pPr/>
              <a:t>‹#›</a:t>
            </a:fld>
            <a:endParaRPr lang="en-US" altLang="zh-CN"/>
          </a:p>
        </p:txBody>
      </p:sp>
    </p:spTree>
    <p:extLst>
      <p:ext uri="{BB962C8B-B14F-4D97-AF65-F5344CB8AC3E}">
        <p14:creationId xmlns:p14="http://schemas.microsoft.com/office/powerpoint/2010/main" val="416895418"/>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55936963"/>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67480512"/>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07680694"/>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86935578"/>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97130190"/>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67987708"/>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09462432"/>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14899000"/>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40311955"/>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278793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endParaRPr lang="zh-CN" altLang="en-US"/>
          </a:p>
        </p:txBody>
      </p:sp>
      <p:sp>
        <p:nvSpPr>
          <p:cNvPr id="5" name="Rectangle 20"/>
          <p:cNvSpPr>
            <a:spLocks noGrp="1" noChangeArrowheads="1"/>
          </p:cNvSpPr>
          <p:nvPr>
            <p:ph type="ftr" sz="quarter" idx="11"/>
          </p:nvPr>
        </p:nvSpPr>
        <p:spPr>
          <a:ln/>
        </p:spPr>
        <p:txBody>
          <a:bodyPr/>
          <a:lstStyle>
            <a:lvl1pPr>
              <a:defRPr/>
            </a:lvl1pPr>
          </a:lstStyle>
          <a:p>
            <a:endParaRPr lang="zh-CN" altLang="en-US"/>
          </a:p>
        </p:txBody>
      </p:sp>
      <p:sp>
        <p:nvSpPr>
          <p:cNvPr id="6" name="Rectangle 21"/>
          <p:cNvSpPr>
            <a:spLocks noGrp="1" noChangeArrowheads="1"/>
          </p:cNvSpPr>
          <p:nvPr>
            <p:ph type="sldNum" sz="quarter" idx="12"/>
          </p:nvPr>
        </p:nvSpPr>
        <p:spPr>
          <a:ln/>
        </p:spPr>
        <p:txBody>
          <a:bodyPr/>
          <a:lstStyle>
            <a:lvl1pPr>
              <a:defRPr/>
            </a:lvl1pPr>
          </a:lstStyle>
          <a:p>
            <a:fld id="{65504928-D6A7-A940-AA95-53EF674C3427}" type="slidenum">
              <a:rPr lang="zh-CN" altLang="en-US"/>
              <a:pPr/>
              <a:t>‹#›</a:t>
            </a:fld>
            <a:endParaRPr lang="en-US" altLang="zh-CN"/>
          </a:p>
        </p:txBody>
      </p:sp>
    </p:spTree>
    <p:extLst>
      <p:ext uri="{BB962C8B-B14F-4D97-AF65-F5344CB8AC3E}">
        <p14:creationId xmlns:p14="http://schemas.microsoft.com/office/powerpoint/2010/main" val="758403057"/>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99211708"/>
      </p:ext>
    </p:extLst>
  </p:cSld>
  <p:clrMapOvr>
    <a:masterClrMapping/>
  </p:clrMapOvr>
  <p:transition spd="med">
    <p:randomBar dir="vert"/>
  </p:transition>
</p:sldLayout>
</file>

<file path=ppt/slideLayouts/slideLayout3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31965691"/>
      </p:ext>
    </p:extLst>
  </p:cSld>
  <p:clrMapOvr>
    <a:masterClrMapping/>
  </p:clrMapOvr>
  <p:transition spd="med">
    <p:randomBar dir="vert"/>
  </p:transition>
</p:sldLayout>
</file>

<file path=ppt/slideLayouts/slideLayout3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02632561"/>
      </p:ext>
    </p:extLst>
  </p:cSld>
  <p:clrMapOvr>
    <a:masterClrMapping/>
  </p:clrMapOvr>
  <p:transition spd="med">
    <p:randomBar dir="vert"/>
  </p:transition>
</p:sldLayout>
</file>

<file path=ppt/slideLayouts/slideLayout3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04183616"/>
      </p:ext>
    </p:extLst>
  </p:cSld>
  <p:clrMapOvr>
    <a:masterClrMapping/>
  </p:clrMapOvr>
  <p:transition spd="med">
    <p:randomBar dir="vert"/>
  </p:transition>
</p:sldLayout>
</file>

<file path=ppt/slideLayouts/slideLayout3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3643854"/>
      </p:ext>
    </p:extLst>
  </p:cSld>
  <p:clrMapOvr>
    <a:masterClrMapping/>
  </p:clrMapOvr>
  <p:transition spd="med">
    <p:randomBar dir="vert"/>
  </p:transition>
</p:sldLayout>
</file>

<file path=ppt/slideLayouts/slideLayout3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50383576"/>
      </p:ext>
    </p:extLst>
  </p:cSld>
  <p:clrMapOvr>
    <a:masterClrMapping/>
  </p:clrMapOvr>
  <p:transition spd="med">
    <p:randomBar dir="vert"/>
  </p:transition>
</p:sldLayout>
</file>

<file path=ppt/slideLayouts/slideLayout3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79100105"/>
      </p:ext>
    </p:extLst>
  </p:cSld>
  <p:clrMapOvr>
    <a:masterClrMapping/>
  </p:clrMapOvr>
  <p:transition spd="med">
    <p:randomBar dir="vert"/>
  </p:transition>
</p:sldLayout>
</file>

<file path=ppt/slideLayouts/slideLayout3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07864890"/>
      </p:ext>
    </p:extLst>
  </p:cSld>
  <p:clrMapOvr>
    <a:masterClrMapping/>
  </p:clrMapOvr>
  <p:transition spd="med">
    <p:randomBar dir="vert"/>
  </p:transition>
</p:sldLayout>
</file>

<file path=ppt/slideLayouts/slideLayout3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31516155"/>
      </p:ext>
    </p:extLst>
  </p:cSld>
  <p:clrMapOvr>
    <a:masterClrMapping/>
  </p:clrMapOvr>
  <p:transition spd="med">
    <p:randomBar dir="vert"/>
  </p:transition>
</p:sldLayout>
</file>

<file path=ppt/slideLayouts/slideLayout3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68864016"/>
      </p:ext>
    </p:extLst>
  </p:cSld>
  <p:clrMapOvr>
    <a:masterClrMapping/>
  </p:clrMapOvr>
  <p:transition spd="med">
    <p:randomBar dir="vert"/>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endParaRPr lang="zh-CN" altLang="en-US"/>
          </a:p>
        </p:txBody>
      </p:sp>
      <p:sp>
        <p:nvSpPr>
          <p:cNvPr id="5" name="Rectangle 20"/>
          <p:cNvSpPr>
            <a:spLocks noGrp="1" noChangeArrowheads="1"/>
          </p:cNvSpPr>
          <p:nvPr>
            <p:ph type="ftr" sz="quarter" idx="11"/>
          </p:nvPr>
        </p:nvSpPr>
        <p:spPr>
          <a:ln/>
        </p:spPr>
        <p:txBody>
          <a:bodyPr/>
          <a:lstStyle>
            <a:lvl1pPr>
              <a:defRPr/>
            </a:lvl1pPr>
          </a:lstStyle>
          <a:p>
            <a:endParaRPr lang="zh-CN" altLang="en-US"/>
          </a:p>
        </p:txBody>
      </p:sp>
      <p:sp>
        <p:nvSpPr>
          <p:cNvPr id="6" name="Rectangle 21"/>
          <p:cNvSpPr>
            <a:spLocks noGrp="1" noChangeArrowheads="1"/>
          </p:cNvSpPr>
          <p:nvPr>
            <p:ph type="sldNum" sz="quarter" idx="12"/>
          </p:nvPr>
        </p:nvSpPr>
        <p:spPr>
          <a:ln/>
        </p:spPr>
        <p:txBody>
          <a:bodyPr/>
          <a:lstStyle>
            <a:lvl1pPr>
              <a:defRPr/>
            </a:lvl1pPr>
          </a:lstStyle>
          <a:p>
            <a:fld id="{B4016723-870E-CF4A-973B-96CF26919278}" type="slidenum">
              <a:rPr lang="zh-CN" altLang="en-US"/>
              <a:pPr/>
              <a:t>‹#›</a:t>
            </a:fld>
            <a:endParaRPr lang="en-US" altLang="zh-CN"/>
          </a:p>
        </p:txBody>
      </p:sp>
    </p:spTree>
    <p:extLst>
      <p:ext uri="{BB962C8B-B14F-4D97-AF65-F5344CB8AC3E}">
        <p14:creationId xmlns:p14="http://schemas.microsoft.com/office/powerpoint/2010/main" val="2220252114"/>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74997627"/>
      </p:ext>
    </p:extLst>
  </p:cSld>
  <p:clrMapOvr>
    <a:masterClrMapping/>
  </p:clrMapOvr>
  <p:transition spd="med">
    <p:randomBar dir="vert"/>
  </p:transition>
</p:sldLayout>
</file>

<file path=ppt/slideLayouts/slideLayout3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68374718"/>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62355184"/>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92788564"/>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69620141"/>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57305397"/>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53032123"/>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25561649"/>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22897275"/>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9166810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endParaRPr lang="zh-CN" altLang="en-US"/>
          </a:p>
        </p:txBody>
      </p:sp>
      <p:sp>
        <p:nvSpPr>
          <p:cNvPr id="6" name="Rectangle 20"/>
          <p:cNvSpPr>
            <a:spLocks noGrp="1" noChangeArrowheads="1"/>
          </p:cNvSpPr>
          <p:nvPr>
            <p:ph type="ftr" sz="quarter" idx="11"/>
          </p:nvPr>
        </p:nvSpPr>
        <p:spPr>
          <a:ln/>
        </p:spPr>
        <p:txBody>
          <a:bodyPr/>
          <a:lstStyle>
            <a:lvl1pPr>
              <a:defRPr/>
            </a:lvl1pPr>
          </a:lstStyle>
          <a:p>
            <a:endParaRPr lang="zh-CN" altLang="en-US"/>
          </a:p>
        </p:txBody>
      </p:sp>
      <p:sp>
        <p:nvSpPr>
          <p:cNvPr id="7" name="Rectangle 21"/>
          <p:cNvSpPr>
            <a:spLocks noGrp="1" noChangeArrowheads="1"/>
          </p:cNvSpPr>
          <p:nvPr>
            <p:ph type="sldNum" sz="quarter" idx="12"/>
          </p:nvPr>
        </p:nvSpPr>
        <p:spPr>
          <a:ln/>
        </p:spPr>
        <p:txBody>
          <a:bodyPr/>
          <a:lstStyle>
            <a:lvl1pPr>
              <a:defRPr/>
            </a:lvl1pPr>
          </a:lstStyle>
          <a:p>
            <a:fld id="{2BA349E7-1397-5746-8869-95868D03C7C2}" type="slidenum">
              <a:rPr lang="zh-CN" altLang="en-US"/>
              <a:pPr/>
              <a:t>‹#›</a:t>
            </a:fld>
            <a:endParaRPr lang="en-US" altLang="zh-CN"/>
          </a:p>
        </p:txBody>
      </p:sp>
    </p:spTree>
    <p:extLst>
      <p:ext uri="{BB962C8B-B14F-4D97-AF65-F5344CB8AC3E}">
        <p14:creationId xmlns:p14="http://schemas.microsoft.com/office/powerpoint/2010/main" val="3134594699"/>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98485116"/>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09891629"/>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zh-CN"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zh-CN"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13A00D5-A99C-8A40-93FA-7345D7CEFEB9}" type="slidenum">
              <a:rPr lang="zh-CN" altLang="en-US">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79386329"/>
      </p:ext>
    </p:extLst>
  </p:cSld>
  <p:clrMapOvr>
    <a:masterClrMapping/>
  </p:clrMapOvr>
  <p:transition spd="med">
    <p:randomBar dir="vert"/>
  </p:transition>
</p:sldLayout>
</file>

<file path=ppt/slideLayouts/slideLayout3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zh-CN"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zh-CN"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74D019FD-F2AF-F545-94A2-8F3D67CEAD28}" type="slidenum">
              <a:rPr lang="zh-CN" altLang="en-US">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96723998"/>
      </p:ext>
    </p:extLst>
  </p:cSld>
  <p:clrMapOvr>
    <a:masterClrMapping/>
  </p:clrMapOvr>
  <p:transition spd="med">
    <p:randomBar dir="vert"/>
  </p:transition>
</p:sldLayout>
</file>

<file path=ppt/slideLayouts/slideLayout3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zh-CN"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zh-CN"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E21A020-00E5-2047-89F6-09E77EBD7701}" type="slidenum">
              <a:rPr lang="zh-CN" altLang="en-US">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7246184"/>
      </p:ext>
    </p:extLst>
  </p:cSld>
  <p:clrMapOvr>
    <a:masterClrMapping/>
  </p:clrMapOvr>
  <p:transition spd="med">
    <p:randomBar dir="vert"/>
  </p:transition>
</p:sldLayout>
</file>

<file path=ppt/slideLayouts/slideLayout3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zh-CN"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zh-CN"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87C6D259-1C0C-5147-9983-4A85F3D8067F}" type="slidenum">
              <a:rPr lang="zh-CN" altLang="en-US">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5934649"/>
      </p:ext>
    </p:extLst>
  </p:cSld>
  <p:clrMapOvr>
    <a:masterClrMapping/>
  </p:clrMapOvr>
  <p:transition spd="med">
    <p:randomBar dir="vert"/>
  </p:transition>
</p:sldLayout>
</file>

<file path=ppt/slideLayouts/slideLayout3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zh-CN" alt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zh-CN" alt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F2B91CD8-A1CD-624B-9E0A-1665FCA4D6F6}" type="slidenum">
              <a:rPr lang="zh-CN" altLang="en-US">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91578737"/>
      </p:ext>
    </p:extLst>
  </p:cSld>
  <p:clrMapOvr>
    <a:masterClrMapping/>
  </p:clrMapOvr>
  <p:transition spd="med">
    <p:randomBar dir="vert"/>
  </p:transition>
</p:sldLayout>
</file>

<file path=ppt/slideLayouts/slideLayout3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zh-CN" alt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zh-CN" alt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3D5DF6C5-A805-ED47-9DA7-9D105FF13638}" type="slidenum">
              <a:rPr lang="zh-CN" altLang="en-US">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73924245"/>
      </p:ext>
    </p:extLst>
  </p:cSld>
  <p:clrMapOvr>
    <a:masterClrMapping/>
  </p:clrMapOvr>
  <p:transition spd="med">
    <p:randomBar dir="vert"/>
  </p:transition>
</p:sldLayout>
</file>

<file path=ppt/slideLayouts/slideLayout3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zh-CN" alt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zh-CN" alt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CA57FFDF-FBFA-5941-99F8-CE4BC3E29A97}" type="slidenum">
              <a:rPr lang="zh-CN" altLang="en-US">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46930743"/>
      </p:ext>
    </p:extLst>
  </p:cSld>
  <p:clrMapOvr>
    <a:masterClrMapping/>
  </p:clrMapOvr>
  <p:transition spd="med">
    <p:randomBar dir="vert"/>
  </p:transition>
</p:sldLayout>
</file>

<file path=ppt/slideLayouts/slideLayout3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zh-CN"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zh-CN"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D10C9EF-1E6F-8F41-A332-54CC9A3AA906}" type="slidenum">
              <a:rPr lang="zh-CN" altLang="en-US">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43948836"/>
      </p:ext>
    </p:extLst>
  </p:cSld>
  <p:clrMapOvr>
    <a:masterClrMapping/>
  </p:clrMapOvr>
  <p:transition spd="med">
    <p:randomBar dir="vert"/>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endParaRPr lang="zh-CN" altLang="en-US"/>
          </a:p>
        </p:txBody>
      </p:sp>
      <p:sp>
        <p:nvSpPr>
          <p:cNvPr id="8" name="Rectangle 20"/>
          <p:cNvSpPr>
            <a:spLocks noGrp="1" noChangeArrowheads="1"/>
          </p:cNvSpPr>
          <p:nvPr>
            <p:ph type="ftr" sz="quarter" idx="11"/>
          </p:nvPr>
        </p:nvSpPr>
        <p:spPr>
          <a:ln/>
        </p:spPr>
        <p:txBody>
          <a:bodyPr/>
          <a:lstStyle>
            <a:lvl1pPr>
              <a:defRPr/>
            </a:lvl1pPr>
          </a:lstStyle>
          <a:p>
            <a:endParaRPr lang="zh-CN" altLang="en-US"/>
          </a:p>
        </p:txBody>
      </p:sp>
      <p:sp>
        <p:nvSpPr>
          <p:cNvPr id="9" name="Rectangle 21"/>
          <p:cNvSpPr>
            <a:spLocks noGrp="1" noChangeArrowheads="1"/>
          </p:cNvSpPr>
          <p:nvPr>
            <p:ph type="sldNum" sz="quarter" idx="12"/>
          </p:nvPr>
        </p:nvSpPr>
        <p:spPr>
          <a:ln/>
        </p:spPr>
        <p:txBody>
          <a:bodyPr/>
          <a:lstStyle>
            <a:lvl1pPr>
              <a:defRPr/>
            </a:lvl1pPr>
          </a:lstStyle>
          <a:p>
            <a:fld id="{8B122FF4-DF2C-F348-9D2F-D9B99B50077E}" type="slidenum">
              <a:rPr lang="zh-CN" altLang="en-US"/>
              <a:pPr/>
              <a:t>‹#›</a:t>
            </a:fld>
            <a:endParaRPr lang="en-US" altLang="zh-CN"/>
          </a:p>
        </p:txBody>
      </p:sp>
    </p:spTree>
    <p:extLst>
      <p:ext uri="{BB962C8B-B14F-4D97-AF65-F5344CB8AC3E}">
        <p14:creationId xmlns:p14="http://schemas.microsoft.com/office/powerpoint/2010/main" val="2787108347"/>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zh-CN"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zh-CN"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74742D0E-ADF1-AB48-9EAC-51E6D9236B81}" type="slidenum">
              <a:rPr lang="zh-CN" altLang="en-US">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24637559"/>
      </p:ext>
    </p:extLst>
  </p:cSld>
  <p:clrMapOvr>
    <a:masterClrMapping/>
  </p:clrMapOvr>
  <p:transition spd="med">
    <p:randomBar dir="vert"/>
  </p:transition>
</p:sldLayout>
</file>

<file path=ppt/slideLayouts/slideLayout3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zh-CN"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zh-CN"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61F7AF0-4B06-AA4A-8B34-1994ABE34100}" type="slidenum">
              <a:rPr lang="zh-CN" altLang="en-US">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39937291"/>
      </p:ext>
    </p:extLst>
  </p:cSld>
  <p:clrMapOvr>
    <a:masterClrMapping/>
  </p:clrMapOvr>
  <p:transition spd="med">
    <p:randomBar dir="vert"/>
  </p:transition>
</p:sldLayout>
</file>

<file path=ppt/slideLayouts/slideLayout3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zh-CN"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zh-CN"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A88D131A-B082-7641-9DFE-F80E34275794}" type="slidenum">
              <a:rPr lang="zh-CN" altLang="en-US">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35985249"/>
      </p:ext>
    </p:extLst>
  </p:cSld>
  <p:clrMapOvr>
    <a:masterClrMapping/>
  </p:clrMapOvr>
  <p:transition spd="med">
    <p:randomBar dir="vert"/>
  </p:transition>
</p:sldLayout>
</file>

<file path=ppt/slideLayouts/slideLayout3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55861851"/>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89599694"/>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8460844"/>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79136211"/>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28658274"/>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51217128"/>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9957168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endParaRPr lang="zh-CN" altLang="en-US"/>
          </a:p>
        </p:txBody>
      </p:sp>
      <p:sp>
        <p:nvSpPr>
          <p:cNvPr id="4" name="Rectangle 20"/>
          <p:cNvSpPr>
            <a:spLocks noGrp="1" noChangeArrowheads="1"/>
          </p:cNvSpPr>
          <p:nvPr>
            <p:ph type="ftr" sz="quarter" idx="11"/>
          </p:nvPr>
        </p:nvSpPr>
        <p:spPr>
          <a:ln/>
        </p:spPr>
        <p:txBody>
          <a:bodyPr/>
          <a:lstStyle>
            <a:lvl1pPr>
              <a:defRPr/>
            </a:lvl1pPr>
          </a:lstStyle>
          <a:p>
            <a:endParaRPr lang="zh-CN" altLang="en-US"/>
          </a:p>
        </p:txBody>
      </p:sp>
      <p:sp>
        <p:nvSpPr>
          <p:cNvPr id="5" name="Rectangle 21"/>
          <p:cNvSpPr>
            <a:spLocks noGrp="1" noChangeArrowheads="1"/>
          </p:cNvSpPr>
          <p:nvPr>
            <p:ph type="sldNum" sz="quarter" idx="12"/>
          </p:nvPr>
        </p:nvSpPr>
        <p:spPr>
          <a:ln/>
        </p:spPr>
        <p:txBody>
          <a:bodyPr/>
          <a:lstStyle>
            <a:lvl1pPr>
              <a:defRPr/>
            </a:lvl1pPr>
          </a:lstStyle>
          <a:p>
            <a:fld id="{A1084941-A11A-114A-8DD3-7CA4624B6DA3}" type="slidenum">
              <a:rPr lang="zh-CN" altLang="en-US"/>
              <a:pPr/>
              <a:t>‹#›</a:t>
            </a:fld>
            <a:endParaRPr lang="en-US" altLang="zh-CN"/>
          </a:p>
        </p:txBody>
      </p:sp>
    </p:spTree>
    <p:extLst>
      <p:ext uri="{BB962C8B-B14F-4D97-AF65-F5344CB8AC3E}">
        <p14:creationId xmlns:p14="http://schemas.microsoft.com/office/powerpoint/2010/main" val="2052543926"/>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14648746"/>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24604203"/>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1903844"/>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45883348"/>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cs typeface="Arial" charset="0"/>
              </a:defRPr>
            </a:lvl1pPr>
          </a:lstStyle>
          <a:p>
            <a:pPr>
              <a:defRPr/>
            </a:pPr>
            <a:fld id="{64F39A18-0A4C-0A40-8CFA-388B135A6118}" type="slidenum">
              <a:rPr lang="en-US"/>
              <a:pPr>
                <a:defRPr/>
              </a:pPr>
              <a:t>‹#›</a:t>
            </a:fld>
            <a:endParaRPr lang="en-US"/>
          </a:p>
        </p:txBody>
      </p:sp>
    </p:spTree>
    <p:extLst>
      <p:ext uri="{BB962C8B-B14F-4D97-AF65-F5344CB8AC3E}">
        <p14:creationId xmlns:p14="http://schemas.microsoft.com/office/powerpoint/2010/main" val="2923258878"/>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cs typeface="Arial" charset="0"/>
              </a:defRPr>
            </a:lvl1pPr>
          </a:lstStyle>
          <a:p>
            <a:pPr>
              <a:defRPr/>
            </a:pPr>
            <a:fld id="{0D2BDA02-9AF8-4246-BEA8-A2C580B7B4C8}" type="slidenum">
              <a:rPr lang="en-US"/>
              <a:pPr>
                <a:defRPr/>
              </a:pPr>
              <a:t>‹#›</a:t>
            </a:fld>
            <a:endParaRPr lang="en-US"/>
          </a:p>
        </p:txBody>
      </p:sp>
    </p:spTree>
    <p:extLst>
      <p:ext uri="{BB962C8B-B14F-4D97-AF65-F5344CB8AC3E}">
        <p14:creationId xmlns:p14="http://schemas.microsoft.com/office/powerpoint/2010/main" val="2713002909"/>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23661699"/>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26621047"/>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94092932"/>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9221256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6"/>
          <p:cNvSpPr>
            <a:spLocks noGrp="1" noChangeArrowheads="1"/>
          </p:cNvSpPr>
          <p:nvPr>
            <p:ph type="dt" sz="half" idx="10"/>
          </p:nvPr>
        </p:nvSpPr>
        <p:spPr>
          <a:ln/>
        </p:spPr>
        <p:txBody>
          <a:bodyPr/>
          <a:lstStyle>
            <a:lvl1pPr>
              <a:defRPr/>
            </a:lvl1pPr>
          </a:lstStyle>
          <a:p>
            <a:endParaRPr lang="zh-CN" altLang="en-US"/>
          </a:p>
        </p:txBody>
      </p:sp>
      <p:sp>
        <p:nvSpPr>
          <p:cNvPr id="6" name="Rectangle 1027"/>
          <p:cNvSpPr>
            <a:spLocks noGrp="1" noChangeArrowheads="1"/>
          </p:cNvSpPr>
          <p:nvPr>
            <p:ph type="sldNum" sz="quarter" idx="11"/>
          </p:nvPr>
        </p:nvSpPr>
        <p:spPr>
          <a:ln/>
        </p:spPr>
        <p:txBody>
          <a:bodyPr/>
          <a:lstStyle>
            <a:lvl1pPr>
              <a:defRPr/>
            </a:lvl1pPr>
          </a:lstStyle>
          <a:p>
            <a:fld id="{EDBCB8F5-87DD-D44B-BC4D-62A22BD62317}" type="slidenum">
              <a:rPr lang="zh-CN" altLang="en-US"/>
              <a:pPr/>
              <a:t>‹#›</a:t>
            </a:fld>
            <a:endParaRPr lang="en-US" altLang="zh-CN"/>
          </a:p>
        </p:txBody>
      </p:sp>
      <p:sp>
        <p:nvSpPr>
          <p:cNvPr id="7" name="Rectangle 1038"/>
          <p:cNvSpPr>
            <a:spLocks noGrp="1" noChangeArrowheads="1"/>
          </p:cNvSpPr>
          <p:nvPr>
            <p:ph type="ftr" sz="quarter" idx="12"/>
          </p:nvPr>
        </p:nvSpPr>
        <p:spPr>
          <a:ln/>
        </p:spPr>
        <p:txBody>
          <a:bodyPr/>
          <a:lstStyle>
            <a:lvl1pPr>
              <a:defRPr/>
            </a:lvl1pPr>
          </a:lstStyle>
          <a:p>
            <a:endParaRPr lang="zh-CN" altLang="en-US"/>
          </a:p>
        </p:txBody>
      </p:sp>
    </p:spTree>
    <p:extLst>
      <p:ext uri="{BB962C8B-B14F-4D97-AF65-F5344CB8AC3E}">
        <p14:creationId xmlns:p14="http://schemas.microsoft.com/office/powerpoint/2010/main" val="2900530216"/>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endParaRPr lang="zh-CN" altLang="en-US"/>
          </a:p>
        </p:txBody>
      </p:sp>
      <p:sp>
        <p:nvSpPr>
          <p:cNvPr id="3" name="Rectangle 20"/>
          <p:cNvSpPr>
            <a:spLocks noGrp="1" noChangeArrowheads="1"/>
          </p:cNvSpPr>
          <p:nvPr>
            <p:ph type="ftr" sz="quarter" idx="11"/>
          </p:nvPr>
        </p:nvSpPr>
        <p:spPr>
          <a:ln/>
        </p:spPr>
        <p:txBody>
          <a:bodyPr/>
          <a:lstStyle>
            <a:lvl1pPr>
              <a:defRPr/>
            </a:lvl1pPr>
          </a:lstStyle>
          <a:p>
            <a:endParaRPr lang="zh-CN" altLang="en-US"/>
          </a:p>
        </p:txBody>
      </p:sp>
      <p:sp>
        <p:nvSpPr>
          <p:cNvPr id="4" name="Rectangle 21"/>
          <p:cNvSpPr>
            <a:spLocks noGrp="1" noChangeArrowheads="1"/>
          </p:cNvSpPr>
          <p:nvPr>
            <p:ph type="sldNum" sz="quarter" idx="12"/>
          </p:nvPr>
        </p:nvSpPr>
        <p:spPr>
          <a:ln/>
        </p:spPr>
        <p:txBody>
          <a:bodyPr/>
          <a:lstStyle>
            <a:lvl1pPr>
              <a:defRPr/>
            </a:lvl1pPr>
          </a:lstStyle>
          <a:p>
            <a:fld id="{26D98BF8-B440-8B46-AA20-733ED7B5D776}" type="slidenum">
              <a:rPr lang="zh-CN" altLang="en-US"/>
              <a:pPr/>
              <a:t>‹#›</a:t>
            </a:fld>
            <a:endParaRPr lang="en-US" altLang="zh-CN"/>
          </a:p>
        </p:txBody>
      </p:sp>
    </p:spTree>
    <p:extLst>
      <p:ext uri="{BB962C8B-B14F-4D97-AF65-F5344CB8AC3E}">
        <p14:creationId xmlns:p14="http://schemas.microsoft.com/office/powerpoint/2010/main" val="1816782171"/>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19247570"/>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21573282"/>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7795293"/>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78904116"/>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17720021"/>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36567265"/>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9204420"/>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w="9525">
              <a:noFill/>
              <a:miter lim="800000"/>
              <a:headEnd/>
              <a:tailEnd/>
            </a:ln>
            <a:effectLst/>
          </p:spPr>
          <p:txBody>
            <a:bodyPr/>
            <a:lstStyle/>
            <a:p>
              <a:endParaRPr lang="zh-CN" altLang="en-US">
                <a:ea typeface="SimSun" charset="0"/>
                <a:cs typeface="SimSu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w="9525">
              <a:noFill/>
              <a:miter lim="800000"/>
              <a:headEnd/>
              <a:tailEnd/>
            </a:ln>
            <a:effectLst/>
          </p:spPr>
          <p:txBody>
            <a:bodyPr/>
            <a:lstStyle/>
            <a:p>
              <a:endParaRPr lang="zh-CN" altLang="en-US">
                <a:ea typeface="SimSun" charset="0"/>
                <a:cs typeface="SimSun" charset="0"/>
              </a:endParaRPr>
            </a:p>
          </p:txBody>
        </p:sp>
        <p:sp>
          <p:nvSpPr>
            <p:cNvPr id="7" name="Oval 5"/>
            <p:cNvSpPr>
              <a:spLocks noChangeArrowheads="1"/>
            </p:cNvSpPr>
            <p:nvPr/>
          </p:nvSpPr>
          <p:spPr bwMode="invGray">
            <a:xfrm>
              <a:off x="555" y="74"/>
              <a:ext cx="42" cy="42"/>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8" name="Oval 6"/>
            <p:cNvSpPr>
              <a:spLocks noChangeArrowheads="1"/>
            </p:cNvSpPr>
            <p:nvPr/>
          </p:nvSpPr>
          <p:spPr bwMode="invGray">
            <a:xfrm>
              <a:off x="555" y="219"/>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9" name="Oval 7"/>
            <p:cNvSpPr>
              <a:spLocks noChangeArrowheads="1"/>
            </p:cNvSpPr>
            <p:nvPr/>
          </p:nvSpPr>
          <p:spPr bwMode="invGray">
            <a:xfrm>
              <a:off x="555" y="36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10" name="Oval 8"/>
            <p:cNvSpPr>
              <a:spLocks noChangeArrowheads="1"/>
            </p:cNvSpPr>
            <p:nvPr/>
          </p:nvSpPr>
          <p:spPr bwMode="invGray">
            <a:xfrm>
              <a:off x="555" y="651"/>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11" name="Oval 9"/>
            <p:cNvSpPr>
              <a:spLocks noChangeArrowheads="1"/>
            </p:cNvSpPr>
            <p:nvPr/>
          </p:nvSpPr>
          <p:spPr bwMode="invGray">
            <a:xfrm>
              <a:off x="555" y="794"/>
              <a:ext cx="42" cy="42"/>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ahLst/>
                <a:cxnLst>
                  <a:cxn ang="0">
                    <a:pos x="290" y="1016"/>
                  </a:cxn>
                  <a:cxn ang="0">
                    <a:pos x="316" y="974"/>
                  </a:cxn>
                  <a:cxn ang="0">
                    <a:pos x="354" y="920"/>
                  </a:cxn>
                  <a:cxn ang="0">
                    <a:pos x="384" y="884"/>
                  </a:cxn>
                  <a:cxn ang="0">
                    <a:pos x="381" y="832"/>
                  </a:cxn>
                  <a:cxn ang="0">
                    <a:pos x="370" y="794"/>
                  </a:cxn>
                  <a:cxn ang="0">
                    <a:pos x="361" y="760"/>
                  </a:cxn>
                  <a:cxn ang="0">
                    <a:pos x="361" y="734"/>
                  </a:cxn>
                  <a:cxn ang="0">
                    <a:pos x="359" y="707"/>
                  </a:cxn>
                  <a:cxn ang="0">
                    <a:pos x="373" y="691"/>
                  </a:cxn>
                  <a:cxn ang="0">
                    <a:pos x="391" y="686"/>
                  </a:cxn>
                  <a:cxn ang="0">
                    <a:pos x="395" y="680"/>
                  </a:cxn>
                  <a:cxn ang="0">
                    <a:pos x="390" y="671"/>
                  </a:cxn>
                  <a:cxn ang="0">
                    <a:pos x="386" y="660"/>
                  </a:cxn>
                  <a:cxn ang="0">
                    <a:pos x="437" y="635"/>
                  </a:cxn>
                  <a:cxn ang="0">
                    <a:pos x="442" y="619"/>
                  </a:cxn>
                  <a:cxn ang="0">
                    <a:pos x="438" y="604"/>
                  </a:cxn>
                  <a:cxn ang="0">
                    <a:pos x="400" y="543"/>
                  </a:cxn>
                  <a:cxn ang="0">
                    <a:pos x="384" y="474"/>
                  </a:cxn>
                  <a:cxn ang="0">
                    <a:pos x="354" y="455"/>
                  </a:cxn>
                  <a:cxn ang="0">
                    <a:pos x="326" y="433"/>
                  </a:cxn>
                  <a:cxn ang="0">
                    <a:pos x="312" y="411"/>
                  </a:cxn>
                  <a:cxn ang="0">
                    <a:pos x="307" y="391"/>
                  </a:cxn>
                  <a:cxn ang="0">
                    <a:pos x="290" y="339"/>
                  </a:cxn>
                  <a:cxn ang="0">
                    <a:pos x="308" y="289"/>
                  </a:cxn>
                  <a:cxn ang="0">
                    <a:pos x="298" y="278"/>
                  </a:cxn>
                  <a:cxn ang="0">
                    <a:pos x="280" y="307"/>
                  </a:cxn>
                  <a:cxn ang="0">
                    <a:pos x="269" y="283"/>
                  </a:cxn>
                  <a:cxn ang="0">
                    <a:pos x="272" y="224"/>
                  </a:cxn>
                  <a:cxn ang="0">
                    <a:pos x="280" y="177"/>
                  </a:cxn>
                  <a:cxn ang="0">
                    <a:pos x="280" y="146"/>
                  </a:cxn>
                  <a:cxn ang="0">
                    <a:pos x="281" y="123"/>
                  </a:cxn>
                  <a:cxn ang="0">
                    <a:pos x="290" y="104"/>
                  </a:cxn>
                  <a:cxn ang="0">
                    <a:pos x="296" y="97"/>
                  </a:cxn>
                  <a:cxn ang="0">
                    <a:pos x="298" y="94"/>
                  </a:cxn>
                  <a:cxn ang="0">
                    <a:pos x="301" y="92"/>
                  </a:cxn>
                  <a:cxn ang="0">
                    <a:pos x="307" y="83"/>
                  </a:cxn>
                  <a:cxn ang="0">
                    <a:pos x="317" y="79"/>
                  </a:cxn>
                  <a:cxn ang="0">
                    <a:pos x="328" y="77"/>
                  </a:cxn>
                  <a:cxn ang="0">
                    <a:pos x="337" y="74"/>
                  </a:cxn>
                  <a:cxn ang="0">
                    <a:pos x="345" y="67"/>
                  </a:cxn>
                  <a:cxn ang="0">
                    <a:pos x="337" y="50"/>
                  </a:cxn>
                  <a:cxn ang="0">
                    <a:pos x="337" y="47"/>
                  </a:cxn>
                  <a:cxn ang="0">
                    <a:pos x="337" y="43"/>
                  </a:cxn>
                  <a:cxn ang="0">
                    <a:pos x="337" y="41"/>
                  </a:cxn>
                  <a:cxn ang="0">
                    <a:pos x="334" y="38"/>
                  </a:cxn>
                  <a:cxn ang="0">
                    <a:pos x="321" y="21"/>
                  </a:cxn>
                  <a:cxn ang="0">
                    <a:pos x="316" y="0"/>
                  </a:cxn>
                  <a:cxn ang="0">
                    <a:pos x="188" y="94"/>
                  </a:cxn>
                  <a:cxn ang="0">
                    <a:pos x="88" y="218"/>
                  </a:cxn>
                  <a:cxn ang="0">
                    <a:pos x="21" y="366"/>
                  </a:cxn>
                  <a:cxn ang="0">
                    <a:pos x="0" y="530"/>
                  </a:cxn>
                  <a:cxn ang="0">
                    <a:pos x="20" y="680"/>
                  </a:cxn>
                  <a:cxn ang="0">
                    <a:pos x="74" y="819"/>
                  </a:cxn>
                  <a:cxn ang="0">
                    <a:pos x="160" y="938"/>
                  </a:cxn>
                  <a:cxn ang="0">
                    <a:pos x="272" y="1032"/>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6" y="97"/>
                    </a:lnTo>
                    <a:lnTo>
                      <a:pt x="298" y="94"/>
                    </a:lnTo>
                    <a:lnTo>
                      <a:pt x="298" y="94"/>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50"/>
                    </a:lnTo>
                    <a:lnTo>
                      <a:pt x="337" y="47"/>
                    </a:lnTo>
                    <a:lnTo>
                      <a:pt x="337" y="47"/>
                    </a:lnTo>
                    <a:lnTo>
                      <a:pt x="337" y="43"/>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w="9525">
                <a:noFill/>
                <a:round/>
                <a:headEnd type="none" w="sm" len="sm"/>
                <a:tailEnd type="none" w="sm" len="sm"/>
              </a:ln>
              <a:effectLst/>
            </p:spPr>
            <p:txBody>
              <a:bodyPr/>
              <a:lstStyle/>
              <a:p>
                <a:pPr>
                  <a:defRPr/>
                </a:pPr>
                <a:endParaRPr lang="en-US">
                  <a:latin typeface="Arial Narrow" pitchFamily="34" charset="0"/>
                  <a:cs typeface="Times New Roman" pitchFamily="18" charset="0"/>
                </a:endParaRPr>
              </a:p>
            </p:txBody>
          </p:sp>
          <p:sp>
            <p:nvSpPr>
              <p:cNvPr id="20" name="Freeform 26"/>
              <p:cNvSpPr>
                <a:spLocks/>
              </p:cNvSpPr>
              <p:nvPr/>
            </p:nvSpPr>
            <p:spPr bwMode="invGray">
              <a:xfrm>
                <a:off x="379" y="2327"/>
                <a:ext cx="824" cy="1203"/>
              </a:xfrm>
              <a:custGeom>
                <a:avLst/>
                <a:gdLst/>
                <a:ahLst/>
                <a:cxnLst>
                  <a:cxn ang="0">
                    <a:pos x="796" y="688"/>
                  </a:cxn>
                  <a:cxn ang="0">
                    <a:pos x="756" y="641"/>
                  </a:cxn>
                  <a:cxn ang="0">
                    <a:pos x="812" y="615"/>
                  </a:cxn>
                  <a:cxn ang="0">
                    <a:pos x="814" y="502"/>
                  </a:cxn>
                  <a:cxn ang="0">
                    <a:pos x="705" y="247"/>
                  </a:cxn>
                  <a:cxn ang="0">
                    <a:pos x="651" y="262"/>
                  </a:cxn>
                  <a:cxn ang="0">
                    <a:pos x="574" y="289"/>
                  </a:cxn>
                  <a:cxn ang="0">
                    <a:pos x="536" y="258"/>
                  </a:cxn>
                  <a:cxn ang="0">
                    <a:pos x="563" y="170"/>
                  </a:cxn>
                  <a:cxn ang="0">
                    <a:pos x="532" y="81"/>
                  </a:cxn>
                  <a:cxn ang="0">
                    <a:pos x="455" y="56"/>
                  </a:cxn>
                  <a:cxn ang="0">
                    <a:pos x="484" y="150"/>
                  </a:cxn>
                  <a:cxn ang="0">
                    <a:pos x="465" y="190"/>
                  </a:cxn>
                  <a:cxn ang="0">
                    <a:pos x="442" y="200"/>
                  </a:cxn>
                  <a:cxn ang="0">
                    <a:pos x="419" y="164"/>
                  </a:cxn>
                  <a:cxn ang="0">
                    <a:pos x="381" y="108"/>
                  </a:cxn>
                  <a:cxn ang="0">
                    <a:pos x="406" y="108"/>
                  </a:cxn>
                  <a:cxn ang="0">
                    <a:pos x="424" y="72"/>
                  </a:cxn>
                  <a:cxn ang="0">
                    <a:pos x="325" y="0"/>
                  </a:cxn>
                  <a:cxn ang="0">
                    <a:pos x="281" y="27"/>
                  </a:cxn>
                  <a:cxn ang="0">
                    <a:pos x="240" y="72"/>
                  </a:cxn>
                  <a:cxn ang="0">
                    <a:pos x="209" y="114"/>
                  </a:cxn>
                  <a:cxn ang="0">
                    <a:pos x="209" y="150"/>
                  </a:cxn>
                  <a:cxn ang="0">
                    <a:pos x="240" y="164"/>
                  </a:cxn>
                  <a:cxn ang="0">
                    <a:pos x="209" y="222"/>
                  </a:cxn>
                  <a:cxn ang="0">
                    <a:pos x="213" y="242"/>
                  </a:cxn>
                  <a:cxn ang="0">
                    <a:pos x="267" y="222"/>
                  </a:cxn>
                  <a:cxn ang="0">
                    <a:pos x="303" y="170"/>
                  </a:cxn>
                  <a:cxn ang="0">
                    <a:pos x="354" y="231"/>
                  </a:cxn>
                  <a:cxn ang="0">
                    <a:pos x="372" y="291"/>
                  </a:cxn>
                  <a:cxn ang="0">
                    <a:pos x="348" y="294"/>
                  </a:cxn>
                  <a:cxn ang="0">
                    <a:pos x="298" y="309"/>
                  </a:cxn>
                  <a:cxn ang="0">
                    <a:pos x="323" y="330"/>
                  </a:cxn>
                  <a:cxn ang="0">
                    <a:pos x="260" y="339"/>
                  </a:cxn>
                  <a:cxn ang="0">
                    <a:pos x="189" y="411"/>
                  </a:cxn>
                  <a:cxn ang="0">
                    <a:pos x="184" y="469"/>
                  </a:cxn>
                  <a:cxn ang="0">
                    <a:pos x="148" y="435"/>
                  </a:cxn>
                  <a:cxn ang="0">
                    <a:pos x="83" y="402"/>
                  </a:cxn>
                  <a:cxn ang="0">
                    <a:pos x="0" y="455"/>
                  </a:cxn>
                  <a:cxn ang="0">
                    <a:pos x="54" y="496"/>
                  </a:cxn>
                  <a:cxn ang="0">
                    <a:pos x="74" y="485"/>
                  </a:cxn>
                  <a:cxn ang="0">
                    <a:pos x="54" y="608"/>
                  </a:cxn>
                  <a:cxn ang="0">
                    <a:pos x="132" y="641"/>
                  </a:cxn>
                  <a:cxn ang="0">
                    <a:pos x="195" y="661"/>
                  </a:cxn>
                  <a:cxn ang="0">
                    <a:pos x="249" y="744"/>
                  </a:cxn>
                  <a:cxn ang="0">
                    <a:pos x="334" y="886"/>
                  </a:cxn>
                  <a:cxn ang="0">
                    <a:pos x="391" y="1007"/>
                  </a:cxn>
                  <a:cxn ang="0">
                    <a:pos x="292" y="1052"/>
                  </a:cxn>
                  <a:cxn ang="0">
                    <a:pos x="182" y="1105"/>
                  </a:cxn>
                  <a:cxn ang="0">
                    <a:pos x="68" y="1180"/>
                  </a:cxn>
                  <a:cxn ang="0">
                    <a:pos x="200" y="1202"/>
                  </a:cxn>
                  <a:cxn ang="0">
                    <a:pos x="417" y="1168"/>
                  </a:cxn>
                  <a:cxn ang="0">
                    <a:pos x="613" y="1052"/>
                  </a:cxn>
                  <a:cxn ang="0">
                    <a:pos x="610" y="929"/>
                  </a:cxn>
                  <a:cxn ang="0">
                    <a:pos x="543" y="888"/>
                  </a:cxn>
                  <a:cxn ang="0">
                    <a:pos x="567" y="791"/>
                  </a:cxn>
                  <a:cxn ang="0">
                    <a:pos x="655" y="738"/>
                  </a:cxn>
                  <a:cxn ang="0">
                    <a:pos x="725" y="713"/>
                  </a:cxn>
                  <a:cxn ang="0">
                    <a:pos x="792" y="729"/>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108"/>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0"/>
                    </a:lnTo>
                    <a:lnTo>
                      <a:pt x="209" y="110"/>
                    </a:lnTo>
                    <a:lnTo>
                      <a:pt x="209" y="114"/>
                    </a:lnTo>
                    <a:lnTo>
                      <a:pt x="184" y="139"/>
                    </a:lnTo>
                    <a:lnTo>
                      <a:pt x="184" y="139"/>
                    </a:lnTo>
                    <a:lnTo>
                      <a:pt x="184" y="139"/>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09" y="238"/>
                    </a:lnTo>
                    <a:lnTo>
                      <a:pt x="213" y="242"/>
                    </a:lnTo>
                    <a:lnTo>
                      <a:pt x="213" y="242"/>
                    </a:lnTo>
                    <a:lnTo>
                      <a:pt x="215" y="244"/>
                    </a:lnTo>
                    <a:lnTo>
                      <a:pt x="231" y="233"/>
                    </a:lnTo>
                    <a:lnTo>
                      <a:pt x="260" y="231"/>
                    </a:lnTo>
                    <a:lnTo>
                      <a:pt x="260" y="227"/>
                    </a:lnTo>
                    <a:lnTo>
                      <a:pt x="262" y="226"/>
                    </a:lnTo>
                    <a:lnTo>
                      <a:pt x="265" y="226"/>
                    </a:lnTo>
                    <a:lnTo>
                      <a:pt x="267" y="222"/>
                    </a:lnTo>
                    <a:lnTo>
                      <a:pt x="267" y="200"/>
                    </a:lnTo>
                    <a:lnTo>
                      <a:pt x="289" y="155"/>
                    </a:lnTo>
                    <a:lnTo>
                      <a:pt x="289" y="155"/>
                    </a:lnTo>
                    <a:lnTo>
                      <a:pt x="292" y="155"/>
                    </a:lnTo>
                    <a:lnTo>
                      <a:pt x="292"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23" y="330"/>
                    </a:lnTo>
                    <a:lnTo>
                      <a:pt x="319" y="334"/>
                    </a:lnTo>
                    <a:lnTo>
                      <a:pt x="317" y="339"/>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w="9525">
                <a:noFill/>
                <a:round/>
                <a:headEnd type="none" w="sm" len="sm"/>
                <a:tailEnd type="none" w="sm" len="sm"/>
              </a:ln>
              <a:effectLst/>
            </p:spPr>
            <p:txBody>
              <a:bodyPr/>
              <a:lstStyle/>
              <a:p>
                <a:pPr>
                  <a:defRPr/>
                </a:pPr>
                <a:endParaRPr lang="en-US">
                  <a:latin typeface="Arial Narrow" pitchFamily="34" charset="0"/>
                  <a:cs typeface="Times New Roman" pitchFamily="18" charset="0"/>
                </a:endParaRPr>
              </a:p>
            </p:txBody>
          </p:sp>
          <p:sp>
            <p:nvSpPr>
              <p:cNvPr id="21" name="Freeform 27"/>
              <p:cNvSpPr>
                <a:spLocks/>
              </p:cNvSpPr>
              <p:nvPr/>
            </p:nvSpPr>
            <p:spPr bwMode="invGray">
              <a:xfrm>
                <a:off x="530" y="2834"/>
                <a:ext cx="63" cy="73"/>
              </a:xfrm>
              <a:custGeom>
                <a:avLst/>
                <a:gdLst/>
                <a:ahLst/>
                <a:cxnLst>
                  <a:cxn ang="0">
                    <a:pos x="42" y="65"/>
                  </a:cxn>
                  <a:cxn ang="0">
                    <a:pos x="58" y="72"/>
                  </a:cxn>
                  <a:cxn ang="0">
                    <a:pos x="62" y="72"/>
                  </a:cxn>
                  <a:cxn ang="0">
                    <a:pos x="62" y="67"/>
                  </a:cxn>
                  <a:cxn ang="0">
                    <a:pos x="58" y="65"/>
                  </a:cxn>
                  <a:cxn ang="0">
                    <a:pos x="58" y="62"/>
                  </a:cxn>
                  <a:cxn ang="0">
                    <a:pos x="44" y="56"/>
                  </a:cxn>
                  <a:cxn ang="0">
                    <a:pos x="37" y="45"/>
                  </a:cxn>
                  <a:cxn ang="0">
                    <a:pos x="31" y="34"/>
                  </a:cxn>
                  <a:cxn ang="0">
                    <a:pos x="26" y="20"/>
                  </a:cxn>
                  <a:cxn ang="0">
                    <a:pos x="9" y="0"/>
                  </a:cxn>
                  <a:cxn ang="0">
                    <a:pos x="6" y="4"/>
                  </a:cxn>
                  <a:cxn ang="0">
                    <a:pos x="2" y="9"/>
                  </a:cxn>
                  <a:cxn ang="0">
                    <a:pos x="0" y="11"/>
                  </a:cxn>
                  <a:cxn ang="0">
                    <a:pos x="0" y="18"/>
                  </a:cxn>
                  <a:cxn ang="0">
                    <a:pos x="0" y="20"/>
                  </a:cxn>
                  <a:cxn ang="0">
                    <a:pos x="0" y="20"/>
                  </a:cxn>
                  <a:cxn ang="0">
                    <a:pos x="0" y="20"/>
                  </a:cxn>
                  <a:cxn ang="0">
                    <a:pos x="0" y="20"/>
                  </a:cxn>
                  <a:cxn ang="0">
                    <a:pos x="9" y="31"/>
                  </a:cxn>
                  <a:cxn ang="0">
                    <a:pos x="20" y="45"/>
                  </a:cxn>
                  <a:cxn ang="0">
                    <a:pos x="31" y="56"/>
                  </a:cxn>
                  <a:cxn ang="0">
                    <a:pos x="42" y="6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0" y="20"/>
                    </a:lnTo>
                    <a:lnTo>
                      <a:pt x="0" y="20"/>
                    </a:lnTo>
                    <a:lnTo>
                      <a:pt x="0" y="20"/>
                    </a:lnTo>
                    <a:lnTo>
                      <a:pt x="9" y="31"/>
                    </a:lnTo>
                    <a:lnTo>
                      <a:pt x="20" y="45"/>
                    </a:lnTo>
                    <a:lnTo>
                      <a:pt x="31" y="56"/>
                    </a:lnTo>
                    <a:lnTo>
                      <a:pt x="42" y="65"/>
                    </a:lnTo>
                  </a:path>
                </a:pathLst>
              </a:custGeom>
              <a:solidFill>
                <a:schemeClr val="folHlink"/>
              </a:solidFill>
              <a:ln w="9525">
                <a:noFill/>
                <a:round/>
                <a:headEnd type="none" w="sm" len="sm"/>
                <a:tailEnd type="none" w="sm" len="sm"/>
              </a:ln>
              <a:effectLst/>
            </p:spPr>
            <p:txBody>
              <a:bodyPr/>
              <a:lstStyle/>
              <a:p>
                <a:pPr>
                  <a:defRPr/>
                </a:pPr>
                <a:endParaRPr lang="en-US">
                  <a:latin typeface="Arial Narrow" pitchFamily="34" charset="0"/>
                  <a:cs typeface="Times New Roman" pitchFamily="18" charset="0"/>
                </a:endParaRPr>
              </a:p>
            </p:txBody>
          </p:sp>
        </p:grpSp>
      </p:grpSp>
      <p:sp>
        <p:nvSpPr>
          <p:cNvPr id="40988"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40989"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endParaRPr lang="zh-CN" alt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endParaRPr lang="zh-CN" alt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fld id="{B8CA845A-8991-644F-9703-5A54BC6D49A5}" type="slidenum">
              <a:rPr lang="zh-CN" altLang="en-US"/>
              <a:pPr/>
              <a:t>‹#›</a:t>
            </a:fld>
            <a:endParaRPr lang="en-US" altLang="zh-CN"/>
          </a:p>
        </p:txBody>
      </p:sp>
    </p:spTree>
    <p:extLst>
      <p:ext uri="{BB962C8B-B14F-4D97-AF65-F5344CB8AC3E}">
        <p14:creationId xmlns:p14="http://schemas.microsoft.com/office/powerpoint/2010/main" val="499452587"/>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fld id="{65504928-D6A7-A940-AA95-53EF674C3427}"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643133993"/>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fld id="{B4016723-870E-CF4A-973B-96CF26919278}"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3249266818"/>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endParaRPr lang="zh-CN" altLang="en-US"/>
          </a:p>
        </p:txBody>
      </p:sp>
      <p:sp>
        <p:nvSpPr>
          <p:cNvPr id="6" name="Rectangle 20"/>
          <p:cNvSpPr>
            <a:spLocks noGrp="1" noChangeArrowheads="1"/>
          </p:cNvSpPr>
          <p:nvPr>
            <p:ph type="ftr" sz="quarter" idx="11"/>
          </p:nvPr>
        </p:nvSpPr>
        <p:spPr>
          <a:ln/>
        </p:spPr>
        <p:txBody>
          <a:bodyPr/>
          <a:lstStyle>
            <a:lvl1pPr>
              <a:defRPr/>
            </a:lvl1pPr>
          </a:lstStyle>
          <a:p>
            <a:endParaRPr lang="zh-CN" altLang="en-US"/>
          </a:p>
        </p:txBody>
      </p:sp>
      <p:sp>
        <p:nvSpPr>
          <p:cNvPr id="7" name="Rectangle 21"/>
          <p:cNvSpPr>
            <a:spLocks noGrp="1" noChangeArrowheads="1"/>
          </p:cNvSpPr>
          <p:nvPr>
            <p:ph type="sldNum" sz="quarter" idx="12"/>
          </p:nvPr>
        </p:nvSpPr>
        <p:spPr>
          <a:ln/>
        </p:spPr>
        <p:txBody>
          <a:bodyPr/>
          <a:lstStyle>
            <a:lvl1pPr>
              <a:defRPr/>
            </a:lvl1pPr>
          </a:lstStyle>
          <a:p>
            <a:fld id="{057F751F-6D56-AD48-99C8-8387BB49BF4B}" type="slidenum">
              <a:rPr lang="zh-CN" altLang="en-US"/>
              <a:pPr/>
              <a:t>‹#›</a:t>
            </a:fld>
            <a:endParaRPr lang="en-US" altLang="zh-CN"/>
          </a:p>
        </p:txBody>
      </p:sp>
    </p:spTree>
    <p:extLst>
      <p:ext uri="{BB962C8B-B14F-4D97-AF65-F5344CB8AC3E}">
        <p14:creationId xmlns:p14="http://schemas.microsoft.com/office/powerpoint/2010/main" val="2756767854"/>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fld id="{2BA349E7-1397-5746-8869-95868D03C7C2}"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2153191815"/>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fld id="{8B122FF4-DF2C-F348-9D2F-D9B99B50077E}"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3360604574"/>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fld id="{A1084941-A11A-114A-8DD3-7CA4624B6DA3}"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1984122230"/>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fld id="{26D98BF8-B440-8B46-AA20-733ED7B5D776}"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3286203738"/>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fld id="{057F751F-6D56-AD48-99C8-8387BB49BF4B}"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3141984024"/>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fld id="{B77EB0C2-F15F-864E-8FF7-1C8E5E47F82F}"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2066889901"/>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fld id="{2F09ADE3-461C-5841-A8D3-71451C310FD3}"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590434574"/>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fld id="{8989EB65-12C4-4E4E-AF0B-D1BB713C1EB1}"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1287300374"/>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fld id="{286626A3-56F6-C441-9199-FB1C867F7BB6}"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1453464222"/>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w="9525">
              <a:noFill/>
              <a:miter lim="800000"/>
              <a:headEnd/>
              <a:tailEnd/>
            </a:ln>
            <a:effectLst/>
          </p:spPr>
          <p:txBody>
            <a:bodyPr/>
            <a:lstStyle/>
            <a:p>
              <a:endParaRPr lang="zh-CN" altLang="en-US">
                <a:ea typeface="SimSun" charset="0"/>
                <a:cs typeface="SimSu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w="9525">
              <a:noFill/>
              <a:miter lim="800000"/>
              <a:headEnd/>
              <a:tailEnd/>
            </a:ln>
            <a:effectLst/>
          </p:spPr>
          <p:txBody>
            <a:bodyPr/>
            <a:lstStyle/>
            <a:p>
              <a:endParaRPr lang="zh-CN" altLang="en-US">
                <a:ea typeface="SimSun" charset="0"/>
                <a:cs typeface="SimSun" charset="0"/>
              </a:endParaRPr>
            </a:p>
          </p:txBody>
        </p:sp>
        <p:sp>
          <p:nvSpPr>
            <p:cNvPr id="7" name="Oval 5"/>
            <p:cNvSpPr>
              <a:spLocks noChangeArrowheads="1"/>
            </p:cNvSpPr>
            <p:nvPr/>
          </p:nvSpPr>
          <p:spPr bwMode="invGray">
            <a:xfrm>
              <a:off x="555" y="74"/>
              <a:ext cx="42" cy="42"/>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8" name="Oval 6"/>
            <p:cNvSpPr>
              <a:spLocks noChangeArrowheads="1"/>
            </p:cNvSpPr>
            <p:nvPr/>
          </p:nvSpPr>
          <p:spPr bwMode="invGray">
            <a:xfrm>
              <a:off x="555" y="219"/>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9" name="Oval 7"/>
            <p:cNvSpPr>
              <a:spLocks noChangeArrowheads="1"/>
            </p:cNvSpPr>
            <p:nvPr/>
          </p:nvSpPr>
          <p:spPr bwMode="invGray">
            <a:xfrm>
              <a:off x="555" y="36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10" name="Oval 8"/>
            <p:cNvSpPr>
              <a:spLocks noChangeArrowheads="1"/>
            </p:cNvSpPr>
            <p:nvPr/>
          </p:nvSpPr>
          <p:spPr bwMode="invGray">
            <a:xfrm>
              <a:off x="555" y="651"/>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11" name="Oval 9"/>
            <p:cNvSpPr>
              <a:spLocks noChangeArrowheads="1"/>
            </p:cNvSpPr>
            <p:nvPr/>
          </p:nvSpPr>
          <p:spPr bwMode="invGray">
            <a:xfrm>
              <a:off x="555" y="794"/>
              <a:ext cx="42" cy="42"/>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ahLst/>
                <a:cxnLst>
                  <a:cxn ang="0">
                    <a:pos x="290" y="1016"/>
                  </a:cxn>
                  <a:cxn ang="0">
                    <a:pos x="316" y="974"/>
                  </a:cxn>
                  <a:cxn ang="0">
                    <a:pos x="354" y="920"/>
                  </a:cxn>
                  <a:cxn ang="0">
                    <a:pos x="384" y="884"/>
                  </a:cxn>
                  <a:cxn ang="0">
                    <a:pos x="381" y="832"/>
                  </a:cxn>
                  <a:cxn ang="0">
                    <a:pos x="370" y="794"/>
                  </a:cxn>
                  <a:cxn ang="0">
                    <a:pos x="361" y="760"/>
                  </a:cxn>
                  <a:cxn ang="0">
                    <a:pos x="361" y="734"/>
                  </a:cxn>
                  <a:cxn ang="0">
                    <a:pos x="359" y="707"/>
                  </a:cxn>
                  <a:cxn ang="0">
                    <a:pos x="373" y="691"/>
                  </a:cxn>
                  <a:cxn ang="0">
                    <a:pos x="391" y="686"/>
                  </a:cxn>
                  <a:cxn ang="0">
                    <a:pos x="395" y="680"/>
                  </a:cxn>
                  <a:cxn ang="0">
                    <a:pos x="390" y="671"/>
                  </a:cxn>
                  <a:cxn ang="0">
                    <a:pos x="386" y="660"/>
                  </a:cxn>
                  <a:cxn ang="0">
                    <a:pos x="437" y="635"/>
                  </a:cxn>
                  <a:cxn ang="0">
                    <a:pos x="442" y="619"/>
                  </a:cxn>
                  <a:cxn ang="0">
                    <a:pos x="438" y="604"/>
                  </a:cxn>
                  <a:cxn ang="0">
                    <a:pos x="400" y="543"/>
                  </a:cxn>
                  <a:cxn ang="0">
                    <a:pos x="384" y="474"/>
                  </a:cxn>
                  <a:cxn ang="0">
                    <a:pos x="354" y="455"/>
                  </a:cxn>
                  <a:cxn ang="0">
                    <a:pos x="326" y="433"/>
                  </a:cxn>
                  <a:cxn ang="0">
                    <a:pos x="312" y="411"/>
                  </a:cxn>
                  <a:cxn ang="0">
                    <a:pos x="307" y="391"/>
                  </a:cxn>
                  <a:cxn ang="0">
                    <a:pos x="290" y="339"/>
                  </a:cxn>
                  <a:cxn ang="0">
                    <a:pos x="308" y="289"/>
                  </a:cxn>
                  <a:cxn ang="0">
                    <a:pos x="298" y="278"/>
                  </a:cxn>
                  <a:cxn ang="0">
                    <a:pos x="280" y="307"/>
                  </a:cxn>
                  <a:cxn ang="0">
                    <a:pos x="269" y="283"/>
                  </a:cxn>
                  <a:cxn ang="0">
                    <a:pos x="272" y="224"/>
                  </a:cxn>
                  <a:cxn ang="0">
                    <a:pos x="280" y="177"/>
                  </a:cxn>
                  <a:cxn ang="0">
                    <a:pos x="280" y="146"/>
                  </a:cxn>
                  <a:cxn ang="0">
                    <a:pos x="281" y="123"/>
                  </a:cxn>
                  <a:cxn ang="0">
                    <a:pos x="290" y="104"/>
                  </a:cxn>
                  <a:cxn ang="0">
                    <a:pos x="296" y="97"/>
                  </a:cxn>
                  <a:cxn ang="0">
                    <a:pos x="298" y="94"/>
                  </a:cxn>
                  <a:cxn ang="0">
                    <a:pos x="301" y="92"/>
                  </a:cxn>
                  <a:cxn ang="0">
                    <a:pos x="307" y="83"/>
                  </a:cxn>
                  <a:cxn ang="0">
                    <a:pos x="317" y="79"/>
                  </a:cxn>
                  <a:cxn ang="0">
                    <a:pos x="328" y="77"/>
                  </a:cxn>
                  <a:cxn ang="0">
                    <a:pos x="337" y="74"/>
                  </a:cxn>
                  <a:cxn ang="0">
                    <a:pos x="345" y="67"/>
                  </a:cxn>
                  <a:cxn ang="0">
                    <a:pos x="337" y="50"/>
                  </a:cxn>
                  <a:cxn ang="0">
                    <a:pos x="337" y="47"/>
                  </a:cxn>
                  <a:cxn ang="0">
                    <a:pos x="337" y="43"/>
                  </a:cxn>
                  <a:cxn ang="0">
                    <a:pos x="337" y="41"/>
                  </a:cxn>
                  <a:cxn ang="0">
                    <a:pos x="334" y="38"/>
                  </a:cxn>
                  <a:cxn ang="0">
                    <a:pos x="321" y="21"/>
                  </a:cxn>
                  <a:cxn ang="0">
                    <a:pos x="316" y="0"/>
                  </a:cxn>
                  <a:cxn ang="0">
                    <a:pos x="188" y="94"/>
                  </a:cxn>
                  <a:cxn ang="0">
                    <a:pos x="88" y="218"/>
                  </a:cxn>
                  <a:cxn ang="0">
                    <a:pos x="21" y="366"/>
                  </a:cxn>
                  <a:cxn ang="0">
                    <a:pos x="0" y="530"/>
                  </a:cxn>
                  <a:cxn ang="0">
                    <a:pos x="20" y="680"/>
                  </a:cxn>
                  <a:cxn ang="0">
                    <a:pos x="74" y="819"/>
                  </a:cxn>
                  <a:cxn ang="0">
                    <a:pos x="160" y="938"/>
                  </a:cxn>
                  <a:cxn ang="0">
                    <a:pos x="272" y="1032"/>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6" y="97"/>
                    </a:lnTo>
                    <a:lnTo>
                      <a:pt x="298" y="94"/>
                    </a:lnTo>
                    <a:lnTo>
                      <a:pt x="298" y="94"/>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50"/>
                    </a:lnTo>
                    <a:lnTo>
                      <a:pt x="337" y="47"/>
                    </a:lnTo>
                    <a:lnTo>
                      <a:pt x="337" y="47"/>
                    </a:lnTo>
                    <a:lnTo>
                      <a:pt x="337" y="43"/>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w="9525">
                <a:noFill/>
                <a:round/>
                <a:headEnd type="none" w="sm" len="sm"/>
                <a:tailEnd type="none" w="sm" len="sm"/>
              </a:ln>
              <a:effectLst/>
            </p:spPr>
            <p:txBody>
              <a:bodyPr/>
              <a:lstStyle/>
              <a:p>
                <a:pPr>
                  <a:defRPr/>
                </a:pPr>
                <a:endParaRPr lang="en-US">
                  <a:latin typeface="Arial Narrow" pitchFamily="34" charset="0"/>
                  <a:cs typeface="Times New Roman" pitchFamily="18" charset="0"/>
                </a:endParaRPr>
              </a:p>
            </p:txBody>
          </p:sp>
          <p:sp>
            <p:nvSpPr>
              <p:cNvPr id="20" name="Freeform 26"/>
              <p:cNvSpPr>
                <a:spLocks/>
              </p:cNvSpPr>
              <p:nvPr/>
            </p:nvSpPr>
            <p:spPr bwMode="invGray">
              <a:xfrm>
                <a:off x="379" y="2327"/>
                <a:ext cx="824" cy="1203"/>
              </a:xfrm>
              <a:custGeom>
                <a:avLst/>
                <a:gdLst/>
                <a:ahLst/>
                <a:cxnLst>
                  <a:cxn ang="0">
                    <a:pos x="796" y="688"/>
                  </a:cxn>
                  <a:cxn ang="0">
                    <a:pos x="756" y="641"/>
                  </a:cxn>
                  <a:cxn ang="0">
                    <a:pos x="812" y="615"/>
                  </a:cxn>
                  <a:cxn ang="0">
                    <a:pos x="814" y="502"/>
                  </a:cxn>
                  <a:cxn ang="0">
                    <a:pos x="705" y="247"/>
                  </a:cxn>
                  <a:cxn ang="0">
                    <a:pos x="651" y="262"/>
                  </a:cxn>
                  <a:cxn ang="0">
                    <a:pos x="574" y="289"/>
                  </a:cxn>
                  <a:cxn ang="0">
                    <a:pos x="536" y="258"/>
                  </a:cxn>
                  <a:cxn ang="0">
                    <a:pos x="563" y="170"/>
                  </a:cxn>
                  <a:cxn ang="0">
                    <a:pos x="532" y="81"/>
                  </a:cxn>
                  <a:cxn ang="0">
                    <a:pos x="455" y="56"/>
                  </a:cxn>
                  <a:cxn ang="0">
                    <a:pos x="484" y="150"/>
                  </a:cxn>
                  <a:cxn ang="0">
                    <a:pos x="465" y="190"/>
                  </a:cxn>
                  <a:cxn ang="0">
                    <a:pos x="442" y="200"/>
                  </a:cxn>
                  <a:cxn ang="0">
                    <a:pos x="419" y="164"/>
                  </a:cxn>
                  <a:cxn ang="0">
                    <a:pos x="381" y="108"/>
                  </a:cxn>
                  <a:cxn ang="0">
                    <a:pos x="406" y="108"/>
                  </a:cxn>
                  <a:cxn ang="0">
                    <a:pos x="424" y="72"/>
                  </a:cxn>
                  <a:cxn ang="0">
                    <a:pos x="325" y="0"/>
                  </a:cxn>
                  <a:cxn ang="0">
                    <a:pos x="281" y="27"/>
                  </a:cxn>
                  <a:cxn ang="0">
                    <a:pos x="240" y="72"/>
                  </a:cxn>
                  <a:cxn ang="0">
                    <a:pos x="209" y="114"/>
                  </a:cxn>
                  <a:cxn ang="0">
                    <a:pos x="209" y="150"/>
                  </a:cxn>
                  <a:cxn ang="0">
                    <a:pos x="240" y="164"/>
                  </a:cxn>
                  <a:cxn ang="0">
                    <a:pos x="209" y="222"/>
                  </a:cxn>
                  <a:cxn ang="0">
                    <a:pos x="213" y="242"/>
                  </a:cxn>
                  <a:cxn ang="0">
                    <a:pos x="267" y="222"/>
                  </a:cxn>
                  <a:cxn ang="0">
                    <a:pos x="303" y="170"/>
                  </a:cxn>
                  <a:cxn ang="0">
                    <a:pos x="354" y="231"/>
                  </a:cxn>
                  <a:cxn ang="0">
                    <a:pos x="372" y="291"/>
                  </a:cxn>
                  <a:cxn ang="0">
                    <a:pos x="348" y="294"/>
                  </a:cxn>
                  <a:cxn ang="0">
                    <a:pos x="298" y="309"/>
                  </a:cxn>
                  <a:cxn ang="0">
                    <a:pos x="323" y="330"/>
                  </a:cxn>
                  <a:cxn ang="0">
                    <a:pos x="260" y="339"/>
                  </a:cxn>
                  <a:cxn ang="0">
                    <a:pos x="189" y="411"/>
                  </a:cxn>
                  <a:cxn ang="0">
                    <a:pos x="184" y="469"/>
                  </a:cxn>
                  <a:cxn ang="0">
                    <a:pos x="148" y="435"/>
                  </a:cxn>
                  <a:cxn ang="0">
                    <a:pos x="83" y="402"/>
                  </a:cxn>
                  <a:cxn ang="0">
                    <a:pos x="0" y="455"/>
                  </a:cxn>
                  <a:cxn ang="0">
                    <a:pos x="54" y="496"/>
                  </a:cxn>
                  <a:cxn ang="0">
                    <a:pos x="74" y="485"/>
                  </a:cxn>
                  <a:cxn ang="0">
                    <a:pos x="54" y="608"/>
                  </a:cxn>
                  <a:cxn ang="0">
                    <a:pos x="132" y="641"/>
                  </a:cxn>
                  <a:cxn ang="0">
                    <a:pos x="195" y="661"/>
                  </a:cxn>
                  <a:cxn ang="0">
                    <a:pos x="249" y="744"/>
                  </a:cxn>
                  <a:cxn ang="0">
                    <a:pos x="334" y="886"/>
                  </a:cxn>
                  <a:cxn ang="0">
                    <a:pos x="391" y="1007"/>
                  </a:cxn>
                  <a:cxn ang="0">
                    <a:pos x="292" y="1052"/>
                  </a:cxn>
                  <a:cxn ang="0">
                    <a:pos x="182" y="1105"/>
                  </a:cxn>
                  <a:cxn ang="0">
                    <a:pos x="68" y="1180"/>
                  </a:cxn>
                  <a:cxn ang="0">
                    <a:pos x="200" y="1202"/>
                  </a:cxn>
                  <a:cxn ang="0">
                    <a:pos x="417" y="1168"/>
                  </a:cxn>
                  <a:cxn ang="0">
                    <a:pos x="613" y="1052"/>
                  </a:cxn>
                  <a:cxn ang="0">
                    <a:pos x="610" y="929"/>
                  </a:cxn>
                  <a:cxn ang="0">
                    <a:pos x="543" y="888"/>
                  </a:cxn>
                  <a:cxn ang="0">
                    <a:pos x="567" y="791"/>
                  </a:cxn>
                  <a:cxn ang="0">
                    <a:pos x="655" y="738"/>
                  </a:cxn>
                  <a:cxn ang="0">
                    <a:pos x="725" y="713"/>
                  </a:cxn>
                  <a:cxn ang="0">
                    <a:pos x="792" y="729"/>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108"/>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0"/>
                    </a:lnTo>
                    <a:lnTo>
                      <a:pt x="209" y="110"/>
                    </a:lnTo>
                    <a:lnTo>
                      <a:pt x="209" y="114"/>
                    </a:lnTo>
                    <a:lnTo>
                      <a:pt x="184" y="139"/>
                    </a:lnTo>
                    <a:lnTo>
                      <a:pt x="184" y="139"/>
                    </a:lnTo>
                    <a:lnTo>
                      <a:pt x="184" y="139"/>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09" y="238"/>
                    </a:lnTo>
                    <a:lnTo>
                      <a:pt x="213" y="242"/>
                    </a:lnTo>
                    <a:lnTo>
                      <a:pt x="213" y="242"/>
                    </a:lnTo>
                    <a:lnTo>
                      <a:pt x="215" y="244"/>
                    </a:lnTo>
                    <a:lnTo>
                      <a:pt x="231" y="233"/>
                    </a:lnTo>
                    <a:lnTo>
                      <a:pt x="260" y="231"/>
                    </a:lnTo>
                    <a:lnTo>
                      <a:pt x="260" y="227"/>
                    </a:lnTo>
                    <a:lnTo>
                      <a:pt x="262" y="226"/>
                    </a:lnTo>
                    <a:lnTo>
                      <a:pt x="265" y="226"/>
                    </a:lnTo>
                    <a:lnTo>
                      <a:pt x="267" y="222"/>
                    </a:lnTo>
                    <a:lnTo>
                      <a:pt x="267" y="200"/>
                    </a:lnTo>
                    <a:lnTo>
                      <a:pt x="289" y="155"/>
                    </a:lnTo>
                    <a:lnTo>
                      <a:pt x="289" y="155"/>
                    </a:lnTo>
                    <a:lnTo>
                      <a:pt x="292" y="155"/>
                    </a:lnTo>
                    <a:lnTo>
                      <a:pt x="292"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23" y="330"/>
                    </a:lnTo>
                    <a:lnTo>
                      <a:pt x="319" y="334"/>
                    </a:lnTo>
                    <a:lnTo>
                      <a:pt x="317" y="339"/>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w="9525">
                <a:noFill/>
                <a:round/>
                <a:headEnd type="none" w="sm" len="sm"/>
                <a:tailEnd type="none" w="sm" len="sm"/>
              </a:ln>
              <a:effectLst/>
            </p:spPr>
            <p:txBody>
              <a:bodyPr/>
              <a:lstStyle/>
              <a:p>
                <a:pPr>
                  <a:defRPr/>
                </a:pPr>
                <a:endParaRPr lang="en-US">
                  <a:latin typeface="Arial Narrow" pitchFamily="34" charset="0"/>
                  <a:cs typeface="Times New Roman" pitchFamily="18" charset="0"/>
                </a:endParaRPr>
              </a:p>
            </p:txBody>
          </p:sp>
          <p:sp>
            <p:nvSpPr>
              <p:cNvPr id="21" name="Freeform 27"/>
              <p:cNvSpPr>
                <a:spLocks/>
              </p:cNvSpPr>
              <p:nvPr/>
            </p:nvSpPr>
            <p:spPr bwMode="invGray">
              <a:xfrm>
                <a:off x="530" y="2834"/>
                <a:ext cx="63" cy="73"/>
              </a:xfrm>
              <a:custGeom>
                <a:avLst/>
                <a:gdLst/>
                <a:ahLst/>
                <a:cxnLst>
                  <a:cxn ang="0">
                    <a:pos x="42" y="65"/>
                  </a:cxn>
                  <a:cxn ang="0">
                    <a:pos x="58" y="72"/>
                  </a:cxn>
                  <a:cxn ang="0">
                    <a:pos x="62" y="72"/>
                  </a:cxn>
                  <a:cxn ang="0">
                    <a:pos x="62" y="67"/>
                  </a:cxn>
                  <a:cxn ang="0">
                    <a:pos x="58" y="65"/>
                  </a:cxn>
                  <a:cxn ang="0">
                    <a:pos x="58" y="62"/>
                  </a:cxn>
                  <a:cxn ang="0">
                    <a:pos x="44" y="56"/>
                  </a:cxn>
                  <a:cxn ang="0">
                    <a:pos x="37" y="45"/>
                  </a:cxn>
                  <a:cxn ang="0">
                    <a:pos x="31" y="34"/>
                  </a:cxn>
                  <a:cxn ang="0">
                    <a:pos x="26" y="20"/>
                  </a:cxn>
                  <a:cxn ang="0">
                    <a:pos x="9" y="0"/>
                  </a:cxn>
                  <a:cxn ang="0">
                    <a:pos x="6" y="4"/>
                  </a:cxn>
                  <a:cxn ang="0">
                    <a:pos x="2" y="9"/>
                  </a:cxn>
                  <a:cxn ang="0">
                    <a:pos x="0" y="11"/>
                  </a:cxn>
                  <a:cxn ang="0">
                    <a:pos x="0" y="18"/>
                  </a:cxn>
                  <a:cxn ang="0">
                    <a:pos x="0" y="20"/>
                  </a:cxn>
                  <a:cxn ang="0">
                    <a:pos x="0" y="20"/>
                  </a:cxn>
                  <a:cxn ang="0">
                    <a:pos x="0" y="20"/>
                  </a:cxn>
                  <a:cxn ang="0">
                    <a:pos x="0" y="20"/>
                  </a:cxn>
                  <a:cxn ang="0">
                    <a:pos x="9" y="31"/>
                  </a:cxn>
                  <a:cxn ang="0">
                    <a:pos x="20" y="45"/>
                  </a:cxn>
                  <a:cxn ang="0">
                    <a:pos x="31" y="56"/>
                  </a:cxn>
                  <a:cxn ang="0">
                    <a:pos x="42" y="6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0" y="20"/>
                    </a:lnTo>
                    <a:lnTo>
                      <a:pt x="0" y="20"/>
                    </a:lnTo>
                    <a:lnTo>
                      <a:pt x="0" y="20"/>
                    </a:lnTo>
                    <a:lnTo>
                      <a:pt x="9" y="31"/>
                    </a:lnTo>
                    <a:lnTo>
                      <a:pt x="20" y="45"/>
                    </a:lnTo>
                    <a:lnTo>
                      <a:pt x="31" y="56"/>
                    </a:lnTo>
                    <a:lnTo>
                      <a:pt x="42" y="65"/>
                    </a:lnTo>
                  </a:path>
                </a:pathLst>
              </a:custGeom>
              <a:solidFill>
                <a:schemeClr val="folHlink"/>
              </a:solidFill>
              <a:ln w="9525">
                <a:noFill/>
                <a:round/>
                <a:headEnd type="none" w="sm" len="sm"/>
                <a:tailEnd type="none" w="sm" len="sm"/>
              </a:ln>
              <a:effectLst/>
            </p:spPr>
            <p:txBody>
              <a:bodyPr/>
              <a:lstStyle/>
              <a:p>
                <a:pPr>
                  <a:defRPr/>
                </a:pPr>
                <a:endParaRPr lang="en-US">
                  <a:latin typeface="Arial Narrow" pitchFamily="34" charset="0"/>
                  <a:cs typeface="Times New Roman" pitchFamily="18" charset="0"/>
                </a:endParaRPr>
              </a:p>
            </p:txBody>
          </p:sp>
        </p:grpSp>
      </p:grpSp>
      <p:sp>
        <p:nvSpPr>
          <p:cNvPr id="40988"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40989"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endParaRPr lang="zh-CN" alt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endParaRPr lang="zh-CN" alt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fld id="{B8CA845A-8991-644F-9703-5A54BC6D49A5}" type="slidenum">
              <a:rPr lang="zh-CN" altLang="en-US"/>
              <a:pPr/>
              <a:t>‹#›</a:t>
            </a:fld>
            <a:endParaRPr lang="en-US" altLang="zh-CN"/>
          </a:p>
        </p:txBody>
      </p:sp>
    </p:spTree>
    <p:extLst>
      <p:ext uri="{BB962C8B-B14F-4D97-AF65-F5344CB8AC3E}">
        <p14:creationId xmlns:p14="http://schemas.microsoft.com/office/powerpoint/2010/main" val="499452587"/>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endParaRPr lang="zh-CN" altLang="en-US"/>
          </a:p>
        </p:txBody>
      </p:sp>
      <p:sp>
        <p:nvSpPr>
          <p:cNvPr id="6" name="Rectangle 20"/>
          <p:cNvSpPr>
            <a:spLocks noGrp="1" noChangeArrowheads="1"/>
          </p:cNvSpPr>
          <p:nvPr>
            <p:ph type="ftr" sz="quarter" idx="11"/>
          </p:nvPr>
        </p:nvSpPr>
        <p:spPr>
          <a:ln/>
        </p:spPr>
        <p:txBody>
          <a:bodyPr/>
          <a:lstStyle>
            <a:lvl1pPr>
              <a:defRPr/>
            </a:lvl1pPr>
          </a:lstStyle>
          <a:p>
            <a:endParaRPr lang="zh-CN" altLang="en-US"/>
          </a:p>
        </p:txBody>
      </p:sp>
      <p:sp>
        <p:nvSpPr>
          <p:cNvPr id="7" name="Rectangle 21"/>
          <p:cNvSpPr>
            <a:spLocks noGrp="1" noChangeArrowheads="1"/>
          </p:cNvSpPr>
          <p:nvPr>
            <p:ph type="sldNum" sz="quarter" idx="12"/>
          </p:nvPr>
        </p:nvSpPr>
        <p:spPr>
          <a:ln/>
        </p:spPr>
        <p:txBody>
          <a:bodyPr/>
          <a:lstStyle>
            <a:lvl1pPr>
              <a:defRPr/>
            </a:lvl1pPr>
          </a:lstStyle>
          <a:p>
            <a:fld id="{B77EB0C2-F15F-864E-8FF7-1C8E5E47F82F}" type="slidenum">
              <a:rPr lang="zh-CN" altLang="en-US"/>
              <a:pPr/>
              <a:t>‹#›</a:t>
            </a:fld>
            <a:endParaRPr lang="en-US" altLang="zh-CN"/>
          </a:p>
        </p:txBody>
      </p:sp>
    </p:spTree>
    <p:extLst>
      <p:ext uri="{BB962C8B-B14F-4D97-AF65-F5344CB8AC3E}">
        <p14:creationId xmlns:p14="http://schemas.microsoft.com/office/powerpoint/2010/main" val="2624049369"/>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fld id="{65504928-D6A7-A940-AA95-53EF674C3427}"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643133993"/>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fld id="{B4016723-870E-CF4A-973B-96CF26919278}"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3249266818"/>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fld id="{2BA349E7-1397-5746-8869-95868D03C7C2}"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2153191815"/>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fld id="{8B122FF4-DF2C-F348-9D2F-D9B99B50077E}"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3360604574"/>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fld id="{A1084941-A11A-114A-8DD3-7CA4624B6DA3}"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1984122230"/>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fld id="{26D98BF8-B440-8B46-AA20-733ED7B5D776}"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3286203738"/>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fld id="{057F751F-6D56-AD48-99C8-8387BB49BF4B}"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3141984024"/>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fld id="{B77EB0C2-F15F-864E-8FF7-1C8E5E47F82F}"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2066889901"/>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fld id="{2F09ADE3-461C-5841-A8D3-71451C310FD3}"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590434574"/>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fld id="{8989EB65-12C4-4E4E-AF0B-D1BB713C1EB1}"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1287300374"/>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endParaRPr lang="zh-CN" altLang="en-US"/>
          </a:p>
        </p:txBody>
      </p:sp>
      <p:sp>
        <p:nvSpPr>
          <p:cNvPr id="5" name="Rectangle 20"/>
          <p:cNvSpPr>
            <a:spLocks noGrp="1" noChangeArrowheads="1"/>
          </p:cNvSpPr>
          <p:nvPr>
            <p:ph type="ftr" sz="quarter" idx="11"/>
          </p:nvPr>
        </p:nvSpPr>
        <p:spPr>
          <a:ln/>
        </p:spPr>
        <p:txBody>
          <a:bodyPr/>
          <a:lstStyle>
            <a:lvl1pPr>
              <a:defRPr/>
            </a:lvl1pPr>
          </a:lstStyle>
          <a:p>
            <a:endParaRPr lang="zh-CN" altLang="en-US"/>
          </a:p>
        </p:txBody>
      </p:sp>
      <p:sp>
        <p:nvSpPr>
          <p:cNvPr id="6" name="Rectangle 21"/>
          <p:cNvSpPr>
            <a:spLocks noGrp="1" noChangeArrowheads="1"/>
          </p:cNvSpPr>
          <p:nvPr>
            <p:ph type="sldNum" sz="quarter" idx="12"/>
          </p:nvPr>
        </p:nvSpPr>
        <p:spPr>
          <a:ln/>
        </p:spPr>
        <p:txBody>
          <a:bodyPr/>
          <a:lstStyle>
            <a:lvl1pPr>
              <a:defRPr/>
            </a:lvl1pPr>
          </a:lstStyle>
          <a:p>
            <a:fld id="{2F09ADE3-461C-5841-A8D3-71451C310FD3}" type="slidenum">
              <a:rPr lang="zh-CN" altLang="en-US"/>
              <a:pPr/>
              <a:t>‹#›</a:t>
            </a:fld>
            <a:endParaRPr lang="en-US" altLang="zh-CN"/>
          </a:p>
        </p:txBody>
      </p:sp>
    </p:spTree>
    <p:extLst>
      <p:ext uri="{BB962C8B-B14F-4D97-AF65-F5344CB8AC3E}">
        <p14:creationId xmlns:p14="http://schemas.microsoft.com/office/powerpoint/2010/main" val="2271288288"/>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fld id="{286626A3-56F6-C441-9199-FB1C867F7BB6}"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1453464222"/>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4244717644"/>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238388199"/>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652996779"/>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573004307"/>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101944454"/>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197005298"/>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033004658"/>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134697854"/>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814486116"/>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endParaRPr lang="zh-CN" altLang="en-US"/>
          </a:p>
        </p:txBody>
      </p:sp>
      <p:sp>
        <p:nvSpPr>
          <p:cNvPr id="5" name="Rectangle 20"/>
          <p:cNvSpPr>
            <a:spLocks noGrp="1" noChangeArrowheads="1"/>
          </p:cNvSpPr>
          <p:nvPr>
            <p:ph type="ftr" sz="quarter" idx="11"/>
          </p:nvPr>
        </p:nvSpPr>
        <p:spPr>
          <a:ln/>
        </p:spPr>
        <p:txBody>
          <a:bodyPr/>
          <a:lstStyle>
            <a:lvl1pPr>
              <a:defRPr/>
            </a:lvl1pPr>
          </a:lstStyle>
          <a:p>
            <a:endParaRPr lang="zh-CN" altLang="en-US"/>
          </a:p>
        </p:txBody>
      </p:sp>
      <p:sp>
        <p:nvSpPr>
          <p:cNvPr id="6" name="Rectangle 21"/>
          <p:cNvSpPr>
            <a:spLocks noGrp="1" noChangeArrowheads="1"/>
          </p:cNvSpPr>
          <p:nvPr>
            <p:ph type="sldNum" sz="quarter" idx="12"/>
          </p:nvPr>
        </p:nvSpPr>
        <p:spPr>
          <a:ln/>
        </p:spPr>
        <p:txBody>
          <a:bodyPr/>
          <a:lstStyle>
            <a:lvl1pPr>
              <a:defRPr/>
            </a:lvl1pPr>
          </a:lstStyle>
          <a:p>
            <a:fld id="{8989EB65-12C4-4E4E-AF0B-D1BB713C1EB1}" type="slidenum">
              <a:rPr lang="zh-CN" altLang="en-US"/>
              <a:pPr/>
              <a:t>‹#›</a:t>
            </a:fld>
            <a:endParaRPr lang="en-US" altLang="zh-CN"/>
          </a:p>
        </p:txBody>
      </p:sp>
    </p:spTree>
    <p:extLst>
      <p:ext uri="{BB962C8B-B14F-4D97-AF65-F5344CB8AC3E}">
        <p14:creationId xmlns:p14="http://schemas.microsoft.com/office/powerpoint/2010/main" val="3693406643"/>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4246493704"/>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371004780"/>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138567707"/>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997923290"/>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82336481"/>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2124491"/>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4502183"/>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40556944"/>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88936085"/>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8039916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9"/>
          <p:cNvSpPr>
            <a:spLocks noGrp="1" noChangeArrowheads="1"/>
          </p:cNvSpPr>
          <p:nvPr>
            <p:ph type="dt" sz="half" idx="10"/>
          </p:nvPr>
        </p:nvSpPr>
        <p:spPr>
          <a:ln/>
        </p:spPr>
        <p:txBody>
          <a:bodyPr/>
          <a:lstStyle>
            <a:lvl1pPr>
              <a:defRPr/>
            </a:lvl1pPr>
          </a:lstStyle>
          <a:p>
            <a:endParaRPr lang="zh-CN" altLang="en-US"/>
          </a:p>
        </p:txBody>
      </p:sp>
      <p:sp>
        <p:nvSpPr>
          <p:cNvPr id="5" name="Rectangle 20"/>
          <p:cNvSpPr>
            <a:spLocks noGrp="1" noChangeArrowheads="1"/>
          </p:cNvSpPr>
          <p:nvPr>
            <p:ph type="ftr" sz="quarter" idx="11"/>
          </p:nvPr>
        </p:nvSpPr>
        <p:spPr>
          <a:ln/>
        </p:spPr>
        <p:txBody>
          <a:bodyPr/>
          <a:lstStyle>
            <a:lvl1pPr>
              <a:defRPr/>
            </a:lvl1pPr>
          </a:lstStyle>
          <a:p>
            <a:endParaRPr lang="zh-CN" altLang="en-US"/>
          </a:p>
        </p:txBody>
      </p:sp>
      <p:sp>
        <p:nvSpPr>
          <p:cNvPr id="6" name="Rectangle 21"/>
          <p:cNvSpPr>
            <a:spLocks noGrp="1" noChangeArrowheads="1"/>
          </p:cNvSpPr>
          <p:nvPr>
            <p:ph type="sldNum" sz="quarter" idx="12"/>
          </p:nvPr>
        </p:nvSpPr>
        <p:spPr>
          <a:ln/>
        </p:spPr>
        <p:txBody>
          <a:bodyPr/>
          <a:lstStyle>
            <a:lvl1pPr>
              <a:defRPr/>
            </a:lvl1pPr>
          </a:lstStyle>
          <a:p>
            <a:fld id="{286626A3-56F6-C441-9199-FB1C867F7BB6}" type="slidenum">
              <a:rPr lang="zh-CN" altLang="en-US"/>
              <a:pPr/>
              <a:t>‹#›</a:t>
            </a:fld>
            <a:endParaRPr lang="en-US" altLang="zh-CN"/>
          </a:p>
        </p:txBody>
      </p:sp>
    </p:spTree>
    <p:extLst>
      <p:ext uri="{BB962C8B-B14F-4D97-AF65-F5344CB8AC3E}">
        <p14:creationId xmlns:p14="http://schemas.microsoft.com/office/powerpoint/2010/main" val="3023036971"/>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87129284"/>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00073514"/>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66698684"/>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80289181"/>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93034478"/>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97407717"/>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4827228"/>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79465360"/>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07495843"/>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06319116"/>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endParaRPr lang="zh-CN" altLang="en-US">
                <a:ea typeface="SimSun" charset="0"/>
                <a:cs typeface="SimSun"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endParaRPr lang="zh-CN" altLang="en-US">
                <a:ea typeface="SimSun" charset="0"/>
                <a:cs typeface="SimSun"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endParaRPr lang="zh-CN" altLang="en-US">
                <a:ea typeface="SimSun" charset="0"/>
                <a:cs typeface="SimSun"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endParaRPr lang="zh-CN" altLang="en-US">
                <a:ea typeface="SimSun" charset="0"/>
                <a:cs typeface="SimSun"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endParaRPr lang="zh-CN" altLang="en-US">
                <a:ea typeface="SimSun" charset="0"/>
                <a:cs typeface="SimSun"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endParaRPr lang="zh-CN" altLang="en-US">
                <a:ea typeface="SimSun" charset="0"/>
                <a:cs typeface="SimSun"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endParaRPr lang="zh-CN" altLang="en-US">
                <a:ea typeface="SimSun" charset="0"/>
                <a:cs typeface="SimSun"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endParaRPr lang="zh-CN" altLang="en-US">
                <a:ea typeface="SimSun" charset="0"/>
                <a:cs typeface="SimSun"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endParaRPr lang="zh-CN" altLang="en-US">
                <a:ea typeface="SimSun" charset="0"/>
                <a:cs typeface="SimSun"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endParaRPr lang="zh-CN" altLang="en-US">
                <a:ea typeface="SimSun" charset="0"/>
                <a:cs typeface="SimSun"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endParaRPr lang="zh-CN" altLang="en-US">
                <a:ea typeface="SimSun" charset="0"/>
                <a:cs typeface="SimSun"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endParaRPr lang="zh-CN" altLang="en-US">
                <a:ea typeface="SimSun" charset="0"/>
                <a:cs typeface="SimSun"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endParaRPr lang="zh-CN" altLang="en-US">
                <a:ea typeface="SimSun" charset="0"/>
                <a:cs typeface="SimSun"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endParaRPr lang="zh-CN" altLang="en-US">
                <a:ea typeface="SimSun" charset="0"/>
                <a:cs typeface="SimSun"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grpSp>
      <p:sp>
        <p:nvSpPr>
          <p:cNvPr id="50215"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50216"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endParaRPr lang="zh-CN" altLang="en-US"/>
          </a:p>
        </p:txBody>
      </p:sp>
      <p:sp>
        <p:nvSpPr>
          <p:cNvPr id="40" name="Rectangle 38"/>
          <p:cNvSpPr>
            <a:spLocks noGrp="1" noChangeArrowheads="1"/>
          </p:cNvSpPr>
          <p:nvPr>
            <p:ph type="ftr" sz="quarter" idx="11"/>
          </p:nvPr>
        </p:nvSpPr>
        <p:spPr/>
        <p:txBody>
          <a:bodyPr/>
          <a:lstStyle>
            <a:lvl1pPr>
              <a:defRPr/>
            </a:lvl1pPr>
          </a:lstStyle>
          <a:p>
            <a:endParaRPr lang="zh-CN" altLang="en-US"/>
          </a:p>
        </p:txBody>
      </p:sp>
      <p:sp>
        <p:nvSpPr>
          <p:cNvPr id="41" name="Rectangle 41"/>
          <p:cNvSpPr>
            <a:spLocks noGrp="1" noChangeArrowheads="1"/>
          </p:cNvSpPr>
          <p:nvPr>
            <p:ph type="sldNum" sz="quarter" idx="12"/>
          </p:nvPr>
        </p:nvSpPr>
        <p:spPr/>
        <p:txBody>
          <a:bodyPr/>
          <a:lstStyle>
            <a:lvl1pPr>
              <a:defRPr/>
            </a:lvl1pPr>
          </a:lstStyle>
          <a:p>
            <a:fld id="{88B19FCE-9AE9-8E41-BC6E-56A3F09CDC06}" type="slidenum">
              <a:rPr lang="zh-CN" altLang="en-US"/>
              <a:pPr/>
              <a:t>‹#›</a:t>
            </a:fld>
            <a:endParaRPr lang="en-US" altLang="zh-CN"/>
          </a:p>
        </p:txBody>
      </p:sp>
    </p:spTree>
    <p:extLst>
      <p:ext uri="{BB962C8B-B14F-4D97-AF65-F5344CB8AC3E}">
        <p14:creationId xmlns:p14="http://schemas.microsoft.com/office/powerpoint/2010/main" val="3659843994"/>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55338987"/>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13191157"/>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55672598"/>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29101397"/>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59110781"/>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50878080"/>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86653165"/>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22377944"/>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07659026"/>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48070747"/>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zh-CN" altLang="en-US"/>
          </a:p>
        </p:txBody>
      </p:sp>
      <p:sp>
        <p:nvSpPr>
          <p:cNvPr id="5" name="Rectangle 40"/>
          <p:cNvSpPr>
            <a:spLocks noGrp="1" noChangeArrowheads="1"/>
          </p:cNvSpPr>
          <p:nvPr>
            <p:ph type="ftr" sz="quarter" idx="11"/>
          </p:nvPr>
        </p:nvSpPr>
        <p:spPr>
          <a:ln/>
        </p:spPr>
        <p:txBody>
          <a:bodyPr/>
          <a:lstStyle>
            <a:lvl1pPr>
              <a:defRPr/>
            </a:lvl1pPr>
          </a:lstStyle>
          <a:p>
            <a:endParaRPr lang="zh-CN" altLang="en-US"/>
          </a:p>
        </p:txBody>
      </p:sp>
      <p:sp>
        <p:nvSpPr>
          <p:cNvPr id="6" name="Rectangle 41"/>
          <p:cNvSpPr>
            <a:spLocks noGrp="1" noChangeArrowheads="1"/>
          </p:cNvSpPr>
          <p:nvPr>
            <p:ph type="sldNum" sz="quarter" idx="12"/>
          </p:nvPr>
        </p:nvSpPr>
        <p:spPr>
          <a:ln/>
        </p:spPr>
        <p:txBody>
          <a:bodyPr/>
          <a:lstStyle>
            <a:lvl1pPr>
              <a:defRPr/>
            </a:lvl1pPr>
          </a:lstStyle>
          <a:p>
            <a:fld id="{11424772-505F-0341-97B2-7ED16EA4E4E4}" type="slidenum">
              <a:rPr lang="zh-CN" altLang="en-US"/>
              <a:pPr/>
              <a:t>‹#›</a:t>
            </a:fld>
            <a:endParaRPr lang="en-US" altLang="zh-CN"/>
          </a:p>
        </p:txBody>
      </p:sp>
    </p:spTree>
    <p:extLst>
      <p:ext uri="{BB962C8B-B14F-4D97-AF65-F5344CB8AC3E}">
        <p14:creationId xmlns:p14="http://schemas.microsoft.com/office/powerpoint/2010/main" val="634745500"/>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70521525"/>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38335743"/>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88576690"/>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06046685"/>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15068715"/>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17674122"/>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58143039"/>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4134287722"/>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765784830"/>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79882946"/>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endParaRPr lang="zh-CN" altLang="en-US"/>
          </a:p>
        </p:txBody>
      </p:sp>
      <p:sp>
        <p:nvSpPr>
          <p:cNvPr id="5" name="Rectangle 40"/>
          <p:cNvSpPr>
            <a:spLocks noGrp="1" noChangeArrowheads="1"/>
          </p:cNvSpPr>
          <p:nvPr>
            <p:ph type="ftr" sz="quarter" idx="11"/>
          </p:nvPr>
        </p:nvSpPr>
        <p:spPr>
          <a:ln/>
        </p:spPr>
        <p:txBody>
          <a:bodyPr/>
          <a:lstStyle>
            <a:lvl1pPr>
              <a:defRPr/>
            </a:lvl1pPr>
          </a:lstStyle>
          <a:p>
            <a:endParaRPr lang="zh-CN" altLang="en-US"/>
          </a:p>
        </p:txBody>
      </p:sp>
      <p:sp>
        <p:nvSpPr>
          <p:cNvPr id="6" name="Rectangle 41"/>
          <p:cNvSpPr>
            <a:spLocks noGrp="1" noChangeArrowheads="1"/>
          </p:cNvSpPr>
          <p:nvPr>
            <p:ph type="sldNum" sz="quarter" idx="12"/>
          </p:nvPr>
        </p:nvSpPr>
        <p:spPr>
          <a:ln/>
        </p:spPr>
        <p:txBody>
          <a:bodyPr/>
          <a:lstStyle>
            <a:lvl1pPr>
              <a:defRPr/>
            </a:lvl1pPr>
          </a:lstStyle>
          <a:p>
            <a:fld id="{F7F2FC8E-49BB-7444-B98C-DAE4CE7304C4}" type="slidenum">
              <a:rPr lang="zh-CN" altLang="en-US"/>
              <a:pPr/>
              <a:t>‹#›</a:t>
            </a:fld>
            <a:endParaRPr lang="en-US" altLang="zh-CN"/>
          </a:p>
        </p:txBody>
      </p:sp>
    </p:spTree>
    <p:extLst>
      <p:ext uri="{BB962C8B-B14F-4D97-AF65-F5344CB8AC3E}">
        <p14:creationId xmlns:p14="http://schemas.microsoft.com/office/powerpoint/2010/main" val="4020497594"/>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828338261"/>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215627732"/>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663347694"/>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510885340"/>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4087872105"/>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4072600349"/>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457251778"/>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343013871"/>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987592524"/>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192924741"/>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zh-CN" altLang="en-US"/>
          </a:p>
        </p:txBody>
      </p:sp>
      <p:sp>
        <p:nvSpPr>
          <p:cNvPr id="6" name="Rectangle 40"/>
          <p:cNvSpPr>
            <a:spLocks noGrp="1" noChangeArrowheads="1"/>
          </p:cNvSpPr>
          <p:nvPr>
            <p:ph type="ftr" sz="quarter" idx="11"/>
          </p:nvPr>
        </p:nvSpPr>
        <p:spPr>
          <a:ln/>
        </p:spPr>
        <p:txBody>
          <a:bodyPr/>
          <a:lstStyle>
            <a:lvl1pPr>
              <a:defRPr/>
            </a:lvl1pPr>
          </a:lstStyle>
          <a:p>
            <a:endParaRPr lang="zh-CN" altLang="en-US"/>
          </a:p>
        </p:txBody>
      </p:sp>
      <p:sp>
        <p:nvSpPr>
          <p:cNvPr id="7" name="Rectangle 41"/>
          <p:cNvSpPr>
            <a:spLocks noGrp="1" noChangeArrowheads="1"/>
          </p:cNvSpPr>
          <p:nvPr>
            <p:ph type="sldNum" sz="quarter" idx="12"/>
          </p:nvPr>
        </p:nvSpPr>
        <p:spPr>
          <a:ln/>
        </p:spPr>
        <p:txBody>
          <a:bodyPr/>
          <a:lstStyle>
            <a:lvl1pPr>
              <a:defRPr/>
            </a:lvl1pPr>
          </a:lstStyle>
          <a:p>
            <a:fld id="{B0DB52C5-9AB7-FD48-B31C-2DF902ABBFC2}" type="slidenum">
              <a:rPr lang="zh-CN" altLang="en-US"/>
              <a:pPr/>
              <a:t>‹#›</a:t>
            </a:fld>
            <a:endParaRPr lang="en-US" altLang="zh-CN"/>
          </a:p>
        </p:txBody>
      </p:sp>
    </p:spTree>
    <p:extLst>
      <p:ext uri="{BB962C8B-B14F-4D97-AF65-F5344CB8AC3E}">
        <p14:creationId xmlns:p14="http://schemas.microsoft.com/office/powerpoint/2010/main" val="4284634971"/>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38746145"/>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64684860"/>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41308572"/>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0030185"/>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41569206"/>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30125078"/>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02979635"/>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28236967"/>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30447734"/>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3122506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6"/>
          <p:cNvSpPr>
            <a:spLocks noGrp="1" noChangeArrowheads="1"/>
          </p:cNvSpPr>
          <p:nvPr>
            <p:ph type="dt" sz="half" idx="10"/>
          </p:nvPr>
        </p:nvSpPr>
        <p:spPr>
          <a:ln/>
        </p:spPr>
        <p:txBody>
          <a:bodyPr/>
          <a:lstStyle>
            <a:lvl1pPr>
              <a:defRPr/>
            </a:lvl1pPr>
          </a:lstStyle>
          <a:p>
            <a:endParaRPr lang="zh-CN" altLang="en-US"/>
          </a:p>
        </p:txBody>
      </p:sp>
      <p:sp>
        <p:nvSpPr>
          <p:cNvPr id="8" name="Rectangle 1027"/>
          <p:cNvSpPr>
            <a:spLocks noGrp="1" noChangeArrowheads="1"/>
          </p:cNvSpPr>
          <p:nvPr>
            <p:ph type="sldNum" sz="quarter" idx="11"/>
          </p:nvPr>
        </p:nvSpPr>
        <p:spPr>
          <a:ln/>
        </p:spPr>
        <p:txBody>
          <a:bodyPr/>
          <a:lstStyle>
            <a:lvl1pPr>
              <a:defRPr/>
            </a:lvl1pPr>
          </a:lstStyle>
          <a:p>
            <a:fld id="{CC64E75D-AA0F-7449-93B1-EE40F5C3CB8F}" type="slidenum">
              <a:rPr lang="zh-CN" altLang="en-US"/>
              <a:pPr/>
              <a:t>‹#›</a:t>
            </a:fld>
            <a:endParaRPr lang="en-US" altLang="zh-CN"/>
          </a:p>
        </p:txBody>
      </p:sp>
      <p:sp>
        <p:nvSpPr>
          <p:cNvPr id="9" name="Rectangle 1038"/>
          <p:cNvSpPr>
            <a:spLocks noGrp="1" noChangeArrowheads="1"/>
          </p:cNvSpPr>
          <p:nvPr>
            <p:ph type="ftr" sz="quarter" idx="12"/>
          </p:nvPr>
        </p:nvSpPr>
        <p:spPr>
          <a:ln/>
        </p:spPr>
        <p:txBody>
          <a:bodyPr/>
          <a:lstStyle>
            <a:lvl1pPr>
              <a:defRPr/>
            </a:lvl1pPr>
          </a:lstStyle>
          <a:p>
            <a:endParaRPr lang="zh-CN" altLang="en-US"/>
          </a:p>
        </p:txBody>
      </p:sp>
    </p:spTree>
    <p:extLst>
      <p:ext uri="{BB962C8B-B14F-4D97-AF65-F5344CB8AC3E}">
        <p14:creationId xmlns:p14="http://schemas.microsoft.com/office/powerpoint/2010/main" val="2865017201"/>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endParaRPr lang="zh-CN" altLang="en-US"/>
          </a:p>
        </p:txBody>
      </p:sp>
      <p:sp>
        <p:nvSpPr>
          <p:cNvPr id="8" name="Rectangle 40"/>
          <p:cNvSpPr>
            <a:spLocks noGrp="1" noChangeArrowheads="1"/>
          </p:cNvSpPr>
          <p:nvPr>
            <p:ph type="ftr" sz="quarter" idx="11"/>
          </p:nvPr>
        </p:nvSpPr>
        <p:spPr>
          <a:ln/>
        </p:spPr>
        <p:txBody>
          <a:bodyPr/>
          <a:lstStyle>
            <a:lvl1pPr>
              <a:defRPr/>
            </a:lvl1pPr>
          </a:lstStyle>
          <a:p>
            <a:endParaRPr lang="zh-CN" altLang="en-US"/>
          </a:p>
        </p:txBody>
      </p:sp>
      <p:sp>
        <p:nvSpPr>
          <p:cNvPr id="9" name="Rectangle 41"/>
          <p:cNvSpPr>
            <a:spLocks noGrp="1" noChangeArrowheads="1"/>
          </p:cNvSpPr>
          <p:nvPr>
            <p:ph type="sldNum" sz="quarter" idx="12"/>
          </p:nvPr>
        </p:nvSpPr>
        <p:spPr>
          <a:ln/>
        </p:spPr>
        <p:txBody>
          <a:bodyPr/>
          <a:lstStyle>
            <a:lvl1pPr>
              <a:defRPr/>
            </a:lvl1pPr>
          </a:lstStyle>
          <a:p>
            <a:fld id="{C05F46F5-5291-E443-8210-3FDE343B2242}" type="slidenum">
              <a:rPr lang="zh-CN" altLang="en-US"/>
              <a:pPr/>
              <a:t>‹#›</a:t>
            </a:fld>
            <a:endParaRPr lang="en-US" altLang="zh-CN"/>
          </a:p>
        </p:txBody>
      </p:sp>
    </p:spTree>
    <p:extLst>
      <p:ext uri="{BB962C8B-B14F-4D97-AF65-F5344CB8AC3E}">
        <p14:creationId xmlns:p14="http://schemas.microsoft.com/office/powerpoint/2010/main" val="3946992803"/>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83356237"/>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75292938"/>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64480486"/>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88557467"/>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11364423"/>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06201644"/>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23993694"/>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10718584"/>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84476241"/>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40439684"/>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endParaRPr lang="zh-CN" altLang="en-US"/>
          </a:p>
        </p:txBody>
      </p:sp>
      <p:sp>
        <p:nvSpPr>
          <p:cNvPr id="4" name="Rectangle 40"/>
          <p:cNvSpPr>
            <a:spLocks noGrp="1" noChangeArrowheads="1"/>
          </p:cNvSpPr>
          <p:nvPr>
            <p:ph type="ftr" sz="quarter" idx="11"/>
          </p:nvPr>
        </p:nvSpPr>
        <p:spPr>
          <a:ln/>
        </p:spPr>
        <p:txBody>
          <a:bodyPr/>
          <a:lstStyle>
            <a:lvl1pPr>
              <a:defRPr/>
            </a:lvl1pPr>
          </a:lstStyle>
          <a:p>
            <a:endParaRPr lang="zh-CN" altLang="en-US"/>
          </a:p>
        </p:txBody>
      </p:sp>
      <p:sp>
        <p:nvSpPr>
          <p:cNvPr id="5" name="Rectangle 41"/>
          <p:cNvSpPr>
            <a:spLocks noGrp="1" noChangeArrowheads="1"/>
          </p:cNvSpPr>
          <p:nvPr>
            <p:ph type="sldNum" sz="quarter" idx="12"/>
          </p:nvPr>
        </p:nvSpPr>
        <p:spPr>
          <a:ln/>
        </p:spPr>
        <p:txBody>
          <a:bodyPr/>
          <a:lstStyle>
            <a:lvl1pPr>
              <a:defRPr/>
            </a:lvl1pPr>
          </a:lstStyle>
          <a:p>
            <a:fld id="{2168CDA8-F8AF-9944-A0FB-C3D5E9A56005}" type="slidenum">
              <a:rPr lang="zh-CN" altLang="en-US"/>
              <a:pPr/>
              <a:t>‹#›</a:t>
            </a:fld>
            <a:endParaRPr lang="en-US" altLang="zh-CN"/>
          </a:p>
        </p:txBody>
      </p:sp>
    </p:spTree>
    <p:extLst>
      <p:ext uri="{BB962C8B-B14F-4D97-AF65-F5344CB8AC3E}">
        <p14:creationId xmlns:p14="http://schemas.microsoft.com/office/powerpoint/2010/main" val="2029439807"/>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92409748"/>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20657576"/>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68606999"/>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05188200"/>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08353521"/>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482283"/>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79891694"/>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34257167"/>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81602332"/>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4636630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endParaRPr lang="zh-CN" altLang="en-US"/>
          </a:p>
        </p:txBody>
      </p:sp>
      <p:sp>
        <p:nvSpPr>
          <p:cNvPr id="3" name="Rectangle 40"/>
          <p:cNvSpPr>
            <a:spLocks noGrp="1" noChangeArrowheads="1"/>
          </p:cNvSpPr>
          <p:nvPr>
            <p:ph type="ftr" sz="quarter" idx="11"/>
          </p:nvPr>
        </p:nvSpPr>
        <p:spPr>
          <a:ln/>
        </p:spPr>
        <p:txBody>
          <a:bodyPr/>
          <a:lstStyle>
            <a:lvl1pPr>
              <a:defRPr/>
            </a:lvl1pPr>
          </a:lstStyle>
          <a:p>
            <a:endParaRPr lang="zh-CN" altLang="en-US"/>
          </a:p>
        </p:txBody>
      </p:sp>
      <p:sp>
        <p:nvSpPr>
          <p:cNvPr id="4" name="Rectangle 41"/>
          <p:cNvSpPr>
            <a:spLocks noGrp="1" noChangeArrowheads="1"/>
          </p:cNvSpPr>
          <p:nvPr>
            <p:ph type="sldNum" sz="quarter" idx="12"/>
          </p:nvPr>
        </p:nvSpPr>
        <p:spPr>
          <a:ln/>
        </p:spPr>
        <p:txBody>
          <a:bodyPr/>
          <a:lstStyle>
            <a:lvl1pPr>
              <a:defRPr/>
            </a:lvl1pPr>
          </a:lstStyle>
          <a:p>
            <a:fld id="{C206EEBE-DB10-BB40-AA05-40E804BF74B1}" type="slidenum">
              <a:rPr lang="zh-CN" altLang="en-US"/>
              <a:pPr/>
              <a:t>‹#›</a:t>
            </a:fld>
            <a:endParaRPr lang="en-US" altLang="zh-CN"/>
          </a:p>
        </p:txBody>
      </p:sp>
    </p:spTree>
    <p:extLst>
      <p:ext uri="{BB962C8B-B14F-4D97-AF65-F5344CB8AC3E}">
        <p14:creationId xmlns:p14="http://schemas.microsoft.com/office/powerpoint/2010/main" val="1539740298"/>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72790162"/>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73649660"/>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58815835"/>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499678671"/>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4283363933"/>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771013009"/>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154776629"/>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409695023"/>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554136324"/>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341432109"/>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zh-CN" altLang="en-US"/>
          </a:p>
        </p:txBody>
      </p:sp>
      <p:sp>
        <p:nvSpPr>
          <p:cNvPr id="6" name="Rectangle 40"/>
          <p:cNvSpPr>
            <a:spLocks noGrp="1" noChangeArrowheads="1"/>
          </p:cNvSpPr>
          <p:nvPr>
            <p:ph type="ftr" sz="quarter" idx="11"/>
          </p:nvPr>
        </p:nvSpPr>
        <p:spPr>
          <a:ln/>
        </p:spPr>
        <p:txBody>
          <a:bodyPr/>
          <a:lstStyle>
            <a:lvl1pPr>
              <a:defRPr/>
            </a:lvl1pPr>
          </a:lstStyle>
          <a:p>
            <a:endParaRPr lang="zh-CN" altLang="en-US"/>
          </a:p>
        </p:txBody>
      </p:sp>
      <p:sp>
        <p:nvSpPr>
          <p:cNvPr id="7" name="Rectangle 41"/>
          <p:cNvSpPr>
            <a:spLocks noGrp="1" noChangeArrowheads="1"/>
          </p:cNvSpPr>
          <p:nvPr>
            <p:ph type="sldNum" sz="quarter" idx="12"/>
          </p:nvPr>
        </p:nvSpPr>
        <p:spPr>
          <a:ln/>
        </p:spPr>
        <p:txBody>
          <a:bodyPr/>
          <a:lstStyle>
            <a:lvl1pPr>
              <a:defRPr/>
            </a:lvl1pPr>
          </a:lstStyle>
          <a:p>
            <a:fld id="{050DBBD1-F8EF-F44A-8593-989033F19FC4}" type="slidenum">
              <a:rPr lang="zh-CN" altLang="en-US"/>
              <a:pPr/>
              <a:t>‹#›</a:t>
            </a:fld>
            <a:endParaRPr lang="en-US" altLang="zh-CN"/>
          </a:p>
        </p:txBody>
      </p:sp>
    </p:spTree>
    <p:extLst>
      <p:ext uri="{BB962C8B-B14F-4D97-AF65-F5344CB8AC3E}">
        <p14:creationId xmlns:p14="http://schemas.microsoft.com/office/powerpoint/2010/main" val="3082401348"/>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453636503"/>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459907551"/>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839660348"/>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332026076"/>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4052561717"/>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4038688623"/>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cs typeface="Arial" charset="0"/>
              </a:defRPr>
            </a:lvl1pPr>
          </a:lstStyle>
          <a:p>
            <a:pPr>
              <a:defRPr/>
            </a:pPr>
            <a:fld id="{64F39A18-0A4C-0A40-8CFA-388B135A6118}" type="slidenum">
              <a:rPr lang="en-US"/>
              <a:pPr>
                <a:defRPr/>
              </a:pPr>
              <a:t>‹#›</a:t>
            </a:fld>
            <a:endParaRPr lang="en-US"/>
          </a:p>
        </p:txBody>
      </p:sp>
    </p:spTree>
    <p:extLst>
      <p:ext uri="{BB962C8B-B14F-4D97-AF65-F5344CB8AC3E}">
        <p14:creationId xmlns:p14="http://schemas.microsoft.com/office/powerpoint/2010/main" val="1603864264"/>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cs typeface="Arial" charset="0"/>
              </a:defRPr>
            </a:lvl1pPr>
          </a:lstStyle>
          <a:p>
            <a:pPr>
              <a:defRPr/>
            </a:pPr>
            <a:fld id="{0D2BDA02-9AF8-4246-BEA8-A2C580B7B4C8}" type="slidenum">
              <a:rPr lang="en-US"/>
              <a:pPr>
                <a:defRPr/>
              </a:pPr>
              <a:t>‹#›</a:t>
            </a:fld>
            <a:endParaRPr lang="en-US"/>
          </a:p>
        </p:txBody>
      </p:sp>
    </p:spTree>
    <p:extLst>
      <p:ext uri="{BB962C8B-B14F-4D97-AF65-F5344CB8AC3E}">
        <p14:creationId xmlns:p14="http://schemas.microsoft.com/office/powerpoint/2010/main" val="1054299093"/>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518293"/>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33235840"/>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zh-CN" altLang="en-US"/>
          </a:p>
        </p:txBody>
      </p:sp>
      <p:sp>
        <p:nvSpPr>
          <p:cNvPr id="6" name="Rectangle 40"/>
          <p:cNvSpPr>
            <a:spLocks noGrp="1" noChangeArrowheads="1"/>
          </p:cNvSpPr>
          <p:nvPr>
            <p:ph type="ftr" sz="quarter" idx="11"/>
          </p:nvPr>
        </p:nvSpPr>
        <p:spPr>
          <a:ln/>
        </p:spPr>
        <p:txBody>
          <a:bodyPr/>
          <a:lstStyle>
            <a:lvl1pPr>
              <a:defRPr/>
            </a:lvl1pPr>
          </a:lstStyle>
          <a:p>
            <a:endParaRPr lang="zh-CN" altLang="en-US"/>
          </a:p>
        </p:txBody>
      </p:sp>
      <p:sp>
        <p:nvSpPr>
          <p:cNvPr id="7" name="Rectangle 41"/>
          <p:cNvSpPr>
            <a:spLocks noGrp="1" noChangeArrowheads="1"/>
          </p:cNvSpPr>
          <p:nvPr>
            <p:ph type="sldNum" sz="quarter" idx="12"/>
          </p:nvPr>
        </p:nvSpPr>
        <p:spPr>
          <a:ln/>
        </p:spPr>
        <p:txBody>
          <a:bodyPr/>
          <a:lstStyle>
            <a:lvl1pPr>
              <a:defRPr/>
            </a:lvl1pPr>
          </a:lstStyle>
          <a:p>
            <a:fld id="{07C2367F-1D47-664F-9449-51DE5BD164EA}" type="slidenum">
              <a:rPr lang="zh-CN" altLang="en-US"/>
              <a:pPr/>
              <a:t>‹#›</a:t>
            </a:fld>
            <a:endParaRPr lang="en-US" altLang="zh-CN"/>
          </a:p>
        </p:txBody>
      </p:sp>
    </p:spTree>
    <p:extLst>
      <p:ext uri="{BB962C8B-B14F-4D97-AF65-F5344CB8AC3E}">
        <p14:creationId xmlns:p14="http://schemas.microsoft.com/office/powerpoint/2010/main" val="2453821825"/>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37081727"/>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33327241"/>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89681580"/>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54848539"/>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47230350"/>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13313929"/>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26185107"/>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32738844"/>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74702491"/>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56529855"/>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zh-CN" altLang="en-US"/>
          </a:p>
        </p:txBody>
      </p:sp>
      <p:sp>
        <p:nvSpPr>
          <p:cNvPr id="5" name="Rectangle 40"/>
          <p:cNvSpPr>
            <a:spLocks noGrp="1" noChangeArrowheads="1"/>
          </p:cNvSpPr>
          <p:nvPr>
            <p:ph type="ftr" sz="quarter" idx="11"/>
          </p:nvPr>
        </p:nvSpPr>
        <p:spPr>
          <a:ln/>
        </p:spPr>
        <p:txBody>
          <a:bodyPr/>
          <a:lstStyle>
            <a:lvl1pPr>
              <a:defRPr/>
            </a:lvl1pPr>
          </a:lstStyle>
          <a:p>
            <a:endParaRPr lang="zh-CN" altLang="en-US"/>
          </a:p>
        </p:txBody>
      </p:sp>
      <p:sp>
        <p:nvSpPr>
          <p:cNvPr id="6" name="Rectangle 41"/>
          <p:cNvSpPr>
            <a:spLocks noGrp="1" noChangeArrowheads="1"/>
          </p:cNvSpPr>
          <p:nvPr>
            <p:ph type="sldNum" sz="quarter" idx="12"/>
          </p:nvPr>
        </p:nvSpPr>
        <p:spPr>
          <a:ln/>
        </p:spPr>
        <p:txBody>
          <a:bodyPr/>
          <a:lstStyle>
            <a:lvl1pPr>
              <a:defRPr/>
            </a:lvl1pPr>
          </a:lstStyle>
          <a:p>
            <a:fld id="{11C57BB4-71CD-4D40-8D9D-EF45F6676D68}" type="slidenum">
              <a:rPr lang="zh-CN" altLang="en-US"/>
              <a:pPr/>
              <a:t>‹#›</a:t>
            </a:fld>
            <a:endParaRPr lang="en-US" altLang="zh-CN"/>
          </a:p>
        </p:txBody>
      </p:sp>
    </p:spTree>
    <p:extLst>
      <p:ext uri="{BB962C8B-B14F-4D97-AF65-F5344CB8AC3E}">
        <p14:creationId xmlns:p14="http://schemas.microsoft.com/office/powerpoint/2010/main" val="4226694238"/>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33174758"/>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66813303"/>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55164292"/>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78384734"/>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84156660"/>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67370752"/>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4412165"/>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55660050"/>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14744478"/>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975511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zh-CN" altLang="en-US"/>
          </a:p>
        </p:txBody>
      </p:sp>
      <p:sp>
        <p:nvSpPr>
          <p:cNvPr id="5" name="Rectangle 40"/>
          <p:cNvSpPr>
            <a:spLocks noGrp="1" noChangeArrowheads="1"/>
          </p:cNvSpPr>
          <p:nvPr>
            <p:ph type="ftr" sz="quarter" idx="11"/>
          </p:nvPr>
        </p:nvSpPr>
        <p:spPr>
          <a:ln/>
        </p:spPr>
        <p:txBody>
          <a:bodyPr/>
          <a:lstStyle>
            <a:lvl1pPr>
              <a:defRPr/>
            </a:lvl1pPr>
          </a:lstStyle>
          <a:p>
            <a:endParaRPr lang="zh-CN" altLang="en-US"/>
          </a:p>
        </p:txBody>
      </p:sp>
      <p:sp>
        <p:nvSpPr>
          <p:cNvPr id="6" name="Rectangle 41"/>
          <p:cNvSpPr>
            <a:spLocks noGrp="1" noChangeArrowheads="1"/>
          </p:cNvSpPr>
          <p:nvPr>
            <p:ph type="sldNum" sz="quarter" idx="12"/>
          </p:nvPr>
        </p:nvSpPr>
        <p:spPr>
          <a:ln/>
        </p:spPr>
        <p:txBody>
          <a:bodyPr/>
          <a:lstStyle>
            <a:lvl1pPr>
              <a:defRPr/>
            </a:lvl1pPr>
          </a:lstStyle>
          <a:p>
            <a:fld id="{EAA7B244-2128-4041-B359-3A4AEE099EB5}" type="slidenum">
              <a:rPr lang="zh-CN" altLang="en-US"/>
              <a:pPr/>
              <a:t>‹#›</a:t>
            </a:fld>
            <a:endParaRPr lang="en-US" altLang="zh-CN"/>
          </a:p>
        </p:txBody>
      </p:sp>
    </p:spTree>
    <p:extLst>
      <p:ext uri="{BB962C8B-B14F-4D97-AF65-F5344CB8AC3E}">
        <p14:creationId xmlns:p14="http://schemas.microsoft.com/office/powerpoint/2010/main" val="647908801"/>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78918403"/>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35208591"/>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75230501"/>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10999250"/>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99245348"/>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1245441"/>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14280723"/>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14217732"/>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99822207"/>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02294343"/>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zh-CN" altLang="en-US"/>
          </a:p>
        </p:txBody>
      </p:sp>
      <p:sp>
        <p:nvSpPr>
          <p:cNvPr id="6" name="Rectangle 40"/>
          <p:cNvSpPr>
            <a:spLocks noGrp="1" noChangeArrowheads="1"/>
          </p:cNvSpPr>
          <p:nvPr>
            <p:ph type="ftr" sz="quarter" idx="11"/>
          </p:nvPr>
        </p:nvSpPr>
        <p:spPr>
          <a:ln/>
        </p:spPr>
        <p:txBody>
          <a:bodyPr/>
          <a:lstStyle>
            <a:lvl1pPr>
              <a:defRPr/>
            </a:lvl1pPr>
          </a:lstStyle>
          <a:p>
            <a:endParaRPr lang="zh-CN" altLang="en-US"/>
          </a:p>
        </p:txBody>
      </p:sp>
      <p:sp>
        <p:nvSpPr>
          <p:cNvPr id="7" name="Rectangle 41"/>
          <p:cNvSpPr>
            <a:spLocks noGrp="1" noChangeArrowheads="1"/>
          </p:cNvSpPr>
          <p:nvPr>
            <p:ph type="sldNum" sz="quarter" idx="12"/>
          </p:nvPr>
        </p:nvSpPr>
        <p:spPr>
          <a:ln/>
        </p:spPr>
        <p:txBody>
          <a:bodyPr/>
          <a:lstStyle>
            <a:lvl1pPr>
              <a:defRPr/>
            </a:lvl1pPr>
          </a:lstStyle>
          <a:p>
            <a:fld id="{58107F75-D3A1-4141-9EF0-C5CA1286D9FC}" type="slidenum">
              <a:rPr lang="zh-CN" altLang="en-US"/>
              <a:pPr/>
              <a:t>‹#›</a:t>
            </a:fld>
            <a:endParaRPr lang="en-US" altLang="zh-CN"/>
          </a:p>
        </p:txBody>
      </p:sp>
    </p:spTree>
    <p:extLst>
      <p:ext uri="{BB962C8B-B14F-4D97-AF65-F5344CB8AC3E}">
        <p14:creationId xmlns:p14="http://schemas.microsoft.com/office/powerpoint/2010/main" val="4016606422"/>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74894903"/>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21099144"/>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7061159"/>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26044713"/>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0711111"/>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9927321"/>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14703199"/>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23936568"/>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96584031"/>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79974695"/>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endParaRPr lang="zh-CN" altLang="en-US"/>
          </a:p>
        </p:txBody>
      </p:sp>
      <p:sp>
        <p:nvSpPr>
          <p:cNvPr id="7" name="Rectangle 40"/>
          <p:cNvSpPr>
            <a:spLocks noGrp="1" noChangeArrowheads="1"/>
          </p:cNvSpPr>
          <p:nvPr>
            <p:ph type="ftr" sz="quarter" idx="11"/>
          </p:nvPr>
        </p:nvSpPr>
        <p:spPr>
          <a:ln/>
        </p:spPr>
        <p:txBody>
          <a:bodyPr/>
          <a:lstStyle>
            <a:lvl1pPr>
              <a:defRPr/>
            </a:lvl1pPr>
          </a:lstStyle>
          <a:p>
            <a:endParaRPr lang="zh-CN" altLang="en-US"/>
          </a:p>
        </p:txBody>
      </p:sp>
      <p:sp>
        <p:nvSpPr>
          <p:cNvPr id="8" name="Rectangle 41"/>
          <p:cNvSpPr>
            <a:spLocks noGrp="1" noChangeArrowheads="1"/>
          </p:cNvSpPr>
          <p:nvPr>
            <p:ph type="sldNum" sz="quarter" idx="12"/>
          </p:nvPr>
        </p:nvSpPr>
        <p:spPr>
          <a:ln/>
        </p:spPr>
        <p:txBody>
          <a:bodyPr/>
          <a:lstStyle>
            <a:lvl1pPr>
              <a:defRPr/>
            </a:lvl1pPr>
          </a:lstStyle>
          <a:p>
            <a:fld id="{6EAC1932-DEA8-064A-B8CA-88D20A2B3810}" type="slidenum">
              <a:rPr lang="zh-CN" altLang="en-US"/>
              <a:pPr/>
              <a:t>‹#›</a:t>
            </a:fld>
            <a:endParaRPr lang="en-US" altLang="zh-CN"/>
          </a:p>
        </p:txBody>
      </p:sp>
    </p:spTree>
    <p:extLst>
      <p:ext uri="{BB962C8B-B14F-4D97-AF65-F5344CB8AC3E}">
        <p14:creationId xmlns:p14="http://schemas.microsoft.com/office/powerpoint/2010/main" val="2554860687"/>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06912465"/>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36743633"/>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Arial Narrow" pitchFamily="-111" charset="0"/>
                <a:ea typeface="Times New Roman" pitchFamily="-111" charset="0"/>
                <a:cs typeface="Times New Roman" pitchFamily="-111"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Arial Narrow" pitchFamily="-111" charset="0"/>
                <a:ea typeface="Times New Roman" pitchFamily="-111" charset="0"/>
                <a:cs typeface="Times New Roman" pitchFamily="-111"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Arial Narrow" pitchFamily="-111" charset="0"/>
                <a:ea typeface="Times New Roman" pitchFamily="-111" charset="0"/>
                <a:cs typeface="Times New Roman" pitchFamily="-111"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Arial Narrow" pitchFamily="-111" charset="0"/>
                <a:ea typeface="Times New Roman" pitchFamily="-111" charset="0"/>
                <a:cs typeface="Times New Roman" pitchFamily="-111"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Arial Narrow" pitchFamily="-111" charset="0"/>
                <a:ea typeface="Times New Roman" pitchFamily="-111" charset="0"/>
                <a:cs typeface="Times New Roman" pitchFamily="-111"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Arial Narrow" pitchFamily="-111" charset="0"/>
                <a:ea typeface="Times New Roman" pitchFamily="-111" charset="0"/>
                <a:cs typeface="Times New Roman" pitchFamily="-111"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Arial Narrow" pitchFamily="-111" charset="0"/>
                <a:ea typeface="Times New Roman" pitchFamily="-111" charset="0"/>
                <a:cs typeface="Times New Roman" pitchFamily="-111"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Arial Narrow" pitchFamily="-111" charset="0"/>
                <a:ea typeface="Times New Roman" pitchFamily="-111" charset="0"/>
                <a:cs typeface="Times New Roman" pitchFamily="-111"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latin typeface="Arial Narrow" pitchFamily="-111" charset="0"/>
                <a:ea typeface="Times New Roman" pitchFamily="-111" charset="0"/>
                <a:cs typeface="Times New Roman" pitchFamily="-111"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Arial Narrow" pitchFamily="-111" charset="0"/>
                <a:ea typeface="Times New Roman" pitchFamily="-111" charset="0"/>
                <a:cs typeface="Times New Roman" pitchFamily="-111"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latin typeface="Arial Narrow" pitchFamily="-111" charset="0"/>
                <a:ea typeface="Times New Roman" pitchFamily="-111" charset="0"/>
                <a:cs typeface="Times New Roman" pitchFamily="-111"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latin typeface="Arial Narrow" pitchFamily="-111" charset="0"/>
                <a:ea typeface="Times New Roman" pitchFamily="-111" charset="0"/>
                <a:cs typeface="Times New Roman" pitchFamily="-111"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Arial Narrow" pitchFamily="-111" charset="0"/>
                <a:ea typeface="Times New Roman" pitchFamily="-111" charset="0"/>
                <a:cs typeface="Times New Roman" pitchFamily="-111"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Arial Narrow" pitchFamily="-111" charset="0"/>
                <a:ea typeface="Times New Roman" pitchFamily="-111" charset="0"/>
                <a:cs typeface="Times New Roman" pitchFamily="-111"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grpSp>
      <p:sp>
        <p:nvSpPr>
          <p:cNvPr id="50215"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50216"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0" name="Rectangle 3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1" name="Rectangle 41"/>
          <p:cNvSpPr>
            <a:spLocks noGrp="1" noChangeArrowheads="1"/>
          </p:cNvSpPr>
          <p:nvPr>
            <p:ph type="sldNum" sz="quarter" idx="12"/>
          </p:nvPr>
        </p:nvSpPr>
        <p:spPr/>
        <p:txBody>
          <a:bodyPr/>
          <a:lstStyle>
            <a:lvl1pPr>
              <a:defRPr/>
            </a:lvl1pPr>
          </a:lstStyle>
          <a:p>
            <a:pPr>
              <a:defRPr/>
            </a:pPr>
            <a:fld id="{A144D1A2-8C8F-CF45-9334-ED40474DC1E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817652"/>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9AB0DFF7-1E76-7B43-B7C8-6A6FDD517C5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85490175"/>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22524EAC-9FEB-B74B-A845-BBE2249A18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05649518"/>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12A54D5F-E443-F34F-BA0D-0FF1240210C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78918272"/>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40AA2655-6C7D-A34D-9392-851292CE399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81767933"/>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13CC1006-6C77-6245-B987-D413265706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79113274"/>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F235F74B-D158-1748-B3B5-164C9C98CDC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73259504"/>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D3A7977A-F9E8-9547-83D0-C7FB95C05D5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01095988"/>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zh-CN" altLang="en-US"/>
          </a:p>
        </p:txBody>
      </p:sp>
      <p:sp>
        <p:nvSpPr>
          <p:cNvPr id="5" name="Rectangle 5"/>
          <p:cNvSpPr>
            <a:spLocks noGrp="1" noChangeArrowheads="1"/>
          </p:cNvSpPr>
          <p:nvPr>
            <p:ph type="ftr" sz="quarter" idx="11"/>
          </p:nvPr>
        </p:nvSpPr>
        <p:spPr>
          <a:ln/>
        </p:spPr>
        <p:txBody>
          <a:bodyPr/>
          <a:lstStyle>
            <a:lvl1pPr>
              <a:defRPr/>
            </a:lvl1pPr>
          </a:lstStyle>
          <a:p>
            <a:endParaRPr lang="zh-CN" altLang="en-US"/>
          </a:p>
        </p:txBody>
      </p:sp>
      <p:sp>
        <p:nvSpPr>
          <p:cNvPr id="6" name="Rectangle 6"/>
          <p:cNvSpPr>
            <a:spLocks noGrp="1" noChangeArrowheads="1"/>
          </p:cNvSpPr>
          <p:nvPr>
            <p:ph type="sldNum" sz="quarter" idx="12"/>
          </p:nvPr>
        </p:nvSpPr>
        <p:spPr>
          <a:ln/>
        </p:spPr>
        <p:txBody>
          <a:bodyPr/>
          <a:lstStyle>
            <a:lvl1pPr>
              <a:defRPr/>
            </a:lvl1pPr>
          </a:lstStyle>
          <a:p>
            <a:fld id="{413A00D5-A99C-8A40-93FA-7345D7CEFEB9}" type="slidenum">
              <a:rPr lang="zh-CN" altLang="en-US"/>
              <a:pPr/>
              <a:t>‹#›</a:t>
            </a:fld>
            <a:endParaRPr lang="en-US" altLang="zh-CN"/>
          </a:p>
        </p:txBody>
      </p:sp>
    </p:spTree>
    <p:extLst>
      <p:ext uri="{BB962C8B-B14F-4D97-AF65-F5344CB8AC3E}">
        <p14:creationId xmlns:p14="http://schemas.microsoft.com/office/powerpoint/2010/main" val="732552241"/>
      </p:ext>
    </p:extLst>
  </p:cSld>
  <p:clrMapOvr>
    <a:masterClrMapping/>
  </p:clrMapOvr>
  <p:transition spd="med">
    <p:randomBar dir="vert"/>
  </p:transition>
</p:sldLayout>
</file>

<file path=ppt/slideLayouts/slideLayout5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46A70B61-7A84-974A-8E98-79A44CC2402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57645123"/>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82CD2B22-E914-E546-B8CE-0FF5E27CF6C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72778835"/>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0B399F52-F919-7342-A4A6-B5AA3F92730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59711458"/>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D693A5AA-B2A5-7B4F-97D6-A6BF70F742A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40687909"/>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41"/>
          <p:cNvSpPr>
            <a:spLocks noGrp="1" noChangeArrowheads="1"/>
          </p:cNvSpPr>
          <p:nvPr>
            <p:ph type="sldNum" sz="quarter" idx="12"/>
          </p:nvPr>
        </p:nvSpPr>
        <p:spPr>
          <a:ln/>
        </p:spPr>
        <p:txBody>
          <a:bodyPr/>
          <a:lstStyle>
            <a:lvl1pPr>
              <a:defRPr/>
            </a:lvl1pPr>
          </a:lstStyle>
          <a:p>
            <a:pPr>
              <a:defRPr/>
            </a:pPr>
            <a:fld id="{38DE3258-151E-1E46-B2CB-0F0A8612FCD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44883788"/>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898465603"/>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621539309"/>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385570583"/>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741786210"/>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79219780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6"/>
          <p:cNvSpPr>
            <a:spLocks noGrp="1" noChangeArrowheads="1"/>
          </p:cNvSpPr>
          <p:nvPr>
            <p:ph type="dt" sz="half" idx="10"/>
          </p:nvPr>
        </p:nvSpPr>
        <p:spPr>
          <a:ln/>
        </p:spPr>
        <p:txBody>
          <a:bodyPr/>
          <a:lstStyle>
            <a:lvl1pPr>
              <a:defRPr/>
            </a:lvl1pPr>
          </a:lstStyle>
          <a:p>
            <a:endParaRPr lang="zh-CN" altLang="en-US"/>
          </a:p>
        </p:txBody>
      </p:sp>
      <p:sp>
        <p:nvSpPr>
          <p:cNvPr id="4" name="Rectangle 1027"/>
          <p:cNvSpPr>
            <a:spLocks noGrp="1" noChangeArrowheads="1"/>
          </p:cNvSpPr>
          <p:nvPr>
            <p:ph type="sldNum" sz="quarter" idx="11"/>
          </p:nvPr>
        </p:nvSpPr>
        <p:spPr>
          <a:ln/>
        </p:spPr>
        <p:txBody>
          <a:bodyPr/>
          <a:lstStyle>
            <a:lvl1pPr>
              <a:defRPr/>
            </a:lvl1pPr>
          </a:lstStyle>
          <a:p>
            <a:fld id="{E5959913-35BE-1D49-A5C2-DEEA43A46C39}" type="slidenum">
              <a:rPr lang="zh-CN" altLang="en-US"/>
              <a:pPr/>
              <a:t>‹#›</a:t>
            </a:fld>
            <a:endParaRPr lang="en-US" altLang="zh-CN"/>
          </a:p>
        </p:txBody>
      </p:sp>
      <p:sp>
        <p:nvSpPr>
          <p:cNvPr id="5" name="Rectangle 1038"/>
          <p:cNvSpPr>
            <a:spLocks noGrp="1" noChangeArrowheads="1"/>
          </p:cNvSpPr>
          <p:nvPr>
            <p:ph type="ftr" sz="quarter" idx="12"/>
          </p:nvPr>
        </p:nvSpPr>
        <p:spPr>
          <a:ln/>
        </p:spPr>
        <p:txBody>
          <a:bodyPr/>
          <a:lstStyle>
            <a:lvl1pPr>
              <a:defRPr/>
            </a:lvl1pPr>
          </a:lstStyle>
          <a:p>
            <a:endParaRPr lang="zh-CN" altLang="en-US"/>
          </a:p>
        </p:txBody>
      </p:sp>
    </p:spTree>
    <p:extLst>
      <p:ext uri="{BB962C8B-B14F-4D97-AF65-F5344CB8AC3E}">
        <p14:creationId xmlns:p14="http://schemas.microsoft.com/office/powerpoint/2010/main" val="2133220362"/>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zh-CN" altLang="en-US"/>
          </a:p>
        </p:txBody>
      </p:sp>
      <p:sp>
        <p:nvSpPr>
          <p:cNvPr id="5" name="Rectangle 5"/>
          <p:cNvSpPr>
            <a:spLocks noGrp="1" noChangeArrowheads="1"/>
          </p:cNvSpPr>
          <p:nvPr>
            <p:ph type="ftr" sz="quarter" idx="11"/>
          </p:nvPr>
        </p:nvSpPr>
        <p:spPr>
          <a:ln/>
        </p:spPr>
        <p:txBody>
          <a:bodyPr/>
          <a:lstStyle>
            <a:lvl1pPr>
              <a:defRPr/>
            </a:lvl1pPr>
          </a:lstStyle>
          <a:p>
            <a:endParaRPr lang="zh-CN" altLang="en-US"/>
          </a:p>
        </p:txBody>
      </p:sp>
      <p:sp>
        <p:nvSpPr>
          <p:cNvPr id="6" name="Rectangle 6"/>
          <p:cNvSpPr>
            <a:spLocks noGrp="1" noChangeArrowheads="1"/>
          </p:cNvSpPr>
          <p:nvPr>
            <p:ph type="sldNum" sz="quarter" idx="12"/>
          </p:nvPr>
        </p:nvSpPr>
        <p:spPr>
          <a:ln/>
        </p:spPr>
        <p:txBody>
          <a:bodyPr/>
          <a:lstStyle>
            <a:lvl1pPr>
              <a:defRPr/>
            </a:lvl1pPr>
          </a:lstStyle>
          <a:p>
            <a:fld id="{74D019FD-F2AF-F545-94A2-8F3D67CEAD28}" type="slidenum">
              <a:rPr lang="zh-CN" altLang="en-US"/>
              <a:pPr/>
              <a:t>‹#›</a:t>
            </a:fld>
            <a:endParaRPr lang="en-US" altLang="zh-CN"/>
          </a:p>
        </p:txBody>
      </p:sp>
    </p:spTree>
    <p:extLst>
      <p:ext uri="{BB962C8B-B14F-4D97-AF65-F5344CB8AC3E}">
        <p14:creationId xmlns:p14="http://schemas.microsoft.com/office/powerpoint/2010/main" val="3111719600"/>
      </p:ext>
    </p:extLst>
  </p:cSld>
  <p:clrMapOvr>
    <a:masterClrMapping/>
  </p:clrMapOvr>
  <p:transition spd="med">
    <p:randomBar dir="vert"/>
  </p:transition>
</p:sldLayout>
</file>

<file path=ppt/slideLayouts/slideLayout6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556575122"/>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676886370"/>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875388234"/>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522278986"/>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414045078"/>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327529066"/>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674993557"/>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449758555"/>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24055930"/>
      </p:ext>
    </p:extLst>
  </p:cSld>
  <p:clrMapOvr>
    <a:masterClrMapping/>
  </p:clrMapOvr>
  <p:transition spd="med">
    <p:randomBar dir="vert"/>
  </p:transition>
</p:sldLayout>
</file>

<file path=ppt/slideLayouts/slideLayout6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37299300"/>
      </p:ext>
    </p:extLst>
  </p:cSld>
  <p:clrMapOvr>
    <a:masterClrMapping/>
  </p:clrMapOvr>
  <p:transition spd="med">
    <p:randomBar dir="vert"/>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zh-CN" altLang="en-US"/>
          </a:p>
        </p:txBody>
      </p:sp>
      <p:sp>
        <p:nvSpPr>
          <p:cNvPr id="5" name="Rectangle 5"/>
          <p:cNvSpPr>
            <a:spLocks noGrp="1" noChangeArrowheads="1"/>
          </p:cNvSpPr>
          <p:nvPr>
            <p:ph type="ftr" sz="quarter" idx="11"/>
          </p:nvPr>
        </p:nvSpPr>
        <p:spPr>
          <a:ln/>
        </p:spPr>
        <p:txBody>
          <a:bodyPr/>
          <a:lstStyle>
            <a:lvl1pPr>
              <a:defRPr/>
            </a:lvl1pPr>
          </a:lstStyle>
          <a:p>
            <a:endParaRPr lang="zh-CN" altLang="en-US"/>
          </a:p>
        </p:txBody>
      </p:sp>
      <p:sp>
        <p:nvSpPr>
          <p:cNvPr id="6" name="Rectangle 6"/>
          <p:cNvSpPr>
            <a:spLocks noGrp="1" noChangeArrowheads="1"/>
          </p:cNvSpPr>
          <p:nvPr>
            <p:ph type="sldNum" sz="quarter" idx="12"/>
          </p:nvPr>
        </p:nvSpPr>
        <p:spPr>
          <a:ln/>
        </p:spPr>
        <p:txBody>
          <a:bodyPr/>
          <a:lstStyle>
            <a:lvl1pPr>
              <a:defRPr/>
            </a:lvl1pPr>
          </a:lstStyle>
          <a:p>
            <a:fld id="{1E21A020-00E5-2047-89F6-09E77EBD7701}" type="slidenum">
              <a:rPr lang="zh-CN" altLang="en-US"/>
              <a:pPr/>
              <a:t>‹#›</a:t>
            </a:fld>
            <a:endParaRPr lang="en-US" altLang="zh-CN"/>
          </a:p>
        </p:txBody>
      </p:sp>
    </p:spTree>
    <p:extLst>
      <p:ext uri="{BB962C8B-B14F-4D97-AF65-F5344CB8AC3E}">
        <p14:creationId xmlns:p14="http://schemas.microsoft.com/office/powerpoint/2010/main" val="1858515383"/>
      </p:ext>
    </p:extLst>
  </p:cSld>
  <p:clrMapOvr>
    <a:masterClrMapping/>
  </p:clrMapOvr>
  <p:transition spd="med">
    <p:randomBar dir="vert"/>
  </p:transition>
</p:sldLayout>
</file>

<file path=ppt/slideLayouts/slideLayout6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12895332"/>
      </p:ext>
    </p:extLst>
  </p:cSld>
  <p:clrMapOvr>
    <a:masterClrMapping/>
  </p:clrMapOvr>
  <p:transition spd="med">
    <p:randomBar dir="vert"/>
  </p:transition>
</p:sldLayout>
</file>

<file path=ppt/slideLayouts/slideLayout6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349495"/>
      </p:ext>
    </p:extLst>
  </p:cSld>
  <p:clrMapOvr>
    <a:masterClrMapping/>
  </p:clrMapOvr>
  <p:transition spd="med">
    <p:randomBar dir="vert"/>
  </p:transition>
</p:sldLayout>
</file>

<file path=ppt/slideLayouts/slideLayout6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67797032"/>
      </p:ext>
    </p:extLst>
  </p:cSld>
  <p:clrMapOvr>
    <a:masterClrMapping/>
  </p:clrMapOvr>
  <p:transition spd="med">
    <p:randomBar dir="vert"/>
  </p:transition>
</p:sldLayout>
</file>

<file path=ppt/slideLayouts/slideLayout6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17785835"/>
      </p:ext>
    </p:extLst>
  </p:cSld>
  <p:clrMapOvr>
    <a:masterClrMapping/>
  </p:clrMapOvr>
  <p:transition spd="med">
    <p:randomBar dir="vert"/>
  </p:transition>
</p:sldLayout>
</file>

<file path=ppt/slideLayouts/slideLayout6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38892502"/>
      </p:ext>
    </p:extLst>
  </p:cSld>
  <p:clrMapOvr>
    <a:masterClrMapping/>
  </p:clrMapOvr>
  <p:transition spd="med">
    <p:randomBar dir="vert"/>
  </p:transition>
</p:sldLayout>
</file>

<file path=ppt/slideLayouts/slideLayout6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14059829"/>
      </p:ext>
    </p:extLst>
  </p:cSld>
  <p:clrMapOvr>
    <a:masterClrMapping/>
  </p:clrMapOvr>
  <p:transition spd="med">
    <p:randomBar dir="vert"/>
  </p:transition>
</p:sldLayout>
</file>

<file path=ppt/slideLayouts/slideLayout6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45090652"/>
      </p:ext>
    </p:extLst>
  </p:cSld>
  <p:clrMapOvr>
    <a:masterClrMapping/>
  </p:clrMapOvr>
  <p:transition spd="med">
    <p:randomBar dir="vert"/>
  </p:transition>
</p:sldLayout>
</file>

<file path=ppt/slideLayouts/slideLayout6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46588040"/>
      </p:ext>
    </p:extLst>
  </p:cSld>
  <p:clrMapOvr>
    <a:masterClrMapping/>
  </p:clrMapOvr>
  <p:transition spd="med">
    <p:randomBar dir="vert"/>
  </p:transition>
</p:sldLayout>
</file>

<file path=ppt/slideLayouts/slideLayout6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28749436"/>
      </p:ext>
    </p:extLst>
  </p:cSld>
  <p:clrMapOvr>
    <a:masterClrMapping/>
  </p:clrMapOvr>
  <p:transition spd="med">
    <p:randomBar dir="vert"/>
  </p:transition>
</p:sldLayout>
</file>

<file path=ppt/slideLayouts/slideLayout61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l">
                <a:defRPr/>
              </a:pPr>
              <a:endParaRPr lang="en-US" sz="1800">
                <a:solidFill>
                  <a:srgbClr val="FFFFFF"/>
                </a:solidFill>
                <a:latin typeface="Tahoma" pitchFamily="-107" charset="-52"/>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0" name="Rectangle 3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1" name="Rectangle 41"/>
          <p:cNvSpPr>
            <a:spLocks noGrp="1" noChangeArrowheads="1"/>
          </p:cNvSpPr>
          <p:nvPr>
            <p:ph type="sldNum" sz="quarter" idx="12"/>
          </p:nvPr>
        </p:nvSpPr>
        <p:spPr/>
        <p:txBody>
          <a:bodyPr/>
          <a:lstStyle>
            <a:lvl1pPr>
              <a:defRPr/>
            </a:lvl1pPr>
          </a:lstStyle>
          <a:p>
            <a:pPr>
              <a:defRPr/>
            </a:pPr>
            <a:fld id="{665676B9-7A44-1048-A83E-5B56336CA29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83945911"/>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zh-CN" altLang="en-US"/>
          </a:p>
        </p:txBody>
      </p:sp>
      <p:sp>
        <p:nvSpPr>
          <p:cNvPr id="6" name="Rectangle 5"/>
          <p:cNvSpPr>
            <a:spLocks noGrp="1" noChangeArrowheads="1"/>
          </p:cNvSpPr>
          <p:nvPr>
            <p:ph type="ftr" sz="quarter" idx="11"/>
          </p:nvPr>
        </p:nvSpPr>
        <p:spPr>
          <a:ln/>
        </p:spPr>
        <p:txBody>
          <a:bodyPr/>
          <a:lstStyle>
            <a:lvl1pPr>
              <a:defRPr/>
            </a:lvl1pPr>
          </a:lstStyle>
          <a:p>
            <a:endParaRPr lang="zh-CN" altLang="en-US"/>
          </a:p>
        </p:txBody>
      </p:sp>
      <p:sp>
        <p:nvSpPr>
          <p:cNvPr id="7" name="Rectangle 6"/>
          <p:cNvSpPr>
            <a:spLocks noGrp="1" noChangeArrowheads="1"/>
          </p:cNvSpPr>
          <p:nvPr>
            <p:ph type="sldNum" sz="quarter" idx="12"/>
          </p:nvPr>
        </p:nvSpPr>
        <p:spPr>
          <a:ln/>
        </p:spPr>
        <p:txBody>
          <a:bodyPr/>
          <a:lstStyle>
            <a:lvl1pPr>
              <a:defRPr/>
            </a:lvl1pPr>
          </a:lstStyle>
          <a:p>
            <a:fld id="{87C6D259-1C0C-5147-9983-4A85F3D8067F}" type="slidenum">
              <a:rPr lang="zh-CN" altLang="en-US"/>
              <a:pPr/>
              <a:t>‹#›</a:t>
            </a:fld>
            <a:endParaRPr lang="en-US" altLang="zh-CN"/>
          </a:p>
        </p:txBody>
      </p:sp>
    </p:spTree>
    <p:extLst>
      <p:ext uri="{BB962C8B-B14F-4D97-AF65-F5344CB8AC3E}">
        <p14:creationId xmlns:p14="http://schemas.microsoft.com/office/powerpoint/2010/main" val="990599429"/>
      </p:ext>
    </p:extLst>
  </p:cSld>
  <p:clrMapOvr>
    <a:masterClrMapping/>
  </p:clrMapOvr>
  <p:transition spd="med">
    <p:randomBar dir="vert"/>
  </p:transition>
</p:sldLayout>
</file>

<file path=ppt/slideLayouts/slideLayout6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DABA50C6-B9E8-3F48-90DF-9D0A55EED97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98347586"/>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A9AD4266-5C54-E248-864B-28B21F4026F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44297397"/>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6979984C-8A45-FE41-87AD-8B2D3CF4C24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90843911"/>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19AC96D6-707F-0441-99C6-4CCEC9E79D8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6378675"/>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C407B19F-9E98-544D-8D78-C613B3C1BB3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24050168"/>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8C298C53-BCD4-4B45-9695-A7903F8AB42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34422439"/>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CABE266C-1471-654A-8A7C-26C5E470D47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26549300"/>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9F1EB1A8-5FB8-5847-9C6D-3EB52EAD95B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45133062"/>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D615ABB5-C8EE-AA45-A8FA-408FE47C4EF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68783352"/>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929419F3-012A-4646-9004-86E84A620A9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31266441"/>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zh-CN" altLang="en-US"/>
          </a:p>
        </p:txBody>
      </p:sp>
      <p:sp>
        <p:nvSpPr>
          <p:cNvPr id="8" name="Rectangle 5"/>
          <p:cNvSpPr>
            <a:spLocks noGrp="1" noChangeArrowheads="1"/>
          </p:cNvSpPr>
          <p:nvPr>
            <p:ph type="ftr" sz="quarter" idx="11"/>
          </p:nvPr>
        </p:nvSpPr>
        <p:spPr>
          <a:ln/>
        </p:spPr>
        <p:txBody>
          <a:bodyPr/>
          <a:lstStyle>
            <a:lvl1pPr>
              <a:defRPr/>
            </a:lvl1pPr>
          </a:lstStyle>
          <a:p>
            <a:endParaRPr lang="zh-CN" altLang="en-US"/>
          </a:p>
        </p:txBody>
      </p:sp>
      <p:sp>
        <p:nvSpPr>
          <p:cNvPr id="9" name="Rectangle 6"/>
          <p:cNvSpPr>
            <a:spLocks noGrp="1" noChangeArrowheads="1"/>
          </p:cNvSpPr>
          <p:nvPr>
            <p:ph type="sldNum" sz="quarter" idx="12"/>
          </p:nvPr>
        </p:nvSpPr>
        <p:spPr>
          <a:ln/>
        </p:spPr>
        <p:txBody>
          <a:bodyPr/>
          <a:lstStyle>
            <a:lvl1pPr>
              <a:defRPr/>
            </a:lvl1pPr>
          </a:lstStyle>
          <a:p>
            <a:fld id="{F2B91CD8-A1CD-624B-9E0A-1665FCA4D6F6}" type="slidenum">
              <a:rPr lang="zh-CN" altLang="en-US"/>
              <a:pPr/>
              <a:t>‹#›</a:t>
            </a:fld>
            <a:endParaRPr lang="en-US" altLang="zh-CN"/>
          </a:p>
        </p:txBody>
      </p:sp>
    </p:spTree>
    <p:extLst>
      <p:ext uri="{BB962C8B-B14F-4D97-AF65-F5344CB8AC3E}">
        <p14:creationId xmlns:p14="http://schemas.microsoft.com/office/powerpoint/2010/main" val="550614255"/>
      </p:ext>
    </p:extLst>
  </p:cSld>
  <p:clrMapOvr>
    <a:masterClrMapping/>
  </p:clrMapOvr>
  <p:transition spd="med">
    <p:randomBar dir="vert"/>
  </p:transition>
</p:sldLayout>
</file>

<file path=ppt/slideLayouts/slideLayout630.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41"/>
          <p:cNvSpPr>
            <a:spLocks noGrp="1" noChangeArrowheads="1"/>
          </p:cNvSpPr>
          <p:nvPr>
            <p:ph type="sldNum" sz="quarter" idx="12"/>
          </p:nvPr>
        </p:nvSpPr>
        <p:spPr>
          <a:ln/>
        </p:spPr>
        <p:txBody>
          <a:bodyPr/>
          <a:lstStyle>
            <a:lvl1pPr>
              <a:defRPr/>
            </a:lvl1pPr>
          </a:lstStyle>
          <a:p>
            <a:pPr>
              <a:defRPr/>
            </a:pPr>
            <a:fld id="{0DB5FF5D-036E-7B4B-9342-D3243800577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48042262"/>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83862AA7-1A67-7746-A27D-3738475DC7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75041782"/>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sz="1800">
                <a:ea typeface="+mn-ea"/>
                <a:cs typeface="+mn-cs"/>
              </a:defRPr>
            </a:lvl1pPr>
          </a:lstStyle>
          <a:p>
            <a:pPr>
              <a:defRPr/>
            </a:pPr>
            <a:endParaRPr lang="en-US"/>
          </a:p>
        </p:txBody>
      </p:sp>
      <p:sp>
        <p:nvSpPr>
          <p:cNvPr id="4" name="Rectangle 5"/>
          <p:cNvSpPr>
            <a:spLocks noGrp="1" noChangeArrowheads="1"/>
          </p:cNvSpPr>
          <p:nvPr>
            <p:ph type="ftr" sz="quarter" idx="11"/>
          </p:nvPr>
        </p:nvSpPr>
        <p:spPr/>
        <p:txBody>
          <a:bodyPr/>
          <a:lstStyle>
            <a:lvl1pPr>
              <a:defRPr sz="1800">
                <a:ea typeface="+mn-ea"/>
                <a:cs typeface="+mn-cs"/>
              </a:defRPr>
            </a:lvl1pPr>
          </a:lstStyle>
          <a:p>
            <a:pPr>
              <a:defRPr/>
            </a:pPr>
            <a:endParaRPr lang="en-US"/>
          </a:p>
        </p:txBody>
      </p:sp>
      <p:sp>
        <p:nvSpPr>
          <p:cNvPr id="5" name="Rectangle 6"/>
          <p:cNvSpPr>
            <a:spLocks noGrp="1" noChangeArrowheads="1"/>
          </p:cNvSpPr>
          <p:nvPr>
            <p:ph type="sldNum" sz="quarter" idx="12"/>
          </p:nvPr>
        </p:nvSpPr>
        <p:spPr/>
        <p:txBody>
          <a:bodyPr/>
          <a:lstStyle>
            <a:lvl1pPr algn="l">
              <a:defRPr sz="1800">
                <a:cs typeface="ＭＳ Ｐゴシック" charset="0"/>
              </a:defRPr>
            </a:lvl1pPr>
          </a:lstStyle>
          <a:p>
            <a:pPr>
              <a:defRPr/>
            </a:pPr>
            <a:fld id="{D0A6723C-E7CE-914A-8F2E-30CBEDAB2B71}" type="slidenum">
              <a:rPr lang="en-US"/>
              <a:pPr>
                <a:defRPr/>
              </a:pPr>
              <a:t>‹#›</a:t>
            </a:fld>
            <a:endParaRPr lang="en-US"/>
          </a:p>
        </p:txBody>
      </p:sp>
    </p:spTree>
    <p:extLst>
      <p:ext uri="{BB962C8B-B14F-4D97-AF65-F5344CB8AC3E}">
        <p14:creationId xmlns:p14="http://schemas.microsoft.com/office/powerpoint/2010/main" val="469814199"/>
      </p:ext>
    </p:extLst>
  </p:cSld>
  <p:clrMapOvr>
    <a:masterClrMapping/>
  </p:clrMapOvr>
  <p:transition spd="med">
    <p:randomBar dir="vert"/>
  </p:transition>
</p:sldLayout>
</file>

<file path=ppt/slideLayouts/slideLayout6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23277934"/>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821340"/>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08434374"/>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92178100"/>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73810855"/>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06372543"/>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1519530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zh-CN" altLang="en-US"/>
          </a:p>
        </p:txBody>
      </p:sp>
      <p:sp>
        <p:nvSpPr>
          <p:cNvPr id="4" name="Rectangle 5"/>
          <p:cNvSpPr>
            <a:spLocks noGrp="1" noChangeArrowheads="1"/>
          </p:cNvSpPr>
          <p:nvPr>
            <p:ph type="ftr" sz="quarter" idx="11"/>
          </p:nvPr>
        </p:nvSpPr>
        <p:spPr>
          <a:ln/>
        </p:spPr>
        <p:txBody>
          <a:bodyPr/>
          <a:lstStyle>
            <a:lvl1pPr>
              <a:defRPr/>
            </a:lvl1pPr>
          </a:lstStyle>
          <a:p>
            <a:endParaRPr lang="zh-CN" altLang="en-US"/>
          </a:p>
        </p:txBody>
      </p:sp>
      <p:sp>
        <p:nvSpPr>
          <p:cNvPr id="5" name="Rectangle 6"/>
          <p:cNvSpPr>
            <a:spLocks noGrp="1" noChangeArrowheads="1"/>
          </p:cNvSpPr>
          <p:nvPr>
            <p:ph type="sldNum" sz="quarter" idx="12"/>
          </p:nvPr>
        </p:nvSpPr>
        <p:spPr>
          <a:ln/>
        </p:spPr>
        <p:txBody>
          <a:bodyPr/>
          <a:lstStyle>
            <a:lvl1pPr>
              <a:defRPr/>
            </a:lvl1pPr>
          </a:lstStyle>
          <a:p>
            <a:fld id="{3D5DF6C5-A805-ED47-9DA7-9D105FF13638}" type="slidenum">
              <a:rPr lang="zh-CN" altLang="en-US"/>
              <a:pPr/>
              <a:t>‹#›</a:t>
            </a:fld>
            <a:endParaRPr lang="en-US" altLang="zh-CN"/>
          </a:p>
        </p:txBody>
      </p:sp>
    </p:spTree>
    <p:extLst>
      <p:ext uri="{BB962C8B-B14F-4D97-AF65-F5344CB8AC3E}">
        <p14:creationId xmlns:p14="http://schemas.microsoft.com/office/powerpoint/2010/main" val="1288006484"/>
      </p:ext>
    </p:extLst>
  </p:cSld>
  <p:clrMapOvr>
    <a:masterClrMapping/>
  </p:clrMapOvr>
  <p:transition spd="med">
    <p:randomBar dir="vert"/>
  </p:transition>
</p:sldLayout>
</file>

<file path=ppt/slideLayouts/slideLayout6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69611714"/>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03582636"/>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40389854"/>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95058845"/>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80239564"/>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53024768"/>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74358492"/>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61868510"/>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40644671"/>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41518040"/>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zh-CN" altLang="en-US"/>
          </a:p>
        </p:txBody>
      </p:sp>
      <p:sp>
        <p:nvSpPr>
          <p:cNvPr id="3" name="Rectangle 5"/>
          <p:cNvSpPr>
            <a:spLocks noGrp="1" noChangeArrowheads="1"/>
          </p:cNvSpPr>
          <p:nvPr>
            <p:ph type="ftr" sz="quarter" idx="11"/>
          </p:nvPr>
        </p:nvSpPr>
        <p:spPr>
          <a:ln/>
        </p:spPr>
        <p:txBody>
          <a:bodyPr/>
          <a:lstStyle>
            <a:lvl1pPr>
              <a:defRPr/>
            </a:lvl1pPr>
          </a:lstStyle>
          <a:p>
            <a:endParaRPr lang="zh-CN" altLang="en-US"/>
          </a:p>
        </p:txBody>
      </p:sp>
      <p:sp>
        <p:nvSpPr>
          <p:cNvPr id="4" name="Rectangle 6"/>
          <p:cNvSpPr>
            <a:spLocks noGrp="1" noChangeArrowheads="1"/>
          </p:cNvSpPr>
          <p:nvPr>
            <p:ph type="sldNum" sz="quarter" idx="12"/>
          </p:nvPr>
        </p:nvSpPr>
        <p:spPr>
          <a:ln/>
        </p:spPr>
        <p:txBody>
          <a:bodyPr/>
          <a:lstStyle>
            <a:lvl1pPr>
              <a:defRPr/>
            </a:lvl1pPr>
          </a:lstStyle>
          <a:p>
            <a:fld id="{CA57FFDF-FBFA-5941-99F8-CE4BC3E29A97}" type="slidenum">
              <a:rPr lang="zh-CN" altLang="en-US"/>
              <a:pPr/>
              <a:t>‹#›</a:t>
            </a:fld>
            <a:endParaRPr lang="en-US" altLang="zh-CN"/>
          </a:p>
        </p:txBody>
      </p:sp>
    </p:spTree>
    <p:extLst>
      <p:ext uri="{BB962C8B-B14F-4D97-AF65-F5344CB8AC3E}">
        <p14:creationId xmlns:p14="http://schemas.microsoft.com/office/powerpoint/2010/main" val="3145473431"/>
      </p:ext>
    </p:extLst>
  </p:cSld>
  <p:clrMapOvr>
    <a:masterClrMapping/>
  </p:clrMapOvr>
  <p:transition spd="med">
    <p:randomBar dir="vert"/>
  </p:transition>
</p:sldLayout>
</file>

<file path=ppt/slideLayouts/slideLayout6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45928759"/>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13878891"/>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10693256"/>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77092106"/>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60917079"/>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45366398"/>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28858683"/>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13861410"/>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33865424"/>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28807596"/>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zh-CN" altLang="en-US"/>
          </a:p>
        </p:txBody>
      </p:sp>
      <p:sp>
        <p:nvSpPr>
          <p:cNvPr id="6" name="Rectangle 5"/>
          <p:cNvSpPr>
            <a:spLocks noGrp="1" noChangeArrowheads="1"/>
          </p:cNvSpPr>
          <p:nvPr>
            <p:ph type="ftr" sz="quarter" idx="11"/>
          </p:nvPr>
        </p:nvSpPr>
        <p:spPr>
          <a:ln/>
        </p:spPr>
        <p:txBody>
          <a:bodyPr/>
          <a:lstStyle>
            <a:lvl1pPr>
              <a:defRPr/>
            </a:lvl1pPr>
          </a:lstStyle>
          <a:p>
            <a:endParaRPr lang="zh-CN" altLang="en-US"/>
          </a:p>
        </p:txBody>
      </p:sp>
      <p:sp>
        <p:nvSpPr>
          <p:cNvPr id="7" name="Rectangle 6"/>
          <p:cNvSpPr>
            <a:spLocks noGrp="1" noChangeArrowheads="1"/>
          </p:cNvSpPr>
          <p:nvPr>
            <p:ph type="sldNum" sz="quarter" idx="12"/>
          </p:nvPr>
        </p:nvSpPr>
        <p:spPr>
          <a:ln/>
        </p:spPr>
        <p:txBody>
          <a:bodyPr/>
          <a:lstStyle>
            <a:lvl1pPr>
              <a:defRPr/>
            </a:lvl1pPr>
          </a:lstStyle>
          <a:p>
            <a:fld id="{BD10C9EF-1E6F-8F41-A332-54CC9A3AA906}" type="slidenum">
              <a:rPr lang="zh-CN" altLang="en-US"/>
              <a:pPr/>
              <a:t>‹#›</a:t>
            </a:fld>
            <a:endParaRPr lang="en-US" altLang="zh-CN"/>
          </a:p>
        </p:txBody>
      </p:sp>
    </p:spTree>
    <p:extLst>
      <p:ext uri="{BB962C8B-B14F-4D97-AF65-F5344CB8AC3E}">
        <p14:creationId xmlns:p14="http://schemas.microsoft.com/office/powerpoint/2010/main" val="1839811175"/>
      </p:ext>
    </p:extLst>
  </p:cSld>
  <p:clrMapOvr>
    <a:masterClrMapping/>
  </p:clrMapOvr>
  <p:transition spd="med">
    <p:randomBar dir="vert"/>
  </p:transition>
</p:sldLayout>
</file>

<file path=ppt/slideLayouts/slideLayout6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77806009"/>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22160171"/>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90977160"/>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49216129"/>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47867481"/>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89644912"/>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FFF02F86-F0D1-D148-8E71-029D43C64BA0}" type="slidenum">
              <a:rPr lang="en-US"/>
              <a:pPr/>
              <a:t>‹#›</a:t>
            </a:fld>
            <a:endParaRPr lang="en-US"/>
          </a:p>
        </p:txBody>
      </p:sp>
    </p:spTree>
    <p:extLst>
      <p:ext uri="{BB962C8B-B14F-4D97-AF65-F5344CB8AC3E}">
        <p14:creationId xmlns:p14="http://schemas.microsoft.com/office/powerpoint/2010/main" val="564726068"/>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E70F8E9B-E471-F446-B2DA-B18EF30943BB}" type="slidenum">
              <a:rPr lang="en-US"/>
              <a:pPr/>
              <a:t>‹#›</a:t>
            </a:fld>
            <a:endParaRPr lang="en-US"/>
          </a:p>
        </p:txBody>
      </p:sp>
    </p:spTree>
    <p:extLst>
      <p:ext uri="{BB962C8B-B14F-4D97-AF65-F5344CB8AC3E}">
        <p14:creationId xmlns:p14="http://schemas.microsoft.com/office/powerpoint/2010/main" val="922057367"/>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8E3684AA-747A-F34E-9AB6-A8F75F43F76E}" type="slidenum">
              <a:rPr lang="en-US"/>
              <a:pPr/>
              <a:t>‹#›</a:t>
            </a:fld>
            <a:endParaRPr lang="en-US"/>
          </a:p>
        </p:txBody>
      </p:sp>
    </p:spTree>
    <p:extLst>
      <p:ext uri="{BB962C8B-B14F-4D97-AF65-F5344CB8AC3E}">
        <p14:creationId xmlns:p14="http://schemas.microsoft.com/office/powerpoint/2010/main" val="3803038233"/>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3B81A6F9-A58C-4544-AE01-883D7FB34475}" type="slidenum">
              <a:rPr lang="en-US"/>
              <a:pPr/>
              <a:t>‹#›</a:t>
            </a:fld>
            <a:endParaRPr lang="en-US"/>
          </a:p>
        </p:txBody>
      </p:sp>
    </p:spTree>
    <p:extLst>
      <p:ext uri="{BB962C8B-B14F-4D97-AF65-F5344CB8AC3E}">
        <p14:creationId xmlns:p14="http://schemas.microsoft.com/office/powerpoint/2010/main" val="2000175477"/>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zh-CN" altLang="en-US"/>
          </a:p>
        </p:txBody>
      </p:sp>
      <p:sp>
        <p:nvSpPr>
          <p:cNvPr id="6" name="Rectangle 5"/>
          <p:cNvSpPr>
            <a:spLocks noGrp="1" noChangeArrowheads="1"/>
          </p:cNvSpPr>
          <p:nvPr>
            <p:ph type="ftr" sz="quarter" idx="11"/>
          </p:nvPr>
        </p:nvSpPr>
        <p:spPr>
          <a:ln/>
        </p:spPr>
        <p:txBody>
          <a:bodyPr/>
          <a:lstStyle>
            <a:lvl1pPr>
              <a:defRPr/>
            </a:lvl1pPr>
          </a:lstStyle>
          <a:p>
            <a:endParaRPr lang="zh-CN" altLang="en-US"/>
          </a:p>
        </p:txBody>
      </p:sp>
      <p:sp>
        <p:nvSpPr>
          <p:cNvPr id="7" name="Rectangle 6"/>
          <p:cNvSpPr>
            <a:spLocks noGrp="1" noChangeArrowheads="1"/>
          </p:cNvSpPr>
          <p:nvPr>
            <p:ph type="sldNum" sz="quarter" idx="12"/>
          </p:nvPr>
        </p:nvSpPr>
        <p:spPr>
          <a:ln/>
        </p:spPr>
        <p:txBody>
          <a:bodyPr/>
          <a:lstStyle>
            <a:lvl1pPr>
              <a:defRPr/>
            </a:lvl1pPr>
          </a:lstStyle>
          <a:p>
            <a:fld id="{74742D0E-ADF1-AB48-9EAC-51E6D9236B81}" type="slidenum">
              <a:rPr lang="zh-CN" altLang="en-US"/>
              <a:pPr/>
              <a:t>‹#›</a:t>
            </a:fld>
            <a:endParaRPr lang="en-US" altLang="zh-CN"/>
          </a:p>
        </p:txBody>
      </p:sp>
    </p:spTree>
    <p:extLst>
      <p:ext uri="{BB962C8B-B14F-4D97-AF65-F5344CB8AC3E}">
        <p14:creationId xmlns:p14="http://schemas.microsoft.com/office/powerpoint/2010/main" val="3146823365"/>
      </p:ext>
    </p:extLst>
  </p:cSld>
  <p:clrMapOvr>
    <a:masterClrMapping/>
  </p:clrMapOvr>
  <p:transition spd="med">
    <p:randomBar dir="vert"/>
  </p:transition>
</p:sldLayout>
</file>

<file path=ppt/slideLayouts/slideLayout6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a:latin typeface="Book Antiqua" charset="0"/>
              </a:defRPr>
            </a:lvl1pPr>
          </a:lstStyle>
          <a:p>
            <a:fld id="{E6CB433B-B211-5F48-A3A6-93DF062A72F1}" type="slidenum">
              <a:rPr lang="en-US"/>
              <a:pPr/>
              <a:t>‹#›</a:t>
            </a:fld>
            <a:endParaRPr lang="en-US"/>
          </a:p>
        </p:txBody>
      </p:sp>
    </p:spTree>
    <p:extLst>
      <p:ext uri="{BB962C8B-B14F-4D97-AF65-F5344CB8AC3E}">
        <p14:creationId xmlns:p14="http://schemas.microsoft.com/office/powerpoint/2010/main" val="1620018149"/>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a:latin typeface="Book Antiqua" charset="0"/>
              </a:defRPr>
            </a:lvl1pPr>
          </a:lstStyle>
          <a:p>
            <a:fld id="{BAD18714-DCC4-A54E-8617-E59C8BC596C1}" type="slidenum">
              <a:rPr lang="en-US"/>
              <a:pPr/>
              <a:t>‹#›</a:t>
            </a:fld>
            <a:endParaRPr lang="en-US"/>
          </a:p>
        </p:txBody>
      </p:sp>
    </p:spTree>
    <p:extLst>
      <p:ext uri="{BB962C8B-B14F-4D97-AF65-F5344CB8AC3E}">
        <p14:creationId xmlns:p14="http://schemas.microsoft.com/office/powerpoint/2010/main" val="19717923"/>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a:latin typeface="Book Antiqua" charset="0"/>
              </a:defRPr>
            </a:lvl1pPr>
          </a:lstStyle>
          <a:p>
            <a:fld id="{D9D389D7-8313-9248-AC3D-1CBCFB2AD466}" type="slidenum">
              <a:rPr lang="en-US"/>
              <a:pPr/>
              <a:t>‹#›</a:t>
            </a:fld>
            <a:endParaRPr lang="en-US"/>
          </a:p>
        </p:txBody>
      </p:sp>
    </p:spTree>
    <p:extLst>
      <p:ext uri="{BB962C8B-B14F-4D97-AF65-F5344CB8AC3E}">
        <p14:creationId xmlns:p14="http://schemas.microsoft.com/office/powerpoint/2010/main" val="450606867"/>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8AE8EDFA-EF51-1244-9BDF-15D6EB397CF7}" type="slidenum">
              <a:rPr lang="en-US"/>
              <a:pPr/>
              <a:t>‹#›</a:t>
            </a:fld>
            <a:endParaRPr lang="en-US"/>
          </a:p>
        </p:txBody>
      </p:sp>
    </p:spTree>
    <p:extLst>
      <p:ext uri="{BB962C8B-B14F-4D97-AF65-F5344CB8AC3E}">
        <p14:creationId xmlns:p14="http://schemas.microsoft.com/office/powerpoint/2010/main" val="1251344600"/>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C2F44DCB-E444-6949-9F48-6DF817B198B3}" type="slidenum">
              <a:rPr lang="en-US"/>
              <a:pPr/>
              <a:t>‹#›</a:t>
            </a:fld>
            <a:endParaRPr lang="en-US"/>
          </a:p>
        </p:txBody>
      </p:sp>
    </p:spTree>
    <p:extLst>
      <p:ext uri="{BB962C8B-B14F-4D97-AF65-F5344CB8AC3E}">
        <p14:creationId xmlns:p14="http://schemas.microsoft.com/office/powerpoint/2010/main" val="1565767579"/>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C9D2D043-21EC-EB4B-9CB2-15CA99403EDC}" type="slidenum">
              <a:rPr lang="en-US"/>
              <a:pPr/>
              <a:t>‹#›</a:t>
            </a:fld>
            <a:endParaRPr lang="en-US"/>
          </a:p>
        </p:txBody>
      </p:sp>
    </p:spTree>
    <p:extLst>
      <p:ext uri="{BB962C8B-B14F-4D97-AF65-F5344CB8AC3E}">
        <p14:creationId xmlns:p14="http://schemas.microsoft.com/office/powerpoint/2010/main" val="2603694312"/>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F0164CA6-8770-BF4D-898A-B43DDFF46069}" type="slidenum">
              <a:rPr lang="en-US"/>
              <a:pPr/>
              <a:t>‹#›</a:t>
            </a:fld>
            <a:endParaRPr lang="en-US"/>
          </a:p>
        </p:txBody>
      </p:sp>
    </p:spTree>
    <p:extLst>
      <p:ext uri="{BB962C8B-B14F-4D97-AF65-F5344CB8AC3E}">
        <p14:creationId xmlns:p14="http://schemas.microsoft.com/office/powerpoint/2010/main" val="3728110775"/>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3046382471"/>
      </p:ext>
    </p:extLst>
  </p:cSld>
  <p:clrMapOvr>
    <a:masterClrMapping/>
  </p:clrMapOvr>
  <p:transition/>
</p:sldLayout>
</file>

<file path=ppt/slideLayouts/slideLayout6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279095630"/>
      </p:ext>
    </p:extLst>
  </p:cSld>
  <p:clrMapOvr>
    <a:masterClrMapping/>
  </p:clrMapOvr>
  <p:transition/>
</p:sldLayout>
</file>

<file path=ppt/slideLayouts/slideLayout6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3290928820"/>
      </p:ext>
    </p:extLst>
  </p:cSld>
  <p:clrMapOvr>
    <a:masterClrMapping/>
  </p:clrMapOvr>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zh-CN" altLang="en-US"/>
          </a:p>
        </p:txBody>
      </p:sp>
      <p:sp>
        <p:nvSpPr>
          <p:cNvPr id="5" name="Rectangle 5"/>
          <p:cNvSpPr>
            <a:spLocks noGrp="1" noChangeArrowheads="1"/>
          </p:cNvSpPr>
          <p:nvPr>
            <p:ph type="ftr" sz="quarter" idx="11"/>
          </p:nvPr>
        </p:nvSpPr>
        <p:spPr>
          <a:ln/>
        </p:spPr>
        <p:txBody>
          <a:bodyPr/>
          <a:lstStyle>
            <a:lvl1pPr>
              <a:defRPr/>
            </a:lvl1pPr>
          </a:lstStyle>
          <a:p>
            <a:endParaRPr lang="zh-CN" altLang="en-US"/>
          </a:p>
        </p:txBody>
      </p:sp>
      <p:sp>
        <p:nvSpPr>
          <p:cNvPr id="6" name="Rectangle 6"/>
          <p:cNvSpPr>
            <a:spLocks noGrp="1" noChangeArrowheads="1"/>
          </p:cNvSpPr>
          <p:nvPr>
            <p:ph type="sldNum" sz="quarter" idx="12"/>
          </p:nvPr>
        </p:nvSpPr>
        <p:spPr>
          <a:ln/>
        </p:spPr>
        <p:txBody>
          <a:bodyPr/>
          <a:lstStyle>
            <a:lvl1pPr>
              <a:defRPr/>
            </a:lvl1pPr>
          </a:lstStyle>
          <a:p>
            <a:fld id="{661F7AF0-4B06-AA4A-8B34-1994ABE34100}" type="slidenum">
              <a:rPr lang="zh-CN" altLang="en-US"/>
              <a:pPr/>
              <a:t>‹#›</a:t>
            </a:fld>
            <a:endParaRPr lang="en-US" altLang="zh-CN"/>
          </a:p>
        </p:txBody>
      </p:sp>
    </p:spTree>
    <p:extLst>
      <p:ext uri="{BB962C8B-B14F-4D97-AF65-F5344CB8AC3E}">
        <p14:creationId xmlns:p14="http://schemas.microsoft.com/office/powerpoint/2010/main" val="1275827143"/>
      </p:ext>
    </p:extLst>
  </p:cSld>
  <p:clrMapOvr>
    <a:masterClrMapping/>
  </p:clrMapOvr>
  <p:transition spd="med">
    <p:randomBar dir="vert"/>
  </p:transition>
</p:sldLayout>
</file>

<file path=ppt/slideLayouts/slideLayout6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3014452978"/>
      </p:ext>
    </p:extLst>
  </p:cSld>
  <p:clrMapOvr>
    <a:masterClrMapping/>
  </p:clrMapOvr>
  <p:transition/>
</p:sldLayout>
</file>

<file path=ppt/slideLayouts/slideLayout6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1799625257"/>
      </p:ext>
    </p:extLst>
  </p:cSld>
  <p:clrMapOvr>
    <a:masterClrMapping/>
  </p:clrMapOvr>
  <p:transition/>
</p:sldLayout>
</file>

<file path=ppt/slideLayouts/slideLayout6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1650947442"/>
      </p:ext>
    </p:extLst>
  </p:cSld>
  <p:clrMapOvr>
    <a:masterClrMapping/>
  </p:clrMapOvr>
  <p:transition/>
</p:sldLayout>
</file>

<file path=ppt/slideLayouts/slideLayout6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1195105048"/>
      </p:ext>
    </p:extLst>
  </p:cSld>
  <p:clrMapOvr>
    <a:masterClrMapping/>
  </p:clrMapOvr>
  <p:transition/>
</p:sldLayout>
</file>

<file path=ppt/slideLayouts/slideLayout6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2106043748"/>
      </p:ext>
    </p:extLst>
  </p:cSld>
  <p:clrMapOvr>
    <a:masterClrMapping/>
  </p:clrMapOvr>
  <p:transition/>
</p:sldLayout>
</file>

<file path=ppt/slideLayouts/slideLayout6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614656623"/>
      </p:ext>
    </p:extLst>
  </p:cSld>
  <p:clrMapOvr>
    <a:masterClrMapping/>
  </p:clrMapOvr>
  <p:transition/>
</p:sldLayout>
</file>

<file path=ppt/slideLayouts/slideLayout6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298332698"/>
      </p:ext>
    </p:extLst>
  </p:cSld>
  <p:clrMapOvr>
    <a:masterClrMapping/>
  </p:clrMapOvr>
  <p:transition/>
</p:sldLayout>
</file>

<file path=ppt/slideLayouts/slideLayout687.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C0D556E-1B47-E145-B343-9708077C202E}" type="slidenum">
              <a:rPr lang="en-US"/>
              <a:pPr>
                <a:defRPr/>
              </a:pPr>
              <a:t>‹#›</a:t>
            </a:fld>
            <a:endParaRPr lang="en-US"/>
          </a:p>
        </p:txBody>
      </p:sp>
    </p:spTree>
    <p:extLst>
      <p:ext uri="{BB962C8B-B14F-4D97-AF65-F5344CB8AC3E}">
        <p14:creationId xmlns:p14="http://schemas.microsoft.com/office/powerpoint/2010/main" val="2507207245"/>
      </p:ext>
    </p:extLst>
  </p:cSld>
  <p:clrMapOvr>
    <a:masterClrMapping/>
  </p:clrMapOvr>
  <p:transition/>
</p:sldLayout>
</file>

<file path=ppt/slideLayouts/slideLayout68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2E90B9D5-8B7A-274D-B3A2-A063A8C1E01A}" type="slidenum">
              <a:rPr lang="en-US"/>
              <a:pPr>
                <a:defRPr/>
              </a:pPr>
              <a:t>‹#›</a:t>
            </a:fld>
            <a:endParaRPr lang="en-US"/>
          </a:p>
        </p:txBody>
      </p:sp>
    </p:spTree>
    <p:extLst>
      <p:ext uri="{BB962C8B-B14F-4D97-AF65-F5344CB8AC3E}">
        <p14:creationId xmlns:p14="http://schemas.microsoft.com/office/powerpoint/2010/main" val="1649367985"/>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36791E86-09EF-C948-9037-9C4D22CA3D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1023196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zh-CN" altLang="en-US"/>
          </a:p>
        </p:txBody>
      </p:sp>
      <p:sp>
        <p:nvSpPr>
          <p:cNvPr id="5" name="Rectangle 5"/>
          <p:cNvSpPr>
            <a:spLocks noGrp="1" noChangeArrowheads="1"/>
          </p:cNvSpPr>
          <p:nvPr>
            <p:ph type="ftr" sz="quarter" idx="11"/>
          </p:nvPr>
        </p:nvSpPr>
        <p:spPr>
          <a:ln/>
        </p:spPr>
        <p:txBody>
          <a:bodyPr/>
          <a:lstStyle>
            <a:lvl1pPr>
              <a:defRPr/>
            </a:lvl1pPr>
          </a:lstStyle>
          <a:p>
            <a:endParaRPr lang="zh-CN" altLang="en-US"/>
          </a:p>
        </p:txBody>
      </p:sp>
      <p:sp>
        <p:nvSpPr>
          <p:cNvPr id="6" name="Rectangle 6"/>
          <p:cNvSpPr>
            <a:spLocks noGrp="1" noChangeArrowheads="1"/>
          </p:cNvSpPr>
          <p:nvPr>
            <p:ph type="sldNum" sz="quarter" idx="12"/>
          </p:nvPr>
        </p:nvSpPr>
        <p:spPr>
          <a:ln/>
        </p:spPr>
        <p:txBody>
          <a:bodyPr/>
          <a:lstStyle>
            <a:lvl1pPr>
              <a:defRPr/>
            </a:lvl1pPr>
          </a:lstStyle>
          <a:p>
            <a:fld id="{A88D131A-B082-7641-9DFE-F80E34275794}" type="slidenum">
              <a:rPr lang="zh-CN" altLang="en-US"/>
              <a:pPr/>
              <a:t>‹#›</a:t>
            </a:fld>
            <a:endParaRPr lang="en-US" altLang="zh-CN"/>
          </a:p>
        </p:txBody>
      </p:sp>
    </p:spTree>
    <p:extLst>
      <p:ext uri="{BB962C8B-B14F-4D97-AF65-F5344CB8AC3E}">
        <p14:creationId xmlns:p14="http://schemas.microsoft.com/office/powerpoint/2010/main" val="2432837911"/>
      </p:ext>
    </p:extLst>
  </p:cSld>
  <p:clrMapOvr>
    <a:masterClrMapping/>
  </p:clrMapOvr>
  <p:transition spd="med">
    <p:randomBar dir="vert"/>
  </p:transition>
</p:sldLayout>
</file>

<file path=ppt/slideLayouts/slideLayout6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5CD1F8D1-6D1A-FF46-BF6B-AAFE33BF7D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12166813"/>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38D25CC2-AE33-294E-A5D7-97881FD14D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10824733"/>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034C818E-DB55-5843-8C62-E29C1F8E85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10338788"/>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B60D6F16-4109-BA44-8571-A253FE82CCD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96737470"/>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E06CBCD6-A162-654B-A226-8E2EA2F1C03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4421310"/>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7937E36-317D-E045-8CDA-BEB29D7311A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10393921"/>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202FBD5-220B-2A4B-AE3E-4A40331C7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23271761"/>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F2525731-46C6-3C4D-A9CA-6D24FB96BA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92934404"/>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A9FE689-DE00-2F41-808C-E241E1972C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26502472"/>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EF508B1-279F-364B-AAE8-F8FE35B535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1336306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6"/>
          <p:cNvSpPr>
            <a:spLocks noGrp="1" noChangeArrowheads="1"/>
          </p:cNvSpPr>
          <p:nvPr>
            <p:ph type="dt" sz="half" idx="10"/>
          </p:nvPr>
        </p:nvSpPr>
        <p:spPr>
          <a:ln/>
        </p:spPr>
        <p:txBody>
          <a:bodyPr/>
          <a:lstStyle>
            <a:lvl1pPr>
              <a:defRPr/>
            </a:lvl1pPr>
          </a:lstStyle>
          <a:p>
            <a:endParaRPr lang="zh-CN" altLang="en-US"/>
          </a:p>
        </p:txBody>
      </p:sp>
      <p:sp>
        <p:nvSpPr>
          <p:cNvPr id="3" name="Rectangle 1027"/>
          <p:cNvSpPr>
            <a:spLocks noGrp="1" noChangeArrowheads="1"/>
          </p:cNvSpPr>
          <p:nvPr>
            <p:ph type="sldNum" sz="quarter" idx="11"/>
          </p:nvPr>
        </p:nvSpPr>
        <p:spPr>
          <a:ln/>
        </p:spPr>
        <p:txBody>
          <a:bodyPr/>
          <a:lstStyle>
            <a:lvl1pPr>
              <a:defRPr/>
            </a:lvl1pPr>
          </a:lstStyle>
          <a:p>
            <a:fld id="{215DA0BD-7576-0F4A-8B09-BF7281DD5D7A}" type="slidenum">
              <a:rPr lang="zh-CN" altLang="en-US"/>
              <a:pPr/>
              <a:t>‹#›</a:t>
            </a:fld>
            <a:endParaRPr lang="en-US" altLang="zh-CN"/>
          </a:p>
        </p:txBody>
      </p:sp>
      <p:sp>
        <p:nvSpPr>
          <p:cNvPr id="4" name="Rectangle 1038"/>
          <p:cNvSpPr>
            <a:spLocks noGrp="1" noChangeArrowheads="1"/>
          </p:cNvSpPr>
          <p:nvPr>
            <p:ph type="ftr" sz="quarter" idx="12"/>
          </p:nvPr>
        </p:nvSpPr>
        <p:spPr>
          <a:ln/>
        </p:spPr>
        <p:txBody>
          <a:bodyPr/>
          <a:lstStyle>
            <a:lvl1pPr>
              <a:defRPr/>
            </a:lvl1pPr>
          </a:lstStyle>
          <a:p>
            <a:endParaRPr lang="zh-CN" altLang="en-US"/>
          </a:p>
        </p:txBody>
      </p:sp>
    </p:spTree>
    <p:extLst>
      <p:ext uri="{BB962C8B-B14F-4D97-AF65-F5344CB8AC3E}">
        <p14:creationId xmlns:p14="http://schemas.microsoft.com/office/powerpoint/2010/main" val="1842951535"/>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endParaRPr lang="zh-CN" altLang="en-US"/>
          </a:p>
        </p:txBody>
      </p:sp>
      <p:sp>
        <p:nvSpPr>
          <p:cNvPr id="5" name="Rectangle 20"/>
          <p:cNvSpPr>
            <a:spLocks noGrp="1" noChangeArrowheads="1"/>
          </p:cNvSpPr>
          <p:nvPr>
            <p:ph type="ftr" sz="quarter" idx="11"/>
          </p:nvPr>
        </p:nvSpPr>
        <p:spPr>
          <a:ln/>
        </p:spPr>
        <p:txBody>
          <a:bodyPr/>
          <a:lstStyle>
            <a:lvl1pPr>
              <a:defRPr/>
            </a:lvl1pPr>
          </a:lstStyle>
          <a:p>
            <a:endParaRPr lang="zh-CN" altLang="en-US"/>
          </a:p>
        </p:txBody>
      </p:sp>
      <p:sp>
        <p:nvSpPr>
          <p:cNvPr id="6" name="Rectangle 21"/>
          <p:cNvSpPr>
            <a:spLocks noGrp="1" noChangeArrowheads="1"/>
          </p:cNvSpPr>
          <p:nvPr>
            <p:ph type="sldNum" sz="quarter" idx="12"/>
          </p:nvPr>
        </p:nvSpPr>
        <p:spPr>
          <a:ln/>
        </p:spPr>
        <p:txBody>
          <a:bodyPr/>
          <a:lstStyle>
            <a:lvl1pPr>
              <a:defRPr/>
            </a:lvl1pPr>
          </a:lstStyle>
          <a:p>
            <a:fld id="{44A51913-D8D8-F944-B1E0-2E4316E832CE}" type="slidenum">
              <a:rPr lang="zh-CN" altLang="en-US"/>
              <a:pPr/>
              <a:t>‹#›</a:t>
            </a:fld>
            <a:endParaRPr lang="en-US" altLang="zh-CN"/>
          </a:p>
        </p:txBody>
      </p:sp>
    </p:spTree>
    <p:extLst>
      <p:ext uri="{BB962C8B-B14F-4D97-AF65-F5344CB8AC3E}">
        <p14:creationId xmlns:p14="http://schemas.microsoft.com/office/powerpoint/2010/main" val="4248760926"/>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w="9525">
              <a:noFill/>
              <a:miter lim="800000"/>
              <a:headEnd/>
              <a:tailEnd/>
            </a:ln>
            <a:effectLst/>
          </p:spPr>
          <p:txBody>
            <a:bodyPr/>
            <a:lstStyle/>
            <a:p>
              <a:endParaRPr lang="zh-CN" altLang="en-US">
                <a:ea typeface="SimSun" charset="0"/>
                <a:cs typeface="SimSu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w="9525">
              <a:noFill/>
              <a:miter lim="800000"/>
              <a:headEnd/>
              <a:tailEnd/>
            </a:ln>
            <a:effectLst/>
          </p:spPr>
          <p:txBody>
            <a:bodyPr/>
            <a:lstStyle/>
            <a:p>
              <a:endParaRPr lang="zh-CN" altLang="en-US">
                <a:ea typeface="SimSun" charset="0"/>
                <a:cs typeface="SimSun" charset="0"/>
              </a:endParaRPr>
            </a:p>
          </p:txBody>
        </p:sp>
        <p:sp>
          <p:nvSpPr>
            <p:cNvPr id="7" name="Oval 5"/>
            <p:cNvSpPr>
              <a:spLocks noChangeArrowheads="1"/>
            </p:cNvSpPr>
            <p:nvPr/>
          </p:nvSpPr>
          <p:spPr bwMode="invGray">
            <a:xfrm>
              <a:off x="555" y="74"/>
              <a:ext cx="42" cy="42"/>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8" name="Oval 6"/>
            <p:cNvSpPr>
              <a:spLocks noChangeArrowheads="1"/>
            </p:cNvSpPr>
            <p:nvPr/>
          </p:nvSpPr>
          <p:spPr bwMode="invGray">
            <a:xfrm>
              <a:off x="555" y="219"/>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9" name="Oval 7"/>
            <p:cNvSpPr>
              <a:spLocks noChangeArrowheads="1"/>
            </p:cNvSpPr>
            <p:nvPr/>
          </p:nvSpPr>
          <p:spPr bwMode="invGray">
            <a:xfrm>
              <a:off x="555" y="36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10" name="Oval 8"/>
            <p:cNvSpPr>
              <a:spLocks noChangeArrowheads="1"/>
            </p:cNvSpPr>
            <p:nvPr/>
          </p:nvSpPr>
          <p:spPr bwMode="invGray">
            <a:xfrm>
              <a:off x="555" y="651"/>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11" name="Oval 9"/>
            <p:cNvSpPr>
              <a:spLocks noChangeArrowheads="1"/>
            </p:cNvSpPr>
            <p:nvPr/>
          </p:nvSpPr>
          <p:spPr bwMode="invGray">
            <a:xfrm>
              <a:off x="555" y="794"/>
              <a:ext cx="42" cy="42"/>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ahLst/>
                <a:cxnLst>
                  <a:cxn ang="0">
                    <a:pos x="290" y="1016"/>
                  </a:cxn>
                  <a:cxn ang="0">
                    <a:pos x="316" y="974"/>
                  </a:cxn>
                  <a:cxn ang="0">
                    <a:pos x="354" y="920"/>
                  </a:cxn>
                  <a:cxn ang="0">
                    <a:pos x="384" y="884"/>
                  </a:cxn>
                  <a:cxn ang="0">
                    <a:pos x="381" y="832"/>
                  </a:cxn>
                  <a:cxn ang="0">
                    <a:pos x="370" y="794"/>
                  </a:cxn>
                  <a:cxn ang="0">
                    <a:pos x="361" y="760"/>
                  </a:cxn>
                  <a:cxn ang="0">
                    <a:pos x="361" y="734"/>
                  </a:cxn>
                  <a:cxn ang="0">
                    <a:pos x="359" y="707"/>
                  </a:cxn>
                  <a:cxn ang="0">
                    <a:pos x="373" y="691"/>
                  </a:cxn>
                  <a:cxn ang="0">
                    <a:pos x="391" y="686"/>
                  </a:cxn>
                  <a:cxn ang="0">
                    <a:pos x="395" y="680"/>
                  </a:cxn>
                  <a:cxn ang="0">
                    <a:pos x="390" y="671"/>
                  </a:cxn>
                  <a:cxn ang="0">
                    <a:pos x="386" y="660"/>
                  </a:cxn>
                  <a:cxn ang="0">
                    <a:pos x="437" y="635"/>
                  </a:cxn>
                  <a:cxn ang="0">
                    <a:pos x="442" y="619"/>
                  </a:cxn>
                  <a:cxn ang="0">
                    <a:pos x="438" y="604"/>
                  </a:cxn>
                  <a:cxn ang="0">
                    <a:pos x="400" y="543"/>
                  </a:cxn>
                  <a:cxn ang="0">
                    <a:pos x="384" y="474"/>
                  </a:cxn>
                  <a:cxn ang="0">
                    <a:pos x="354" y="455"/>
                  </a:cxn>
                  <a:cxn ang="0">
                    <a:pos x="326" y="433"/>
                  </a:cxn>
                  <a:cxn ang="0">
                    <a:pos x="312" y="411"/>
                  </a:cxn>
                  <a:cxn ang="0">
                    <a:pos x="307" y="391"/>
                  </a:cxn>
                  <a:cxn ang="0">
                    <a:pos x="290" y="339"/>
                  </a:cxn>
                  <a:cxn ang="0">
                    <a:pos x="308" y="289"/>
                  </a:cxn>
                  <a:cxn ang="0">
                    <a:pos x="298" y="278"/>
                  </a:cxn>
                  <a:cxn ang="0">
                    <a:pos x="280" y="307"/>
                  </a:cxn>
                  <a:cxn ang="0">
                    <a:pos x="269" y="283"/>
                  </a:cxn>
                  <a:cxn ang="0">
                    <a:pos x="272" y="224"/>
                  </a:cxn>
                  <a:cxn ang="0">
                    <a:pos x="280" y="177"/>
                  </a:cxn>
                  <a:cxn ang="0">
                    <a:pos x="280" y="146"/>
                  </a:cxn>
                  <a:cxn ang="0">
                    <a:pos x="281" y="123"/>
                  </a:cxn>
                  <a:cxn ang="0">
                    <a:pos x="290" y="104"/>
                  </a:cxn>
                  <a:cxn ang="0">
                    <a:pos x="296" y="97"/>
                  </a:cxn>
                  <a:cxn ang="0">
                    <a:pos x="298" y="94"/>
                  </a:cxn>
                  <a:cxn ang="0">
                    <a:pos x="301" y="92"/>
                  </a:cxn>
                  <a:cxn ang="0">
                    <a:pos x="307" y="83"/>
                  </a:cxn>
                  <a:cxn ang="0">
                    <a:pos x="317" y="79"/>
                  </a:cxn>
                  <a:cxn ang="0">
                    <a:pos x="328" y="77"/>
                  </a:cxn>
                  <a:cxn ang="0">
                    <a:pos x="337" y="74"/>
                  </a:cxn>
                  <a:cxn ang="0">
                    <a:pos x="345" y="67"/>
                  </a:cxn>
                  <a:cxn ang="0">
                    <a:pos x="337" y="50"/>
                  </a:cxn>
                  <a:cxn ang="0">
                    <a:pos x="337" y="47"/>
                  </a:cxn>
                  <a:cxn ang="0">
                    <a:pos x="337" y="43"/>
                  </a:cxn>
                  <a:cxn ang="0">
                    <a:pos x="337" y="41"/>
                  </a:cxn>
                  <a:cxn ang="0">
                    <a:pos x="334" y="38"/>
                  </a:cxn>
                  <a:cxn ang="0">
                    <a:pos x="321" y="21"/>
                  </a:cxn>
                  <a:cxn ang="0">
                    <a:pos x="316" y="0"/>
                  </a:cxn>
                  <a:cxn ang="0">
                    <a:pos x="188" y="94"/>
                  </a:cxn>
                  <a:cxn ang="0">
                    <a:pos x="88" y="218"/>
                  </a:cxn>
                  <a:cxn ang="0">
                    <a:pos x="21" y="366"/>
                  </a:cxn>
                  <a:cxn ang="0">
                    <a:pos x="0" y="530"/>
                  </a:cxn>
                  <a:cxn ang="0">
                    <a:pos x="20" y="680"/>
                  </a:cxn>
                  <a:cxn ang="0">
                    <a:pos x="74" y="819"/>
                  </a:cxn>
                  <a:cxn ang="0">
                    <a:pos x="160" y="938"/>
                  </a:cxn>
                  <a:cxn ang="0">
                    <a:pos x="272" y="1032"/>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6" y="97"/>
                    </a:lnTo>
                    <a:lnTo>
                      <a:pt x="298" y="94"/>
                    </a:lnTo>
                    <a:lnTo>
                      <a:pt x="298" y="94"/>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50"/>
                    </a:lnTo>
                    <a:lnTo>
                      <a:pt x="337" y="47"/>
                    </a:lnTo>
                    <a:lnTo>
                      <a:pt x="337" y="47"/>
                    </a:lnTo>
                    <a:lnTo>
                      <a:pt x="337" y="43"/>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w="9525">
                <a:noFill/>
                <a:round/>
                <a:headEnd type="none" w="sm" len="sm"/>
                <a:tailEnd type="none" w="sm" len="sm"/>
              </a:ln>
              <a:effectLst/>
            </p:spPr>
            <p:txBody>
              <a:bodyPr/>
              <a:lstStyle/>
              <a:p>
                <a:pPr>
                  <a:defRPr/>
                </a:pPr>
                <a:endParaRPr lang="en-US">
                  <a:latin typeface="Arial Narrow" pitchFamily="34" charset="0"/>
                  <a:cs typeface="Times New Roman" pitchFamily="18" charset="0"/>
                </a:endParaRPr>
              </a:p>
            </p:txBody>
          </p:sp>
          <p:sp>
            <p:nvSpPr>
              <p:cNvPr id="20" name="Freeform 26"/>
              <p:cNvSpPr>
                <a:spLocks/>
              </p:cNvSpPr>
              <p:nvPr/>
            </p:nvSpPr>
            <p:spPr bwMode="invGray">
              <a:xfrm>
                <a:off x="379" y="2327"/>
                <a:ext cx="824" cy="1203"/>
              </a:xfrm>
              <a:custGeom>
                <a:avLst/>
                <a:gdLst/>
                <a:ahLst/>
                <a:cxnLst>
                  <a:cxn ang="0">
                    <a:pos x="796" y="688"/>
                  </a:cxn>
                  <a:cxn ang="0">
                    <a:pos x="756" y="641"/>
                  </a:cxn>
                  <a:cxn ang="0">
                    <a:pos x="812" y="615"/>
                  </a:cxn>
                  <a:cxn ang="0">
                    <a:pos x="814" y="502"/>
                  </a:cxn>
                  <a:cxn ang="0">
                    <a:pos x="705" y="247"/>
                  </a:cxn>
                  <a:cxn ang="0">
                    <a:pos x="651" y="262"/>
                  </a:cxn>
                  <a:cxn ang="0">
                    <a:pos x="574" y="289"/>
                  </a:cxn>
                  <a:cxn ang="0">
                    <a:pos x="536" y="258"/>
                  </a:cxn>
                  <a:cxn ang="0">
                    <a:pos x="563" y="170"/>
                  </a:cxn>
                  <a:cxn ang="0">
                    <a:pos x="532" y="81"/>
                  </a:cxn>
                  <a:cxn ang="0">
                    <a:pos x="455" y="56"/>
                  </a:cxn>
                  <a:cxn ang="0">
                    <a:pos x="484" y="150"/>
                  </a:cxn>
                  <a:cxn ang="0">
                    <a:pos x="465" y="190"/>
                  </a:cxn>
                  <a:cxn ang="0">
                    <a:pos x="442" y="200"/>
                  </a:cxn>
                  <a:cxn ang="0">
                    <a:pos x="419" y="164"/>
                  </a:cxn>
                  <a:cxn ang="0">
                    <a:pos x="381" y="108"/>
                  </a:cxn>
                  <a:cxn ang="0">
                    <a:pos x="406" y="108"/>
                  </a:cxn>
                  <a:cxn ang="0">
                    <a:pos x="424" y="72"/>
                  </a:cxn>
                  <a:cxn ang="0">
                    <a:pos x="325" y="0"/>
                  </a:cxn>
                  <a:cxn ang="0">
                    <a:pos x="281" y="27"/>
                  </a:cxn>
                  <a:cxn ang="0">
                    <a:pos x="240" y="72"/>
                  </a:cxn>
                  <a:cxn ang="0">
                    <a:pos x="209" y="114"/>
                  </a:cxn>
                  <a:cxn ang="0">
                    <a:pos x="209" y="150"/>
                  </a:cxn>
                  <a:cxn ang="0">
                    <a:pos x="240" y="164"/>
                  </a:cxn>
                  <a:cxn ang="0">
                    <a:pos x="209" y="222"/>
                  </a:cxn>
                  <a:cxn ang="0">
                    <a:pos x="213" y="242"/>
                  </a:cxn>
                  <a:cxn ang="0">
                    <a:pos x="267" y="222"/>
                  </a:cxn>
                  <a:cxn ang="0">
                    <a:pos x="303" y="170"/>
                  </a:cxn>
                  <a:cxn ang="0">
                    <a:pos x="354" y="231"/>
                  </a:cxn>
                  <a:cxn ang="0">
                    <a:pos x="372" y="291"/>
                  </a:cxn>
                  <a:cxn ang="0">
                    <a:pos x="348" y="294"/>
                  </a:cxn>
                  <a:cxn ang="0">
                    <a:pos x="298" y="309"/>
                  </a:cxn>
                  <a:cxn ang="0">
                    <a:pos x="323" y="330"/>
                  </a:cxn>
                  <a:cxn ang="0">
                    <a:pos x="260" y="339"/>
                  </a:cxn>
                  <a:cxn ang="0">
                    <a:pos x="189" y="411"/>
                  </a:cxn>
                  <a:cxn ang="0">
                    <a:pos x="184" y="469"/>
                  </a:cxn>
                  <a:cxn ang="0">
                    <a:pos x="148" y="435"/>
                  </a:cxn>
                  <a:cxn ang="0">
                    <a:pos x="83" y="402"/>
                  </a:cxn>
                  <a:cxn ang="0">
                    <a:pos x="0" y="455"/>
                  </a:cxn>
                  <a:cxn ang="0">
                    <a:pos x="54" y="496"/>
                  </a:cxn>
                  <a:cxn ang="0">
                    <a:pos x="74" y="485"/>
                  </a:cxn>
                  <a:cxn ang="0">
                    <a:pos x="54" y="608"/>
                  </a:cxn>
                  <a:cxn ang="0">
                    <a:pos x="132" y="641"/>
                  </a:cxn>
                  <a:cxn ang="0">
                    <a:pos x="195" y="661"/>
                  </a:cxn>
                  <a:cxn ang="0">
                    <a:pos x="249" y="744"/>
                  </a:cxn>
                  <a:cxn ang="0">
                    <a:pos x="334" y="886"/>
                  </a:cxn>
                  <a:cxn ang="0">
                    <a:pos x="391" y="1007"/>
                  </a:cxn>
                  <a:cxn ang="0">
                    <a:pos x="292" y="1052"/>
                  </a:cxn>
                  <a:cxn ang="0">
                    <a:pos x="182" y="1105"/>
                  </a:cxn>
                  <a:cxn ang="0">
                    <a:pos x="68" y="1180"/>
                  </a:cxn>
                  <a:cxn ang="0">
                    <a:pos x="200" y="1202"/>
                  </a:cxn>
                  <a:cxn ang="0">
                    <a:pos x="417" y="1168"/>
                  </a:cxn>
                  <a:cxn ang="0">
                    <a:pos x="613" y="1052"/>
                  </a:cxn>
                  <a:cxn ang="0">
                    <a:pos x="610" y="929"/>
                  </a:cxn>
                  <a:cxn ang="0">
                    <a:pos x="543" y="888"/>
                  </a:cxn>
                  <a:cxn ang="0">
                    <a:pos x="567" y="791"/>
                  </a:cxn>
                  <a:cxn ang="0">
                    <a:pos x="655" y="738"/>
                  </a:cxn>
                  <a:cxn ang="0">
                    <a:pos x="725" y="713"/>
                  </a:cxn>
                  <a:cxn ang="0">
                    <a:pos x="792" y="729"/>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108"/>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0"/>
                    </a:lnTo>
                    <a:lnTo>
                      <a:pt x="209" y="110"/>
                    </a:lnTo>
                    <a:lnTo>
                      <a:pt x="209" y="114"/>
                    </a:lnTo>
                    <a:lnTo>
                      <a:pt x="184" y="139"/>
                    </a:lnTo>
                    <a:lnTo>
                      <a:pt x="184" y="139"/>
                    </a:lnTo>
                    <a:lnTo>
                      <a:pt x="184" y="139"/>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09" y="238"/>
                    </a:lnTo>
                    <a:lnTo>
                      <a:pt x="213" y="242"/>
                    </a:lnTo>
                    <a:lnTo>
                      <a:pt x="213" y="242"/>
                    </a:lnTo>
                    <a:lnTo>
                      <a:pt x="215" y="244"/>
                    </a:lnTo>
                    <a:lnTo>
                      <a:pt x="231" y="233"/>
                    </a:lnTo>
                    <a:lnTo>
                      <a:pt x="260" y="231"/>
                    </a:lnTo>
                    <a:lnTo>
                      <a:pt x="260" y="227"/>
                    </a:lnTo>
                    <a:lnTo>
                      <a:pt x="262" y="226"/>
                    </a:lnTo>
                    <a:lnTo>
                      <a:pt x="265" y="226"/>
                    </a:lnTo>
                    <a:lnTo>
                      <a:pt x="267" y="222"/>
                    </a:lnTo>
                    <a:lnTo>
                      <a:pt x="267" y="200"/>
                    </a:lnTo>
                    <a:lnTo>
                      <a:pt x="289" y="155"/>
                    </a:lnTo>
                    <a:lnTo>
                      <a:pt x="289" y="155"/>
                    </a:lnTo>
                    <a:lnTo>
                      <a:pt x="292" y="155"/>
                    </a:lnTo>
                    <a:lnTo>
                      <a:pt x="292"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23" y="330"/>
                    </a:lnTo>
                    <a:lnTo>
                      <a:pt x="319" y="334"/>
                    </a:lnTo>
                    <a:lnTo>
                      <a:pt x="317" y="339"/>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w="9525">
                <a:noFill/>
                <a:round/>
                <a:headEnd type="none" w="sm" len="sm"/>
                <a:tailEnd type="none" w="sm" len="sm"/>
              </a:ln>
              <a:effectLst/>
            </p:spPr>
            <p:txBody>
              <a:bodyPr/>
              <a:lstStyle/>
              <a:p>
                <a:pPr>
                  <a:defRPr/>
                </a:pPr>
                <a:endParaRPr lang="en-US">
                  <a:latin typeface="Arial Narrow" pitchFamily="34" charset="0"/>
                  <a:cs typeface="Times New Roman" pitchFamily="18" charset="0"/>
                </a:endParaRPr>
              </a:p>
            </p:txBody>
          </p:sp>
          <p:sp>
            <p:nvSpPr>
              <p:cNvPr id="21" name="Freeform 27"/>
              <p:cNvSpPr>
                <a:spLocks/>
              </p:cNvSpPr>
              <p:nvPr/>
            </p:nvSpPr>
            <p:spPr bwMode="invGray">
              <a:xfrm>
                <a:off x="530" y="2834"/>
                <a:ext cx="63" cy="73"/>
              </a:xfrm>
              <a:custGeom>
                <a:avLst/>
                <a:gdLst/>
                <a:ahLst/>
                <a:cxnLst>
                  <a:cxn ang="0">
                    <a:pos x="42" y="65"/>
                  </a:cxn>
                  <a:cxn ang="0">
                    <a:pos x="58" y="72"/>
                  </a:cxn>
                  <a:cxn ang="0">
                    <a:pos x="62" y="72"/>
                  </a:cxn>
                  <a:cxn ang="0">
                    <a:pos x="62" y="67"/>
                  </a:cxn>
                  <a:cxn ang="0">
                    <a:pos x="58" y="65"/>
                  </a:cxn>
                  <a:cxn ang="0">
                    <a:pos x="58" y="62"/>
                  </a:cxn>
                  <a:cxn ang="0">
                    <a:pos x="44" y="56"/>
                  </a:cxn>
                  <a:cxn ang="0">
                    <a:pos x="37" y="45"/>
                  </a:cxn>
                  <a:cxn ang="0">
                    <a:pos x="31" y="34"/>
                  </a:cxn>
                  <a:cxn ang="0">
                    <a:pos x="26" y="20"/>
                  </a:cxn>
                  <a:cxn ang="0">
                    <a:pos x="9" y="0"/>
                  </a:cxn>
                  <a:cxn ang="0">
                    <a:pos x="6" y="4"/>
                  </a:cxn>
                  <a:cxn ang="0">
                    <a:pos x="2" y="9"/>
                  </a:cxn>
                  <a:cxn ang="0">
                    <a:pos x="0" y="11"/>
                  </a:cxn>
                  <a:cxn ang="0">
                    <a:pos x="0" y="18"/>
                  </a:cxn>
                  <a:cxn ang="0">
                    <a:pos x="0" y="20"/>
                  </a:cxn>
                  <a:cxn ang="0">
                    <a:pos x="0" y="20"/>
                  </a:cxn>
                  <a:cxn ang="0">
                    <a:pos x="0" y="20"/>
                  </a:cxn>
                  <a:cxn ang="0">
                    <a:pos x="0" y="20"/>
                  </a:cxn>
                  <a:cxn ang="0">
                    <a:pos x="9" y="31"/>
                  </a:cxn>
                  <a:cxn ang="0">
                    <a:pos x="20" y="45"/>
                  </a:cxn>
                  <a:cxn ang="0">
                    <a:pos x="31" y="56"/>
                  </a:cxn>
                  <a:cxn ang="0">
                    <a:pos x="42" y="6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0" y="20"/>
                    </a:lnTo>
                    <a:lnTo>
                      <a:pt x="0" y="20"/>
                    </a:lnTo>
                    <a:lnTo>
                      <a:pt x="0" y="20"/>
                    </a:lnTo>
                    <a:lnTo>
                      <a:pt x="9" y="31"/>
                    </a:lnTo>
                    <a:lnTo>
                      <a:pt x="20" y="45"/>
                    </a:lnTo>
                    <a:lnTo>
                      <a:pt x="31" y="56"/>
                    </a:lnTo>
                    <a:lnTo>
                      <a:pt x="42" y="65"/>
                    </a:lnTo>
                  </a:path>
                </a:pathLst>
              </a:custGeom>
              <a:solidFill>
                <a:schemeClr val="folHlink"/>
              </a:solidFill>
              <a:ln w="9525">
                <a:noFill/>
                <a:round/>
                <a:headEnd type="none" w="sm" len="sm"/>
                <a:tailEnd type="none" w="sm" len="sm"/>
              </a:ln>
              <a:effectLst/>
            </p:spPr>
            <p:txBody>
              <a:bodyPr/>
              <a:lstStyle/>
              <a:p>
                <a:pPr>
                  <a:defRPr/>
                </a:pPr>
                <a:endParaRPr lang="en-US">
                  <a:latin typeface="Arial Narrow" pitchFamily="34" charset="0"/>
                  <a:cs typeface="Times New Roman" pitchFamily="18" charset="0"/>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endParaRPr lang="zh-CN" alt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endParaRPr lang="zh-CN" alt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fld id="{EE65DEAE-E1E3-5D4B-828E-39399D007AE7}" type="slidenum">
              <a:rPr lang="zh-CN" altLang="en-US"/>
              <a:pPr/>
              <a:t>‹#›</a:t>
            </a:fld>
            <a:endParaRPr lang="en-US" altLang="zh-CN"/>
          </a:p>
        </p:txBody>
      </p:sp>
    </p:spTree>
    <p:extLst>
      <p:ext uri="{BB962C8B-B14F-4D97-AF65-F5344CB8AC3E}">
        <p14:creationId xmlns:p14="http://schemas.microsoft.com/office/powerpoint/2010/main" val="3631463906"/>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fld id="{84018D1F-AF5E-D548-9AB1-FE9B46125AE5}"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3605104824"/>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fld id="{D115D10F-A956-A445-B40F-66F3F9061986}"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715322448"/>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fld id="{9087D2A7-BB53-7A4D-BEF6-6C5DAD048144}"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208944989"/>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fld id="{9BB12C78-6D47-FE4E-9BC1-1C542C892E9B}"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1610922317"/>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fld id="{499B1CEE-B1D0-794E-ADCB-0DBB9135B6A8}"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2714459396"/>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fld id="{194B1DFF-98BC-C541-8D00-85D4B887E9C6}"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3268040261"/>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fld id="{1496AB0A-78F1-574D-8FD2-0A355EC5472A}"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489965834"/>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fld id="{A807C663-4675-9747-820E-87E42C4D10D3}"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1335302943"/>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fld id="{5FB38759-67C3-2848-92D1-72D1639082AE}"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4188445546"/>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zh-CN" altLang="en-US"/>
          </a:p>
        </p:txBody>
      </p:sp>
      <p:sp>
        <p:nvSpPr>
          <p:cNvPr id="3" name="Rectangle 5"/>
          <p:cNvSpPr>
            <a:spLocks noGrp="1" noChangeArrowheads="1"/>
          </p:cNvSpPr>
          <p:nvPr>
            <p:ph type="ftr" sz="quarter" idx="11"/>
          </p:nvPr>
        </p:nvSpPr>
        <p:spPr>
          <a:ln/>
        </p:spPr>
        <p:txBody>
          <a:bodyPr/>
          <a:lstStyle>
            <a:lvl1pPr>
              <a:defRPr/>
            </a:lvl1pPr>
          </a:lstStyle>
          <a:p>
            <a:endParaRPr lang="zh-CN" altLang="en-US"/>
          </a:p>
        </p:txBody>
      </p:sp>
      <p:sp>
        <p:nvSpPr>
          <p:cNvPr id="4" name="Rectangle 6"/>
          <p:cNvSpPr>
            <a:spLocks noGrp="1" noChangeArrowheads="1"/>
          </p:cNvSpPr>
          <p:nvPr>
            <p:ph type="sldNum" sz="quarter" idx="12"/>
          </p:nvPr>
        </p:nvSpPr>
        <p:spPr>
          <a:ln/>
        </p:spPr>
        <p:txBody>
          <a:bodyPr/>
          <a:lstStyle>
            <a:lvl1pPr>
              <a:defRPr/>
            </a:lvl1pPr>
          </a:lstStyle>
          <a:p>
            <a:fld id="{36450F6D-84AC-F144-B499-9F46B85BCA4A}" type="slidenum">
              <a:rPr lang="zh-CN" altLang="en-US"/>
              <a:pPr/>
              <a:t>‹#›</a:t>
            </a:fld>
            <a:endParaRPr lang="en-US" altLang="zh-CN"/>
          </a:p>
        </p:txBody>
      </p:sp>
    </p:spTree>
    <p:extLst>
      <p:ext uri="{BB962C8B-B14F-4D97-AF65-F5344CB8AC3E}">
        <p14:creationId xmlns:p14="http://schemas.microsoft.com/office/powerpoint/2010/main" val="861978985"/>
      </p:ext>
    </p:extLst>
  </p:cSld>
  <p:clrMapOvr>
    <a:masterClrMapping/>
  </p:clrMapOvr>
  <p:transition spd="med">
    <p:randomBar dir="vert"/>
  </p:transition>
</p:sldLayout>
</file>

<file path=ppt/slideLayouts/slideLayout7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fld id="{D2A475C2-9CB1-E340-BCFC-F221FDEA77E1}"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3919930948"/>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fld id="{D51ADD0A-E8A3-DC4F-8A2B-E6354ED6ED00}"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3440035665"/>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B99F1600-706A-F041-8706-06E403B4DBD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09740191"/>
      </p:ext>
    </p:extLst>
  </p:cSld>
  <p:clrMapOvr>
    <a:masterClrMapping/>
  </p:clrMapOvr>
  <p:transition spd="med">
    <p:randomBar dir="vert"/>
  </p:transition>
</p:sldLayout>
</file>

<file path=ppt/slideLayouts/slideLayout7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FDA88ADE-D948-DA4C-A539-D08FEE1A470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61817950"/>
      </p:ext>
    </p:extLst>
  </p:cSld>
  <p:clrMapOvr>
    <a:masterClrMapping/>
  </p:clrMapOvr>
  <p:transition spd="med">
    <p:randomBar dir="vert"/>
  </p:transition>
</p:sldLayout>
</file>

<file path=ppt/slideLayouts/slideLayout7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0CA3DBA4-2344-2A4E-9380-AA89A69D608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43037838"/>
      </p:ext>
    </p:extLst>
  </p:cSld>
  <p:clrMapOvr>
    <a:masterClrMapping/>
  </p:clrMapOvr>
  <p:transition spd="med">
    <p:randomBar dir="vert"/>
  </p:transition>
</p:sldLayout>
</file>

<file path=ppt/slideLayouts/slideLayout7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31C30CF-5132-764F-B6FA-3559E17346D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0307749"/>
      </p:ext>
    </p:extLst>
  </p:cSld>
  <p:clrMapOvr>
    <a:masterClrMapping/>
  </p:clrMapOvr>
  <p:transition spd="med">
    <p:randomBar dir="vert"/>
  </p:transition>
</p:sldLayout>
</file>

<file path=ppt/slideLayouts/slideLayout7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80AD7EC6-E0C7-5947-B96F-835D8D7AA7E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12300529"/>
      </p:ext>
    </p:extLst>
  </p:cSld>
  <p:clrMapOvr>
    <a:masterClrMapping/>
  </p:clrMapOvr>
  <p:transition spd="med">
    <p:randomBar dir="vert"/>
  </p:transition>
</p:sldLayout>
</file>

<file path=ppt/slideLayouts/slideLayout7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9B206D54-AB86-094E-BB8E-7CA5CC604B1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80332065"/>
      </p:ext>
    </p:extLst>
  </p:cSld>
  <p:clrMapOvr>
    <a:masterClrMapping/>
  </p:clrMapOvr>
  <p:transition spd="med">
    <p:randomBar dir="vert"/>
  </p:transition>
</p:sldLayout>
</file>

<file path=ppt/slideLayouts/slideLayout7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14209932-1764-8045-882E-2892DAE5F29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93007580"/>
      </p:ext>
    </p:extLst>
  </p:cSld>
  <p:clrMapOvr>
    <a:masterClrMapping/>
  </p:clrMapOvr>
  <p:transition spd="med">
    <p:randomBar dir="vert"/>
  </p:transition>
</p:sldLayout>
</file>

<file path=ppt/slideLayouts/slideLayout7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C7399988-9824-F343-B41E-BAE057E5E38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88884548"/>
      </p:ext>
    </p:extLst>
  </p:cSld>
  <p:clrMapOvr>
    <a:masterClrMapping/>
  </p:clrMapOvr>
  <p:transition spd="med">
    <p:randomBar dir="vert"/>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endParaRPr lang="zh-CN" altLang="en-US"/>
          </a:p>
        </p:txBody>
      </p:sp>
      <p:sp>
        <p:nvSpPr>
          <p:cNvPr id="5" name="Rectangle 20"/>
          <p:cNvSpPr>
            <a:spLocks noGrp="1" noChangeArrowheads="1"/>
          </p:cNvSpPr>
          <p:nvPr>
            <p:ph type="ftr" sz="quarter" idx="11"/>
          </p:nvPr>
        </p:nvSpPr>
        <p:spPr>
          <a:ln/>
        </p:spPr>
        <p:txBody>
          <a:bodyPr/>
          <a:lstStyle>
            <a:lvl1pPr>
              <a:defRPr/>
            </a:lvl1pPr>
          </a:lstStyle>
          <a:p>
            <a:endParaRPr lang="zh-CN" altLang="en-US"/>
          </a:p>
        </p:txBody>
      </p:sp>
      <p:sp>
        <p:nvSpPr>
          <p:cNvPr id="6" name="Rectangle 21"/>
          <p:cNvSpPr>
            <a:spLocks noGrp="1" noChangeArrowheads="1"/>
          </p:cNvSpPr>
          <p:nvPr>
            <p:ph type="sldNum" sz="quarter" idx="12"/>
          </p:nvPr>
        </p:nvSpPr>
        <p:spPr>
          <a:ln/>
        </p:spPr>
        <p:txBody>
          <a:bodyPr/>
          <a:lstStyle>
            <a:lvl1pPr>
              <a:defRPr/>
            </a:lvl1pPr>
          </a:lstStyle>
          <a:p>
            <a:fld id="{126DB0AD-D960-334D-846C-49731AF2F785}" type="slidenum">
              <a:rPr lang="zh-CN" altLang="en-US"/>
              <a:pPr/>
              <a:t>‹#›</a:t>
            </a:fld>
            <a:endParaRPr lang="en-US" altLang="zh-CN"/>
          </a:p>
        </p:txBody>
      </p:sp>
    </p:spTree>
    <p:extLst>
      <p:ext uri="{BB962C8B-B14F-4D97-AF65-F5344CB8AC3E}">
        <p14:creationId xmlns:p14="http://schemas.microsoft.com/office/powerpoint/2010/main" val="3680028160"/>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ED8190E3-EACE-BD4C-925C-3FC98320C34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80147672"/>
      </p:ext>
    </p:extLst>
  </p:cSld>
  <p:clrMapOvr>
    <a:masterClrMapping/>
  </p:clrMapOvr>
  <p:transition spd="med">
    <p:randomBar dir="vert"/>
  </p:transition>
</p:sldLayout>
</file>

<file path=ppt/slideLayouts/slideLayout7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BEB10544-A543-4D47-8A69-D3716C547B6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45004843"/>
      </p:ext>
    </p:extLst>
  </p:cSld>
  <p:clrMapOvr>
    <a:masterClrMapping/>
  </p:clrMapOvr>
  <p:transition spd="med">
    <p:randomBar dir="vert"/>
  </p:transition>
</p:sldLayout>
</file>

<file path=ppt/slideLayouts/slideLayout7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254B61A-F622-534A-AF4C-F4D27C51E63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82287549"/>
      </p:ext>
    </p:extLst>
  </p:cSld>
  <p:clrMapOvr>
    <a:masterClrMapping/>
  </p:clrMapOvr>
  <p:transition spd="med">
    <p:randomBar dir="vert"/>
  </p:transition>
</p:sldLayout>
</file>

<file path=ppt/slideLayouts/slideLayout7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43DC84F-E63B-3A44-8C3F-A71073BE272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619462274"/>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A7D2E8B-80B3-9449-ACDA-62A13EE61FD6}"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088899202"/>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44BA50D-455B-6E4B-BF9A-F82CF80FA6FC}"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581536382"/>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zh-CN"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zh-CN"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C161B78-BF9D-F240-84E0-3846AE7F0D48}"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34145573"/>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zh-CN" alt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zh-CN" alt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8D55A98-88EF-8A4B-AA56-6857AFFDE860}"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299255966"/>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zh-CN" alt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zh-CN" alt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FE5F4D2-9E58-2748-8310-34B56DE0B4AA}"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286429327"/>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zh-CN" alt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zh-CN" alt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7191B1AC-AF8D-D245-BC1B-E0C4368FB8FA}"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38150860"/>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endParaRPr lang="zh-CN" altLang="en-US"/>
          </a:p>
        </p:txBody>
      </p:sp>
      <p:sp>
        <p:nvSpPr>
          <p:cNvPr id="5" name="Rectangle 20"/>
          <p:cNvSpPr>
            <a:spLocks noGrp="1" noChangeArrowheads="1"/>
          </p:cNvSpPr>
          <p:nvPr>
            <p:ph type="ftr" sz="quarter" idx="11"/>
          </p:nvPr>
        </p:nvSpPr>
        <p:spPr>
          <a:ln/>
        </p:spPr>
        <p:txBody>
          <a:bodyPr/>
          <a:lstStyle>
            <a:lvl1pPr>
              <a:defRPr/>
            </a:lvl1pPr>
          </a:lstStyle>
          <a:p>
            <a:endParaRPr lang="zh-CN" altLang="en-US"/>
          </a:p>
        </p:txBody>
      </p:sp>
      <p:sp>
        <p:nvSpPr>
          <p:cNvPr id="6" name="Rectangle 21"/>
          <p:cNvSpPr>
            <a:spLocks noGrp="1" noChangeArrowheads="1"/>
          </p:cNvSpPr>
          <p:nvPr>
            <p:ph type="sldNum" sz="quarter" idx="12"/>
          </p:nvPr>
        </p:nvSpPr>
        <p:spPr>
          <a:ln/>
        </p:spPr>
        <p:txBody>
          <a:bodyPr/>
          <a:lstStyle>
            <a:lvl1pPr>
              <a:defRPr/>
            </a:lvl1pPr>
          </a:lstStyle>
          <a:p>
            <a:fld id="{07E085BA-712A-C242-AD63-09976D4DE30C}" type="slidenum">
              <a:rPr lang="zh-CN" altLang="en-US"/>
              <a:pPr/>
              <a:t>‹#›</a:t>
            </a:fld>
            <a:endParaRPr lang="en-US" altLang="zh-CN"/>
          </a:p>
        </p:txBody>
      </p:sp>
    </p:spTree>
    <p:extLst>
      <p:ext uri="{BB962C8B-B14F-4D97-AF65-F5344CB8AC3E}">
        <p14:creationId xmlns:p14="http://schemas.microsoft.com/office/powerpoint/2010/main" val="2087491603"/>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zh-CN"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zh-CN"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6E0931B-9C62-9D48-A459-95B97F304E33}"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767038591"/>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zh-CN"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zh-CN"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6AC79E4-909D-1F48-9619-AA9A1E402516}"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921812188"/>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08FA27D-9D9D-6043-B4EC-9DDC4C7E7E8A}"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676528606"/>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300D555-9108-B240-A3C6-9DD71851D403}"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186703705"/>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zh-CN" altLang="en-US">
              <a:solidFill>
                <a:srgbClr val="2F1311"/>
              </a:solidFil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zh-CN" alt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4BD42BBF-E214-D54D-91C6-73992244E21A}" type="slidenum">
              <a:rPr lang="zh-CN" altLang="en-US">
                <a:solidFill>
                  <a:srgbClr val="2F1311"/>
                </a:solidFill>
              </a:rPr>
              <a:pPr>
                <a:defRPr/>
              </a:pPr>
              <a:t>‹#›</a:t>
            </a:fld>
            <a:endParaRPr lang="en-US" altLang="zh-CN">
              <a:solidFill>
                <a:srgbClr val="2F1311"/>
              </a:solidFill>
            </a:endParaRPr>
          </a:p>
        </p:txBody>
      </p:sp>
    </p:spTree>
    <p:extLst>
      <p:ext uri="{BB962C8B-B14F-4D97-AF65-F5344CB8AC3E}">
        <p14:creationId xmlns:p14="http://schemas.microsoft.com/office/powerpoint/2010/main" val="174353378"/>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9"/>
          <p:cNvSpPr>
            <a:spLocks noGrp="1" noChangeArrowheads="1"/>
          </p:cNvSpPr>
          <p:nvPr>
            <p:ph type="dt" sz="half" idx="10"/>
          </p:nvPr>
        </p:nvSpPr>
        <p:spPr>
          <a:ln/>
        </p:spPr>
        <p:txBody>
          <a:bodyPr/>
          <a:lstStyle>
            <a:lvl1pPr>
              <a:defRPr/>
            </a:lvl1pPr>
          </a:lstStyle>
          <a:p>
            <a:pPr>
              <a:defRPr/>
            </a:pPr>
            <a:endParaRPr lang="zh-CN" altLang="en-US">
              <a:solidFill>
                <a:srgbClr val="2F1311"/>
              </a:solidFil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zh-CN" alt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59B6FE1C-657F-5744-AE4A-CCD748A9A86D}" type="slidenum">
              <a:rPr lang="zh-CN" altLang="en-US">
                <a:solidFill>
                  <a:srgbClr val="2F1311"/>
                </a:solidFill>
              </a:rPr>
              <a:pPr>
                <a:defRPr/>
              </a:pPr>
              <a:t>‹#›</a:t>
            </a:fld>
            <a:endParaRPr lang="en-US" altLang="zh-CN">
              <a:solidFill>
                <a:srgbClr val="2F1311"/>
              </a:solidFill>
            </a:endParaRPr>
          </a:p>
        </p:txBody>
      </p:sp>
    </p:spTree>
    <p:extLst>
      <p:ext uri="{BB962C8B-B14F-4D97-AF65-F5344CB8AC3E}">
        <p14:creationId xmlns:p14="http://schemas.microsoft.com/office/powerpoint/2010/main" val="3574699283"/>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63525" y="1598613"/>
            <a:ext cx="3616325" cy="4497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032250" y="1598613"/>
            <a:ext cx="3617913" cy="4497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9"/>
          <p:cNvSpPr>
            <a:spLocks noGrp="1" noChangeArrowheads="1"/>
          </p:cNvSpPr>
          <p:nvPr>
            <p:ph type="dt" sz="half" idx="10"/>
          </p:nvPr>
        </p:nvSpPr>
        <p:spPr>
          <a:ln/>
        </p:spPr>
        <p:txBody>
          <a:bodyPr/>
          <a:lstStyle>
            <a:lvl1pPr>
              <a:defRPr/>
            </a:lvl1pPr>
          </a:lstStyle>
          <a:p>
            <a:pPr>
              <a:defRPr/>
            </a:pPr>
            <a:endParaRPr lang="zh-CN" altLang="en-US">
              <a:solidFill>
                <a:srgbClr val="2F1311"/>
              </a:solidFil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zh-CN" alt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E8386185-45D7-E140-8DFB-A2141651E029}" type="slidenum">
              <a:rPr lang="zh-CN" altLang="en-US">
                <a:solidFill>
                  <a:srgbClr val="2F1311"/>
                </a:solidFill>
              </a:rPr>
              <a:pPr>
                <a:defRPr/>
              </a:pPr>
              <a:t>‹#›</a:t>
            </a:fld>
            <a:endParaRPr lang="en-US" altLang="zh-CN">
              <a:solidFill>
                <a:srgbClr val="2F1311"/>
              </a:solidFill>
            </a:endParaRPr>
          </a:p>
        </p:txBody>
      </p:sp>
    </p:spTree>
    <p:extLst>
      <p:ext uri="{BB962C8B-B14F-4D97-AF65-F5344CB8AC3E}">
        <p14:creationId xmlns:p14="http://schemas.microsoft.com/office/powerpoint/2010/main" val="3559891821"/>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9"/>
          <p:cNvSpPr>
            <a:spLocks noGrp="1" noChangeArrowheads="1"/>
          </p:cNvSpPr>
          <p:nvPr>
            <p:ph type="dt" sz="half" idx="10"/>
          </p:nvPr>
        </p:nvSpPr>
        <p:spPr>
          <a:ln/>
        </p:spPr>
        <p:txBody>
          <a:bodyPr/>
          <a:lstStyle>
            <a:lvl1pPr>
              <a:defRPr/>
            </a:lvl1pPr>
          </a:lstStyle>
          <a:p>
            <a:pPr>
              <a:defRPr/>
            </a:pPr>
            <a:endParaRPr lang="zh-CN" altLang="en-US">
              <a:solidFill>
                <a:srgbClr val="2F1311"/>
              </a:solidFill>
            </a:endParaRPr>
          </a:p>
        </p:txBody>
      </p:sp>
      <p:sp>
        <p:nvSpPr>
          <p:cNvPr id="8" name="Rectangle 60"/>
          <p:cNvSpPr>
            <a:spLocks noGrp="1" noChangeArrowheads="1"/>
          </p:cNvSpPr>
          <p:nvPr>
            <p:ph type="ftr" sz="quarter" idx="11"/>
          </p:nvPr>
        </p:nvSpPr>
        <p:spPr>
          <a:ln/>
        </p:spPr>
        <p:txBody>
          <a:bodyPr/>
          <a:lstStyle>
            <a:lvl1pPr>
              <a:defRPr/>
            </a:lvl1pPr>
          </a:lstStyle>
          <a:p>
            <a:pPr>
              <a:defRPr/>
            </a:pPr>
            <a:endParaRPr lang="zh-CN" altLang="en-US">
              <a:solidFill>
                <a:srgbClr val="2F1311"/>
              </a:solidFill>
            </a:endParaRPr>
          </a:p>
        </p:txBody>
      </p:sp>
      <p:sp>
        <p:nvSpPr>
          <p:cNvPr id="9" name="Rectangle 61"/>
          <p:cNvSpPr>
            <a:spLocks noGrp="1" noChangeArrowheads="1"/>
          </p:cNvSpPr>
          <p:nvPr>
            <p:ph type="sldNum" sz="quarter" idx="12"/>
          </p:nvPr>
        </p:nvSpPr>
        <p:spPr>
          <a:ln/>
        </p:spPr>
        <p:txBody>
          <a:bodyPr/>
          <a:lstStyle>
            <a:lvl1pPr>
              <a:defRPr/>
            </a:lvl1pPr>
          </a:lstStyle>
          <a:p>
            <a:pPr>
              <a:defRPr/>
            </a:pPr>
            <a:fld id="{37163AEA-2D3A-9A4E-A620-43133BAAE839}" type="slidenum">
              <a:rPr lang="zh-CN" altLang="en-US">
                <a:solidFill>
                  <a:srgbClr val="2F1311"/>
                </a:solidFill>
              </a:rPr>
              <a:pPr>
                <a:defRPr/>
              </a:pPr>
              <a:t>‹#›</a:t>
            </a:fld>
            <a:endParaRPr lang="en-US" altLang="zh-CN">
              <a:solidFill>
                <a:srgbClr val="2F1311"/>
              </a:solidFill>
            </a:endParaRPr>
          </a:p>
        </p:txBody>
      </p:sp>
    </p:spTree>
    <p:extLst>
      <p:ext uri="{BB962C8B-B14F-4D97-AF65-F5344CB8AC3E}">
        <p14:creationId xmlns:p14="http://schemas.microsoft.com/office/powerpoint/2010/main" val="2123283954"/>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9"/>
          <p:cNvSpPr>
            <a:spLocks noGrp="1" noChangeArrowheads="1"/>
          </p:cNvSpPr>
          <p:nvPr>
            <p:ph type="dt" sz="half" idx="10"/>
          </p:nvPr>
        </p:nvSpPr>
        <p:spPr>
          <a:ln/>
        </p:spPr>
        <p:txBody>
          <a:bodyPr/>
          <a:lstStyle>
            <a:lvl1pPr>
              <a:defRPr/>
            </a:lvl1pPr>
          </a:lstStyle>
          <a:p>
            <a:pPr>
              <a:defRPr/>
            </a:pPr>
            <a:endParaRPr lang="zh-CN" altLang="en-US">
              <a:solidFill>
                <a:srgbClr val="2F1311"/>
              </a:solidFill>
            </a:endParaRPr>
          </a:p>
        </p:txBody>
      </p:sp>
      <p:sp>
        <p:nvSpPr>
          <p:cNvPr id="4" name="Rectangle 60"/>
          <p:cNvSpPr>
            <a:spLocks noGrp="1" noChangeArrowheads="1"/>
          </p:cNvSpPr>
          <p:nvPr>
            <p:ph type="ftr" sz="quarter" idx="11"/>
          </p:nvPr>
        </p:nvSpPr>
        <p:spPr>
          <a:ln/>
        </p:spPr>
        <p:txBody>
          <a:bodyPr/>
          <a:lstStyle>
            <a:lvl1pPr>
              <a:defRPr/>
            </a:lvl1pPr>
          </a:lstStyle>
          <a:p>
            <a:pPr>
              <a:defRPr/>
            </a:pPr>
            <a:endParaRPr lang="zh-CN" altLang="en-US">
              <a:solidFill>
                <a:srgbClr val="2F1311"/>
              </a:solidFill>
            </a:endParaRPr>
          </a:p>
        </p:txBody>
      </p:sp>
      <p:sp>
        <p:nvSpPr>
          <p:cNvPr id="5" name="Rectangle 61"/>
          <p:cNvSpPr>
            <a:spLocks noGrp="1" noChangeArrowheads="1"/>
          </p:cNvSpPr>
          <p:nvPr>
            <p:ph type="sldNum" sz="quarter" idx="12"/>
          </p:nvPr>
        </p:nvSpPr>
        <p:spPr>
          <a:ln/>
        </p:spPr>
        <p:txBody>
          <a:bodyPr/>
          <a:lstStyle>
            <a:lvl1pPr>
              <a:defRPr/>
            </a:lvl1pPr>
          </a:lstStyle>
          <a:p>
            <a:pPr>
              <a:defRPr/>
            </a:pPr>
            <a:fld id="{811335A4-4F41-364B-8A4B-93A661882686}" type="slidenum">
              <a:rPr lang="zh-CN" altLang="en-US">
                <a:solidFill>
                  <a:srgbClr val="2F1311"/>
                </a:solidFill>
              </a:rPr>
              <a:pPr>
                <a:defRPr/>
              </a:pPr>
              <a:t>‹#›</a:t>
            </a:fld>
            <a:endParaRPr lang="en-US" altLang="zh-CN">
              <a:solidFill>
                <a:srgbClr val="2F1311"/>
              </a:solidFill>
            </a:endParaRPr>
          </a:p>
        </p:txBody>
      </p:sp>
    </p:spTree>
    <p:extLst>
      <p:ext uri="{BB962C8B-B14F-4D97-AF65-F5344CB8AC3E}">
        <p14:creationId xmlns:p14="http://schemas.microsoft.com/office/powerpoint/2010/main" val="2322140845"/>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9"/>
          <p:cNvSpPr>
            <a:spLocks noGrp="1" noChangeArrowheads="1"/>
          </p:cNvSpPr>
          <p:nvPr>
            <p:ph type="dt" sz="half" idx="10"/>
          </p:nvPr>
        </p:nvSpPr>
        <p:spPr>
          <a:ln/>
        </p:spPr>
        <p:txBody>
          <a:bodyPr/>
          <a:lstStyle>
            <a:lvl1pPr>
              <a:defRPr/>
            </a:lvl1pPr>
          </a:lstStyle>
          <a:p>
            <a:pPr>
              <a:defRPr/>
            </a:pPr>
            <a:endParaRPr lang="zh-CN" altLang="en-US">
              <a:solidFill>
                <a:srgbClr val="2F1311"/>
              </a:solidFill>
            </a:endParaRPr>
          </a:p>
        </p:txBody>
      </p:sp>
      <p:sp>
        <p:nvSpPr>
          <p:cNvPr id="3" name="Rectangle 60"/>
          <p:cNvSpPr>
            <a:spLocks noGrp="1" noChangeArrowheads="1"/>
          </p:cNvSpPr>
          <p:nvPr>
            <p:ph type="ftr" sz="quarter" idx="11"/>
          </p:nvPr>
        </p:nvSpPr>
        <p:spPr>
          <a:ln/>
        </p:spPr>
        <p:txBody>
          <a:bodyPr/>
          <a:lstStyle>
            <a:lvl1pPr>
              <a:defRPr/>
            </a:lvl1pPr>
          </a:lstStyle>
          <a:p>
            <a:pPr>
              <a:defRPr/>
            </a:pPr>
            <a:endParaRPr lang="zh-CN" altLang="en-US">
              <a:solidFill>
                <a:srgbClr val="2F1311"/>
              </a:solidFill>
            </a:endParaRPr>
          </a:p>
        </p:txBody>
      </p:sp>
      <p:sp>
        <p:nvSpPr>
          <p:cNvPr id="4" name="Rectangle 61"/>
          <p:cNvSpPr>
            <a:spLocks noGrp="1" noChangeArrowheads="1"/>
          </p:cNvSpPr>
          <p:nvPr>
            <p:ph type="sldNum" sz="quarter" idx="12"/>
          </p:nvPr>
        </p:nvSpPr>
        <p:spPr>
          <a:ln/>
        </p:spPr>
        <p:txBody>
          <a:bodyPr/>
          <a:lstStyle>
            <a:lvl1pPr>
              <a:defRPr/>
            </a:lvl1pPr>
          </a:lstStyle>
          <a:p>
            <a:pPr>
              <a:defRPr/>
            </a:pPr>
            <a:fld id="{9FB321E5-81D8-E84E-8493-254ED98E1CC0}" type="slidenum">
              <a:rPr lang="zh-CN" altLang="en-US">
                <a:solidFill>
                  <a:srgbClr val="2F1311"/>
                </a:solidFill>
              </a:rPr>
              <a:pPr>
                <a:defRPr/>
              </a:pPr>
              <a:t>‹#›</a:t>
            </a:fld>
            <a:endParaRPr lang="en-US" altLang="zh-CN">
              <a:solidFill>
                <a:srgbClr val="2F1311"/>
              </a:solidFill>
            </a:endParaRPr>
          </a:p>
        </p:txBody>
      </p:sp>
    </p:spTree>
    <p:extLst>
      <p:ext uri="{BB962C8B-B14F-4D97-AF65-F5344CB8AC3E}">
        <p14:creationId xmlns:p14="http://schemas.microsoft.com/office/powerpoint/2010/main" val="536093692"/>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zh-CN" altLang="en-US"/>
          </a:p>
        </p:txBody>
      </p:sp>
      <p:sp>
        <p:nvSpPr>
          <p:cNvPr id="3" name="Rectangle 5"/>
          <p:cNvSpPr>
            <a:spLocks noGrp="1" noChangeArrowheads="1"/>
          </p:cNvSpPr>
          <p:nvPr>
            <p:ph type="ftr" sz="quarter" idx="11"/>
          </p:nvPr>
        </p:nvSpPr>
        <p:spPr>
          <a:ln/>
        </p:spPr>
        <p:txBody>
          <a:bodyPr/>
          <a:lstStyle>
            <a:lvl1pPr>
              <a:defRPr/>
            </a:lvl1pPr>
          </a:lstStyle>
          <a:p>
            <a:endParaRPr lang="zh-CN" altLang="en-US"/>
          </a:p>
        </p:txBody>
      </p:sp>
      <p:sp>
        <p:nvSpPr>
          <p:cNvPr id="4" name="Rectangle 6"/>
          <p:cNvSpPr>
            <a:spLocks noGrp="1" noChangeArrowheads="1"/>
          </p:cNvSpPr>
          <p:nvPr>
            <p:ph type="sldNum" sz="quarter" idx="12"/>
          </p:nvPr>
        </p:nvSpPr>
        <p:spPr>
          <a:ln/>
        </p:spPr>
        <p:txBody>
          <a:bodyPr/>
          <a:lstStyle>
            <a:lvl1pPr>
              <a:defRPr/>
            </a:lvl1pPr>
          </a:lstStyle>
          <a:p>
            <a:fld id="{9600C545-BD96-2040-9FC1-28700DBA01A7}" type="slidenum">
              <a:rPr lang="zh-CN" altLang="en-US"/>
              <a:pPr/>
              <a:t>‹#›</a:t>
            </a:fld>
            <a:endParaRPr lang="en-US" altLang="zh-CN"/>
          </a:p>
        </p:txBody>
      </p:sp>
    </p:spTree>
    <p:extLst>
      <p:ext uri="{BB962C8B-B14F-4D97-AF65-F5344CB8AC3E}">
        <p14:creationId xmlns:p14="http://schemas.microsoft.com/office/powerpoint/2010/main" val="1172433303"/>
      </p:ext>
    </p:extLst>
  </p:cSld>
  <p:clrMapOvr>
    <a:masterClrMapping/>
  </p:clrMapOvr>
  <p:transition spd="med">
    <p:randomBar dir="vert"/>
  </p:transition>
</p:sldLayout>
</file>

<file path=ppt/slideLayouts/slideLayout7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zh-CN" altLang="en-US">
              <a:solidFill>
                <a:srgbClr val="2F1311"/>
              </a:solidFil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zh-CN" alt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9FE7C4B5-011F-FC41-BDB3-C6D32A224A70}" type="slidenum">
              <a:rPr lang="zh-CN" altLang="en-US">
                <a:solidFill>
                  <a:srgbClr val="2F1311"/>
                </a:solidFill>
              </a:rPr>
              <a:pPr>
                <a:defRPr/>
              </a:pPr>
              <a:t>‹#›</a:t>
            </a:fld>
            <a:endParaRPr lang="en-US" altLang="zh-CN">
              <a:solidFill>
                <a:srgbClr val="2F1311"/>
              </a:solidFill>
            </a:endParaRPr>
          </a:p>
        </p:txBody>
      </p:sp>
    </p:spTree>
    <p:extLst>
      <p:ext uri="{BB962C8B-B14F-4D97-AF65-F5344CB8AC3E}">
        <p14:creationId xmlns:p14="http://schemas.microsoft.com/office/powerpoint/2010/main" val="1427982277"/>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zh-CN" altLang="en-US">
              <a:solidFill>
                <a:srgbClr val="2F1311"/>
              </a:solidFil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zh-CN" alt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35A1EF40-A88B-DF4B-BFD4-7C07E3479905}" type="slidenum">
              <a:rPr lang="zh-CN" altLang="en-US">
                <a:solidFill>
                  <a:srgbClr val="2F1311"/>
                </a:solidFill>
              </a:rPr>
              <a:pPr>
                <a:defRPr/>
              </a:pPr>
              <a:t>‹#›</a:t>
            </a:fld>
            <a:endParaRPr lang="en-US" altLang="zh-CN">
              <a:solidFill>
                <a:srgbClr val="2F1311"/>
              </a:solidFill>
            </a:endParaRPr>
          </a:p>
        </p:txBody>
      </p:sp>
    </p:spTree>
    <p:extLst>
      <p:ext uri="{BB962C8B-B14F-4D97-AF65-F5344CB8AC3E}">
        <p14:creationId xmlns:p14="http://schemas.microsoft.com/office/powerpoint/2010/main" val="2832375149"/>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zh-CN" altLang="en-US">
              <a:solidFill>
                <a:srgbClr val="2F1311"/>
              </a:solidFil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zh-CN" alt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F79ACBD0-3A22-0546-AF74-C763A92144A8}" type="slidenum">
              <a:rPr lang="zh-CN" altLang="en-US">
                <a:solidFill>
                  <a:srgbClr val="2F1311"/>
                </a:solidFill>
              </a:rPr>
              <a:pPr>
                <a:defRPr/>
              </a:pPr>
              <a:t>‹#›</a:t>
            </a:fld>
            <a:endParaRPr lang="en-US" altLang="zh-CN">
              <a:solidFill>
                <a:srgbClr val="2F1311"/>
              </a:solidFill>
            </a:endParaRPr>
          </a:p>
        </p:txBody>
      </p:sp>
    </p:spTree>
    <p:extLst>
      <p:ext uri="{BB962C8B-B14F-4D97-AF65-F5344CB8AC3E}">
        <p14:creationId xmlns:p14="http://schemas.microsoft.com/office/powerpoint/2010/main" val="885562139"/>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827713" y="227013"/>
            <a:ext cx="1868487" cy="586898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19075" y="227013"/>
            <a:ext cx="5456238" cy="586898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zh-CN" altLang="en-US">
              <a:solidFill>
                <a:srgbClr val="2F1311"/>
              </a:solidFil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zh-CN" alt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C9F3A70E-8727-7842-AFC0-A2E253ABD5F4}" type="slidenum">
              <a:rPr lang="zh-CN" altLang="en-US">
                <a:solidFill>
                  <a:srgbClr val="2F1311"/>
                </a:solidFill>
              </a:rPr>
              <a:pPr>
                <a:defRPr/>
              </a:pPr>
              <a:t>‹#›</a:t>
            </a:fld>
            <a:endParaRPr lang="en-US" altLang="zh-CN">
              <a:solidFill>
                <a:srgbClr val="2F1311"/>
              </a:solidFill>
            </a:endParaRPr>
          </a:p>
        </p:txBody>
      </p:sp>
    </p:spTree>
    <p:extLst>
      <p:ext uri="{BB962C8B-B14F-4D97-AF65-F5344CB8AC3E}">
        <p14:creationId xmlns:p14="http://schemas.microsoft.com/office/powerpoint/2010/main" val="3637245075"/>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title" preserve="1">
  <p:cSld name="Title Slide">
    <p:bg>
      <p:bgRef idx="1002">
        <a:schemeClr val="bg2"/>
      </p:bgRef>
    </p:bg>
    <p:spTree>
      <p:nvGrpSpPr>
        <p:cNvPr id="1" name=""/>
        <p:cNvGrpSpPr/>
        <p:nvPr/>
      </p:nvGrpSpPr>
      <p:grpSpPr>
        <a:xfrm>
          <a:off x="0" y="0"/>
          <a:ext cx="0" cy="0"/>
          <a:chOff x="0" y="0"/>
          <a:chExt cx="0" cy="0"/>
        </a:xfrm>
      </p:grpSpPr>
      <p:sp>
        <p:nvSpPr>
          <p:cNvPr id="9" name="Title 8"/>
          <p:cNvSpPr>
            <a:spLocks noGrp="1"/>
          </p:cNvSpPr>
          <p:nvPr>
            <p:ph type="ctrTitle"/>
          </p:nvPr>
        </p:nvSpPr>
        <p:spPr>
          <a:xfrm>
            <a:off x="533401" y="1371600"/>
            <a:ext cx="7851648" cy="1828800"/>
          </a:xfrm>
          <a:ln>
            <a:noFill/>
          </a:ln>
        </p:spPr>
        <p:txBody>
          <a:bodyPr vert="horz" tIns="0" rIns="18271" bIns="0" anchor="b">
            <a:normAutofit/>
            <a:scene3d>
              <a:camera prst="orthographicFront"/>
              <a:lightRig rig="freezing" dir="t">
                <a:rot lat="0" lon="0" rev="5640000"/>
              </a:lightRig>
            </a:scene3d>
            <a:sp3d prstMaterial="flat">
              <a:bevelT w="38100" h="38100"/>
              <a:contourClr>
                <a:schemeClr val="tx2"/>
              </a:contourClr>
            </a:sp3d>
          </a:bodyPr>
          <a:lstStyle>
            <a:lvl1pPr algn="r" rtl="0">
              <a:spcBef>
                <a:spcPct val="0"/>
              </a:spcBef>
              <a:buNone/>
              <a:defRPr sz="5600" b="1">
                <a:ln>
                  <a:noFill/>
                </a:ln>
                <a:solidFill>
                  <a:schemeClr val="accent3">
                    <a:tint val="90000"/>
                    <a:satMod val="120000"/>
                  </a:schemeClr>
                </a:solidFill>
                <a:effectLst>
                  <a:outerShdw blurRad="38100" dist="25400" dir="5400000" algn="tl" rotWithShape="0">
                    <a:srgbClr val="000000">
                      <a:alpha val="43000"/>
                    </a:srgbClr>
                  </a:outerShdw>
                </a:effectLst>
                <a:latin typeface="+mj-lt"/>
                <a:ea typeface="+mj-ea"/>
                <a:cs typeface="+mj-cs"/>
              </a:defRPr>
            </a:lvl1pPr>
          </a:lstStyle>
          <a:p>
            <a:r>
              <a:rPr kumimoji="0" lang="en-US"/>
              <a:t>Click to edit Master title style</a:t>
            </a:r>
          </a:p>
        </p:txBody>
      </p:sp>
      <p:sp>
        <p:nvSpPr>
          <p:cNvPr id="17" name="Subtitle 16"/>
          <p:cNvSpPr>
            <a:spLocks noGrp="1"/>
          </p:cNvSpPr>
          <p:nvPr>
            <p:ph type="subTitle" idx="1"/>
          </p:nvPr>
        </p:nvSpPr>
        <p:spPr>
          <a:xfrm>
            <a:off x="533400" y="3228536"/>
            <a:ext cx="7854696" cy="1752600"/>
          </a:xfrm>
        </p:spPr>
        <p:txBody>
          <a:bodyPr lIns="0" rIns="18271"/>
          <a:lstStyle>
            <a:lvl1pPr marL="0" marR="45679" indent="0" algn="r">
              <a:buNone/>
              <a:defRPr>
                <a:solidFill>
                  <a:schemeClr val="tx1"/>
                </a:solidFill>
              </a:defRPr>
            </a:lvl1pPr>
            <a:lvl2pPr marL="456793" indent="0" algn="ctr">
              <a:buNone/>
            </a:lvl2pPr>
            <a:lvl3pPr marL="913589" indent="0" algn="ctr">
              <a:buNone/>
            </a:lvl3pPr>
            <a:lvl4pPr marL="1370390" indent="0" algn="ctr">
              <a:buNone/>
            </a:lvl4pPr>
            <a:lvl5pPr marL="1827184" indent="0" algn="ctr">
              <a:buNone/>
            </a:lvl5pPr>
            <a:lvl6pPr marL="2283978" indent="0" algn="ctr">
              <a:buNone/>
            </a:lvl6pPr>
            <a:lvl7pPr marL="2740777" indent="0" algn="ctr">
              <a:buNone/>
            </a:lvl7pPr>
            <a:lvl8pPr marL="3197567" indent="0" algn="ctr">
              <a:buNone/>
            </a:lvl8pPr>
            <a:lvl9pPr marL="3654368" indent="0" algn="ctr">
              <a:buNone/>
            </a:lvl9pPr>
          </a:lstStyle>
          <a:p>
            <a:r>
              <a:rPr kumimoji="0" lang="en-US"/>
              <a:t>Click to edit Master subtitle style</a:t>
            </a:r>
          </a:p>
        </p:txBody>
      </p:sp>
      <p:sp>
        <p:nvSpPr>
          <p:cNvPr id="30" name="Date Placeholder 29"/>
          <p:cNvSpPr>
            <a:spLocks noGrp="1"/>
          </p:cNvSpPr>
          <p:nvPr>
            <p:ph type="dt" sz="half" idx="10"/>
          </p:nvPr>
        </p:nvSpPr>
        <p:spPr/>
        <p:txBody>
          <a:bodyPr/>
          <a:lstStyle/>
          <a:p>
            <a:endParaRPr lang="zh-CN" altLang="en-US">
              <a:solidFill>
                <a:srgbClr val="DBF5F9">
                  <a:shade val="90000"/>
                </a:srgbClr>
              </a:solidFill>
            </a:endParaRPr>
          </a:p>
        </p:txBody>
      </p:sp>
      <p:sp>
        <p:nvSpPr>
          <p:cNvPr id="19" name="Footer Placeholder 18"/>
          <p:cNvSpPr>
            <a:spLocks noGrp="1"/>
          </p:cNvSpPr>
          <p:nvPr>
            <p:ph type="ftr" sz="quarter" idx="11"/>
          </p:nvPr>
        </p:nvSpPr>
        <p:spPr/>
        <p:txBody>
          <a:bodyPr/>
          <a:lstStyle/>
          <a:p>
            <a:endParaRPr lang="zh-CN" altLang="en-US">
              <a:solidFill>
                <a:srgbClr val="DBF5F9">
                  <a:shade val="90000"/>
                </a:srgbClr>
              </a:solidFill>
            </a:endParaRPr>
          </a:p>
        </p:txBody>
      </p:sp>
      <p:sp>
        <p:nvSpPr>
          <p:cNvPr id="27" name="Slide Number Placeholder 26"/>
          <p:cNvSpPr>
            <a:spLocks noGrp="1"/>
          </p:cNvSpPr>
          <p:nvPr>
            <p:ph type="sldNum" sz="quarter" idx="12"/>
          </p:nvPr>
        </p:nvSpPr>
        <p:spPr/>
        <p:txBody>
          <a:bodyPr/>
          <a:lstStyle/>
          <a:p>
            <a:fld id="{5189D9AB-C208-47AA-8F5D-56E9DBC7D5B8}" type="slidenum">
              <a:rPr lang="zh-CN" altLang="en-US" smtClean="0">
                <a:solidFill>
                  <a:srgbClr val="DBF5F9">
                    <a:shade val="90000"/>
                  </a:srgbClr>
                </a:solidFill>
              </a:rPr>
              <a:pPr/>
              <a:t>‹#›</a:t>
            </a:fld>
            <a:endParaRPr lang="en-US" altLang="zh-CN">
              <a:solidFill>
                <a:srgbClr val="DBF5F9">
                  <a:shade val="90000"/>
                </a:srgbClr>
              </a:solidFill>
            </a:endParaRPr>
          </a:p>
        </p:txBody>
      </p:sp>
    </p:spTree>
    <p:extLst>
      <p:ext uri="{BB962C8B-B14F-4D97-AF65-F5344CB8AC3E}">
        <p14:creationId xmlns:p14="http://schemas.microsoft.com/office/powerpoint/2010/main" val="2259975143"/>
      </p:ext>
    </p:extLst>
  </p:cSld>
  <p:clrMapOvr>
    <a:overrideClrMapping bg1="dk1" tx1="lt1" bg2="dk2" tx2="lt2" accent1="accent1" accent2="accent2" accent3="accent3" accent4="accent4" accent5="accent5" accent6="accent6" hlink="hlink" folHlink="folHlink"/>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a:t>Click to edit Master title style</a:t>
            </a:r>
          </a:p>
        </p:txBody>
      </p:sp>
      <p:sp>
        <p:nvSpPr>
          <p:cNvPr id="3" name="Content Placeholder 2"/>
          <p:cNvSpPr>
            <a:spLocks noGrp="1"/>
          </p:cNvSpPr>
          <p:nvPr>
            <p:ph idx="1"/>
          </p:nvPr>
        </p:nvSpPr>
        <p:spPr/>
        <p:txBody>
          <a:bodyPr/>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4" name="Date Placeholder 3"/>
          <p:cNvSpPr>
            <a:spLocks noGrp="1"/>
          </p:cNvSpPr>
          <p:nvPr>
            <p:ph type="dt" sz="half" idx="10"/>
          </p:nvPr>
        </p:nvSpPr>
        <p:spPr/>
        <p:txBody>
          <a:bodyPr/>
          <a:lstStyle/>
          <a:p>
            <a:endParaRPr lang="zh-CN" altLang="en-US">
              <a:solidFill>
                <a:srgbClr val="04617B">
                  <a:shade val="90000"/>
                </a:srgbClr>
              </a:solidFill>
            </a:endParaRPr>
          </a:p>
        </p:txBody>
      </p:sp>
      <p:sp>
        <p:nvSpPr>
          <p:cNvPr id="5" name="Footer Placeholder 4"/>
          <p:cNvSpPr>
            <a:spLocks noGrp="1"/>
          </p:cNvSpPr>
          <p:nvPr>
            <p:ph type="ftr" sz="quarter" idx="11"/>
          </p:nvPr>
        </p:nvSpPr>
        <p:spPr/>
        <p:txBody>
          <a:bodyPr/>
          <a:lstStyle/>
          <a:p>
            <a:endParaRPr lang="zh-CN" altLang="en-US">
              <a:solidFill>
                <a:srgbClr val="04617B">
                  <a:shade val="90000"/>
                </a:srgbClr>
              </a:solidFill>
            </a:endParaRPr>
          </a:p>
        </p:txBody>
      </p:sp>
      <p:sp>
        <p:nvSpPr>
          <p:cNvPr id="6" name="Slide Number Placeholder 5"/>
          <p:cNvSpPr>
            <a:spLocks noGrp="1"/>
          </p:cNvSpPr>
          <p:nvPr>
            <p:ph type="sldNum" sz="quarter" idx="12"/>
          </p:nvPr>
        </p:nvSpPr>
        <p:spPr/>
        <p:txBody>
          <a:bodyPr/>
          <a:lstStyle/>
          <a:p>
            <a:fld id="{2BF0BAE6-91F7-4032-8D6C-4B66A5D91E93}" type="slidenum">
              <a:rPr lang="zh-CN" altLang="en-US" smtClean="0">
                <a:solidFill>
                  <a:srgbClr val="04617B">
                    <a:shade val="90000"/>
                  </a:srgbClr>
                </a:solidFill>
              </a:rPr>
              <a:pPr/>
              <a:t>‹#›</a:t>
            </a:fld>
            <a:endParaRPr lang="en-US" altLang="zh-CN">
              <a:solidFill>
                <a:srgbClr val="04617B">
                  <a:shade val="90000"/>
                </a:srgbClr>
              </a:solidFill>
            </a:endParaRPr>
          </a:p>
        </p:txBody>
      </p:sp>
    </p:spTree>
    <p:extLst>
      <p:ext uri="{BB962C8B-B14F-4D97-AF65-F5344CB8AC3E}">
        <p14:creationId xmlns:p14="http://schemas.microsoft.com/office/powerpoint/2010/main" val="1939018033"/>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secHead" preserve="1">
  <p:cSld name="Section Header">
    <p:bg>
      <p:bgRef idx="1002">
        <a:schemeClr val="bg2"/>
      </p:bgRef>
    </p:bg>
    <p:spTree>
      <p:nvGrpSpPr>
        <p:cNvPr id="1" name=""/>
        <p:cNvGrpSpPr/>
        <p:nvPr/>
      </p:nvGrpSpPr>
      <p:grpSpPr>
        <a:xfrm>
          <a:off x="0" y="0"/>
          <a:ext cx="0" cy="0"/>
          <a:chOff x="0" y="0"/>
          <a:chExt cx="0" cy="0"/>
        </a:xfrm>
      </p:grpSpPr>
      <p:sp>
        <p:nvSpPr>
          <p:cNvPr id="2" name="Title 1"/>
          <p:cNvSpPr>
            <a:spLocks noGrp="1"/>
          </p:cNvSpPr>
          <p:nvPr>
            <p:ph type="title"/>
          </p:nvPr>
        </p:nvSpPr>
        <p:spPr>
          <a:xfrm>
            <a:off x="530352" y="1316737"/>
            <a:ext cx="7772400" cy="1362456"/>
          </a:xfrm>
          <a:ln>
            <a:noFill/>
          </a:ln>
        </p:spPr>
        <p:txBody>
          <a:bodyPr vert="horz" tIns="0" bIns="0" anchor="b">
            <a:noAutofit/>
            <a:scene3d>
              <a:camera prst="orthographicFront"/>
              <a:lightRig rig="freezing" dir="t">
                <a:rot lat="0" lon="0" rev="5640000"/>
              </a:lightRig>
            </a:scene3d>
            <a:sp3d prstMaterial="flat">
              <a:bevelT w="38100" h="38100"/>
            </a:sp3d>
          </a:bodyPr>
          <a:lstStyle>
            <a:lvl1pPr algn="l" rtl="0">
              <a:spcBef>
                <a:spcPct val="0"/>
              </a:spcBef>
              <a:buNone/>
              <a:defRPr lang="en-US" sz="5600" b="1" cap="none" baseline="0" dirty="0">
                <a:ln w="635">
                  <a:noFill/>
                </a:ln>
                <a:solidFill>
                  <a:schemeClr val="accent4">
                    <a:tint val="90000"/>
                    <a:satMod val="125000"/>
                  </a:schemeClr>
                </a:solidFill>
                <a:effectLst>
                  <a:outerShdw blurRad="38100" dist="25400" dir="5400000" algn="tl" rotWithShape="0">
                    <a:srgbClr val="000000">
                      <a:alpha val="43000"/>
                    </a:srgbClr>
                  </a:outerShdw>
                </a:effectLst>
                <a:latin typeface="+mj-lt"/>
                <a:ea typeface="+mj-ea"/>
                <a:cs typeface="+mj-cs"/>
              </a:defRPr>
            </a:lvl1pPr>
          </a:lstStyle>
          <a:p>
            <a:r>
              <a:rPr kumimoji="0" lang="en-US"/>
              <a:t>Click to edit Master title style</a:t>
            </a:r>
          </a:p>
        </p:txBody>
      </p:sp>
      <p:sp>
        <p:nvSpPr>
          <p:cNvPr id="3" name="Text Placeholder 2"/>
          <p:cNvSpPr>
            <a:spLocks noGrp="1"/>
          </p:cNvSpPr>
          <p:nvPr>
            <p:ph type="body" idx="1"/>
          </p:nvPr>
        </p:nvSpPr>
        <p:spPr>
          <a:xfrm>
            <a:off x="530352" y="2704665"/>
            <a:ext cx="7772400" cy="1509712"/>
          </a:xfrm>
        </p:spPr>
        <p:txBody>
          <a:bodyPr lIns="45679" rIns="45679" anchor="t"/>
          <a:lstStyle>
            <a:lvl1pPr marL="0" indent="0">
              <a:buNone/>
              <a:defRPr sz="2200">
                <a:solidFill>
                  <a:schemeClr val="tx1"/>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eaLnBrk="1" latinLnBrk="0" hangingPunct="1"/>
            <a:r>
              <a:rPr kumimoji="0" lang="en-US"/>
              <a:t>Click to edit Master text styles</a:t>
            </a:r>
          </a:p>
        </p:txBody>
      </p:sp>
      <p:sp>
        <p:nvSpPr>
          <p:cNvPr id="4" name="Date Placeholder 3"/>
          <p:cNvSpPr>
            <a:spLocks noGrp="1"/>
          </p:cNvSpPr>
          <p:nvPr>
            <p:ph type="dt" sz="half" idx="10"/>
          </p:nvPr>
        </p:nvSpPr>
        <p:spPr/>
        <p:txBody>
          <a:bodyPr/>
          <a:lstStyle/>
          <a:p>
            <a:endParaRPr lang="zh-CN" altLang="en-US">
              <a:solidFill>
                <a:srgbClr val="DBF5F9">
                  <a:shade val="90000"/>
                </a:srgbClr>
              </a:solidFill>
            </a:endParaRPr>
          </a:p>
        </p:txBody>
      </p:sp>
      <p:sp>
        <p:nvSpPr>
          <p:cNvPr id="5" name="Footer Placeholder 4"/>
          <p:cNvSpPr>
            <a:spLocks noGrp="1"/>
          </p:cNvSpPr>
          <p:nvPr>
            <p:ph type="ftr" sz="quarter" idx="11"/>
          </p:nvPr>
        </p:nvSpPr>
        <p:spPr/>
        <p:txBody>
          <a:bodyPr/>
          <a:lstStyle/>
          <a:p>
            <a:endParaRPr lang="zh-CN" altLang="en-US">
              <a:solidFill>
                <a:srgbClr val="DBF5F9">
                  <a:shade val="90000"/>
                </a:srgbClr>
              </a:solidFill>
            </a:endParaRPr>
          </a:p>
        </p:txBody>
      </p:sp>
      <p:sp>
        <p:nvSpPr>
          <p:cNvPr id="6" name="Slide Number Placeholder 5"/>
          <p:cNvSpPr>
            <a:spLocks noGrp="1"/>
          </p:cNvSpPr>
          <p:nvPr>
            <p:ph type="sldNum" sz="quarter" idx="12"/>
          </p:nvPr>
        </p:nvSpPr>
        <p:spPr/>
        <p:txBody>
          <a:bodyPr/>
          <a:lstStyle/>
          <a:p>
            <a:fld id="{5A00925E-E556-4A63-8E1E-9E7988444437}" type="slidenum">
              <a:rPr lang="zh-CN" altLang="en-US" smtClean="0">
                <a:solidFill>
                  <a:srgbClr val="DBF5F9">
                    <a:shade val="90000"/>
                  </a:srgbClr>
                </a:solidFill>
              </a:rPr>
              <a:pPr/>
              <a:t>‹#›</a:t>
            </a:fld>
            <a:endParaRPr lang="en-US" altLang="zh-CN">
              <a:solidFill>
                <a:srgbClr val="DBF5F9">
                  <a:shade val="90000"/>
                </a:srgbClr>
              </a:solidFill>
            </a:endParaRPr>
          </a:p>
        </p:txBody>
      </p:sp>
    </p:spTree>
    <p:extLst>
      <p:ext uri="{BB962C8B-B14F-4D97-AF65-F5344CB8AC3E}">
        <p14:creationId xmlns:p14="http://schemas.microsoft.com/office/powerpoint/2010/main" val="495111211"/>
      </p:ext>
    </p:extLst>
  </p:cSld>
  <p:clrMapOvr>
    <a:overrideClrMapping bg1="dk1" tx1="lt1" bg2="dk2" tx2="lt2" accent1="accent1" accent2="accent2" accent3="accent3" accent4="accent4" accent5="accent5" accent6="accent6" hlink="hlink" folHlink="folHlink"/>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704088"/>
            <a:ext cx="8229600" cy="1143000"/>
          </a:xfrm>
        </p:spPr>
        <p:txBody>
          <a:bodyPr/>
          <a:lstStyle/>
          <a:p>
            <a:r>
              <a:rPr kumimoji="0" lang="en-US"/>
              <a:t>Click to edit Master title style</a:t>
            </a:r>
          </a:p>
        </p:txBody>
      </p:sp>
      <p:sp>
        <p:nvSpPr>
          <p:cNvPr id="3" name="Content Placeholder 2"/>
          <p:cNvSpPr>
            <a:spLocks noGrp="1"/>
          </p:cNvSpPr>
          <p:nvPr>
            <p:ph sz="half" idx="1"/>
          </p:nvPr>
        </p:nvSpPr>
        <p:spPr>
          <a:xfrm>
            <a:off x="457200" y="1920085"/>
            <a:ext cx="4038600" cy="4434840"/>
          </a:xfrm>
        </p:spPr>
        <p:txBody>
          <a:bodyPr/>
          <a:lstStyle>
            <a:lvl1pPr>
              <a:defRPr sz="2600"/>
            </a:lvl1pPr>
            <a:lvl2pPr>
              <a:defRPr sz="2400"/>
            </a:lvl2pPr>
            <a:lvl3pPr>
              <a:defRPr sz="2000"/>
            </a:lvl3pPr>
            <a:lvl4pPr>
              <a:defRPr sz="1800"/>
            </a:lvl4pPr>
            <a:lvl5pPr>
              <a:defRPr sz="1800"/>
            </a:lvl5pPr>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4" name="Content Placeholder 3"/>
          <p:cNvSpPr>
            <a:spLocks noGrp="1"/>
          </p:cNvSpPr>
          <p:nvPr>
            <p:ph sz="half" idx="2"/>
          </p:nvPr>
        </p:nvSpPr>
        <p:spPr>
          <a:xfrm>
            <a:off x="4648200" y="1920085"/>
            <a:ext cx="4038600" cy="4434840"/>
          </a:xfrm>
        </p:spPr>
        <p:txBody>
          <a:bodyPr/>
          <a:lstStyle>
            <a:lvl1pPr>
              <a:defRPr sz="2600"/>
            </a:lvl1pPr>
            <a:lvl2pPr>
              <a:defRPr sz="2400"/>
            </a:lvl2pPr>
            <a:lvl3pPr>
              <a:defRPr sz="2000"/>
            </a:lvl3pPr>
            <a:lvl4pPr>
              <a:defRPr sz="1800"/>
            </a:lvl4pPr>
            <a:lvl5pPr>
              <a:defRPr sz="1800"/>
            </a:lvl5pPr>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5" name="Date Placeholder 4"/>
          <p:cNvSpPr>
            <a:spLocks noGrp="1"/>
          </p:cNvSpPr>
          <p:nvPr>
            <p:ph type="dt" sz="half" idx="10"/>
          </p:nvPr>
        </p:nvSpPr>
        <p:spPr/>
        <p:txBody>
          <a:bodyPr/>
          <a:lstStyle/>
          <a:p>
            <a:endParaRPr lang="zh-CN" altLang="en-US">
              <a:solidFill>
                <a:srgbClr val="04617B">
                  <a:shade val="90000"/>
                </a:srgbClr>
              </a:solidFill>
            </a:endParaRPr>
          </a:p>
        </p:txBody>
      </p:sp>
      <p:sp>
        <p:nvSpPr>
          <p:cNvPr id="6" name="Footer Placeholder 5"/>
          <p:cNvSpPr>
            <a:spLocks noGrp="1"/>
          </p:cNvSpPr>
          <p:nvPr>
            <p:ph type="ftr" sz="quarter" idx="11"/>
          </p:nvPr>
        </p:nvSpPr>
        <p:spPr/>
        <p:txBody>
          <a:bodyPr/>
          <a:lstStyle/>
          <a:p>
            <a:endParaRPr lang="zh-CN" altLang="en-US">
              <a:solidFill>
                <a:srgbClr val="04617B">
                  <a:shade val="90000"/>
                </a:srgbClr>
              </a:solidFill>
            </a:endParaRPr>
          </a:p>
        </p:txBody>
      </p:sp>
      <p:sp>
        <p:nvSpPr>
          <p:cNvPr id="7" name="Slide Number Placeholder 6"/>
          <p:cNvSpPr>
            <a:spLocks noGrp="1"/>
          </p:cNvSpPr>
          <p:nvPr>
            <p:ph type="sldNum" sz="quarter" idx="12"/>
          </p:nvPr>
        </p:nvSpPr>
        <p:spPr/>
        <p:txBody>
          <a:bodyPr/>
          <a:lstStyle/>
          <a:p>
            <a:fld id="{6E727F81-83D7-4227-BD7D-70FEB76B920B}" type="slidenum">
              <a:rPr lang="zh-CN" altLang="en-US" smtClean="0">
                <a:solidFill>
                  <a:srgbClr val="04617B">
                    <a:shade val="90000"/>
                  </a:srgbClr>
                </a:solidFill>
              </a:rPr>
              <a:pPr/>
              <a:t>‹#›</a:t>
            </a:fld>
            <a:endParaRPr lang="en-US" altLang="zh-CN">
              <a:solidFill>
                <a:srgbClr val="04617B">
                  <a:shade val="90000"/>
                </a:srgbClr>
              </a:solidFill>
            </a:endParaRPr>
          </a:p>
        </p:txBody>
      </p:sp>
    </p:spTree>
    <p:extLst>
      <p:ext uri="{BB962C8B-B14F-4D97-AF65-F5344CB8AC3E}">
        <p14:creationId xmlns:p14="http://schemas.microsoft.com/office/powerpoint/2010/main" val="1940321991"/>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704088"/>
            <a:ext cx="8229600" cy="1143000"/>
          </a:xfrm>
        </p:spPr>
        <p:txBody>
          <a:bodyPr tIns="45679" anchor="b"/>
          <a:lstStyle>
            <a:lvl1pPr>
              <a:defRPr/>
            </a:lvl1pPr>
          </a:lstStyle>
          <a:p>
            <a:r>
              <a:rPr kumimoji="0" lang="en-US"/>
              <a:t>Click to edit Master title style</a:t>
            </a:r>
          </a:p>
        </p:txBody>
      </p:sp>
      <p:sp>
        <p:nvSpPr>
          <p:cNvPr id="3" name="Text Placeholder 2"/>
          <p:cNvSpPr>
            <a:spLocks noGrp="1"/>
          </p:cNvSpPr>
          <p:nvPr>
            <p:ph type="body" idx="1"/>
          </p:nvPr>
        </p:nvSpPr>
        <p:spPr>
          <a:xfrm>
            <a:off x="457201" y="1855248"/>
            <a:ext cx="4040188" cy="659352"/>
          </a:xfrm>
        </p:spPr>
        <p:txBody>
          <a:bodyPr lIns="45679" tIns="0" rIns="45679" bIns="0" anchor="ctr">
            <a:noAutofit/>
          </a:bodyPr>
          <a:lstStyle>
            <a:lvl1pPr marL="0" indent="0">
              <a:buNone/>
              <a:defRPr sz="2400" b="1" cap="none" baseline="0">
                <a:solidFill>
                  <a:schemeClr val="tx2"/>
                </a:solidFill>
                <a:effectLst/>
              </a:defRPr>
            </a:lvl1pPr>
            <a:lvl2pPr>
              <a:buNone/>
              <a:defRPr sz="2000" b="1"/>
            </a:lvl2pPr>
            <a:lvl3pPr>
              <a:buNone/>
              <a:defRPr sz="1800" b="1"/>
            </a:lvl3pPr>
            <a:lvl4pPr>
              <a:buNone/>
              <a:defRPr sz="1600" b="1"/>
            </a:lvl4pPr>
            <a:lvl5pPr>
              <a:buNone/>
              <a:defRPr sz="1600" b="1"/>
            </a:lvl5pPr>
          </a:lstStyle>
          <a:p>
            <a:pPr lvl="0" eaLnBrk="1" latinLnBrk="0" hangingPunct="1"/>
            <a:r>
              <a:rPr kumimoji="0" lang="en-US"/>
              <a:t>Click to edit Master text styles</a:t>
            </a:r>
          </a:p>
        </p:txBody>
      </p:sp>
      <p:sp>
        <p:nvSpPr>
          <p:cNvPr id="4" name="Text Placeholder 3"/>
          <p:cNvSpPr>
            <a:spLocks noGrp="1"/>
          </p:cNvSpPr>
          <p:nvPr>
            <p:ph type="body" sz="half" idx="3"/>
          </p:nvPr>
        </p:nvSpPr>
        <p:spPr>
          <a:xfrm>
            <a:off x="4645027" y="1859760"/>
            <a:ext cx="4041775" cy="654843"/>
          </a:xfrm>
        </p:spPr>
        <p:txBody>
          <a:bodyPr lIns="45679" tIns="0" rIns="45679" bIns="0" anchor="ctr"/>
          <a:lstStyle>
            <a:lvl1pPr marL="0" indent="0">
              <a:buNone/>
              <a:defRPr sz="2400" b="1" cap="none" baseline="0">
                <a:solidFill>
                  <a:schemeClr val="tx2"/>
                </a:solidFill>
                <a:effectLst/>
              </a:defRPr>
            </a:lvl1pPr>
            <a:lvl2pPr>
              <a:buNone/>
              <a:defRPr sz="2000" b="1"/>
            </a:lvl2pPr>
            <a:lvl3pPr>
              <a:buNone/>
              <a:defRPr sz="1800" b="1"/>
            </a:lvl3pPr>
            <a:lvl4pPr>
              <a:buNone/>
              <a:defRPr sz="1600" b="1"/>
            </a:lvl4pPr>
            <a:lvl5pPr>
              <a:buNone/>
              <a:defRPr sz="1600" b="1"/>
            </a:lvl5pPr>
          </a:lstStyle>
          <a:p>
            <a:pPr lvl="0" eaLnBrk="1" latinLnBrk="0" hangingPunct="1"/>
            <a:r>
              <a:rPr kumimoji="0" lang="en-US"/>
              <a:t>Click to edit Master text styles</a:t>
            </a:r>
          </a:p>
        </p:txBody>
      </p:sp>
      <p:sp>
        <p:nvSpPr>
          <p:cNvPr id="5" name="Content Placeholder 4"/>
          <p:cNvSpPr>
            <a:spLocks noGrp="1"/>
          </p:cNvSpPr>
          <p:nvPr>
            <p:ph sz="quarter" idx="2"/>
          </p:nvPr>
        </p:nvSpPr>
        <p:spPr>
          <a:xfrm>
            <a:off x="457201" y="2514601"/>
            <a:ext cx="4040188" cy="3845720"/>
          </a:xfrm>
        </p:spPr>
        <p:txBody>
          <a:bodyPr tIns="0"/>
          <a:lstStyle>
            <a:lvl1pPr>
              <a:defRPr sz="2200"/>
            </a:lvl1pPr>
            <a:lvl2pPr>
              <a:defRPr sz="2000"/>
            </a:lvl2pPr>
            <a:lvl3pPr>
              <a:defRPr sz="1800"/>
            </a:lvl3pPr>
            <a:lvl4pPr>
              <a:defRPr sz="1600"/>
            </a:lvl4pPr>
            <a:lvl5pPr>
              <a:defRPr sz="1600"/>
            </a:lvl5pPr>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6" name="Content Placeholder 5"/>
          <p:cNvSpPr>
            <a:spLocks noGrp="1"/>
          </p:cNvSpPr>
          <p:nvPr>
            <p:ph sz="quarter" idx="4"/>
          </p:nvPr>
        </p:nvSpPr>
        <p:spPr>
          <a:xfrm>
            <a:off x="4645027" y="2514601"/>
            <a:ext cx="4041775" cy="3845720"/>
          </a:xfrm>
        </p:spPr>
        <p:txBody>
          <a:bodyPr tIns="0"/>
          <a:lstStyle>
            <a:lvl1pPr>
              <a:defRPr sz="2200"/>
            </a:lvl1pPr>
            <a:lvl2pPr>
              <a:defRPr sz="2000"/>
            </a:lvl2pPr>
            <a:lvl3pPr>
              <a:defRPr sz="1800"/>
            </a:lvl3pPr>
            <a:lvl4pPr>
              <a:defRPr sz="1600"/>
            </a:lvl4pPr>
            <a:lvl5pPr>
              <a:defRPr sz="1600"/>
            </a:lvl5pPr>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7" name="Date Placeholder 6"/>
          <p:cNvSpPr>
            <a:spLocks noGrp="1"/>
          </p:cNvSpPr>
          <p:nvPr>
            <p:ph type="dt" sz="half" idx="10"/>
          </p:nvPr>
        </p:nvSpPr>
        <p:spPr/>
        <p:txBody>
          <a:bodyPr/>
          <a:lstStyle/>
          <a:p>
            <a:endParaRPr lang="zh-CN" altLang="en-US">
              <a:solidFill>
                <a:srgbClr val="04617B">
                  <a:shade val="90000"/>
                </a:srgbClr>
              </a:solidFill>
            </a:endParaRPr>
          </a:p>
        </p:txBody>
      </p:sp>
      <p:sp>
        <p:nvSpPr>
          <p:cNvPr id="8" name="Footer Placeholder 7"/>
          <p:cNvSpPr>
            <a:spLocks noGrp="1"/>
          </p:cNvSpPr>
          <p:nvPr>
            <p:ph type="ftr" sz="quarter" idx="11"/>
          </p:nvPr>
        </p:nvSpPr>
        <p:spPr/>
        <p:txBody>
          <a:bodyPr/>
          <a:lstStyle/>
          <a:p>
            <a:endParaRPr lang="zh-CN" altLang="en-US">
              <a:solidFill>
                <a:srgbClr val="04617B">
                  <a:shade val="90000"/>
                </a:srgbClr>
              </a:solidFill>
            </a:endParaRPr>
          </a:p>
        </p:txBody>
      </p:sp>
      <p:sp>
        <p:nvSpPr>
          <p:cNvPr id="9" name="Slide Number Placeholder 8"/>
          <p:cNvSpPr>
            <a:spLocks noGrp="1"/>
          </p:cNvSpPr>
          <p:nvPr>
            <p:ph type="sldNum" sz="quarter" idx="12"/>
          </p:nvPr>
        </p:nvSpPr>
        <p:spPr/>
        <p:txBody>
          <a:bodyPr/>
          <a:lstStyle/>
          <a:p>
            <a:fld id="{9056F088-D154-4E34-B2BE-86C7D2ED8976}" type="slidenum">
              <a:rPr lang="zh-CN" altLang="en-US" smtClean="0">
                <a:solidFill>
                  <a:srgbClr val="04617B">
                    <a:shade val="90000"/>
                  </a:srgbClr>
                </a:solidFill>
              </a:rPr>
              <a:pPr/>
              <a:t>‹#›</a:t>
            </a:fld>
            <a:endParaRPr lang="en-US" altLang="zh-CN">
              <a:solidFill>
                <a:srgbClr val="04617B">
                  <a:shade val="90000"/>
                </a:srgbClr>
              </a:solidFill>
            </a:endParaRPr>
          </a:p>
        </p:txBody>
      </p:sp>
    </p:spTree>
    <p:extLst>
      <p:ext uri="{BB962C8B-B14F-4D97-AF65-F5344CB8AC3E}">
        <p14:creationId xmlns:p14="http://schemas.microsoft.com/office/powerpoint/2010/main" val="2874529911"/>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704088"/>
            <a:ext cx="8305800" cy="1143000"/>
          </a:xfrm>
        </p:spPr>
        <p:txBody>
          <a:bodyPr vert="horz" tIns="45679" bIns="0" anchor="b">
            <a:normAutofit/>
            <a:scene3d>
              <a:camera prst="orthographicFront"/>
              <a:lightRig rig="freezing" dir="t">
                <a:rot lat="0" lon="0" rev="5640000"/>
              </a:lightRig>
            </a:scene3d>
            <a:sp3d prstMaterial="flat">
              <a:contourClr>
                <a:schemeClr val="tx2"/>
              </a:contourClr>
            </a:sp3d>
          </a:bodyPr>
          <a:lstStyle>
            <a:lvl1pPr algn="l" rtl="0">
              <a:spcBef>
                <a:spcPct val="0"/>
              </a:spcBef>
              <a:buNone/>
              <a:defRPr sz="5000" b="0">
                <a:ln>
                  <a:noFill/>
                </a:ln>
                <a:solidFill>
                  <a:schemeClr val="tx2"/>
                </a:solidFill>
                <a:effectLst/>
                <a:latin typeface="+mj-lt"/>
                <a:ea typeface="+mj-ea"/>
                <a:cs typeface="+mj-cs"/>
              </a:defRPr>
            </a:lvl1pPr>
          </a:lstStyle>
          <a:p>
            <a:r>
              <a:rPr kumimoji="0" lang="en-US"/>
              <a:t>Click to edit Master title style</a:t>
            </a:r>
          </a:p>
        </p:txBody>
      </p:sp>
      <p:sp>
        <p:nvSpPr>
          <p:cNvPr id="3" name="Date Placeholder 2"/>
          <p:cNvSpPr>
            <a:spLocks noGrp="1"/>
          </p:cNvSpPr>
          <p:nvPr>
            <p:ph type="dt" sz="half" idx="10"/>
          </p:nvPr>
        </p:nvSpPr>
        <p:spPr/>
        <p:txBody>
          <a:bodyPr/>
          <a:lstStyle/>
          <a:p>
            <a:endParaRPr lang="zh-CN" altLang="en-US">
              <a:solidFill>
                <a:srgbClr val="04617B">
                  <a:shade val="90000"/>
                </a:srgbClr>
              </a:solidFill>
            </a:endParaRPr>
          </a:p>
        </p:txBody>
      </p:sp>
      <p:sp>
        <p:nvSpPr>
          <p:cNvPr id="4" name="Footer Placeholder 3"/>
          <p:cNvSpPr>
            <a:spLocks noGrp="1"/>
          </p:cNvSpPr>
          <p:nvPr>
            <p:ph type="ftr" sz="quarter" idx="11"/>
          </p:nvPr>
        </p:nvSpPr>
        <p:spPr/>
        <p:txBody>
          <a:bodyPr/>
          <a:lstStyle/>
          <a:p>
            <a:endParaRPr lang="zh-CN" altLang="en-US">
              <a:solidFill>
                <a:srgbClr val="04617B">
                  <a:shade val="90000"/>
                </a:srgbClr>
              </a:solidFill>
            </a:endParaRPr>
          </a:p>
        </p:txBody>
      </p:sp>
      <p:sp>
        <p:nvSpPr>
          <p:cNvPr id="5" name="Slide Number Placeholder 4"/>
          <p:cNvSpPr>
            <a:spLocks noGrp="1"/>
          </p:cNvSpPr>
          <p:nvPr>
            <p:ph type="sldNum" sz="quarter" idx="12"/>
          </p:nvPr>
        </p:nvSpPr>
        <p:spPr/>
        <p:txBody>
          <a:bodyPr/>
          <a:lstStyle/>
          <a:p>
            <a:fld id="{A44A7D99-240D-4CAD-BF49-4AD46B0A314F}" type="slidenum">
              <a:rPr lang="zh-CN" altLang="en-US" smtClean="0">
                <a:solidFill>
                  <a:srgbClr val="04617B">
                    <a:shade val="90000"/>
                  </a:srgbClr>
                </a:solidFill>
              </a:rPr>
              <a:pPr/>
              <a:t>‹#›</a:t>
            </a:fld>
            <a:endParaRPr lang="en-US" altLang="zh-CN">
              <a:solidFill>
                <a:srgbClr val="04617B">
                  <a:shade val="90000"/>
                </a:srgbClr>
              </a:solidFill>
            </a:endParaRPr>
          </a:p>
        </p:txBody>
      </p:sp>
    </p:spTree>
    <p:extLst>
      <p:ext uri="{BB962C8B-B14F-4D97-AF65-F5344CB8AC3E}">
        <p14:creationId xmlns:p14="http://schemas.microsoft.com/office/powerpoint/2010/main" val="2568418176"/>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smtClean="0"/>
            </a:lvl1pPr>
          </a:lstStyle>
          <a:p>
            <a:pPr>
              <a:defRPr/>
            </a:pPr>
            <a:fld id="{8E12A11D-D6DA-C54E-A46F-BEFFC8FEEB8C}" type="slidenum">
              <a:rPr lang="en-US"/>
              <a:pPr>
                <a:defRPr/>
              </a:pPr>
              <a:t>‹#›</a:t>
            </a:fld>
            <a:endParaRPr lang="en-US"/>
          </a:p>
        </p:txBody>
      </p:sp>
    </p:spTree>
    <p:extLst>
      <p:ext uri="{BB962C8B-B14F-4D97-AF65-F5344CB8AC3E}">
        <p14:creationId xmlns:p14="http://schemas.microsoft.com/office/powerpoint/2010/main" val="4238349996"/>
      </p:ext>
    </p:extLst>
  </p:cSld>
  <p:clrMapOvr>
    <a:masterClrMapping/>
  </p:clrMapOvr>
  <p:transition spd="med">
    <p:randomBar dir="vert"/>
  </p:transition>
</p:sldLayout>
</file>

<file path=ppt/slideLayouts/slideLayout7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zh-CN" altLang="en-US">
              <a:solidFill>
                <a:srgbClr val="04617B">
                  <a:shade val="90000"/>
                </a:srgbClr>
              </a:solidFill>
            </a:endParaRPr>
          </a:p>
        </p:txBody>
      </p:sp>
      <p:sp>
        <p:nvSpPr>
          <p:cNvPr id="3" name="Footer Placeholder 2"/>
          <p:cNvSpPr>
            <a:spLocks noGrp="1"/>
          </p:cNvSpPr>
          <p:nvPr>
            <p:ph type="ftr" sz="quarter" idx="11"/>
          </p:nvPr>
        </p:nvSpPr>
        <p:spPr/>
        <p:txBody>
          <a:bodyPr/>
          <a:lstStyle/>
          <a:p>
            <a:endParaRPr lang="zh-CN" altLang="en-US">
              <a:solidFill>
                <a:srgbClr val="04617B">
                  <a:shade val="90000"/>
                </a:srgbClr>
              </a:solidFill>
            </a:endParaRPr>
          </a:p>
        </p:txBody>
      </p:sp>
      <p:sp>
        <p:nvSpPr>
          <p:cNvPr id="4" name="Slide Number Placeholder 3"/>
          <p:cNvSpPr>
            <a:spLocks noGrp="1"/>
          </p:cNvSpPr>
          <p:nvPr>
            <p:ph type="sldNum" sz="quarter" idx="12"/>
          </p:nvPr>
        </p:nvSpPr>
        <p:spPr/>
        <p:txBody>
          <a:bodyPr/>
          <a:lstStyle/>
          <a:p>
            <a:fld id="{803F11E9-F286-4DD6-81C2-F903AB1C266A}" type="slidenum">
              <a:rPr lang="zh-CN" altLang="en-US" smtClean="0">
                <a:solidFill>
                  <a:srgbClr val="04617B">
                    <a:shade val="90000"/>
                  </a:srgbClr>
                </a:solidFill>
              </a:rPr>
              <a:pPr/>
              <a:t>‹#›</a:t>
            </a:fld>
            <a:endParaRPr lang="en-US" altLang="zh-CN">
              <a:solidFill>
                <a:srgbClr val="04617B">
                  <a:shade val="90000"/>
                </a:srgbClr>
              </a:solidFill>
            </a:endParaRPr>
          </a:p>
        </p:txBody>
      </p:sp>
    </p:spTree>
    <p:extLst>
      <p:ext uri="{BB962C8B-B14F-4D97-AF65-F5344CB8AC3E}">
        <p14:creationId xmlns:p14="http://schemas.microsoft.com/office/powerpoint/2010/main" val="3791763960"/>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85800" y="514352"/>
            <a:ext cx="2743200" cy="1162050"/>
          </a:xfrm>
        </p:spPr>
        <p:txBody>
          <a:bodyPr lIns="0" anchor="b">
            <a:noAutofit/>
          </a:bodyPr>
          <a:lstStyle>
            <a:lvl1pPr algn="l" rtl="0">
              <a:spcBef>
                <a:spcPct val="0"/>
              </a:spcBef>
              <a:buNone/>
              <a:defRPr sz="2600" b="0">
                <a:ln>
                  <a:noFill/>
                </a:ln>
                <a:solidFill>
                  <a:schemeClr val="tx2"/>
                </a:solidFill>
                <a:effectLst/>
                <a:latin typeface="+mj-lt"/>
                <a:ea typeface="+mj-ea"/>
                <a:cs typeface="+mj-cs"/>
              </a:defRPr>
            </a:lvl1pPr>
          </a:lstStyle>
          <a:p>
            <a:r>
              <a:rPr kumimoji="0" lang="en-US"/>
              <a:t>Click to edit Master title style</a:t>
            </a:r>
          </a:p>
        </p:txBody>
      </p:sp>
      <p:sp>
        <p:nvSpPr>
          <p:cNvPr id="3" name="Text Placeholder 2"/>
          <p:cNvSpPr>
            <a:spLocks noGrp="1"/>
          </p:cNvSpPr>
          <p:nvPr>
            <p:ph type="body" idx="2"/>
          </p:nvPr>
        </p:nvSpPr>
        <p:spPr>
          <a:xfrm>
            <a:off x="685800" y="1676400"/>
            <a:ext cx="2743200" cy="4572000"/>
          </a:xfrm>
        </p:spPr>
        <p:txBody>
          <a:bodyPr lIns="18271" rIns="18271"/>
          <a:lstStyle>
            <a:lvl1pPr marL="0" indent="0" algn="l">
              <a:buNone/>
              <a:defRPr sz="1400"/>
            </a:lvl1pPr>
            <a:lvl2pPr indent="0" algn="l">
              <a:buNone/>
              <a:defRPr sz="1200"/>
            </a:lvl2pPr>
            <a:lvl3pPr indent="0" algn="l">
              <a:buNone/>
              <a:defRPr sz="1000"/>
            </a:lvl3pPr>
            <a:lvl4pPr indent="0" algn="l">
              <a:buNone/>
              <a:defRPr sz="900"/>
            </a:lvl4pPr>
            <a:lvl5pPr indent="0" algn="l">
              <a:buNone/>
              <a:defRPr sz="900"/>
            </a:lvl5pPr>
          </a:lstStyle>
          <a:p>
            <a:pPr lvl="0" eaLnBrk="1" latinLnBrk="0" hangingPunct="1"/>
            <a:r>
              <a:rPr kumimoji="0" lang="en-US"/>
              <a:t>Click to edit Master text styles</a:t>
            </a:r>
          </a:p>
        </p:txBody>
      </p:sp>
      <p:sp>
        <p:nvSpPr>
          <p:cNvPr id="4" name="Content Placeholder 3"/>
          <p:cNvSpPr>
            <a:spLocks noGrp="1"/>
          </p:cNvSpPr>
          <p:nvPr>
            <p:ph sz="half" idx="1"/>
          </p:nvPr>
        </p:nvSpPr>
        <p:spPr>
          <a:xfrm>
            <a:off x="3575050" y="1676400"/>
            <a:ext cx="5111750" cy="4572000"/>
          </a:xfrm>
        </p:spPr>
        <p:txBody>
          <a:bodyPr tIns="0"/>
          <a:lstStyle>
            <a:lvl1pPr>
              <a:defRPr sz="2800"/>
            </a:lvl1pPr>
            <a:lvl2pPr>
              <a:defRPr sz="2600"/>
            </a:lvl2pPr>
            <a:lvl3pPr>
              <a:defRPr sz="2400"/>
            </a:lvl3pPr>
            <a:lvl4pPr>
              <a:defRPr sz="2000"/>
            </a:lvl4pPr>
            <a:lvl5pPr>
              <a:defRPr sz="1800"/>
            </a:lvl5pPr>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5" name="Date Placeholder 4"/>
          <p:cNvSpPr>
            <a:spLocks noGrp="1"/>
          </p:cNvSpPr>
          <p:nvPr>
            <p:ph type="dt" sz="half" idx="10"/>
          </p:nvPr>
        </p:nvSpPr>
        <p:spPr/>
        <p:txBody>
          <a:bodyPr/>
          <a:lstStyle/>
          <a:p>
            <a:endParaRPr lang="zh-CN" altLang="en-US">
              <a:solidFill>
                <a:srgbClr val="04617B">
                  <a:shade val="90000"/>
                </a:srgbClr>
              </a:solidFill>
            </a:endParaRPr>
          </a:p>
        </p:txBody>
      </p:sp>
      <p:sp>
        <p:nvSpPr>
          <p:cNvPr id="6" name="Footer Placeholder 5"/>
          <p:cNvSpPr>
            <a:spLocks noGrp="1"/>
          </p:cNvSpPr>
          <p:nvPr>
            <p:ph type="ftr" sz="quarter" idx="11"/>
          </p:nvPr>
        </p:nvSpPr>
        <p:spPr/>
        <p:txBody>
          <a:bodyPr/>
          <a:lstStyle/>
          <a:p>
            <a:endParaRPr lang="zh-CN" altLang="en-US">
              <a:solidFill>
                <a:srgbClr val="04617B">
                  <a:shade val="90000"/>
                </a:srgbClr>
              </a:solidFill>
            </a:endParaRPr>
          </a:p>
        </p:txBody>
      </p:sp>
      <p:sp>
        <p:nvSpPr>
          <p:cNvPr id="7" name="Slide Number Placeholder 6"/>
          <p:cNvSpPr>
            <a:spLocks noGrp="1"/>
          </p:cNvSpPr>
          <p:nvPr>
            <p:ph type="sldNum" sz="quarter" idx="12"/>
          </p:nvPr>
        </p:nvSpPr>
        <p:spPr/>
        <p:txBody>
          <a:bodyPr/>
          <a:lstStyle/>
          <a:p>
            <a:fld id="{08AA913E-0E02-41C7-959B-0DB4783B5E33}" type="slidenum">
              <a:rPr lang="zh-CN" altLang="en-US" smtClean="0">
                <a:solidFill>
                  <a:srgbClr val="04617B">
                    <a:shade val="90000"/>
                  </a:srgbClr>
                </a:solidFill>
              </a:rPr>
              <a:pPr/>
              <a:t>‹#›</a:t>
            </a:fld>
            <a:endParaRPr lang="en-US" altLang="zh-CN">
              <a:solidFill>
                <a:srgbClr val="04617B">
                  <a:shade val="90000"/>
                </a:srgbClr>
              </a:solidFill>
            </a:endParaRPr>
          </a:p>
        </p:txBody>
      </p:sp>
    </p:spTree>
    <p:extLst>
      <p:ext uri="{BB962C8B-B14F-4D97-AF65-F5344CB8AC3E}">
        <p14:creationId xmlns:p14="http://schemas.microsoft.com/office/powerpoint/2010/main" val="3649082010"/>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9" name="Snip and Round Single Corner Rectangle 8"/>
          <p:cNvSpPr/>
          <p:nvPr/>
        </p:nvSpPr>
        <p:spPr>
          <a:xfrm rot="420000" flipV="1">
            <a:off x="3165753" y="1108077"/>
            <a:ext cx="5257800" cy="4114800"/>
          </a:xfrm>
          <a:prstGeom prst="snipRoundRect">
            <a:avLst>
              <a:gd name="adj1" fmla="val 0"/>
              <a:gd name="adj2" fmla="val 3646"/>
            </a:avLst>
          </a:prstGeom>
          <a:solidFill>
            <a:srgbClr val="FFFFFF"/>
          </a:solidFill>
          <a:ln w="3175" cap="rnd" cmpd="sng" algn="ctr">
            <a:solidFill>
              <a:srgbClr val="C0C0C0"/>
            </a:solidFill>
            <a:prstDash val="solid"/>
          </a:ln>
          <a:effectLst>
            <a:outerShdw blurRad="63500" dist="38500" dir="7500000" sx="98500" sy="100080" kx="100000" algn="tl" rotWithShape="0">
              <a:srgbClr val="000000">
                <a:alpha val="25000"/>
              </a:srgbClr>
            </a:outerShdw>
          </a:effectLst>
        </p:spPr>
        <p:style>
          <a:lnRef idx="2">
            <a:schemeClr val="accent1"/>
          </a:lnRef>
          <a:fillRef idx="1">
            <a:schemeClr val="accent1"/>
          </a:fillRef>
          <a:effectRef idx="0">
            <a:schemeClr val="accent1"/>
          </a:effectRef>
          <a:fontRef idx="minor">
            <a:schemeClr val="lt1"/>
          </a:fontRef>
        </p:style>
        <p:txBody>
          <a:bodyPr lIns="91358" tIns="45679" rIns="91358" bIns="45679" rtlCol="0" anchor="ctr"/>
          <a:lstStyle/>
          <a:p>
            <a:pPr algn="ctr" eaLnBrk="1" hangingPunct="1"/>
            <a:endParaRPr lang="en-US" sz="1800">
              <a:solidFill>
                <a:prstClr val="white"/>
              </a:solidFill>
            </a:endParaRPr>
          </a:p>
        </p:txBody>
      </p:sp>
      <p:sp>
        <p:nvSpPr>
          <p:cNvPr id="12" name="Right Triangle 11"/>
          <p:cNvSpPr/>
          <p:nvPr/>
        </p:nvSpPr>
        <p:spPr>
          <a:xfrm rot="420000" flipV="1">
            <a:off x="8004134" y="5359769"/>
            <a:ext cx="155448" cy="155448"/>
          </a:xfrm>
          <a:prstGeom prst="rtTriangle">
            <a:avLst/>
          </a:prstGeom>
          <a:solidFill>
            <a:srgbClr val="FFFFFF"/>
          </a:solidFill>
          <a:ln w="12700" cap="flat" cmpd="sng" algn="ctr">
            <a:solidFill>
              <a:srgbClr val="FFFFFF"/>
            </a:solidFill>
            <a:prstDash val="solid"/>
            <a:bevel/>
          </a:ln>
          <a:effectLst>
            <a:outerShdw blurRad="19685" dist="6350" dir="12900000" algn="tl" rotWithShape="0">
              <a:srgbClr val="000000">
                <a:alpha val="47000"/>
              </a:srgbClr>
            </a:outerShdw>
          </a:effectLst>
        </p:spPr>
        <p:style>
          <a:lnRef idx="2">
            <a:schemeClr val="accent1"/>
          </a:lnRef>
          <a:fillRef idx="1">
            <a:schemeClr val="accent1"/>
          </a:fillRef>
          <a:effectRef idx="0">
            <a:schemeClr val="accent1"/>
          </a:effectRef>
          <a:fontRef idx="minor">
            <a:schemeClr val="lt1"/>
          </a:fontRef>
        </p:style>
        <p:txBody>
          <a:bodyPr lIns="91358" tIns="45679" rIns="91358" bIns="45679" rtlCol="0" anchor="ctr"/>
          <a:lstStyle/>
          <a:p>
            <a:pPr algn="ctr" eaLnBrk="1" hangingPunct="1"/>
            <a:endParaRPr lang="en-US" sz="1800">
              <a:solidFill>
                <a:prstClr val="white"/>
              </a:solidFill>
            </a:endParaRPr>
          </a:p>
        </p:txBody>
      </p:sp>
      <p:sp>
        <p:nvSpPr>
          <p:cNvPr id="2" name="Title 1"/>
          <p:cNvSpPr>
            <a:spLocks noGrp="1"/>
          </p:cNvSpPr>
          <p:nvPr>
            <p:ph type="title"/>
          </p:nvPr>
        </p:nvSpPr>
        <p:spPr>
          <a:xfrm>
            <a:off x="609601" y="1177012"/>
            <a:ext cx="2212848" cy="1582621"/>
          </a:xfrm>
        </p:spPr>
        <p:txBody>
          <a:bodyPr vert="horz" lIns="45679" tIns="45679" rIns="45679" bIns="45679" anchor="b"/>
          <a:lstStyle>
            <a:lvl1pPr algn="l">
              <a:buNone/>
              <a:defRPr sz="2000" b="1">
                <a:solidFill>
                  <a:schemeClr val="tx2"/>
                </a:solidFill>
              </a:defRPr>
            </a:lvl1pPr>
          </a:lstStyle>
          <a:p>
            <a:r>
              <a:rPr kumimoji="0" lang="en-US"/>
              <a:t>Click to edit Master title style</a:t>
            </a:r>
          </a:p>
        </p:txBody>
      </p:sp>
      <p:sp>
        <p:nvSpPr>
          <p:cNvPr id="4" name="Text Placeholder 3"/>
          <p:cNvSpPr>
            <a:spLocks noGrp="1"/>
          </p:cNvSpPr>
          <p:nvPr>
            <p:ph type="body" sz="half" idx="2"/>
          </p:nvPr>
        </p:nvSpPr>
        <p:spPr>
          <a:xfrm>
            <a:off x="609601" y="2828785"/>
            <a:ext cx="2209800" cy="2179320"/>
          </a:xfrm>
        </p:spPr>
        <p:txBody>
          <a:bodyPr lIns="63951" rIns="45679" bIns="45679" anchor="t"/>
          <a:lstStyle>
            <a:lvl1pPr marL="0" indent="0" algn="l">
              <a:spcBef>
                <a:spcPts val="250"/>
              </a:spcBef>
              <a:buFontTx/>
              <a:buNone/>
              <a:defRPr sz="1300"/>
            </a:lvl1pPr>
            <a:lvl2pPr>
              <a:defRPr sz="1200"/>
            </a:lvl2pPr>
            <a:lvl3pPr>
              <a:defRPr sz="1000"/>
            </a:lvl3pPr>
            <a:lvl4pPr>
              <a:defRPr sz="900"/>
            </a:lvl4pPr>
            <a:lvl5pPr>
              <a:defRPr sz="900"/>
            </a:lvl5pPr>
          </a:lstStyle>
          <a:p>
            <a:pPr lvl="0" eaLnBrk="1" latinLnBrk="0" hangingPunct="1"/>
            <a:r>
              <a:rPr kumimoji="0" lang="en-US"/>
              <a:t>Click to edit Master text styles</a:t>
            </a:r>
          </a:p>
        </p:txBody>
      </p:sp>
      <p:sp>
        <p:nvSpPr>
          <p:cNvPr id="5" name="Date Placeholder 4"/>
          <p:cNvSpPr>
            <a:spLocks noGrp="1"/>
          </p:cNvSpPr>
          <p:nvPr>
            <p:ph type="dt" sz="half" idx="10"/>
          </p:nvPr>
        </p:nvSpPr>
        <p:spPr/>
        <p:txBody>
          <a:bodyPr/>
          <a:lstStyle/>
          <a:p>
            <a:endParaRPr lang="zh-CN" altLang="en-US">
              <a:solidFill>
                <a:srgbClr val="04617B">
                  <a:shade val="90000"/>
                </a:srgbClr>
              </a:solidFill>
            </a:endParaRPr>
          </a:p>
        </p:txBody>
      </p:sp>
      <p:sp>
        <p:nvSpPr>
          <p:cNvPr id="6" name="Footer Placeholder 5"/>
          <p:cNvSpPr>
            <a:spLocks noGrp="1"/>
          </p:cNvSpPr>
          <p:nvPr>
            <p:ph type="ftr" sz="quarter" idx="11"/>
          </p:nvPr>
        </p:nvSpPr>
        <p:spPr/>
        <p:txBody>
          <a:bodyPr/>
          <a:lstStyle/>
          <a:p>
            <a:endParaRPr lang="zh-CN" altLang="en-US">
              <a:solidFill>
                <a:srgbClr val="04617B">
                  <a:shade val="90000"/>
                </a:srgbClr>
              </a:solidFill>
            </a:endParaRPr>
          </a:p>
        </p:txBody>
      </p:sp>
      <p:sp>
        <p:nvSpPr>
          <p:cNvPr id="7" name="Slide Number Placeholder 6"/>
          <p:cNvSpPr>
            <a:spLocks noGrp="1"/>
          </p:cNvSpPr>
          <p:nvPr>
            <p:ph type="sldNum" sz="quarter" idx="12"/>
          </p:nvPr>
        </p:nvSpPr>
        <p:spPr>
          <a:xfrm>
            <a:off x="8077200" y="6356365"/>
            <a:ext cx="609600" cy="365125"/>
          </a:xfrm>
        </p:spPr>
        <p:txBody>
          <a:bodyPr/>
          <a:lstStyle/>
          <a:p>
            <a:fld id="{BCF8D323-52C0-4876-9D6B-75B9D95602C9}" type="slidenum">
              <a:rPr lang="zh-CN" altLang="en-US" smtClean="0">
                <a:solidFill>
                  <a:srgbClr val="04617B">
                    <a:shade val="90000"/>
                  </a:srgbClr>
                </a:solidFill>
              </a:rPr>
              <a:pPr/>
              <a:t>‹#›</a:t>
            </a:fld>
            <a:endParaRPr lang="en-US" altLang="zh-CN">
              <a:solidFill>
                <a:srgbClr val="04617B">
                  <a:shade val="90000"/>
                </a:srgbClr>
              </a:solidFill>
            </a:endParaRPr>
          </a:p>
        </p:txBody>
      </p:sp>
      <p:sp>
        <p:nvSpPr>
          <p:cNvPr id="3" name="Picture Placeholder 2"/>
          <p:cNvSpPr>
            <a:spLocks noGrp="1"/>
          </p:cNvSpPr>
          <p:nvPr>
            <p:ph type="pic" idx="1"/>
          </p:nvPr>
        </p:nvSpPr>
        <p:spPr>
          <a:xfrm rot="420000">
            <a:off x="3485793" y="1199517"/>
            <a:ext cx="4617720" cy="3931920"/>
          </a:xfrm>
          <a:prstGeom prst="rect">
            <a:avLst/>
          </a:prstGeom>
          <a:solidFill>
            <a:schemeClr val="bg2"/>
          </a:solidFill>
          <a:ln w="3000" cap="rnd">
            <a:solidFill>
              <a:srgbClr val="C0C0C0"/>
            </a:solidFill>
            <a:round/>
          </a:ln>
          <a:effectLst/>
        </p:spPr>
        <p:txBody>
          <a:bodyPr/>
          <a:lstStyle>
            <a:lvl1pPr marL="0" indent="0">
              <a:buNone/>
              <a:defRPr sz="3200"/>
            </a:lvl1pPr>
          </a:lstStyle>
          <a:p>
            <a:r>
              <a:rPr kumimoji="0" lang="en-US"/>
              <a:t>Click icon to add picture</a:t>
            </a:r>
            <a:endParaRPr kumimoji="0" lang="en-US" dirty="0"/>
          </a:p>
        </p:txBody>
      </p:sp>
      <p:sp>
        <p:nvSpPr>
          <p:cNvPr id="10" name="Freeform 9"/>
          <p:cNvSpPr>
            <a:spLocks/>
          </p:cNvSpPr>
          <p:nvPr/>
        </p:nvSpPr>
        <p:spPr bwMode="auto">
          <a:xfrm flipV="1">
            <a:off x="-9525" y="5816601"/>
            <a:ext cx="916305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358" tIns="45679" rIns="91358" bIns="45679" anchor="t" compatLnSpc="1"/>
          <a:lstStyle/>
          <a:p>
            <a:pPr algn="l" eaLnBrk="1" hangingPunct="1"/>
            <a:endParaRPr lang="en-US" sz="1800">
              <a:solidFill>
                <a:prstClr val="black"/>
              </a:solidFill>
              <a:latin typeface="Constantia"/>
              <a:ea typeface="SimSun" pitchFamily="2" charset="-122"/>
              <a:cs typeface="+mn-cs"/>
            </a:endParaRPr>
          </a:p>
        </p:txBody>
      </p:sp>
      <p:sp>
        <p:nvSpPr>
          <p:cNvPr id="11" name="Freeform 10"/>
          <p:cNvSpPr>
            <a:spLocks/>
          </p:cNvSpPr>
          <p:nvPr/>
        </p:nvSpPr>
        <p:spPr bwMode="auto">
          <a:xfrm flipV="1">
            <a:off x="4381500" y="6219841"/>
            <a:ext cx="47625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358" tIns="45679" rIns="91358" bIns="45679" anchor="t" compatLnSpc="1"/>
          <a:lstStyle/>
          <a:p>
            <a:pPr algn="l" eaLnBrk="1" hangingPunct="1"/>
            <a:endParaRPr lang="en-US" sz="1800">
              <a:solidFill>
                <a:prstClr val="black"/>
              </a:solidFill>
              <a:latin typeface="Constantia"/>
              <a:ea typeface="SimSun" pitchFamily="2" charset="-122"/>
              <a:cs typeface="+mn-cs"/>
            </a:endParaRPr>
          </a:p>
        </p:txBody>
      </p:sp>
    </p:spTree>
    <p:extLst>
      <p:ext uri="{BB962C8B-B14F-4D97-AF65-F5344CB8AC3E}">
        <p14:creationId xmlns:p14="http://schemas.microsoft.com/office/powerpoint/2010/main" val="3013120204"/>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a:t>Click to edit Master title style</a:t>
            </a:r>
          </a:p>
        </p:txBody>
      </p:sp>
      <p:sp>
        <p:nvSpPr>
          <p:cNvPr id="3" name="Vertical Text Placeholder 2"/>
          <p:cNvSpPr>
            <a:spLocks noGrp="1"/>
          </p:cNvSpPr>
          <p:nvPr>
            <p:ph type="body" orient="vert" idx="1"/>
          </p:nvPr>
        </p:nvSpPr>
        <p:spPr/>
        <p:txBody>
          <a:bodyPr vert="eaVert"/>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4" name="Date Placeholder 3"/>
          <p:cNvSpPr>
            <a:spLocks noGrp="1"/>
          </p:cNvSpPr>
          <p:nvPr>
            <p:ph type="dt" sz="half" idx="10"/>
          </p:nvPr>
        </p:nvSpPr>
        <p:spPr/>
        <p:txBody>
          <a:bodyPr/>
          <a:lstStyle/>
          <a:p>
            <a:endParaRPr lang="zh-CN" altLang="en-US">
              <a:solidFill>
                <a:srgbClr val="04617B">
                  <a:shade val="90000"/>
                </a:srgbClr>
              </a:solidFill>
            </a:endParaRPr>
          </a:p>
        </p:txBody>
      </p:sp>
      <p:sp>
        <p:nvSpPr>
          <p:cNvPr id="5" name="Footer Placeholder 4"/>
          <p:cNvSpPr>
            <a:spLocks noGrp="1"/>
          </p:cNvSpPr>
          <p:nvPr>
            <p:ph type="ftr" sz="quarter" idx="11"/>
          </p:nvPr>
        </p:nvSpPr>
        <p:spPr/>
        <p:txBody>
          <a:bodyPr/>
          <a:lstStyle/>
          <a:p>
            <a:endParaRPr lang="zh-CN" altLang="en-US">
              <a:solidFill>
                <a:srgbClr val="04617B">
                  <a:shade val="90000"/>
                </a:srgbClr>
              </a:solidFill>
            </a:endParaRPr>
          </a:p>
        </p:txBody>
      </p:sp>
      <p:sp>
        <p:nvSpPr>
          <p:cNvPr id="6" name="Slide Number Placeholder 5"/>
          <p:cNvSpPr>
            <a:spLocks noGrp="1"/>
          </p:cNvSpPr>
          <p:nvPr>
            <p:ph type="sldNum" sz="quarter" idx="12"/>
          </p:nvPr>
        </p:nvSpPr>
        <p:spPr/>
        <p:txBody>
          <a:bodyPr/>
          <a:lstStyle/>
          <a:p>
            <a:fld id="{08FD05C8-8718-4D35-8D88-B163368FE6E2}" type="slidenum">
              <a:rPr lang="zh-CN" altLang="en-US" smtClean="0">
                <a:solidFill>
                  <a:srgbClr val="04617B">
                    <a:shade val="90000"/>
                  </a:srgbClr>
                </a:solidFill>
              </a:rPr>
              <a:pPr/>
              <a:t>‹#›</a:t>
            </a:fld>
            <a:endParaRPr lang="en-US" altLang="zh-CN">
              <a:solidFill>
                <a:srgbClr val="04617B">
                  <a:shade val="90000"/>
                </a:srgbClr>
              </a:solidFill>
            </a:endParaRPr>
          </a:p>
        </p:txBody>
      </p:sp>
    </p:spTree>
    <p:extLst>
      <p:ext uri="{BB962C8B-B14F-4D97-AF65-F5344CB8AC3E}">
        <p14:creationId xmlns:p14="http://schemas.microsoft.com/office/powerpoint/2010/main" val="579236694"/>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914417"/>
            <a:ext cx="2057400" cy="5211763"/>
          </a:xfrm>
        </p:spPr>
        <p:txBody>
          <a:bodyPr vert="eaVert"/>
          <a:lstStyle/>
          <a:p>
            <a:r>
              <a:rPr kumimoji="0" lang="en-US"/>
              <a:t>Click to edit Master title style</a:t>
            </a:r>
          </a:p>
        </p:txBody>
      </p:sp>
      <p:sp>
        <p:nvSpPr>
          <p:cNvPr id="3" name="Vertical Text Placeholder 2"/>
          <p:cNvSpPr>
            <a:spLocks noGrp="1"/>
          </p:cNvSpPr>
          <p:nvPr>
            <p:ph type="body" orient="vert" idx="1"/>
          </p:nvPr>
        </p:nvSpPr>
        <p:spPr>
          <a:xfrm>
            <a:off x="457200" y="914417"/>
            <a:ext cx="6019800" cy="5211763"/>
          </a:xfrm>
        </p:spPr>
        <p:txBody>
          <a:bodyPr vert="eaVert"/>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4" name="Date Placeholder 3"/>
          <p:cNvSpPr>
            <a:spLocks noGrp="1"/>
          </p:cNvSpPr>
          <p:nvPr>
            <p:ph type="dt" sz="half" idx="10"/>
          </p:nvPr>
        </p:nvSpPr>
        <p:spPr/>
        <p:txBody>
          <a:bodyPr/>
          <a:lstStyle/>
          <a:p>
            <a:endParaRPr lang="zh-CN" altLang="en-US">
              <a:solidFill>
                <a:srgbClr val="04617B">
                  <a:shade val="90000"/>
                </a:srgbClr>
              </a:solidFill>
            </a:endParaRPr>
          </a:p>
        </p:txBody>
      </p:sp>
      <p:sp>
        <p:nvSpPr>
          <p:cNvPr id="5" name="Footer Placeholder 4"/>
          <p:cNvSpPr>
            <a:spLocks noGrp="1"/>
          </p:cNvSpPr>
          <p:nvPr>
            <p:ph type="ftr" sz="quarter" idx="11"/>
          </p:nvPr>
        </p:nvSpPr>
        <p:spPr/>
        <p:txBody>
          <a:bodyPr/>
          <a:lstStyle/>
          <a:p>
            <a:endParaRPr lang="zh-CN" altLang="en-US">
              <a:solidFill>
                <a:srgbClr val="04617B">
                  <a:shade val="90000"/>
                </a:srgbClr>
              </a:solidFill>
            </a:endParaRPr>
          </a:p>
        </p:txBody>
      </p:sp>
      <p:sp>
        <p:nvSpPr>
          <p:cNvPr id="6" name="Slide Number Placeholder 5"/>
          <p:cNvSpPr>
            <a:spLocks noGrp="1"/>
          </p:cNvSpPr>
          <p:nvPr>
            <p:ph type="sldNum" sz="quarter" idx="12"/>
          </p:nvPr>
        </p:nvSpPr>
        <p:spPr/>
        <p:txBody>
          <a:bodyPr/>
          <a:lstStyle/>
          <a:p>
            <a:fld id="{BE6723ED-A964-4C44-9478-3A4B3E502958}" type="slidenum">
              <a:rPr lang="zh-CN" altLang="en-US" smtClean="0">
                <a:solidFill>
                  <a:srgbClr val="04617B">
                    <a:shade val="90000"/>
                  </a:srgbClr>
                </a:solidFill>
              </a:rPr>
              <a:pPr/>
              <a:t>‹#›</a:t>
            </a:fld>
            <a:endParaRPr lang="en-US" altLang="zh-CN">
              <a:solidFill>
                <a:srgbClr val="04617B">
                  <a:shade val="90000"/>
                </a:srgbClr>
              </a:solidFill>
            </a:endParaRPr>
          </a:p>
        </p:txBody>
      </p:sp>
    </p:spTree>
    <p:extLst>
      <p:ext uri="{BB962C8B-B14F-4D97-AF65-F5344CB8AC3E}">
        <p14:creationId xmlns:p14="http://schemas.microsoft.com/office/powerpoint/2010/main" val="1450699871"/>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53"/>
            <a:ext cx="8229600" cy="585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1026"/>
          <p:cNvSpPr>
            <a:spLocks noGrp="1" noChangeArrowheads="1"/>
          </p:cNvSpPr>
          <p:nvPr>
            <p:ph type="dt" sz="half" idx="10"/>
          </p:nvPr>
        </p:nvSpPr>
        <p:spPr>
          <a:xfrm>
            <a:off x="457200" y="6356365"/>
            <a:ext cx="2133600" cy="365125"/>
          </a:xfrm>
          <a:prstGeom prst="rect">
            <a:avLst/>
          </a:prstGeom>
          <a:ln/>
        </p:spPr>
        <p:txBody>
          <a:bodyPr/>
          <a:lstStyle>
            <a:lvl1pPr>
              <a:defRPr/>
            </a:lvl1pPr>
          </a:lstStyle>
          <a:p>
            <a:pPr>
              <a:defRPr/>
            </a:pPr>
            <a:endParaRPr lang="en-US">
              <a:solidFill>
                <a:srgbClr val="04617B">
                  <a:shade val="90000"/>
                </a:srgbClr>
              </a:solidFill>
            </a:endParaRPr>
          </a:p>
        </p:txBody>
      </p:sp>
      <p:sp>
        <p:nvSpPr>
          <p:cNvPr id="4" name="Rectangle 1027"/>
          <p:cNvSpPr>
            <a:spLocks noGrp="1" noChangeArrowheads="1"/>
          </p:cNvSpPr>
          <p:nvPr>
            <p:ph type="sldNum" sz="quarter" idx="11"/>
          </p:nvPr>
        </p:nvSpPr>
        <p:spPr>
          <a:xfrm>
            <a:off x="6553200" y="6356365"/>
            <a:ext cx="2133600" cy="365125"/>
          </a:xfrm>
          <a:prstGeom prst="rect">
            <a:avLst/>
          </a:prstGeom>
          <a:ln/>
        </p:spPr>
        <p:txBody>
          <a:bodyPr/>
          <a:lstStyle>
            <a:lvl1pPr>
              <a:defRPr/>
            </a:lvl1pPr>
          </a:lstStyle>
          <a:p>
            <a:fld id="{0F546051-C8BD-424E-B10D-837F02FE5E6A}" type="slidenum">
              <a:rPr lang="en-US">
                <a:solidFill>
                  <a:srgbClr val="04617B">
                    <a:shade val="90000"/>
                  </a:srgbClr>
                </a:solidFill>
              </a:rPr>
              <a:pPr/>
              <a:t>‹#›</a:t>
            </a:fld>
            <a:endParaRPr lang="en-US">
              <a:solidFill>
                <a:srgbClr val="04617B">
                  <a:shade val="90000"/>
                </a:srgbClr>
              </a:solidFill>
            </a:endParaRPr>
          </a:p>
        </p:txBody>
      </p:sp>
      <p:sp>
        <p:nvSpPr>
          <p:cNvPr id="5" name="Rectangle 1038"/>
          <p:cNvSpPr>
            <a:spLocks noGrp="1" noChangeArrowheads="1"/>
          </p:cNvSpPr>
          <p:nvPr>
            <p:ph type="ftr" sz="quarter" idx="12"/>
          </p:nvPr>
        </p:nvSpPr>
        <p:spPr>
          <a:xfrm>
            <a:off x="3124201" y="6356365"/>
            <a:ext cx="2895600" cy="365125"/>
          </a:xfrm>
          <a:prstGeom prst="rect">
            <a:avLst/>
          </a:prstGeom>
          <a:ln/>
        </p:spPr>
        <p:txBody>
          <a:bodyPr/>
          <a:lstStyle>
            <a:lvl1pPr>
              <a:defRPr/>
            </a:lvl1pPr>
          </a:lstStyle>
          <a:p>
            <a:pPr>
              <a:defRPr/>
            </a:pPr>
            <a:endParaRPr lang="en-US">
              <a:solidFill>
                <a:srgbClr val="04617B">
                  <a:shade val="90000"/>
                </a:srgbClr>
              </a:solidFill>
            </a:endParaRPr>
          </a:p>
        </p:txBody>
      </p:sp>
    </p:spTree>
    <p:extLst>
      <p:ext uri="{BB962C8B-B14F-4D97-AF65-F5344CB8AC3E}">
        <p14:creationId xmlns:p14="http://schemas.microsoft.com/office/powerpoint/2010/main" val="2346111948"/>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85800"/>
            <a:ext cx="7543800" cy="990600"/>
          </a:xfrm>
        </p:spPr>
        <p:txBody>
          <a:bodyPr/>
          <a:lstStyle/>
          <a:p>
            <a:r>
              <a:rPr lang="en-US"/>
              <a:t>Click to edit Master title style</a:t>
            </a:r>
          </a:p>
        </p:txBody>
      </p:sp>
      <p:sp>
        <p:nvSpPr>
          <p:cNvPr id="3" name="Text Placeholder 2"/>
          <p:cNvSpPr>
            <a:spLocks noGrp="1"/>
          </p:cNvSpPr>
          <p:nvPr>
            <p:ph type="body" sz="half" idx="1"/>
          </p:nvPr>
        </p:nvSpPr>
        <p:spPr>
          <a:xfrm>
            <a:off x="685800" y="1752601"/>
            <a:ext cx="3848100" cy="44291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86300" y="1752601"/>
            <a:ext cx="3848100" cy="44291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3FE5294C-0F97-5443-88DC-FD04325D1176}" type="slidenum">
              <a:rPr lang="en-US"/>
              <a:pPr>
                <a:defRPr/>
              </a:pPr>
              <a:t>‹#›</a:t>
            </a:fld>
            <a:endParaRPr lang="en-US"/>
          </a:p>
        </p:txBody>
      </p:sp>
    </p:spTree>
    <p:extLst>
      <p:ext uri="{BB962C8B-B14F-4D97-AF65-F5344CB8AC3E}">
        <p14:creationId xmlns:p14="http://schemas.microsoft.com/office/powerpoint/2010/main" val="2859807602"/>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zh-CN" altLang="en-US"/>
          </a:p>
        </p:txBody>
      </p:sp>
      <p:sp>
        <p:nvSpPr>
          <p:cNvPr id="3" name="Footer Placeholder 2"/>
          <p:cNvSpPr>
            <a:spLocks noGrp="1"/>
          </p:cNvSpPr>
          <p:nvPr>
            <p:ph type="ftr" sz="quarter" idx="11"/>
          </p:nvPr>
        </p:nvSpPr>
        <p:spPr/>
        <p:txBody>
          <a:bodyPr/>
          <a:lstStyle/>
          <a:p>
            <a:endParaRPr lang="zh-CN" altLang="en-US"/>
          </a:p>
        </p:txBody>
      </p:sp>
      <p:sp>
        <p:nvSpPr>
          <p:cNvPr id="4" name="Slide Number Placeholder 3"/>
          <p:cNvSpPr>
            <a:spLocks noGrp="1"/>
          </p:cNvSpPr>
          <p:nvPr>
            <p:ph type="sldNum" sz="quarter" idx="12"/>
          </p:nvPr>
        </p:nvSpPr>
        <p:spPr/>
        <p:txBody>
          <a:bodyPr/>
          <a:lstStyle/>
          <a:p>
            <a:fld id="{803F11E9-F286-4DD6-81C2-F903AB1C266A}" type="slidenum">
              <a:rPr lang="zh-CN" altLang="en-US" smtClean="0"/>
              <a:pPr/>
              <a:t>‹#›</a:t>
            </a:fld>
            <a:endParaRPr lang="en-US" altLang="zh-CN"/>
          </a:p>
        </p:txBody>
      </p:sp>
    </p:spTree>
    <p:extLst>
      <p:ext uri="{BB962C8B-B14F-4D97-AF65-F5344CB8AC3E}">
        <p14:creationId xmlns:p14="http://schemas.microsoft.com/office/powerpoint/2010/main" val="1885384710"/>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eaLnBrk="0" hangingPunct="0">
              <a:defRPr/>
            </a:lvl1pPr>
          </a:lstStyle>
          <a:p>
            <a:fld id="{2C803571-8B5D-46EC-8213-BBBCA5BC88A4}" type="datetime1">
              <a:rPr lang="en-US" altLang="en-US"/>
              <a:pPr/>
              <a:t>8/1/20</a:t>
            </a:fld>
            <a:endParaRPr lang="en-US" altLang="en-US"/>
          </a:p>
        </p:txBody>
      </p:sp>
      <p:sp>
        <p:nvSpPr>
          <p:cNvPr id="5" name="Footer Placeholder 4"/>
          <p:cNvSpPr>
            <a:spLocks noGrp="1"/>
          </p:cNvSpPr>
          <p:nvPr>
            <p:ph type="ftr" sz="quarter" idx="11"/>
          </p:nvPr>
        </p:nvSpPr>
        <p:spPr/>
        <p:txBody>
          <a:bodyPr/>
          <a:lstStyle>
            <a:lvl1pPr eaLnBrk="0" hangingPunct="0">
              <a:defRPr/>
            </a:lvl1pPr>
          </a:lstStyle>
          <a:p>
            <a:endParaRPr lang="en-US" altLang="en-US"/>
          </a:p>
        </p:txBody>
      </p:sp>
      <p:sp>
        <p:nvSpPr>
          <p:cNvPr id="6" name="Slide Number Placeholder 5"/>
          <p:cNvSpPr>
            <a:spLocks noGrp="1"/>
          </p:cNvSpPr>
          <p:nvPr>
            <p:ph type="sldNum" sz="quarter" idx="12"/>
          </p:nvPr>
        </p:nvSpPr>
        <p:spPr/>
        <p:txBody>
          <a:bodyPr/>
          <a:lstStyle>
            <a:lvl1pPr eaLnBrk="0" hangingPunct="0">
              <a:defRPr/>
            </a:lvl1pPr>
          </a:lstStyle>
          <a:p>
            <a:fld id="{F836EFA1-AAA7-4D5D-B930-561C9910EF66}" type="slidenum">
              <a:rPr lang="en-US" altLang="en-US"/>
              <a:pPr/>
              <a:t>‹#›</a:t>
            </a:fld>
            <a:endParaRPr lang="en-US" altLang="en-US"/>
          </a:p>
        </p:txBody>
      </p:sp>
    </p:spTree>
    <p:extLst>
      <p:ext uri="{BB962C8B-B14F-4D97-AF65-F5344CB8AC3E}">
        <p14:creationId xmlns:p14="http://schemas.microsoft.com/office/powerpoint/2010/main" val="4283812195"/>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0" hangingPunct="0">
              <a:defRPr/>
            </a:lvl1pPr>
          </a:lstStyle>
          <a:p>
            <a:fld id="{1080E818-93B6-4174-8246-174E63129204}" type="datetime1">
              <a:rPr lang="en-US" altLang="en-US"/>
              <a:pPr/>
              <a:t>8/1/20</a:t>
            </a:fld>
            <a:endParaRPr lang="en-US" altLang="en-US"/>
          </a:p>
        </p:txBody>
      </p:sp>
      <p:sp>
        <p:nvSpPr>
          <p:cNvPr id="5" name="Footer Placeholder 4"/>
          <p:cNvSpPr>
            <a:spLocks noGrp="1"/>
          </p:cNvSpPr>
          <p:nvPr>
            <p:ph type="ftr" sz="quarter" idx="11"/>
          </p:nvPr>
        </p:nvSpPr>
        <p:spPr/>
        <p:txBody>
          <a:bodyPr/>
          <a:lstStyle>
            <a:lvl1pPr eaLnBrk="0" hangingPunct="0">
              <a:defRPr/>
            </a:lvl1pPr>
          </a:lstStyle>
          <a:p>
            <a:endParaRPr lang="en-US" altLang="en-US"/>
          </a:p>
        </p:txBody>
      </p:sp>
      <p:sp>
        <p:nvSpPr>
          <p:cNvPr id="6" name="Slide Number Placeholder 5"/>
          <p:cNvSpPr>
            <a:spLocks noGrp="1"/>
          </p:cNvSpPr>
          <p:nvPr>
            <p:ph type="sldNum" sz="quarter" idx="12"/>
          </p:nvPr>
        </p:nvSpPr>
        <p:spPr/>
        <p:txBody>
          <a:bodyPr/>
          <a:lstStyle>
            <a:lvl1pPr eaLnBrk="0" hangingPunct="0">
              <a:defRPr/>
            </a:lvl1pPr>
          </a:lstStyle>
          <a:p>
            <a:fld id="{F661E658-EBF0-492F-91D0-BCC4C706908C}" type="slidenum">
              <a:rPr lang="en-US" altLang="en-US"/>
              <a:pPr/>
              <a:t>‹#›</a:t>
            </a:fld>
            <a:endParaRPr lang="en-US" altLang="en-US"/>
          </a:p>
        </p:txBody>
      </p:sp>
    </p:spTree>
    <p:extLst>
      <p:ext uri="{BB962C8B-B14F-4D97-AF65-F5344CB8AC3E}">
        <p14:creationId xmlns:p14="http://schemas.microsoft.com/office/powerpoint/2010/main" val="3966975456"/>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smtClean="0"/>
            </a:lvl1pPr>
          </a:lstStyle>
          <a:p>
            <a:pPr>
              <a:defRPr/>
            </a:pPr>
            <a:fld id="{9910B1D4-01EE-CE40-96C1-888AE2600618}" type="slidenum">
              <a:rPr lang="en-US"/>
              <a:pPr>
                <a:defRPr/>
              </a:pPr>
              <a:t>‹#›</a:t>
            </a:fld>
            <a:endParaRPr lang="en-US"/>
          </a:p>
        </p:txBody>
      </p:sp>
    </p:spTree>
    <p:extLst>
      <p:ext uri="{BB962C8B-B14F-4D97-AF65-F5344CB8AC3E}">
        <p14:creationId xmlns:p14="http://schemas.microsoft.com/office/powerpoint/2010/main" val="3729184325"/>
      </p:ext>
    </p:extLst>
  </p:cSld>
  <p:clrMapOvr>
    <a:masterClrMapping/>
  </p:clrMapOvr>
  <p:transition spd="med">
    <p:randomBar dir="vert"/>
  </p:transition>
</p:sldLayout>
</file>

<file path=ppt/slideLayouts/slideLayout7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eaLnBrk="0" hangingPunct="0">
              <a:defRPr/>
            </a:lvl1pPr>
          </a:lstStyle>
          <a:p>
            <a:fld id="{870E9981-A75F-43D7-96AA-2F0E0150ADDB}" type="datetime1">
              <a:rPr lang="en-US" altLang="en-US"/>
              <a:pPr/>
              <a:t>8/1/20</a:t>
            </a:fld>
            <a:endParaRPr lang="en-US" altLang="en-US"/>
          </a:p>
        </p:txBody>
      </p:sp>
      <p:sp>
        <p:nvSpPr>
          <p:cNvPr id="5" name="Footer Placeholder 4"/>
          <p:cNvSpPr>
            <a:spLocks noGrp="1"/>
          </p:cNvSpPr>
          <p:nvPr>
            <p:ph type="ftr" sz="quarter" idx="11"/>
          </p:nvPr>
        </p:nvSpPr>
        <p:spPr/>
        <p:txBody>
          <a:bodyPr/>
          <a:lstStyle>
            <a:lvl1pPr eaLnBrk="0" hangingPunct="0">
              <a:defRPr/>
            </a:lvl1pPr>
          </a:lstStyle>
          <a:p>
            <a:endParaRPr lang="en-US" altLang="en-US"/>
          </a:p>
        </p:txBody>
      </p:sp>
      <p:sp>
        <p:nvSpPr>
          <p:cNvPr id="6" name="Slide Number Placeholder 5"/>
          <p:cNvSpPr>
            <a:spLocks noGrp="1"/>
          </p:cNvSpPr>
          <p:nvPr>
            <p:ph type="sldNum" sz="quarter" idx="12"/>
          </p:nvPr>
        </p:nvSpPr>
        <p:spPr/>
        <p:txBody>
          <a:bodyPr/>
          <a:lstStyle>
            <a:lvl1pPr eaLnBrk="0" hangingPunct="0">
              <a:defRPr/>
            </a:lvl1pPr>
          </a:lstStyle>
          <a:p>
            <a:fld id="{C7BD969C-153F-49A8-A9F8-5DC556E46DC2}" type="slidenum">
              <a:rPr lang="en-US" altLang="en-US"/>
              <a:pPr/>
              <a:t>‹#›</a:t>
            </a:fld>
            <a:endParaRPr lang="en-US" altLang="en-US"/>
          </a:p>
        </p:txBody>
      </p:sp>
    </p:spTree>
    <p:extLst>
      <p:ext uri="{BB962C8B-B14F-4D97-AF65-F5344CB8AC3E}">
        <p14:creationId xmlns:p14="http://schemas.microsoft.com/office/powerpoint/2010/main" val="1215070194"/>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eaLnBrk="0" hangingPunct="0">
              <a:defRPr/>
            </a:lvl1pPr>
          </a:lstStyle>
          <a:p>
            <a:fld id="{189C71F4-BF3A-4F70-9EBB-47982D559F68}" type="datetime1">
              <a:rPr lang="en-US" altLang="en-US"/>
              <a:pPr/>
              <a:t>8/1/20</a:t>
            </a:fld>
            <a:endParaRPr lang="en-US" altLang="en-US"/>
          </a:p>
        </p:txBody>
      </p:sp>
      <p:sp>
        <p:nvSpPr>
          <p:cNvPr id="6" name="Footer Placeholder 5"/>
          <p:cNvSpPr>
            <a:spLocks noGrp="1"/>
          </p:cNvSpPr>
          <p:nvPr>
            <p:ph type="ftr" sz="quarter" idx="11"/>
          </p:nvPr>
        </p:nvSpPr>
        <p:spPr/>
        <p:txBody>
          <a:bodyPr/>
          <a:lstStyle>
            <a:lvl1pPr eaLnBrk="0" hangingPunct="0">
              <a:defRPr/>
            </a:lvl1pPr>
          </a:lstStyle>
          <a:p>
            <a:endParaRPr lang="en-US" altLang="en-US"/>
          </a:p>
        </p:txBody>
      </p:sp>
      <p:sp>
        <p:nvSpPr>
          <p:cNvPr id="7" name="Slide Number Placeholder 6"/>
          <p:cNvSpPr>
            <a:spLocks noGrp="1"/>
          </p:cNvSpPr>
          <p:nvPr>
            <p:ph type="sldNum" sz="quarter" idx="12"/>
          </p:nvPr>
        </p:nvSpPr>
        <p:spPr/>
        <p:txBody>
          <a:bodyPr/>
          <a:lstStyle>
            <a:lvl1pPr eaLnBrk="0" hangingPunct="0">
              <a:defRPr/>
            </a:lvl1pPr>
          </a:lstStyle>
          <a:p>
            <a:fld id="{665A6F2A-C956-48BC-A8BB-9FBD7341000E}" type="slidenum">
              <a:rPr lang="en-US" altLang="en-US"/>
              <a:pPr/>
              <a:t>‹#›</a:t>
            </a:fld>
            <a:endParaRPr lang="en-US" altLang="en-US"/>
          </a:p>
        </p:txBody>
      </p:sp>
    </p:spTree>
    <p:extLst>
      <p:ext uri="{BB962C8B-B14F-4D97-AF65-F5344CB8AC3E}">
        <p14:creationId xmlns:p14="http://schemas.microsoft.com/office/powerpoint/2010/main" val="2573167599"/>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eaLnBrk="0" hangingPunct="0">
              <a:defRPr/>
            </a:lvl1pPr>
          </a:lstStyle>
          <a:p>
            <a:fld id="{CDE052F4-6B55-472F-A25D-AA453A72369F}" type="datetime1">
              <a:rPr lang="en-US" altLang="en-US"/>
              <a:pPr/>
              <a:t>8/1/20</a:t>
            </a:fld>
            <a:endParaRPr lang="en-US" altLang="en-US"/>
          </a:p>
        </p:txBody>
      </p:sp>
      <p:sp>
        <p:nvSpPr>
          <p:cNvPr id="8" name="Footer Placeholder 7"/>
          <p:cNvSpPr>
            <a:spLocks noGrp="1"/>
          </p:cNvSpPr>
          <p:nvPr>
            <p:ph type="ftr" sz="quarter" idx="11"/>
          </p:nvPr>
        </p:nvSpPr>
        <p:spPr/>
        <p:txBody>
          <a:bodyPr/>
          <a:lstStyle>
            <a:lvl1pPr eaLnBrk="0" hangingPunct="0">
              <a:defRPr/>
            </a:lvl1pPr>
          </a:lstStyle>
          <a:p>
            <a:endParaRPr lang="en-US" altLang="en-US"/>
          </a:p>
        </p:txBody>
      </p:sp>
      <p:sp>
        <p:nvSpPr>
          <p:cNvPr id="9" name="Slide Number Placeholder 8"/>
          <p:cNvSpPr>
            <a:spLocks noGrp="1"/>
          </p:cNvSpPr>
          <p:nvPr>
            <p:ph type="sldNum" sz="quarter" idx="12"/>
          </p:nvPr>
        </p:nvSpPr>
        <p:spPr/>
        <p:txBody>
          <a:bodyPr/>
          <a:lstStyle>
            <a:lvl1pPr eaLnBrk="0" hangingPunct="0">
              <a:defRPr/>
            </a:lvl1pPr>
          </a:lstStyle>
          <a:p>
            <a:fld id="{0A1A74C0-CB64-4B71-AD32-2C829804D656}" type="slidenum">
              <a:rPr lang="en-US" altLang="en-US"/>
              <a:pPr/>
              <a:t>‹#›</a:t>
            </a:fld>
            <a:endParaRPr lang="en-US" altLang="en-US"/>
          </a:p>
        </p:txBody>
      </p:sp>
    </p:spTree>
    <p:extLst>
      <p:ext uri="{BB962C8B-B14F-4D97-AF65-F5344CB8AC3E}">
        <p14:creationId xmlns:p14="http://schemas.microsoft.com/office/powerpoint/2010/main" val="2998889357"/>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eaLnBrk="0" hangingPunct="0">
              <a:defRPr/>
            </a:lvl1pPr>
          </a:lstStyle>
          <a:p>
            <a:fld id="{3C4F25D4-5E5A-4233-A90A-89C124F87AE1}" type="datetime1">
              <a:rPr lang="en-US" altLang="en-US"/>
              <a:pPr/>
              <a:t>8/1/20</a:t>
            </a:fld>
            <a:endParaRPr lang="en-US" altLang="en-US"/>
          </a:p>
        </p:txBody>
      </p:sp>
      <p:sp>
        <p:nvSpPr>
          <p:cNvPr id="4" name="Footer Placeholder 3"/>
          <p:cNvSpPr>
            <a:spLocks noGrp="1"/>
          </p:cNvSpPr>
          <p:nvPr>
            <p:ph type="ftr" sz="quarter" idx="11"/>
          </p:nvPr>
        </p:nvSpPr>
        <p:spPr/>
        <p:txBody>
          <a:bodyPr/>
          <a:lstStyle>
            <a:lvl1pPr eaLnBrk="0" hangingPunct="0">
              <a:defRPr/>
            </a:lvl1pPr>
          </a:lstStyle>
          <a:p>
            <a:endParaRPr lang="en-US" altLang="en-US"/>
          </a:p>
        </p:txBody>
      </p:sp>
      <p:sp>
        <p:nvSpPr>
          <p:cNvPr id="5" name="Slide Number Placeholder 4"/>
          <p:cNvSpPr>
            <a:spLocks noGrp="1"/>
          </p:cNvSpPr>
          <p:nvPr>
            <p:ph type="sldNum" sz="quarter" idx="12"/>
          </p:nvPr>
        </p:nvSpPr>
        <p:spPr/>
        <p:txBody>
          <a:bodyPr/>
          <a:lstStyle>
            <a:lvl1pPr eaLnBrk="0" hangingPunct="0">
              <a:defRPr/>
            </a:lvl1pPr>
          </a:lstStyle>
          <a:p>
            <a:fld id="{56CCF092-B479-46FC-B405-F36DC9F058C0}" type="slidenum">
              <a:rPr lang="en-US" altLang="en-US"/>
              <a:pPr/>
              <a:t>‹#›</a:t>
            </a:fld>
            <a:endParaRPr lang="en-US" altLang="en-US"/>
          </a:p>
        </p:txBody>
      </p:sp>
    </p:spTree>
    <p:extLst>
      <p:ext uri="{BB962C8B-B14F-4D97-AF65-F5344CB8AC3E}">
        <p14:creationId xmlns:p14="http://schemas.microsoft.com/office/powerpoint/2010/main" val="3034708251"/>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eaLnBrk="0" hangingPunct="0">
              <a:defRPr/>
            </a:lvl1pPr>
          </a:lstStyle>
          <a:p>
            <a:fld id="{302E0047-1F07-44D9-BD8F-9806AAF4BCE0}" type="datetime1">
              <a:rPr lang="en-US" altLang="en-US"/>
              <a:pPr/>
              <a:t>8/1/20</a:t>
            </a:fld>
            <a:endParaRPr lang="en-US" altLang="en-US"/>
          </a:p>
        </p:txBody>
      </p:sp>
      <p:sp>
        <p:nvSpPr>
          <p:cNvPr id="3" name="Footer Placeholder 2"/>
          <p:cNvSpPr>
            <a:spLocks noGrp="1"/>
          </p:cNvSpPr>
          <p:nvPr>
            <p:ph type="ftr" sz="quarter" idx="11"/>
          </p:nvPr>
        </p:nvSpPr>
        <p:spPr/>
        <p:txBody>
          <a:bodyPr/>
          <a:lstStyle>
            <a:lvl1pPr eaLnBrk="0" hangingPunct="0">
              <a:defRPr/>
            </a:lvl1pPr>
          </a:lstStyle>
          <a:p>
            <a:endParaRPr lang="en-US" altLang="en-US"/>
          </a:p>
        </p:txBody>
      </p:sp>
      <p:sp>
        <p:nvSpPr>
          <p:cNvPr id="4" name="Slide Number Placeholder 3"/>
          <p:cNvSpPr>
            <a:spLocks noGrp="1"/>
          </p:cNvSpPr>
          <p:nvPr>
            <p:ph type="sldNum" sz="quarter" idx="12"/>
          </p:nvPr>
        </p:nvSpPr>
        <p:spPr/>
        <p:txBody>
          <a:bodyPr/>
          <a:lstStyle>
            <a:lvl1pPr eaLnBrk="0" hangingPunct="0">
              <a:defRPr/>
            </a:lvl1pPr>
          </a:lstStyle>
          <a:p>
            <a:fld id="{982E8F85-7644-4157-8694-21629677FCBB}" type="slidenum">
              <a:rPr lang="en-US" altLang="en-US"/>
              <a:pPr/>
              <a:t>‹#›</a:t>
            </a:fld>
            <a:endParaRPr lang="en-US" altLang="en-US"/>
          </a:p>
        </p:txBody>
      </p:sp>
    </p:spTree>
    <p:extLst>
      <p:ext uri="{BB962C8B-B14F-4D97-AF65-F5344CB8AC3E}">
        <p14:creationId xmlns:p14="http://schemas.microsoft.com/office/powerpoint/2010/main" val="1620520293"/>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0" hangingPunct="0">
              <a:defRPr/>
            </a:lvl1pPr>
          </a:lstStyle>
          <a:p>
            <a:fld id="{93203387-3AD1-4C84-A060-E48E230B5FEE}" type="datetime1">
              <a:rPr lang="en-US" altLang="en-US"/>
              <a:pPr/>
              <a:t>8/1/20</a:t>
            </a:fld>
            <a:endParaRPr lang="en-US" altLang="en-US"/>
          </a:p>
        </p:txBody>
      </p:sp>
      <p:sp>
        <p:nvSpPr>
          <p:cNvPr id="6" name="Footer Placeholder 5"/>
          <p:cNvSpPr>
            <a:spLocks noGrp="1"/>
          </p:cNvSpPr>
          <p:nvPr>
            <p:ph type="ftr" sz="quarter" idx="11"/>
          </p:nvPr>
        </p:nvSpPr>
        <p:spPr/>
        <p:txBody>
          <a:bodyPr/>
          <a:lstStyle>
            <a:lvl1pPr eaLnBrk="0" hangingPunct="0">
              <a:defRPr/>
            </a:lvl1pPr>
          </a:lstStyle>
          <a:p>
            <a:endParaRPr lang="en-US" altLang="en-US"/>
          </a:p>
        </p:txBody>
      </p:sp>
      <p:sp>
        <p:nvSpPr>
          <p:cNvPr id="7" name="Slide Number Placeholder 6"/>
          <p:cNvSpPr>
            <a:spLocks noGrp="1"/>
          </p:cNvSpPr>
          <p:nvPr>
            <p:ph type="sldNum" sz="quarter" idx="12"/>
          </p:nvPr>
        </p:nvSpPr>
        <p:spPr/>
        <p:txBody>
          <a:bodyPr/>
          <a:lstStyle>
            <a:lvl1pPr eaLnBrk="0" hangingPunct="0">
              <a:defRPr/>
            </a:lvl1pPr>
          </a:lstStyle>
          <a:p>
            <a:fld id="{1DDE3106-C025-4FBD-B7B8-0DCBF4686FBA}" type="slidenum">
              <a:rPr lang="en-US" altLang="en-US"/>
              <a:pPr/>
              <a:t>‹#›</a:t>
            </a:fld>
            <a:endParaRPr lang="en-US" altLang="en-US"/>
          </a:p>
        </p:txBody>
      </p:sp>
    </p:spTree>
    <p:extLst>
      <p:ext uri="{BB962C8B-B14F-4D97-AF65-F5344CB8AC3E}">
        <p14:creationId xmlns:p14="http://schemas.microsoft.com/office/powerpoint/2010/main" val="2559604145"/>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0" hangingPunct="0">
              <a:defRPr/>
            </a:lvl1pPr>
          </a:lstStyle>
          <a:p>
            <a:fld id="{A5951F74-4009-471C-A805-9F729B8067AC}" type="datetime1">
              <a:rPr lang="en-US" altLang="en-US"/>
              <a:pPr/>
              <a:t>8/1/20</a:t>
            </a:fld>
            <a:endParaRPr lang="en-US" altLang="en-US"/>
          </a:p>
        </p:txBody>
      </p:sp>
      <p:sp>
        <p:nvSpPr>
          <p:cNvPr id="6" name="Footer Placeholder 5"/>
          <p:cNvSpPr>
            <a:spLocks noGrp="1"/>
          </p:cNvSpPr>
          <p:nvPr>
            <p:ph type="ftr" sz="quarter" idx="11"/>
          </p:nvPr>
        </p:nvSpPr>
        <p:spPr/>
        <p:txBody>
          <a:bodyPr/>
          <a:lstStyle>
            <a:lvl1pPr eaLnBrk="0" hangingPunct="0">
              <a:defRPr/>
            </a:lvl1pPr>
          </a:lstStyle>
          <a:p>
            <a:endParaRPr lang="en-US" altLang="en-US"/>
          </a:p>
        </p:txBody>
      </p:sp>
      <p:sp>
        <p:nvSpPr>
          <p:cNvPr id="7" name="Slide Number Placeholder 6"/>
          <p:cNvSpPr>
            <a:spLocks noGrp="1"/>
          </p:cNvSpPr>
          <p:nvPr>
            <p:ph type="sldNum" sz="quarter" idx="12"/>
          </p:nvPr>
        </p:nvSpPr>
        <p:spPr/>
        <p:txBody>
          <a:bodyPr/>
          <a:lstStyle>
            <a:lvl1pPr eaLnBrk="0" hangingPunct="0">
              <a:defRPr/>
            </a:lvl1pPr>
          </a:lstStyle>
          <a:p>
            <a:fld id="{2AAF1005-FCF8-4BCA-A487-AE7FDEC8B396}" type="slidenum">
              <a:rPr lang="en-US" altLang="en-US"/>
              <a:pPr/>
              <a:t>‹#›</a:t>
            </a:fld>
            <a:endParaRPr lang="en-US" altLang="en-US"/>
          </a:p>
        </p:txBody>
      </p:sp>
    </p:spTree>
    <p:extLst>
      <p:ext uri="{BB962C8B-B14F-4D97-AF65-F5344CB8AC3E}">
        <p14:creationId xmlns:p14="http://schemas.microsoft.com/office/powerpoint/2010/main" val="1636922167"/>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0" hangingPunct="0">
              <a:defRPr/>
            </a:lvl1pPr>
          </a:lstStyle>
          <a:p>
            <a:fld id="{D7C8FBFC-5CB1-4062-BEEF-103898C8BEAB}" type="datetime1">
              <a:rPr lang="en-US" altLang="en-US"/>
              <a:pPr/>
              <a:t>8/1/20</a:t>
            </a:fld>
            <a:endParaRPr lang="en-US" altLang="en-US"/>
          </a:p>
        </p:txBody>
      </p:sp>
      <p:sp>
        <p:nvSpPr>
          <p:cNvPr id="5" name="Footer Placeholder 4"/>
          <p:cNvSpPr>
            <a:spLocks noGrp="1"/>
          </p:cNvSpPr>
          <p:nvPr>
            <p:ph type="ftr" sz="quarter" idx="11"/>
          </p:nvPr>
        </p:nvSpPr>
        <p:spPr/>
        <p:txBody>
          <a:bodyPr/>
          <a:lstStyle>
            <a:lvl1pPr eaLnBrk="0" hangingPunct="0">
              <a:defRPr/>
            </a:lvl1pPr>
          </a:lstStyle>
          <a:p>
            <a:endParaRPr lang="en-US" altLang="en-US"/>
          </a:p>
        </p:txBody>
      </p:sp>
      <p:sp>
        <p:nvSpPr>
          <p:cNvPr id="6" name="Slide Number Placeholder 5"/>
          <p:cNvSpPr>
            <a:spLocks noGrp="1"/>
          </p:cNvSpPr>
          <p:nvPr>
            <p:ph type="sldNum" sz="quarter" idx="12"/>
          </p:nvPr>
        </p:nvSpPr>
        <p:spPr/>
        <p:txBody>
          <a:bodyPr/>
          <a:lstStyle>
            <a:lvl1pPr eaLnBrk="0" hangingPunct="0">
              <a:defRPr/>
            </a:lvl1pPr>
          </a:lstStyle>
          <a:p>
            <a:fld id="{9995A199-D9D6-4E3C-B90B-AC8D65B9007D}" type="slidenum">
              <a:rPr lang="en-US" altLang="en-US"/>
              <a:pPr/>
              <a:t>‹#›</a:t>
            </a:fld>
            <a:endParaRPr lang="en-US" altLang="en-US"/>
          </a:p>
        </p:txBody>
      </p:sp>
    </p:spTree>
    <p:extLst>
      <p:ext uri="{BB962C8B-B14F-4D97-AF65-F5344CB8AC3E}">
        <p14:creationId xmlns:p14="http://schemas.microsoft.com/office/powerpoint/2010/main" val="1244625069"/>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0" hangingPunct="0">
              <a:defRPr/>
            </a:lvl1pPr>
          </a:lstStyle>
          <a:p>
            <a:fld id="{1271D524-3D56-4684-84CC-72040B5F5F4B}" type="datetime1">
              <a:rPr lang="en-US" altLang="en-US"/>
              <a:pPr/>
              <a:t>8/1/20</a:t>
            </a:fld>
            <a:endParaRPr lang="en-US" altLang="en-US"/>
          </a:p>
        </p:txBody>
      </p:sp>
      <p:sp>
        <p:nvSpPr>
          <p:cNvPr id="5" name="Footer Placeholder 4"/>
          <p:cNvSpPr>
            <a:spLocks noGrp="1"/>
          </p:cNvSpPr>
          <p:nvPr>
            <p:ph type="ftr" sz="quarter" idx="11"/>
          </p:nvPr>
        </p:nvSpPr>
        <p:spPr/>
        <p:txBody>
          <a:bodyPr/>
          <a:lstStyle>
            <a:lvl1pPr eaLnBrk="0" hangingPunct="0">
              <a:defRPr/>
            </a:lvl1pPr>
          </a:lstStyle>
          <a:p>
            <a:endParaRPr lang="en-US" altLang="en-US"/>
          </a:p>
        </p:txBody>
      </p:sp>
      <p:sp>
        <p:nvSpPr>
          <p:cNvPr id="6" name="Slide Number Placeholder 5"/>
          <p:cNvSpPr>
            <a:spLocks noGrp="1"/>
          </p:cNvSpPr>
          <p:nvPr>
            <p:ph type="sldNum" sz="quarter" idx="12"/>
          </p:nvPr>
        </p:nvSpPr>
        <p:spPr/>
        <p:txBody>
          <a:bodyPr/>
          <a:lstStyle>
            <a:lvl1pPr eaLnBrk="0" hangingPunct="0">
              <a:defRPr/>
            </a:lvl1pPr>
          </a:lstStyle>
          <a:p>
            <a:fld id="{08C3B3AE-CAFA-4336-96A6-644111B1366C}" type="slidenum">
              <a:rPr lang="en-US" altLang="en-US"/>
              <a:pPr/>
              <a:t>‹#›</a:t>
            </a:fld>
            <a:endParaRPr lang="en-US" altLang="en-US"/>
          </a:p>
        </p:txBody>
      </p:sp>
    </p:spTree>
    <p:extLst>
      <p:ext uri="{BB962C8B-B14F-4D97-AF65-F5344CB8AC3E}">
        <p14:creationId xmlns:p14="http://schemas.microsoft.com/office/powerpoint/2010/main" val="3822357908"/>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endParaRPr lang="en-US" altLang="en-US"/>
          </a:p>
        </p:txBody>
      </p:sp>
      <p:sp>
        <p:nvSpPr>
          <p:cNvPr id="40" name="Rectangle 38"/>
          <p:cNvSpPr>
            <a:spLocks noGrp="1" noChangeArrowheads="1"/>
          </p:cNvSpPr>
          <p:nvPr>
            <p:ph type="ftr" sz="quarter" idx="11"/>
          </p:nvPr>
        </p:nvSpPr>
        <p:spPr/>
        <p:txBody>
          <a:bodyPr/>
          <a:lstStyle>
            <a:lvl1pPr>
              <a:defRPr/>
            </a:lvl1pPr>
          </a:lstStyle>
          <a:p>
            <a:endParaRPr lang="en-US" altLang="en-US"/>
          </a:p>
        </p:txBody>
      </p:sp>
      <p:sp>
        <p:nvSpPr>
          <p:cNvPr id="41" name="Rectangle 41"/>
          <p:cNvSpPr>
            <a:spLocks noGrp="1" noChangeArrowheads="1"/>
          </p:cNvSpPr>
          <p:nvPr>
            <p:ph type="sldNum" sz="quarter" idx="12"/>
          </p:nvPr>
        </p:nvSpPr>
        <p:spPr/>
        <p:txBody>
          <a:bodyPr/>
          <a:lstStyle>
            <a:lvl1pPr>
              <a:defRPr/>
            </a:lvl1pPr>
          </a:lstStyle>
          <a:p>
            <a:fld id="{F7F51B6F-7218-47D7-9ED5-10FBD201FA5F}" type="slidenum">
              <a:rPr lang="en-US" altLang="en-US"/>
              <a:pPr/>
              <a:t>‹#›</a:t>
            </a:fld>
            <a:endParaRPr lang="en-US" altLang="en-US"/>
          </a:p>
        </p:txBody>
      </p:sp>
    </p:spTree>
    <p:extLst>
      <p:ext uri="{BB962C8B-B14F-4D97-AF65-F5344CB8AC3E}">
        <p14:creationId xmlns:p14="http://schemas.microsoft.com/office/powerpoint/2010/main" val="3988299380"/>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smtClean="0"/>
            </a:lvl1pPr>
          </a:lstStyle>
          <a:p>
            <a:pPr>
              <a:defRPr/>
            </a:pPr>
            <a:fld id="{03D1F63D-94C1-014A-A0E6-81BC68324F01}" type="slidenum">
              <a:rPr lang="en-US"/>
              <a:pPr>
                <a:defRPr/>
              </a:pPr>
              <a:t>‹#›</a:t>
            </a:fld>
            <a:endParaRPr lang="en-US"/>
          </a:p>
        </p:txBody>
      </p:sp>
    </p:spTree>
    <p:extLst>
      <p:ext uri="{BB962C8B-B14F-4D97-AF65-F5344CB8AC3E}">
        <p14:creationId xmlns:p14="http://schemas.microsoft.com/office/powerpoint/2010/main" val="4279096552"/>
      </p:ext>
    </p:extLst>
  </p:cSld>
  <p:clrMapOvr>
    <a:masterClrMapping/>
  </p:clrMapOvr>
  <p:transition spd="med">
    <p:randomBar dir="vert"/>
  </p:transition>
</p:sldLayout>
</file>

<file path=ppt/slideLayouts/slideLayout7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D766DBF9-174C-429F-8D76-FA9A389D52D5}" type="slidenum">
              <a:rPr lang="en-US" altLang="en-US"/>
              <a:pPr/>
              <a:t>‹#›</a:t>
            </a:fld>
            <a:endParaRPr lang="en-US" altLang="en-US"/>
          </a:p>
        </p:txBody>
      </p:sp>
    </p:spTree>
    <p:extLst>
      <p:ext uri="{BB962C8B-B14F-4D97-AF65-F5344CB8AC3E}">
        <p14:creationId xmlns:p14="http://schemas.microsoft.com/office/powerpoint/2010/main" val="1493736881"/>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1E294B64-34ED-4706-9800-9EAA8A7F99BD}" type="slidenum">
              <a:rPr lang="en-US" altLang="en-US"/>
              <a:pPr/>
              <a:t>‹#›</a:t>
            </a:fld>
            <a:endParaRPr lang="en-US" altLang="en-US"/>
          </a:p>
        </p:txBody>
      </p:sp>
    </p:spTree>
    <p:extLst>
      <p:ext uri="{BB962C8B-B14F-4D97-AF65-F5344CB8AC3E}">
        <p14:creationId xmlns:p14="http://schemas.microsoft.com/office/powerpoint/2010/main" val="3106712677"/>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6B1EDE57-4318-4EFB-9ABA-C8634CFFAD01}" type="slidenum">
              <a:rPr lang="en-US" altLang="en-US"/>
              <a:pPr/>
              <a:t>‹#›</a:t>
            </a:fld>
            <a:endParaRPr lang="en-US" altLang="en-US"/>
          </a:p>
        </p:txBody>
      </p:sp>
    </p:spTree>
    <p:extLst>
      <p:ext uri="{BB962C8B-B14F-4D97-AF65-F5344CB8AC3E}">
        <p14:creationId xmlns:p14="http://schemas.microsoft.com/office/powerpoint/2010/main" val="1894637075"/>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endParaRPr lang="en-US" altLang="en-US"/>
          </a:p>
        </p:txBody>
      </p:sp>
      <p:sp>
        <p:nvSpPr>
          <p:cNvPr id="8" name="Rectangle 40"/>
          <p:cNvSpPr>
            <a:spLocks noGrp="1" noChangeArrowheads="1"/>
          </p:cNvSpPr>
          <p:nvPr>
            <p:ph type="ftr" sz="quarter" idx="11"/>
          </p:nvPr>
        </p:nvSpPr>
        <p:spPr>
          <a:ln/>
        </p:spPr>
        <p:txBody>
          <a:bodyPr/>
          <a:lstStyle>
            <a:lvl1pPr>
              <a:defRPr/>
            </a:lvl1pPr>
          </a:lstStyle>
          <a:p>
            <a:endParaRPr lang="en-US" altLang="en-US"/>
          </a:p>
        </p:txBody>
      </p:sp>
      <p:sp>
        <p:nvSpPr>
          <p:cNvPr id="9" name="Rectangle 41"/>
          <p:cNvSpPr>
            <a:spLocks noGrp="1" noChangeArrowheads="1"/>
          </p:cNvSpPr>
          <p:nvPr>
            <p:ph type="sldNum" sz="quarter" idx="12"/>
          </p:nvPr>
        </p:nvSpPr>
        <p:spPr>
          <a:ln/>
        </p:spPr>
        <p:txBody>
          <a:bodyPr/>
          <a:lstStyle>
            <a:lvl1pPr>
              <a:defRPr/>
            </a:lvl1pPr>
          </a:lstStyle>
          <a:p>
            <a:fld id="{9167B18A-4D63-4307-AB78-28096B680611}" type="slidenum">
              <a:rPr lang="en-US" altLang="en-US"/>
              <a:pPr/>
              <a:t>‹#›</a:t>
            </a:fld>
            <a:endParaRPr lang="en-US" altLang="en-US"/>
          </a:p>
        </p:txBody>
      </p:sp>
    </p:spTree>
    <p:extLst>
      <p:ext uri="{BB962C8B-B14F-4D97-AF65-F5344CB8AC3E}">
        <p14:creationId xmlns:p14="http://schemas.microsoft.com/office/powerpoint/2010/main" val="3919288780"/>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endParaRPr lang="en-US" altLang="en-US"/>
          </a:p>
        </p:txBody>
      </p:sp>
      <p:sp>
        <p:nvSpPr>
          <p:cNvPr id="4" name="Rectangle 40"/>
          <p:cNvSpPr>
            <a:spLocks noGrp="1" noChangeArrowheads="1"/>
          </p:cNvSpPr>
          <p:nvPr>
            <p:ph type="ftr" sz="quarter" idx="11"/>
          </p:nvPr>
        </p:nvSpPr>
        <p:spPr>
          <a:ln/>
        </p:spPr>
        <p:txBody>
          <a:bodyPr/>
          <a:lstStyle>
            <a:lvl1pPr>
              <a:defRPr/>
            </a:lvl1pPr>
          </a:lstStyle>
          <a:p>
            <a:endParaRPr lang="en-US" altLang="en-US"/>
          </a:p>
        </p:txBody>
      </p:sp>
      <p:sp>
        <p:nvSpPr>
          <p:cNvPr id="5" name="Rectangle 41"/>
          <p:cNvSpPr>
            <a:spLocks noGrp="1" noChangeArrowheads="1"/>
          </p:cNvSpPr>
          <p:nvPr>
            <p:ph type="sldNum" sz="quarter" idx="12"/>
          </p:nvPr>
        </p:nvSpPr>
        <p:spPr>
          <a:ln/>
        </p:spPr>
        <p:txBody>
          <a:bodyPr/>
          <a:lstStyle>
            <a:lvl1pPr>
              <a:defRPr/>
            </a:lvl1pPr>
          </a:lstStyle>
          <a:p>
            <a:fld id="{2E61D82D-991A-4E72-8EAB-4F4C2395939A}" type="slidenum">
              <a:rPr lang="en-US" altLang="en-US"/>
              <a:pPr/>
              <a:t>‹#›</a:t>
            </a:fld>
            <a:endParaRPr lang="en-US" altLang="en-US"/>
          </a:p>
        </p:txBody>
      </p:sp>
    </p:spTree>
    <p:extLst>
      <p:ext uri="{BB962C8B-B14F-4D97-AF65-F5344CB8AC3E}">
        <p14:creationId xmlns:p14="http://schemas.microsoft.com/office/powerpoint/2010/main" val="2249860897"/>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endParaRPr lang="en-US" altLang="en-US"/>
          </a:p>
        </p:txBody>
      </p:sp>
      <p:sp>
        <p:nvSpPr>
          <p:cNvPr id="3" name="Rectangle 40"/>
          <p:cNvSpPr>
            <a:spLocks noGrp="1" noChangeArrowheads="1"/>
          </p:cNvSpPr>
          <p:nvPr>
            <p:ph type="ftr" sz="quarter" idx="11"/>
          </p:nvPr>
        </p:nvSpPr>
        <p:spPr>
          <a:ln/>
        </p:spPr>
        <p:txBody>
          <a:bodyPr/>
          <a:lstStyle>
            <a:lvl1pPr>
              <a:defRPr/>
            </a:lvl1pPr>
          </a:lstStyle>
          <a:p>
            <a:endParaRPr lang="en-US" altLang="en-US"/>
          </a:p>
        </p:txBody>
      </p:sp>
      <p:sp>
        <p:nvSpPr>
          <p:cNvPr id="4" name="Rectangle 41"/>
          <p:cNvSpPr>
            <a:spLocks noGrp="1" noChangeArrowheads="1"/>
          </p:cNvSpPr>
          <p:nvPr>
            <p:ph type="sldNum" sz="quarter" idx="12"/>
          </p:nvPr>
        </p:nvSpPr>
        <p:spPr>
          <a:ln/>
        </p:spPr>
        <p:txBody>
          <a:bodyPr/>
          <a:lstStyle>
            <a:lvl1pPr>
              <a:defRPr/>
            </a:lvl1pPr>
          </a:lstStyle>
          <a:p>
            <a:fld id="{B147C25A-FDE2-4548-A2C0-586C37252FBF}" type="slidenum">
              <a:rPr lang="en-US" altLang="en-US"/>
              <a:pPr/>
              <a:t>‹#›</a:t>
            </a:fld>
            <a:endParaRPr lang="en-US" altLang="en-US"/>
          </a:p>
        </p:txBody>
      </p:sp>
    </p:spTree>
    <p:extLst>
      <p:ext uri="{BB962C8B-B14F-4D97-AF65-F5344CB8AC3E}">
        <p14:creationId xmlns:p14="http://schemas.microsoft.com/office/powerpoint/2010/main" val="3537699411"/>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15978BB3-87E7-4E7E-8DBB-DB733E9A5B9B}" type="slidenum">
              <a:rPr lang="en-US" altLang="en-US"/>
              <a:pPr/>
              <a:t>‹#›</a:t>
            </a:fld>
            <a:endParaRPr lang="en-US" altLang="en-US"/>
          </a:p>
        </p:txBody>
      </p:sp>
    </p:spTree>
    <p:extLst>
      <p:ext uri="{BB962C8B-B14F-4D97-AF65-F5344CB8AC3E}">
        <p14:creationId xmlns:p14="http://schemas.microsoft.com/office/powerpoint/2010/main" val="4199696635"/>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B15966BF-157F-4AB1-8E65-BC32D0AE2EAC}" type="slidenum">
              <a:rPr lang="en-US" altLang="en-US"/>
              <a:pPr/>
              <a:t>‹#›</a:t>
            </a:fld>
            <a:endParaRPr lang="en-US" altLang="en-US"/>
          </a:p>
        </p:txBody>
      </p:sp>
    </p:spTree>
    <p:extLst>
      <p:ext uri="{BB962C8B-B14F-4D97-AF65-F5344CB8AC3E}">
        <p14:creationId xmlns:p14="http://schemas.microsoft.com/office/powerpoint/2010/main" val="3254346346"/>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B35E91A6-0E90-4C28-ADDC-99147ECCEE16}" type="slidenum">
              <a:rPr lang="en-US" altLang="en-US"/>
              <a:pPr/>
              <a:t>‹#›</a:t>
            </a:fld>
            <a:endParaRPr lang="en-US" altLang="en-US"/>
          </a:p>
        </p:txBody>
      </p:sp>
    </p:spTree>
    <p:extLst>
      <p:ext uri="{BB962C8B-B14F-4D97-AF65-F5344CB8AC3E}">
        <p14:creationId xmlns:p14="http://schemas.microsoft.com/office/powerpoint/2010/main" val="2141564409"/>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BDBB0F25-D0D9-4AC5-BF0D-004CC0D9AA78}" type="slidenum">
              <a:rPr lang="en-US" altLang="en-US"/>
              <a:pPr/>
              <a:t>‹#›</a:t>
            </a:fld>
            <a:endParaRPr lang="en-US" altLang="en-US"/>
          </a:p>
        </p:txBody>
      </p:sp>
    </p:spTree>
    <p:extLst>
      <p:ext uri="{BB962C8B-B14F-4D97-AF65-F5344CB8AC3E}">
        <p14:creationId xmlns:p14="http://schemas.microsoft.com/office/powerpoint/2010/main" val="1640994632"/>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a:defRPr smtClean="0"/>
            </a:lvl1pPr>
          </a:lstStyle>
          <a:p>
            <a:pPr>
              <a:defRPr/>
            </a:pPr>
            <a:fld id="{315CDA60-6F7E-4C40-BE7C-1DFE407E4C84}" type="slidenum">
              <a:rPr lang="en-US"/>
              <a:pPr>
                <a:defRPr/>
              </a:pPr>
              <a:t>‹#›</a:t>
            </a:fld>
            <a:endParaRPr lang="en-US"/>
          </a:p>
        </p:txBody>
      </p:sp>
    </p:spTree>
    <p:extLst>
      <p:ext uri="{BB962C8B-B14F-4D97-AF65-F5344CB8AC3E}">
        <p14:creationId xmlns:p14="http://schemas.microsoft.com/office/powerpoint/2010/main" val="3298118534"/>
      </p:ext>
    </p:extLst>
  </p:cSld>
  <p:clrMapOvr>
    <a:masterClrMapping/>
  </p:clrMapOvr>
  <p:transition spd="med">
    <p:randomBar dir="vert"/>
  </p:transition>
</p:sldLayout>
</file>

<file path=ppt/slideLayouts/slideLayout780.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endParaRPr lang="en-US" altLang="en-US"/>
          </a:p>
        </p:txBody>
      </p:sp>
      <p:sp>
        <p:nvSpPr>
          <p:cNvPr id="7" name="Rectangle 40"/>
          <p:cNvSpPr>
            <a:spLocks noGrp="1" noChangeArrowheads="1"/>
          </p:cNvSpPr>
          <p:nvPr>
            <p:ph type="ftr" sz="quarter" idx="11"/>
          </p:nvPr>
        </p:nvSpPr>
        <p:spPr>
          <a:ln/>
        </p:spPr>
        <p:txBody>
          <a:bodyPr/>
          <a:lstStyle>
            <a:lvl1pPr>
              <a:defRPr/>
            </a:lvl1pPr>
          </a:lstStyle>
          <a:p>
            <a:endParaRPr lang="en-US" altLang="en-US"/>
          </a:p>
        </p:txBody>
      </p:sp>
      <p:sp>
        <p:nvSpPr>
          <p:cNvPr id="8" name="Rectangle 41"/>
          <p:cNvSpPr>
            <a:spLocks noGrp="1" noChangeArrowheads="1"/>
          </p:cNvSpPr>
          <p:nvPr>
            <p:ph type="sldNum" sz="quarter" idx="12"/>
          </p:nvPr>
        </p:nvSpPr>
        <p:spPr>
          <a:ln/>
        </p:spPr>
        <p:txBody>
          <a:bodyPr/>
          <a:lstStyle>
            <a:lvl1pPr>
              <a:defRPr/>
            </a:lvl1pPr>
          </a:lstStyle>
          <a:p>
            <a:fld id="{F1031DB5-ABB3-4E16-9C98-BC7F58D987DB}" type="slidenum">
              <a:rPr lang="en-US" altLang="en-US"/>
              <a:pPr/>
              <a:t>‹#›</a:t>
            </a:fld>
            <a:endParaRPr lang="en-US" altLang="en-US"/>
          </a:p>
        </p:txBody>
      </p:sp>
    </p:spTree>
    <p:extLst>
      <p:ext uri="{BB962C8B-B14F-4D97-AF65-F5344CB8AC3E}">
        <p14:creationId xmlns:p14="http://schemas.microsoft.com/office/powerpoint/2010/main" val="3627837864"/>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45BC5DD2-072B-4D11-9D4E-99DECF8CC1B6}" type="slidenum">
              <a:rPr lang="en-US" altLang="en-US"/>
              <a:pPr/>
              <a:t>‹#›</a:t>
            </a:fld>
            <a:endParaRPr lang="en-US" altLang="en-US"/>
          </a:p>
        </p:txBody>
      </p:sp>
    </p:spTree>
    <p:extLst>
      <p:ext uri="{BB962C8B-B14F-4D97-AF65-F5344CB8AC3E}">
        <p14:creationId xmlns:p14="http://schemas.microsoft.com/office/powerpoint/2010/main" val="2305256455"/>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495624674"/>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273976882"/>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445474634"/>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4124150332"/>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295000769"/>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541793627"/>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979043784"/>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123369036"/>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pPr>
              <a:defRPr/>
            </a:pPr>
            <a:endParaRPr lang="en-US"/>
          </a:p>
        </p:txBody>
      </p:sp>
      <p:sp>
        <p:nvSpPr>
          <p:cNvPr id="8" name="Footer Placeholder 7"/>
          <p:cNvSpPr>
            <a:spLocks noGrp="1"/>
          </p:cNvSpPr>
          <p:nvPr>
            <p:ph type="ftr" sz="quarter" idx="11"/>
          </p:nvPr>
        </p:nvSpPr>
        <p:spPr/>
        <p:txBody>
          <a:bodyPr/>
          <a:lstStyle>
            <a:lvl1pPr>
              <a:defRPr/>
            </a:lvl1pPr>
          </a:lstStyle>
          <a:p>
            <a:pPr>
              <a:defRPr/>
            </a:pPr>
            <a:endParaRPr lang="en-US"/>
          </a:p>
        </p:txBody>
      </p:sp>
      <p:sp>
        <p:nvSpPr>
          <p:cNvPr id="9" name="Slide Number Placeholder 8"/>
          <p:cNvSpPr>
            <a:spLocks noGrp="1"/>
          </p:cNvSpPr>
          <p:nvPr>
            <p:ph type="sldNum" sz="quarter" idx="12"/>
          </p:nvPr>
        </p:nvSpPr>
        <p:spPr/>
        <p:txBody>
          <a:bodyPr/>
          <a:lstStyle>
            <a:lvl1pPr>
              <a:defRPr smtClean="0"/>
            </a:lvl1pPr>
          </a:lstStyle>
          <a:p>
            <a:pPr>
              <a:defRPr/>
            </a:pPr>
            <a:fld id="{CBBE9E72-B20D-CB47-8B29-B39813A31B26}" type="slidenum">
              <a:rPr lang="en-US"/>
              <a:pPr>
                <a:defRPr/>
              </a:pPr>
              <a:t>‹#›</a:t>
            </a:fld>
            <a:endParaRPr lang="en-US"/>
          </a:p>
        </p:txBody>
      </p:sp>
    </p:spTree>
    <p:extLst>
      <p:ext uri="{BB962C8B-B14F-4D97-AF65-F5344CB8AC3E}">
        <p14:creationId xmlns:p14="http://schemas.microsoft.com/office/powerpoint/2010/main" val="1135713215"/>
      </p:ext>
    </p:extLst>
  </p:cSld>
  <p:clrMapOvr>
    <a:masterClrMapping/>
  </p:clrMapOvr>
  <p:transition spd="med">
    <p:randomBar dir="vert"/>
  </p:transition>
</p:sldLayout>
</file>

<file path=ppt/slideLayouts/slideLayout7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450215950"/>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68634812"/>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379316504"/>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421055657"/>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559046169"/>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8/1/20</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755389211"/>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8/1/20</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077943450"/>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8/1/20</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250278839"/>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8/1/20</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38829582"/>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8/1/20</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43766974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6"/>
          <p:cNvSpPr>
            <a:spLocks noGrp="1" noChangeArrowheads="1"/>
          </p:cNvSpPr>
          <p:nvPr>
            <p:ph type="dt" sz="half" idx="10"/>
          </p:nvPr>
        </p:nvSpPr>
        <p:spPr>
          <a:ln/>
        </p:spPr>
        <p:txBody>
          <a:bodyPr/>
          <a:lstStyle>
            <a:lvl1pPr>
              <a:defRPr/>
            </a:lvl1pPr>
          </a:lstStyle>
          <a:p>
            <a:endParaRPr lang="zh-CN" altLang="en-US"/>
          </a:p>
        </p:txBody>
      </p:sp>
      <p:sp>
        <p:nvSpPr>
          <p:cNvPr id="6" name="Rectangle 1027"/>
          <p:cNvSpPr>
            <a:spLocks noGrp="1" noChangeArrowheads="1"/>
          </p:cNvSpPr>
          <p:nvPr>
            <p:ph type="sldNum" sz="quarter" idx="11"/>
          </p:nvPr>
        </p:nvSpPr>
        <p:spPr>
          <a:ln/>
        </p:spPr>
        <p:txBody>
          <a:bodyPr/>
          <a:lstStyle>
            <a:lvl1pPr>
              <a:defRPr/>
            </a:lvl1pPr>
          </a:lstStyle>
          <a:p>
            <a:fld id="{2EC59E22-CBD4-B842-AECA-A48D5C220129}" type="slidenum">
              <a:rPr lang="zh-CN" altLang="en-US"/>
              <a:pPr/>
              <a:t>‹#›</a:t>
            </a:fld>
            <a:endParaRPr lang="en-US" altLang="zh-CN"/>
          </a:p>
        </p:txBody>
      </p:sp>
      <p:sp>
        <p:nvSpPr>
          <p:cNvPr id="7" name="Rectangle 1038"/>
          <p:cNvSpPr>
            <a:spLocks noGrp="1" noChangeArrowheads="1"/>
          </p:cNvSpPr>
          <p:nvPr>
            <p:ph type="ftr" sz="quarter" idx="12"/>
          </p:nvPr>
        </p:nvSpPr>
        <p:spPr>
          <a:ln/>
        </p:spPr>
        <p:txBody>
          <a:bodyPr/>
          <a:lstStyle>
            <a:lvl1pPr>
              <a:defRPr/>
            </a:lvl1pPr>
          </a:lstStyle>
          <a:p>
            <a:endParaRPr lang="zh-CN" altLang="en-US"/>
          </a:p>
        </p:txBody>
      </p:sp>
    </p:spTree>
    <p:extLst>
      <p:ext uri="{BB962C8B-B14F-4D97-AF65-F5344CB8AC3E}">
        <p14:creationId xmlns:p14="http://schemas.microsoft.com/office/powerpoint/2010/main" val="1951948858"/>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p>
        </p:txBody>
      </p:sp>
      <p:sp>
        <p:nvSpPr>
          <p:cNvPr id="4" name="Footer Placeholder 3"/>
          <p:cNvSpPr>
            <a:spLocks noGrp="1"/>
          </p:cNvSpPr>
          <p:nvPr>
            <p:ph type="ftr" sz="quarter" idx="11"/>
          </p:nvPr>
        </p:nvSpPr>
        <p:spPr/>
        <p:txBody>
          <a:bodyPr/>
          <a:lstStyle>
            <a:lvl1pPr>
              <a:defRPr/>
            </a:lvl1pPr>
          </a:lstStyle>
          <a:p>
            <a:pPr>
              <a:defRPr/>
            </a:pPr>
            <a:endParaRPr lang="en-US"/>
          </a:p>
        </p:txBody>
      </p:sp>
      <p:sp>
        <p:nvSpPr>
          <p:cNvPr id="5" name="Slide Number Placeholder 4"/>
          <p:cNvSpPr>
            <a:spLocks noGrp="1"/>
          </p:cNvSpPr>
          <p:nvPr>
            <p:ph type="sldNum" sz="quarter" idx="12"/>
          </p:nvPr>
        </p:nvSpPr>
        <p:spPr/>
        <p:txBody>
          <a:bodyPr/>
          <a:lstStyle>
            <a:lvl1pPr>
              <a:defRPr smtClean="0"/>
            </a:lvl1pPr>
          </a:lstStyle>
          <a:p>
            <a:pPr>
              <a:defRPr/>
            </a:pPr>
            <a:fld id="{9F349227-9DD7-974B-9292-1166A7BD91BE}" type="slidenum">
              <a:rPr lang="en-US"/>
              <a:pPr>
                <a:defRPr/>
              </a:pPr>
              <a:t>‹#›</a:t>
            </a:fld>
            <a:endParaRPr lang="en-US"/>
          </a:p>
        </p:txBody>
      </p:sp>
    </p:spTree>
    <p:extLst>
      <p:ext uri="{BB962C8B-B14F-4D97-AF65-F5344CB8AC3E}">
        <p14:creationId xmlns:p14="http://schemas.microsoft.com/office/powerpoint/2010/main" val="3410562958"/>
      </p:ext>
    </p:extLst>
  </p:cSld>
  <p:clrMapOvr>
    <a:masterClrMapping/>
  </p:clrMapOvr>
  <p:transition spd="med">
    <p:randomBar dir="vert"/>
  </p:transition>
</p:sldLayout>
</file>

<file path=ppt/slideLayouts/slideLayout8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8/1/20</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394475027"/>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8/1/20</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079443274"/>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8/1/20</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501997410"/>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8/1/20</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16868386"/>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8/1/20</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549720241"/>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8/1/20</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177763234"/>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2E90B9D5-8B7A-274D-B3A2-A063A8C1E01A}" type="slidenum">
              <a:rPr lang="en-US"/>
              <a:pPr>
                <a:defRPr/>
              </a:pPr>
              <a:t>‹#›</a:t>
            </a:fld>
            <a:endParaRPr lang="en-US"/>
          </a:p>
        </p:txBody>
      </p:sp>
    </p:spTree>
    <p:extLst>
      <p:ext uri="{BB962C8B-B14F-4D97-AF65-F5344CB8AC3E}">
        <p14:creationId xmlns:p14="http://schemas.microsoft.com/office/powerpoint/2010/main" val="3073354281"/>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36791E86-09EF-C948-9037-9C4D22CA3D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59901781"/>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5CD1F8D1-6D1A-FF46-BF6B-AAFE33BF7D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72144474"/>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38D25CC2-AE33-294E-A5D7-97881FD14D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91929670"/>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p>
        </p:txBody>
      </p:sp>
      <p:sp>
        <p:nvSpPr>
          <p:cNvPr id="3" name="Footer Placeholder 2"/>
          <p:cNvSpPr>
            <a:spLocks noGrp="1"/>
          </p:cNvSpPr>
          <p:nvPr>
            <p:ph type="ftr" sz="quarter" idx="11"/>
          </p:nvPr>
        </p:nvSpPr>
        <p:spPr/>
        <p:txBody>
          <a:bodyPr/>
          <a:lstStyle>
            <a:lvl1pPr>
              <a:defRPr/>
            </a:lvl1pPr>
          </a:lstStyle>
          <a:p>
            <a:pPr>
              <a:defRPr/>
            </a:pPr>
            <a:endParaRPr lang="en-US"/>
          </a:p>
        </p:txBody>
      </p:sp>
      <p:sp>
        <p:nvSpPr>
          <p:cNvPr id="4" name="Slide Number Placeholder 3"/>
          <p:cNvSpPr>
            <a:spLocks noGrp="1"/>
          </p:cNvSpPr>
          <p:nvPr>
            <p:ph type="sldNum" sz="quarter" idx="12"/>
          </p:nvPr>
        </p:nvSpPr>
        <p:spPr/>
        <p:txBody>
          <a:bodyPr/>
          <a:lstStyle>
            <a:lvl1pPr>
              <a:defRPr smtClean="0"/>
            </a:lvl1pPr>
          </a:lstStyle>
          <a:p>
            <a:pPr>
              <a:defRPr/>
            </a:pPr>
            <a:fld id="{7E76E5D9-8B54-B848-B709-90E77371BD73}" type="slidenum">
              <a:rPr lang="en-US"/>
              <a:pPr>
                <a:defRPr/>
              </a:pPr>
              <a:t>‹#›</a:t>
            </a:fld>
            <a:endParaRPr lang="en-US"/>
          </a:p>
        </p:txBody>
      </p:sp>
    </p:spTree>
    <p:extLst>
      <p:ext uri="{BB962C8B-B14F-4D97-AF65-F5344CB8AC3E}">
        <p14:creationId xmlns:p14="http://schemas.microsoft.com/office/powerpoint/2010/main" val="2144830218"/>
      </p:ext>
    </p:extLst>
  </p:cSld>
  <p:clrMapOvr>
    <a:masterClrMapping/>
  </p:clrMapOvr>
  <p:transition spd="med">
    <p:randomBar dir="vert"/>
  </p:transition>
</p:sldLayout>
</file>

<file path=ppt/slideLayouts/slideLayout8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034C818E-DB55-5843-8C62-E29C1F8E85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0278758"/>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B60D6F16-4109-BA44-8571-A253FE82CCD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11941602"/>
      </p:ext>
    </p:extLst>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E06CBCD6-A162-654B-A226-8E2EA2F1C03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62488623"/>
      </p:ext>
    </p:extLst>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7937E36-317D-E045-8CDA-BEB29D7311A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72110261"/>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202FBD5-220B-2A4B-AE3E-4A40331C7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40442273"/>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F2525731-46C6-3C4D-A9CA-6D24FB96BA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86074066"/>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A9FE689-DE00-2F41-808C-E241E1972C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73345650"/>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EF508B1-279F-364B-AAE8-F8FE35B535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9156080"/>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33851842"/>
      </p:ext>
    </p:extLst>
  </p:cSld>
  <p:clrMapOvr>
    <a:masterClrMapping/>
  </p:clrMapOvr>
  <p:transition spd="med">
    <p:randomBar dir="vert"/>
  </p:transition>
</p:sldLayout>
</file>

<file path=ppt/slideLayouts/slideLayout8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17027918"/>
      </p:ext>
    </p:extLst>
  </p:cSld>
  <p:clrMapOvr>
    <a:masterClrMapping/>
  </p:clrMapOvr>
  <p:transition spd="med">
    <p:randomBar dir="vert"/>
  </p:transition>
</p:sldLayout>
</file>

<file path=ppt/slideLayouts/slideLayout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a:defRPr smtClean="0"/>
            </a:lvl1pPr>
          </a:lstStyle>
          <a:p>
            <a:pPr>
              <a:defRPr/>
            </a:pPr>
            <a:fld id="{26BE3E7F-07C1-0E42-9D13-8E86D5C01016}" type="slidenum">
              <a:rPr lang="en-US"/>
              <a:pPr>
                <a:defRPr/>
              </a:pPr>
              <a:t>‹#›</a:t>
            </a:fld>
            <a:endParaRPr lang="en-US"/>
          </a:p>
        </p:txBody>
      </p:sp>
    </p:spTree>
    <p:extLst>
      <p:ext uri="{BB962C8B-B14F-4D97-AF65-F5344CB8AC3E}">
        <p14:creationId xmlns:p14="http://schemas.microsoft.com/office/powerpoint/2010/main" val="2288747672"/>
      </p:ext>
    </p:extLst>
  </p:cSld>
  <p:clrMapOvr>
    <a:masterClrMapping/>
  </p:clrMapOvr>
  <p:transition spd="med">
    <p:randomBar dir="vert"/>
  </p:transition>
</p:sldLayout>
</file>

<file path=ppt/slideLayouts/slideLayout8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63413050"/>
      </p:ext>
    </p:extLst>
  </p:cSld>
  <p:clrMapOvr>
    <a:masterClrMapping/>
  </p:clrMapOvr>
  <p:transition spd="med">
    <p:randomBar dir="vert"/>
  </p:transition>
</p:sldLayout>
</file>

<file path=ppt/slideLayouts/slideLayout8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58332526"/>
      </p:ext>
    </p:extLst>
  </p:cSld>
  <p:clrMapOvr>
    <a:masterClrMapping/>
  </p:clrMapOvr>
  <p:transition spd="med">
    <p:randomBar dir="vert"/>
  </p:transition>
</p:sldLayout>
</file>

<file path=ppt/slideLayouts/slideLayout8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4901902"/>
      </p:ext>
    </p:extLst>
  </p:cSld>
  <p:clrMapOvr>
    <a:masterClrMapping/>
  </p:clrMapOvr>
  <p:transition spd="med">
    <p:randomBar dir="vert"/>
  </p:transition>
</p:sldLayout>
</file>

<file path=ppt/slideLayouts/slideLayout8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67971656"/>
      </p:ext>
    </p:extLst>
  </p:cSld>
  <p:clrMapOvr>
    <a:masterClrMapping/>
  </p:clrMapOvr>
  <p:transition spd="med">
    <p:randomBar dir="vert"/>
  </p:transition>
</p:sldLayout>
</file>

<file path=ppt/slideLayouts/slideLayout8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36467080"/>
      </p:ext>
    </p:extLst>
  </p:cSld>
  <p:clrMapOvr>
    <a:masterClrMapping/>
  </p:clrMapOvr>
  <p:transition spd="med">
    <p:randomBar dir="vert"/>
  </p:transition>
</p:sldLayout>
</file>

<file path=ppt/slideLayouts/slideLayout8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9168320"/>
      </p:ext>
    </p:extLst>
  </p:cSld>
  <p:clrMapOvr>
    <a:masterClrMapping/>
  </p:clrMapOvr>
  <p:transition spd="med">
    <p:randomBar dir="vert"/>
  </p:transition>
</p:sldLayout>
</file>

<file path=ppt/slideLayouts/slideLayout8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92107660"/>
      </p:ext>
    </p:extLst>
  </p:cSld>
  <p:clrMapOvr>
    <a:masterClrMapping/>
  </p:clrMapOvr>
  <p:transition spd="med">
    <p:randomBar dir="vert"/>
  </p:transition>
</p:sldLayout>
</file>

<file path=ppt/slideLayouts/slideLayout8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30508854"/>
      </p:ext>
    </p:extLst>
  </p:cSld>
  <p:clrMapOvr>
    <a:masterClrMapping/>
  </p:clrMapOvr>
  <p:transition spd="med">
    <p:randomBar dir="vert"/>
  </p:transition>
</p:sldLayout>
</file>

<file path=ppt/slideLayouts/slideLayout8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23630681"/>
      </p:ext>
    </p:extLst>
  </p:cSld>
  <p:clrMapOvr>
    <a:masterClrMapping/>
  </p:clrMapOvr>
  <p:transition spd="med">
    <p:randomBar dir="vert"/>
  </p:transition>
</p:sldLayout>
</file>

<file path=ppt/slideLayouts/slideLayout8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3CDDD0A4-2D28-4548-B035-F2240FA95BC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52592465"/>
      </p:ext>
    </p:extLst>
  </p:cSld>
  <p:clrMapOvr>
    <a:masterClrMapping/>
  </p:clrMapOvr>
  <p:transition spd="med">
    <p:randomBar dir="vert"/>
  </p:transition>
</p:sldLayout>
</file>

<file path=ppt/slideLayouts/slideLayout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a:defRPr smtClean="0"/>
            </a:lvl1pPr>
          </a:lstStyle>
          <a:p>
            <a:pPr>
              <a:defRPr/>
            </a:pPr>
            <a:fld id="{D4D61E7E-AA8D-B847-AB4F-374EAE592AED}" type="slidenum">
              <a:rPr lang="en-US"/>
              <a:pPr>
                <a:defRPr/>
              </a:pPr>
              <a:t>‹#›</a:t>
            </a:fld>
            <a:endParaRPr lang="en-US"/>
          </a:p>
        </p:txBody>
      </p:sp>
    </p:spTree>
    <p:extLst>
      <p:ext uri="{BB962C8B-B14F-4D97-AF65-F5344CB8AC3E}">
        <p14:creationId xmlns:p14="http://schemas.microsoft.com/office/powerpoint/2010/main" val="1106506153"/>
      </p:ext>
    </p:extLst>
  </p:cSld>
  <p:clrMapOvr>
    <a:masterClrMapping/>
  </p:clrMapOvr>
  <p:transition spd="med">
    <p:randomBar dir="vert"/>
  </p:transition>
</p:sldLayout>
</file>

<file path=ppt/slideLayouts/slideLayout8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81C9DE1E-81A9-BE4E-8A90-54EA92CA49D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72154162"/>
      </p:ext>
    </p:extLst>
  </p:cSld>
  <p:clrMapOvr>
    <a:masterClrMapping/>
  </p:clrMapOvr>
  <p:transition spd="med">
    <p:randomBar dir="vert"/>
  </p:transition>
</p:sldLayout>
</file>

<file path=ppt/slideLayouts/slideLayout8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1036D2FA-AF5D-004D-95BE-CB229887D50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14670535"/>
      </p:ext>
    </p:extLst>
  </p:cSld>
  <p:clrMapOvr>
    <a:masterClrMapping/>
  </p:clrMapOvr>
  <p:transition spd="med">
    <p:randomBar dir="vert"/>
  </p:transition>
</p:sldLayout>
</file>

<file path=ppt/slideLayouts/slideLayout8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fld id="{2501082C-B02A-A448-8BFE-F74FA432DBA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36017025"/>
      </p:ext>
    </p:extLst>
  </p:cSld>
  <p:clrMapOvr>
    <a:masterClrMapping/>
  </p:clrMapOvr>
  <p:transition spd="med">
    <p:randomBar dir="vert"/>
  </p:transition>
</p:sldLayout>
</file>

<file path=ppt/slideLayouts/slideLayout8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9" name="Rectangle 6"/>
          <p:cNvSpPr>
            <a:spLocks noGrp="1" noChangeArrowheads="1"/>
          </p:cNvSpPr>
          <p:nvPr>
            <p:ph type="sldNum" sz="quarter" idx="12"/>
          </p:nvPr>
        </p:nvSpPr>
        <p:spPr>
          <a:ln/>
        </p:spPr>
        <p:txBody>
          <a:bodyPr/>
          <a:lstStyle>
            <a:lvl1pPr>
              <a:defRPr/>
            </a:lvl1pPr>
          </a:lstStyle>
          <a:p>
            <a:fld id="{44788AB1-7443-1E41-9E23-E0258E3F95D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37071820"/>
      </p:ext>
    </p:extLst>
  </p:cSld>
  <p:clrMapOvr>
    <a:masterClrMapping/>
  </p:clrMapOvr>
  <p:transition spd="med">
    <p:randomBar dir="vert"/>
  </p:transition>
</p:sldLayout>
</file>

<file path=ppt/slideLayouts/slideLayout8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5" name="Rectangle 6"/>
          <p:cNvSpPr>
            <a:spLocks noGrp="1" noChangeArrowheads="1"/>
          </p:cNvSpPr>
          <p:nvPr>
            <p:ph type="sldNum" sz="quarter" idx="12"/>
          </p:nvPr>
        </p:nvSpPr>
        <p:spPr>
          <a:ln/>
        </p:spPr>
        <p:txBody>
          <a:bodyPr/>
          <a:lstStyle>
            <a:lvl1pPr>
              <a:defRPr/>
            </a:lvl1pPr>
          </a:lstStyle>
          <a:p>
            <a:fld id="{518FACF0-9C2F-0342-A5B2-5801C1A9F55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25983770"/>
      </p:ext>
    </p:extLst>
  </p:cSld>
  <p:clrMapOvr>
    <a:masterClrMapping/>
  </p:clrMapOvr>
  <p:transition spd="med">
    <p:randomBar dir="vert"/>
  </p:transition>
</p:sldLayout>
</file>

<file path=ppt/slideLayouts/slideLayout8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4" name="Rectangle 6"/>
          <p:cNvSpPr>
            <a:spLocks noGrp="1" noChangeArrowheads="1"/>
          </p:cNvSpPr>
          <p:nvPr>
            <p:ph type="sldNum" sz="quarter" idx="12"/>
          </p:nvPr>
        </p:nvSpPr>
        <p:spPr>
          <a:ln/>
        </p:spPr>
        <p:txBody>
          <a:bodyPr/>
          <a:lstStyle>
            <a:lvl1pPr>
              <a:defRPr/>
            </a:lvl1pPr>
          </a:lstStyle>
          <a:p>
            <a:fld id="{B226EB25-7AB2-4A43-AEE1-ABEADDA9688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12338915"/>
      </p:ext>
    </p:extLst>
  </p:cSld>
  <p:clrMapOvr>
    <a:masterClrMapping/>
  </p:clrMapOvr>
  <p:transition spd="med">
    <p:randomBar dir="vert"/>
  </p:transition>
</p:sldLayout>
</file>

<file path=ppt/slideLayouts/slideLayout8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fld id="{86A549DB-6392-1D42-9FB6-34959A39BCB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96146279"/>
      </p:ext>
    </p:extLst>
  </p:cSld>
  <p:clrMapOvr>
    <a:masterClrMapping/>
  </p:clrMapOvr>
  <p:transition spd="med">
    <p:randomBar dir="vert"/>
  </p:transition>
</p:sldLayout>
</file>

<file path=ppt/slideLayouts/slideLayout8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fld id="{DC8E13B0-FB3D-4248-AD4D-A99BF1CF71B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09744074"/>
      </p:ext>
    </p:extLst>
  </p:cSld>
  <p:clrMapOvr>
    <a:masterClrMapping/>
  </p:clrMapOvr>
  <p:transition spd="med">
    <p:randomBar dir="vert"/>
  </p:transition>
</p:sldLayout>
</file>

<file path=ppt/slideLayouts/slideLayout8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9A5CD2A9-5785-4E4F-A418-C0A247BF5D0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76790629"/>
      </p:ext>
    </p:extLst>
  </p:cSld>
  <p:clrMapOvr>
    <a:masterClrMapping/>
  </p:clrMapOvr>
  <p:transition spd="med">
    <p:randomBar dir="vert"/>
  </p:transition>
</p:sldLayout>
</file>

<file path=ppt/slideLayouts/slideLayout8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B9AD23AB-5CDC-6D44-9C42-AED35BD8DD6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21885370"/>
      </p:ext>
    </p:extLst>
  </p:cSld>
  <p:clrMapOvr>
    <a:masterClrMapping/>
  </p:clrMapOvr>
  <p:transition spd="med">
    <p:randomBar dir="vert"/>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smtClean="0"/>
            </a:lvl1pPr>
          </a:lstStyle>
          <a:p>
            <a:pPr>
              <a:defRPr/>
            </a:pPr>
            <a:fld id="{10411263-235D-EE43-A9EB-676E52BC1154}" type="slidenum">
              <a:rPr lang="en-US"/>
              <a:pPr>
                <a:defRPr/>
              </a:pPr>
              <a:t>‹#›</a:t>
            </a:fld>
            <a:endParaRPr lang="en-US"/>
          </a:p>
        </p:txBody>
      </p:sp>
    </p:spTree>
    <p:extLst>
      <p:ext uri="{BB962C8B-B14F-4D97-AF65-F5344CB8AC3E}">
        <p14:creationId xmlns:p14="http://schemas.microsoft.com/office/powerpoint/2010/main" val="1517787866"/>
      </p:ext>
    </p:extLst>
  </p:cSld>
  <p:clrMapOvr>
    <a:masterClrMapping/>
  </p:clrMapOvr>
  <p:transition spd="med">
    <p:randomBar dir="vert"/>
  </p:transition>
</p:sldLayout>
</file>

<file path=ppt/slideLayouts/slideLayout84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A2C22499-63D3-2E47-90E3-AA200D605090}" type="slidenum">
              <a:rPr lang="en-US"/>
              <a:pPr>
                <a:defRPr/>
              </a:pPr>
              <a:t>‹#›</a:t>
            </a:fld>
            <a:endParaRPr lang="en-US"/>
          </a:p>
        </p:txBody>
      </p:sp>
    </p:spTree>
    <p:extLst>
      <p:ext uri="{BB962C8B-B14F-4D97-AF65-F5344CB8AC3E}">
        <p14:creationId xmlns:p14="http://schemas.microsoft.com/office/powerpoint/2010/main" val="2813950406"/>
      </p:ext>
    </p:extLst>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type="title" preserve="1">
  <p:cSld name="Title Slide">
    <p:bg bwMode="invGray">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86050" name="Rectangle 1026"/>
          <p:cNvSpPr>
            <a:spLocks noGrp="1" noChangeArrowheads="1"/>
          </p:cNvSpPr>
          <p:nvPr>
            <p:ph type="ctrTitle"/>
          </p:nvPr>
        </p:nvSpPr>
        <p:spPr>
          <a:xfrm>
            <a:off x="838200" y="1981200"/>
            <a:ext cx="6553200" cy="990600"/>
          </a:xfrm>
        </p:spPr>
        <p:txBody>
          <a:bodyPr/>
          <a:lstStyle>
            <a:lvl1pPr>
              <a:defRPr sz="4000"/>
            </a:lvl1pPr>
          </a:lstStyle>
          <a:p>
            <a:r>
              <a:rPr lang="en-US"/>
              <a:t>Click to edit Master title style</a:t>
            </a:r>
          </a:p>
        </p:txBody>
      </p:sp>
      <p:sp>
        <p:nvSpPr>
          <p:cNvPr id="386051" name="Rectangle 1027"/>
          <p:cNvSpPr>
            <a:spLocks noGrp="1" noChangeArrowheads="1"/>
          </p:cNvSpPr>
          <p:nvPr>
            <p:ph type="subTitle" idx="1"/>
          </p:nvPr>
        </p:nvSpPr>
        <p:spPr>
          <a:xfrm>
            <a:off x="838200" y="3048000"/>
            <a:ext cx="6553200" cy="1219200"/>
          </a:xfrm>
        </p:spPr>
        <p:txBody>
          <a:bodyPr anchor="ctr"/>
          <a:lstStyle>
            <a:lvl1pPr marL="0" indent="0">
              <a:buFont typeface="Wingdings" pitchFamily="-108" charset="2"/>
              <a:buNone/>
              <a:defRPr/>
            </a:lvl1pPr>
          </a:lstStyle>
          <a:p>
            <a:r>
              <a:rPr lang="en-US"/>
              <a:t>Click to edit Master subtitle style</a:t>
            </a:r>
          </a:p>
        </p:txBody>
      </p:sp>
      <p:sp>
        <p:nvSpPr>
          <p:cNvPr id="4" name="Rectangle 1028"/>
          <p:cNvSpPr>
            <a:spLocks noGrp="1" noChangeArrowheads="1"/>
          </p:cNvSpPr>
          <p:nvPr>
            <p:ph type="dt" sz="half" idx="10"/>
          </p:nvPr>
        </p:nvSpPr>
        <p:spPr>
          <a:xfrm>
            <a:off x="838200" y="6248400"/>
            <a:ext cx="1905000" cy="457200"/>
          </a:xfrm>
        </p:spPr>
        <p:txBody>
          <a:bodyPr/>
          <a:lstStyle>
            <a:lvl1pPr>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xfrm>
            <a:off x="3505200" y="6248400"/>
            <a:ext cx="2895600" cy="457200"/>
          </a:xfrm>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xfrm>
            <a:off x="7086600" y="6248400"/>
            <a:ext cx="1905000" cy="457200"/>
          </a:xfrm>
        </p:spPr>
        <p:txBody>
          <a:bodyPr/>
          <a:lstStyle>
            <a:lvl1pPr>
              <a:defRPr/>
            </a:lvl1pPr>
          </a:lstStyle>
          <a:p>
            <a:pPr>
              <a:defRPr/>
            </a:pPr>
            <a:fld id="{75177E2C-CB54-4045-B7B7-B71AB7EA8ED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04111055"/>
      </p:ext>
    </p:extLst>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B61CA131-B6C6-6043-9015-CED182AB56E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6036680"/>
      </p:ext>
    </p:extLst>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6611D814-1A51-FF47-9F20-6065B5E55E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15810047"/>
      </p:ext>
    </p:extLst>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371600"/>
            <a:ext cx="3695700" cy="4724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86300" y="1371600"/>
            <a:ext cx="3695700" cy="4724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1739E099-62B8-5C4B-B65B-1D3CD854738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35308533"/>
      </p:ext>
    </p:extLst>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030"/>
          <p:cNvSpPr>
            <a:spLocks noGrp="1" noChangeArrowheads="1"/>
          </p:cNvSpPr>
          <p:nvPr>
            <p:ph type="sldNum" sz="quarter" idx="12"/>
          </p:nvPr>
        </p:nvSpPr>
        <p:spPr>
          <a:ln/>
        </p:spPr>
        <p:txBody>
          <a:bodyPr/>
          <a:lstStyle>
            <a:lvl1pPr>
              <a:defRPr/>
            </a:lvl1pPr>
          </a:lstStyle>
          <a:p>
            <a:pPr>
              <a:defRPr/>
            </a:pPr>
            <a:fld id="{66CD2F22-2D72-F544-B863-D516D451075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70964574"/>
      </p:ext>
    </p:extLst>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030"/>
          <p:cNvSpPr>
            <a:spLocks noGrp="1" noChangeArrowheads="1"/>
          </p:cNvSpPr>
          <p:nvPr>
            <p:ph type="sldNum" sz="quarter" idx="12"/>
          </p:nvPr>
        </p:nvSpPr>
        <p:spPr>
          <a:ln/>
        </p:spPr>
        <p:txBody>
          <a:bodyPr/>
          <a:lstStyle>
            <a:lvl1pPr>
              <a:defRPr/>
            </a:lvl1pPr>
          </a:lstStyle>
          <a:p>
            <a:pPr>
              <a:defRPr/>
            </a:pPr>
            <a:fld id="{BD16529B-4949-E84F-868F-004171585EB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76311679"/>
      </p:ext>
    </p:extLst>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030"/>
          <p:cNvSpPr>
            <a:spLocks noGrp="1" noChangeArrowheads="1"/>
          </p:cNvSpPr>
          <p:nvPr>
            <p:ph type="sldNum" sz="quarter" idx="12"/>
          </p:nvPr>
        </p:nvSpPr>
        <p:spPr>
          <a:ln/>
        </p:spPr>
        <p:txBody>
          <a:bodyPr/>
          <a:lstStyle>
            <a:lvl1pPr>
              <a:defRPr/>
            </a:lvl1pPr>
          </a:lstStyle>
          <a:p>
            <a:pPr>
              <a:defRPr/>
            </a:pPr>
            <a:fld id="{03276B5C-BFB1-0E4F-A2DD-2BE75BC9145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46779552"/>
      </p:ext>
    </p:extLst>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4A056596-39D9-C64E-8E1E-A41335A58E4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71417558"/>
      </p:ext>
    </p:extLst>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32CC74B3-4FAB-5E4B-B43C-7816EF0FF6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63474208"/>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smtClean="0"/>
            </a:lvl1pPr>
          </a:lstStyle>
          <a:p>
            <a:pPr>
              <a:defRPr/>
            </a:pPr>
            <a:fld id="{6AE2DC32-3E31-FA42-BB37-D4EB2911161D}" type="slidenum">
              <a:rPr lang="en-US"/>
              <a:pPr>
                <a:defRPr/>
              </a:pPr>
              <a:t>‹#›</a:t>
            </a:fld>
            <a:endParaRPr lang="en-US"/>
          </a:p>
        </p:txBody>
      </p:sp>
    </p:spTree>
    <p:extLst>
      <p:ext uri="{BB962C8B-B14F-4D97-AF65-F5344CB8AC3E}">
        <p14:creationId xmlns:p14="http://schemas.microsoft.com/office/powerpoint/2010/main" val="2763004370"/>
      </p:ext>
    </p:extLst>
  </p:cSld>
  <p:clrMapOvr>
    <a:masterClrMapping/>
  </p:clrMapOvr>
  <p:transition spd="med">
    <p:randomBar dir="vert"/>
  </p:transition>
</p:sldLayout>
</file>

<file path=ppt/slideLayouts/slideLayout8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35BF0F7E-FC0A-EE4A-B88E-890BEB1D844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52365869"/>
      </p:ext>
    </p:extLst>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96050" y="381000"/>
            <a:ext cx="188595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81000"/>
            <a:ext cx="550545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AC09113D-EFDC-4843-9603-86017D20014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48642843"/>
      </p:ext>
    </p:extLst>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type="title" preserve="1">
  <p:cSld name="Title Slide">
    <p:bg bwMode="invGray">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86050" name="Rectangle 1026"/>
          <p:cNvSpPr>
            <a:spLocks noGrp="1" noChangeArrowheads="1"/>
          </p:cNvSpPr>
          <p:nvPr>
            <p:ph type="ctrTitle"/>
          </p:nvPr>
        </p:nvSpPr>
        <p:spPr>
          <a:xfrm>
            <a:off x="838200" y="1981200"/>
            <a:ext cx="6553200" cy="990600"/>
          </a:xfrm>
        </p:spPr>
        <p:txBody>
          <a:bodyPr/>
          <a:lstStyle>
            <a:lvl1pPr>
              <a:defRPr sz="4000"/>
            </a:lvl1pPr>
          </a:lstStyle>
          <a:p>
            <a:r>
              <a:rPr lang="en-US"/>
              <a:t>Click to edit Master title style</a:t>
            </a:r>
          </a:p>
        </p:txBody>
      </p:sp>
      <p:sp>
        <p:nvSpPr>
          <p:cNvPr id="386051" name="Rectangle 1027"/>
          <p:cNvSpPr>
            <a:spLocks noGrp="1" noChangeArrowheads="1"/>
          </p:cNvSpPr>
          <p:nvPr>
            <p:ph type="subTitle" idx="1"/>
          </p:nvPr>
        </p:nvSpPr>
        <p:spPr>
          <a:xfrm>
            <a:off x="838200" y="3048000"/>
            <a:ext cx="6553200" cy="1219200"/>
          </a:xfrm>
        </p:spPr>
        <p:txBody>
          <a:bodyPr anchor="ctr"/>
          <a:lstStyle>
            <a:lvl1pPr marL="0" indent="0">
              <a:buFont typeface="Wingdings" pitchFamily="-108" charset="2"/>
              <a:buNone/>
              <a:defRPr/>
            </a:lvl1pPr>
          </a:lstStyle>
          <a:p>
            <a:r>
              <a:rPr lang="en-US"/>
              <a:t>Click to edit Master subtitle style</a:t>
            </a:r>
          </a:p>
        </p:txBody>
      </p:sp>
      <p:sp>
        <p:nvSpPr>
          <p:cNvPr id="4" name="Rectangle 1028"/>
          <p:cNvSpPr>
            <a:spLocks noGrp="1" noChangeArrowheads="1"/>
          </p:cNvSpPr>
          <p:nvPr>
            <p:ph type="dt" sz="half" idx="10"/>
          </p:nvPr>
        </p:nvSpPr>
        <p:spPr>
          <a:xfrm>
            <a:off x="838200" y="6248400"/>
            <a:ext cx="1905000" cy="457200"/>
          </a:xfrm>
        </p:spPr>
        <p:txBody>
          <a:bodyPr/>
          <a:lstStyle>
            <a:lvl1pPr>
              <a:defRPr/>
            </a:lvl1pPr>
          </a:lstStyle>
          <a:p>
            <a:endParaRPr lang="zh-CN" altLang="en-US"/>
          </a:p>
        </p:txBody>
      </p:sp>
      <p:sp>
        <p:nvSpPr>
          <p:cNvPr id="5" name="Rectangle 1029"/>
          <p:cNvSpPr>
            <a:spLocks noGrp="1" noChangeArrowheads="1"/>
          </p:cNvSpPr>
          <p:nvPr>
            <p:ph type="ftr" sz="quarter" idx="11"/>
          </p:nvPr>
        </p:nvSpPr>
        <p:spPr>
          <a:xfrm>
            <a:off x="3505200" y="6248400"/>
            <a:ext cx="2895600" cy="457200"/>
          </a:xfrm>
        </p:spPr>
        <p:txBody>
          <a:bodyPr/>
          <a:lstStyle>
            <a:lvl1pPr>
              <a:defRPr/>
            </a:lvl1pPr>
          </a:lstStyle>
          <a:p>
            <a:endParaRPr lang="zh-CN" altLang="en-US"/>
          </a:p>
        </p:txBody>
      </p:sp>
      <p:sp>
        <p:nvSpPr>
          <p:cNvPr id="6" name="Rectangle 1030"/>
          <p:cNvSpPr>
            <a:spLocks noGrp="1" noChangeArrowheads="1"/>
          </p:cNvSpPr>
          <p:nvPr>
            <p:ph type="sldNum" sz="quarter" idx="12"/>
          </p:nvPr>
        </p:nvSpPr>
        <p:spPr>
          <a:xfrm>
            <a:off x="7086600" y="6248400"/>
            <a:ext cx="1905000" cy="457200"/>
          </a:xfrm>
        </p:spPr>
        <p:txBody>
          <a:bodyPr/>
          <a:lstStyle>
            <a:lvl1pPr>
              <a:defRPr/>
            </a:lvl1pPr>
          </a:lstStyle>
          <a:p>
            <a:fld id="{48D8578A-C782-D149-95C7-7112604FE653}" type="slidenum">
              <a:rPr lang="zh-CN" altLang="en-US"/>
              <a:pPr/>
              <a:t>‹#›</a:t>
            </a:fld>
            <a:endParaRPr lang="en-US" altLang="zh-CN"/>
          </a:p>
        </p:txBody>
      </p:sp>
    </p:spTree>
    <p:extLst>
      <p:ext uri="{BB962C8B-B14F-4D97-AF65-F5344CB8AC3E}">
        <p14:creationId xmlns:p14="http://schemas.microsoft.com/office/powerpoint/2010/main" val="975157460"/>
      </p:ext>
    </p:extLst>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zh-CN" altLang="en-US"/>
          </a:p>
        </p:txBody>
      </p:sp>
      <p:sp>
        <p:nvSpPr>
          <p:cNvPr id="5" name="Rectangle 1029"/>
          <p:cNvSpPr>
            <a:spLocks noGrp="1" noChangeArrowheads="1"/>
          </p:cNvSpPr>
          <p:nvPr>
            <p:ph type="ftr" sz="quarter" idx="11"/>
          </p:nvPr>
        </p:nvSpPr>
        <p:spPr>
          <a:ln/>
        </p:spPr>
        <p:txBody>
          <a:bodyPr/>
          <a:lstStyle>
            <a:lvl1pPr>
              <a:defRPr/>
            </a:lvl1pPr>
          </a:lstStyle>
          <a:p>
            <a:endParaRPr lang="zh-CN" altLang="en-US"/>
          </a:p>
        </p:txBody>
      </p:sp>
      <p:sp>
        <p:nvSpPr>
          <p:cNvPr id="6" name="Rectangle 1030"/>
          <p:cNvSpPr>
            <a:spLocks noGrp="1" noChangeArrowheads="1"/>
          </p:cNvSpPr>
          <p:nvPr>
            <p:ph type="sldNum" sz="quarter" idx="12"/>
          </p:nvPr>
        </p:nvSpPr>
        <p:spPr>
          <a:ln/>
        </p:spPr>
        <p:txBody>
          <a:bodyPr/>
          <a:lstStyle>
            <a:lvl1pPr>
              <a:defRPr/>
            </a:lvl1pPr>
          </a:lstStyle>
          <a:p>
            <a:fld id="{26505F95-ECC1-EC4E-AB2A-36FC4E3E0AD5}" type="slidenum">
              <a:rPr lang="zh-CN" altLang="en-US"/>
              <a:pPr/>
              <a:t>‹#›</a:t>
            </a:fld>
            <a:endParaRPr lang="en-US" altLang="zh-CN"/>
          </a:p>
        </p:txBody>
      </p:sp>
    </p:spTree>
    <p:extLst>
      <p:ext uri="{BB962C8B-B14F-4D97-AF65-F5344CB8AC3E}">
        <p14:creationId xmlns:p14="http://schemas.microsoft.com/office/powerpoint/2010/main" val="2097185144"/>
      </p:ext>
    </p:extLst>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endParaRPr lang="zh-CN" altLang="en-US"/>
          </a:p>
        </p:txBody>
      </p:sp>
      <p:sp>
        <p:nvSpPr>
          <p:cNvPr id="5" name="Rectangle 1029"/>
          <p:cNvSpPr>
            <a:spLocks noGrp="1" noChangeArrowheads="1"/>
          </p:cNvSpPr>
          <p:nvPr>
            <p:ph type="ftr" sz="quarter" idx="11"/>
          </p:nvPr>
        </p:nvSpPr>
        <p:spPr>
          <a:ln/>
        </p:spPr>
        <p:txBody>
          <a:bodyPr/>
          <a:lstStyle>
            <a:lvl1pPr>
              <a:defRPr/>
            </a:lvl1pPr>
          </a:lstStyle>
          <a:p>
            <a:endParaRPr lang="zh-CN" altLang="en-US"/>
          </a:p>
        </p:txBody>
      </p:sp>
      <p:sp>
        <p:nvSpPr>
          <p:cNvPr id="6" name="Rectangle 1030"/>
          <p:cNvSpPr>
            <a:spLocks noGrp="1" noChangeArrowheads="1"/>
          </p:cNvSpPr>
          <p:nvPr>
            <p:ph type="sldNum" sz="quarter" idx="12"/>
          </p:nvPr>
        </p:nvSpPr>
        <p:spPr>
          <a:ln/>
        </p:spPr>
        <p:txBody>
          <a:bodyPr/>
          <a:lstStyle>
            <a:lvl1pPr>
              <a:defRPr/>
            </a:lvl1pPr>
          </a:lstStyle>
          <a:p>
            <a:fld id="{62EBF59E-7E3B-5147-84BC-B6A65D5F418D}" type="slidenum">
              <a:rPr lang="zh-CN" altLang="en-US"/>
              <a:pPr/>
              <a:t>‹#›</a:t>
            </a:fld>
            <a:endParaRPr lang="en-US" altLang="zh-CN"/>
          </a:p>
        </p:txBody>
      </p:sp>
    </p:spTree>
    <p:extLst>
      <p:ext uri="{BB962C8B-B14F-4D97-AF65-F5344CB8AC3E}">
        <p14:creationId xmlns:p14="http://schemas.microsoft.com/office/powerpoint/2010/main" val="57629582"/>
      </p:ext>
    </p:extLst>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371600"/>
            <a:ext cx="3695700" cy="4724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86300" y="1371600"/>
            <a:ext cx="3695700" cy="4724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endParaRPr lang="zh-CN" altLang="en-US"/>
          </a:p>
        </p:txBody>
      </p:sp>
      <p:sp>
        <p:nvSpPr>
          <p:cNvPr id="6" name="Rectangle 1029"/>
          <p:cNvSpPr>
            <a:spLocks noGrp="1" noChangeArrowheads="1"/>
          </p:cNvSpPr>
          <p:nvPr>
            <p:ph type="ftr" sz="quarter" idx="11"/>
          </p:nvPr>
        </p:nvSpPr>
        <p:spPr>
          <a:ln/>
        </p:spPr>
        <p:txBody>
          <a:bodyPr/>
          <a:lstStyle>
            <a:lvl1pPr>
              <a:defRPr/>
            </a:lvl1pPr>
          </a:lstStyle>
          <a:p>
            <a:endParaRPr lang="zh-CN" altLang="en-US"/>
          </a:p>
        </p:txBody>
      </p:sp>
      <p:sp>
        <p:nvSpPr>
          <p:cNvPr id="7" name="Rectangle 1030"/>
          <p:cNvSpPr>
            <a:spLocks noGrp="1" noChangeArrowheads="1"/>
          </p:cNvSpPr>
          <p:nvPr>
            <p:ph type="sldNum" sz="quarter" idx="12"/>
          </p:nvPr>
        </p:nvSpPr>
        <p:spPr>
          <a:ln/>
        </p:spPr>
        <p:txBody>
          <a:bodyPr/>
          <a:lstStyle>
            <a:lvl1pPr>
              <a:defRPr/>
            </a:lvl1pPr>
          </a:lstStyle>
          <a:p>
            <a:fld id="{6A336366-9C13-2245-A3BD-5FC430185CDB}" type="slidenum">
              <a:rPr lang="zh-CN" altLang="en-US"/>
              <a:pPr/>
              <a:t>‹#›</a:t>
            </a:fld>
            <a:endParaRPr lang="en-US" altLang="zh-CN"/>
          </a:p>
        </p:txBody>
      </p:sp>
    </p:spTree>
    <p:extLst>
      <p:ext uri="{BB962C8B-B14F-4D97-AF65-F5344CB8AC3E}">
        <p14:creationId xmlns:p14="http://schemas.microsoft.com/office/powerpoint/2010/main" val="3182798812"/>
      </p:ext>
    </p:extLst>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endParaRPr lang="zh-CN" altLang="en-US"/>
          </a:p>
        </p:txBody>
      </p:sp>
      <p:sp>
        <p:nvSpPr>
          <p:cNvPr id="8" name="Rectangle 1029"/>
          <p:cNvSpPr>
            <a:spLocks noGrp="1" noChangeArrowheads="1"/>
          </p:cNvSpPr>
          <p:nvPr>
            <p:ph type="ftr" sz="quarter" idx="11"/>
          </p:nvPr>
        </p:nvSpPr>
        <p:spPr>
          <a:ln/>
        </p:spPr>
        <p:txBody>
          <a:bodyPr/>
          <a:lstStyle>
            <a:lvl1pPr>
              <a:defRPr/>
            </a:lvl1pPr>
          </a:lstStyle>
          <a:p>
            <a:endParaRPr lang="zh-CN" altLang="en-US"/>
          </a:p>
        </p:txBody>
      </p:sp>
      <p:sp>
        <p:nvSpPr>
          <p:cNvPr id="9" name="Rectangle 1030"/>
          <p:cNvSpPr>
            <a:spLocks noGrp="1" noChangeArrowheads="1"/>
          </p:cNvSpPr>
          <p:nvPr>
            <p:ph type="sldNum" sz="quarter" idx="12"/>
          </p:nvPr>
        </p:nvSpPr>
        <p:spPr>
          <a:ln/>
        </p:spPr>
        <p:txBody>
          <a:bodyPr/>
          <a:lstStyle>
            <a:lvl1pPr>
              <a:defRPr/>
            </a:lvl1pPr>
          </a:lstStyle>
          <a:p>
            <a:fld id="{86DE439C-2ADD-E840-ABD6-61CD6C21FF33}" type="slidenum">
              <a:rPr lang="zh-CN" altLang="en-US"/>
              <a:pPr/>
              <a:t>‹#›</a:t>
            </a:fld>
            <a:endParaRPr lang="en-US" altLang="zh-CN"/>
          </a:p>
        </p:txBody>
      </p:sp>
    </p:spTree>
    <p:extLst>
      <p:ext uri="{BB962C8B-B14F-4D97-AF65-F5344CB8AC3E}">
        <p14:creationId xmlns:p14="http://schemas.microsoft.com/office/powerpoint/2010/main" val="416309320"/>
      </p:ext>
    </p:extLst>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endParaRPr lang="zh-CN" altLang="en-US"/>
          </a:p>
        </p:txBody>
      </p:sp>
      <p:sp>
        <p:nvSpPr>
          <p:cNvPr id="4" name="Rectangle 1029"/>
          <p:cNvSpPr>
            <a:spLocks noGrp="1" noChangeArrowheads="1"/>
          </p:cNvSpPr>
          <p:nvPr>
            <p:ph type="ftr" sz="quarter" idx="11"/>
          </p:nvPr>
        </p:nvSpPr>
        <p:spPr>
          <a:ln/>
        </p:spPr>
        <p:txBody>
          <a:bodyPr/>
          <a:lstStyle>
            <a:lvl1pPr>
              <a:defRPr/>
            </a:lvl1pPr>
          </a:lstStyle>
          <a:p>
            <a:endParaRPr lang="zh-CN" altLang="en-US"/>
          </a:p>
        </p:txBody>
      </p:sp>
      <p:sp>
        <p:nvSpPr>
          <p:cNvPr id="5" name="Rectangle 1030"/>
          <p:cNvSpPr>
            <a:spLocks noGrp="1" noChangeArrowheads="1"/>
          </p:cNvSpPr>
          <p:nvPr>
            <p:ph type="sldNum" sz="quarter" idx="12"/>
          </p:nvPr>
        </p:nvSpPr>
        <p:spPr>
          <a:ln/>
        </p:spPr>
        <p:txBody>
          <a:bodyPr/>
          <a:lstStyle>
            <a:lvl1pPr>
              <a:defRPr/>
            </a:lvl1pPr>
          </a:lstStyle>
          <a:p>
            <a:fld id="{68C35FC5-33F7-FF4F-AB5C-B231C42F6AEF}" type="slidenum">
              <a:rPr lang="zh-CN" altLang="en-US"/>
              <a:pPr/>
              <a:t>‹#›</a:t>
            </a:fld>
            <a:endParaRPr lang="en-US" altLang="zh-CN"/>
          </a:p>
        </p:txBody>
      </p:sp>
    </p:spTree>
    <p:extLst>
      <p:ext uri="{BB962C8B-B14F-4D97-AF65-F5344CB8AC3E}">
        <p14:creationId xmlns:p14="http://schemas.microsoft.com/office/powerpoint/2010/main" val="3838664193"/>
      </p:ext>
    </p:extLst>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endParaRPr lang="zh-CN" altLang="en-US"/>
          </a:p>
        </p:txBody>
      </p:sp>
      <p:sp>
        <p:nvSpPr>
          <p:cNvPr id="3" name="Rectangle 1029"/>
          <p:cNvSpPr>
            <a:spLocks noGrp="1" noChangeArrowheads="1"/>
          </p:cNvSpPr>
          <p:nvPr>
            <p:ph type="ftr" sz="quarter" idx="11"/>
          </p:nvPr>
        </p:nvSpPr>
        <p:spPr>
          <a:ln/>
        </p:spPr>
        <p:txBody>
          <a:bodyPr/>
          <a:lstStyle>
            <a:lvl1pPr>
              <a:defRPr/>
            </a:lvl1pPr>
          </a:lstStyle>
          <a:p>
            <a:endParaRPr lang="zh-CN" altLang="en-US"/>
          </a:p>
        </p:txBody>
      </p:sp>
      <p:sp>
        <p:nvSpPr>
          <p:cNvPr id="4" name="Rectangle 1030"/>
          <p:cNvSpPr>
            <a:spLocks noGrp="1" noChangeArrowheads="1"/>
          </p:cNvSpPr>
          <p:nvPr>
            <p:ph type="sldNum" sz="quarter" idx="12"/>
          </p:nvPr>
        </p:nvSpPr>
        <p:spPr>
          <a:ln/>
        </p:spPr>
        <p:txBody>
          <a:bodyPr/>
          <a:lstStyle>
            <a:lvl1pPr>
              <a:defRPr/>
            </a:lvl1pPr>
          </a:lstStyle>
          <a:p>
            <a:fld id="{9979A925-BDD4-DA41-8D7E-38D8AD301765}" type="slidenum">
              <a:rPr lang="zh-CN" altLang="en-US"/>
              <a:pPr/>
              <a:t>‹#›</a:t>
            </a:fld>
            <a:endParaRPr lang="en-US" altLang="zh-CN"/>
          </a:p>
        </p:txBody>
      </p:sp>
    </p:spTree>
    <p:extLst>
      <p:ext uri="{BB962C8B-B14F-4D97-AF65-F5344CB8AC3E}">
        <p14:creationId xmlns:p14="http://schemas.microsoft.com/office/powerpoint/2010/main" val="4104519700"/>
      </p:ext>
    </p:extLst>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zh-CN" altLang="en-US"/>
          </a:p>
        </p:txBody>
      </p:sp>
      <p:sp>
        <p:nvSpPr>
          <p:cNvPr id="6" name="Rectangle 1029"/>
          <p:cNvSpPr>
            <a:spLocks noGrp="1" noChangeArrowheads="1"/>
          </p:cNvSpPr>
          <p:nvPr>
            <p:ph type="ftr" sz="quarter" idx="11"/>
          </p:nvPr>
        </p:nvSpPr>
        <p:spPr>
          <a:ln/>
        </p:spPr>
        <p:txBody>
          <a:bodyPr/>
          <a:lstStyle>
            <a:lvl1pPr>
              <a:defRPr/>
            </a:lvl1pPr>
          </a:lstStyle>
          <a:p>
            <a:endParaRPr lang="zh-CN" altLang="en-US"/>
          </a:p>
        </p:txBody>
      </p:sp>
      <p:sp>
        <p:nvSpPr>
          <p:cNvPr id="7" name="Rectangle 1030"/>
          <p:cNvSpPr>
            <a:spLocks noGrp="1" noChangeArrowheads="1"/>
          </p:cNvSpPr>
          <p:nvPr>
            <p:ph type="sldNum" sz="quarter" idx="12"/>
          </p:nvPr>
        </p:nvSpPr>
        <p:spPr>
          <a:ln/>
        </p:spPr>
        <p:txBody>
          <a:bodyPr/>
          <a:lstStyle>
            <a:lvl1pPr>
              <a:defRPr/>
            </a:lvl1pPr>
          </a:lstStyle>
          <a:p>
            <a:fld id="{FDA75903-077F-1742-92B6-6F80A0E728B3}" type="slidenum">
              <a:rPr lang="zh-CN" altLang="en-US"/>
              <a:pPr/>
              <a:t>‹#›</a:t>
            </a:fld>
            <a:endParaRPr lang="en-US" altLang="zh-CN"/>
          </a:p>
        </p:txBody>
      </p:sp>
    </p:spTree>
    <p:extLst>
      <p:ext uri="{BB962C8B-B14F-4D97-AF65-F5344CB8AC3E}">
        <p14:creationId xmlns:p14="http://schemas.microsoft.com/office/powerpoint/2010/main" val="2677327344"/>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672942128"/>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zh-CN" altLang="en-US"/>
          </a:p>
        </p:txBody>
      </p:sp>
      <p:sp>
        <p:nvSpPr>
          <p:cNvPr id="6" name="Rectangle 1029"/>
          <p:cNvSpPr>
            <a:spLocks noGrp="1" noChangeArrowheads="1"/>
          </p:cNvSpPr>
          <p:nvPr>
            <p:ph type="ftr" sz="quarter" idx="11"/>
          </p:nvPr>
        </p:nvSpPr>
        <p:spPr>
          <a:ln/>
        </p:spPr>
        <p:txBody>
          <a:bodyPr/>
          <a:lstStyle>
            <a:lvl1pPr>
              <a:defRPr/>
            </a:lvl1pPr>
          </a:lstStyle>
          <a:p>
            <a:endParaRPr lang="zh-CN" altLang="en-US"/>
          </a:p>
        </p:txBody>
      </p:sp>
      <p:sp>
        <p:nvSpPr>
          <p:cNvPr id="7" name="Rectangle 1030"/>
          <p:cNvSpPr>
            <a:spLocks noGrp="1" noChangeArrowheads="1"/>
          </p:cNvSpPr>
          <p:nvPr>
            <p:ph type="sldNum" sz="quarter" idx="12"/>
          </p:nvPr>
        </p:nvSpPr>
        <p:spPr>
          <a:ln/>
        </p:spPr>
        <p:txBody>
          <a:bodyPr/>
          <a:lstStyle>
            <a:lvl1pPr>
              <a:defRPr/>
            </a:lvl1pPr>
          </a:lstStyle>
          <a:p>
            <a:fld id="{9FDC053C-4D22-5B46-9C3C-E84A1CB9E987}" type="slidenum">
              <a:rPr lang="zh-CN" altLang="en-US"/>
              <a:pPr/>
              <a:t>‹#›</a:t>
            </a:fld>
            <a:endParaRPr lang="en-US" altLang="zh-CN"/>
          </a:p>
        </p:txBody>
      </p:sp>
    </p:spTree>
    <p:extLst>
      <p:ext uri="{BB962C8B-B14F-4D97-AF65-F5344CB8AC3E}">
        <p14:creationId xmlns:p14="http://schemas.microsoft.com/office/powerpoint/2010/main" val="3411097317"/>
      </p:ext>
    </p:extLst>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zh-CN" altLang="en-US"/>
          </a:p>
        </p:txBody>
      </p:sp>
      <p:sp>
        <p:nvSpPr>
          <p:cNvPr id="5" name="Rectangle 1029"/>
          <p:cNvSpPr>
            <a:spLocks noGrp="1" noChangeArrowheads="1"/>
          </p:cNvSpPr>
          <p:nvPr>
            <p:ph type="ftr" sz="quarter" idx="11"/>
          </p:nvPr>
        </p:nvSpPr>
        <p:spPr>
          <a:ln/>
        </p:spPr>
        <p:txBody>
          <a:bodyPr/>
          <a:lstStyle>
            <a:lvl1pPr>
              <a:defRPr/>
            </a:lvl1pPr>
          </a:lstStyle>
          <a:p>
            <a:endParaRPr lang="zh-CN" altLang="en-US"/>
          </a:p>
        </p:txBody>
      </p:sp>
      <p:sp>
        <p:nvSpPr>
          <p:cNvPr id="6" name="Rectangle 1030"/>
          <p:cNvSpPr>
            <a:spLocks noGrp="1" noChangeArrowheads="1"/>
          </p:cNvSpPr>
          <p:nvPr>
            <p:ph type="sldNum" sz="quarter" idx="12"/>
          </p:nvPr>
        </p:nvSpPr>
        <p:spPr>
          <a:ln/>
        </p:spPr>
        <p:txBody>
          <a:bodyPr/>
          <a:lstStyle>
            <a:lvl1pPr>
              <a:defRPr/>
            </a:lvl1pPr>
          </a:lstStyle>
          <a:p>
            <a:fld id="{2452B4B9-A200-8F4D-9F5F-86E14DB9150E}" type="slidenum">
              <a:rPr lang="zh-CN" altLang="en-US"/>
              <a:pPr/>
              <a:t>‹#›</a:t>
            </a:fld>
            <a:endParaRPr lang="en-US" altLang="zh-CN"/>
          </a:p>
        </p:txBody>
      </p:sp>
    </p:spTree>
    <p:extLst>
      <p:ext uri="{BB962C8B-B14F-4D97-AF65-F5344CB8AC3E}">
        <p14:creationId xmlns:p14="http://schemas.microsoft.com/office/powerpoint/2010/main" val="1514644888"/>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96050" y="381000"/>
            <a:ext cx="188595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81000"/>
            <a:ext cx="550545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zh-CN" altLang="en-US"/>
          </a:p>
        </p:txBody>
      </p:sp>
      <p:sp>
        <p:nvSpPr>
          <p:cNvPr id="5" name="Rectangle 1029"/>
          <p:cNvSpPr>
            <a:spLocks noGrp="1" noChangeArrowheads="1"/>
          </p:cNvSpPr>
          <p:nvPr>
            <p:ph type="ftr" sz="quarter" idx="11"/>
          </p:nvPr>
        </p:nvSpPr>
        <p:spPr>
          <a:ln/>
        </p:spPr>
        <p:txBody>
          <a:bodyPr/>
          <a:lstStyle>
            <a:lvl1pPr>
              <a:defRPr/>
            </a:lvl1pPr>
          </a:lstStyle>
          <a:p>
            <a:endParaRPr lang="zh-CN" altLang="en-US"/>
          </a:p>
        </p:txBody>
      </p:sp>
      <p:sp>
        <p:nvSpPr>
          <p:cNvPr id="6" name="Rectangle 1030"/>
          <p:cNvSpPr>
            <a:spLocks noGrp="1" noChangeArrowheads="1"/>
          </p:cNvSpPr>
          <p:nvPr>
            <p:ph type="sldNum" sz="quarter" idx="12"/>
          </p:nvPr>
        </p:nvSpPr>
        <p:spPr>
          <a:ln/>
        </p:spPr>
        <p:txBody>
          <a:bodyPr/>
          <a:lstStyle>
            <a:lvl1pPr>
              <a:defRPr/>
            </a:lvl1pPr>
          </a:lstStyle>
          <a:p>
            <a:fld id="{A08F8E09-D2D4-B741-9921-5D40974FB5BF}" type="slidenum">
              <a:rPr lang="zh-CN" altLang="en-US"/>
              <a:pPr/>
              <a:t>‹#›</a:t>
            </a:fld>
            <a:endParaRPr lang="en-US" altLang="zh-CN"/>
          </a:p>
        </p:txBody>
      </p:sp>
    </p:spTree>
    <p:extLst>
      <p:ext uri="{BB962C8B-B14F-4D97-AF65-F5344CB8AC3E}">
        <p14:creationId xmlns:p14="http://schemas.microsoft.com/office/powerpoint/2010/main" val="928724596"/>
      </p:ext>
    </p:extLst>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latin typeface="Arial"/>
              </a:rPr>
              <a:pPr/>
              <a:t>‹#›</a:t>
            </a:fld>
            <a:endParaRPr lang="en-US">
              <a:latin typeface="Arial"/>
            </a:endParaRPr>
          </a:p>
        </p:txBody>
      </p:sp>
    </p:spTree>
    <p:extLst>
      <p:ext uri="{BB962C8B-B14F-4D97-AF65-F5344CB8AC3E}">
        <p14:creationId xmlns:p14="http://schemas.microsoft.com/office/powerpoint/2010/main" val="2998376560"/>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latin typeface="Arial"/>
              </a:rPr>
              <a:pPr/>
              <a:t>‹#›</a:t>
            </a:fld>
            <a:endParaRPr lang="en-US">
              <a:latin typeface="Arial"/>
            </a:endParaRPr>
          </a:p>
        </p:txBody>
      </p:sp>
    </p:spTree>
    <p:extLst>
      <p:ext uri="{BB962C8B-B14F-4D97-AF65-F5344CB8AC3E}">
        <p14:creationId xmlns:p14="http://schemas.microsoft.com/office/powerpoint/2010/main" val="819152644"/>
      </p:ext>
    </p:extLst>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latin typeface="Arial"/>
              </a:rPr>
              <a:pPr/>
              <a:t>‹#›</a:t>
            </a:fld>
            <a:endParaRPr lang="en-US">
              <a:latin typeface="Arial"/>
            </a:endParaRPr>
          </a:p>
        </p:txBody>
      </p:sp>
    </p:spTree>
    <p:extLst>
      <p:ext uri="{BB962C8B-B14F-4D97-AF65-F5344CB8AC3E}">
        <p14:creationId xmlns:p14="http://schemas.microsoft.com/office/powerpoint/2010/main" val="2819962772"/>
      </p:ext>
    </p:extLst>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latin typeface="Arial"/>
              </a:rPr>
              <a:pPr/>
              <a:t>‹#›</a:t>
            </a:fld>
            <a:endParaRPr lang="en-US">
              <a:latin typeface="Arial"/>
            </a:endParaRPr>
          </a:p>
        </p:txBody>
      </p:sp>
    </p:spTree>
    <p:extLst>
      <p:ext uri="{BB962C8B-B14F-4D97-AF65-F5344CB8AC3E}">
        <p14:creationId xmlns:p14="http://schemas.microsoft.com/office/powerpoint/2010/main" val="3176344165"/>
      </p:ext>
    </p:extLst>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latin typeface="Arial"/>
              </a:rPr>
              <a:pPr/>
              <a:t>‹#›</a:t>
            </a:fld>
            <a:endParaRPr lang="en-US">
              <a:latin typeface="Arial"/>
            </a:endParaRPr>
          </a:p>
        </p:txBody>
      </p:sp>
    </p:spTree>
    <p:extLst>
      <p:ext uri="{BB962C8B-B14F-4D97-AF65-F5344CB8AC3E}">
        <p14:creationId xmlns:p14="http://schemas.microsoft.com/office/powerpoint/2010/main" val="149128308"/>
      </p:ext>
    </p:extLst>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latin typeface="Arial"/>
              </a:rPr>
              <a:pPr/>
              <a:t>‹#›</a:t>
            </a:fld>
            <a:endParaRPr lang="en-US">
              <a:latin typeface="Arial"/>
            </a:endParaRPr>
          </a:p>
        </p:txBody>
      </p:sp>
    </p:spTree>
    <p:extLst>
      <p:ext uri="{BB962C8B-B14F-4D97-AF65-F5344CB8AC3E}">
        <p14:creationId xmlns:p14="http://schemas.microsoft.com/office/powerpoint/2010/main" val="3998146895"/>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latin typeface="Arial"/>
              </a:rPr>
              <a:pPr/>
              <a:t>‹#›</a:t>
            </a:fld>
            <a:endParaRPr lang="en-US">
              <a:latin typeface="Arial"/>
            </a:endParaRPr>
          </a:p>
        </p:txBody>
      </p:sp>
    </p:spTree>
    <p:extLst>
      <p:ext uri="{BB962C8B-B14F-4D97-AF65-F5344CB8AC3E}">
        <p14:creationId xmlns:p14="http://schemas.microsoft.com/office/powerpoint/2010/main" val="1957385161"/>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499966893"/>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latin typeface="Arial"/>
              </a:rPr>
              <a:pPr/>
              <a:t>‹#›</a:t>
            </a:fld>
            <a:endParaRPr lang="en-US">
              <a:latin typeface="Arial"/>
            </a:endParaRPr>
          </a:p>
        </p:txBody>
      </p:sp>
    </p:spTree>
    <p:extLst>
      <p:ext uri="{BB962C8B-B14F-4D97-AF65-F5344CB8AC3E}">
        <p14:creationId xmlns:p14="http://schemas.microsoft.com/office/powerpoint/2010/main" val="1101265961"/>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latin typeface="Arial"/>
              </a:rPr>
              <a:pPr/>
              <a:t>‹#›</a:t>
            </a:fld>
            <a:endParaRPr lang="en-US">
              <a:latin typeface="Arial"/>
            </a:endParaRPr>
          </a:p>
        </p:txBody>
      </p:sp>
    </p:spTree>
    <p:extLst>
      <p:ext uri="{BB962C8B-B14F-4D97-AF65-F5344CB8AC3E}">
        <p14:creationId xmlns:p14="http://schemas.microsoft.com/office/powerpoint/2010/main" val="3478014114"/>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latin typeface="Arial"/>
              </a:rPr>
              <a:pPr/>
              <a:t>‹#›</a:t>
            </a:fld>
            <a:endParaRPr lang="en-US">
              <a:latin typeface="Arial"/>
            </a:endParaRPr>
          </a:p>
        </p:txBody>
      </p:sp>
    </p:spTree>
    <p:extLst>
      <p:ext uri="{BB962C8B-B14F-4D97-AF65-F5344CB8AC3E}">
        <p14:creationId xmlns:p14="http://schemas.microsoft.com/office/powerpoint/2010/main" val="2978740282"/>
      </p:ext>
    </p:extLst>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latin typeface="Arial"/>
              </a:rPr>
              <a:pPr/>
              <a:t>‹#›</a:t>
            </a:fld>
            <a:endParaRPr lang="en-US">
              <a:latin typeface="Arial"/>
            </a:endParaRPr>
          </a:p>
        </p:txBody>
      </p:sp>
    </p:spTree>
    <p:extLst>
      <p:ext uri="{BB962C8B-B14F-4D97-AF65-F5344CB8AC3E}">
        <p14:creationId xmlns:p14="http://schemas.microsoft.com/office/powerpoint/2010/main" val="1138988697"/>
      </p:ext>
    </p:extLst>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zh-CN" altLang="en-US" sz="2400">
                <a:solidFill>
                  <a:srgbClr val="003300"/>
                </a:solidFill>
                <a:latin typeface="Times New Roman"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zh-CN" altLang="en-US" sz="2400">
                <a:solidFill>
                  <a:srgbClr val="003300"/>
                </a:solidFill>
                <a:latin typeface="Times New Roman"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sz="2400">
                <a:solidFill>
                  <a:srgbClr val="003300"/>
                </a:solidFill>
                <a:latin typeface="Times New Roman"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zh-CN" altLang="en-US" sz="2400">
                <a:solidFill>
                  <a:srgbClr val="003300"/>
                </a:solidFill>
                <a:latin typeface="Times New Roman"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sz="2400">
                <a:solidFill>
                  <a:srgbClr val="003300"/>
                </a:solidFill>
                <a:latin typeface="Times New Roman"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zh-CN" altLang="en-US" sz="2400">
                <a:solidFill>
                  <a:srgbClr val="003300"/>
                </a:solidFill>
                <a:latin typeface="Times New Roman"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2690680401"/>
      </p:ext>
    </p:extLst>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260498921"/>
      </p:ext>
    </p:extLst>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620288804"/>
      </p:ext>
    </p:extLst>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49716227"/>
      </p:ext>
    </p:extLst>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497245590"/>
      </p:ext>
    </p:extLst>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506862883"/>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289355601"/>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05328108"/>
      </p:ext>
    </p:extLst>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784076864"/>
      </p:ext>
    </p:extLst>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375155495"/>
      </p:ext>
    </p:extLst>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698662239"/>
      </p:ext>
    </p:extLst>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841063831"/>
      </p:ext>
    </p:extLst>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558845479"/>
      </p:ext>
    </p:extLst>
  </p:cSld>
  <p:clrMapOvr>
    <a:masterClrMapping/>
  </p:clrMapOvr>
  <p:transition spd="med">
    <p:fade/>
  </p:transition>
</p:sldLayout>
</file>

<file path=ppt/slideLayouts/slideLayout8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04403787"/>
      </p:ext>
    </p:extLst>
  </p:cSld>
  <p:clrMapOvr>
    <a:masterClrMapping/>
  </p:clrMapOvr>
  <p:transition spd="med">
    <p:fade/>
  </p:transition>
</p:sldLayout>
</file>

<file path=ppt/slideLayouts/slideLayout8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864055558"/>
      </p:ext>
    </p:extLst>
  </p:cSld>
  <p:clrMapOvr>
    <a:masterClrMapping/>
  </p:clrMapOvr>
  <p:transition spd="med">
    <p:fade/>
  </p:transition>
</p:sldLayout>
</file>

<file path=ppt/slideLayouts/slideLayout8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79121018"/>
      </p:ext>
    </p:extLst>
  </p:cSld>
  <p:clrMapOvr>
    <a:masterClrMapping/>
  </p:clrMapOvr>
  <p:transition spd="med">
    <p:fade/>
  </p:transition>
</p:sldLayout>
</file>

<file path=ppt/slideLayouts/slideLayout8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94103265"/>
      </p:ext>
    </p:extLst>
  </p:cSld>
  <p:clrMapOvr>
    <a:masterClrMapping/>
  </p:clrMapOvr>
  <p:transition spd="med">
    <p:fade/>
  </p:transition>
</p:sldLayout>
</file>

<file path=ppt/slideLayouts/slideLayout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487846578"/>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507997831"/>
      </p:ext>
    </p:extLst>
  </p:cSld>
  <p:clrMapOvr>
    <a:masterClrMapping/>
  </p:clrMapOvr>
  <p:transition spd="med">
    <p:fade/>
  </p:transition>
</p:sldLayout>
</file>

<file path=ppt/slideLayouts/slideLayout8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426569937"/>
      </p:ext>
    </p:extLst>
  </p:cSld>
  <p:clrMapOvr>
    <a:masterClrMapping/>
  </p:clrMapOvr>
  <p:transition spd="med">
    <p:fade/>
  </p:transition>
</p:sldLayout>
</file>

<file path=ppt/slideLayouts/slideLayout8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486783213"/>
      </p:ext>
    </p:extLst>
  </p:cSld>
  <p:clrMapOvr>
    <a:masterClrMapping/>
  </p:clrMapOvr>
  <p:transition spd="med">
    <p:fade/>
  </p:transition>
</p:sldLayout>
</file>

<file path=ppt/slideLayouts/slideLayout8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363471246"/>
      </p:ext>
    </p:extLst>
  </p:cSld>
  <p:clrMapOvr>
    <a:masterClrMapping/>
  </p:clrMapOvr>
  <p:transition spd="med">
    <p:fade/>
  </p:transition>
</p:sldLayout>
</file>

<file path=ppt/slideLayouts/slideLayout8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40363889"/>
      </p:ext>
    </p:extLst>
  </p:cSld>
  <p:clrMapOvr>
    <a:masterClrMapping/>
  </p:clrMapOvr>
  <p:transition spd="med">
    <p:fade/>
  </p:transition>
</p:sldLayout>
</file>

<file path=ppt/slideLayouts/slideLayout8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05090155"/>
      </p:ext>
    </p:extLst>
  </p:cSld>
  <p:clrMapOvr>
    <a:masterClrMapping/>
  </p:clrMapOvr>
  <p:transition spd="med">
    <p:fade/>
  </p:transition>
</p:sldLayout>
</file>

<file path=ppt/slideLayouts/slideLayout896.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eaLnBrk="1" hangingPunct="1"/>
              <a:endParaRPr lang="en-US" sz="2400">
                <a:solidFill>
                  <a:srgbClr val="FFFFFF"/>
                </a:solidFill>
                <a:latin typeface="Arial"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l" eaLnBrk="1" hangingPunct="1">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eaLnBrk="1" hangingPunct="1"/>
                <a:endParaRPr lang="en-US" sz="2400">
                  <a:solidFill>
                    <a:srgbClr val="FFFFFF"/>
                  </a:solidFill>
                  <a:latin typeface="Arial"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eaLnBrk="1" hangingPunct="1"/>
                <a:endParaRPr lang="en-US" sz="2400">
                  <a:solidFill>
                    <a:srgbClr val="FFFFFF"/>
                  </a:solidFill>
                  <a:latin typeface="Arial"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eaLnBrk="1" hangingPunct="1"/>
                <a:endParaRPr lang="en-US" sz="2400">
                  <a:solidFill>
                    <a:srgbClr val="FFFFFF"/>
                  </a:solidFill>
                  <a:latin typeface="Arial"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algn="l" eaLnBrk="1" hangingPunct="1">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lgn="l" eaLnBrk="1" hangingPunct="1">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eaLnBrk="1" hangingPunct="1"/>
            <a:endParaRPr lang="en-US" sz="2400">
              <a:solidFill>
                <a:srgbClr val="FFFFFF"/>
              </a:solidFill>
              <a:latin typeface="Arial"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l" eaLnBrk="1" hangingPunct="1"/>
            <a:endParaRPr lang="en-US" sz="2400">
              <a:solidFill>
                <a:srgbClr val="FFFFFF"/>
              </a:solidFill>
              <a:latin typeface="Arial"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gn="l" eaLnBrk="1" hangingPunct="1">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algn="l" eaLnBrk="1" hangingPunct="1">
              <a:defRPr/>
            </a:pPr>
            <a:r>
              <a:rPr lang="en-US" sz="2000" b="1">
                <a:solidFill>
                  <a:srgbClr val="FFD34A"/>
                </a:solidFill>
                <a:latin typeface="Times" pitchFamily="-112" charset="0"/>
                <a:ea typeface="ＭＳ Ｐゴシック" pitchFamily="-112" charset="-128"/>
                <a:cs typeface="ＭＳ Ｐゴシック" pitchFamily="-112" charset="-128"/>
              </a:rPr>
              <a:t>        THE                                    </a:t>
            </a:r>
          </a:p>
          <a:p>
            <a:pPr algn="l" eaLnBrk="1" hangingPunct="1">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algn="l" eaLnBrk="1" hangingPunct="1">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2313051098"/>
      </p:ext>
    </p:extLst>
  </p:cSld>
  <p:clrMapOvr>
    <a:masterClrMapping/>
  </p:clrMapOvr>
  <p:transition spd="med">
    <p:cut/>
  </p:transition>
</p:sldLayout>
</file>

<file path=ppt/slideLayouts/slideLayout89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l" eaLnBrk="1" hangingPunct="1"/>
                <a:endParaRPr lang="en-US" sz="2400">
                  <a:solidFill>
                    <a:srgbClr val="FFFFFF"/>
                  </a:solidFill>
                  <a:latin typeface="Times New Roman" charset="0"/>
                  <a:cs typeface="ＭＳ Ｐゴシック"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l" eaLnBrk="1" hangingPunct="1"/>
                <a:endParaRPr lang="en-US" sz="2400">
                  <a:solidFill>
                    <a:srgbClr val="FFFFFF"/>
                  </a:solidFill>
                  <a:latin typeface="Times New Roman" charset="0"/>
                  <a:cs typeface="ＭＳ Ｐゴシック"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l" eaLnBrk="1" hangingPunct="1"/>
                <a:endParaRPr lang="en-US" sz="2400">
                  <a:solidFill>
                    <a:srgbClr val="FFFFFF"/>
                  </a:solidFill>
                  <a:latin typeface="Times New Roman" charset="0"/>
                  <a:cs typeface="ＭＳ Ｐゴシック" charset="0"/>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eaLnBrk="1" hangingPunct="1">
              <a:defRPr sz="2400">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eaLnBrk="1" hangingPunct="1">
              <a:defRPr sz="2400">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lgn="l" eaLnBrk="1" hangingPunct="1">
              <a:defRPr sz="2400">
                <a:solidFill>
                  <a:srgbClr val="FFFFFF"/>
                </a:solidFill>
              </a:defRPr>
            </a:lvl1pPr>
          </a:lstStyle>
          <a:p>
            <a:pPr>
              <a:defRPr/>
            </a:pPr>
            <a:fld id="{96E38161-7303-0243-98D4-A37A64079366}" type="slidenum">
              <a:rPr lang="en-US"/>
              <a:pPr>
                <a:defRPr/>
              </a:pPr>
              <a:t>‹#›</a:t>
            </a:fld>
            <a:endParaRPr lang="en-US"/>
          </a:p>
        </p:txBody>
      </p:sp>
    </p:spTree>
    <p:extLst>
      <p:ext uri="{BB962C8B-B14F-4D97-AF65-F5344CB8AC3E}">
        <p14:creationId xmlns:p14="http://schemas.microsoft.com/office/powerpoint/2010/main" val="4081517169"/>
      </p:ext>
    </p:extLst>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5"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6" name="Rectangle 21"/>
          <p:cNvSpPr>
            <a:spLocks noGrp="1" noChangeArrowheads="1"/>
          </p:cNvSpPr>
          <p:nvPr>
            <p:ph type="sldNum" sz="quarter" idx="12"/>
          </p:nvPr>
        </p:nvSpPr>
        <p:spPr/>
        <p:txBody>
          <a:bodyPr/>
          <a:lstStyle>
            <a:lvl1pPr algn="l" eaLnBrk="1" hangingPunct="1">
              <a:defRPr sz="2400"/>
            </a:lvl1pPr>
          </a:lstStyle>
          <a:p>
            <a:pPr>
              <a:defRPr/>
            </a:pPr>
            <a:fld id="{616D49C4-D14F-1648-A65E-A6C837EB9285}" type="slidenum">
              <a:rPr lang="en-US"/>
              <a:pPr>
                <a:defRPr/>
              </a:pPr>
              <a:t>‹#›</a:t>
            </a:fld>
            <a:endParaRPr lang="en-US"/>
          </a:p>
        </p:txBody>
      </p:sp>
    </p:spTree>
    <p:extLst>
      <p:ext uri="{BB962C8B-B14F-4D97-AF65-F5344CB8AC3E}">
        <p14:creationId xmlns:p14="http://schemas.microsoft.com/office/powerpoint/2010/main" val="1264659346"/>
      </p:ext>
    </p:extLst>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5"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6" name="Rectangle 21"/>
          <p:cNvSpPr>
            <a:spLocks noGrp="1" noChangeArrowheads="1"/>
          </p:cNvSpPr>
          <p:nvPr>
            <p:ph type="sldNum" sz="quarter" idx="12"/>
          </p:nvPr>
        </p:nvSpPr>
        <p:spPr/>
        <p:txBody>
          <a:bodyPr/>
          <a:lstStyle>
            <a:lvl1pPr algn="l" eaLnBrk="1" hangingPunct="1">
              <a:defRPr sz="2400"/>
            </a:lvl1pPr>
          </a:lstStyle>
          <a:p>
            <a:pPr>
              <a:defRPr/>
            </a:pPr>
            <a:fld id="{37AB0C26-E157-AD48-884F-5FC544D15171}" type="slidenum">
              <a:rPr lang="en-US"/>
              <a:pPr>
                <a:defRPr/>
              </a:pPr>
              <a:t>‹#›</a:t>
            </a:fld>
            <a:endParaRPr lang="en-US"/>
          </a:p>
        </p:txBody>
      </p:sp>
    </p:spTree>
    <p:extLst>
      <p:ext uri="{BB962C8B-B14F-4D97-AF65-F5344CB8AC3E}">
        <p14:creationId xmlns:p14="http://schemas.microsoft.com/office/powerpoint/2010/main" val="300304952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6"/>
          <p:cNvSpPr>
            <a:spLocks noGrp="1" noChangeArrowheads="1"/>
          </p:cNvSpPr>
          <p:nvPr>
            <p:ph type="dt" sz="half" idx="10"/>
          </p:nvPr>
        </p:nvSpPr>
        <p:spPr>
          <a:ln/>
        </p:spPr>
        <p:txBody>
          <a:bodyPr/>
          <a:lstStyle>
            <a:lvl1pPr>
              <a:defRPr/>
            </a:lvl1pPr>
          </a:lstStyle>
          <a:p>
            <a:endParaRPr lang="zh-CN" altLang="en-US"/>
          </a:p>
        </p:txBody>
      </p:sp>
      <p:sp>
        <p:nvSpPr>
          <p:cNvPr id="6" name="Rectangle 1027"/>
          <p:cNvSpPr>
            <a:spLocks noGrp="1" noChangeArrowheads="1"/>
          </p:cNvSpPr>
          <p:nvPr>
            <p:ph type="sldNum" sz="quarter" idx="11"/>
          </p:nvPr>
        </p:nvSpPr>
        <p:spPr>
          <a:ln/>
        </p:spPr>
        <p:txBody>
          <a:bodyPr/>
          <a:lstStyle>
            <a:lvl1pPr>
              <a:defRPr/>
            </a:lvl1pPr>
          </a:lstStyle>
          <a:p>
            <a:fld id="{DD8325BD-928E-3B4A-9EFF-E62A6146408B}" type="slidenum">
              <a:rPr lang="zh-CN" altLang="en-US"/>
              <a:pPr/>
              <a:t>‹#›</a:t>
            </a:fld>
            <a:endParaRPr lang="en-US" altLang="zh-CN"/>
          </a:p>
        </p:txBody>
      </p:sp>
      <p:sp>
        <p:nvSpPr>
          <p:cNvPr id="7" name="Rectangle 1038"/>
          <p:cNvSpPr>
            <a:spLocks noGrp="1" noChangeArrowheads="1"/>
          </p:cNvSpPr>
          <p:nvPr>
            <p:ph type="ftr" sz="quarter" idx="12"/>
          </p:nvPr>
        </p:nvSpPr>
        <p:spPr>
          <a:ln/>
        </p:spPr>
        <p:txBody>
          <a:bodyPr/>
          <a:lstStyle>
            <a:lvl1pPr>
              <a:defRPr/>
            </a:lvl1pPr>
          </a:lstStyle>
          <a:p>
            <a:endParaRPr lang="zh-CN" altLang="en-US"/>
          </a:p>
        </p:txBody>
      </p:sp>
    </p:spTree>
    <p:extLst>
      <p:ext uri="{BB962C8B-B14F-4D97-AF65-F5344CB8AC3E}">
        <p14:creationId xmlns:p14="http://schemas.microsoft.com/office/powerpoint/2010/main" val="3664103284"/>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508967392"/>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6"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7" name="Rectangle 21"/>
          <p:cNvSpPr>
            <a:spLocks noGrp="1" noChangeArrowheads="1"/>
          </p:cNvSpPr>
          <p:nvPr>
            <p:ph type="sldNum" sz="quarter" idx="12"/>
          </p:nvPr>
        </p:nvSpPr>
        <p:spPr/>
        <p:txBody>
          <a:bodyPr/>
          <a:lstStyle>
            <a:lvl1pPr algn="l" eaLnBrk="1" hangingPunct="1">
              <a:defRPr sz="2400"/>
            </a:lvl1pPr>
          </a:lstStyle>
          <a:p>
            <a:pPr>
              <a:defRPr/>
            </a:pPr>
            <a:fld id="{ACEC4C2D-9D48-2D49-A4ED-A13573A9EE93}" type="slidenum">
              <a:rPr lang="en-US"/>
              <a:pPr>
                <a:defRPr/>
              </a:pPr>
              <a:t>‹#›</a:t>
            </a:fld>
            <a:endParaRPr lang="en-US"/>
          </a:p>
        </p:txBody>
      </p:sp>
    </p:spTree>
    <p:extLst>
      <p:ext uri="{BB962C8B-B14F-4D97-AF65-F5344CB8AC3E}">
        <p14:creationId xmlns:p14="http://schemas.microsoft.com/office/powerpoint/2010/main" val="3189308698"/>
      </p:ext>
    </p:extLst>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8"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9" name="Rectangle 21"/>
          <p:cNvSpPr>
            <a:spLocks noGrp="1" noChangeArrowheads="1"/>
          </p:cNvSpPr>
          <p:nvPr>
            <p:ph type="sldNum" sz="quarter" idx="12"/>
          </p:nvPr>
        </p:nvSpPr>
        <p:spPr/>
        <p:txBody>
          <a:bodyPr/>
          <a:lstStyle>
            <a:lvl1pPr algn="l" eaLnBrk="1" hangingPunct="1">
              <a:defRPr sz="2400"/>
            </a:lvl1pPr>
          </a:lstStyle>
          <a:p>
            <a:pPr>
              <a:defRPr/>
            </a:pPr>
            <a:fld id="{EC1D200B-FB89-4D49-A31D-504AEE5B97F8}" type="slidenum">
              <a:rPr lang="en-US"/>
              <a:pPr>
                <a:defRPr/>
              </a:pPr>
              <a:t>‹#›</a:t>
            </a:fld>
            <a:endParaRPr lang="en-US"/>
          </a:p>
        </p:txBody>
      </p:sp>
    </p:spTree>
    <p:extLst>
      <p:ext uri="{BB962C8B-B14F-4D97-AF65-F5344CB8AC3E}">
        <p14:creationId xmlns:p14="http://schemas.microsoft.com/office/powerpoint/2010/main" val="3039666250"/>
      </p:ext>
    </p:extLst>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4"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5" name="Rectangle 21"/>
          <p:cNvSpPr>
            <a:spLocks noGrp="1" noChangeArrowheads="1"/>
          </p:cNvSpPr>
          <p:nvPr>
            <p:ph type="sldNum" sz="quarter" idx="12"/>
          </p:nvPr>
        </p:nvSpPr>
        <p:spPr/>
        <p:txBody>
          <a:bodyPr/>
          <a:lstStyle>
            <a:lvl1pPr algn="l" eaLnBrk="1" hangingPunct="1">
              <a:defRPr sz="2400"/>
            </a:lvl1pPr>
          </a:lstStyle>
          <a:p>
            <a:pPr>
              <a:defRPr/>
            </a:pPr>
            <a:fld id="{9D8D9C7E-DA13-314C-81ED-43B0D75D1379}" type="slidenum">
              <a:rPr lang="en-US"/>
              <a:pPr>
                <a:defRPr/>
              </a:pPr>
              <a:t>‹#›</a:t>
            </a:fld>
            <a:endParaRPr lang="en-US"/>
          </a:p>
        </p:txBody>
      </p:sp>
    </p:spTree>
    <p:extLst>
      <p:ext uri="{BB962C8B-B14F-4D97-AF65-F5344CB8AC3E}">
        <p14:creationId xmlns:p14="http://schemas.microsoft.com/office/powerpoint/2010/main" val="3291477243"/>
      </p:ext>
    </p:extLst>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3"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4" name="Rectangle 21"/>
          <p:cNvSpPr>
            <a:spLocks noGrp="1" noChangeArrowheads="1"/>
          </p:cNvSpPr>
          <p:nvPr>
            <p:ph type="sldNum" sz="quarter" idx="12"/>
          </p:nvPr>
        </p:nvSpPr>
        <p:spPr/>
        <p:txBody>
          <a:bodyPr/>
          <a:lstStyle>
            <a:lvl1pPr algn="l" eaLnBrk="1" hangingPunct="1">
              <a:defRPr sz="2400"/>
            </a:lvl1pPr>
          </a:lstStyle>
          <a:p>
            <a:pPr>
              <a:defRPr/>
            </a:pPr>
            <a:fld id="{F42A6205-3ACC-AE46-BF92-C13C20A8682C}" type="slidenum">
              <a:rPr lang="en-US"/>
              <a:pPr>
                <a:defRPr/>
              </a:pPr>
              <a:t>‹#›</a:t>
            </a:fld>
            <a:endParaRPr lang="en-US"/>
          </a:p>
        </p:txBody>
      </p:sp>
    </p:spTree>
    <p:extLst>
      <p:ext uri="{BB962C8B-B14F-4D97-AF65-F5344CB8AC3E}">
        <p14:creationId xmlns:p14="http://schemas.microsoft.com/office/powerpoint/2010/main" val="3745000451"/>
      </p:ext>
    </p:extLst>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6"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7" name="Rectangle 21"/>
          <p:cNvSpPr>
            <a:spLocks noGrp="1" noChangeArrowheads="1"/>
          </p:cNvSpPr>
          <p:nvPr>
            <p:ph type="sldNum" sz="quarter" idx="12"/>
          </p:nvPr>
        </p:nvSpPr>
        <p:spPr/>
        <p:txBody>
          <a:bodyPr/>
          <a:lstStyle>
            <a:lvl1pPr algn="l" eaLnBrk="1" hangingPunct="1">
              <a:defRPr sz="2400"/>
            </a:lvl1pPr>
          </a:lstStyle>
          <a:p>
            <a:pPr>
              <a:defRPr/>
            </a:pPr>
            <a:fld id="{24C48EC6-91CF-7245-8456-D636FA0FAD33}" type="slidenum">
              <a:rPr lang="en-US"/>
              <a:pPr>
                <a:defRPr/>
              </a:pPr>
              <a:t>‹#›</a:t>
            </a:fld>
            <a:endParaRPr lang="en-US"/>
          </a:p>
        </p:txBody>
      </p:sp>
    </p:spTree>
    <p:extLst>
      <p:ext uri="{BB962C8B-B14F-4D97-AF65-F5344CB8AC3E}">
        <p14:creationId xmlns:p14="http://schemas.microsoft.com/office/powerpoint/2010/main" val="3235932820"/>
      </p:ext>
    </p:extLst>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6"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7" name="Rectangle 21"/>
          <p:cNvSpPr>
            <a:spLocks noGrp="1" noChangeArrowheads="1"/>
          </p:cNvSpPr>
          <p:nvPr>
            <p:ph type="sldNum" sz="quarter" idx="12"/>
          </p:nvPr>
        </p:nvSpPr>
        <p:spPr/>
        <p:txBody>
          <a:bodyPr/>
          <a:lstStyle>
            <a:lvl1pPr algn="l" eaLnBrk="1" hangingPunct="1">
              <a:defRPr sz="2400"/>
            </a:lvl1pPr>
          </a:lstStyle>
          <a:p>
            <a:pPr>
              <a:defRPr/>
            </a:pPr>
            <a:fld id="{0868B45A-2E4E-5640-9562-ABA917D3C234}" type="slidenum">
              <a:rPr lang="en-US"/>
              <a:pPr>
                <a:defRPr/>
              </a:pPr>
              <a:t>‹#›</a:t>
            </a:fld>
            <a:endParaRPr lang="en-US"/>
          </a:p>
        </p:txBody>
      </p:sp>
    </p:spTree>
    <p:extLst>
      <p:ext uri="{BB962C8B-B14F-4D97-AF65-F5344CB8AC3E}">
        <p14:creationId xmlns:p14="http://schemas.microsoft.com/office/powerpoint/2010/main" val="3921655270"/>
      </p:ext>
    </p:extLst>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5"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6" name="Rectangle 21"/>
          <p:cNvSpPr>
            <a:spLocks noGrp="1" noChangeArrowheads="1"/>
          </p:cNvSpPr>
          <p:nvPr>
            <p:ph type="sldNum" sz="quarter" idx="12"/>
          </p:nvPr>
        </p:nvSpPr>
        <p:spPr/>
        <p:txBody>
          <a:bodyPr/>
          <a:lstStyle>
            <a:lvl1pPr algn="l" eaLnBrk="1" hangingPunct="1">
              <a:defRPr sz="2400"/>
            </a:lvl1pPr>
          </a:lstStyle>
          <a:p>
            <a:pPr>
              <a:defRPr/>
            </a:pPr>
            <a:fld id="{3BBF17CE-24A8-B548-9A40-6F2BCB8C8923}" type="slidenum">
              <a:rPr lang="en-US"/>
              <a:pPr>
                <a:defRPr/>
              </a:pPr>
              <a:t>‹#›</a:t>
            </a:fld>
            <a:endParaRPr lang="en-US"/>
          </a:p>
        </p:txBody>
      </p:sp>
    </p:spTree>
    <p:extLst>
      <p:ext uri="{BB962C8B-B14F-4D97-AF65-F5344CB8AC3E}">
        <p14:creationId xmlns:p14="http://schemas.microsoft.com/office/powerpoint/2010/main" val="1777928992"/>
      </p:ext>
    </p:extLst>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5"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6" name="Rectangle 21"/>
          <p:cNvSpPr>
            <a:spLocks noGrp="1" noChangeArrowheads="1"/>
          </p:cNvSpPr>
          <p:nvPr>
            <p:ph type="sldNum" sz="quarter" idx="12"/>
          </p:nvPr>
        </p:nvSpPr>
        <p:spPr/>
        <p:txBody>
          <a:bodyPr/>
          <a:lstStyle>
            <a:lvl1pPr algn="l" eaLnBrk="1" hangingPunct="1">
              <a:defRPr sz="2400"/>
            </a:lvl1pPr>
          </a:lstStyle>
          <a:p>
            <a:pPr>
              <a:defRPr/>
            </a:pPr>
            <a:fld id="{CBE79FAA-4886-CE40-8F36-D227249612BC}" type="slidenum">
              <a:rPr lang="en-US"/>
              <a:pPr>
                <a:defRPr/>
              </a:pPr>
              <a:t>‹#›</a:t>
            </a:fld>
            <a:endParaRPr lang="en-US"/>
          </a:p>
        </p:txBody>
      </p:sp>
    </p:spTree>
    <p:extLst>
      <p:ext uri="{BB962C8B-B14F-4D97-AF65-F5344CB8AC3E}">
        <p14:creationId xmlns:p14="http://schemas.microsoft.com/office/powerpoint/2010/main" val="3897441544"/>
      </p:ext>
    </p:extLst>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5"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6" name="Rectangle 21"/>
          <p:cNvSpPr>
            <a:spLocks noGrp="1" noChangeArrowheads="1"/>
          </p:cNvSpPr>
          <p:nvPr>
            <p:ph type="sldNum" sz="quarter" idx="12"/>
          </p:nvPr>
        </p:nvSpPr>
        <p:spPr/>
        <p:txBody>
          <a:bodyPr/>
          <a:lstStyle>
            <a:lvl1pPr algn="l" eaLnBrk="1" hangingPunct="1">
              <a:defRPr sz="2400"/>
            </a:lvl1pPr>
          </a:lstStyle>
          <a:p>
            <a:pPr>
              <a:defRPr/>
            </a:pPr>
            <a:fld id="{9E34B4AF-CC5E-724B-8B42-20CA80A6867A}" type="slidenum">
              <a:rPr lang="en-US"/>
              <a:pPr>
                <a:defRPr/>
              </a:pPr>
              <a:t>‹#›</a:t>
            </a:fld>
            <a:endParaRPr lang="en-US"/>
          </a:p>
        </p:txBody>
      </p:sp>
    </p:spTree>
    <p:extLst>
      <p:ext uri="{BB962C8B-B14F-4D97-AF65-F5344CB8AC3E}">
        <p14:creationId xmlns:p14="http://schemas.microsoft.com/office/powerpoint/2010/main" val="1411618444"/>
      </p:ext>
    </p:extLst>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3124200"/>
            <a:ext cx="9144000" cy="3581400"/>
            <a:chOff x="0" y="1968"/>
            <a:chExt cx="5760" cy="2256"/>
          </a:xfrm>
        </p:grpSpPr>
        <p:sp>
          <p:nvSpPr>
            <p:cNvPr id="5" name="Rectangle 1027"/>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6" name="Rectangle 1028"/>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7" name="Rectangle 1029"/>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8" name="Rectangle 1030"/>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9" name="Rectangle 1031"/>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 name="Rectangle 1032"/>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1" name="Rectangle 1033"/>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2" name="Rectangle 1034"/>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3" name="Rectangle 1035"/>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 name="Rectangle 1036"/>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5" name="Rectangle 1037"/>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6" name="Rectangle 1038"/>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7" name="Rectangle 1039"/>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8" name="Rectangle 1040"/>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9" name="Rectangle 1041"/>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 name="Rectangle 1042"/>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1" name="Rectangle 1043"/>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2" name="Rectangle 1044"/>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3" name="Rectangle 1045"/>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4" name="Rectangle 1046"/>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5" name="Rectangle 1047"/>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6" name="Rectangle 1048"/>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7" name="Rectangle 1049"/>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8" name="Rectangle 1050"/>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9" name="Rectangle 1051"/>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30" name="Rectangle 1052"/>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31" name="Rectangle 1053"/>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32" name="Rectangle 1054"/>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33" name="Rectangle 1055"/>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34" name="Rectangle 1056"/>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35" name="Rectangle 1057"/>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36" name="Rectangle 1058"/>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37" name="Rectangle 1059"/>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38" name="Rectangle 1060"/>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39" name="Rectangle 1061"/>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40" name="Rectangle 1062"/>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41" name="Rectangle 1063"/>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42" name="Rectangle 1064"/>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43" name="Rectangle 1065"/>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44" name="Rectangle 1066"/>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45" name="Rectangle 1067"/>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46" name="Rectangle 1068"/>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47" name="Rectangle 1069"/>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48" name="Rectangle 1070"/>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49" name="Rectangle 1071"/>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50" name="Rectangle 1072"/>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51" name="Rectangle 1073"/>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52" name="Rectangle 1074"/>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53" name="Rectangle 1075"/>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54" name="Rectangle 1076"/>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55" name="Rectangle 1077"/>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56" name="Rectangle 1078"/>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57" name="Rectangle 1079"/>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58" name="Rectangle 1080"/>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59" name="Rectangle 1081"/>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60" name="Rectangle 1082"/>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61" name="Rectangle 1083"/>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62" name="Rectangle 1084"/>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63" name="Rectangle 1085"/>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64" name="Rectangle 1086"/>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65" name="Rectangle 1087"/>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66" name="Rectangle 1088"/>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67" name="Rectangle 1089"/>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grpSp>
      <p:sp>
        <p:nvSpPr>
          <p:cNvPr id="68" name="Freeform 1094"/>
          <p:cNvSpPr>
            <a:spLocks/>
          </p:cNvSpPr>
          <p:nvPr/>
        </p:nvSpPr>
        <p:spPr bwMode="auto">
          <a:xfrm rot="16200000">
            <a:off x="3871118" y="1005682"/>
            <a:ext cx="150813" cy="4845050"/>
          </a:xfrm>
          <a:custGeom>
            <a:avLst/>
            <a:gdLst>
              <a:gd name="T0" fmla="*/ 2147483647 w 95"/>
              <a:gd name="T1" fmla="*/ 2147483647 h 3052"/>
              <a:gd name="T2" fmla="*/ 2147483647 w 95"/>
              <a:gd name="T3" fmla="*/ 2147483647 h 3052"/>
              <a:gd name="T4" fmla="*/ 2147483647 w 95"/>
              <a:gd name="T5" fmla="*/ 2147483647 h 3052"/>
              <a:gd name="T6" fmla="*/ 2147483647 w 95"/>
              <a:gd name="T7" fmla="*/ 2147483647 h 3052"/>
              <a:gd name="T8" fmla="*/ 2147483647 w 95"/>
              <a:gd name="T9" fmla="*/ 2147483647 h 3052"/>
              <a:gd name="T10" fmla="*/ 2147483647 w 95"/>
              <a:gd name="T11" fmla="*/ 2147483647 h 3052"/>
              <a:gd name="T12" fmla="*/ 2147483647 w 95"/>
              <a:gd name="T13" fmla="*/ 2147483647 h 3052"/>
              <a:gd name="T14" fmla="*/ 2147483647 w 95"/>
              <a:gd name="T15" fmla="*/ 2147483647 h 3052"/>
              <a:gd name="T16" fmla="*/ 2147483647 w 95"/>
              <a:gd name="T17" fmla="*/ 2147483647 h 3052"/>
              <a:gd name="T18" fmla="*/ 2147483647 w 95"/>
              <a:gd name="T19" fmla="*/ 2147483647 h 3052"/>
              <a:gd name="T20" fmla="*/ 2147483647 w 95"/>
              <a:gd name="T21" fmla="*/ 2147483647 h 3052"/>
              <a:gd name="T22" fmla="*/ 2147483647 w 95"/>
              <a:gd name="T23" fmla="*/ 2147483647 h 3052"/>
              <a:gd name="T24" fmla="*/ 2147483647 w 95"/>
              <a:gd name="T25" fmla="*/ 2147483647 h 3052"/>
              <a:gd name="T26" fmla="*/ 2147483647 w 95"/>
              <a:gd name="T27" fmla="*/ 2147483647 h 3052"/>
              <a:gd name="T28" fmla="*/ 2147483647 w 95"/>
              <a:gd name="T29" fmla="*/ 2147483647 h 3052"/>
              <a:gd name="T30" fmla="*/ 2147483647 w 95"/>
              <a:gd name="T31" fmla="*/ 2147483647 h 3052"/>
              <a:gd name="T32" fmla="*/ 2147483647 w 95"/>
              <a:gd name="T33" fmla="*/ 2147483647 h 3052"/>
              <a:gd name="T34" fmla="*/ 2147483647 w 95"/>
              <a:gd name="T35" fmla="*/ 2147483647 h 3052"/>
              <a:gd name="T36" fmla="*/ 2147483647 w 95"/>
              <a:gd name="T37" fmla="*/ 2147483647 h 3052"/>
              <a:gd name="T38" fmla="*/ 2147483647 w 95"/>
              <a:gd name="T39" fmla="*/ 2147483647 h 3052"/>
              <a:gd name="T40" fmla="*/ 2147483647 w 95"/>
              <a:gd name="T41" fmla="*/ 2147483647 h 3052"/>
              <a:gd name="T42" fmla="*/ 2147483647 w 95"/>
              <a:gd name="T43" fmla="*/ 2147483647 h 3052"/>
              <a:gd name="T44" fmla="*/ 2147483647 w 95"/>
              <a:gd name="T45" fmla="*/ 2147483647 h 3052"/>
              <a:gd name="T46" fmla="*/ 2147483647 w 95"/>
              <a:gd name="T47" fmla="*/ 2147483647 h 3052"/>
              <a:gd name="T48" fmla="*/ 2147483647 w 95"/>
              <a:gd name="T49" fmla="*/ 2147483647 h 3052"/>
              <a:gd name="T50" fmla="*/ 2147483647 w 95"/>
              <a:gd name="T51" fmla="*/ 2147483647 h 3052"/>
              <a:gd name="T52" fmla="*/ 2147483647 w 95"/>
              <a:gd name="T53" fmla="*/ 2147483647 h 3052"/>
              <a:gd name="T54" fmla="*/ 2147483647 w 95"/>
              <a:gd name="T55" fmla="*/ 2147483647 h 3052"/>
              <a:gd name="T56" fmla="*/ 2147483647 w 95"/>
              <a:gd name="T57" fmla="*/ 2147483647 h 3052"/>
              <a:gd name="T58" fmla="*/ 2147483647 w 95"/>
              <a:gd name="T59" fmla="*/ 2147483647 h 3052"/>
              <a:gd name="T60" fmla="*/ 2147483647 w 95"/>
              <a:gd name="T61" fmla="*/ 2147483647 h 3052"/>
              <a:gd name="T62" fmla="*/ 2147483647 w 95"/>
              <a:gd name="T63" fmla="*/ 2147483647 h 3052"/>
              <a:gd name="T64" fmla="*/ 2147483647 w 95"/>
              <a:gd name="T65" fmla="*/ 2147483647 h 3052"/>
              <a:gd name="T66" fmla="*/ 2147483647 w 95"/>
              <a:gd name="T67" fmla="*/ 2147483647 h 3052"/>
              <a:gd name="T68" fmla="*/ 2147483647 w 95"/>
              <a:gd name="T69" fmla="*/ 0 h 3052"/>
              <a:gd name="T70" fmla="*/ 2147483647 w 95"/>
              <a:gd name="T71" fmla="*/ 2147483647 h 3052"/>
              <a:gd name="T72" fmla="*/ 2147483647 w 95"/>
              <a:gd name="T73" fmla="*/ 2147483647 h 3052"/>
              <a:gd name="T74" fmla="*/ 2147483647 w 95"/>
              <a:gd name="T75" fmla="*/ 2147483647 h 3052"/>
              <a:gd name="T76" fmla="*/ 2147483647 w 95"/>
              <a:gd name="T77" fmla="*/ 2147483647 h 3052"/>
              <a:gd name="T78" fmla="*/ 0 w 95"/>
              <a:gd name="T79" fmla="*/ 2147483647 h 3052"/>
              <a:gd name="T80" fmla="*/ 2147483647 w 95"/>
              <a:gd name="T81" fmla="*/ 2147483647 h 3052"/>
              <a:gd name="T82" fmla="*/ 2147483647 w 95"/>
              <a:gd name="T83" fmla="*/ 2147483647 h 3052"/>
              <a:gd name="T84" fmla="*/ 2147483647 w 95"/>
              <a:gd name="T85" fmla="*/ 2147483647 h 3052"/>
              <a:gd name="T86" fmla="*/ 2147483647 w 95"/>
              <a:gd name="T87" fmla="*/ 2147483647 h 3052"/>
              <a:gd name="T88" fmla="*/ 2147483647 w 95"/>
              <a:gd name="T89" fmla="*/ 2147483647 h 3052"/>
              <a:gd name="T90" fmla="*/ 2147483647 w 95"/>
              <a:gd name="T91" fmla="*/ 2147483647 h 3052"/>
              <a:gd name="T92" fmla="*/ 2147483647 w 95"/>
              <a:gd name="T93" fmla="*/ 2147483647 h 3052"/>
              <a:gd name="T94" fmla="*/ 2147483647 w 95"/>
              <a:gd name="T95" fmla="*/ 2147483647 h 3052"/>
              <a:gd name="T96" fmla="*/ 2147483647 w 95"/>
              <a:gd name="T97" fmla="*/ 2147483647 h 3052"/>
              <a:gd name="T98" fmla="*/ 2147483647 w 95"/>
              <a:gd name="T99" fmla="*/ 2147483647 h 3052"/>
              <a:gd name="T100" fmla="*/ 2147483647 w 95"/>
              <a:gd name="T101" fmla="*/ 2147483647 h 3052"/>
              <a:gd name="T102" fmla="*/ 2147483647 w 95"/>
              <a:gd name="T103" fmla="*/ 2147483647 h 3052"/>
              <a:gd name="T104" fmla="*/ 2147483647 w 95"/>
              <a:gd name="T105" fmla="*/ 2147483647 h 3052"/>
              <a:gd name="T106" fmla="*/ 2147483647 w 95"/>
              <a:gd name="T107" fmla="*/ 2147483647 h 30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3052">
                <a:moveTo>
                  <a:pt x="4" y="3052"/>
                </a:moveTo>
                <a:lnTo>
                  <a:pt x="4" y="3032"/>
                </a:lnTo>
                <a:lnTo>
                  <a:pt x="5" y="3008"/>
                </a:lnTo>
                <a:lnTo>
                  <a:pt x="12" y="2948"/>
                </a:lnTo>
                <a:lnTo>
                  <a:pt x="19" y="2882"/>
                </a:lnTo>
                <a:lnTo>
                  <a:pt x="21" y="2846"/>
                </a:lnTo>
                <a:lnTo>
                  <a:pt x="23" y="2810"/>
                </a:lnTo>
                <a:lnTo>
                  <a:pt x="26" y="2736"/>
                </a:lnTo>
                <a:lnTo>
                  <a:pt x="28" y="2662"/>
                </a:lnTo>
                <a:lnTo>
                  <a:pt x="32" y="2596"/>
                </a:lnTo>
                <a:lnTo>
                  <a:pt x="35" y="2540"/>
                </a:lnTo>
                <a:lnTo>
                  <a:pt x="44" y="2426"/>
                </a:lnTo>
                <a:lnTo>
                  <a:pt x="43" y="2444"/>
                </a:lnTo>
                <a:lnTo>
                  <a:pt x="35" y="2540"/>
                </a:lnTo>
                <a:lnTo>
                  <a:pt x="32" y="2602"/>
                </a:lnTo>
                <a:lnTo>
                  <a:pt x="28" y="2676"/>
                </a:lnTo>
                <a:lnTo>
                  <a:pt x="36" y="2582"/>
                </a:lnTo>
                <a:lnTo>
                  <a:pt x="40" y="2540"/>
                </a:lnTo>
                <a:lnTo>
                  <a:pt x="45" y="2504"/>
                </a:lnTo>
                <a:lnTo>
                  <a:pt x="48" y="2456"/>
                </a:lnTo>
                <a:lnTo>
                  <a:pt x="50" y="2404"/>
                </a:lnTo>
                <a:lnTo>
                  <a:pt x="52" y="2350"/>
                </a:lnTo>
                <a:lnTo>
                  <a:pt x="54" y="2294"/>
                </a:lnTo>
                <a:lnTo>
                  <a:pt x="54" y="2184"/>
                </a:lnTo>
                <a:lnTo>
                  <a:pt x="52" y="2074"/>
                </a:lnTo>
                <a:lnTo>
                  <a:pt x="52" y="1966"/>
                </a:lnTo>
                <a:lnTo>
                  <a:pt x="52" y="1916"/>
                </a:lnTo>
                <a:lnTo>
                  <a:pt x="55" y="1854"/>
                </a:lnTo>
                <a:lnTo>
                  <a:pt x="57" y="1794"/>
                </a:lnTo>
                <a:lnTo>
                  <a:pt x="59" y="1768"/>
                </a:lnTo>
                <a:lnTo>
                  <a:pt x="61" y="1746"/>
                </a:lnTo>
                <a:lnTo>
                  <a:pt x="59" y="1786"/>
                </a:lnTo>
                <a:lnTo>
                  <a:pt x="57" y="1826"/>
                </a:lnTo>
                <a:lnTo>
                  <a:pt x="55" y="1906"/>
                </a:lnTo>
                <a:lnTo>
                  <a:pt x="55" y="1986"/>
                </a:lnTo>
                <a:lnTo>
                  <a:pt x="55" y="2068"/>
                </a:lnTo>
                <a:lnTo>
                  <a:pt x="57" y="2230"/>
                </a:lnTo>
                <a:lnTo>
                  <a:pt x="57" y="2310"/>
                </a:lnTo>
                <a:lnTo>
                  <a:pt x="55" y="2392"/>
                </a:lnTo>
                <a:lnTo>
                  <a:pt x="56" y="2374"/>
                </a:lnTo>
                <a:lnTo>
                  <a:pt x="58" y="2290"/>
                </a:lnTo>
                <a:lnTo>
                  <a:pt x="58" y="2204"/>
                </a:lnTo>
                <a:lnTo>
                  <a:pt x="57" y="2034"/>
                </a:lnTo>
                <a:lnTo>
                  <a:pt x="58" y="1974"/>
                </a:lnTo>
                <a:lnTo>
                  <a:pt x="57" y="2034"/>
                </a:lnTo>
                <a:lnTo>
                  <a:pt x="59" y="2108"/>
                </a:lnTo>
                <a:lnTo>
                  <a:pt x="60" y="2188"/>
                </a:lnTo>
                <a:lnTo>
                  <a:pt x="60" y="2242"/>
                </a:lnTo>
                <a:lnTo>
                  <a:pt x="60" y="2294"/>
                </a:lnTo>
                <a:lnTo>
                  <a:pt x="58" y="2336"/>
                </a:lnTo>
                <a:lnTo>
                  <a:pt x="56" y="2374"/>
                </a:lnTo>
                <a:lnTo>
                  <a:pt x="54" y="2426"/>
                </a:lnTo>
                <a:lnTo>
                  <a:pt x="54" y="2442"/>
                </a:lnTo>
                <a:lnTo>
                  <a:pt x="56" y="2428"/>
                </a:lnTo>
                <a:lnTo>
                  <a:pt x="58" y="2408"/>
                </a:lnTo>
                <a:lnTo>
                  <a:pt x="62" y="2348"/>
                </a:lnTo>
                <a:lnTo>
                  <a:pt x="64" y="2270"/>
                </a:lnTo>
                <a:lnTo>
                  <a:pt x="66" y="2180"/>
                </a:lnTo>
                <a:lnTo>
                  <a:pt x="68" y="2006"/>
                </a:lnTo>
                <a:lnTo>
                  <a:pt x="68" y="1900"/>
                </a:lnTo>
                <a:lnTo>
                  <a:pt x="68" y="1858"/>
                </a:lnTo>
                <a:lnTo>
                  <a:pt x="67" y="1818"/>
                </a:lnTo>
                <a:lnTo>
                  <a:pt x="67" y="1776"/>
                </a:lnTo>
                <a:lnTo>
                  <a:pt x="68" y="1732"/>
                </a:lnTo>
                <a:lnTo>
                  <a:pt x="71" y="1704"/>
                </a:lnTo>
                <a:lnTo>
                  <a:pt x="72" y="1690"/>
                </a:lnTo>
                <a:lnTo>
                  <a:pt x="72" y="1678"/>
                </a:lnTo>
                <a:lnTo>
                  <a:pt x="72" y="1672"/>
                </a:lnTo>
                <a:lnTo>
                  <a:pt x="72" y="1660"/>
                </a:lnTo>
                <a:lnTo>
                  <a:pt x="74" y="1628"/>
                </a:lnTo>
                <a:lnTo>
                  <a:pt x="78" y="1598"/>
                </a:lnTo>
                <a:lnTo>
                  <a:pt x="80" y="1570"/>
                </a:lnTo>
                <a:lnTo>
                  <a:pt x="81" y="1544"/>
                </a:lnTo>
                <a:lnTo>
                  <a:pt x="82" y="1534"/>
                </a:lnTo>
                <a:lnTo>
                  <a:pt x="84" y="1520"/>
                </a:lnTo>
                <a:lnTo>
                  <a:pt x="88" y="1492"/>
                </a:lnTo>
                <a:lnTo>
                  <a:pt x="94" y="1466"/>
                </a:lnTo>
                <a:lnTo>
                  <a:pt x="95" y="1456"/>
                </a:lnTo>
                <a:lnTo>
                  <a:pt x="95" y="1452"/>
                </a:lnTo>
                <a:lnTo>
                  <a:pt x="91" y="1442"/>
                </a:lnTo>
                <a:lnTo>
                  <a:pt x="90" y="1440"/>
                </a:lnTo>
                <a:lnTo>
                  <a:pt x="90" y="1436"/>
                </a:lnTo>
                <a:lnTo>
                  <a:pt x="92" y="1422"/>
                </a:lnTo>
                <a:lnTo>
                  <a:pt x="93" y="1390"/>
                </a:lnTo>
                <a:lnTo>
                  <a:pt x="90" y="1372"/>
                </a:lnTo>
                <a:lnTo>
                  <a:pt x="88" y="1360"/>
                </a:lnTo>
                <a:lnTo>
                  <a:pt x="87" y="1348"/>
                </a:lnTo>
                <a:lnTo>
                  <a:pt x="86" y="1320"/>
                </a:lnTo>
                <a:lnTo>
                  <a:pt x="84" y="1298"/>
                </a:lnTo>
                <a:lnTo>
                  <a:pt x="82" y="1274"/>
                </a:lnTo>
                <a:lnTo>
                  <a:pt x="79" y="1244"/>
                </a:lnTo>
                <a:lnTo>
                  <a:pt x="75" y="1198"/>
                </a:lnTo>
                <a:lnTo>
                  <a:pt x="74" y="1164"/>
                </a:lnTo>
                <a:lnTo>
                  <a:pt x="73" y="1130"/>
                </a:lnTo>
                <a:lnTo>
                  <a:pt x="69" y="1090"/>
                </a:lnTo>
                <a:lnTo>
                  <a:pt x="66" y="1032"/>
                </a:lnTo>
                <a:lnTo>
                  <a:pt x="63" y="980"/>
                </a:lnTo>
                <a:lnTo>
                  <a:pt x="63" y="924"/>
                </a:lnTo>
                <a:lnTo>
                  <a:pt x="63" y="876"/>
                </a:lnTo>
                <a:lnTo>
                  <a:pt x="63" y="830"/>
                </a:lnTo>
                <a:lnTo>
                  <a:pt x="66" y="784"/>
                </a:lnTo>
                <a:lnTo>
                  <a:pt x="63" y="756"/>
                </a:lnTo>
                <a:lnTo>
                  <a:pt x="62" y="726"/>
                </a:lnTo>
                <a:lnTo>
                  <a:pt x="60" y="662"/>
                </a:lnTo>
                <a:lnTo>
                  <a:pt x="58" y="598"/>
                </a:lnTo>
                <a:lnTo>
                  <a:pt x="55" y="536"/>
                </a:lnTo>
                <a:lnTo>
                  <a:pt x="52" y="486"/>
                </a:lnTo>
                <a:lnTo>
                  <a:pt x="51" y="444"/>
                </a:lnTo>
                <a:lnTo>
                  <a:pt x="54" y="360"/>
                </a:lnTo>
                <a:lnTo>
                  <a:pt x="54" y="334"/>
                </a:lnTo>
                <a:lnTo>
                  <a:pt x="54" y="314"/>
                </a:lnTo>
                <a:lnTo>
                  <a:pt x="54" y="304"/>
                </a:lnTo>
                <a:lnTo>
                  <a:pt x="52" y="290"/>
                </a:lnTo>
                <a:lnTo>
                  <a:pt x="51" y="274"/>
                </a:lnTo>
                <a:lnTo>
                  <a:pt x="51" y="258"/>
                </a:lnTo>
                <a:lnTo>
                  <a:pt x="54" y="262"/>
                </a:lnTo>
                <a:lnTo>
                  <a:pt x="55" y="238"/>
                </a:lnTo>
                <a:lnTo>
                  <a:pt x="55" y="232"/>
                </a:lnTo>
                <a:lnTo>
                  <a:pt x="56" y="234"/>
                </a:lnTo>
                <a:lnTo>
                  <a:pt x="58" y="236"/>
                </a:lnTo>
                <a:lnTo>
                  <a:pt x="59" y="238"/>
                </a:lnTo>
                <a:lnTo>
                  <a:pt x="60" y="236"/>
                </a:lnTo>
                <a:lnTo>
                  <a:pt x="61" y="230"/>
                </a:lnTo>
                <a:lnTo>
                  <a:pt x="63" y="190"/>
                </a:lnTo>
                <a:lnTo>
                  <a:pt x="66" y="150"/>
                </a:lnTo>
                <a:lnTo>
                  <a:pt x="66" y="110"/>
                </a:lnTo>
                <a:lnTo>
                  <a:pt x="66" y="72"/>
                </a:lnTo>
                <a:lnTo>
                  <a:pt x="64" y="68"/>
                </a:lnTo>
                <a:lnTo>
                  <a:pt x="62" y="64"/>
                </a:lnTo>
                <a:lnTo>
                  <a:pt x="63" y="40"/>
                </a:lnTo>
                <a:lnTo>
                  <a:pt x="61" y="38"/>
                </a:lnTo>
                <a:lnTo>
                  <a:pt x="60" y="36"/>
                </a:lnTo>
                <a:lnTo>
                  <a:pt x="58" y="34"/>
                </a:lnTo>
                <a:lnTo>
                  <a:pt x="57" y="32"/>
                </a:lnTo>
                <a:lnTo>
                  <a:pt x="55" y="30"/>
                </a:lnTo>
                <a:lnTo>
                  <a:pt x="52" y="26"/>
                </a:lnTo>
                <a:lnTo>
                  <a:pt x="48" y="12"/>
                </a:lnTo>
                <a:lnTo>
                  <a:pt x="44" y="2"/>
                </a:lnTo>
                <a:lnTo>
                  <a:pt x="41" y="0"/>
                </a:lnTo>
                <a:lnTo>
                  <a:pt x="39" y="0"/>
                </a:lnTo>
                <a:lnTo>
                  <a:pt x="37" y="8"/>
                </a:lnTo>
                <a:lnTo>
                  <a:pt x="34" y="28"/>
                </a:lnTo>
                <a:lnTo>
                  <a:pt x="31" y="50"/>
                </a:lnTo>
                <a:lnTo>
                  <a:pt x="26" y="68"/>
                </a:lnTo>
                <a:lnTo>
                  <a:pt x="26" y="70"/>
                </a:lnTo>
                <a:lnTo>
                  <a:pt x="25" y="70"/>
                </a:lnTo>
                <a:lnTo>
                  <a:pt x="24" y="66"/>
                </a:lnTo>
                <a:lnTo>
                  <a:pt x="22" y="56"/>
                </a:lnTo>
                <a:lnTo>
                  <a:pt x="20" y="72"/>
                </a:lnTo>
                <a:lnTo>
                  <a:pt x="19" y="80"/>
                </a:lnTo>
                <a:lnTo>
                  <a:pt x="17" y="80"/>
                </a:lnTo>
                <a:lnTo>
                  <a:pt x="16" y="80"/>
                </a:lnTo>
                <a:lnTo>
                  <a:pt x="15" y="72"/>
                </a:lnTo>
                <a:lnTo>
                  <a:pt x="14" y="86"/>
                </a:lnTo>
                <a:lnTo>
                  <a:pt x="11" y="78"/>
                </a:lnTo>
                <a:lnTo>
                  <a:pt x="5" y="134"/>
                </a:lnTo>
                <a:lnTo>
                  <a:pt x="1" y="190"/>
                </a:lnTo>
                <a:lnTo>
                  <a:pt x="0" y="220"/>
                </a:lnTo>
                <a:lnTo>
                  <a:pt x="0" y="248"/>
                </a:lnTo>
                <a:lnTo>
                  <a:pt x="0" y="274"/>
                </a:lnTo>
                <a:lnTo>
                  <a:pt x="1" y="302"/>
                </a:lnTo>
                <a:lnTo>
                  <a:pt x="3" y="328"/>
                </a:lnTo>
                <a:lnTo>
                  <a:pt x="7" y="358"/>
                </a:lnTo>
                <a:lnTo>
                  <a:pt x="7" y="374"/>
                </a:lnTo>
                <a:lnTo>
                  <a:pt x="7" y="390"/>
                </a:lnTo>
                <a:lnTo>
                  <a:pt x="9" y="396"/>
                </a:lnTo>
                <a:lnTo>
                  <a:pt x="11" y="400"/>
                </a:lnTo>
                <a:lnTo>
                  <a:pt x="14" y="404"/>
                </a:lnTo>
                <a:lnTo>
                  <a:pt x="15" y="450"/>
                </a:lnTo>
                <a:lnTo>
                  <a:pt x="16" y="502"/>
                </a:lnTo>
                <a:lnTo>
                  <a:pt x="17" y="526"/>
                </a:lnTo>
                <a:lnTo>
                  <a:pt x="20" y="544"/>
                </a:lnTo>
                <a:lnTo>
                  <a:pt x="22" y="556"/>
                </a:lnTo>
                <a:lnTo>
                  <a:pt x="23" y="558"/>
                </a:lnTo>
                <a:lnTo>
                  <a:pt x="25" y="558"/>
                </a:lnTo>
                <a:lnTo>
                  <a:pt x="26" y="584"/>
                </a:lnTo>
                <a:lnTo>
                  <a:pt x="28" y="602"/>
                </a:lnTo>
                <a:lnTo>
                  <a:pt x="32" y="622"/>
                </a:lnTo>
                <a:lnTo>
                  <a:pt x="34" y="648"/>
                </a:lnTo>
                <a:lnTo>
                  <a:pt x="38" y="740"/>
                </a:lnTo>
                <a:lnTo>
                  <a:pt x="40" y="790"/>
                </a:lnTo>
                <a:lnTo>
                  <a:pt x="41" y="840"/>
                </a:lnTo>
                <a:lnTo>
                  <a:pt x="43" y="896"/>
                </a:lnTo>
                <a:lnTo>
                  <a:pt x="41" y="952"/>
                </a:lnTo>
                <a:lnTo>
                  <a:pt x="41" y="992"/>
                </a:lnTo>
                <a:lnTo>
                  <a:pt x="43" y="1094"/>
                </a:lnTo>
                <a:lnTo>
                  <a:pt x="46" y="1190"/>
                </a:lnTo>
                <a:lnTo>
                  <a:pt x="50" y="1282"/>
                </a:lnTo>
                <a:lnTo>
                  <a:pt x="55" y="1370"/>
                </a:lnTo>
                <a:lnTo>
                  <a:pt x="57" y="1414"/>
                </a:lnTo>
                <a:lnTo>
                  <a:pt x="56" y="1456"/>
                </a:lnTo>
                <a:lnTo>
                  <a:pt x="55" y="1500"/>
                </a:lnTo>
                <a:lnTo>
                  <a:pt x="52" y="1544"/>
                </a:lnTo>
                <a:lnTo>
                  <a:pt x="46" y="1636"/>
                </a:lnTo>
                <a:lnTo>
                  <a:pt x="40" y="1736"/>
                </a:lnTo>
                <a:lnTo>
                  <a:pt x="38" y="1786"/>
                </a:lnTo>
                <a:lnTo>
                  <a:pt x="38" y="1838"/>
                </a:lnTo>
                <a:lnTo>
                  <a:pt x="37" y="1942"/>
                </a:lnTo>
                <a:lnTo>
                  <a:pt x="39" y="2046"/>
                </a:lnTo>
                <a:lnTo>
                  <a:pt x="40" y="2148"/>
                </a:lnTo>
                <a:lnTo>
                  <a:pt x="41" y="2248"/>
                </a:lnTo>
                <a:lnTo>
                  <a:pt x="40" y="2344"/>
                </a:lnTo>
                <a:lnTo>
                  <a:pt x="39" y="2392"/>
                </a:lnTo>
                <a:lnTo>
                  <a:pt x="37" y="2438"/>
                </a:lnTo>
                <a:lnTo>
                  <a:pt x="35" y="2482"/>
                </a:lnTo>
                <a:lnTo>
                  <a:pt x="31" y="2526"/>
                </a:lnTo>
                <a:lnTo>
                  <a:pt x="25" y="2612"/>
                </a:lnTo>
                <a:lnTo>
                  <a:pt x="22" y="2692"/>
                </a:lnTo>
                <a:lnTo>
                  <a:pt x="20" y="2766"/>
                </a:lnTo>
                <a:lnTo>
                  <a:pt x="15" y="2830"/>
                </a:lnTo>
                <a:lnTo>
                  <a:pt x="11" y="2886"/>
                </a:lnTo>
                <a:lnTo>
                  <a:pt x="5" y="2936"/>
                </a:lnTo>
                <a:lnTo>
                  <a:pt x="2" y="2976"/>
                </a:lnTo>
                <a:lnTo>
                  <a:pt x="1" y="2994"/>
                </a:lnTo>
                <a:lnTo>
                  <a:pt x="0" y="3010"/>
                </a:lnTo>
                <a:lnTo>
                  <a:pt x="2" y="3032"/>
                </a:lnTo>
                <a:lnTo>
                  <a:pt x="4" y="3052"/>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1" hangingPunct="1"/>
            <a:endParaRPr lang="en-US" sz="2400">
              <a:solidFill>
                <a:srgbClr val="FFFFFF"/>
              </a:solidFill>
              <a:latin typeface="Times New Roman" charset="0"/>
              <a:cs typeface="ＭＳ Ｐゴシック" charset="0"/>
            </a:endParaRPr>
          </a:p>
        </p:txBody>
      </p:sp>
      <p:sp>
        <p:nvSpPr>
          <p:cNvPr id="545860" name="Rectangle 1092"/>
          <p:cNvSpPr>
            <a:spLocks noGrp="1" noChangeArrowheads="1"/>
          </p:cNvSpPr>
          <p:nvPr>
            <p:ph type="ctrTitle"/>
          </p:nvPr>
        </p:nvSpPr>
        <p:spPr>
          <a:xfrm>
            <a:off x="457200" y="2286000"/>
            <a:ext cx="8229600" cy="1143000"/>
          </a:xfrm>
        </p:spPr>
        <p:txBody>
          <a:bodyPr/>
          <a:lstStyle>
            <a:lvl1pPr algn="ctr">
              <a:defRPr sz="4400"/>
            </a:lvl1pPr>
          </a:lstStyle>
          <a:p>
            <a:r>
              <a:rPr lang="en-US" altLang="ja-JP"/>
              <a:t>Click to edit Master title style</a:t>
            </a:r>
          </a:p>
        </p:txBody>
      </p:sp>
      <p:sp>
        <p:nvSpPr>
          <p:cNvPr id="545861" name="Rectangle 1093"/>
          <p:cNvSpPr>
            <a:spLocks noGrp="1" noChangeArrowheads="1"/>
          </p:cNvSpPr>
          <p:nvPr>
            <p:ph type="subTitle" idx="1"/>
          </p:nvPr>
        </p:nvSpPr>
        <p:spPr>
          <a:xfrm>
            <a:off x="1371600" y="3886200"/>
            <a:ext cx="6400800" cy="1752600"/>
          </a:xfrm>
        </p:spPr>
        <p:txBody>
          <a:bodyPr/>
          <a:lstStyle>
            <a:lvl1pPr marL="0" indent="101600" algn="ctr">
              <a:buFont typeface="Wingdings" pitchFamily="-108" charset="2"/>
              <a:buNone/>
              <a:defRPr/>
            </a:lvl1pPr>
          </a:lstStyle>
          <a:p>
            <a:r>
              <a:rPr lang="en-US" altLang="ja-JP"/>
              <a:t>Click to edit Master subtitle style</a:t>
            </a:r>
          </a:p>
        </p:txBody>
      </p:sp>
      <p:sp>
        <p:nvSpPr>
          <p:cNvPr id="69" name="Rectangle 1090"/>
          <p:cNvSpPr>
            <a:spLocks noGrp="1" noChangeArrowheads="1"/>
          </p:cNvSpPr>
          <p:nvPr>
            <p:ph type="dt" sz="half" idx="10"/>
          </p:nvPr>
        </p:nvSpPr>
        <p:spPr/>
        <p:txBody>
          <a:bodyPr/>
          <a:lstStyle>
            <a:lvl1pPr>
              <a:defRPr sz="2400">
                <a:solidFill>
                  <a:srgbClr val="FFFFFF"/>
                </a:solidFill>
              </a:defRPr>
            </a:lvl1pPr>
          </a:lstStyle>
          <a:p>
            <a:pPr>
              <a:defRPr/>
            </a:pPr>
            <a:endParaRPr lang="en-US" altLang="ja-JP"/>
          </a:p>
        </p:txBody>
      </p:sp>
      <p:sp>
        <p:nvSpPr>
          <p:cNvPr id="70" name="Rectangle 1091"/>
          <p:cNvSpPr>
            <a:spLocks noGrp="1" noChangeArrowheads="1"/>
          </p:cNvSpPr>
          <p:nvPr>
            <p:ph type="ftr" sz="quarter" idx="11"/>
          </p:nvPr>
        </p:nvSpPr>
        <p:spPr>
          <a:xfrm>
            <a:off x="2057400" y="6248400"/>
            <a:ext cx="5257800" cy="457200"/>
          </a:xfrm>
        </p:spPr>
        <p:txBody>
          <a:bodyPr/>
          <a:lstStyle>
            <a:lvl1pPr>
              <a:defRPr sz="2400">
                <a:solidFill>
                  <a:srgbClr val="FFFFFF"/>
                </a:solidFill>
              </a:defRPr>
            </a:lvl1pPr>
          </a:lstStyle>
          <a:p>
            <a:pPr>
              <a:defRPr/>
            </a:pPr>
            <a:endParaRPr lang="en-US" altLang="ja-JP"/>
          </a:p>
        </p:txBody>
      </p:sp>
      <p:sp>
        <p:nvSpPr>
          <p:cNvPr id="71" name="Rectangle 1095"/>
          <p:cNvSpPr>
            <a:spLocks noGrp="1" noChangeArrowheads="1"/>
          </p:cNvSpPr>
          <p:nvPr>
            <p:ph type="sldNum" sz="quarter" idx="12"/>
          </p:nvPr>
        </p:nvSpPr>
        <p:spPr/>
        <p:txBody>
          <a:bodyPr/>
          <a:lstStyle>
            <a:lvl1pPr algn="r">
              <a:defRPr sz="2400"/>
            </a:lvl1pPr>
          </a:lstStyle>
          <a:p>
            <a:pPr>
              <a:defRPr/>
            </a:pPr>
            <a:fld id="{FB9D1381-8EC7-4D4A-8FF6-A5D440AB2D6C}" type="slidenum">
              <a:rPr lang="en-US" altLang="ja-JP"/>
              <a:pPr>
                <a:defRPr/>
              </a:pPr>
              <a:t>‹#›</a:t>
            </a:fld>
            <a:endParaRPr lang="en-US" altLang="ja-JP"/>
          </a:p>
        </p:txBody>
      </p:sp>
    </p:spTree>
    <p:extLst>
      <p:ext uri="{BB962C8B-B14F-4D97-AF65-F5344CB8AC3E}">
        <p14:creationId xmlns:p14="http://schemas.microsoft.com/office/powerpoint/2010/main" val="1304303844"/>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693584701"/>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92"/>
          <p:cNvSpPr>
            <a:spLocks noGrp="1" noChangeArrowheads="1"/>
          </p:cNvSpPr>
          <p:nvPr>
            <p:ph type="dt" sz="half" idx="10"/>
          </p:nvPr>
        </p:nvSpPr>
        <p:spPr/>
        <p:txBody>
          <a:bodyPr/>
          <a:lstStyle>
            <a:lvl1pPr>
              <a:defRPr sz="2400"/>
            </a:lvl1pPr>
          </a:lstStyle>
          <a:p>
            <a:pPr>
              <a:defRPr/>
            </a:pPr>
            <a:endParaRPr lang="en-US" altLang="ja-JP"/>
          </a:p>
        </p:txBody>
      </p:sp>
      <p:sp>
        <p:nvSpPr>
          <p:cNvPr id="5" name="Rectangle 1093"/>
          <p:cNvSpPr>
            <a:spLocks noGrp="1" noChangeArrowheads="1"/>
          </p:cNvSpPr>
          <p:nvPr>
            <p:ph type="ftr" sz="quarter" idx="11"/>
          </p:nvPr>
        </p:nvSpPr>
        <p:spPr/>
        <p:txBody>
          <a:bodyPr/>
          <a:lstStyle>
            <a:lvl1pPr>
              <a:defRPr sz="2400"/>
            </a:lvl1pPr>
          </a:lstStyle>
          <a:p>
            <a:pPr>
              <a:defRPr/>
            </a:pPr>
            <a:endParaRPr lang="en-US" altLang="ja-JP"/>
          </a:p>
        </p:txBody>
      </p:sp>
      <p:sp>
        <p:nvSpPr>
          <p:cNvPr id="6" name="Rectangle 1094"/>
          <p:cNvSpPr>
            <a:spLocks noGrp="1" noChangeArrowheads="1"/>
          </p:cNvSpPr>
          <p:nvPr>
            <p:ph type="sldNum" sz="quarter" idx="12"/>
          </p:nvPr>
        </p:nvSpPr>
        <p:spPr/>
        <p:txBody>
          <a:bodyPr/>
          <a:lstStyle>
            <a:lvl1pPr>
              <a:defRPr sz="2400"/>
            </a:lvl1pPr>
          </a:lstStyle>
          <a:p>
            <a:pPr>
              <a:defRPr/>
            </a:pPr>
            <a:fld id="{4EA364B6-C098-4042-9224-7E72134C71F5}" type="slidenum">
              <a:rPr lang="en-US" altLang="ja-JP"/>
              <a:pPr>
                <a:defRPr/>
              </a:pPr>
              <a:t>‹#›</a:t>
            </a:fld>
            <a:endParaRPr lang="en-US" altLang="ja-JP"/>
          </a:p>
        </p:txBody>
      </p:sp>
    </p:spTree>
    <p:extLst>
      <p:ext uri="{BB962C8B-B14F-4D97-AF65-F5344CB8AC3E}">
        <p14:creationId xmlns:p14="http://schemas.microsoft.com/office/powerpoint/2010/main" val="1733650185"/>
      </p:ext>
    </p:extLst>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92"/>
          <p:cNvSpPr>
            <a:spLocks noGrp="1" noChangeArrowheads="1"/>
          </p:cNvSpPr>
          <p:nvPr>
            <p:ph type="dt" sz="half" idx="10"/>
          </p:nvPr>
        </p:nvSpPr>
        <p:spPr/>
        <p:txBody>
          <a:bodyPr/>
          <a:lstStyle>
            <a:lvl1pPr>
              <a:defRPr sz="2400"/>
            </a:lvl1pPr>
          </a:lstStyle>
          <a:p>
            <a:pPr>
              <a:defRPr/>
            </a:pPr>
            <a:endParaRPr lang="en-US" altLang="ja-JP"/>
          </a:p>
        </p:txBody>
      </p:sp>
      <p:sp>
        <p:nvSpPr>
          <p:cNvPr id="5" name="Rectangle 1093"/>
          <p:cNvSpPr>
            <a:spLocks noGrp="1" noChangeArrowheads="1"/>
          </p:cNvSpPr>
          <p:nvPr>
            <p:ph type="ftr" sz="quarter" idx="11"/>
          </p:nvPr>
        </p:nvSpPr>
        <p:spPr/>
        <p:txBody>
          <a:bodyPr/>
          <a:lstStyle>
            <a:lvl1pPr>
              <a:defRPr sz="2400"/>
            </a:lvl1pPr>
          </a:lstStyle>
          <a:p>
            <a:pPr>
              <a:defRPr/>
            </a:pPr>
            <a:endParaRPr lang="en-US" altLang="ja-JP"/>
          </a:p>
        </p:txBody>
      </p:sp>
      <p:sp>
        <p:nvSpPr>
          <p:cNvPr id="6" name="Rectangle 1094"/>
          <p:cNvSpPr>
            <a:spLocks noGrp="1" noChangeArrowheads="1"/>
          </p:cNvSpPr>
          <p:nvPr>
            <p:ph type="sldNum" sz="quarter" idx="12"/>
          </p:nvPr>
        </p:nvSpPr>
        <p:spPr/>
        <p:txBody>
          <a:bodyPr/>
          <a:lstStyle>
            <a:lvl1pPr>
              <a:defRPr sz="2400"/>
            </a:lvl1pPr>
          </a:lstStyle>
          <a:p>
            <a:pPr>
              <a:defRPr/>
            </a:pPr>
            <a:fld id="{510CFC75-9CC2-034D-966A-8BF08238E7EA}" type="slidenum">
              <a:rPr lang="en-US" altLang="ja-JP"/>
              <a:pPr>
                <a:defRPr/>
              </a:pPr>
              <a:t>‹#›</a:t>
            </a:fld>
            <a:endParaRPr lang="en-US" altLang="ja-JP"/>
          </a:p>
        </p:txBody>
      </p:sp>
    </p:spTree>
    <p:extLst>
      <p:ext uri="{BB962C8B-B14F-4D97-AF65-F5344CB8AC3E}">
        <p14:creationId xmlns:p14="http://schemas.microsoft.com/office/powerpoint/2010/main" val="2505742289"/>
      </p:ext>
    </p:extLst>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715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92"/>
          <p:cNvSpPr>
            <a:spLocks noGrp="1" noChangeArrowheads="1"/>
          </p:cNvSpPr>
          <p:nvPr>
            <p:ph type="dt" sz="half" idx="10"/>
          </p:nvPr>
        </p:nvSpPr>
        <p:spPr/>
        <p:txBody>
          <a:bodyPr/>
          <a:lstStyle>
            <a:lvl1pPr>
              <a:defRPr sz="2400"/>
            </a:lvl1pPr>
          </a:lstStyle>
          <a:p>
            <a:pPr>
              <a:defRPr/>
            </a:pPr>
            <a:endParaRPr lang="en-US" altLang="ja-JP"/>
          </a:p>
        </p:txBody>
      </p:sp>
      <p:sp>
        <p:nvSpPr>
          <p:cNvPr id="6" name="Rectangle 1093"/>
          <p:cNvSpPr>
            <a:spLocks noGrp="1" noChangeArrowheads="1"/>
          </p:cNvSpPr>
          <p:nvPr>
            <p:ph type="ftr" sz="quarter" idx="11"/>
          </p:nvPr>
        </p:nvSpPr>
        <p:spPr/>
        <p:txBody>
          <a:bodyPr/>
          <a:lstStyle>
            <a:lvl1pPr>
              <a:defRPr sz="2400"/>
            </a:lvl1pPr>
          </a:lstStyle>
          <a:p>
            <a:pPr>
              <a:defRPr/>
            </a:pPr>
            <a:endParaRPr lang="en-US" altLang="ja-JP"/>
          </a:p>
        </p:txBody>
      </p:sp>
      <p:sp>
        <p:nvSpPr>
          <p:cNvPr id="7" name="Rectangle 1094"/>
          <p:cNvSpPr>
            <a:spLocks noGrp="1" noChangeArrowheads="1"/>
          </p:cNvSpPr>
          <p:nvPr>
            <p:ph type="sldNum" sz="quarter" idx="12"/>
          </p:nvPr>
        </p:nvSpPr>
        <p:spPr/>
        <p:txBody>
          <a:bodyPr/>
          <a:lstStyle>
            <a:lvl1pPr>
              <a:defRPr sz="2400"/>
            </a:lvl1pPr>
          </a:lstStyle>
          <a:p>
            <a:pPr>
              <a:defRPr/>
            </a:pPr>
            <a:fld id="{1EE68894-970D-6E47-A5A2-7FA813FAA928}" type="slidenum">
              <a:rPr lang="en-US" altLang="ja-JP"/>
              <a:pPr>
                <a:defRPr/>
              </a:pPr>
              <a:t>‹#›</a:t>
            </a:fld>
            <a:endParaRPr lang="en-US" altLang="ja-JP"/>
          </a:p>
        </p:txBody>
      </p:sp>
    </p:spTree>
    <p:extLst>
      <p:ext uri="{BB962C8B-B14F-4D97-AF65-F5344CB8AC3E}">
        <p14:creationId xmlns:p14="http://schemas.microsoft.com/office/powerpoint/2010/main" val="3684634217"/>
      </p:ext>
    </p:extLst>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92"/>
          <p:cNvSpPr>
            <a:spLocks noGrp="1" noChangeArrowheads="1"/>
          </p:cNvSpPr>
          <p:nvPr>
            <p:ph type="dt" sz="half" idx="10"/>
          </p:nvPr>
        </p:nvSpPr>
        <p:spPr/>
        <p:txBody>
          <a:bodyPr/>
          <a:lstStyle>
            <a:lvl1pPr>
              <a:defRPr sz="2400"/>
            </a:lvl1pPr>
          </a:lstStyle>
          <a:p>
            <a:pPr>
              <a:defRPr/>
            </a:pPr>
            <a:endParaRPr lang="en-US" altLang="ja-JP"/>
          </a:p>
        </p:txBody>
      </p:sp>
      <p:sp>
        <p:nvSpPr>
          <p:cNvPr id="8" name="Rectangle 1093"/>
          <p:cNvSpPr>
            <a:spLocks noGrp="1" noChangeArrowheads="1"/>
          </p:cNvSpPr>
          <p:nvPr>
            <p:ph type="ftr" sz="quarter" idx="11"/>
          </p:nvPr>
        </p:nvSpPr>
        <p:spPr/>
        <p:txBody>
          <a:bodyPr/>
          <a:lstStyle>
            <a:lvl1pPr>
              <a:defRPr sz="2400"/>
            </a:lvl1pPr>
          </a:lstStyle>
          <a:p>
            <a:pPr>
              <a:defRPr/>
            </a:pPr>
            <a:endParaRPr lang="en-US" altLang="ja-JP"/>
          </a:p>
        </p:txBody>
      </p:sp>
      <p:sp>
        <p:nvSpPr>
          <p:cNvPr id="9" name="Rectangle 1094"/>
          <p:cNvSpPr>
            <a:spLocks noGrp="1" noChangeArrowheads="1"/>
          </p:cNvSpPr>
          <p:nvPr>
            <p:ph type="sldNum" sz="quarter" idx="12"/>
          </p:nvPr>
        </p:nvSpPr>
        <p:spPr/>
        <p:txBody>
          <a:bodyPr/>
          <a:lstStyle>
            <a:lvl1pPr>
              <a:defRPr sz="2400"/>
            </a:lvl1pPr>
          </a:lstStyle>
          <a:p>
            <a:pPr>
              <a:defRPr/>
            </a:pPr>
            <a:fld id="{54E17048-A456-0540-89D5-E595CE540900}" type="slidenum">
              <a:rPr lang="en-US" altLang="ja-JP"/>
              <a:pPr>
                <a:defRPr/>
              </a:pPr>
              <a:t>‹#›</a:t>
            </a:fld>
            <a:endParaRPr lang="en-US" altLang="ja-JP"/>
          </a:p>
        </p:txBody>
      </p:sp>
    </p:spTree>
    <p:extLst>
      <p:ext uri="{BB962C8B-B14F-4D97-AF65-F5344CB8AC3E}">
        <p14:creationId xmlns:p14="http://schemas.microsoft.com/office/powerpoint/2010/main" val="832131505"/>
      </p:ext>
    </p:extLst>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92"/>
          <p:cNvSpPr>
            <a:spLocks noGrp="1" noChangeArrowheads="1"/>
          </p:cNvSpPr>
          <p:nvPr>
            <p:ph type="dt" sz="half" idx="10"/>
          </p:nvPr>
        </p:nvSpPr>
        <p:spPr/>
        <p:txBody>
          <a:bodyPr/>
          <a:lstStyle>
            <a:lvl1pPr>
              <a:defRPr sz="2400"/>
            </a:lvl1pPr>
          </a:lstStyle>
          <a:p>
            <a:pPr>
              <a:defRPr/>
            </a:pPr>
            <a:endParaRPr lang="en-US" altLang="ja-JP"/>
          </a:p>
        </p:txBody>
      </p:sp>
      <p:sp>
        <p:nvSpPr>
          <p:cNvPr id="4" name="Rectangle 1093"/>
          <p:cNvSpPr>
            <a:spLocks noGrp="1" noChangeArrowheads="1"/>
          </p:cNvSpPr>
          <p:nvPr>
            <p:ph type="ftr" sz="quarter" idx="11"/>
          </p:nvPr>
        </p:nvSpPr>
        <p:spPr/>
        <p:txBody>
          <a:bodyPr/>
          <a:lstStyle>
            <a:lvl1pPr>
              <a:defRPr sz="2400"/>
            </a:lvl1pPr>
          </a:lstStyle>
          <a:p>
            <a:pPr>
              <a:defRPr/>
            </a:pPr>
            <a:endParaRPr lang="en-US" altLang="ja-JP"/>
          </a:p>
        </p:txBody>
      </p:sp>
      <p:sp>
        <p:nvSpPr>
          <p:cNvPr id="5" name="Rectangle 1094"/>
          <p:cNvSpPr>
            <a:spLocks noGrp="1" noChangeArrowheads="1"/>
          </p:cNvSpPr>
          <p:nvPr>
            <p:ph type="sldNum" sz="quarter" idx="12"/>
          </p:nvPr>
        </p:nvSpPr>
        <p:spPr/>
        <p:txBody>
          <a:bodyPr/>
          <a:lstStyle>
            <a:lvl1pPr>
              <a:defRPr sz="2400"/>
            </a:lvl1pPr>
          </a:lstStyle>
          <a:p>
            <a:pPr>
              <a:defRPr/>
            </a:pPr>
            <a:fld id="{680E2F08-1C23-5048-BE48-784A188118CD}" type="slidenum">
              <a:rPr lang="en-US" altLang="ja-JP"/>
              <a:pPr>
                <a:defRPr/>
              </a:pPr>
              <a:t>‹#›</a:t>
            </a:fld>
            <a:endParaRPr lang="en-US" altLang="ja-JP"/>
          </a:p>
        </p:txBody>
      </p:sp>
    </p:spTree>
    <p:extLst>
      <p:ext uri="{BB962C8B-B14F-4D97-AF65-F5344CB8AC3E}">
        <p14:creationId xmlns:p14="http://schemas.microsoft.com/office/powerpoint/2010/main" val="2448696387"/>
      </p:ext>
    </p:extLst>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92"/>
          <p:cNvSpPr>
            <a:spLocks noGrp="1" noChangeArrowheads="1"/>
          </p:cNvSpPr>
          <p:nvPr>
            <p:ph type="dt" sz="half" idx="10"/>
          </p:nvPr>
        </p:nvSpPr>
        <p:spPr/>
        <p:txBody>
          <a:bodyPr/>
          <a:lstStyle>
            <a:lvl1pPr>
              <a:defRPr sz="2400"/>
            </a:lvl1pPr>
          </a:lstStyle>
          <a:p>
            <a:pPr>
              <a:defRPr/>
            </a:pPr>
            <a:endParaRPr lang="en-US" altLang="ja-JP"/>
          </a:p>
        </p:txBody>
      </p:sp>
      <p:sp>
        <p:nvSpPr>
          <p:cNvPr id="3" name="Rectangle 1093"/>
          <p:cNvSpPr>
            <a:spLocks noGrp="1" noChangeArrowheads="1"/>
          </p:cNvSpPr>
          <p:nvPr>
            <p:ph type="ftr" sz="quarter" idx="11"/>
          </p:nvPr>
        </p:nvSpPr>
        <p:spPr/>
        <p:txBody>
          <a:bodyPr/>
          <a:lstStyle>
            <a:lvl1pPr>
              <a:defRPr sz="2400"/>
            </a:lvl1pPr>
          </a:lstStyle>
          <a:p>
            <a:pPr>
              <a:defRPr/>
            </a:pPr>
            <a:endParaRPr lang="en-US" altLang="ja-JP"/>
          </a:p>
        </p:txBody>
      </p:sp>
      <p:sp>
        <p:nvSpPr>
          <p:cNvPr id="4" name="Rectangle 1094"/>
          <p:cNvSpPr>
            <a:spLocks noGrp="1" noChangeArrowheads="1"/>
          </p:cNvSpPr>
          <p:nvPr>
            <p:ph type="sldNum" sz="quarter" idx="12"/>
          </p:nvPr>
        </p:nvSpPr>
        <p:spPr/>
        <p:txBody>
          <a:bodyPr/>
          <a:lstStyle>
            <a:lvl1pPr>
              <a:defRPr sz="2400"/>
            </a:lvl1pPr>
          </a:lstStyle>
          <a:p>
            <a:pPr>
              <a:defRPr/>
            </a:pPr>
            <a:fld id="{761E3AC5-4881-8043-81DA-000BAD7B5E0D}" type="slidenum">
              <a:rPr lang="en-US" altLang="ja-JP"/>
              <a:pPr>
                <a:defRPr/>
              </a:pPr>
              <a:t>‹#›</a:t>
            </a:fld>
            <a:endParaRPr lang="en-US" altLang="ja-JP"/>
          </a:p>
        </p:txBody>
      </p:sp>
    </p:spTree>
    <p:extLst>
      <p:ext uri="{BB962C8B-B14F-4D97-AF65-F5344CB8AC3E}">
        <p14:creationId xmlns:p14="http://schemas.microsoft.com/office/powerpoint/2010/main" val="1543675119"/>
      </p:ext>
    </p:extLst>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92"/>
          <p:cNvSpPr>
            <a:spLocks noGrp="1" noChangeArrowheads="1"/>
          </p:cNvSpPr>
          <p:nvPr>
            <p:ph type="dt" sz="half" idx="10"/>
          </p:nvPr>
        </p:nvSpPr>
        <p:spPr/>
        <p:txBody>
          <a:bodyPr/>
          <a:lstStyle>
            <a:lvl1pPr>
              <a:defRPr sz="2400"/>
            </a:lvl1pPr>
          </a:lstStyle>
          <a:p>
            <a:pPr>
              <a:defRPr/>
            </a:pPr>
            <a:endParaRPr lang="en-US" altLang="ja-JP"/>
          </a:p>
        </p:txBody>
      </p:sp>
      <p:sp>
        <p:nvSpPr>
          <p:cNvPr id="6" name="Rectangle 1093"/>
          <p:cNvSpPr>
            <a:spLocks noGrp="1" noChangeArrowheads="1"/>
          </p:cNvSpPr>
          <p:nvPr>
            <p:ph type="ftr" sz="quarter" idx="11"/>
          </p:nvPr>
        </p:nvSpPr>
        <p:spPr/>
        <p:txBody>
          <a:bodyPr/>
          <a:lstStyle>
            <a:lvl1pPr>
              <a:defRPr sz="2400"/>
            </a:lvl1pPr>
          </a:lstStyle>
          <a:p>
            <a:pPr>
              <a:defRPr/>
            </a:pPr>
            <a:endParaRPr lang="en-US" altLang="ja-JP"/>
          </a:p>
        </p:txBody>
      </p:sp>
      <p:sp>
        <p:nvSpPr>
          <p:cNvPr id="7" name="Rectangle 1094"/>
          <p:cNvSpPr>
            <a:spLocks noGrp="1" noChangeArrowheads="1"/>
          </p:cNvSpPr>
          <p:nvPr>
            <p:ph type="sldNum" sz="quarter" idx="12"/>
          </p:nvPr>
        </p:nvSpPr>
        <p:spPr/>
        <p:txBody>
          <a:bodyPr/>
          <a:lstStyle>
            <a:lvl1pPr>
              <a:defRPr sz="2400"/>
            </a:lvl1pPr>
          </a:lstStyle>
          <a:p>
            <a:pPr>
              <a:defRPr/>
            </a:pPr>
            <a:fld id="{0FC5FA9F-AF67-1B42-AEF8-636C03D06E2D}" type="slidenum">
              <a:rPr lang="en-US" altLang="ja-JP"/>
              <a:pPr>
                <a:defRPr/>
              </a:pPr>
              <a:t>‹#›</a:t>
            </a:fld>
            <a:endParaRPr lang="en-US" altLang="ja-JP"/>
          </a:p>
        </p:txBody>
      </p:sp>
    </p:spTree>
    <p:extLst>
      <p:ext uri="{BB962C8B-B14F-4D97-AF65-F5344CB8AC3E}">
        <p14:creationId xmlns:p14="http://schemas.microsoft.com/office/powerpoint/2010/main" val="3274570731"/>
      </p:ext>
    </p:extLst>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92"/>
          <p:cNvSpPr>
            <a:spLocks noGrp="1" noChangeArrowheads="1"/>
          </p:cNvSpPr>
          <p:nvPr>
            <p:ph type="dt" sz="half" idx="10"/>
          </p:nvPr>
        </p:nvSpPr>
        <p:spPr/>
        <p:txBody>
          <a:bodyPr/>
          <a:lstStyle>
            <a:lvl1pPr>
              <a:defRPr sz="2400"/>
            </a:lvl1pPr>
          </a:lstStyle>
          <a:p>
            <a:pPr>
              <a:defRPr/>
            </a:pPr>
            <a:endParaRPr lang="en-US" altLang="ja-JP"/>
          </a:p>
        </p:txBody>
      </p:sp>
      <p:sp>
        <p:nvSpPr>
          <p:cNvPr id="6" name="Rectangle 1093"/>
          <p:cNvSpPr>
            <a:spLocks noGrp="1" noChangeArrowheads="1"/>
          </p:cNvSpPr>
          <p:nvPr>
            <p:ph type="ftr" sz="quarter" idx="11"/>
          </p:nvPr>
        </p:nvSpPr>
        <p:spPr/>
        <p:txBody>
          <a:bodyPr/>
          <a:lstStyle>
            <a:lvl1pPr>
              <a:defRPr sz="2400"/>
            </a:lvl1pPr>
          </a:lstStyle>
          <a:p>
            <a:pPr>
              <a:defRPr/>
            </a:pPr>
            <a:endParaRPr lang="en-US" altLang="ja-JP"/>
          </a:p>
        </p:txBody>
      </p:sp>
      <p:sp>
        <p:nvSpPr>
          <p:cNvPr id="7" name="Rectangle 1094"/>
          <p:cNvSpPr>
            <a:spLocks noGrp="1" noChangeArrowheads="1"/>
          </p:cNvSpPr>
          <p:nvPr>
            <p:ph type="sldNum" sz="quarter" idx="12"/>
          </p:nvPr>
        </p:nvSpPr>
        <p:spPr/>
        <p:txBody>
          <a:bodyPr/>
          <a:lstStyle>
            <a:lvl1pPr>
              <a:defRPr sz="2400"/>
            </a:lvl1pPr>
          </a:lstStyle>
          <a:p>
            <a:pPr>
              <a:defRPr/>
            </a:pPr>
            <a:fld id="{C3715575-7C1E-FF4B-9175-723D8B1CDAB6}" type="slidenum">
              <a:rPr lang="en-US" altLang="ja-JP"/>
              <a:pPr>
                <a:defRPr/>
              </a:pPr>
              <a:t>‹#›</a:t>
            </a:fld>
            <a:endParaRPr lang="en-US" altLang="ja-JP"/>
          </a:p>
        </p:txBody>
      </p:sp>
    </p:spTree>
    <p:extLst>
      <p:ext uri="{BB962C8B-B14F-4D97-AF65-F5344CB8AC3E}">
        <p14:creationId xmlns:p14="http://schemas.microsoft.com/office/powerpoint/2010/main" val="3693351730"/>
      </p:ext>
    </p:extLst>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92"/>
          <p:cNvSpPr>
            <a:spLocks noGrp="1" noChangeArrowheads="1"/>
          </p:cNvSpPr>
          <p:nvPr>
            <p:ph type="dt" sz="half" idx="10"/>
          </p:nvPr>
        </p:nvSpPr>
        <p:spPr/>
        <p:txBody>
          <a:bodyPr/>
          <a:lstStyle>
            <a:lvl1pPr>
              <a:defRPr sz="2400"/>
            </a:lvl1pPr>
          </a:lstStyle>
          <a:p>
            <a:pPr>
              <a:defRPr/>
            </a:pPr>
            <a:endParaRPr lang="en-US" altLang="ja-JP"/>
          </a:p>
        </p:txBody>
      </p:sp>
      <p:sp>
        <p:nvSpPr>
          <p:cNvPr id="5" name="Rectangle 1093"/>
          <p:cNvSpPr>
            <a:spLocks noGrp="1" noChangeArrowheads="1"/>
          </p:cNvSpPr>
          <p:nvPr>
            <p:ph type="ftr" sz="quarter" idx="11"/>
          </p:nvPr>
        </p:nvSpPr>
        <p:spPr/>
        <p:txBody>
          <a:bodyPr/>
          <a:lstStyle>
            <a:lvl1pPr>
              <a:defRPr sz="2400"/>
            </a:lvl1pPr>
          </a:lstStyle>
          <a:p>
            <a:pPr>
              <a:defRPr/>
            </a:pPr>
            <a:endParaRPr lang="en-US" altLang="ja-JP"/>
          </a:p>
        </p:txBody>
      </p:sp>
      <p:sp>
        <p:nvSpPr>
          <p:cNvPr id="6" name="Rectangle 1094"/>
          <p:cNvSpPr>
            <a:spLocks noGrp="1" noChangeArrowheads="1"/>
          </p:cNvSpPr>
          <p:nvPr>
            <p:ph type="sldNum" sz="quarter" idx="12"/>
          </p:nvPr>
        </p:nvSpPr>
        <p:spPr/>
        <p:txBody>
          <a:bodyPr/>
          <a:lstStyle>
            <a:lvl1pPr>
              <a:defRPr sz="2400"/>
            </a:lvl1pPr>
          </a:lstStyle>
          <a:p>
            <a:pPr>
              <a:defRPr/>
            </a:pPr>
            <a:fld id="{5639BD26-76DC-584A-9B15-EBFF59688F7D}" type="slidenum">
              <a:rPr lang="en-US" altLang="ja-JP"/>
              <a:pPr>
                <a:defRPr/>
              </a:pPr>
              <a:t>‹#›</a:t>
            </a:fld>
            <a:endParaRPr lang="en-US" altLang="ja-JP"/>
          </a:p>
        </p:txBody>
      </p:sp>
    </p:spTree>
    <p:extLst>
      <p:ext uri="{BB962C8B-B14F-4D97-AF65-F5344CB8AC3E}">
        <p14:creationId xmlns:p14="http://schemas.microsoft.com/office/powerpoint/2010/main" val="2191017448"/>
      </p:ext>
    </p:extLst>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85800"/>
            <a:ext cx="2000250" cy="5105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71500" y="685800"/>
            <a:ext cx="5848350" cy="5105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92"/>
          <p:cNvSpPr>
            <a:spLocks noGrp="1" noChangeArrowheads="1"/>
          </p:cNvSpPr>
          <p:nvPr>
            <p:ph type="dt" sz="half" idx="10"/>
          </p:nvPr>
        </p:nvSpPr>
        <p:spPr/>
        <p:txBody>
          <a:bodyPr/>
          <a:lstStyle>
            <a:lvl1pPr>
              <a:defRPr sz="2400"/>
            </a:lvl1pPr>
          </a:lstStyle>
          <a:p>
            <a:pPr>
              <a:defRPr/>
            </a:pPr>
            <a:endParaRPr lang="en-US" altLang="ja-JP"/>
          </a:p>
        </p:txBody>
      </p:sp>
      <p:sp>
        <p:nvSpPr>
          <p:cNvPr id="5" name="Rectangle 1093"/>
          <p:cNvSpPr>
            <a:spLocks noGrp="1" noChangeArrowheads="1"/>
          </p:cNvSpPr>
          <p:nvPr>
            <p:ph type="ftr" sz="quarter" idx="11"/>
          </p:nvPr>
        </p:nvSpPr>
        <p:spPr/>
        <p:txBody>
          <a:bodyPr/>
          <a:lstStyle>
            <a:lvl1pPr>
              <a:defRPr sz="2400"/>
            </a:lvl1pPr>
          </a:lstStyle>
          <a:p>
            <a:pPr>
              <a:defRPr/>
            </a:pPr>
            <a:endParaRPr lang="en-US" altLang="ja-JP"/>
          </a:p>
        </p:txBody>
      </p:sp>
      <p:sp>
        <p:nvSpPr>
          <p:cNvPr id="6" name="Rectangle 1094"/>
          <p:cNvSpPr>
            <a:spLocks noGrp="1" noChangeArrowheads="1"/>
          </p:cNvSpPr>
          <p:nvPr>
            <p:ph type="sldNum" sz="quarter" idx="12"/>
          </p:nvPr>
        </p:nvSpPr>
        <p:spPr/>
        <p:txBody>
          <a:bodyPr/>
          <a:lstStyle>
            <a:lvl1pPr>
              <a:defRPr sz="2400"/>
            </a:lvl1pPr>
          </a:lstStyle>
          <a:p>
            <a:pPr>
              <a:defRPr/>
            </a:pPr>
            <a:fld id="{2C317D4E-7CC3-9A47-AA22-E7AD29751CC0}" type="slidenum">
              <a:rPr lang="en-US" altLang="ja-JP"/>
              <a:pPr>
                <a:defRPr/>
              </a:pPr>
              <a:t>‹#›</a:t>
            </a:fld>
            <a:endParaRPr lang="en-US" altLang="ja-JP"/>
          </a:p>
        </p:txBody>
      </p:sp>
    </p:spTree>
    <p:extLst>
      <p:ext uri="{BB962C8B-B14F-4D97-AF65-F5344CB8AC3E}">
        <p14:creationId xmlns:p14="http://schemas.microsoft.com/office/powerpoint/2010/main" val="1198264792"/>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553724646"/>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cs typeface="Arial" charset="0"/>
              </a:defRPr>
            </a:lvl1pPr>
          </a:lstStyle>
          <a:p>
            <a:pPr>
              <a:defRPr/>
            </a:pPr>
            <a:fld id="{64F39A18-0A4C-0A40-8CFA-388B135A6118}" type="slidenum">
              <a:rPr lang="en-US"/>
              <a:pPr>
                <a:defRPr/>
              </a:pPr>
              <a:t>‹#›</a:t>
            </a:fld>
            <a:endParaRPr lang="en-US"/>
          </a:p>
        </p:txBody>
      </p:sp>
    </p:spTree>
    <p:extLst>
      <p:ext uri="{BB962C8B-B14F-4D97-AF65-F5344CB8AC3E}">
        <p14:creationId xmlns:p14="http://schemas.microsoft.com/office/powerpoint/2010/main" val="450278062"/>
      </p:ext>
    </p:extLst>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cs typeface="Arial" charset="0"/>
              </a:defRPr>
            </a:lvl1pPr>
          </a:lstStyle>
          <a:p>
            <a:pPr>
              <a:defRPr/>
            </a:pPr>
            <a:fld id="{0D2BDA02-9AF8-4246-BEA8-A2C580B7B4C8}" type="slidenum">
              <a:rPr lang="en-US"/>
              <a:pPr>
                <a:defRPr/>
              </a:pPr>
              <a:t>‹#›</a:t>
            </a:fld>
            <a:endParaRPr lang="en-US"/>
          </a:p>
        </p:txBody>
      </p:sp>
    </p:spTree>
    <p:extLst>
      <p:ext uri="{BB962C8B-B14F-4D97-AF65-F5344CB8AC3E}">
        <p14:creationId xmlns:p14="http://schemas.microsoft.com/office/powerpoint/2010/main" val="1526741625"/>
      </p:ext>
    </p:extLst>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24EB620-666E-DA48-960B-E65AEDA9B3F8}" type="slidenum">
              <a:rPr lang="en-US"/>
              <a:pPr>
                <a:defRPr/>
              </a:pPr>
              <a:t>‹#›</a:t>
            </a:fld>
            <a:endParaRPr lang="en-US"/>
          </a:p>
        </p:txBody>
      </p:sp>
    </p:spTree>
    <p:extLst>
      <p:ext uri="{BB962C8B-B14F-4D97-AF65-F5344CB8AC3E}">
        <p14:creationId xmlns:p14="http://schemas.microsoft.com/office/powerpoint/2010/main" val="2235336516"/>
      </p:ext>
    </p:extLst>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7A4782A-85F5-184C-8DC5-CB5865A6B7FB}" type="slidenum">
              <a:rPr lang="en-US"/>
              <a:pPr>
                <a:defRPr/>
              </a:pPr>
              <a:t>‹#›</a:t>
            </a:fld>
            <a:endParaRPr lang="en-US"/>
          </a:p>
        </p:txBody>
      </p:sp>
    </p:spTree>
    <p:extLst>
      <p:ext uri="{BB962C8B-B14F-4D97-AF65-F5344CB8AC3E}">
        <p14:creationId xmlns:p14="http://schemas.microsoft.com/office/powerpoint/2010/main" val="601652024"/>
      </p:ext>
    </p:extLst>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93D000A-02F7-904B-9626-DDBA1A0E8740}" type="slidenum">
              <a:rPr lang="en-US"/>
              <a:pPr>
                <a:defRPr/>
              </a:pPr>
              <a:t>‹#›</a:t>
            </a:fld>
            <a:endParaRPr lang="en-US"/>
          </a:p>
        </p:txBody>
      </p:sp>
    </p:spTree>
    <p:extLst>
      <p:ext uri="{BB962C8B-B14F-4D97-AF65-F5344CB8AC3E}">
        <p14:creationId xmlns:p14="http://schemas.microsoft.com/office/powerpoint/2010/main" val="3596167539"/>
      </p:ext>
    </p:extLst>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E5F7575-5817-384A-83D2-8AF62652C0A1}" type="slidenum">
              <a:rPr lang="en-US"/>
              <a:pPr>
                <a:defRPr/>
              </a:pPr>
              <a:t>‹#›</a:t>
            </a:fld>
            <a:endParaRPr lang="en-US"/>
          </a:p>
        </p:txBody>
      </p:sp>
    </p:spTree>
    <p:extLst>
      <p:ext uri="{BB962C8B-B14F-4D97-AF65-F5344CB8AC3E}">
        <p14:creationId xmlns:p14="http://schemas.microsoft.com/office/powerpoint/2010/main" val="425798251"/>
      </p:ext>
    </p:extLst>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4949297-9E17-6448-960C-68A8527ADD10}" type="slidenum">
              <a:rPr lang="en-US"/>
              <a:pPr>
                <a:defRPr/>
              </a:pPr>
              <a:t>‹#›</a:t>
            </a:fld>
            <a:endParaRPr lang="en-US"/>
          </a:p>
        </p:txBody>
      </p:sp>
    </p:spTree>
    <p:extLst>
      <p:ext uri="{BB962C8B-B14F-4D97-AF65-F5344CB8AC3E}">
        <p14:creationId xmlns:p14="http://schemas.microsoft.com/office/powerpoint/2010/main" val="117330625"/>
      </p:ext>
    </p:extLst>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3904B0C-CE6A-BB48-8B53-B38354DC6B47}" type="slidenum">
              <a:rPr lang="en-US"/>
              <a:pPr>
                <a:defRPr/>
              </a:pPr>
              <a:t>‹#›</a:t>
            </a:fld>
            <a:endParaRPr lang="en-US"/>
          </a:p>
        </p:txBody>
      </p:sp>
    </p:spTree>
    <p:extLst>
      <p:ext uri="{BB962C8B-B14F-4D97-AF65-F5344CB8AC3E}">
        <p14:creationId xmlns:p14="http://schemas.microsoft.com/office/powerpoint/2010/main" val="2770929727"/>
      </p:ext>
    </p:extLst>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51B865D2-0A7C-3D43-97A3-E2DCE939D743}" type="slidenum">
              <a:rPr lang="en-US"/>
              <a:pPr>
                <a:defRPr/>
              </a:pPr>
              <a:t>‹#›</a:t>
            </a:fld>
            <a:endParaRPr lang="en-US"/>
          </a:p>
        </p:txBody>
      </p:sp>
    </p:spTree>
    <p:extLst>
      <p:ext uri="{BB962C8B-B14F-4D97-AF65-F5344CB8AC3E}">
        <p14:creationId xmlns:p14="http://schemas.microsoft.com/office/powerpoint/2010/main" val="2187446695"/>
      </p:ext>
    </p:extLst>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3254028-4F7D-B641-9897-FFC7ED701E74}" type="slidenum">
              <a:rPr lang="en-US"/>
              <a:pPr>
                <a:defRPr/>
              </a:pPr>
              <a:t>‹#›</a:t>
            </a:fld>
            <a:endParaRPr lang="en-US"/>
          </a:p>
        </p:txBody>
      </p:sp>
    </p:spTree>
    <p:extLst>
      <p:ext uri="{BB962C8B-B14F-4D97-AF65-F5344CB8AC3E}">
        <p14:creationId xmlns:p14="http://schemas.microsoft.com/office/powerpoint/2010/main" val="382050521"/>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4230920269"/>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943B183-FCD0-9A4A-BD49-487D7E88DFB3}" type="slidenum">
              <a:rPr lang="en-US"/>
              <a:pPr>
                <a:defRPr/>
              </a:pPr>
              <a:t>‹#›</a:t>
            </a:fld>
            <a:endParaRPr lang="en-US"/>
          </a:p>
        </p:txBody>
      </p:sp>
    </p:spTree>
    <p:extLst>
      <p:ext uri="{BB962C8B-B14F-4D97-AF65-F5344CB8AC3E}">
        <p14:creationId xmlns:p14="http://schemas.microsoft.com/office/powerpoint/2010/main" val="1035676857"/>
      </p:ext>
    </p:extLst>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9BB1DAE-A818-9446-8984-46D9C4CAC264}" type="slidenum">
              <a:rPr lang="en-US"/>
              <a:pPr>
                <a:defRPr/>
              </a:pPr>
              <a:t>‹#›</a:t>
            </a:fld>
            <a:endParaRPr lang="en-US"/>
          </a:p>
        </p:txBody>
      </p:sp>
    </p:spTree>
    <p:extLst>
      <p:ext uri="{BB962C8B-B14F-4D97-AF65-F5344CB8AC3E}">
        <p14:creationId xmlns:p14="http://schemas.microsoft.com/office/powerpoint/2010/main" val="4222211255"/>
      </p:ext>
    </p:extLst>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E5897AB-8A6F-EE4D-8D82-FACF850A88E4}" type="slidenum">
              <a:rPr lang="en-US"/>
              <a:pPr>
                <a:defRPr/>
              </a:pPr>
              <a:t>‹#›</a:t>
            </a:fld>
            <a:endParaRPr lang="en-US"/>
          </a:p>
        </p:txBody>
      </p:sp>
    </p:spTree>
    <p:extLst>
      <p:ext uri="{BB962C8B-B14F-4D97-AF65-F5344CB8AC3E}">
        <p14:creationId xmlns:p14="http://schemas.microsoft.com/office/powerpoint/2010/main" val="2191764054"/>
      </p:ext>
    </p:extLst>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Line 7"/>
          <p:cNvSpPr>
            <a:spLocks noChangeShapeType="1"/>
          </p:cNvSpPr>
          <p:nvPr/>
        </p:nvSpPr>
        <p:spPr bwMode="auto">
          <a:xfrm>
            <a:off x="228600" y="990600"/>
            <a:ext cx="8610600" cy="0"/>
          </a:xfrm>
          <a:prstGeom prst="line">
            <a:avLst/>
          </a:prstGeom>
          <a:noFill/>
          <a:ln w="66675">
            <a:solidFill>
              <a:schemeClr val="tx2"/>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5" name="Group 8"/>
          <p:cNvGrpSpPr>
            <a:grpSpLocks/>
          </p:cNvGrpSpPr>
          <p:nvPr/>
        </p:nvGrpSpPr>
        <p:grpSpPr bwMode="auto">
          <a:xfrm>
            <a:off x="228600" y="1447800"/>
            <a:ext cx="2286000" cy="2514600"/>
            <a:chOff x="144" y="912"/>
            <a:chExt cx="1440" cy="1584"/>
          </a:xfrm>
        </p:grpSpPr>
        <p:sp>
          <p:nvSpPr>
            <p:cNvPr id="6" name="Rectangle 9"/>
            <p:cNvSpPr>
              <a:spLocks noChangeArrowheads="1"/>
            </p:cNvSpPr>
            <p:nvPr/>
          </p:nvSpPr>
          <p:spPr bwMode="auto">
            <a:xfrm>
              <a:off x="960" y="912"/>
              <a:ext cx="52" cy="979"/>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7" name="Rectangle 10"/>
            <p:cNvSpPr>
              <a:spLocks noChangeArrowheads="1"/>
            </p:cNvSpPr>
            <p:nvPr/>
          </p:nvSpPr>
          <p:spPr bwMode="auto">
            <a:xfrm>
              <a:off x="844" y="912"/>
              <a:ext cx="52" cy="861"/>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8" name="Rectangle 11"/>
            <p:cNvSpPr>
              <a:spLocks noChangeArrowheads="1"/>
            </p:cNvSpPr>
            <p:nvPr/>
          </p:nvSpPr>
          <p:spPr bwMode="auto">
            <a:xfrm>
              <a:off x="727" y="912"/>
              <a:ext cx="52" cy="73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9" name="Rectangle 12"/>
            <p:cNvSpPr>
              <a:spLocks noChangeArrowheads="1"/>
            </p:cNvSpPr>
            <p:nvPr/>
          </p:nvSpPr>
          <p:spPr bwMode="auto">
            <a:xfrm>
              <a:off x="610" y="912"/>
              <a:ext cx="52" cy="6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 name="Rectangle 13"/>
            <p:cNvSpPr>
              <a:spLocks noChangeArrowheads="1"/>
            </p:cNvSpPr>
            <p:nvPr/>
          </p:nvSpPr>
          <p:spPr bwMode="auto">
            <a:xfrm>
              <a:off x="494" y="912"/>
              <a:ext cx="52" cy="493"/>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1" name="Rectangle 14"/>
            <p:cNvSpPr>
              <a:spLocks noChangeArrowheads="1"/>
            </p:cNvSpPr>
            <p:nvPr/>
          </p:nvSpPr>
          <p:spPr bwMode="auto">
            <a:xfrm>
              <a:off x="377" y="912"/>
              <a:ext cx="52" cy="361"/>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2" name="Rectangle 15"/>
            <p:cNvSpPr>
              <a:spLocks noChangeArrowheads="1"/>
            </p:cNvSpPr>
            <p:nvPr/>
          </p:nvSpPr>
          <p:spPr bwMode="auto">
            <a:xfrm>
              <a:off x="260" y="912"/>
              <a:ext cx="52" cy="249"/>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3" name="Rectangle 16"/>
            <p:cNvSpPr>
              <a:spLocks noChangeArrowheads="1"/>
            </p:cNvSpPr>
            <p:nvPr/>
          </p:nvSpPr>
          <p:spPr bwMode="auto">
            <a:xfrm>
              <a:off x="144" y="912"/>
              <a:ext cx="52" cy="125"/>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4" name="Rectangle 17"/>
            <p:cNvSpPr>
              <a:spLocks noChangeArrowheads="1"/>
            </p:cNvSpPr>
            <p:nvPr/>
          </p:nvSpPr>
          <p:spPr bwMode="auto">
            <a:xfrm>
              <a:off x="1077" y="912"/>
              <a:ext cx="49" cy="109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5" name="Rectangle 18"/>
            <p:cNvSpPr>
              <a:spLocks noChangeArrowheads="1"/>
            </p:cNvSpPr>
            <p:nvPr/>
          </p:nvSpPr>
          <p:spPr bwMode="auto">
            <a:xfrm>
              <a:off x="1191" y="912"/>
              <a:ext cx="49" cy="1223"/>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6" name="Rectangle 19"/>
            <p:cNvSpPr>
              <a:spLocks noChangeArrowheads="1"/>
            </p:cNvSpPr>
            <p:nvPr/>
          </p:nvSpPr>
          <p:spPr bwMode="auto">
            <a:xfrm>
              <a:off x="1304" y="912"/>
              <a:ext cx="49" cy="1341"/>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7" name="Rectangle 20"/>
            <p:cNvSpPr>
              <a:spLocks noChangeArrowheads="1"/>
            </p:cNvSpPr>
            <p:nvPr/>
          </p:nvSpPr>
          <p:spPr bwMode="auto">
            <a:xfrm>
              <a:off x="1418" y="912"/>
              <a:ext cx="52" cy="1466"/>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8" name="Rectangle 21"/>
            <p:cNvSpPr>
              <a:spLocks noChangeArrowheads="1"/>
            </p:cNvSpPr>
            <p:nvPr/>
          </p:nvSpPr>
          <p:spPr bwMode="auto">
            <a:xfrm>
              <a:off x="1535" y="912"/>
              <a:ext cx="49" cy="1584"/>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sp>
        <p:nvSpPr>
          <p:cNvPr id="19" name="Line 22"/>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474" name="Rectangle 2"/>
          <p:cNvSpPr>
            <a:spLocks noGrp="1" noChangeArrowheads="1"/>
          </p:cNvSpPr>
          <p:nvPr>
            <p:ph type="ctrTitle"/>
          </p:nvPr>
        </p:nvSpPr>
        <p:spPr>
          <a:xfrm>
            <a:off x="2895600" y="1371600"/>
            <a:ext cx="5867400" cy="2286000"/>
          </a:xfrm>
        </p:spPr>
        <p:txBody>
          <a:bodyPr/>
          <a:lstStyle>
            <a:lvl1pPr>
              <a:defRPr sz="4500"/>
            </a:lvl1pPr>
          </a:lstStyle>
          <a:p>
            <a:r>
              <a:rPr lang="en-US"/>
              <a:t>Click to edit Master title style</a:t>
            </a:r>
          </a:p>
        </p:txBody>
      </p:sp>
      <p:sp>
        <p:nvSpPr>
          <p:cNvPr id="105475" name="Rectangle 3"/>
          <p:cNvSpPr>
            <a:spLocks noGrp="1" noChangeArrowheads="1"/>
          </p:cNvSpPr>
          <p:nvPr>
            <p:ph type="subTitle" idx="1"/>
          </p:nvPr>
        </p:nvSpPr>
        <p:spPr>
          <a:xfrm>
            <a:off x="2971800" y="4267200"/>
            <a:ext cx="5791200" cy="1447800"/>
          </a:xfrm>
        </p:spPr>
        <p:txBody>
          <a:bodyPr/>
          <a:lstStyle>
            <a:lvl1pPr marL="0" indent="0">
              <a:buFont typeface="Wingdings" pitchFamily="22" charset="2"/>
              <a:buNone/>
              <a:defRPr sz="2600" b="1"/>
            </a:lvl1pPr>
          </a:lstStyle>
          <a:p>
            <a:r>
              <a:rPr lang="en-US"/>
              <a:t>Click to edit Master subtitle style</a:t>
            </a:r>
          </a:p>
        </p:txBody>
      </p:sp>
      <p:sp>
        <p:nvSpPr>
          <p:cNvPr id="20" name="Rectangle 4"/>
          <p:cNvSpPr>
            <a:spLocks noGrp="1" noChangeArrowheads="1"/>
          </p:cNvSpPr>
          <p:nvPr>
            <p:ph type="dt" sz="half" idx="10"/>
          </p:nvPr>
        </p:nvSpPr>
        <p:spPr>
          <a:xfrm>
            <a:off x="457200" y="6248400"/>
            <a:ext cx="2133600" cy="457200"/>
          </a:xfrm>
        </p:spPr>
        <p:txBody>
          <a:bodyPr/>
          <a:lstStyle>
            <a:lvl1pPr>
              <a:defRPr/>
            </a:lvl1pPr>
          </a:lstStyle>
          <a:p>
            <a:pPr>
              <a:defRPr/>
            </a:pPr>
            <a:endParaRPr lang="en-US"/>
          </a:p>
        </p:txBody>
      </p:sp>
      <p:sp>
        <p:nvSpPr>
          <p:cNvPr id="21" name="Rectangle 5"/>
          <p:cNvSpPr>
            <a:spLocks noGrp="1" noChangeArrowheads="1"/>
          </p:cNvSpPr>
          <p:nvPr>
            <p:ph type="ftr" sz="quarter" idx="11"/>
          </p:nvPr>
        </p:nvSpPr>
        <p:spPr/>
        <p:txBody>
          <a:bodyPr/>
          <a:lstStyle>
            <a:lvl1pPr>
              <a:defRPr/>
            </a:lvl1pPr>
          </a:lstStyle>
          <a:p>
            <a:pPr>
              <a:defRPr/>
            </a:pPr>
            <a:endParaRPr lang="en-US"/>
          </a:p>
        </p:txBody>
      </p:sp>
      <p:sp>
        <p:nvSpPr>
          <p:cNvPr id="22" name="Rectangle 6"/>
          <p:cNvSpPr>
            <a:spLocks noGrp="1" noChangeArrowheads="1"/>
          </p:cNvSpPr>
          <p:nvPr>
            <p:ph type="sldNum" sz="quarter" idx="12"/>
          </p:nvPr>
        </p:nvSpPr>
        <p:spPr/>
        <p:txBody>
          <a:bodyPr/>
          <a:lstStyle>
            <a:lvl1pPr>
              <a:defRPr/>
            </a:lvl1pPr>
          </a:lstStyle>
          <a:p>
            <a:pPr>
              <a:defRPr/>
            </a:pPr>
            <a:fld id="{8A4EF947-58F8-124E-8998-401A1CA574C1}" type="slidenum">
              <a:rPr lang="en-US"/>
              <a:pPr>
                <a:defRPr/>
              </a:pPr>
              <a:t>‹#›</a:t>
            </a:fld>
            <a:endParaRPr lang="en-US"/>
          </a:p>
        </p:txBody>
      </p:sp>
    </p:spTree>
    <p:extLst>
      <p:ext uri="{BB962C8B-B14F-4D97-AF65-F5344CB8AC3E}">
        <p14:creationId xmlns:p14="http://schemas.microsoft.com/office/powerpoint/2010/main" val="134324676"/>
      </p:ext>
    </p:extLst>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p>
        </p:txBody>
      </p:sp>
      <p:sp>
        <p:nvSpPr>
          <p:cNvPr id="5" name="Rectangle 5"/>
          <p:cNvSpPr>
            <a:spLocks noGrp="1" noChangeArrowheads="1"/>
          </p:cNvSpPr>
          <p:nvPr>
            <p:ph type="sldNum" sz="quarter" idx="11"/>
          </p:nvPr>
        </p:nvSpPr>
        <p:spPr>
          <a:ln/>
        </p:spPr>
        <p:txBody>
          <a:bodyPr/>
          <a:lstStyle>
            <a:lvl1pPr>
              <a:defRPr/>
            </a:lvl1pPr>
          </a:lstStyle>
          <a:p>
            <a:pPr>
              <a:defRPr/>
            </a:pPr>
            <a:fld id="{F4A1A969-8520-7745-B056-6A4E1A2EB1E4}" type="slidenum">
              <a:rPr lang="en-US"/>
              <a:pPr>
                <a:defRPr/>
              </a:pPr>
              <a:t>‹#›</a:t>
            </a:fld>
            <a:endParaRPr lang="en-US"/>
          </a:p>
        </p:txBody>
      </p:sp>
      <p:sp>
        <p:nvSpPr>
          <p:cNvPr id="6" name="Rectangle 22"/>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169579037"/>
      </p:ext>
    </p:extLst>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p>
        </p:txBody>
      </p:sp>
      <p:sp>
        <p:nvSpPr>
          <p:cNvPr id="5" name="Rectangle 5"/>
          <p:cNvSpPr>
            <a:spLocks noGrp="1" noChangeArrowheads="1"/>
          </p:cNvSpPr>
          <p:nvPr>
            <p:ph type="sldNum" sz="quarter" idx="11"/>
          </p:nvPr>
        </p:nvSpPr>
        <p:spPr>
          <a:ln/>
        </p:spPr>
        <p:txBody>
          <a:bodyPr/>
          <a:lstStyle>
            <a:lvl1pPr>
              <a:defRPr/>
            </a:lvl1pPr>
          </a:lstStyle>
          <a:p>
            <a:pPr>
              <a:defRPr/>
            </a:pPr>
            <a:fld id="{2DF24F41-BDC9-1C40-ADE1-B5138A743168}" type="slidenum">
              <a:rPr lang="en-US"/>
              <a:pPr>
                <a:defRPr/>
              </a:pPr>
              <a:t>‹#›</a:t>
            </a:fld>
            <a:endParaRPr lang="en-US"/>
          </a:p>
        </p:txBody>
      </p:sp>
      <p:sp>
        <p:nvSpPr>
          <p:cNvPr id="6" name="Rectangle 22"/>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287598441"/>
      </p:ext>
    </p:extLst>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676400" y="1981200"/>
            <a:ext cx="3429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429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p>
        </p:txBody>
      </p:sp>
      <p:sp>
        <p:nvSpPr>
          <p:cNvPr id="6" name="Rectangle 5"/>
          <p:cNvSpPr>
            <a:spLocks noGrp="1" noChangeArrowheads="1"/>
          </p:cNvSpPr>
          <p:nvPr>
            <p:ph type="sldNum" sz="quarter" idx="11"/>
          </p:nvPr>
        </p:nvSpPr>
        <p:spPr>
          <a:ln/>
        </p:spPr>
        <p:txBody>
          <a:bodyPr/>
          <a:lstStyle>
            <a:lvl1pPr>
              <a:defRPr/>
            </a:lvl1pPr>
          </a:lstStyle>
          <a:p>
            <a:pPr>
              <a:defRPr/>
            </a:pPr>
            <a:fld id="{0BB066ED-4F57-CB4E-B4F5-4FC3294FF5E6}" type="slidenum">
              <a:rPr lang="en-US"/>
              <a:pPr>
                <a:defRPr/>
              </a:pPr>
              <a:t>‹#›</a:t>
            </a:fld>
            <a:endParaRPr lang="en-US"/>
          </a:p>
        </p:txBody>
      </p:sp>
      <p:sp>
        <p:nvSpPr>
          <p:cNvPr id="7" name="Rectangle 22"/>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436194773"/>
      </p:ext>
    </p:extLst>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ftr" sz="quarter" idx="10"/>
          </p:nvPr>
        </p:nvSpPr>
        <p:spPr>
          <a:ln/>
        </p:spPr>
        <p:txBody>
          <a:bodyPr/>
          <a:lstStyle>
            <a:lvl1pPr>
              <a:defRPr/>
            </a:lvl1pPr>
          </a:lstStyle>
          <a:p>
            <a:pPr>
              <a:defRPr/>
            </a:pPr>
            <a:endParaRPr lang="en-US"/>
          </a:p>
        </p:txBody>
      </p:sp>
      <p:sp>
        <p:nvSpPr>
          <p:cNvPr id="8" name="Rectangle 5"/>
          <p:cNvSpPr>
            <a:spLocks noGrp="1" noChangeArrowheads="1"/>
          </p:cNvSpPr>
          <p:nvPr>
            <p:ph type="sldNum" sz="quarter" idx="11"/>
          </p:nvPr>
        </p:nvSpPr>
        <p:spPr>
          <a:ln/>
        </p:spPr>
        <p:txBody>
          <a:bodyPr/>
          <a:lstStyle>
            <a:lvl1pPr>
              <a:defRPr/>
            </a:lvl1pPr>
          </a:lstStyle>
          <a:p>
            <a:pPr>
              <a:defRPr/>
            </a:pPr>
            <a:fld id="{4D58A551-6962-084A-BE31-CBD5999CBCCC}" type="slidenum">
              <a:rPr lang="en-US"/>
              <a:pPr>
                <a:defRPr/>
              </a:pPr>
              <a:t>‹#›</a:t>
            </a:fld>
            <a:endParaRPr lang="en-US"/>
          </a:p>
        </p:txBody>
      </p:sp>
      <p:sp>
        <p:nvSpPr>
          <p:cNvPr id="9" name="Rectangle 22"/>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570846518"/>
      </p:ext>
    </p:extLst>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ftr" sz="quarter" idx="10"/>
          </p:nvPr>
        </p:nvSpPr>
        <p:spPr>
          <a:ln/>
        </p:spPr>
        <p:txBody>
          <a:bodyPr/>
          <a:lstStyle>
            <a:lvl1pPr>
              <a:defRPr/>
            </a:lvl1pPr>
          </a:lstStyle>
          <a:p>
            <a:pPr>
              <a:defRPr/>
            </a:pPr>
            <a:endParaRPr lang="en-US"/>
          </a:p>
        </p:txBody>
      </p:sp>
      <p:sp>
        <p:nvSpPr>
          <p:cNvPr id="4" name="Rectangle 5"/>
          <p:cNvSpPr>
            <a:spLocks noGrp="1" noChangeArrowheads="1"/>
          </p:cNvSpPr>
          <p:nvPr>
            <p:ph type="sldNum" sz="quarter" idx="11"/>
          </p:nvPr>
        </p:nvSpPr>
        <p:spPr>
          <a:ln/>
        </p:spPr>
        <p:txBody>
          <a:bodyPr/>
          <a:lstStyle>
            <a:lvl1pPr>
              <a:defRPr/>
            </a:lvl1pPr>
          </a:lstStyle>
          <a:p>
            <a:pPr>
              <a:defRPr/>
            </a:pPr>
            <a:fld id="{7EA30F37-64C6-844E-8662-3FE28B025C3B}" type="slidenum">
              <a:rPr lang="en-US"/>
              <a:pPr>
                <a:defRPr/>
              </a:pPr>
              <a:t>‹#›</a:t>
            </a:fld>
            <a:endParaRPr lang="en-US"/>
          </a:p>
        </p:txBody>
      </p:sp>
      <p:sp>
        <p:nvSpPr>
          <p:cNvPr id="5" name="Rectangle 22"/>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784327019"/>
      </p:ext>
    </p:extLst>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ftr" sz="quarter" idx="10"/>
          </p:nvPr>
        </p:nvSpPr>
        <p:spPr>
          <a:ln/>
        </p:spPr>
        <p:txBody>
          <a:bodyPr/>
          <a:lstStyle>
            <a:lvl1pPr>
              <a:defRPr/>
            </a:lvl1pPr>
          </a:lstStyle>
          <a:p>
            <a:pPr>
              <a:defRPr/>
            </a:pPr>
            <a:endParaRPr lang="en-US"/>
          </a:p>
        </p:txBody>
      </p:sp>
      <p:sp>
        <p:nvSpPr>
          <p:cNvPr id="3" name="Rectangle 5"/>
          <p:cNvSpPr>
            <a:spLocks noGrp="1" noChangeArrowheads="1"/>
          </p:cNvSpPr>
          <p:nvPr>
            <p:ph type="sldNum" sz="quarter" idx="11"/>
          </p:nvPr>
        </p:nvSpPr>
        <p:spPr>
          <a:ln/>
        </p:spPr>
        <p:txBody>
          <a:bodyPr/>
          <a:lstStyle>
            <a:lvl1pPr>
              <a:defRPr/>
            </a:lvl1pPr>
          </a:lstStyle>
          <a:p>
            <a:pPr>
              <a:defRPr/>
            </a:pPr>
            <a:fld id="{32DE71E6-DA6C-FF4F-A3E1-8E51AAB752A9}" type="slidenum">
              <a:rPr lang="en-US"/>
              <a:pPr>
                <a:defRPr/>
              </a:pPr>
              <a:t>‹#›</a:t>
            </a:fld>
            <a:endParaRPr lang="en-US"/>
          </a:p>
        </p:txBody>
      </p:sp>
      <p:sp>
        <p:nvSpPr>
          <p:cNvPr id="4" name="Rectangle 22"/>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348544796"/>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503662397"/>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p>
        </p:txBody>
      </p:sp>
      <p:sp>
        <p:nvSpPr>
          <p:cNvPr id="6" name="Rectangle 5"/>
          <p:cNvSpPr>
            <a:spLocks noGrp="1" noChangeArrowheads="1"/>
          </p:cNvSpPr>
          <p:nvPr>
            <p:ph type="sldNum" sz="quarter" idx="11"/>
          </p:nvPr>
        </p:nvSpPr>
        <p:spPr>
          <a:ln/>
        </p:spPr>
        <p:txBody>
          <a:bodyPr/>
          <a:lstStyle>
            <a:lvl1pPr>
              <a:defRPr/>
            </a:lvl1pPr>
          </a:lstStyle>
          <a:p>
            <a:pPr>
              <a:defRPr/>
            </a:pPr>
            <a:fld id="{6A410EBF-C37A-6A47-AC6C-B6813AB8454E}" type="slidenum">
              <a:rPr lang="en-US"/>
              <a:pPr>
                <a:defRPr/>
              </a:pPr>
              <a:t>‹#›</a:t>
            </a:fld>
            <a:endParaRPr lang="en-US"/>
          </a:p>
        </p:txBody>
      </p:sp>
      <p:sp>
        <p:nvSpPr>
          <p:cNvPr id="7" name="Rectangle 22"/>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605636809"/>
      </p:ext>
    </p:extLst>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p>
        </p:txBody>
      </p:sp>
      <p:sp>
        <p:nvSpPr>
          <p:cNvPr id="6" name="Rectangle 5"/>
          <p:cNvSpPr>
            <a:spLocks noGrp="1" noChangeArrowheads="1"/>
          </p:cNvSpPr>
          <p:nvPr>
            <p:ph type="sldNum" sz="quarter" idx="11"/>
          </p:nvPr>
        </p:nvSpPr>
        <p:spPr>
          <a:ln/>
        </p:spPr>
        <p:txBody>
          <a:bodyPr/>
          <a:lstStyle>
            <a:lvl1pPr>
              <a:defRPr/>
            </a:lvl1pPr>
          </a:lstStyle>
          <a:p>
            <a:pPr>
              <a:defRPr/>
            </a:pPr>
            <a:fld id="{0BC92CD8-5658-F247-B575-11CB7BF51407}" type="slidenum">
              <a:rPr lang="en-US"/>
              <a:pPr>
                <a:defRPr/>
              </a:pPr>
              <a:t>‹#›</a:t>
            </a:fld>
            <a:endParaRPr lang="en-US"/>
          </a:p>
        </p:txBody>
      </p:sp>
      <p:sp>
        <p:nvSpPr>
          <p:cNvPr id="7" name="Rectangle 22"/>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227817687"/>
      </p:ext>
    </p:extLst>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p>
        </p:txBody>
      </p:sp>
      <p:sp>
        <p:nvSpPr>
          <p:cNvPr id="5" name="Rectangle 5"/>
          <p:cNvSpPr>
            <a:spLocks noGrp="1" noChangeArrowheads="1"/>
          </p:cNvSpPr>
          <p:nvPr>
            <p:ph type="sldNum" sz="quarter" idx="11"/>
          </p:nvPr>
        </p:nvSpPr>
        <p:spPr>
          <a:ln/>
        </p:spPr>
        <p:txBody>
          <a:bodyPr/>
          <a:lstStyle>
            <a:lvl1pPr>
              <a:defRPr/>
            </a:lvl1pPr>
          </a:lstStyle>
          <a:p>
            <a:pPr>
              <a:defRPr/>
            </a:pPr>
            <a:fld id="{F822351A-9FE1-F44E-AAF8-9FA8324B9B1C}" type="slidenum">
              <a:rPr lang="en-US"/>
              <a:pPr>
                <a:defRPr/>
              </a:pPr>
              <a:t>‹#›</a:t>
            </a:fld>
            <a:endParaRPr lang="en-US"/>
          </a:p>
        </p:txBody>
      </p:sp>
      <p:sp>
        <p:nvSpPr>
          <p:cNvPr id="6" name="Rectangle 22"/>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717746165"/>
      </p:ext>
    </p:extLst>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34200" y="457200"/>
            <a:ext cx="17526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676400" y="457200"/>
            <a:ext cx="51054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p>
        </p:txBody>
      </p:sp>
      <p:sp>
        <p:nvSpPr>
          <p:cNvPr id="5" name="Rectangle 5"/>
          <p:cNvSpPr>
            <a:spLocks noGrp="1" noChangeArrowheads="1"/>
          </p:cNvSpPr>
          <p:nvPr>
            <p:ph type="sldNum" sz="quarter" idx="11"/>
          </p:nvPr>
        </p:nvSpPr>
        <p:spPr>
          <a:ln/>
        </p:spPr>
        <p:txBody>
          <a:bodyPr/>
          <a:lstStyle>
            <a:lvl1pPr>
              <a:defRPr/>
            </a:lvl1pPr>
          </a:lstStyle>
          <a:p>
            <a:pPr>
              <a:defRPr/>
            </a:pPr>
            <a:fld id="{B2744E00-298F-114A-9CA1-0EF45246168F}" type="slidenum">
              <a:rPr lang="en-US"/>
              <a:pPr>
                <a:defRPr/>
              </a:pPr>
              <a:t>‹#›</a:t>
            </a:fld>
            <a:endParaRPr lang="en-US"/>
          </a:p>
        </p:txBody>
      </p:sp>
      <p:sp>
        <p:nvSpPr>
          <p:cNvPr id="6" name="Rectangle 22"/>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266221791"/>
      </p:ext>
    </p:extLst>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defRPr/>
              </a:pPr>
              <a:endParaRPr lang="en-US">
                <a:solidFill>
                  <a:srgbClr val="FFFFFF"/>
                </a:solidFill>
                <a:latin typeface="Tahoma" pitchFamily="-107" charset="-52"/>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defRPr/>
              </a:pPr>
              <a:endParaRPr lang="en-US">
                <a:solidFill>
                  <a:srgbClr val="FFFFFF"/>
                </a:solidFill>
                <a:latin typeface="Tahoma" pitchFamily="-107" charset="-52"/>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defRPr/>
              </a:pPr>
              <a:endParaRPr lang="en-US">
                <a:solidFill>
                  <a:srgbClr val="FFFFFF"/>
                </a:solidFill>
                <a:latin typeface="Tahoma" pitchFamily="-107" charset="-52"/>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defRPr/>
              </a:pPr>
              <a:endParaRPr lang="en-US">
                <a:solidFill>
                  <a:srgbClr val="FFFFFF"/>
                </a:solidFill>
                <a:latin typeface="Tahoma" pitchFamily="-107" charset="-52"/>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defRPr/>
              </a:pPr>
              <a:endParaRPr lang="en-US">
                <a:solidFill>
                  <a:srgbClr val="FFFFFF"/>
                </a:solidFill>
                <a:latin typeface="Tahoma" pitchFamily="-107" charset="-52"/>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defRPr/>
              </a:pPr>
              <a:endParaRPr lang="en-US">
                <a:solidFill>
                  <a:srgbClr val="FFFFFF"/>
                </a:solidFill>
                <a:latin typeface="Tahoma" pitchFamily="-107" charset="-52"/>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defRPr/>
              </a:pPr>
              <a:endParaRPr lang="en-US">
                <a:solidFill>
                  <a:srgbClr val="FFFFFF"/>
                </a:solidFill>
                <a:latin typeface="Tahoma" pitchFamily="-107" charset="-52"/>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p>
              <a:pPr>
                <a:defRPr/>
              </a:pPr>
              <a:endParaRPr lang="en-US">
                <a:solidFill>
                  <a:srgbClr val="FFFFFF"/>
                </a:solidFill>
                <a:latin typeface="Tahoma" pitchFamily="-107" charset="-52"/>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p>
              <a:pPr>
                <a:defRPr/>
              </a:pPr>
              <a:endParaRPr lang="en-US">
                <a:solidFill>
                  <a:srgbClr val="FFFFFF"/>
                </a:solidFill>
                <a:latin typeface="Tahoma" pitchFamily="-107" charset="-52"/>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defRPr/>
              </a:pPr>
              <a:endParaRPr lang="en-US">
                <a:solidFill>
                  <a:srgbClr val="FFFFFF"/>
                </a:solidFill>
                <a:latin typeface="Tahoma" pitchFamily="-107" charset="-52"/>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p>
        </p:txBody>
      </p:sp>
      <p:sp>
        <p:nvSpPr>
          <p:cNvPr id="40" name="Rectangle 38"/>
          <p:cNvSpPr>
            <a:spLocks noGrp="1" noChangeArrowheads="1"/>
          </p:cNvSpPr>
          <p:nvPr>
            <p:ph type="ftr" sz="quarter" idx="11"/>
          </p:nvPr>
        </p:nvSpPr>
        <p:spPr/>
        <p:txBody>
          <a:bodyPr/>
          <a:lstStyle>
            <a:lvl1pPr>
              <a:defRPr/>
            </a:lvl1pPr>
          </a:lstStyle>
          <a:p>
            <a:pPr>
              <a:defRPr/>
            </a:pPr>
            <a:endParaRPr lang="en-US"/>
          </a:p>
        </p:txBody>
      </p:sp>
      <p:sp>
        <p:nvSpPr>
          <p:cNvPr id="41" name="Rectangle 41"/>
          <p:cNvSpPr>
            <a:spLocks noGrp="1" noChangeArrowheads="1"/>
          </p:cNvSpPr>
          <p:nvPr>
            <p:ph type="sldNum" sz="quarter" idx="12"/>
          </p:nvPr>
        </p:nvSpPr>
        <p:spPr/>
        <p:txBody>
          <a:bodyPr/>
          <a:lstStyle>
            <a:lvl1pPr>
              <a:defRPr/>
            </a:lvl1pPr>
          </a:lstStyle>
          <a:p>
            <a:pPr>
              <a:defRPr/>
            </a:pPr>
            <a:fld id="{0928433E-CEED-A746-A8FD-392BA048F70B}" type="slidenum">
              <a:rPr lang="en-US"/>
              <a:pPr>
                <a:defRPr/>
              </a:pPr>
              <a:t>‹#›</a:t>
            </a:fld>
            <a:endParaRPr lang="en-US"/>
          </a:p>
        </p:txBody>
      </p:sp>
    </p:spTree>
    <p:extLst>
      <p:ext uri="{BB962C8B-B14F-4D97-AF65-F5344CB8AC3E}">
        <p14:creationId xmlns:p14="http://schemas.microsoft.com/office/powerpoint/2010/main" val="2857467088"/>
      </p:ext>
    </p:extLst>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82854F25-F7EA-B348-8126-06323A73A1FF}" type="slidenum">
              <a:rPr lang="en-US"/>
              <a:pPr>
                <a:defRPr/>
              </a:pPr>
              <a:t>‹#›</a:t>
            </a:fld>
            <a:endParaRPr lang="en-US"/>
          </a:p>
        </p:txBody>
      </p:sp>
    </p:spTree>
    <p:extLst>
      <p:ext uri="{BB962C8B-B14F-4D97-AF65-F5344CB8AC3E}">
        <p14:creationId xmlns:p14="http://schemas.microsoft.com/office/powerpoint/2010/main" val="3291633178"/>
      </p:ext>
    </p:extLst>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F7C433D2-8787-AB40-B103-D7710702D364}" type="slidenum">
              <a:rPr lang="en-US"/>
              <a:pPr>
                <a:defRPr/>
              </a:pPr>
              <a:t>‹#›</a:t>
            </a:fld>
            <a:endParaRPr lang="en-US"/>
          </a:p>
        </p:txBody>
      </p:sp>
    </p:spTree>
    <p:extLst>
      <p:ext uri="{BB962C8B-B14F-4D97-AF65-F5344CB8AC3E}">
        <p14:creationId xmlns:p14="http://schemas.microsoft.com/office/powerpoint/2010/main" val="1848947140"/>
      </p:ext>
    </p:extLst>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149976CD-BBA9-AF44-808E-80D0E532B43F}" type="slidenum">
              <a:rPr lang="en-US"/>
              <a:pPr>
                <a:defRPr/>
              </a:pPr>
              <a:t>‹#›</a:t>
            </a:fld>
            <a:endParaRPr lang="en-US"/>
          </a:p>
        </p:txBody>
      </p:sp>
    </p:spTree>
    <p:extLst>
      <p:ext uri="{BB962C8B-B14F-4D97-AF65-F5344CB8AC3E}">
        <p14:creationId xmlns:p14="http://schemas.microsoft.com/office/powerpoint/2010/main" val="818181875"/>
      </p:ext>
    </p:extLst>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p>
        </p:txBody>
      </p:sp>
      <p:sp>
        <p:nvSpPr>
          <p:cNvPr id="8" name="Rectangle 40"/>
          <p:cNvSpPr>
            <a:spLocks noGrp="1" noChangeArrowheads="1"/>
          </p:cNvSpPr>
          <p:nvPr>
            <p:ph type="ftr" sz="quarter" idx="11"/>
          </p:nvPr>
        </p:nvSpPr>
        <p:spPr>
          <a:ln/>
        </p:spPr>
        <p:txBody>
          <a:bodyPr/>
          <a:lstStyle>
            <a:lvl1pPr>
              <a:defRPr/>
            </a:lvl1pPr>
          </a:lstStyle>
          <a:p>
            <a:pPr>
              <a:defRPr/>
            </a:pPr>
            <a:endParaRPr lang="en-US"/>
          </a:p>
        </p:txBody>
      </p:sp>
      <p:sp>
        <p:nvSpPr>
          <p:cNvPr id="9" name="Rectangle 41"/>
          <p:cNvSpPr>
            <a:spLocks noGrp="1" noChangeArrowheads="1"/>
          </p:cNvSpPr>
          <p:nvPr>
            <p:ph type="sldNum" sz="quarter" idx="12"/>
          </p:nvPr>
        </p:nvSpPr>
        <p:spPr>
          <a:ln/>
        </p:spPr>
        <p:txBody>
          <a:bodyPr/>
          <a:lstStyle>
            <a:lvl1pPr>
              <a:defRPr/>
            </a:lvl1pPr>
          </a:lstStyle>
          <a:p>
            <a:pPr>
              <a:defRPr/>
            </a:pPr>
            <a:fld id="{E0B06F88-86FB-BC4C-95C4-DF1FBD36B47B}" type="slidenum">
              <a:rPr lang="en-US"/>
              <a:pPr>
                <a:defRPr/>
              </a:pPr>
              <a:t>‹#›</a:t>
            </a:fld>
            <a:endParaRPr lang="en-US"/>
          </a:p>
        </p:txBody>
      </p:sp>
    </p:spTree>
    <p:extLst>
      <p:ext uri="{BB962C8B-B14F-4D97-AF65-F5344CB8AC3E}">
        <p14:creationId xmlns:p14="http://schemas.microsoft.com/office/powerpoint/2010/main" val="3272286999"/>
      </p:ext>
    </p:extLst>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p>
        </p:txBody>
      </p:sp>
      <p:sp>
        <p:nvSpPr>
          <p:cNvPr id="4" name="Rectangle 40"/>
          <p:cNvSpPr>
            <a:spLocks noGrp="1" noChangeArrowheads="1"/>
          </p:cNvSpPr>
          <p:nvPr>
            <p:ph type="ftr" sz="quarter" idx="11"/>
          </p:nvPr>
        </p:nvSpPr>
        <p:spPr>
          <a:ln/>
        </p:spPr>
        <p:txBody>
          <a:bodyPr/>
          <a:lstStyle>
            <a:lvl1pPr>
              <a:defRPr/>
            </a:lvl1pPr>
          </a:lstStyle>
          <a:p>
            <a:pPr>
              <a:defRPr/>
            </a:pPr>
            <a:endParaRPr lang="en-US"/>
          </a:p>
        </p:txBody>
      </p:sp>
      <p:sp>
        <p:nvSpPr>
          <p:cNvPr id="5" name="Rectangle 41"/>
          <p:cNvSpPr>
            <a:spLocks noGrp="1" noChangeArrowheads="1"/>
          </p:cNvSpPr>
          <p:nvPr>
            <p:ph type="sldNum" sz="quarter" idx="12"/>
          </p:nvPr>
        </p:nvSpPr>
        <p:spPr>
          <a:ln/>
        </p:spPr>
        <p:txBody>
          <a:bodyPr/>
          <a:lstStyle>
            <a:lvl1pPr>
              <a:defRPr/>
            </a:lvl1pPr>
          </a:lstStyle>
          <a:p>
            <a:pPr>
              <a:defRPr/>
            </a:pPr>
            <a:fld id="{60BEE9A7-1CE1-104D-B22C-67AF6F1FC34B}" type="slidenum">
              <a:rPr lang="en-US"/>
              <a:pPr>
                <a:defRPr/>
              </a:pPr>
              <a:t>‹#›</a:t>
            </a:fld>
            <a:endParaRPr lang="en-US"/>
          </a:p>
        </p:txBody>
      </p:sp>
    </p:spTree>
    <p:extLst>
      <p:ext uri="{BB962C8B-B14F-4D97-AF65-F5344CB8AC3E}">
        <p14:creationId xmlns:p14="http://schemas.microsoft.com/office/powerpoint/2010/main" val="2797744879"/>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974404792"/>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p>
        </p:txBody>
      </p:sp>
      <p:sp>
        <p:nvSpPr>
          <p:cNvPr id="3" name="Rectangle 40"/>
          <p:cNvSpPr>
            <a:spLocks noGrp="1" noChangeArrowheads="1"/>
          </p:cNvSpPr>
          <p:nvPr>
            <p:ph type="ftr" sz="quarter" idx="11"/>
          </p:nvPr>
        </p:nvSpPr>
        <p:spPr>
          <a:ln/>
        </p:spPr>
        <p:txBody>
          <a:bodyPr/>
          <a:lstStyle>
            <a:lvl1pPr>
              <a:defRPr/>
            </a:lvl1pPr>
          </a:lstStyle>
          <a:p>
            <a:pPr>
              <a:defRPr/>
            </a:pPr>
            <a:endParaRPr lang="en-US"/>
          </a:p>
        </p:txBody>
      </p:sp>
      <p:sp>
        <p:nvSpPr>
          <p:cNvPr id="4" name="Rectangle 41"/>
          <p:cNvSpPr>
            <a:spLocks noGrp="1" noChangeArrowheads="1"/>
          </p:cNvSpPr>
          <p:nvPr>
            <p:ph type="sldNum" sz="quarter" idx="12"/>
          </p:nvPr>
        </p:nvSpPr>
        <p:spPr>
          <a:ln/>
        </p:spPr>
        <p:txBody>
          <a:bodyPr/>
          <a:lstStyle>
            <a:lvl1pPr>
              <a:defRPr/>
            </a:lvl1pPr>
          </a:lstStyle>
          <a:p>
            <a:pPr>
              <a:defRPr/>
            </a:pPr>
            <a:fld id="{EEFB2A4C-94A0-814F-BE57-84B728A7D968}" type="slidenum">
              <a:rPr lang="en-US"/>
              <a:pPr>
                <a:defRPr/>
              </a:pPr>
              <a:t>‹#›</a:t>
            </a:fld>
            <a:endParaRPr lang="en-US"/>
          </a:p>
        </p:txBody>
      </p:sp>
    </p:spTree>
    <p:extLst>
      <p:ext uri="{BB962C8B-B14F-4D97-AF65-F5344CB8AC3E}">
        <p14:creationId xmlns:p14="http://schemas.microsoft.com/office/powerpoint/2010/main" val="50029905"/>
      </p:ext>
    </p:extLst>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1E903912-FDF1-FA4F-8533-C06256AAC506}" type="slidenum">
              <a:rPr lang="en-US"/>
              <a:pPr>
                <a:defRPr/>
              </a:pPr>
              <a:t>‹#›</a:t>
            </a:fld>
            <a:endParaRPr lang="en-US"/>
          </a:p>
        </p:txBody>
      </p:sp>
    </p:spTree>
    <p:extLst>
      <p:ext uri="{BB962C8B-B14F-4D97-AF65-F5344CB8AC3E}">
        <p14:creationId xmlns:p14="http://schemas.microsoft.com/office/powerpoint/2010/main" val="3843122913"/>
      </p:ext>
    </p:extLst>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16F33E98-E94C-124B-A9F6-5C1EEA6D5C7C}" type="slidenum">
              <a:rPr lang="en-US"/>
              <a:pPr>
                <a:defRPr/>
              </a:pPr>
              <a:t>‹#›</a:t>
            </a:fld>
            <a:endParaRPr lang="en-US"/>
          </a:p>
        </p:txBody>
      </p:sp>
    </p:spTree>
    <p:extLst>
      <p:ext uri="{BB962C8B-B14F-4D97-AF65-F5344CB8AC3E}">
        <p14:creationId xmlns:p14="http://schemas.microsoft.com/office/powerpoint/2010/main" val="1535919989"/>
      </p:ext>
    </p:extLst>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3F6FE22A-ED72-FF4E-9BB4-4E48D46DCF9F}" type="slidenum">
              <a:rPr lang="en-US"/>
              <a:pPr>
                <a:defRPr/>
              </a:pPr>
              <a:t>‹#›</a:t>
            </a:fld>
            <a:endParaRPr lang="en-US"/>
          </a:p>
        </p:txBody>
      </p:sp>
    </p:spTree>
    <p:extLst>
      <p:ext uri="{BB962C8B-B14F-4D97-AF65-F5344CB8AC3E}">
        <p14:creationId xmlns:p14="http://schemas.microsoft.com/office/powerpoint/2010/main" val="1833876429"/>
      </p:ext>
    </p:extLst>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DA3C057C-D34C-3748-BEE4-308451C47ADA}" type="slidenum">
              <a:rPr lang="en-US"/>
              <a:pPr>
                <a:defRPr/>
              </a:pPr>
              <a:t>‹#›</a:t>
            </a:fld>
            <a:endParaRPr lang="en-US"/>
          </a:p>
        </p:txBody>
      </p:sp>
    </p:spTree>
    <p:extLst>
      <p:ext uri="{BB962C8B-B14F-4D97-AF65-F5344CB8AC3E}">
        <p14:creationId xmlns:p14="http://schemas.microsoft.com/office/powerpoint/2010/main" val="1838166656"/>
      </p:ext>
    </p:extLst>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pPr>
              <a:defRPr/>
            </a:pPr>
            <a:endParaRPr lang="en-US"/>
          </a:p>
        </p:txBody>
      </p:sp>
      <p:sp>
        <p:nvSpPr>
          <p:cNvPr id="7" name="Rectangle 40"/>
          <p:cNvSpPr>
            <a:spLocks noGrp="1" noChangeArrowheads="1"/>
          </p:cNvSpPr>
          <p:nvPr>
            <p:ph type="ftr" sz="quarter" idx="11"/>
          </p:nvPr>
        </p:nvSpPr>
        <p:spPr>
          <a:ln/>
        </p:spPr>
        <p:txBody>
          <a:bodyPr/>
          <a:lstStyle>
            <a:lvl1pPr>
              <a:defRPr/>
            </a:lvl1pPr>
          </a:lstStyle>
          <a:p>
            <a:pPr>
              <a:defRPr/>
            </a:pPr>
            <a:endParaRPr lang="en-US"/>
          </a:p>
        </p:txBody>
      </p:sp>
      <p:sp>
        <p:nvSpPr>
          <p:cNvPr id="8" name="Rectangle 41"/>
          <p:cNvSpPr>
            <a:spLocks noGrp="1" noChangeArrowheads="1"/>
          </p:cNvSpPr>
          <p:nvPr>
            <p:ph type="sldNum" sz="quarter" idx="12"/>
          </p:nvPr>
        </p:nvSpPr>
        <p:spPr>
          <a:ln/>
        </p:spPr>
        <p:txBody>
          <a:bodyPr/>
          <a:lstStyle>
            <a:lvl1pPr>
              <a:defRPr/>
            </a:lvl1pPr>
          </a:lstStyle>
          <a:p>
            <a:pPr>
              <a:defRPr/>
            </a:pPr>
            <a:fld id="{B636644B-D9B7-D941-98B9-601A4B7C15F3}" type="slidenum">
              <a:rPr lang="en-US"/>
              <a:pPr>
                <a:defRPr/>
              </a:pPr>
              <a:t>‹#›</a:t>
            </a:fld>
            <a:endParaRPr lang="en-US"/>
          </a:p>
        </p:txBody>
      </p:sp>
    </p:spTree>
    <p:extLst>
      <p:ext uri="{BB962C8B-B14F-4D97-AF65-F5344CB8AC3E}">
        <p14:creationId xmlns:p14="http://schemas.microsoft.com/office/powerpoint/2010/main" val="2443135599"/>
      </p:ext>
    </p:extLst>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5A2376B9-A72C-6F42-8DD3-B86852B4282C}" type="slidenum">
              <a:rPr lang="en-US"/>
              <a:pPr>
                <a:defRPr/>
              </a:pPr>
              <a:t>‹#›</a:t>
            </a:fld>
            <a:endParaRPr lang="en-US"/>
          </a:p>
        </p:txBody>
      </p:sp>
    </p:spTree>
    <p:extLst>
      <p:ext uri="{BB962C8B-B14F-4D97-AF65-F5344CB8AC3E}">
        <p14:creationId xmlns:p14="http://schemas.microsoft.com/office/powerpoint/2010/main" val="564107234"/>
      </p:ext>
    </p:extLst>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8" name="Freeform 6"/>
            <p:cNvSpPr>
              <a:spLocks noEditPoints="1"/>
            </p:cNvSpPr>
            <p:nvPr/>
          </p:nvSpPr>
          <p:spPr bwMode="ltGray">
            <a:xfrm>
              <a:off x="4871" y="3508"/>
              <a:ext cx="66" cy="96"/>
            </a:xfrm>
            <a:custGeom>
              <a:avLst/>
              <a:gdLst>
                <a:gd name="T0" fmla="*/ 18 w 66"/>
                <a:gd name="T1" fmla="*/ 96 h 96"/>
                <a:gd name="T2" fmla="*/ 42 w 66"/>
                <a:gd name="T3" fmla="*/ 78 h 96"/>
                <a:gd name="T4" fmla="*/ 60 w 66"/>
                <a:gd name="T5" fmla="*/ 60 h 96"/>
                <a:gd name="T6" fmla="*/ 66 w 66"/>
                <a:gd name="T7" fmla="*/ 36 h 96"/>
                <a:gd name="T8" fmla="*/ 60 w 66"/>
                <a:gd name="T9" fmla="*/ 12 h 96"/>
                <a:gd name="T10" fmla="*/ 36 w 66"/>
                <a:gd name="T11" fmla="*/ 0 h 96"/>
                <a:gd name="T12" fmla="*/ 24 w 66"/>
                <a:gd name="T13" fmla="*/ 6 h 96"/>
                <a:gd name="T14" fmla="*/ 12 w 66"/>
                <a:gd name="T15" fmla="*/ 12 h 96"/>
                <a:gd name="T16" fmla="*/ 0 w 66"/>
                <a:gd name="T17" fmla="*/ 36 h 96"/>
                <a:gd name="T18" fmla="*/ 0 w 66"/>
                <a:gd name="T19" fmla="*/ 60 h 96"/>
                <a:gd name="T20" fmla="*/ 12 w 66"/>
                <a:gd name="T21" fmla="*/ 84 h 96"/>
                <a:gd name="T22" fmla="*/ 18 w 66"/>
                <a:gd name="T23" fmla="*/ 96 h 96"/>
                <a:gd name="T24" fmla="*/ 18 w 66"/>
                <a:gd name="T25" fmla="*/ 96 h 96"/>
                <a:gd name="T26" fmla="*/ 42 w 66"/>
                <a:gd name="T27" fmla="*/ 18 h 96"/>
                <a:gd name="T28" fmla="*/ 54 w 66"/>
                <a:gd name="T29" fmla="*/ 24 h 96"/>
                <a:gd name="T30" fmla="*/ 60 w 66"/>
                <a:gd name="T31" fmla="*/ 36 h 96"/>
                <a:gd name="T32" fmla="*/ 60 w 66"/>
                <a:gd name="T33" fmla="*/ 48 h 96"/>
                <a:gd name="T34" fmla="*/ 54 w 66"/>
                <a:gd name="T35" fmla="*/ 54 h 96"/>
                <a:gd name="T36" fmla="*/ 36 w 66"/>
                <a:gd name="T37" fmla="*/ 72 h 96"/>
                <a:gd name="T38" fmla="*/ 24 w 66"/>
                <a:gd name="T39" fmla="*/ 78 h 96"/>
                <a:gd name="T40" fmla="*/ 24 w 66"/>
                <a:gd name="T41" fmla="*/ 78 h 96"/>
                <a:gd name="T42" fmla="*/ 12 w 66"/>
                <a:gd name="T43" fmla="*/ 48 h 96"/>
                <a:gd name="T44" fmla="*/ 18 w 66"/>
                <a:gd name="T45" fmla="*/ 24 h 96"/>
                <a:gd name="T46" fmla="*/ 30 w 66"/>
                <a:gd name="T47" fmla="*/ 18 h 96"/>
                <a:gd name="T48" fmla="*/ 42 w 66"/>
                <a:gd name="T49" fmla="*/ 18 h 96"/>
                <a:gd name="T50" fmla="*/ 42 w 66"/>
                <a:gd name="T51"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14" name="Freeform 12"/>
            <p:cNvSpPr>
              <a:spLocks/>
            </p:cNvSpPr>
            <p:nvPr/>
          </p:nvSpPr>
          <p:spPr bwMode="ltGray">
            <a:xfrm>
              <a:off x="4007" y="3021"/>
              <a:ext cx="623" cy="156"/>
            </a:xfrm>
            <a:custGeom>
              <a:avLst/>
              <a:gdLst>
                <a:gd name="T0" fmla="*/ 6 w 623"/>
                <a:gd name="T1" fmla="*/ 18 h 156"/>
                <a:gd name="T2" fmla="*/ 162 w 623"/>
                <a:gd name="T3" fmla="*/ 36 h 156"/>
                <a:gd name="T4" fmla="*/ 251 w 623"/>
                <a:gd name="T5" fmla="*/ 36 h 156"/>
                <a:gd name="T6" fmla="*/ 354 w 623"/>
                <a:gd name="T7" fmla="*/ 30 h 156"/>
                <a:gd name="T8" fmla="*/ 473 w 623"/>
                <a:gd name="T9" fmla="*/ 18 h 156"/>
                <a:gd name="T10" fmla="*/ 611 w 623"/>
                <a:gd name="T11" fmla="*/ 0 h 156"/>
                <a:gd name="T12" fmla="*/ 623 w 623"/>
                <a:gd name="T13" fmla="*/ 114 h 156"/>
                <a:gd name="T14" fmla="*/ 497 w 623"/>
                <a:gd name="T15" fmla="*/ 138 h 156"/>
                <a:gd name="T16" fmla="*/ 414 w 623"/>
                <a:gd name="T17" fmla="*/ 150 h 156"/>
                <a:gd name="T18" fmla="*/ 318 w 623"/>
                <a:gd name="T19" fmla="*/ 156 h 156"/>
                <a:gd name="T20" fmla="*/ 215 w 623"/>
                <a:gd name="T21" fmla="*/ 156 h 156"/>
                <a:gd name="T22" fmla="*/ 108 w 623"/>
                <a:gd name="T23" fmla="*/ 150 h 156"/>
                <a:gd name="T24" fmla="*/ 0 w 623"/>
                <a:gd name="T25" fmla="*/ 132 h 156"/>
                <a:gd name="T26" fmla="*/ 6 w 623"/>
                <a:gd name="T27" fmla="*/ 18 h 156"/>
                <a:gd name="T28" fmla="*/ 6 w 623"/>
                <a:gd name="T29" fmla="*/ 1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15" name="Freeform 13"/>
            <p:cNvSpPr>
              <a:spLocks/>
            </p:cNvSpPr>
            <p:nvPr/>
          </p:nvSpPr>
          <p:spPr bwMode="ltGray">
            <a:xfrm>
              <a:off x="4762" y="3591"/>
              <a:ext cx="996" cy="126"/>
            </a:xfrm>
            <a:custGeom>
              <a:avLst/>
              <a:gdLst>
                <a:gd name="T0" fmla="*/ 754 w 993"/>
                <a:gd name="T1" fmla="*/ 6 h 126"/>
                <a:gd name="T2" fmla="*/ 652 w 993"/>
                <a:gd name="T3" fmla="*/ 6 h 126"/>
                <a:gd name="T4" fmla="*/ 563 w 993"/>
                <a:gd name="T5" fmla="*/ 6 h 126"/>
                <a:gd name="T6" fmla="*/ 479 w 993"/>
                <a:gd name="T7" fmla="*/ 6 h 126"/>
                <a:gd name="T8" fmla="*/ 401 w 993"/>
                <a:gd name="T9" fmla="*/ 6 h 126"/>
                <a:gd name="T10" fmla="*/ 335 w 993"/>
                <a:gd name="T11" fmla="*/ 0 h 126"/>
                <a:gd name="T12" fmla="*/ 276 w 993"/>
                <a:gd name="T13" fmla="*/ 0 h 126"/>
                <a:gd name="T14" fmla="*/ 222 w 993"/>
                <a:gd name="T15" fmla="*/ 0 h 126"/>
                <a:gd name="T16" fmla="*/ 180 w 993"/>
                <a:gd name="T17" fmla="*/ 6 h 126"/>
                <a:gd name="T18" fmla="*/ 138 w 993"/>
                <a:gd name="T19" fmla="*/ 6 h 126"/>
                <a:gd name="T20" fmla="*/ 108 w 993"/>
                <a:gd name="T21" fmla="*/ 6 h 126"/>
                <a:gd name="T22" fmla="*/ 54 w 993"/>
                <a:gd name="T23" fmla="*/ 6 h 126"/>
                <a:gd name="T24" fmla="*/ 24 w 993"/>
                <a:gd name="T25" fmla="*/ 12 h 126"/>
                <a:gd name="T26" fmla="*/ 6 w 993"/>
                <a:gd name="T27" fmla="*/ 18 h 126"/>
                <a:gd name="T28" fmla="*/ 0 w 993"/>
                <a:gd name="T29" fmla="*/ 24 h 126"/>
                <a:gd name="T30" fmla="*/ 12 w 993"/>
                <a:gd name="T31" fmla="*/ 42 h 126"/>
                <a:gd name="T32" fmla="*/ 18 w 993"/>
                <a:gd name="T33" fmla="*/ 48 h 126"/>
                <a:gd name="T34" fmla="*/ 30 w 993"/>
                <a:gd name="T35" fmla="*/ 54 h 126"/>
                <a:gd name="T36" fmla="*/ 60 w 993"/>
                <a:gd name="T37" fmla="*/ 60 h 126"/>
                <a:gd name="T38" fmla="*/ 90 w 993"/>
                <a:gd name="T39" fmla="*/ 72 h 126"/>
                <a:gd name="T40" fmla="*/ 144 w 993"/>
                <a:gd name="T41" fmla="*/ 84 h 126"/>
                <a:gd name="T42" fmla="*/ 210 w 993"/>
                <a:gd name="T43" fmla="*/ 90 h 126"/>
                <a:gd name="T44" fmla="*/ 293 w 993"/>
                <a:gd name="T45" fmla="*/ 102 h 126"/>
                <a:gd name="T46" fmla="*/ 389 w 993"/>
                <a:gd name="T47" fmla="*/ 108 h 126"/>
                <a:gd name="T48" fmla="*/ 503 w 993"/>
                <a:gd name="T49" fmla="*/ 120 h 126"/>
                <a:gd name="T50" fmla="*/ 622 w 993"/>
                <a:gd name="T51" fmla="*/ 120 h 126"/>
                <a:gd name="T52" fmla="*/ 754 w 993"/>
                <a:gd name="T53" fmla="*/ 126 h 126"/>
                <a:gd name="T54" fmla="*/ 873 w 993"/>
                <a:gd name="T55" fmla="*/ 126 h 126"/>
                <a:gd name="T56" fmla="*/ 993 w 993"/>
                <a:gd name="T57" fmla="*/ 126 h 126"/>
                <a:gd name="T58" fmla="*/ 993 w 993"/>
                <a:gd name="T59" fmla="*/ 12 h 126"/>
                <a:gd name="T60" fmla="*/ 879 w 993"/>
                <a:gd name="T61" fmla="*/ 12 h 126"/>
                <a:gd name="T62" fmla="*/ 754 w 993"/>
                <a:gd name="T63" fmla="*/ 6 h 126"/>
                <a:gd name="T64" fmla="*/ 754 w 993"/>
                <a:gd name="T65" fmla="*/ 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16" name="Freeform 14"/>
            <p:cNvSpPr>
              <a:spLocks/>
            </p:cNvSpPr>
            <p:nvPr/>
          </p:nvSpPr>
          <p:spPr bwMode="ltGray">
            <a:xfrm>
              <a:off x="4786" y="3645"/>
              <a:ext cx="972" cy="245"/>
            </a:xfrm>
            <a:custGeom>
              <a:avLst/>
              <a:gdLst>
                <a:gd name="T0" fmla="*/ 0 w 969"/>
                <a:gd name="T1" fmla="*/ 0 h 245"/>
                <a:gd name="T2" fmla="*/ 24 w 969"/>
                <a:gd name="T3" fmla="*/ 54 h 245"/>
                <a:gd name="T4" fmla="*/ 66 w 969"/>
                <a:gd name="T5" fmla="*/ 96 h 245"/>
                <a:gd name="T6" fmla="*/ 120 w 969"/>
                <a:gd name="T7" fmla="*/ 137 h 245"/>
                <a:gd name="T8" fmla="*/ 198 w 969"/>
                <a:gd name="T9" fmla="*/ 173 h 245"/>
                <a:gd name="T10" fmla="*/ 293 w 969"/>
                <a:gd name="T11" fmla="*/ 203 h 245"/>
                <a:gd name="T12" fmla="*/ 353 w 969"/>
                <a:gd name="T13" fmla="*/ 215 h 245"/>
                <a:gd name="T14" fmla="*/ 413 w 969"/>
                <a:gd name="T15" fmla="*/ 227 h 245"/>
                <a:gd name="T16" fmla="*/ 479 w 969"/>
                <a:gd name="T17" fmla="*/ 233 h 245"/>
                <a:gd name="T18" fmla="*/ 556 w 969"/>
                <a:gd name="T19" fmla="*/ 239 h 245"/>
                <a:gd name="T20" fmla="*/ 634 w 969"/>
                <a:gd name="T21" fmla="*/ 245 h 245"/>
                <a:gd name="T22" fmla="*/ 724 w 969"/>
                <a:gd name="T23" fmla="*/ 245 h 245"/>
                <a:gd name="T24" fmla="*/ 855 w 969"/>
                <a:gd name="T25" fmla="*/ 245 h 245"/>
                <a:gd name="T26" fmla="*/ 969 w 969"/>
                <a:gd name="T27" fmla="*/ 239 h 245"/>
                <a:gd name="T28" fmla="*/ 969 w 969"/>
                <a:gd name="T29" fmla="*/ 60 h 245"/>
                <a:gd name="T30" fmla="*/ 700 w 969"/>
                <a:gd name="T31" fmla="*/ 60 h 245"/>
                <a:gd name="T32" fmla="*/ 503 w 969"/>
                <a:gd name="T33" fmla="*/ 54 h 245"/>
                <a:gd name="T34" fmla="*/ 317 w 969"/>
                <a:gd name="T35" fmla="*/ 42 h 245"/>
                <a:gd name="T36" fmla="*/ 150 w 969"/>
                <a:gd name="T37" fmla="*/ 24 h 245"/>
                <a:gd name="T38" fmla="*/ 72 w 969"/>
                <a:gd name="T39" fmla="*/ 12 h 245"/>
                <a:gd name="T40" fmla="*/ 0 w 969"/>
                <a:gd name="T41" fmla="*/ 0 h 245"/>
                <a:gd name="T42" fmla="*/ 0 w 969"/>
                <a:gd name="T4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a:noFill/>
            </a:ln>
          </p:spPr>
          <p:txBody>
            <a:bodyPr/>
            <a:lstStyle/>
            <a:p>
              <a:pPr>
                <a:defRPr/>
              </a:pPr>
              <a:endParaRPr lang="en-US">
                <a:solidFill>
                  <a:srgbClr val="FFFFFF"/>
                </a:solidFill>
                <a:cs typeface="+mn-cs"/>
              </a:endParaRPr>
            </a:p>
          </p:txBody>
        </p:sp>
        <p:sp>
          <p:nvSpPr>
            <p:cNvPr id="17" name="Freeform 15"/>
            <p:cNvSpPr>
              <a:spLocks/>
            </p:cNvSpPr>
            <p:nvPr/>
          </p:nvSpPr>
          <p:spPr bwMode="ltGray">
            <a:xfrm>
              <a:off x="4804" y="3591"/>
              <a:ext cx="954" cy="90"/>
            </a:xfrm>
            <a:custGeom>
              <a:avLst/>
              <a:gdLst>
                <a:gd name="T0" fmla="*/ 700 w 951"/>
                <a:gd name="T1" fmla="*/ 0 h 90"/>
                <a:gd name="T2" fmla="*/ 598 w 951"/>
                <a:gd name="T3" fmla="*/ 0 h 90"/>
                <a:gd name="T4" fmla="*/ 515 w 951"/>
                <a:gd name="T5" fmla="*/ 0 h 90"/>
                <a:gd name="T6" fmla="*/ 431 w 951"/>
                <a:gd name="T7" fmla="*/ 0 h 90"/>
                <a:gd name="T8" fmla="*/ 365 w 951"/>
                <a:gd name="T9" fmla="*/ 0 h 90"/>
                <a:gd name="T10" fmla="*/ 299 w 951"/>
                <a:gd name="T11" fmla="*/ 0 h 90"/>
                <a:gd name="T12" fmla="*/ 245 w 951"/>
                <a:gd name="T13" fmla="*/ 0 h 90"/>
                <a:gd name="T14" fmla="*/ 198 w 951"/>
                <a:gd name="T15" fmla="*/ 0 h 90"/>
                <a:gd name="T16" fmla="*/ 162 w 951"/>
                <a:gd name="T17" fmla="*/ 0 h 90"/>
                <a:gd name="T18" fmla="*/ 126 w 951"/>
                <a:gd name="T19" fmla="*/ 6 h 90"/>
                <a:gd name="T20" fmla="*/ 96 w 951"/>
                <a:gd name="T21" fmla="*/ 6 h 90"/>
                <a:gd name="T22" fmla="*/ 54 w 951"/>
                <a:gd name="T23" fmla="*/ 12 h 90"/>
                <a:gd name="T24" fmla="*/ 30 w 951"/>
                <a:gd name="T25" fmla="*/ 12 h 90"/>
                <a:gd name="T26" fmla="*/ 12 w 951"/>
                <a:gd name="T27" fmla="*/ 18 h 90"/>
                <a:gd name="T28" fmla="*/ 6 w 951"/>
                <a:gd name="T29" fmla="*/ 18 h 90"/>
                <a:gd name="T30" fmla="*/ 0 w 951"/>
                <a:gd name="T31" fmla="*/ 24 h 90"/>
                <a:gd name="T32" fmla="*/ 6 w 951"/>
                <a:gd name="T33" fmla="*/ 30 h 90"/>
                <a:gd name="T34" fmla="*/ 24 w 951"/>
                <a:gd name="T35" fmla="*/ 36 h 90"/>
                <a:gd name="T36" fmla="*/ 54 w 951"/>
                <a:gd name="T37" fmla="*/ 42 h 90"/>
                <a:gd name="T38" fmla="*/ 102 w 951"/>
                <a:gd name="T39" fmla="*/ 54 h 90"/>
                <a:gd name="T40" fmla="*/ 168 w 951"/>
                <a:gd name="T41" fmla="*/ 60 h 90"/>
                <a:gd name="T42" fmla="*/ 251 w 951"/>
                <a:gd name="T43" fmla="*/ 66 h 90"/>
                <a:gd name="T44" fmla="*/ 341 w 951"/>
                <a:gd name="T45" fmla="*/ 78 h 90"/>
                <a:gd name="T46" fmla="*/ 449 w 951"/>
                <a:gd name="T47" fmla="*/ 84 h 90"/>
                <a:gd name="T48" fmla="*/ 568 w 951"/>
                <a:gd name="T49" fmla="*/ 84 h 90"/>
                <a:gd name="T50" fmla="*/ 694 w 951"/>
                <a:gd name="T51" fmla="*/ 90 h 90"/>
                <a:gd name="T52" fmla="*/ 825 w 951"/>
                <a:gd name="T53" fmla="*/ 90 h 90"/>
                <a:gd name="T54" fmla="*/ 951 w 951"/>
                <a:gd name="T55" fmla="*/ 90 h 90"/>
                <a:gd name="T56" fmla="*/ 951 w 951"/>
                <a:gd name="T57" fmla="*/ 6 h 90"/>
                <a:gd name="T58" fmla="*/ 831 w 951"/>
                <a:gd name="T59" fmla="*/ 6 h 90"/>
                <a:gd name="T60" fmla="*/ 772 w 951"/>
                <a:gd name="T61" fmla="*/ 6 h 90"/>
                <a:gd name="T62" fmla="*/ 700 w 951"/>
                <a:gd name="T63" fmla="*/ 0 h 90"/>
                <a:gd name="T64" fmla="*/ 700 w 951"/>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a:noFill/>
            </a:ln>
          </p:spPr>
          <p:txBody>
            <a:bodyPr/>
            <a:lstStyle/>
            <a:p>
              <a:pPr>
                <a:defRPr/>
              </a:pPr>
              <a:endParaRPr lang="en-US">
                <a:solidFill>
                  <a:srgbClr val="FFFFFF"/>
                </a:solidFill>
                <a:cs typeface="+mn-cs"/>
              </a:endParaRPr>
            </a:p>
          </p:txBody>
        </p:sp>
        <p:sp>
          <p:nvSpPr>
            <p:cNvPr id="18" name="Freeform 16"/>
            <p:cNvSpPr>
              <a:spLocks/>
            </p:cNvSpPr>
            <p:nvPr/>
          </p:nvSpPr>
          <p:spPr bwMode="ltGray">
            <a:xfrm>
              <a:off x="3059" y="1541"/>
              <a:ext cx="102" cy="155"/>
            </a:xfrm>
            <a:custGeom>
              <a:avLst/>
              <a:gdLst>
                <a:gd name="T0" fmla="*/ 102 w 102"/>
                <a:gd name="T1" fmla="*/ 0 h 155"/>
                <a:gd name="T2" fmla="*/ 0 w 102"/>
                <a:gd name="T3" fmla="*/ 12 h 155"/>
                <a:gd name="T4" fmla="*/ 30 w 102"/>
                <a:gd name="T5" fmla="*/ 72 h 155"/>
                <a:gd name="T6" fmla="*/ 30 w 102"/>
                <a:gd name="T7" fmla="*/ 155 h 155"/>
                <a:gd name="T8" fmla="*/ 72 w 102"/>
                <a:gd name="T9" fmla="*/ 155 h 155"/>
                <a:gd name="T10" fmla="*/ 72 w 102"/>
                <a:gd name="T11" fmla="*/ 66 h 155"/>
                <a:gd name="T12" fmla="*/ 102 w 102"/>
                <a:gd name="T13" fmla="*/ 0 h 155"/>
                <a:gd name="T14" fmla="*/ 102 w 102"/>
                <a:gd name="T15" fmla="*/ 0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19" name="Freeform 17"/>
            <p:cNvSpPr>
              <a:spLocks noEditPoints="1"/>
            </p:cNvSpPr>
            <p:nvPr/>
          </p:nvSpPr>
          <p:spPr bwMode="ltGray">
            <a:xfrm>
              <a:off x="3059" y="1690"/>
              <a:ext cx="90" cy="96"/>
            </a:xfrm>
            <a:custGeom>
              <a:avLst/>
              <a:gdLst>
                <a:gd name="T0" fmla="*/ 48 w 90"/>
                <a:gd name="T1" fmla="*/ 96 h 96"/>
                <a:gd name="T2" fmla="*/ 72 w 90"/>
                <a:gd name="T3" fmla="*/ 72 h 96"/>
                <a:gd name="T4" fmla="*/ 84 w 90"/>
                <a:gd name="T5" fmla="*/ 48 h 96"/>
                <a:gd name="T6" fmla="*/ 90 w 90"/>
                <a:gd name="T7" fmla="*/ 36 h 96"/>
                <a:gd name="T8" fmla="*/ 84 w 90"/>
                <a:gd name="T9" fmla="*/ 24 h 96"/>
                <a:gd name="T10" fmla="*/ 66 w 90"/>
                <a:gd name="T11" fmla="*/ 6 h 96"/>
                <a:gd name="T12" fmla="*/ 42 w 90"/>
                <a:gd name="T13" fmla="*/ 0 h 96"/>
                <a:gd name="T14" fmla="*/ 24 w 90"/>
                <a:gd name="T15" fmla="*/ 0 h 96"/>
                <a:gd name="T16" fmla="*/ 12 w 90"/>
                <a:gd name="T17" fmla="*/ 12 h 96"/>
                <a:gd name="T18" fmla="*/ 6 w 90"/>
                <a:gd name="T19" fmla="*/ 24 h 96"/>
                <a:gd name="T20" fmla="*/ 0 w 90"/>
                <a:gd name="T21" fmla="*/ 36 h 96"/>
                <a:gd name="T22" fmla="*/ 12 w 90"/>
                <a:gd name="T23" fmla="*/ 66 h 96"/>
                <a:gd name="T24" fmla="*/ 30 w 90"/>
                <a:gd name="T25" fmla="*/ 84 h 96"/>
                <a:gd name="T26" fmla="*/ 48 w 90"/>
                <a:gd name="T27" fmla="*/ 96 h 96"/>
                <a:gd name="T28" fmla="*/ 48 w 90"/>
                <a:gd name="T29" fmla="*/ 96 h 96"/>
                <a:gd name="T30" fmla="*/ 48 w 90"/>
                <a:gd name="T31" fmla="*/ 12 h 96"/>
                <a:gd name="T32" fmla="*/ 66 w 90"/>
                <a:gd name="T33" fmla="*/ 18 h 96"/>
                <a:gd name="T34" fmla="*/ 72 w 90"/>
                <a:gd name="T35" fmla="*/ 24 h 96"/>
                <a:gd name="T36" fmla="*/ 72 w 90"/>
                <a:gd name="T37" fmla="*/ 36 h 96"/>
                <a:gd name="T38" fmla="*/ 72 w 90"/>
                <a:gd name="T39" fmla="*/ 48 h 96"/>
                <a:gd name="T40" fmla="*/ 54 w 90"/>
                <a:gd name="T41" fmla="*/ 66 h 96"/>
                <a:gd name="T42" fmla="*/ 48 w 90"/>
                <a:gd name="T43" fmla="*/ 78 h 96"/>
                <a:gd name="T44" fmla="*/ 30 w 90"/>
                <a:gd name="T45" fmla="*/ 66 h 96"/>
                <a:gd name="T46" fmla="*/ 24 w 90"/>
                <a:gd name="T47" fmla="*/ 48 h 96"/>
                <a:gd name="T48" fmla="*/ 18 w 90"/>
                <a:gd name="T49" fmla="*/ 30 h 96"/>
                <a:gd name="T50" fmla="*/ 30 w 90"/>
                <a:gd name="T51" fmla="*/ 12 h 96"/>
                <a:gd name="T52" fmla="*/ 48 w 90"/>
                <a:gd name="T53" fmla="*/ 12 h 96"/>
                <a:gd name="T54" fmla="*/ 48 w 90"/>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20" name="Freeform 18"/>
            <p:cNvSpPr>
              <a:spLocks noEditPoints="1"/>
            </p:cNvSpPr>
            <p:nvPr/>
          </p:nvSpPr>
          <p:spPr bwMode="ltGray">
            <a:xfrm>
              <a:off x="3059" y="1768"/>
              <a:ext cx="90" cy="108"/>
            </a:xfrm>
            <a:custGeom>
              <a:avLst/>
              <a:gdLst>
                <a:gd name="T0" fmla="*/ 0 w 90"/>
                <a:gd name="T1" fmla="*/ 90 h 108"/>
                <a:gd name="T2" fmla="*/ 12 w 90"/>
                <a:gd name="T3" fmla="*/ 102 h 108"/>
                <a:gd name="T4" fmla="*/ 24 w 90"/>
                <a:gd name="T5" fmla="*/ 108 h 108"/>
                <a:gd name="T6" fmla="*/ 54 w 90"/>
                <a:gd name="T7" fmla="*/ 108 h 108"/>
                <a:gd name="T8" fmla="*/ 78 w 90"/>
                <a:gd name="T9" fmla="*/ 96 h 108"/>
                <a:gd name="T10" fmla="*/ 90 w 90"/>
                <a:gd name="T11" fmla="*/ 72 h 108"/>
                <a:gd name="T12" fmla="*/ 84 w 90"/>
                <a:gd name="T13" fmla="*/ 42 h 108"/>
                <a:gd name="T14" fmla="*/ 66 w 90"/>
                <a:gd name="T15" fmla="*/ 24 h 108"/>
                <a:gd name="T16" fmla="*/ 54 w 90"/>
                <a:gd name="T17" fmla="*/ 12 h 108"/>
                <a:gd name="T18" fmla="*/ 48 w 90"/>
                <a:gd name="T19" fmla="*/ 6 h 108"/>
                <a:gd name="T20" fmla="*/ 48 w 90"/>
                <a:gd name="T21" fmla="*/ 6 h 108"/>
                <a:gd name="T22" fmla="*/ 48 w 90"/>
                <a:gd name="T23" fmla="*/ 0 h 108"/>
                <a:gd name="T24" fmla="*/ 24 w 90"/>
                <a:gd name="T25" fmla="*/ 24 h 108"/>
                <a:gd name="T26" fmla="*/ 6 w 90"/>
                <a:gd name="T27" fmla="*/ 48 h 108"/>
                <a:gd name="T28" fmla="*/ 0 w 90"/>
                <a:gd name="T29" fmla="*/ 66 h 108"/>
                <a:gd name="T30" fmla="*/ 0 w 90"/>
                <a:gd name="T31" fmla="*/ 90 h 108"/>
                <a:gd name="T32" fmla="*/ 0 w 90"/>
                <a:gd name="T33" fmla="*/ 90 h 108"/>
                <a:gd name="T34" fmla="*/ 12 w 90"/>
                <a:gd name="T35" fmla="*/ 66 h 108"/>
                <a:gd name="T36" fmla="*/ 18 w 90"/>
                <a:gd name="T37" fmla="*/ 48 h 108"/>
                <a:gd name="T38" fmla="*/ 30 w 90"/>
                <a:gd name="T39" fmla="*/ 36 h 108"/>
                <a:gd name="T40" fmla="*/ 42 w 90"/>
                <a:gd name="T41" fmla="*/ 24 h 108"/>
                <a:gd name="T42" fmla="*/ 48 w 90"/>
                <a:gd name="T43" fmla="*/ 18 h 108"/>
                <a:gd name="T44" fmla="*/ 66 w 90"/>
                <a:gd name="T45" fmla="*/ 30 h 108"/>
                <a:gd name="T46" fmla="*/ 72 w 90"/>
                <a:gd name="T47" fmla="*/ 48 h 108"/>
                <a:gd name="T48" fmla="*/ 78 w 90"/>
                <a:gd name="T49" fmla="*/ 72 h 108"/>
                <a:gd name="T50" fmla="*/ 78 w 90"/>
                <a:gd name="T51" fmla="*/ 84 h 108"/>
                <a:gd name="T52" fmla="*/ 66 w 90"/>
                <a:gd name="T53" fmla="*/ 96 h 108"/>
                <a:gd name="T54" fmla="*/ 42 w 90"/>
                <a:gd name="T55" fmla="*/ 102 h 108"/>
                <a:gd name="T56" fmla="*/ 30 w 90"/>
                <a:gd name="T57" fmla="*/ 96 h 108"/>
                <a:gd name="T58" fmla="*/ 18 w 90"/>
                <a:gd name="T59" fmla="*/ 90 h 108"/>
                <a:gd name="T60" fmla="*/ 12 w 90"/>
                <a:gd name="T61" fmla="*/ 78 h 108"/>
                <a:gd name="T62" fmla="*/ 12 w 90"/>
                <a:gd name="T63" fmla="*/ 66 h 108"/>
                <a:gd name="T64" fmla="*/ 12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21" name="Freeform 19"/>
            <p:cNvSpPr>
              <a:spLocks/>
            </p:cNvSpPr>
            <p:nvPr/>
          </p:nvSpPr>
          <p:spPr bwMode="ltGray">
            <a:xfrm>
              <a:off x="5470" y="1205"/>
              <a:ext cx="102" cy="156"/>
            </a:xfrm>
            <a:custGeom>
              <a:avLst/>
              <a:gdLst>
                <a:gd name="T0" fmla="*/ 102 w 102"/>
                <a:gd name="T1" fmla="*/ 0 h 156"/>
                <a:gd name="T2" fmla="*/ 0 w 102"/>
                <a:gd name="T3" fmla="*/ 6 h 156"/>
                <a:gd name="T4" fmla="*/ 30 w 102"/>
                <a:gd name="T5" fmla="*/ 72 h 156"/>
                <a:gd name="T6" fmla="*/ 30 w 102"/>
                <a:gd name="T7" fmla="*/ 156 h 156"/>
                <a:gd name="T8" fmla="*/ 72 w 102"/>
                <a:gd name="T9" fmla="*/ 156 h 156"/>
                <a:gd name="T10" fmla="*/ 72 w 102"/>
                <a:gd name="T11" fmla="*/ 66 h 156"/>
                <a:gd name="T12" fmla="*/ 102 w 102"/>
                <a:gd name="T13" fmla="*/ 0 h 156"/>
                <a:gd name="T14" fmla="*/ 102 w 102"/>
                <a:gd name="T15" fmla="*/ 0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22" name="Freeform 20"/>
            <p:cNvSpPr>
              <a:spLocks noEditPoints="1"/>
            </p:cNvSpPr>
            <p:nvPr/>
          </p:nvSpPr>
          <p:spPr bwMode="ltGray">
            <a:xfrm>
              <a:off x="5476" y="1349"/>
              <a:ext cx="84" cy="96"/>
            </a:xfrm>
            <a:custGeom>
              <a:avLst/>
              <a:gdLst>
                <a:gd name="T0" fmla="*/ 42 w 84"/>
                <a:gd name="T1" fmla="*/ 96 h 96"/>
                <a:gd name="T2" fmla="*/ 66 w 84"/>
                <a:gd name="T3" fmla="*/ 78 h 96"/>
                <a:gd name="T4" fmla="*/ 84 w 84"/>
                <a:gd name="T5" fmla="*/ 54 h 96"/>
                <a:gd name="T6" fmla="*/ 84 w 84"/>
                <a:gd name="T7" fmla="*/ 30 h 96"/>
                <a:gd name="T8" fmla="*/ 66 w 84"/>
                <a:gd name="T9" fmla="*/ 6 h 96"/>
                <a:gd name="T10" fmla="*/ 42 w 84"/>
                <a:gd name="T11" fmla="*/ 0 h 96"/>
                <a:gd name="T12" fmla="*/ 24 w 84"/>
                <a:gd name="T13" fmla="*/ 6 h 96"/>
                <a:gd name="T14" fmla="*/ 12 w 84"/>
                <a:gd name="T15" fmla="*/ 18 h 96"/>
                <a:gd name="T16" fmla="*/ 6 w 84"/>
                <a:gd name="T17" fmla="*/ 30 h 96"/>
                <a:gd name="T18" fmla="*/ 0 w 84"/>
                <a:gd name="T19" fmla="*/ 42 h 96"/>
                <a:gd name="T20" fmla="*/ 12 w 84"/>
                <a:gd name="T21" fmla="*/ 66 h 96"/>
                <a:gd name="T22" fmla="*/ 30 w 84"/>
                <a:gd name="T23" fmla="*/ 84 h 96"/>
                <a:gd name="T24" fmla="*/ 42 w 84"/>
                <a:gd name="T25" fmla="*/ 96 h 96"/>
                <a:gd name="T26" fmla="*/ 42 w 84"/>
                <a:gd name="T27" fmla="*/ 96 h 96"/>
                <a:gd name="T28" fmla="*/ 48 w 84"/>
                <a:gd name="T29" fmla="*/ 12 h 96"/>
                <a:gd name="T30" fmla="*/ 66 w 84"/>
                <a:gd name="T31" fmla="*/ 18 h 96"/>
                <a:gd name="T32" fmla="*/ 72 w 84"/>
                <a:gd name="T33" fmla="*/ 30 h 96"/>
                <a:gd name="T34" fmla="*/ 72 w 84"/>
                <a:gd name="T35" fmla="*/ 42 h 96"/>
                <a:gd name="T36" fmla="*/ 66 w 84"/>
                <a:gd name="T37" fmla="*/ 54 h 96"/>
                <a:gd name="T38" fmla="*/ 54 w 84"/>
                <a:gd name="T39" fmla="*/ 72 h 96"/>
                <a:gd name="T40" fmla="*/ 42 w 84"/>
                <a:gd name="T41" fmla="*/ 84 h 96"/>
                <a:gd name="T42" fmla="*/ 42 w 84"/>
                <a:gd name="T43" fmla="*/ 84 h 96"/>
                <a:gd name="T44" fmla="*/ 30 w 84"/>
                <a:gd name="T45" fmla="*/ 72 h 96"/>
                <a:gd name="T46" fmla="*/ 18 w 84"/>
                <a:gd name="T47" fmla="*/ 54 h 96"/>
                <a:gd name="T48" fmla="*/ 18 w 84"/>
                <a:gd name="T49" fmla="*/ 30 h 96"/>
                <a:gd name="T50" fmla="*/ 30 w 84"/>
                <a:gd name="T51" fmla="*/ 18 h 96"/>
                <a:gd name="T52" fmla="*/ 48 w 84"/>
                <a:gd name="T53" fmla="*/ 12 h 96"/>
                <a:gd name="T54" fmla="*/ 48 w 84"/>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23" name="Freeform 21"/>
            <p:cNvSpPr>
              <a:spLocks noEditPoints="1"/>
            </p:cNvSpPr>
            <p:nvPr/>
          </p:nvSpPr>
          <p:spPr bwMode="ltGray">
            <a:xfrm>
              <a:off x="5470" y="1433"/>
              <a:ext cx="90" cy="108"/>
            </a:xfrm>
            <a:custGeom>
              <a:avLst/>
              <a:gdLst>
                <a:gd name="T0" fmla="*/ 6 w 90"/>
                <a:gd name="T1" fmla="*/ 90 h 108"/>
                <a:gd name="T2" fmla="*/ 18 w 90"/>
                <a:gd name="T3" fmla="*/ 102 h 108"/>
                <a:gd name="T4" fmla="*/ 30 w 90"/>
                <a:gd name="T5" fmla="*/ 108 h 108"/>
                <a:gd name="T6" fmla="*/ 60 w 90"/>
                <a:gd name="T7" fmla="*/ 108 h 108"/>
                <a:gd name="T8" fmla="*/ 84 w 90"/>
                <a:gd name="T9" fmla="*/ 96 h 108"/>
                <a:gd name="T10" fmla="*/ 90 w 90"/>
                <a:gd name="T11" fmla="*/ 84 h 108"/>
                <a:gd name="T12" fmla="*/ 90 w 90"/>
                <a:gd name="T13" fmla="*/ 66 h 108"/>
                <a:gd name="T14" fmla="*/ 84 w 90"/>
                <a:gd name="T15" fmla="*/ 36 h 108"/>
                <a:gd name="T16" fmla="*/ 72 w 90"/>
                <a:gd name="T17" fmla="*/ 18 h 108"/>
                <a:gd name="T18" fmla="*/ 60 w 90"/>
                <a:gd name="T19" fmla="*/ 6 h 108"/>
                <a:gd name="T20" fmla="*/ 54 w 90"/>
                <a:gd name="T21" fmla="*/ 0 h 108"/>
                <a:gd name="T22" fmla="*/ 54 w 90"/>
                <a:gd name="T23" fmla="*/ 0 h 108"/>
                <a:gd name="T24" fmla="*/ 48 w 90"/>
                <a:gd name="T25" fmla="*/ 0 h 108"/>
                <a:gd name="T26" fmla="*/ 24 w 90"/>
                <a:gd name="T27" fmla="*/ 24 h 108"/>
                <a:gd name="T28" fmla="*/ 12 w 90"/>
                <a:gd name="T29" fmla="*/ 48 h 108"/>
                <a:gd name="T30" fmla="*/ 0 w 90"/>
                <a:gd name="T31" fmla="*/ 66 h 108"/>
                <a:gd name="T32" fmla="*/ 6 w 90"/>
                <a:gd name="T33" fmla="*/ 90 h 108"/>
                <a:gd name="T34" fmla="*/ 6 w 90"/>
                <a:gd name="T35" fmla="*/ 90 h 108"/>
                <a:gd name="T36" fmla="*/ 18 w 90"/>
                <a:gd name="T37" fmla="*/ 66 h 108"/>
                <a:gd name="T38" fmla="*/ 24 w 90"/>
                <a:gd name="T39" fmla="*/ 48 h 108"/>
                <a:gd name="T40" fmla="*/ 36 w 90"/>
                <a:gd name="T41" fmla="*/ 30 h 108"/>
                <a:gd name="T42" fmla="*/ 42 w 90"/>
                <a:gd name="T43" fmla="*/ 18 h 108"/>
                <a:gd name="T44" fmla="*/ 48 w 90"/>
                <a:gd name="T45" fmla="*/ 12 h 108"/>
                <a:gd name="T46" fmla="*/ 78 w 90"/>
                <a:gd name="T47" fmla="*/ 42 h 108"/>
                <a:gd name="T48" fmla="*/ 84 w 90"/>
                <a:gd name="T49" fmla="*/ 66 h 108"/>
                <a:gd name="T50" fmla="*/ 66 w 90"/>
                <a:gd name="T51" fmla="*/ 90 h 108"/>
                <a:gd name="T52" fmla="*/ 54 w 90"/>
                <a:gd name="T53" fmla="*/ 96 h 108"/>
                <a:gd name="T54" fmla="*/ 42 w 90"/>
                <a:gd name="T55" fmla="*/ 96 h 108"/>
                <a:gd name="T56" fmla="*/ 30 w 90"/>
                <a:gd name="T57" fmla="*/ 96 h 108"/>
                <a:gd name="T58" fmla="*/ 24 w 90"/>
                <a:gd name="T59" fmla="*/ 84 h 108"/>
                <a:gd name="T60" fmla="*/ 18 w 90"/>
                <a:gd name="T61" fmla="*/ 78 h 108"/>
                <a:gd name="T62" fmla="*/ 18 w 90"/>
                <a:gd name="T63" fmla="*/ 66 h 108"/>
                <a:gd name="T64" fmla="*/ 18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24" name="Freeform 22"/>
            <p:cNvSpPr>
              <a:spLocks noEditPoints="1"/>
            </p:cNvSpPr>
            <p:nvPr/>
          </p:nvSpPr>
          <p:spPr bwMode="ltGray">
            <a:xfrm>
              <a:off x="5428" y="3525"/>
              <a:ext cx="66" cy="96"/>
            </a:xfrm>
            <a:custGeom>
              <a:avLst/>
              <a:gdLst>
                <a:gd name="T0" fmla="*/ 30 w 66"/>
                <a:gd name="T1" fmla="*/ 96 h 96"/>
                <a:gd name="T2" fmla="*/ 54 w 66"/>
                <a:gd name="T3" fmla="*/ 72 h 96"/>
                <a:gd name="T4" fmla="*/ 66 w 66"/>
                <a:gd name="T5" fmla="*/ 48 h 96"/>
                <a:gd name="T6" fmla="*/ 66 w 66"/>
                <a:gd name="T7" fmla="*/ 24 h 96"/>
                <a:gd name="T8" fmla="*/ 54 w 66"/>
                <a:gd name="T9" fmla="*/ 6 h 96"/>
                <a:gd name="T10" fmla="*/ 30 w 66"/>
                <a:gd name="T11" fmla="*/ 0 h 96"/>
                <a:gd name="T12" fmla="*/ 18 w 66"/>
                <a:gd name="T13" fmla="*/ 0 h 96"/>
                <a:gd name="T14" fmla="*/ 6 w 66"/>
                <a:gd name="T15" fmla="*/ 12 h 96"/>
                <a:gd name="T16" fmla="*/ 0 w 66"/>
                <a:gd name="T17" fmla="*/ 36 h 96"/>
                <a:gd name="T18" fmla="*/ 6 w 66"/>
                <a:gd name="T19" fmla="*/ 60 h 96"/>
                <a:gd name="T20" fmla="*/ 18 w 66"/>
                <a:gd name="T21" fmla="*/ 84 h 96"/>
                <a:gd name="T22" fmla="*/ 30 w 66"/>
                <a:gd name="T23" fmla="*/ 96 h 96"/>
                <a:gd name="T24" fmla="*/ 30 w 66"/>
                <a:gd name="T25" fmla="*/ 96 h 96"/>
                <a:gd name="T26" fmla="*/ 30 w 66"/>
                <a:gd name="T27" fmla="*/ 12 h 96"/>
                <a:gd name="T28" fmla="*/ 48 w 66"/>
                <a:gd name="T29" fmla="*/ 18 h 96"/>
                <a:gd name="T30" fmla="*/ 54 w 66"/>
                <a:gd name="T31" fmla="*/ 24 h 96"/>
                <a:gd name="T32" fmla="*/ 54 w 66"/>
                <a:gd name="T33" fmla="*/ 36 h 96"/>
                <a:gd name="T34" fmla="*/ 48 w 66"/>
                <a:gd name="T35" fmla="*/ 48 h 96"/>
                <a:gd name="T36" fmla="*/ 36 w 66"/>
                <a:gd name="T37" fmla="*/ 66 h 96"/>
                <a:gd name="T38" fmla="*/ 30 w 66"/>
                <a:gd name="T39" fmla="*/ 78 h 96"/>
                <a:gd name="T40" fmla="*/ 18 w 66"/>
                <a:gd name="T41" fmla="*/ 66 h 96"/>
                <a:gd name="T42" fmla="*/ 12 w 66"/>
                <a:gd name="T43" fmla="*/ 48 h 96"/>
                <a:gd name="T44" fmla="*/ 6 w 66"/>
                <a:gd name="T45" fmla="*/ 30 h 96"/>
                <a:gd name="T46" fmla="*/ 18 w 66"/>
                <a:gd name="T47" fmla="*/ 12 h 96"/>
                <a:gd name="T48" fmla="*/ 30 w 66"/>
                <a:gd name="T49" fmla="*/ 12 h 96"/>
                <a:gd name="T50" fmla="*/ 30 w 66"/>
                <a:gd name="T51"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25" name="Freeform 23"/>
            <p:cNvSpPr>
              <a:spLocks/>
            </p:cNvSpPr>
            <p:nvPr/>
          </p:nvSpPr>
          <p:spPr bwMode="ltGray">
            <a:xfrm>
              <a:off x="3017" y="1127"/>
              <a:ext cx="2603" cy="444"/>
            </a:xfrm>
            <a:custGeom>
              <a:avLst/>
              <a:gdLst>
                <a:gd name="T0" fmla="*/ 2577 w 2594"/>
                <a:gd name="T1" fmla="*/ 0 h 444"/>
                <a:gd name="T2" fmla="*/ 2594 w 2594"/>
                <a:gd name="T3" fmla="*/ 72 h 444"/>
                <a:gd name="T4" fmla="*/ 6 w 2594"/>
                <a:gd name="T5" fmla="*/ 444 h 444"/>
                <a:gd name="T6" fmla="*/ 0 w 2594"/>
                <a:gd name="T7" fmla="*/ 396 h 444"/>
                <a:gd name="T8" fmla="*/ 1225 w 2594"/>
                <a:gd name="T9" fmla="*/ 96 h 444"/>
                <a:gd name="T10" fmla="*/ 1351 w 2594"/>
                <a:gd name="T11" fmla="*/ 78 h 444"/>
                <a:gd name="T12" fmla="*/ 2577 w 2594"/>
                <a:gd name="T13" fmla="*/ 0 h 444"/>
                <a:gd name="T14" fmla="*/ 2577 w 2594"/>
                <a:gd name="T15" fmla="*/ 0 h 4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a:noFill/>
            </a:ln>
          </p:spPr>
          <p:txBody>
            <a:bodyPr/>
            <a:lstStyle/>
            <a:p>
              <a:pPr>
                <a:defRPr/>
              </a:pPr>
              <a:endParaRPr lang="en-US">
                <a:solidFill>
                  <a:srgbClr val="FFFFFF"/>
                </a:solidFill>
                <a:cs typeface="+mn-cs"/>
              </a:endParaRPr>
            </a:p>
          </p:txBody>
        </p:sp>
        <p:sp>
          <p:nvSpPr>
            <p:cNvPr id="26" name="Freeform 24"/>
            <p:cNvSpPr>
              <a:spLocks noEditPoints="1"/>
            </p:cNvSpPr>
            <p:nvPr/>
          </p:nvSpPr>
          <p:spPr bwMode="ltGray">
            <a:xfrm>
              <a:off x="2934" y="3773"/>
              <a:ext cx="84" cy="95"/>
            </a:xfrm>
            <a:custGeom>
              <a:avLst/>
              <a:gdLst>
                <a:gd name="T0" fmla="*/ 36 w 84"/>
                <a:gd name="T1" fmla="*/ 95 h 95"/>
                <a:gd name="T2" fmla="*/ 60 w 84"/>
                <a:gd name="T3" fmla="*/ 77 h 95"/>
                <a:gd name="T4" fmla="*/ 78 w 84"/>
                <a:gd name="T5" fmla="*/ 53 h 95"/>
                <a:gd name="T6" fmla="*/ 84 w 84"/>
                <a:gd name="T7" fmla="*/ 42 h 95"/>
                <a:gd name="T8" fmla="*/ 84 w 84"/>
                <a:gd name="T9" fmla="*/ 30 h 95"/>
                <a:gd name="T10" fmla="*/ 72 w 84"/>
                <a:gd name="T11" fmla="*/ 6 h 95"/>
                <a:gd name="T12" fmla="*/ 42 w 84"/>
                <a:gd name="T13" fmla="*/ 0 h 95"/>
                <a:gd name="T14" fmla="*/ 30 w 84"/>
                <a:gd name="T15" fmla="*/ 0 h 95"/>
                <a:gd name="T16" fmla="*/ 12 w 84"/>
                <a:gd name="T17" fmla="*/ 12 h 95"/>
                <a:gd name="T18" fmla="*/ 0 w 84"/>
                <a:gd name="T19" fmla="*/ 24 h 95"/>
                <a:gd name="T20" fmla="*/ 0 w 84"/>
                <a:gd name="T21" fmla="*/ 36 h 95"/>
                <a:gd name="T22" fmla="*/ 6 w 84"/>
                <a:gd name="T23" fmla="*/ 59 h 95"/>
                <a:gd name="T24" fmla="*/ 24 w 84"/>
                <a:gd name="T25" fmla="*/ 83 h 95"/>
                <a:gd name="T26" fmla="*/ 36 w 84"/>
                <a:gd name="T27" fmla="*/ 95 h 95"/>
                <a:gd name="T28" fmla="*/ 36 w 84"/>
                <a:gd name="T29" fmla="*/ 95 h 95"/>
                <a:gd name="T30" fmla="*/ 48 w 84"/>
                <a:gd name="T31" fmla="*/ 12 h 95"/>
                <a:gd name="T32" fmla="*/ 66 w 84"/>
                <a:gd name="T33" fmla="*/ 18 h 95"/>
                <a:gd name="T34" fmla="*/ 72 w 84"/>
                <a:gd name="T35" fmla="*/ 30 h 95"/>
                <a:gd name="T36" fmla="*/ 72 w 84"/>
                <a:gd name="T37" fmla="*/ 42 h 95"/>
                <a:gd name="T38" fmla="*/ 66 w 84"/>
                <a:gd name="T39" fmla="*/ 53 h 95"/>
                <a:gd name="T40" fmla="*/ 48 w 84"/>
                <a:gd name="T41" fmla="*/ 71 h 95"/>
                <a:gd name="T42" fmla="*/ 42 w 84"/>
                <a:gd name="T43" fmla="*/ 77 h 95"/>
                <a:gd name="T44" fmla="*/ 36 w 84"/>
                <a:gd name="T45" fmla="*/ 77 h 95"/>
                <a:gd name="T46" fmla="*/ 24 w 84"/>
                <a:gd name="T47" fmla="*/ 65 h 95"/>
                <a:gd name="T48" fmla="*/ 18 w 84"/>
                <a:gd name="T49" fmla="*/ 48 h 95"/>
                <a:gd name="T50" fmla="*/ 18 w 84"/>
                <a:gd name="T51" fmla="*/ 30 h 95"/>
                <a:gd name="T52" fmla="*/ 30 w 84"/>
                <a:gd name="T53" fmla="*/ 12 h 95"/>
                <a:gd name="T54" fmla="*/ 48 w 84"/>
                <a:gd name="T55" fmla="*/ 12 h 95"/>
                <a:gd name="T56" fmla="*/ 48 w 84"/>
                <a:gd name="T57" fmla="*/ 1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27" name="Freeform 25"/>
            <p:cNvSpPr>
              <a:spLocks noEditPoints="1"/>
            </p:cNvSpPr>
            <p:nvPr/>
          </p:nvSpPr>
          <p:spPr bwMode="ltGray">
            <a:xfrm>
              <a:off x="3779" y="3872"/>
              <a:ext cx="90" cy="108"/>
            </a:xfrm>
            <a:custGeom>
              <a:avLst/>
              <a:gdLst>
                <a:gd name="T0" fmla="*/ 12 w 90"/>
                <a:gd name="T1" fmla="*/ 96 h 108"/>
                <a:gd name="T2" fmla="*/ 24 w 90"/>
                <a:gd name="T3" fmla="*/ 108 h 108"/>
                <a:gd name="T4" fmla="*/ 42 w 90"/>
                <a:gd name="T5" fmla="*/ 108 h 108"/>
                <a:gd name="T6" fmla="*/ 66 w 90"/>
                <a:gd name="T7" fmla="*/ 102 h 108"/>
                <a:gd name="T8" fmla="*/ 84 w 90"/>
                <a:gd name="T9" fmla="*/ 78 h 108"/>
                <a:gd name="T10" fmla="*/ 90 w 90"/>
                <a:gd name="T11" fmla="*/ 66 h 108"/>
                <a:gd name="T12" fmla="*/ 84 w 90"/>
                <a:gd name="T13" fmla="*/ 48 h 108"/>
                <a:gd name="T14" fmla="*/ 66 w 90"/>
                <a:gd name="T15" fmla="*/ 24 h 108"/>
                <a:gd name="T16" fmla="*/ 48 w 90"/>
                <a:gd name="T17" fmla="*/ 12 h 108"/>
                <a:gd name="T18" fmla="*/ 36 w 90"/>
                <a:gd name="T19" fmla="*/ 0 h 108"/>
                <a:gd name="T20" fmla="*/ 30 w 90"/>
                <a:gd name="T21" fmla="*/ 0 h 108"/>
                <a:gd name="T22" fmla="*/ 30 w 90"/>
                <a:gd name="T23" fmla="*/ 0 h 108"/>
                <a:gd name="T24" fmla="*/ 24 w 90"/>
                <a:gd name="T25" fmla="*/ 0 h 108"/>
                <a:gd name="T26" fmla="*/ 12 w 90"/>
                <a:gd name="T27" fmla="*/ 30 h 108"/>
                <a:gd name="T28" fmla="*/ 0 w 90"/>
                <a:gd name="T29" fmla="*/ 54 h 108"/>
                <a:gd name="T30" fmla="*/ 0 w 90"/>
                <a:gd name="T31" fmla="*/ 78 h 108"/>
                <a:gd name="T32" fmla="*/ 12 w 90"/>
                <a:gd name="T33" fmla="*/ 96 h 108"/>
                <a:gd name="T34" fmla="*/ 12 w 90"/>
                <a:gd name="T35" fmla="*/ 96 h 108"/>
                <a:gd name="T36" fmla="*/ 12 w 90"/>
                <a:gd name="T37" fmla="*/ 72 h 108"/>
                <a:gd name="T38" fmla="*/ 18 w 90"/>
                <a:gd name="T39" fmla="*/ 54 h 108"/>
                <a:gd name="T40" fmla="*/ 24 w 90"/>
                <a:gd name="T41" fmla="*/ 36 h 108"/>
                <a:gd name="T42" fmla="*/ 30 w 90"/>
                <a:gd name="T43" fmla="*/ 18 h 108"/>
                <a:gd name="T44" fmla="*/ 30 w 90"/>
                <a:gd name="T45" fmla="*/ 12 h 108"/>
                <a:gd name="T46" fmla="*/ 48 w 90"/>
                <a:gd name="T47" fmla="*/ 24 h 108"/>
                <a:gd name="T48" fmla="*/ 66 w 90"/>
                <a:gd name="T49" fmla="*/ 36 h 108"/>
                <a:gd name="T50" fmla="*/ 78 w 90"/>
                <a:gd name="T51" fmla="*/ 54 h 108"/>
                <a:gd name="T52" fmla="*/ 78 w 90"/>
                <a:gd name="T53" fmla="*/ 72 h 108"/>
                <a:gd name="T54" fmla="*/ 72 w 90"/>
                <a:gd name="T55" fmla="*/ 84 h 108"/>
                <a:gd name="T56" fmla="*/ 48 w 90"/>
                <a:gd name="T57" fmla="*/ 96 h 108"/>
                <a:gd name="T58" fmla="*/ 36 w 90"/>
                <a:gd name="T59" fmla="*/ 96 h 108"/>
                <a:gd name="T60" fmla="*/ 24 w 90"/>
                <a:gd name="T61" fmla="*/ 90 h 108"/>
                <a:gd name="T62" fmla="*/ 18 w 90"/>
                <a:gd name="T63" fmla="*/ 84 h 108"/>
                <a:gd name="T64" fmla="*/ 12 w 90"/>
                <a:gd name="T65" fmla="*/ 72 h 108"/>
                <a:gd name="T66" fmla="*/ 12 w 90"/>
                <a:gd name="T67" fmla="*/ 7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28" name="Freeform 26"/>
            <p:cNvSpPr>
              <a:spLocks noEditPoints="1"/>
            </p:cNvSpPr>
            <p:nvPr/>
          </p:nvSpPr>
          <p:spPr bwMode="ltGray">
            <a:xfrm>
              <a:off x="2400" y="3872"/>
              <a:ext cx="72" cy="90"/>
            </a:xfrm>
            <a:custGeom>
              <a:avLst/>
              <a:gdLst>
                <a:gd name="T0" fmla="*/ 71 w 71"/>
                <a:gd name="T1" fmla="*/ 90 h 90"/>
                <a:gd name="T2" fmla="*/ 71 w 71"/>
                <a:gd name="T3" fmla="*/ 60 h 90"/>
                <a:gd name="T4" fmla="*/ 71 w 71"/>
                <a:gd name="T5" fmla="*/ 36 h 90"/>
                <a:gd name="T6" fmla="*/ 60 w 71"/>
                <a:gd name="T7" fmla="*/ 12 h 90"/>
                <a:gd name="T8" fmla="*/ 36 w 71"/>
                <a:gd name="T9" fmla="*/ 0 h 90"/>
                <a:gd name="T10" fmla="*/ 12 w 71"/>
                <a:gd name="T11" fmla="*/ 12 h 90"/>
                <a:gd name="T12" fmla="*/ 0 w 71"/>
                <a:gd name="T13" fmla="*/ 36 h 90"/>
                <a:gd name="T14" fmla="*/ 6 w 71"/>
                <a:gd name="T15" fmla="*/ 60 h 90"/>
                <a:gd name="T16" fmla="*/ 30 w 71"/>
                <a:gd name="T17" fmla="*/ 78 h 90"/>
                <a:gd name="T18" fmla="*/ 54 w 71"/>
                <a:gd name="T19" fmla="*/ 90 h 90"/>
                <a:gd name="T20" fmla="*/ 71 w 71"/>
                <a:gd name="T21" fmla="*/ 90 h 90"/>
                <a:gd name="T22" fmla="*/ 71 w 71"/>
                <a:gd name="T23" fmla="*/ 90 h 90"/>
                <a:gd name="T24" fmla="*/ 24 w 71"/>
                <a:gd name="T25" fmla="*/ 18 h 90"/>
                <a:gd name="T26" fmla="*/ 42 w 71"/>
                <a:gd name="T27" fmla="*/ 18 h 90"/>
                <a:gd name="T28" fmla="*/ 54 w 71"/>
                <a:gd name="T29" fmla="*/ 18 h 90"/>
                <a:gd name="T30" fmla="*/ 60 w 71"/>
                <a:gd name="T31" fmla="*/ 42 h 90"/>
                <a:gd name="T32" fmla="*/ 60 w 71"/>
                <a:gd name="T33" fmla="*/ 66 h 90"/>
                <a:gd name="T34" fmla="*/ 60 w 71"/>
                <a:gd name="T35" fmla="*/ 72 h 90"/>
                <a:gd name="T36" fmla="*/ 60 w 71"/>
                <a:gd name="T37" fmla="*/ 78 h 90"/>
                <a:gd name="T38" fmla="*/ 42 w 71"/>
                <a:gd name="T39" fmla="*/ 72 h 90"/>
                <a:gd name="T40" fmla="*/ 24 w 71"/>
                <a:gd name="T41" fmla="*/ 66 h 90"/>
                <a:gd name="T42" fmla="*/ 12 w 71"/>
                <a:gd name="T43" fmla="*/ 48 h 90"/>
                <a:gd name="T44" fmla="*/ 12 w 71"/>
                <a:gd name="T45" fmla="*/ 30 h 90"/>
                <a:gd name="T46" fmla="*/ 24 w 71"/>
                <a:gd name="T47" fmla="*/ 18 h 90"/>
                <a:gd name="T48" fmla="*/ 24 w 71"/>
                <a:gd name="T49" fmla="*/ 1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a:noFill/>
            </a:ln>
          </p:spPr>
          <p:txBody>
            <a:bodyPr/>
            <a:lstStyle/>
            <a:p>
              <a:pPr>
                <a:defRPr/>
              </a:pPr>
              <a:endParaRPr lang="en-US">
                <a:solidFill>
                  <a:srgbClr val="FFFFFF"/>
                </a:solidFill>
                <a:cs typeface="+mn-cs"/>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a:noFill/>
            </a:ln>
          </p:spPr>
          <p:txBody>
            <a:bodyPr/>
            <a:lstStyle/>
            <a:p>
              <a:pPr>
                <a:defRPr/>
              </a:pPr>
              <a:endParaRPr lang="en-US">
                <a:solidFill>
                  <a:srgbClr val="FFFFFF"/>
                </a:solidFill>
                <a:cs typeface="+mn-cs"/>
              </a:endParaRPr>
            </a:p>
          </p:txBody>
        </p:sp>
        <p:sp>
          <p:nvSpPr>
            <p:cNvPr id="32" name="Freeform 30"/>
            <p:cNvSpPr>
              <a:spLocks noEditPoints="1"/>
            </p:cNvSpPr>
            <p:nvPr/>
          </p:nvSpPr>
          <p:spPr bwMode="ltGray">
            <a:xfrm>
              <a:off x="3743" y="3788"/>
              <a:ext cx="90" cy="96"/>
            </a:xfrm>
            <a:custGeom>
              <a:avLst/>
              <a:gdLst>
                <a:gd name="T0" fmla="*/ 66 w 90"/>
                <a:gd name="T1" fmla="*/ 96 h 96"/>
                <a:gd name="T2" fmla="*/ 78 w 90"/>
                <a:gd name="T3" fmla="*/ 66 h 96"/>
                <a:gd name="T4" fmla="*/ 90 w 90"/>
                <a:gd name="T5" fmla="*/ 42 h 96"/>
                <a:gd name="T6" fmla="*/ 78 w 90"/>
                <a:gd name="T7" fmla="*/ 18 h 96"/>
                <a:gd name="T8" fmla="*/ 60 w 90"/>
                <a:gd name="T9" fmla="*/ 0 h 96"/>
                <a:gd name="T10" fmla="*/ 30 w 90"/>
                <a:gd name="T11" fmla="*/ 6 h 96"/>
                <a:gd name="T12" fmla="*/ 18 w 90"/>
                <a:gd name="T13" fmla="*/ 18 h 96"/>
                <a:gd name="T14" fmla="*/ 6 w 90"/>
                <a:gd name="T15" fmla="*/ 30 h 96"/>
                <a:gd name="T16" fmla="*/ 0 w 90"/>
                <a:gd name="T17" fmla="*/ 42 h 96"/>
                <a:gd name="T18" fmla="*/ 6 w 90"/>
                <a:gd name="T19" fmla="*/ 60 h 96"/>
                <a:gd name="T20" fmla="*/ 24 w 90"/>
                <a:gd name="T21" fmla="*/ 78 h 96"/>
                <a:gd name="T22" fmla="*/ 48 w 90"/>
                <a:gd name="T23" fmla="*/ 90 h 96"/>
                <a:gd name="T24" fmla="*/ 66 w 90"/>
                <a:gd name="T25" fmla="*/ 96 h 96"/>
                <a:gd name="T26" fmla="*/ 66 w 90"/>
                <a:gd name="T27" fmla="*/ 96 h 96"/>
                <a:gd name="T28" fmla="*/ 42 w 90"/>
                <a:gd name="T29" fmla="*/ 18 h 96"/>
                <a:gd name="T30" fmla="*/ 60 w 90"/>
                <a:gd name="T31" fmla="*/ 18 h 96"/>
                <a:gd name="T32" fmla="*/ 72 w 90"/>
                <a:gd name="T33" fmla="*/ 24 h 96"/>
                <a:gd name="T34" fmla="*/ 72 w 90"/>
                <a:gd name="T35" fmla="*/ 36 h 96"/>
                <a:gd name="T36" fmla="*/ 72 w 90"/>
                <a:gd name="T37" fmla="*/ 48 h 96"/>
                <a:gd name="T38" fmla="*/ 66 w 90"/>
                <a:gd name="T39" fmla="*/ 72 h 96"/>
                <a:gd name="T40" fmla="*/ 60 w 90"/>
                <a:gd name="T41" fmla="*/ 78 h 96"/>
                <a:gd name="T42" fmla="*/ 60 w 90"/>
                <a:gd name="T43" fmla="*/ 84 h 96"/>
                <a:gd name="T44" fmla="*/ 42 w 90"/>
                <a:gd name="T45" fmla="*/ 72 h 96"/>
                <a:gd name="T46" fmla="*/ 30 w 90"/>
                <a:gd name="T47" fmla="*/ 66 h 96"/>
                <a:gd name="T48" fmla="*/ 18 w 90"/>
                <a:gd name="T49" fmla="*/ 42 h 96"/>
                <a:gd name="T50" fmla="*/ 24 w 90"/>
                <a:gd name="T51" fmla="*/ 30 h 96"/>
                <a:gd name="T52" fmla="*/ 42 w 90"/>
                <a:gd name="T53" fmla="*/ 18 h 96"/>
                <a:gd name="T54" fmla="*/ 42 w 90"/>
                <a:gd name="T55"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33" name="Freeform 31"/>
            <p:cNvSpPr>
              <a:spLocks noEditPoints="1"/>
            </p:cNvSpPr>
            <p:nvPr/>
          </p:nvSpPr>
          <p:spPr bwMode="ltGray">
            <a:xfrm>
              <a:off x="5422" y="3603"/>
              <a:ext cx="72" cy="108"/>
            </a:xfrm>
            <a:custGeom>
              <a:avLst/>
              <a:gdLst>
                <a:gd name="T0" fmla="*/ 0 w 72"/>
                <a:gd name="T1" fmla="*/ 90 h 108"/>
                <a:gd name="T2" fmla="*/ 12 w 72"/>
                <a:gd name="T3" fmla="*/ 102 h 108"/>
                <a:gd name="T4" fmla="*/ 24 w 72"/>
                <a:gd name="T5" fmla="*/ 108 h 108"/>
                <a:gd name="T6" fmla="*/ 48 w 72"/>
                <a:gd name="T7" fmla="*/ 108 h 108"/>
                <a:gd name="T8" fmla="*/ 66 w 72"/>
                <a:gd name="T9" fmla="*/ 96 h 108"/>
                <a:gd name="T10" fmla="*/ 72 w 72"/>
                <a:gd name="T11" fmla="*/ 66 h 108"/>
                <a:gd name="T12" fmla="*/ 66 w 72"/>
                <a:gd name="T13" fmla="*/ 42 h 108"/>
                <a:gd name="T14" fmla="*/ 60 w 72"/>
                <a:gd name="T15" fmla="*/ 18 h 108"/>
                <a:gd name="T16" fmla="*/ 48 w 72"/>
                <a:gd name="T17" fmla="*/ 6 h 108"/>
                <a:gd name="T18" fmla="*/ 42 w 72"/>
                <a:gd name="T19" fmla="*/ 0 h 108"/>
                <a:gd name="T20" fmla="*/ 42 w 72"/>
                <a:gd name="T21" fmla="*/ 0 h 108"/>
                <a:gd name="T22" fmla="*/ 36 w 72"/>
                <a:gd name="T23" fmla="*/ 0 h 108"/>
                <a:gd name="T24" fmla="*/ 18 w 72"/>
                <a:gd name="T25" fmla="*/ 24 h 108"/>
                <a:gd name="T26" fmla="*/ 6 w 72"/>
                <a:gd name="T27" fmla="*/ 48 h 108"/>
                <a:gd name="T28" fmla="*/ 0 w 72"/>
                <a:gd name="T29" fmla="*/ 66 h 108"/>
                <a:gd name="T30" fmla="*/ 0 w 72"/>
                <a:gd name="T31" fmla="*/ 90 h 108"/>
                <a:gd name="T32" fmla="*/ 0 w 72"/>
                <a:gd name="T33" fmla="*/ 90 h 108"/>
                <a:gd name="T34" fmla="*/ 12 w 72"/>
                <a:gd name="T35" fmla="*/ 66 h 108"/>
                <a:gd name="T36" fmla="*/ 18 w 72"/>
                <a:gd name="T37" fmla="*/ 48 h 108"/>
                <a:gd name="T38" fmla="*/ 24 w 72"/>
                <a:gd name="T39" fmla="*/ 36 h 108"/>
                <a:gd name="T40" fmla="*/ 30 w 72"/>
                <a:gd name="T41" fmla="*/ 24 h 108"/>
                <a:gd name="T42" fmla="*/ 36 w 72"/>
                <a:gd name="T43" fmla="*/ 18 h 108"/>
                <a:gd name="T44" fmla="*/ 54 w 72"/>
                <a:gd name="T45" fmla="*/ 30 h 108"/>
                <a:gd name="T46" fmla="*/ 60 w 72"/>
                <a:gd name="T47" fmla="*/ 48 h 108"/>
                <a:gd name="T48" fmla="*/ 66 w 72"/>
                <a:gd name="T49" fmla="*/ 72 h 108"/>
                <a:gd name="T50" fmla="*/ 66 w 72"/>
                <a:gd name="T51" fmla="*/ 84 h 108"/>
                <a:gd name="T52" fmla="*/ 54 w 72"/>
                <a:gd name="T53" fmla="*/ 96 h 108"/>
                <a:gd name="T54" fmla="*/ 30 w 72"/>
                <a:gd name="T55" fmla="*/ 102 h 108"/>
                <a:gd name="T56" fmla="*/ 24 w 72"/>
                <a:gd name="T57" fmla="*/ 96 h 108"/>
                <a:gd name="T58" fmla="*/ 12 w 72"/>
                <a:gd name="T59" fmla="*/ 90 h 108"/>
                <a:gd name="T60" fmla="*/ 12 w 72"/>
                <a:gd name="T61" fmla="*/ 78 h 108"/>
                <a:gd name="T62" fmla="*/ 12 w 72"/>
                <a:gd name="T63" fmla="*/ 66 h 108"/>
                <a:gd name="T64" fmla="*/ 12 w 72"/>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a:noFill/>
            </a:ln>
          </p:spPr>
          <p:txBody>
            <a:bodyPr/>
            <a:lstStyle/>
            <a:p>
              <a:pPr>
                <a:defRPr/>
              </a:pPr>
              <a:endParaRPr lang="en-US">
                <a:solidFill>
                  <a:srgbClr val="FFFFFF"/>
                </a:solidFill>
                <a:cs typeface="+mn-cs"/>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37" name="Freeform 35"/>
            <p:cNvSpPr>
              <a:spLocks/>
            </p:cNvSpPr>
            <p:nvPr/>
          </p:nvSpPr>
          <p:spPr bwMode="ltGray">
            <a:xfrm>
              <a:off x="4306" y="1529"/>
              <a:ext cx="252" cy="1576"/>
            </a:xfrm>
            <a:custGeom>
              <a:avLst/>
              <a:gdLst>
                <a:gd name="T0" fmla="*/ 252 w 252"/>
                <a:gd name="T1" fmla="*/ 1576 h 1576"/>
                <a:gd name="T2" fmla="*/ 12 w 252"/>
                <a:gd name="T3" fmla="*/ 84 h 1576"/>
                <a:gd name="T4" fmla="*/ 12 w 252"/>
                <a:gd name="T5" fmla="*/ 60 h 1576"/>
                <a:gd name="T6" fmla="*/ 0 w 252"/>
                <a:gd name="T7" fmla="*/ 12 h 1576"/>
                <a:gd name="T8" fmla="*/ 72 w 252"/>
                <a:gd name="T9" fmla="*/ 0 h 1576"/>
                <a:gd name="T10" fmla="*/ 72 w 252"/>
                <a:gd name="T11" fmla="*/ 0 h 1576"/>
                <a:gd name="T12" fmla="*/ 78 w 252"/>
                <a:gd name="T13" fmla="*/ 48 h 1576"/>
                <a:gd name="T14" fmla="*/ 88 w 252"/>
                <a:gd name="T15" fmla="*/ 66 h 15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a:noFill/>
            </a:ln>
          </p:spPr>
          <p:txBody>
            <a:bodyPr/>
            <a:lstStyle/>
            <a:p>
              <a:pPr>
                <a:defRPr/>
              </a:pPr>
              <a:endParaRPr lang="en-US">
                <a:solidFill>
                  <a:srgbClr val="FFFFFF"/>
                </a:solidFill>
                <a:cs typeface="+mn-cs"/>
              </a:endParaRPr>
            </a:p>
          </p:txBody>
        </p:sp>
        <p:sp>
          <p:nvSpPr>
            <p:cNvPr id="38" name="Freeform 36"/>
            <p:cNvSpPr>
              <a:spLocks/>
            </p:cNvSpPr>
            <p:nvPr/>
          </p:nvSpPr>
          <p:spPr bwMode="ltGray">
            <a:xfrm>
              <a:off x="4169" y="1421"/>
              <a:ext cx="317" cy="138"/>
            </a:xfrm>
            <a:custGeom>
              <a:avLst/>
              <a:gdLst>
                <a:gd name="T0" fmla="*/ 161 w 316"/>
                <a:gd name="T1" fmla="*/ 0 h 138"/>
                <a:gd name="T2" fmla="*/ 227 w 316"/>
                <a:gd name="T3" fmla="*/ 6 h 138"/>
                <a:gd name="T4" fmla="*/ 275 w 316"/>
                <a:gd name="T5" fmla="*/ 36 h 138"/>
                <a:gd name="T6" fmla="*/ 304 w 316"/>
                <a:gd name="T7" fmla="*/ 78 h 138"/>
                <a:gd name="T8" fmla="*/ 316 w 316"/>
                <a:gd name="T9" fmla="*/ 138 h 138"/>
                <a:gd name="T10" fmla="*/ 0 w 316"/>
                <a:gd name="T11" fmla="*/ 138 h 138"/>
                <a:gd name="T12" fmla="*/ 11 w 316"/>
                <a:gd name="T13" fmla="*/ 78 h 138"/>
                <a:gd name="T14" fmla="*/ 47 w 316"/>
                <a:gd name="T15" fmla="*/ 36 h 138"/>
                <a:gd name="T16" fmla="*/ 95 w 316"/>
                <a:gd name="T17" fmla="*/ 6 h 138"/>
                <a:gd name="T18" fmla="*/ 161 w 316"/>
                <a:gd name="T19" fmla="*/ 0 h 138"/>
                <a:gd name="T20" fmla="*/ 161 w 316"/>
                <a:gd name="T2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a:noFill/>
            </a:ln>
          </p:spPr>
          <p:txBody>
            <a:bodyPr/>
            <a:lstStyle/>
            <a:p>
              <a:pPr>
                <a:defRPr/>
              </a:pPr>
              <a:endParaRPr lang="en-US">
                <a:solidFill>
                  <a:srgbClr val="FFFFFF"/>
                </a:solidFill>
                <a:cs typeface="+mn-cs"/>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a:lvl1pPr>
          </a:lstStyle>
          <a:p>
            <a:pPr lvl="0"/>
            <a:r>
              <a:rPr lang="en-US" noProof="0"/>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0" name="Rectangle 3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1" name="Rectangle 41"/>
          <p:cNvSpPr>
            <a:spLocks noGrp="1" noChangeArrowheads="1"/>
          </p:cNvSpPr>
          <p:nvPr>
            <p:ph type="sldNum" sz="quarter" idx="12"/>
          </p:nvPr>
        </p:nvSpPr>
        <p:spPr/>
        <p:txBody>
          <a:bodyPr/>
          <a:lstStyle>
            <a:lvl1pPr>
              <a:defRPr/>
            </a:lvl1pPr>
          </a:lstStyle>
          <a:p>
            <a:pPr>
              <a:defRPr/>
            </a:pPr>
            <a:fld id="{D2DF7B0B-498F-1246-A950-BE2E6A8FB56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6108703"/>
      </p:ext>
    </p:extLst>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C2DDAD83-4678-644E-855D-EE9447EF0BF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96348344"/>
      </p:ext>
    </p:extLst>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6BF095A6-B3D3-4843-89A5-CF236C974F2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76720725"/>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885478921"/>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ADDF3CBE-A177-5041-B7A0-67DA6C5F7AC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45625415"/>
      </p:ext>
    </p:extLst>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C4473707-27E3-154B-8900-6BC58388FF6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89542024"/>
      </p:ext>
    </p:extLst>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6DBDEB31-49CD-2C4B-8525-5986A6F7D0C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46213855"/>
      </p:ext>
    </p:extLst>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30FAA086-461B-4C4F-A893-725EC2496F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75687677"/>
      </p:ext>
    </p:extLst>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4A2850A4-9204-5C4C-9DF5-6B888485E42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58965872"/>
      </p:ext>
    </p:extLst>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57FDE424-F12B-BB47-9D15-FB44454A02C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1389774"/>
      </p:ext>
    </p:extLst>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8FC874E4-F4AA-E640-9922-D43531BDE5D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60995729"/>
      </p:ext>
    </p:extLst>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C7225F6E-899D-ED46-9EE2-08BEE4541CE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28689599"/>
      </p:ext>
    </p:extLst>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41"/>
          <p:cNvSpPr>
            <a:spLocks noGrp="1" noChangeArrowheads="1"/>
          </p:cNvSpPr>
          <p:nvPr>
            <p:ph type="sldNum" sz="quarter" idx="12"/>
          </p:nvPr>
        </p:nvSpPr>
        <p:spPr>
          <a:ln/>
        </p:spPr>
        <p:txBody>
          <a:bodyPr/>
          <a:lstStyle>
            <a:lvl1pPr>
              <a:defRPr/>
            </a:lvl1pPr>
          </a:lstStyle>
          <a:p>
            <a:pPr>
              <a:defRPr/>
            </a:pPr>
            <a:fld id="{B9C58BD6-2B38-2547-981E-D06BCA6EE9D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8575001"/>
      </p:ext>
    </p:extLst>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889FB0F7-CEF3-1E42-8E43-15115A9F70F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84534577"/>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679804345"/>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ahoma" pitchFamily="-107" charset="-52"/>
                <a:ea typeface="+mn-ea"/>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ahoma" pitchFamily="-107" charset="-52"/>
                <a:ea typeface="+mn-ea"/>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endParaRPr lang="en-US" altLang="en-US"/>
          </a:p>
        </p:txBody>
      </p:sp>
      <p:sp>
        <p:nvSpPr>
          <p:cNvPr id="40" name="Rectangle 38"/>
          <p:cNvSpPr>
            <a:spLocks noGrp="1" noChangeArrowheads="1"/>
          </p:cNvSpPr>
          <p:nvPr>
            <p:ph type="ftr" sz="quarter" idx="11"/>
          </p:nvPr>
        </p:nvSpPr>
        <p:spPr/>
        <p:txBody>
          <a:bodyPr/>
          <a:lstStyle>
            <a:lvl1pPr>
              <a:defRPr/>
            </a:lvl1pPr>
          </a:lstStyle>
          <a:p>
            <a:endParaRPr lang="en-US" altLang="en-US"/>
          </a:p>
        </p:txBody>
      </p:sp>
      <p:sp>
        <p:nvSpPr>
          <p:cNvPr id="41" name="Rectangle 41"/>
          <p:cNvSpPr>
            <a:spLocks noGrp="1" noChangeArrowheads="1"/>
          </p:cNvSpPr>
          <p:nvPr>
            <p:ph type="sldNum" sz="quarter" idx="12"/>
          </p:nvPr>
        </p:nvSpPr>
        <p:spPr/>
        <p:txBody>
          <a:bodyPr/>
          <a:lstStyle>
            <a:lvl1pPr>
              <a:defRPr/>
            </a:lvl1pPr>
          </a:lstStyle>
          <a:p>
            <a:fld id="{71F2BD2D-06B8-4AEA-BDA2-9481D9C5D9DC}" type="slidenum">
              <a:rPr lang="en-US" altLang="en-US"/>
              <a:pPr/>
              <a:t>‹#›</a:t>
            </a:fld>
            <a:endParaRPr lang="en-US" altLang="en-US"/>
          </a:p>
        </p:txBody>
      </p:sp>
    </p:spTree>
    <p:extLst>
      <p:ext uri="{BB962C8B-B14F-4D97-AF65-F5344CB8AC3E}">
        <p14:creationId xmlns:p14="http://schemas.microsoft.com/office/powerpoint/2010/main" val="1570345961"/>
      </p:ext>
    </p:extLst>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4A71DA38-C739-44B5-A6E1-C3D24A4C01D9}" type="slidenum">
              <a:rPr lang="en-US" altLang="en-US"/>
              <a:pPr/>
              <a:t>‹#›</a:t>
            </a:fld>
            <a:endParaRPr lang="en-US" altLang="en-US"/>
          </a:p>
        </p:txBody>
      </p:sp>
    </p:spTree>
    <p:extLst>
      <p:ext uri="{BB962C8B-B14F-4D97-AF65-F5344CB8AC3E}">
        <p14:creationId xmlns:p14="http://schemas.microsoft.com/office/powerpoint/2010/main" val="2851184875"/>
      </p:ext>
    </p:extLst>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65C74267-E6EC-422C-B98F-5A201A83B642}" type="slidenum">
              <a:rPr lang="en-US" altLang="en-US"/>
              <a:pPr/>
              <a:t>‹#›</a:t>
            </a:fld>
            <a:endParaRPr lang="en-US" altLang="en-US"/>
          </a:p>
        </p:txBody>
      </p:sp>
    </p:spTree>
    <p:extLst>
      <p:ext uri="{BB962C8B-B14F-4D97-AF65-F5344CB8AC3E}">
        <p14:creationId xmlns:p14="http://schemas.microsoft.com/office/powerpoint/2010/main" val="670691268"/>
      </p:ext>
    </p:extLst>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61C1E5F6-16FC-48F6-8861-7400827C69EE}" type="slidenum">
              <a:rPr lang="en-US" altLang="en-US"/>
              <a:pPr/>
              <a:t>‹#›</a:t>
            </a:fld>
            <a:endParaRPr lang="en-US" altLang="en-US"/>
          </a:p>
        </p:txBody>
      </p:sp>
    </p:spTree>
    <p:extLst>
      <p:ext uri="{BB962C8B-B14F-4D97-AF65-F5344CB8AC3E}">
        <p14:creationId xmlns:p14="http://schemas.microsoft.com/office/powerpoint/2010/main" val="1256942415"/>
      </p:ext>
    </p:extLst>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endParaRPr lang="en-US" altLang="en-US"/>
          </a:p>
        </p:txBody>
      </p:sp>
      <p:sp>
        <p:nvSpPr>
          <p:cNvPr id="8" name="Rectangle 40"/>
          <p:cNvSpPr>
            <a:spLocks noGrp="1" noChangeArrowheads="1"/>
          </p:cNvSpPr>
          <p:nvPr>
            <p:ph type="ftr" sz="quarter" idx="11"/>
          </p:nvPr>
        </p:nvSpPr>
        <p:spPr>
          <a:ln/>
        </p:spPr>
        <p:txBody>
          <a:bodyPr/>
          <a:lstStyle>
            <a:lvl1pPr>
              <a:defRPr/>
            </a:lvl1pPr>
          </a:lstStyle>
          <a:p>
            <a:endParaRPr lang="en-US" altLang="en-US"/>
          </a:p>
        </p:txBody>
      </p:sp>
      <p:sp>
        <p:nvSpPr>
          <p:cNvPr id="9" name="Rectangle 41"/>
          <p:cNvSpPr>
            <a:spLocks noGrp="1" noChangeArrowheads="1"/>
          </p:cNvSpPr>
          <p:nvPr>
            <p:ph type="sldNum" sz="quarter" idx="12"/>
          </p:nvPr>
        </p:nvSpPr>
        <p:spPr>
          <a:ln/>
        </p:spPr>
        <p:txBody>
          <a:bodyPr/>
          <a:lstStyle>
            <a:lvl1pPr>
              <a:defRPr/>
            </a:lvl1pPr>
          </a:lstStyle>
          <a:p>
            <a:fld id="{2464A59A-EF5F-43C4-8C99-F288F282EE2C}" type="slidenum">
              <a:rPr lang="en-US" altLang="en-US"/>
              <a:pPr/>
              <a:t>‹#›</a:t>
            </a:fld>
            <a:endParaRPr lang="en-US" altLang="en-US"/>
          </a:p>
        </p:txBody>
      </p:sp>
    </p:spTree>
    <p:extLst>
      <p:ext uri="{BB962C8B-B14F-4D97-AF65-F5344CB8AC3E}">
        <p14:creationId xmlns:p14="http://schemas.microsoft.com/office/powerpoint/2010/main" val="178404967"/>
      </p:ext>
    </p:extLst>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endParaRPr lang="en-US" altLang="en-US"/>
          </a:p>
        </p:txBody>
      </p:sp>
      <p:sp>
        <p:nvSpPr>
          <p:cNvPr id="4" name="Rectangle 40"/>
          <p:cNvSpPr>
            <a:spLocks noGrp="1" noChangeArrowheads="1"/>
          </p:cNvSpPr>
          <p:nvPr>
            <p:ph type="ftr" sz="quarter" idx="11"/>
          </p:nvPr>
        </p:nvSpPr>
        <p:spPr>
          <a:ln/>
        </p:spPr>
        <p:txBody>
          <a:bodyPr/>
          <a:lstStyle>
            <a:lvl1pPr>
              <a:defRPr/>
            </a:lvl1pPr>
          </a:lstStyle>
          <a:p>
            <a:endParaRPr lang="en-US" altLang="en-US"/>
          </a:p>
        </p:txBody>
      </p:sp>
      <p:sp>
        <p:nvSpPr>
          <p:cNvPr id="5" name="Rectangle 41"/>
          <p:cNvSpPr>
            <a:spLocks noGrp="1" noChangeArrowheads="1"/>
          </p:cNvSpPr>
          <p:nvPr>
            <p:ph type="sldNum" sz="quarter" idx="12"/>
          </p:nvPr>
        </p:nvSpPr>
        <p:spPr>
          <a:ln/>
        </p:spPr>
        <p:txBody>
          <a:bodyPr/>
          <a:lstStyle>
            <a:lvl1pPr>
              <a:defRPr/>
            </a:lvl1pPr>
          </a:lstStyle>
          <a:p>
            <a:fld id="{9C443CF3-DD26-465D-9553-A0C0531ED617}" type="slidenum">
              <a:rPr lang="en-US" altLang="en-US"/>
              <a:pPr/>
              <a:t>‹#›</a:t>
            </a:fld>
            <a:endParaRPr lang="en-US" altLang="en-US"/>
          </a:p>
        </p:txBody>
      </p:sp>
    </p:spTree>
    <p:extLst>
      <p:ext uri="{BB962C8B-B14F-4D97-AF65-F5344CB8AC3E}">
        <p14:creationId xmlns:p14="http://schemas.microsoft.com/office/powerpoint/2010/main" val="3086337408"/>
      </p:ext>
    </p:extLst>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endParaRPr lang="en-US" altLang="en-US"/>
          </a:p>
        </p:txBody>
      </p:sp>
      <p:sp>
        <p:nvSpPr>
          <p:cNvPr id="3" name="Rectangle 40"/>
          <p:cNvSpPr>
            <a:spLocks noGrp="1" noChangeArrowheads="1"/>
          </p:cNvSpPr>
          <p:nvPr>
            <p:ph type="ftr" sz="quarter" idx="11"/>
          </p:nvPr>
        </p:nvSpPr>
        <p:spPr>
          <a:ln/>
        </p:spPr>
        <p:txBody>
          <a:bodyPr/>
          <a:lstStyle>
            <a:lvl1pPr>
              <a:defRPr/>
            </a:lvl1pPr>
          </a:lstStyle>
          <a:p>
            <a:endParaRPr lang="en-US" altLang="en-US"/>
          </a:p>
        </p:txBody>
      </p:sp>
      <p:sp>
        <p:nvSpPr>
          <p:cNvPr id="4" name="Rectangle 41"/>
          <p:cNvSpPr>
            <a:spLocks noGrp="1" noChangeArrowheads="1"/>
          </p:cNvSpPr>
          <p:nvPr>
            <p:ph type="sldNum" sz="quarter" idx="12"/>
          </p:nvPr>
        </p:nvSpPr>
        <p:spPr>
          <a:ln/>
        </p:spPr>
        <p:txBody>
          <a:bodyPr/>
          <a:lstStyle>
            <a:lvl1pPr>
              <a:defRPr/>
            </a:lvl1pPr>
          </a:lstStyle>
          <a:p>
            <a:fld id="{807C5B27-937C-4CC0-85EC-5115A4AECD56}" type="slidenum">
              <a:rPr lang="en-US" altLang="en-US"/>
              <a:pPr/>
              <a:t>‹#›</a:t>
            </a:fld>
            <a:endParaRPr lang="en-US" altLang="en-US"/>
          </a:p>
        </p:txBody>
      </p:sp>
    </p:spTree>
    <p:extLst>
      <p:ext uri="{BB962C8B-B14F-4D97-AF65-F5344CB8AC3E}">
        <p14:creationId xmlns:p14="http://schemas.microsoft.com/office/powerpoint/2010/main" val="2377961984"/>
      </p:ext>
    </p:extLst>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75FA07E7-20EE-4126-B153-8C322830D59C}" type="slidenum">
              <a:rPr lang="en-US" altLang="en-US"/>
              <a:pPr/>
              <a:t>‹#›</a:t>
            </a:fld>
            <a:endParaRPr lang="en-US" altLang="en-US"/>
          </a:p>
        </p:txBody>
      </p:sp>
    </p:spTree>
    <p:extLst>
      <p:ext uri="{BB962C8B-B14F-4D97-AF65-F5344CB8AC3E}">
        <p14:creationId xmlns:p14="http://schemas.microsoft.com/office/powerpoint/2010/main" val="638750429"/>
      </p:ext>
    </p:extLst>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F2429F3B-7657-44D4-8210-884A973A929D}" type="slidenum">
              <a:rPr lang="en-US" altLang="en-US"/>
              <a:pPr/>
              <a:t>‹#›</a:t>
            </a:fld>
            <a:endParaRPr lang="en-US" altLang="en-US"/>
          </a:p>
        </p:txBody>
      </p:sp>
    </p:spTree>
    <p:extLst>
      <p:ext uri="{BB962C8B-B14F-4D97-AF65-F5344CB8AC3E}">
        <p14:creationId xmlns:p14="http://schemas.microsoft.com/office/powerpoint/2010/main" val="356904995"/>
      </p:ext>
    </p:extLst>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E7448765-5FB7-4F7B-A97A-E34ACC1A7959}" type="slidenum">
              <a:rPr lang="en-US" altLang="en-US"/>
              <a:pPr/>
              <a:t>‹#›</a:t>
            </a:fld>
            <a:endParaRPr lang="en-US" altLang="en-US"/>
          </a:p>
        </p:txBody>
      </p:sp>
    </p:spTree>
    <p:extLst>
      <p:ext uri="{BB962C8B-B14F-4D97-AF65-F5344CB8AC3E}">
        <p14:creationId xmlns:p14="http://schemas.microsoft.com/office/powerpoint/2010/main" val="347885762"/>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433703178"/>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353DB423-791C-40FF-8EB1-B81A72D6EE6F}" type="slidenum">
              <a:rPr lang="en-US" altLang="en-US"/>
              <a:pPr/>
              <a:t>‹#›</a:t>
            </a:fld>
            <a:endParaRPr lang="en-US" altLang="en-US"/>
          </a:p>
        </p:txBody>
      </p:sp>
    </p:spTree>
    <p:extLst>
      <p:ext uri="{BB962C8B-B14F-4D97-AF65-F5344CB8AC3E}">
        <p14:creationId xmlns:p14="http://schemas.microsoft.com/office/powerpoint/2010/main" val="142483365"/>
      </p:ext>
    </p:extLst>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endParaRPr lang="en-US" altLang="en-US"/>
          </a:p>
        </p:txBody>
      </p:sp>
      <p:sp>
        <p:nvSpPr>
          <p:cNvPr id="7" name="Rectangle 40"/>
          <p:cNvSpPr>
            <a:spLocks noGrp="1" noChangeArrowheads="1"/>
          </p:cNvSpPr>
          <p:nvPr>
            <p:ph type="ftr" sz="quarter" idx="11"/>
          </p:nvPr>
        </p:nvSpPr>
        <p:spPr>
          <a:ln/>
        </p:spPr>
        <p:txBody>
          <a:bodyPr/>
          <a:lstStyle>
            <a:lvl1pPr>
              <a:defRPr/>
            </a:lvl1pPr>
          </a:lstStyle>
          <a:p>
            <a:endParaRPr lang="en-US" altLang="en-US"/>
          </a:p>
        </p:txBody>
      </p:sp>
      <p:sp>
        <p:nvSpPr>
          <p:cNvPr id="8" name="Rectangle 41"/>
          <p:cNvSpPr>
            <a:spLocks noGrp="1" noChangeArrowheads="1"/>
          </p:cNvSpPr>
          <p:nvPr>
            <p:ph type="sldNum" sz="quarter" idx="12"/>
          </p:nvPr>
        </p:nvSpPr>
        <p:spPr>
          <a:ln/>
        </p:spPr>
        <p:txBody>
          <a:bodyPr/>
          <a:lstStyle>
            <a:lvl1pPr>
              <a:defRPr/>
            </a:lvl1pPr>
          </a:lstStyle>
          <a:p>
            <a:fld id="{B9F6285F-E57B-4E96-9194-2811A0157413}" type="slidenum">
              <a:rPr lang="en-US" altLang="en-US"/>
              <a:pPr/>
              <a:t>‹#›</a:t>
            </a:fld>
            <a:endParaRPr lang="en-US" altLang="en-US"/>
          </a:p>
        </p:txBody>
      </p:sp>
    </p:spTree>
    <p:extLst>
      <p:ext uri="{BB962C8B-B14F-4D97-AF65-F5344CB8AC3E}">
        <p14:creationId xmlns:p14="http://schemas.microsoft.com/office/powerpoint/2010/main" val="254345311"/>
      </p:ext>
    </p:extLst>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5EB7923F-1A79-46C9-B1D4-DAA9F42940E9}" type="slidenum">
              <a:rPr lang="en-US" altLang="en-US"/>
              <a:pPr/>
              <a:t>‹#›</a:t>
            </a:fld>
            <a:endParaRPr lang="en-US" altLang="en-US"/>
          </a:p>
        </p:txBody>
      </p:sp>
    </p:spTree>
    <p:extLst>
      <p:ext uri="{BB962C8B-B14F-4D97-AF65-F5344CB8AC3E}">
        <p14:creationId xmlns:p14="http://schemas.microsoft.com/office/powerpoint/2010/main" val="1977992692"/>
      </p:ext>
    </p:extLst>
  </p:cSld>
  <p:clrMapOvr>
    <a:masterClrMapping/>
  </p:clrMapOvr>
</p:sldLayout>
</file>

<file path=ppt/slideLayouts/slideLayout98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8" name="Freeform 6"/>
            <p:cNvSpPr>
              <a:spLocks noEditPoints="1"/>
            </p:cNvSpPr>
            <p:nvPr/>
          </p:nvSpPr>
          <p:spPr bwMode="ltGray">
            <a:xfrm>
              <a:off x="4871" y="3508"/>
              <a:ext cx="66" cy="96"/>
            </a:xfrm>
            <a:custGeom>
              <a:avLst/>
              <a:gdLst>
                <a:gd name="T0" fmla="*/ 18 w 66"/>
                <a:gd name="T1" fmla="*/ 96 h 96"/>
                <a:gd name="T2" fmla="*/ 42 w 66"/>
                <a:gd name="T3" fmla="*/ 78 h 96"/>
                <a:gd name="T4" fmla="*/ 60 w 66"/>
                <a:gd name="T5" fmla="*/ 60 h 96"/>
                <a:gd name="T6" fmla="*/ 66 w 66"/>
                <a:gd name="T7" fmla="*/ 36 h 96"/>
                <a:gd name="T8" fmla="*/ 60 w 66"/>
                <a:gd name="T9" fmla="*/ 12 h 96"/>
                <a:gd name="T10" fmla="*/ 36 w 66"/>
                <a:gd name="T11" fmla="*/ 0 h 96"/>
                <a:gd name="T12" fmla="*/ 24 w 66"/>
                <a:gd name="T13" fmla="*/ 6 h 96"/>
                <a:gd name="T14" fmla="*/ 12 w 66"/>
                <a:gd name="T15" fmla="*/ 12 h 96"/>
                <a:gd name="T16" fmla="*/ 0 w 66"/>
                <a:gd name="T17" fmla="*/ 36 h 96"/>
                <a:gd name="T18" fmla="*/ 0 w 66"/>
                <a:gd name="T19" fmla="*/ 60 h 96"/>
                <a:gd name="T20" fmla="*/ 12 w 66"/>
                <a:gd name="T21" fmla="*/ 84 h 96"/>
                <a:gd name="T22" fmla="*/ 18 w 66"/>
                <a:gd name="T23" fmla="*/ 96 h 96"/>
                <a:gd name="T24" fmla="*/ 18 w 66"/>
                <a:gd name="T25" fmla="*/ 96 h 96"/>
                <a:gd name="T26" fmla="*/ 42 w 66"/>
                <a:gd name="T27" fmla="*/ 18 h 96"/>
                <a:gd name="T28" fmla="*/ 54 w 66"/>
                <a:gd name="T29" fmla="*/ 24 h 96"/>
                <a:gd name="T30" fmla="*/ 60 w 66"/>
                <a:gd name="T31" fmla="*/ 36 h 96"/>
                <a:gd name="T32" fmla="*/ 60 w 66"/>
                <a:gd name="T33" fmla="*/ 48 h 96"/>
                <a:gd name="T34" fmla="*/ 54 w 66"/>
                <a:gd name="T35" fmla="*/ 54 h 96"/>
                <a:gd name="T36" fmla="*/ 36 w 66"/>
                <a:gd name="T37" fmla="*/ 72 h 96"/>
                <a:gd name="T38" fmla="*/ 24 w 66"/>
                <a:gd name="T39" fmla="*/ 78 h 96"/>
                <a:gd name="T40" fmla="*/ 24 w 66"/>
                <a:gd name="T41" fmla="*/ 78 h 96"/>
                <a:gd name="T42" fmla="*/ 12 w 66"/>
                <a:gd name="T43" fmla="*/ 48 h 96"/>
                <a:gd name="T44" fmla="*/ 18 w 66"/>
                <a:gd name="T45" fmla="*/ 24 h 96"/>
                <a:gd name="T46" fmla="*/ 30 w 66"/>
                <a:gd name="T47" fmla="*/ 18 h 96"/>
                <a:gd name="T48" fmla="*/ 42 w 66"/>
                <a:gd name="T49" fmla="*/ 18 h 96"/>
                <a:gd name="T50" fmla="*/ 42 w 66"/>
                <a:gd name="T51"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latin typeface="Tahoma" charset="0"/>
                <a:ea typeface="ＭＳ Ｐゴシック"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4" name="Freeform 12"/>
            <p:cNvSpPr>
              <a:spLocks/>
            </p:cNvSpPr>
            <p:nvPr/>
          </p:nvSpPr>
          <p:spPr bwMode="ltGray">
            <a:xfrm>
              <a:off x="4007" y="3021"/>
              <a:ext cx="623" cy="156"/>
            </a:xfrm>
            <a:custGeom>
              <a:avLst/>
              <a:gdLst>
                <a:gd name="T0" fmla="*/ 6 w 623"/>
                <a:gd name="T1" fmla="*/ 18 h 156"/>
                <a:gd name="T2" fmla="*/ 162 w 623"/>
                <a:gd name="T3" fmla="*/ 36 h 156"/>
                <a:gd name="T4" fmla="*/ 251 w 623"/>
                <a:gd name="T5" fmla="*/ 36 h 156"/>
                <a:gd name="T6" fmla="*/ 354 w 623"/>
                <a:gd name="T7" fmla="*/ 30 h 156"/>
                <a:gd name="T8" fmla="*/ 473 w 623"/>
                <a:gd name="T9" fmla="*/ 18 h 156"/>
                <a:gd name="T10" fmla="*/ 611 w 623"/>
                <a:gd name="T11" fmla="*/ 0 h 156"/>
                <a:gd name="T12" fmla="*/ 623 w 623"/>
                <a:gd name="T13" fmla="*/ 114 h 156"/>
                <a:gd name="T14" fmla="*/ 497 w 623"/>
                <a:gd name="T15" fmla="*/ 138 h 156"/>
                <a:gd name="T16" fmla="*/ 414 w 623"/>
                <a:gd name="T17" fmla="*/ 150 h 156"/>
                <a:gd name="T18" fmla="*/ 318 w 623"/>
                <a:gd name="T19" fmla="*/ 156 h 156"/>
                <a:gd name="T20" fmla="*/ 215 w 623"/>
                <a:gd name="T21" fmla="*/ 156 h 156"/>
                <a:gd name="T22" fmla="*/ 108 w 623"/>
                <a:gd name="T23" fmla="*/ 150 h 156"/>
                <a:gd name="T24" fmla="*/ 0 w 623"/>
                <a:gd name="T25" fmla="*/ 132 h 156"/>
                <a:gd name="T26" fmla="*/ 6 w 623"/>
                <a:gd name="T27" fmla="*/ 18 h 156"/>
                <a:gd name="T28" fmla="*/ 6 w 623"/>
                <a:gd name="T29" fmla="*/ 1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latin typeface="Tahoma" charset="0"/>
                <a:ea typeface="ＭＳ Ｐゴシック" charset="0"/>
              </a:endParaRPr>
            </a:p>
          </p:txBody>
        </p:sp>
        <p:sp>
          <p:nvSpPr>
            <p:cNvPr id="15" name="Freeform 13"/>
            <p:cNvSpPr>
              <a:spLocks/>
            </p:cNvSpPr>
            <p:nvPr/>
          </p:nvSpPr>
          <p:spPr bwMode="ltGray">
            <a:xfrm>
              <a:off x="4762" y="3591"/>
              <a:ext cx="996" cy="126"/>
            </a:xfrm>
            <a:custGeom>
              <a:avLst/>
              <a:gdLst>
                <a:gd name="T0" fmla="*/ 754 w 993"/>
                <a:gd name="T1" fmla="*/ 6 h 126"/>
                <a:gd name="T2" fmla="*/ 652 w 993"/>
                <a:gd name="T3" fmla="*/ 6 h 126"/>
                <a:gd name="T4" fmla="*/ 563 w 993"/>
                <a:gd name="T5" fmla="*/ 6 h 126"/>
                <a:gd name="T6" fmla="*/ 479 w 993"/>
                <a:gd name="T7" fmla="*/ 6 h 126"/>
                <a:gd name="T8" fmla="*/ 401 w 993"/>
                <a:gd name="T9" fmla="*/ 6 h 126"/>
                <a:gd name="T10" fmla="*/ 335 w 993"/>
                <a:gd name="T11" fmla="*/ 0 h 126"/>
                <a:gd name="T12" fmla="*/ 276 w 993"/>
                <a:gd name="T13" fmla="*/ 0 h 126"/>
                <a:gd name="T14" fmla="*/ 222 w 993"/>
                <a:gd name="T15" fmla="*/ 0 h 126"/>
                <a:gd name="T16" fmla="*/ 180 w 993"/>
                <a:gd name="T17" fmla="*/ 6 h 126"/>
                <a:gd name="T18" fmla="*/ 138 w 993"/>
                <a:gd name="T19" fmla="*/ 6 h 126"/>
                <a:gd name="T20" fmla="*/ 108 w 993"/>
                <a:gd name="T21" fmla="*/ 6 h 126"/>
                <a:gd name="T22" fmla="*/ 54 w 993"/>
                <a:gd name="T23" fmla="*/ 6 h 126"/>
                <a:gd name="T24" fmla="*/ 24 w 993"/>
                <a:gd name="T25" fmla="*/ 12 h 126"/>
                <a:gd name="T26" fmla="*/ 6 w 993"/>
                <a:gd name="T27" fmla="*/ 18 h 126"/>
                <a:gd name="T28" fmla="*/ 0 w 993"/>
                <a:gd name="T29" fmla="*/ 24 h 126"/>
                <a:gd name="T30" fmla="*/ 12 w 993"/>
                <a:gd name="T31" fmla="*/ 42 h 126"/>
                <a:gd name="T32" fmla="*/ 18 w 993"/>
                <a:gd name="T33" fmla="*/ 48 h 126"/>
                <a:gd name="T34" fmla="*/ 30 w 993"/>
                <a:gd name="T35" fmla="*/ 54 h 126"/>
                <a:gd name="T36" fmla="*/ 60 w 993"/>
                <a:gd name="T37" fmla="*/ 60 h 126"/>
                <a:gd name="T38" fmla="*/ 90 w 993"/>
                <a:gd name="T39" fmla="*/ 72 h 126"/>
                <a:gd name="T40" fmla="*/ 144 w 993"/>
                <a:gd name="T41" fmla="*/ 84 h 126"/>
                <a:gd name="T42" fmla="*/ 210 w 993"/>
                <a:gd name="T43" fmla="*/ 90 h 126"/>
                <a:gd name="T44" fmla="*/ 293 w 993"/>
                <a:gd name="T45" fmla="*/ 102 h 126"/>
                <a:gd name="T46" fmla="*/ 389 w 993"/>
                <a:gd name="T47" fmla="*/ 108 h 126"/>
                <a:gd name="T48" fmla="*/ 503 w 993"/>
                <a:gd name="T49" fmla="*/ 120 h 126"/>
                <a:gd name="T50" fmla="*/ 622 w 993"/>
                <a:gd name="T51" fmla="*/ 120 h 126"/>
                <a:gd name="T52" fmla="*/ 754 w 993"/>
                <a:gd name="T53" fmla="*/ 126 h 126"/>
                <a:gd name="T54" fmla="*/ 873 w 993"/>
                <a:gd name="T55" fmla="*/ 126 h 126"/>
                <a:gd name="T56" fmla="*/ 993 w 993"/>
                <a:gd name="T57" fmla="*/ 126 h 126"/>
                <a:gd name="T58" fmla="*/ 993 w 993"/>
                <a:gd name="T59" fmla="*/ 12 h 126"/>
                <a:gd name="T60" fmla="*/ 879 w 993"/>
                <a:gd name="T61" fmla="*/ 12 h 126"/>
                <a:gd name="T62" fmla="*/ 754 w 993"/>
                <a:gd name="T63" fmla="*/ 6 h 126"/>
                <a:gd name="T64" fmla="*/ 754 w 993"/>
                <a:gd name="T65" fmla="*/ 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latin typeface="Tahoma" charset="0"/>
                <a:ea typeface="ＭＳ Ｐゴシック" charset="0"/>
              </a:endParaRPr>
            </a:p>
          </p:txBody>
        </p:sp>
        <p:sp>
          <p:nvSpPr>
            <p:cNvPr id="16" name="Freeform 14"/>
            <p:cNvSpPr>
              <a:spLocks/>
            </p:cNvSpPr>
            <p:nvPr/>
          </p:nvSpPr>
          <p:spPr bwMode="ltGray">
            <a:xfrm>
              <a:off x="4786" y="3645"/>
              <a:ext cx="972" cy="245"/>
            </a:xfrm>
            <a:custGeom>
              <a:avLst/>
              <a:gdLst>
                <a:gd name="T0" fmla="*/ 0 w 969"/>
                <a:gd name="T1" fmla="*/ 0 h 245"/>
                <a:gd name="T2" fmla="*/ 24 w 969"/>
                <a:gd name="T3" fmla="*/ 54 h 245"/>
                <a:gd name="T4" fmla="*/ 66 w 969"/>
                <a:gd name="T5" fmla="*/ 96 h 245"/>
                <a:gd name="T6" fmla="*/ 120 w 969"/>
                <a:gd name="T7" fmla="*/ 137 h 245"/>
                <a:gd name="T8" fmla="*/ 198 w 969"/>
                <a:gd name="T9" fmla="*/ 173 h 245"/>
                <a:gd name="T10" fmla="*/ 293 w 969"/>
                <a:gd name="T11" fmla="*/ 203 h 245"/>
                <a:gd name="T12" fmla="*/ 353 w 969"/>
                <a:gd name="T13" fmla="*/ 215 h 245"/>
                <a:gd name="T14" fmla="*/ 413 w 969"/>
                <a:gd name="T15" fmla="*/ 227 h 245"/>
                <a:gd name="T16" fmla="*/ 479 w 969"/>
                <a:gd name="T17" fmla="*/ 233 h 245"/>
                <a:gd name="T18" fmla="*/ 556 w 969"/>
                <a:gd name="T19" fmla="*/ 239 h 245"/>
                <a:gd name="T20" fmla="*/ 634 w 969"/>
                <a:gd name="T21" fmla="*/ 245 h 245"/>
                <a:gd name="T22" fmla="*/ 724 w 969"/>
                <a:gd name="T23" fmla="*/ 245 h 245"/>
                <a:gd name="T24" fmla="*/ 855 w 969"/>
                <a:gd name="T25" fmla="*/ 245 h 245"/>
                <a:gd name="T26" fmla="*/ 969 w 969"/>
                <a:gd name="T27" fmla="*/ 239 h 245"/>
                <a:gd name="T28" fmla="*/ 969 w 969"/>
                <a:gd name="T29" fmla="*/ 60 h 245"/>
                <a:gd name="T30" fmla="*/ 700 w 969"/>
                <a:gd name="T31" fmla="*/ 60 h 245"/>
                <a:gd name="T32" fmla="*/ 503 w 969"/>
                <a:gd name="T33" fmla="*/ 54 h 245"/>
                <a:gd name="T34" fmla="*/ 317 w 969"/>
                <a:gd name="T35" fmla="*/ 42 h 245"/>
                <a:gd name="T36" fmla="*/ 150 w 969"/>
                <a:gd name="T37" fmla="*/ 24 h 245"/>
                <a:gd name="T38" fmla="*/ 72 w 969"/>
                <a:gd name="T39" fmla="*/ 12 h 245"/>
                <a:gd name="T40" fmla="*/ 0 w 969"/>
                <a:gd name="T41" fmla="*/ 0 h 245"/>
                <a:gd name="T42" fmla="*/ 0 w 969"/>
                <a:gd name="T4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a:noFill/>
            </a:ln>
          </p:spPr>
          <p:txBody>
            <a:bodyPr/>
            <a:lstStyle/>
            <a:p>
              <a:pPr>
                <a:defRPr/>
              </a:pPr>
              <a:endParaRPr lang="en-US" sz="1800">
                <a:latin typeface="Tahoma" charset="0"/>
                <a:ea typeface="ＭＳ Ｐゴシック" charset="0"/>
              </a:endParaRPr>
            </a:p>
          </p:txBody>
        </p:sp>
        <p:sp>
          <p:nvSpPr>
            <p:cNvPr id="17" name="Freeform 15"/>
            <p:cNvSpPr>
              <a:spLocks/>
            </p:cNvSpPr>
            <p:nvPr/>
          </p:nvSpPr>
          <p:spPr bwMode="ltGray">
            <a:xfrm>
              <a:off x="4804" y="3591"/>
              <a:ext cx="954" cy="90"/>
            </a:xfrm>
            <a:custGeom>
              <a:avLst/>
              <a:gdLst>
                <a:gd name="T0" fmla="*/ 700 w 951"/>
                <a:gd name="T1" fmla="*/ 0 h 90"/>
                <a:gd name="T2" fmla="*/ 598 w 951"/>
                <a:gd name="T3" fmla="*/ 0 h 90"/>
                <a:gd name="T4" fmla="*/ 515 w 951"/>
                <a:gd name="T5" fmla="*/ 0 h 90"/>
                <a:gd name="T6" fmla="*/ 431 w 951"/>
                <a:gd name="T7" fmla="*/ 0 h 90"/>
                <a:gd name="T8" fmla="*/ 365 w 951"/>
                <a:gd name="T9" fmla="*/ 0 h 90"/>
                <a:gd name="T10" fmla="*/ 299 w 951"/>
                <a:gd name="T11" fmla="*/ 0 h 90"/>
                <a:gd name="T12" fmla="*/ 245 w 951"/>
                <a:gd name="T13" fmla="*/ 0 h 90"/>
                <a:gd name="T14" fmla="*/ 198 w 951"/>
                <a:gd name="T15" fmla="*/ 0 h 90"/>
                <a:gd name="T16" fmla="*/ 162 w 951"/>
                <a:gd name="T17" fmla="*/ 0 h 90"/>
                <a:gd name="T18" fmla="*/ 126 w 951"/>
                <a:gd name="T19" fmla="*/ 6 h 90"/>
                <a:gd name="T20" fmla="*/ 96 w 951"/>
                <a:gd name="T21" fmla="*/ 6 h 90"/>
                <a:gd name="T22" fmla="*/ 54 w 951"/>
                <a:gd name="T23" fmla="*/ 12 h 90"/>
                <a:gd name="T24" fmla="*/ 30 w 951"/>
                <a:gd name="T25" fmla="*/ 12 h 90"/>
                <a:gd name="T26" fmla="*/ 12 w 951"/>
                <a:gd name="T27" fmla="*/ 18 h 90"/>
                <a:gd name="T28" fmla="*/ 6 w 951"/>
                <a:gd name="T29" fmla="*/ 18 h 90"/>
                <a:gd name="T30" fmla="*/ 0 w 951"/>
                <a:gd name="T31" fmla="*/ 24 h 90"/>
                <a:gd name="T32" fmla="*/ 6 w 951"/>
                <a:gd name="T33" fmla="*/ 30 h 90"/>
                <a:gd name="T34" fmla="*/ 24 w 951"/>
                <a:gd name="T35" fmla="*/ 36 h 90"/>
                <a:gd name="T36" fmla="*/ 54 w 951"/>
                <a:gd name="T37" fmla="*/ 42 h 90"/>
                <a:gd name="T38" fmla="*/ 102 w 951"/>
                <a:gd name="T39" fmla="*/ 54 h 90"/>
                <a:gd name="T40" fmla="*/ 168 w 951"/>
                <a:gd name="T41" fmla="*/ 60 h 90"/>
                <a:gd name="T42" fmla="*/ 251 w 951"/>
                <a:gd name="T43" fmla="*/ 66 h 90"/>
                <a:gd name="T44" fmla="*/ 341 w 951"/>
                <a:gd name="T45" fmla="*/ 78 h 90"/>
                <a:gd name="T46" fmla="*/ 449 w 951"/>
                <a:gd name="T47" fmla="*/ 84 h 90"/>
                <a:gd name="T48" fmla="*/ 568 w 951"/>
                <a:gd name="T49" fmla="*/ 84 h 90"/>
                <a:gd name="T50" fmla="*/ 694 w 951"/>
                <a:gd name="T51" fmla="*/ 90 h 90"/>
                <a:gd name="T52" fmla="*/ 825 w 951"/>
                <a:gd name="T53" fmla="*/ 90 h 90"/>
                <a:gd name="T54" fmla="*/ 951 w 951"/>
                <a:gd name="T55" fmla="*/ 90 h 90"/>
                <a:gd name="T56" fmla="*/ 951 w 951"/>
                <a:gd name="T57" fmla="*/ 6 h 90"/>
                <a:gd name="T58" fmla="*/ 831 w 951"/>
                <a:gd name="T59" fmla="*/ 6 h 90"/>
                <a:gd name="T60" fmla="*/ 772 w 951"/>
                <a:gd name="T61" fmla="*/ 6 h 90"/>
                <a:gd name="T62" fmla="*/ 700 w 951"/>
                <a:gd name="T63" fmla="*/ 0 h 90"/>
                <a:gd name="T64" fmla="*/ 700 w 951"/>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a:noFill/>
            </a:ln>
          </p:spPr>
          <p:txBody>
            <a:bodyPr/>
            <a:lstStyle/>
            <a:p>
              <a:pPr>
                <a:defRPr/>
              </a:pPr>
              <a:endParaRPr lang="en-US" sz="1800">
                <a:latin typeface="Tahoma" charset="0"/>
                <a:ea typeface="ＭＳ Ｐゴシック" charset="0"/>
              </a:endParaRPr>
            </a:p>
          </p:txBody>
        </p:sp>
        <p:sp>
          <p:nvSpPr>
            <p:cNvPr id="18" name="Freeform 16"/>
            <p:cNvSpPr>
              <a:spLocks/>
            </p:cNvSpPr>
            <p:nvPr/>
          </p:nvSpPr>
          <p:spPr bwMode="ltGray">
            <a:xfrm>
              <a:off x="3059" y="1541"/>
              <a:ext cx="102" cy="155"/>
            </a:xfrm>
            <a:custGeom>
              <a:avLst/>
              <a:gdLst>
                <a:gd name="T0" fmla="*/ 102 w 102"/>
                <a:gd name="T1" fmla="*/ 0 h 155"/>
                <a:gd name="T2" fmla="*/ 0 w 102"/>
                <a:gd name="T3" fmla="*/ 12 h 155"/>
                <a:gd name="T4" fmla="*/ 30 w 102"/>
                <a:gd name="T5" fmla="*/ 72 h 155"/>
                <a:gd name="T6" fmla="*/ 30 w 102"/>
                <a:gd name="T7" fmla="*/ 155 h 155"/>
                <a:gd name="T8" fmla="*/ 72 w 102"/>
                <a:gd name="T9" fmla="*/ 155 h 155"/>
                <a:gd name="T10" fmla="*/ 72 w 102"/>
                <a:gd name="T11" fmla="*/ 66 h 155"/>
                <a:gd name="T12" fmla="*/ 102 w 102"/>
                <a:gd name="T13" fmla="*/ 0 h 155"/>
                <a:gd name="T14" fmla="*/ 102 w 102"/>
                <a:gd name="T15" fmla="*/ 0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latin typeface="Tahoma" charset="0"/>
                <a:ea typeface="ＭＳ Ｐゴシック" charset="0"/>
              </a:endParaRPr>
            </a:p>
          </p:txBody>
        </p:sp>
        <p:sp>
          <p:nvSpPr>
            <p:cNvPr id="19" name="Freeform 17"/>
            <p:cNvSpPr>
              <a:spLocks noEditPoints="1"/>
            </p:cNvSpPr>
            <p:nvPr/>
          </p:nvSpPr>
          <p:spPr bwMode="ltGray">
            <a:xfrm>
              <a:off x="3059" y="1690"/>
              <a:ext cx="90" cy="96"/>
            </a:xfrm>
            <a:custGeom>
              <a:avLst/>
              <a:gdLst>
                <a:gd name="T0" fmla="*/ 48 w 90"/>
                <a:gd name="T1" fmla="*/ 96 h 96"/>
                <a:gd name="T2" fmla="*/ 72 w 90"/>
                <a:gd name="T3" fmla="*/ 72 h 96"/>
                <a:gd name="T4" fmla="*/ 84 w 90"/>
                <a:gd name="T5" fmla="*/ 48 h 96"/>
                <a:gd name="T6" fmla="*/ 90 w 90"/>
                <a:gd name="T7" fmla="*/ 36 h 96"/>
                <a:gd name="T8" fmla="*/ 84 w 90"/>
                <a:gd name="T9" fmla="*/ 24 h 96"/>
                <a:gd name="T10" fmla="*/ 66 w 90"/>
                <a:gd name="T11" fmla="*/ 6 h 96"/>
                <a:gd name="T12" fmla="*/ 42 w 90"/>
                <a:gd name="T13" fmla="*/ 0 h 96"/>
                <a:gd name="T14" fmla="*/ 24 w 90"/>
                <a:gd name="T15" fmla="*/ 0 h 96"/>
                <a:gd name="T16" fmla="*/ 12 w 90"/>
                <a:gd name="T17" fmla="*/ 12 h 96"/>
                <a:gd name="T18" fmla="*/ 6 w 90"/>
                <a:gd name="T19" fmla="*/ 24 h 96"/>
                <a:gd name="T20" fmla="*/ 0 w 90"/>
                <a:gd name="T21" fmla="*/ 36 h 96"/>
                <a:gd name="T22" fmla="*/ 12 w 90"/>
                <a:gd name="T23" fmla="*/ 66 h 96"/>
                <a:gd name="T24" fmla="*/ 30 w 90"/>
                <a:gd name="T25" fmla="*/ 84 h 96"/>
                <a:gd name="T26" fmla="*/ 48 w 90"/>
                <a:gd name="T27" fmla="*/ 96 h 96"/>
                <a:gd name="T28" fmla="*/ 48 w 90"/>
                <a:gd name="T29" fmla="*/ 96 h 96"/>
                <a:gd name="T30" fmla="*/ 48 w 90"/>
                <a:gd name="T31" fmla="*/ 12 h 96"/>
                <a:gd name="T32" fmla="*/ 66 w 90"/>
                <a:gd name="T33" fmla="*/ 18 h 96"/>
                <a:gd name="T34" fmla="*/ 72 w 90"/>
                <a:gd name="T35" fmla="*/ 24 h 96"/>
                <a:gd name="T36" fmla="*/ 72 w 90"/>
                <a:gd name="T37" fmla="*/ 36 h 96"/>
                <a:gd name="T38" fmla="*/ 72 w 90"/>
                <a:gd name="T39" fmla="*/ 48 h 96"/>
                <a:gd name="T40" fmla="*/ 54 w 90"/>
                <a:gd name="T41" fmla="*/ 66 h 96"/>
                <a:gd name="T42" fmla="*/ 48 w 90"/>
                <a:gd name="T43" fmla="*/ 78 h 96"/>
                <a:gd name="T44" fmla="*/ 30 w 90"/>
                <a:gd name="T45" fmla="*/ 66 h 96"/>
                <a:gd name="T46" fmla="*/ 24 w 90"/>
                <a:gd name="T47" fmla="*/ 48 h 96"/>
                <a:gd name="T48" fmla="*/ 18 w 90"/>
                <a:gd name="T49" fmla="*/ 30 h 96"/>
                <a:gd name="T50" fmla="*/ 30 w 90"/>
                <a:gd name="T51" fmla="*/ 12 h 96"/>
                <a:gd name="T52" fmla="*/ 48 w 90"/>
                <a:gd name="T53" fmla="*/ 12 h 96"/>
                <a:gd name="T54" fmla="*/ 48 w 90"/>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latin typeface="Tahoma" charset="0"/>
                <a:ea typeface="ＭＳ Ｐゴシック" charset="0"/>
              </a:endParaRPr>
            </a:p>
          </p:txBody>
        </p:sp>
        <p:sp>
          <p:nvSpPr>
            <p:cNvPr id="20" name="Freeform 18"/>
            <p:cNvSpPr>
              <a:spLocks noEditPoints="1"/>
            </p:cNvSpPr>
            <p:nvPr/>
          </p:nvSpPr>
          <p:spPr bwMode="ltGray">
            <a:xfrm>
              <a:off x="3059" y="1768"/>
              <a:ext cx="90" cy="108"/>
            </a:xfrm>
            <a:custGeom>
              <a:avLst/>
              <a:gdLst>
                <a:gd name="T0" fmla="*/ 0 w 90"/>
                <a:gd name="T1" fmla="*/ 90 h 108"/>
                <a:gd name="T2" fmla="*/ 12 w 90"/>
                <a:gd name="T3" fmla="*/ 102 h 108"/>
                <a:gd name="T4" fmla="*/ 24 w 90"/>
                <a:gd name="T5" fmla="*/ 108 h 108"/>
                <a:gd name="T6" fmla="*/ 54 w 90"/>
                <a:gd name="T7" fmla="*/ 108 h 108"/>
                <a:gd name="T8" fmla="*/ 78 w 90"/>
                <a:gd name="T9" fmla="*/ 96 h 108"/>
                <a:gd name="T10" fmla="*/ 90 w 90"/>
                <a:gd name="T11" fmla="*/ 72 h 108"/>
                <a:gd name="T12" fmla="*/ 84 w 90"/>
                <a:gd name="T13" fmla="*/ 42 h 108"/>
                <a:gd name="T14" fmla="*/ 66 w 90"/>
                <a:gd name="T15" fmla="*/ 24 h 108"/>
                <a:gd name="T16" fmla="*/ 54 w 90"/>
                <a:gd name="T17" fmla="*/ 12 h 108"/>
                <a:gd name="T18" fmla="*/ 48 w 90"/>
                <a:gd name="T19" fmla="*/ 6 h 108"/>
                <a:gd name="T20" fmla="*/ 48 w 90"/>
                <a:gd name="T21" fmla="*/ 6 h 108"/>
                <a:gd name="T22" fmla="*/ 48 w 90"/>
                <a:gd name="T23" fmla="*/ 0 h 108"/>
                <a:gd name="T24" fmla="*/ 24 w 90"/>
                <a:gd name="T25" fmla="*/ 24 h 108"/>
                <a:gd name="T26" fmla="*/ 6 w 90"/>
                <a:gd name="T27" fmla="*/ 48 h 108"/>
                <a:gd name="T28" fmla="*/ 0 w 90"/>
                <a:gd name="T29" fmla="*/ 66 h 108"/>
                <a:gd name="T30" fmla="*/ 0 w 90"/>
                <a:gd name="T31" fmla="*/ 90 h 108"/>
                <a:gd name="T32" fmla="*/ 0 w 90"/>
                <a:gd name="T33" fmla="*/ 90 h 108"/>
                <a:gd name="T34" fmla="*/ 12 w 90"/>
                <a:gd name="T35" fmla="*/ 66 h 108"/>
                <a:gd name="T36" fmla="*/ 18 w 90"/>
                <a:gd name="T37" fmla="*/ 48 h 108"/>
                <a:gd name="T38" fmla="*/ 30 w 90"/>
                <a:gd name="T39" fmla="*/ 36 h 108"/>
                <a:gd name="T40" fmla="*/ 42 w 90"/>
                <a:gd name="T41" fmla="*/ 24 h 108"/>
                <a:gd name="T42" fmla="*/ 48 w 90"/>
                <a:gd name="T43" fmla="*/ 18 h 108"/>
                <a:gd name="T44" fmla="*/ 66 w 90"/>
                <a:gd name="T45" fmla="*/ 30 h 108"/>
                <a:gd name="T46" fmla="*/ 72 w 90"/>
                <a:gd name="T47" fmla="*/ 48 h 108"/>
                <a:gd name="T48" fmla="*/ 78 w 90"/>
                <a:gd name="T49" fmla="*/ 72 h 108"/>
                <a:gd name="T50" fmla="*/ 78 w 90"/>
                <a:gd name="T51" fmla="*/ 84 h 108"/>
                <a:gd name="T52" fmla="*/ 66 w 90"/>
                <a:gd name="T53" fmla="*/ 96 h 108"/>
                <a:gd name="T54" fmla="*/ 42 w 90"/>
                <a:gd name="T55" fmla="*/ 102 h 108"/>
                <a:gd name="T56" fmla="*/ 30 w 90"/>
                <a:gd name="T57" fmla="*/ 96 h 108"/>
                <a:gd name="T58" fmla="*/ 18 w 90"/>
                <a:gd name="T59" fmla="*/ 90 h 108"/>
                <a:gd name="T60" fmla="*/ 12 w 90"/>
                <a:gd name="T61" fmla="*/ 78 h 108"/>
                <a:gd name="T62" fmla="*/ 12 w 90"/>
                <a:gd name="T63" fmla="*/ 66 h 108"/>
                <a:gd name="T64" fmla="*/ 12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latin typeface="Tahoma" charset="0"/>
                <a:ea typeface="ＭＳ Ｐゴシック" charset="0"/>
              </a:endParaRPr>
            </a:p>
          </p:txBody>
        </p:sp>
        <p:sp>
          <p:nvSpPr>
            <p:cNvPr id="21" name="Freeform 19"/>
            <p:cNvSpPr>
              <a:spLocks/>
            </p:cNvSpPr>
            <p:nvPr/>
          </p:nvSpPr>
          <p:spPr bwMode="ltGray">
            <a:xfrm>
              <a:off x="5470" y="1205"/>
              <a:ext cx="102" cy="156"/>
            </a:xfrm>
            <a:custGeom>
              <a:avLst/>
              <a:gdLst>
                <a:gd name="T0" fmla="*/ 102 w 102"/>
                <a:gd name="T1" fmla="*/ 0 h 156"/>
                <a:gd name="T2" fmla="*/ 0 w 102"/>
                <a:gd name="T3" fmla="*/ 6 h 156"/>
                <a:gd name="T4" fmla="*/ 30 w 102"/>
                <a:gd name="T5" fmla="*/ 72 h 156"/>
                <a:gd name="T6" fmla="*/ 30 w 102"/>
                <a:gd name="T7" fmla="*/ 156 h 156"/>
                <a:gd name="T8" fmla="*/ 72 w 102"/>
                <a:gd name="T9" fmla="*/ 156 h 156"/>
                <a:gd name="T10" fmla="*/ 72 w 102"/>
                <a:gd name="T11" fmla="*/ 66 h 156"/>
                <a:gd name="T12" fmla="*/ 102 w 102"/>
                <a:gd name="T13" fmla="*/ 0 h 156"/>
                <a:gd name="T14" fmla="*/ 102 w 102"/>
                <a:gd name="T15" fmla="*/ 0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latin typeface="Tahoma" charset="0"/>
                <a:ea typeface="ＭＳ Ｐゴシック" charset="0"/>
              </a:endParaRPr>
            </a:p>
          </p:txBody>
        </p:sp>
        <p:sp>
          <p:nvSpPr>
            <p:cNvPr id="22" name="Freeform 20"/>
            <p:cNvSpPr>
              <a:spLocks noEditPoints="1"/>
            </p:cNvSpPr>
            <p:nvPr/>
          </p:nvSpPr>
          <p:spPr bwMode="ltGray">
            <a:xfrm>
              <a:off x="5476" y="1349"/>
              <a:ext cx="84" cy="96"/>
            </a:xfrm>
            <a:custGeom>
              <a:avLst/>
              <a:gdLst>
                <a:gd name="T0" fmla="*/ 42 w 84"/>
                <a:gd name="T1" fmla="*/ 96 h 96"/>
                <a:gd name="T2" fmla="*/ 66 w 84"/>
                <a:gd name="T3" fmla="*/ 78 h 96"/>
                <a:gd name="T4" fmla="*/ 84 w 84"/>
                <a:gd name="T5" fmla="*/ 54 h 96"/>
                <a:gd name="T6" fmla="*/ 84 w 84"/>
                <a:gd name="T7" fmla="*/ 30 h 96"/>
                <a:gd name="T8" fmla="*/ 66 w 84"/>
                <a:gd name="T9" fmla="*/ 6 h 96"/>
                <a:gd name="T10" fmla="*/ 42 w 84"/>
                <a:gd name="T11" fmla="*/ 0 h 96"/>
                <a:gd name="T12" fmla="*/ 24 w 84"/>
                <a:gd name="T13" fmla="*/ 6 h 96"/>
                <a:gd name="T14" fmla="*/ 12 w 84"/>
                <a:gd name="T15" fmla="*/ 18 h 96"/>
                <a:gd name="T16" fmla="*/ 6 w 84"/>
                <a:gd name="T17" fmla="*/ 30 h 96"/>
                <a:gd name="T18" fmla="*/ 0 w 84"/>
                <a:gd name="T19" fmla="*/ 42 h 96"/>
                <a:gd name="T20" fmla="*/ 12 w 84"/>
                <a:gd name="T21" fmla="*/ 66 h 96"/>
                <a:gd name="T22" fmla="*/ 30 w 84"/>
                <a:gd name="T23" fmla="*/ 84 h 96"/>
                <a:gd name="T24" fmla="*/ 42 w 84"/>
                <a:gd name="T25" fmla="*/ 96 h 96"/>
                <a:gd name="T26" fmla="*/ 42 w 84"/>
                <a:gd name="T27" fmla="*/ 96 h 96"/>
                <a:gd name="T28" fmla="*/ 48 w 84"/>
                <a:gd name="T29" fmla="*/ 12 h 96"/>
                <a:gd name="T30" fmla="*/ 66 w 84"/>
                <a:gd name="T31" fmla="*/ 18 h 96"/>
                <a:gd name="T32" fmla="*/ 72 w 84"/>
                <a:gd name="T33" fmla="*/ 30 h 96"/>
                <a:gd name="T34" fmla="*/ 72 w 84"/>
                <a:gd name="T35" fmla="*/ 42 h 96"/>
                <a:gd name="T36" fmla="*/ 66 w 84"/>
                <a:gd name="T37" fmla="*/ 54 h 96"/>
                <a:gd name="T38" fmla="*/ 54 w 84"/>
                <a:gd name="T39" fmla="*/ 72 h 96"/>
                <a:gd name="T40" fmla="*/ 42 w 84"/>
                <a:gd name="T41" fmla="*/ 84 h 96"/>
                <a:gd name="T42" fmla="*/ 42 w 84"/>
                <a:gd name="T43" fmla="*/ 84 h 96"/>
                <a:gd name="T44" fmla="*/ 30 w 84"/>
                <a:gd name="T45" fmla="*/ 72 h 96"/>
                <a:gd name="T46" fmla="*/ 18 w 84"/>
                <a:gd name="T47" fmla="*/ 54 h 96"/>
                <a:gd name="T48" fmla="*/ 18 w 84"/>
                <a:gd name="T49" fmla="*/ 30 h 96"/>
                <a:gd name="T50" fmla="*/ 30 w 84"/>
                <a:gd name="T51" fmla="*/ 18 h 96"/>
                <a:gd name="T52" fmla="*/ 48 w 84"/>
                <a:gd name="T53" fmla="*/ 12 h 96"/>
                <a:gd name="T54" fmla="*/ 48 w 84"/>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latin typeface="Tahoma" charset="0"/>
                <a:ea typeface="ＭＳ Ｐゴシック" charset="0"/>
              </a:endParaRPr>
            </a:p>
          </p:txBody>
        </p:sp>
        <p:sp>
          <p:nvSpPr>
            <p:cNvPr id="23" name="Freeform 21"/>
            <p:cNvSpPr>
              <a:spLocks noEditPoints="1"/>
            </p:cNvSpPr>
            <p:nvPr/>
          </p:nvSpPr>
          <p:spPr bwMode="ltGray">
            <a:xfrm>
              <a:off x="5470" y="1433"/>
              <a:ext cx="90" cy="108"/>
            </a:xfrm>
            <a:custGeom>
              <a:avLst/>
              <a:gdLst>
                <a:gd name="T0" fmla="*/ 6 w 90"/>
                <a:gd name="T1" fmla="*/ 90 h 108"/>
                <a:gd name="T2" fmla="*/ 18 w 90"/>
                <a:gd name="T3" fmla="*/ 102 h 108"/>
                <a:gd name="T4" fmla="*/ 30 w 90"/>
                <a:gd name="T5" fmla="*/ 108 h 108"/>
                <a:gd name="T6" fmla="*/ 60 w 90"/>
                <a:gd name="T7" fmla="*/ 108 h 108"/>
                <a:gd name="T8" fmla="*/ 84 w 90"/>
                <a:gd name="T9" fmla="*/ 96 h 108"/>
                <a:gd name="T10" fmla="*/ 90 w 90"/>
                <a:gd name="T11" fmla="*/ 84 h 108"/>
                <a:gd name="T12" fmla="*/ 90 w 90"/>
                <a:gd name="T13" fmla="*/ 66 h 108"/>
                <a:gd name="T14" fmla="*/ 84 w 90"/>
                <a:gd name="T15" fmla="*/ 36 h 108"/>
                <a:gd name="T16" fmla="*/ 72 w 90"/>
                <a:gd name="T17" fmla="*/ 18 h 108"/>
                <a:gd name="T18" fmla="*/ 60 w 90"/>
                <a:gd name="T19" fmla="*/ 6 h 108"/>
                <a:gd name="T20" fmla="*/ 54 w 90"/>
                <a:gd name="T21" fmla="*/ 0 h 108"/>
                <a:gd name="T22" fmla="*/ 54 w 90"/>
                <a:gd name="T23" fmla="*/ 0 h 108"/>
                <a:gd name="T24" fmla="*/ 48 w 90"/>
                <a:gd name="T25" fmla="*/ 0 h 108"/>
                <a:gd name="T26" fmla="*/ 24 w 90"/>
                <a:gd name="T27" fmla="*/ 24 h 108"/>
                <a:gd name="T28" fmla="*/ 12 w 90"/>
                <a:gd name="T29" fmla="*/ 48 h 108"/>
                <a:gd name="T30" fmla="*/ 0 w 90"/>
                <a:gd name="T31" fmla="*/ 66 h 108"/>
                <a:gd name="T32" fmla="*/ 6 w 90"/>
                <a:gd name="T33" fmla="*/ 90 h 108"/>
                <a:gd name="T34" fmla="*/ 6 w 90"/>
                <a:gd name="T35" fmla="*/ 90 h 108"/>
                <a:gd name="T36" fmla="*/ 18 w 90"/>
                <a:gd name="T37" fmla="*/ 66 h 108"/>
                <a:gd name="T38" fmla="*/ 24 w 90"/>
                <a:gd name="T39" fmla="*/ 48 h 108"/>
                <a:gd name="T40" fmla="*/ 36 w 90"/>
                <a:gd name="T41" fmla="*/ 30 h 108"/>
                <a:gd name="T42" fmla="*/ 42 w 90"/>
                <a:gd name="T43" fmla="*/ 18 h 108"/>
                <a:gd name="T44" fmla="*/ 48 w 90"/>
                <a:gd name="T45" fmla="*/ 12 h 108"/>
                <a:gd name="T46" fmla="*/ 78 w 90"/>
                <a:gd name="T47" fmla="*/ 42 h 108"/>
                <a:gd name="T48" fmla="*/ 84 w 90"/>
                <a:gd name="T49" fmla="*/ 66 h 108"/>
                <a:gd name="T50" fmla="*/ 66 w 90"/>
                <a:gd name="T51" fmla="*/ 90 h 108"/>
                <a:gd name="T52" fmla="*/ 54 w 90"/>
                <a:gd name="T53" fmla="*/ 96 h 108"/>
                <a:gd name="T54" fmla="*/ 42 w 90"/>
                <a:gd name="T55" fmla="*/ 96 h 108"/>
                <a:gd name="T56" fmla="*/ 30 w 90"/>
                <a:gd name="T57" fmla="*/ 96 h 108"/>
                <a:gd name="T58" fmla="*/ 24 w 90"/>
                <a:gd name="T59" fmla="*/ 84 h 108"/>
                <a:gd name="T60" fmla="*/ 18 w 90"/>
                <a:gd name="T61" fmla="*/ 78 h 108"/>
                <a:gd name="T62" fmla="*/ 18 w 90"/>
                <a:gd name="T63" fmla="*/ 66 h 108"/>
                <a:gd name="T64" fmla="*/ 18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latin typeface="Tahoma" charset="0"/>
                <a:ea typeface="ＭＳ Ｐゴシック" charset="0"/>
              </a:endParaRPr>
            </a:p>
          </p:txBody>
        </p:sp>
        <p:sp>
          <p:nvSpPr>
            <p:cNvPr id="24" name="Freeform 22"/>
            <p:cNvSpPr>
              <a:spLocks noEditPoints="1"/>
            </p:cNvSpPr>
            <p:nvPr/>
          </p:nvSpPr>
          <p:spPr bwMode="ltGray">
            <a:xfrm>
              <a:off x="5428" y="3525"/>
              <a:ext cx="66" cy="96"/>
            </a:xfrm>
            <a:custGeom>
              <a:avLst/>
              <a:gdLst>
                <a:gd name="T0" fmla="*/ 30 w 66"/>
                <a:gd name="T1" fmla="*/ 96 h 96"/>
                <a:gd name="T2" fmla="*/ 54 w 66"/>
                <a:gd name="T3" fmla="*/ 72 h 96"/>
                <a:gd name="T4" fmla="*/ 66 w 66"/>
                <a:gd name="T5" fmla="*/ 48 h 96"/>
                <a:gd name="T6" fmla="*/ 66 w 66"/>
                <a:gd name="T7" fmla="*/ 24 h 96"/>
                <a:gd name="T8" fmla="*/ 54 w 66"/>
                <a:gd name="T9" fmla="*/ 6 h 96"/>
                <a:gd name="T10" fmla="*/ 30 w 66"/>
                <a:gd name="T11" fmla="*/ 0 h 96"/>
                <a:gd name="T12" fmla="*/ 18 w 66"/>
                <a:gd name="T13" fmla="*/ 0 h 96"/>
                <a:gd name="T14" fmla="*/ 6 w 66"/>
                <a:gd name="T15" fmla="*/ 12 h 96"/>
                <a:gd name="T16" fmla="*/ 0 w 66"/>
                <a:gd name="T17" fmla="*/ 36 h 96"/>
                <a:gd name="T18" fmla="*/ 6 w 66"/>
                <a:gd name="T19" fmla="*/ 60 h 96"/>
                <a:gd name="T20" fmla="*/ 18 w 66"/>
                <a:gd name="T21" fmla="*/ 84 h 96"/>
                <a:gd name="T22" fmla="*/ 30 w 66"/>
                <a:gd name="T23" fmla="*/ 96 h 96"/>
                <a:gd name="T24" fmla="*/ 30 w 66"/>
                <a:gd name="T25" fmla="*/ 96 h 96"/>
                <a:gd name="T26" fmla="*/ 30 w 66"/>
                <a:gd name="T27" fmla="*/ 12 h 96"/>
                <a:gd name="T28" fmla="*/ 48 w 66"/>
                <a:gd name="T29" fmla="*/ 18 h 96"/>
                <a:gd name="T30" fmla="*/ 54 w 66"/>
                <a:gd name="T31" fmla="*/ 24 h 96"/>
                <a:gd name="T32" fmla="*/ 54 w 66"/>
                <a:gd name="T33" fmla="*/ 36 h 96"/>
                <a:gd name="T34" fmla="*/ 48 w 66"/>
                <a:gd name="T35" fmla="*/ 48 h 96"/>
                <a:gd name="T36" fmla="*/ 36 w 66"/>
                <a:gd name="T37" fmla="*/ 66 h 96"/>
                <a:gd name="T38" fmla="*/ 30 w 66"/>
                <a:gd name="T39" fmla="*/ 78 h 96"/>
                <a:gd name="T40" fmla="*/ 18 w 66"/>
                <a:gd name="T41" fmla="*/ 66 h 96"/>
                <a:gd name="T42" fmla="*/ 12 w 66"/>
                <a:gd name="T43" fmla="*/ 48 h 96"/>
                <a:gd name="T44" fmla="*/ 6 w 66"/>
                <a:gd name="T45" fmla="*/ 30 h 96"/>
                <a:gd name="T46" fmla="*/ 18 w 66"/>
                <a:gd name="T47" fmla="*/ 12 h 96"/>
                <a:gd name="T48" fmla="*/ 30 w 66"/>
                <a:gd name="T49" fmla="*/ 12 h 96"/>
                <a:gd name="T50" fmla="*/ 30 w 66"/>
                <a:gd name="T51"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latin typeface="Tahoma" charset="0"/>
                <a:ea typeface="ＭＳ Ｐゴシック" charset="0"/>
              </a:endParaRPr>
            </a:p>
          </p:txBody>
        </p:sp>
        <p:sp>
          <p:nvSpPr>
            <p:cNvPr id="25" name="Freeform 23"/>
            <p:cNvSpPr>
              <a:spLocks/>
            </p:cNvSpPr>
            <p:nvPr/>
          </p:nvSpPr>
          <p:spPr bwMode="ltGray">
            <a:xfrm>
              <a:off x="3017" y="1127"/>
              <a:ext cx="2603" cy="444"/>
            </a:xfrm>
            <a:custGeom>
              <a:avLst/>
              <a:gdLst>
                <a:gd name="T0" fmla="*/ 2577 w 2594"/>
                <a:gd name="T1" fmla="*/ 0 h 444"/>
                <a:gd name="T2" fmla="*/ 2594 w 2594"/>
                <a:gd name="T3" fmla="*/ 72 h 444"/>
                <a:gd name="T4" fmla="*/ 6 w 2594"/>
                <a:gd name="T5" fmla="*/ 444 h 444"/>
                <a:gd name="T6" fmla="*/ 0 w 2594"/>
                <a:gd name="T7" fmla="*/ 396 h 444"/>
                <a:gd name="T8" fmla="*/ 1225 w 2594"/>
                <a:gd name="T9" fmla="*/ 96 h 444"/>
                <a:gd name="T10" fmla="*/ 1351 w 2594"/>
                <a:gd name="T11" fmla="*/ 78 h 444"/>
                <a:gd name="T12" fmla="*/ 2577 w 2594"/>
                <a:gd name="T13" fmla="*/ 0 h 444"/>
                <a:gd name="T14" fmla="*/ 2577 w 2594"/>
                <a:gd name="T15" fmla="*/ 0 h 4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a:noFill/>
            </a:ln>
          </p:spPr>
          <p:txBody>
            <a:bodyPr/>
            <a:lstStyle/>
            <a:p>
              <a:pPr>
                <a:defRPr/>
              </a:pPr>
              <a:endParaRPr lang="en-US" sz="1800">
                <a:latin typeface="Tahoma" charset="0"/>
                <a:ea typeface="ＭＳ Ｐゴシック" charset="0"/>
              </a:endParaRPr>
            </a:p>
          </p:txBody>
        </p:sp>
        <p:sp>
          <p:nvSpPr>
            <p:cNvPr id="26" name="Freeform 24"/>
            <p:cNvSpPr>
              <a:spLocks noEditPoints="1"/>
            </p:cNvSpPr>
            <p:nvPr/>
          </p:nvSpPr>
          <p:spPr bwMode="ltGray">
            <a:xfrm>
              <a:off x="2934" y="3773"/>
              <a:ext cx="84" cy="95"/>
            </a:xfrm>
            <a:custGeom>
              <a:avLst/>
              <a:gdLst>
                <a:gd name="T0" fmla="*/ 36 w 84"/>
                <a:gd name="T1" fmla="*/ 95 h 95"/>
                <a:gd name="T2" fmla="*/ 60 w 84"/>
                <a:gd name="T3" fmla="*/ 77 h 95"/>
                <a:gd name="T4" fmla="*/ 78 w 84"/>
                <a:gd name="T5" fmla="*/ 53 h 95"/>
                <a:gd name="T6" fmla="*/ 84 w 84"/>
                <a:gd name="T7" fmla="*/ 42 h 95"/>
                <a:gd name="T8" fmla="*/ 84 w 84"/>
                <a:gd name="T9" fmla="*/ 30 h 95"/>
                <a:gd name="T10" fmla="*/ 72 w 84"/>
                <a:gd name="T11" fmla="*/ 6 h 95"/>
                <a:gd name="T12" fmla="*/ 42 w 84"/>
                <a:gd name="T13" fmla="*/ 0 h 95"/>
                <a:gd name="T14" fmla="*/ 30 w 84"/>
                <a:gd name="T15" fmla="*/ 0 h 95"/>
                <a:gd name="T16" fmla="*/ 12 w 84"/>
                <a:gd name="T17" fmla="*/ 12 h 95"/>
                <a:gd name="T18" fmla="*/ 0 w 84"/>
                <a:gd name="T19" fmla="*/ 24 h 95"/>
                <a:gd name="T20" fmla="*/ 0 w 84"/>
                <a:gd name="T21" fmla="*/ 36 h 95"/>
                <a:gd name="T22" fmla="*/ 6 w 84"/>
                <a:gd name="T23" fmla="*/ 59 h 95"/>
                <a:gd name="T24" fmla="*/ 24 w 84"/>
                <a:gd name="T25" fmla="*/ 83 h 95"/>
                <a:gd name="T26" fmla="*/ 36 w 84"/>
                <a:gd name="T27" fmla="*/ 95 h 95"/>
                <a:gd name="T28" fmla="*/ 36 w 84"/>
                <a:gd name="T29" fmla="*/ 95 h 95"/>
                <a:gd name="T30" fmla="*/ 48 w 84"/>
                <a:gd name="T31" fmla="*/ 12 h 95"/>
                <a:gd name="T32" fmla="*/ 66 w 84"/>
                <a:gd name="T33" fmla="*/ 18 h 95"/>
                <a:gd name="T34" fmla="*/ 72 w 84"/>
                <a:gd name="T35" fmla="*/ 30 h 95"/>
                <a:gd name="T36" fmla="*/ 72 w 84"/>
                <a:gd name="T37" fmla="*/ 42 h 95"/>
                <a:gd name="T38" fmla="*/ 66 w 84"/>
                <a:gd name="T39" fmla="*/ 53 h 95"/>
                <a:gd name="T40" fmla="*/ 48 w 84"/>
                <a:gd name="T41" fmla="*/ 71 h 95"/>
                <a:gd name="T42" fmla="*/ 42 w 84"/>
                <a:gd name="T43" fmla="*/ 77 h 95"/>
                <a:gd name="T44" fmla="*/ 36 w 84"/>
                <a:gd name="T45" fmla="*/ 77 h 95"/>
                <a:gd name="T46" fmla="*/ 24 w 84"/>
                <a:gd name="T47" fmla="*/ 65 h 95"/>
                <a:gd name="T48" fmla="*/ 18 w 84"/>
                <a:gd name="T49" fmla="*/ 48 h 95"/>
                <a:gd name="T50" fmla="*/ 18 w 84"/>
                <a:gd name="T51" fmla="*/ 30 h 95"/>
                <a:gd name="T52" fmla="*/ 30 w 84"/>
                <a:gd name="T53" fmla="*/ 12 h 95"/>
                <a:gd name="T54" fmla="*/ 48 w 84"/>
                <a:gd name="T55" fmla="*/ 12 h 95"/>
                <a:gd name="T56" fmla="*/ 48 w 84"/>
                <a:gd name="T57" fmla="*/ 1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latin typeface="Tahoma" charset="0"/>
                <a:ea typeface="ＭＳ Ｐゴシック" charset="0"/>
              </a:endParaRPr>
            </a:p>
          </p:txBody>
        </p:sp>
        <p:sp>
          <p:nvSpPr>
            <p:cNvPr id="27" name="Freeform 25"/>
            <p:cNvSpPr>
              <a:spLocks noEditPoints="1"/>
            </p:cNvSpPr>
            <p:nvPr/>
          </p:nvSpPr>
          <p:spPr bwMode="ltGray">
            <a:xfrm>
              <a:off x="3779" y="3872"/>
              <a:ext cx="90" cy="108"/>
            </a:xfrm>
            <a:custGeom>
              <a:avLst/>
              <a:gdLst>
                <a:gd name="T0" fmla="*/ 12 w 90"/>
                <a:gd name="T1" fmla="*/ 96 h 108"/>
                <a:gd name="T2" fmla="*/ 24 w 90"/>
                <a:gd name="T3" fmla="*/ 108 h 108"/>
                <a:gd name="T4" fmla="*/ 42 w 90"/>
                <a:gd name="T5" fmla="*/ 108 h 108"/>
                <a:gd name="T6" fmla="*/ 66 w 90"/>
                <a:gd name="T7" fmla="*/ 102 h 108"/>
                <a:gd name="T8" fmla="*/ 84 w 90"/>
                <a:gd name="T9" fmla="*/ 78 h 108"/>
                <a:gd name="T10" fmla="*/ 90 w 90"/>
                <a:gd name="T11" fmla="*/ 66 h 108"/>
                <a:gd name="T12" fmla="*/ 84 w 90"/>
                <a:gd name="T13" fmla="*/ 48 h 108"/>
                <a:gd name="T14" fmla="*/ 66 w 90"/>
                <a:gd name="T15" fmla="*/ 24 h 108"/>
                <a:gd name="T16" fmla="*/ 48 w 90"/>
                <a:gd name="T17" fmla="*/ 12 h 108"/>
                <a:gd name="T18" fmla="*/ 36 w 90"/>
                <a:gd name="T19" fmla="*/ 0 h 108"/>
                <a:gd name="T20" fmla="*/ 30 w 90"/>
                <a:gd name="T21" fmla="*/ 0 h 108"/>
                <a:gd name="T22" fmla="*/ 30 w 90"/>
                <a:gd name="T23" fmla="*/ 0 h 108"/>
                <a:gd name="T24" fmla="*/ 24 w 90"/>
                <a:gd name="T25" fmla="*/ 0 h 108"/>
                <a:gd name="T26" fmla="*/ 12 w 90"/>
                <a:gd name="T27" fmla="*/ 30 h 108"/>
                <a:gd name="T28" fmla="*/ 0 w 90"/>
                <a:gd name="T29" fmla="*/ 54 h 108"/>
                <a:gd name="T30" fmla="*/ 0 w 90"/>
                <a:gd name="T31" fmla="*/ 78 h 108"/>
                <a:gd name="T32" fmla="*/ 12 w 90"/>
                <a:gd name="T33" fmla="*/ 96 h 108"/>
                <a:gd name="T34" fmla="*/ 12 w 90"/>
                <a:gd name="T35" fmla="*/ 96 h 108"/>
                <a:gd name="T36" fmla="*/ 12 w 90"/>
                <a:gd name="T37" fmla="*/ 72 h 108"/>
                <a:gd name="T38" fmla="*/ 18 w 90"/>
                <a:gd name="T39" fmla="*/ 54 h 108"/>
                <a:gd name="T40" fmla="*/ 24 w 90"/>
                <a:gd name="T41" fmla="*/ 36 h 108"/>
                <a:gd name="T42" fmla="*/ 30 w 90"/>
                <a:gd name="T43" fmla="*/ 18 h 108"/>
                <a:gd name="T44" fmla="*/ 30 w 90"/>
                <a:gd name="T45" fmla="*/ 12 h 108"/>
                <a:gd name="T46" fmla="*/ 48 w 90"/>
                <a:gd name="T47" fmla="*/ 24 h 108"/>
                <a:gd name="T48" fmla="*/ 66 w 90"/>
                <a:gd name="T49" fmla="*/ 36 h 108"/>
                <a:gd name="T50" fmla="*/ 78 w 90"/>
                <a:gd name="T51" fmla="*/ 54 h 108"/>
                <a:gd name="T52" fmla="*/ 78 w 90"/>
                <a:gd name="T53" fmla="*/ 72 h 108"/>
                <a:gd name="T54" fmla="*/ 72 w 90"/>
                <a:gd name="T55" fmla="*/ 84 h 108"/>
                <a:gd name="T56" fmla="*/ 48 w 90"/>
                <a:gd name="T57" fmla="*/ 96 h 108"/>
                <a:gd name="T58" fmla="*/ 36 w 90"/>
                <a:gd name="T59" fmla="*/ 96 h 108"/>
                <a:gd name="T60" fmla="*/ 24 w 90"/>
                <a:gd name="T61" fmla="*/ 90 h 108"/>
                <a:gd name="T62" fmla="*/ 18 w 90"/>
                <a:gd name="T63" fmla="*/ 84 h 108"/>
                <a:gd name="T64" fmla="*/ 12 w 90"/>
                <a:gd name="T65" fmla="*/ 72 h 108"/>
                <a:gd name="T66" fmla="*/ 12 w 90"/>
                <a:gd name="T67" fmla="*/ 7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latin typeface="Tahoma" charset="0"/>
                <a:ea typeface="ＭＳ Ｐゴシック" charset="0"/>
              </a:endParaRPr>
            </a:p>
          </p:txBody>
        </p:sp>
        <p:sp>
          <p:nvSpPr>
            <p:cNvPr id="28" name="Freeform 26"/>
            <p:cNvSpPr>
              <a:spLocks noEditPoints="1"/>
            </p:cNvSpPr>
            <p:nvPr/>
          </p:nvSpPr>
          <p:spPr bwMode="ltGray">
            <a:xfrm>
              <a:off x="2400" y="3872"/>
              <a:ext cx="72" cy="90"/>
            </a:xfrm>
            <a:custGeom>
              <a:avLst/>
              <a:gdLst>
                <a:gd name="T0" fmla="*/ 71 w 71"/>
                <a:gd name="T1" fmla="*/ 90 h 90"/>
                <a:gd name="T2" fmla="*/ 71 w 71"/>
                <a:gd name="T3" fmla="*/ 60 h 90"/>
                <a:gd name="T4" fmla="*/ 71 w 71"/>
                <a:gd name="T5" fmla="*/ 36 h 90"/>
                <a:gd name="T6" fmla="*/ 60 w 71"/>
                <a:gd name="T7" fmla="*/ 12 h 90"/>
                <a:gd name="T8" fmla="*/ 36 w 71"/>
                <a:gd name="T9" fmla="*/ 0 h 90"/>
                <a:gd name="T10" fmla="*/ 12 w 71"/>
                <a:gd name="T11" fmla="*/ 12 h 90"/>
                <a:gd name="T12" fmla="*/ 0 w 71"/>
                <a:gd name="T13" fmla="*/ 36 h 90"/>
                <a:gd name="T14" fmla="*/ 6 w 71"/>
                <a:gd name="T15" fmla="*/ 60 h 90"/>
                <a:gd name="T16" fmla="*/ 30 w 71"/>
                <a:gd name="T17" fmla="*/ 78 h 90"/>
                <a:gd name="T18" fmla="*/ 54 w 71"/>
                <a:gd name="T19" fmla="*/ 90 h 90"/>
                <a:gd name="T20" fmla="*/ 71 w 71"/>
                <a:gd name="T21" fmla="*/ 90 h 90"/>
                <a:gd name="T22" fmla="*/ 71 w 71"/>
                <a:gd name="T23" fmla="*/ 90 h 90"/>
                <a:gd name="T24" fmla="*/ 24 w 71"/>
                <a:gd name="T25" fmla="*/ 18 h 90"/>
                <a:gd name="T26" fmla="*/ 42 w 71"/>
                <a:gd name="T27" fmla="*/ 18 h 90"/>
                <a:gd name="T28" fmla="*/ 54 w 71"/>
                <a:gd name="T29" fmla="*/ 18 h 90"/>
                <a:gd name="T30" fmla="*/ 60 w 71"/>
                <a:gd name="T31" fmla="*/ 42 h 90"/>
                <a:gd name="T32" fmla="*/ 60 w 71"/>
                <a:gd name="T33" fmla="*/ 66 h 90"/>
                <a:gd name="T34" fmla="*/ 60 w 71"/>
                <a:gd name="T35" fmla="*/ 72 h 90"/>
                <a:gd name="T36" fmla="*/ 60 w 71"/>
                <a:gd name="T37" fmla="*/ 78 h 90"/>
                <a:gd name="T38" fmla="*/ 42 w 71"/>
                <a:gd name="T39" fmla="*/ 72 h 90"/>
                <a:gd name="T40" fmla="*/ 24 w 71"/>
                <a:gd name="T41" fmla="*/ 66 h 90"/>
                <a:gd name="T42" fmla="*/ 12 w 71"/>
                <a:gd name="T43" fmla="*/ 48 h 90"/>
                <a:gd name="T44" fmla="*/ 12 w 71"/>
                <a:gd name="T45" fmla="*/ 30 h 90"/>
                <a:gd name="T46" fmla="*/ 24 w 71"/>
                <a:gd name="T47" fmla="*/ 18 h 90"/>
                <a:gd name="T48" fmla="*/ 24 w 71"/>
                <a:gd name="T49" fmla="*/ 1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latin typeface="Tahoma" charset="0"/>
                <a:ea typeface="ＭＳ Ｐゴシック"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2" name="Freeform 30"/>
            <p:cNvSpPr>
              <a:spLocks noEditPoints="1"/>
            </p:cNvSpPr>
            <p:nvPr/>
          </p:nvSpPr>
          <p:spPr bwMode="ltGray">
            <a:xfrm>
              <a:off x="3743" y="3788"/>
              <a:ext cx="90" cy="96"/>
            </a:xfrm>
            <a:custGeom>
              <a:avLst/>
              <a:gdLst>
                <a:gd name="T0" fmla="*/ 66 w 90"/>
                <a:gd name="T1" fmla="*/ 96 h 96"/>
                <a:gd name="T2" fmla="*/ 78 w 90"/>
                <a:gd name="T3" fmla="*/ 66 h 96"/>
                <a:gd name="T4" fmla="*/ 90 w 90"/>
                <a:gd name="T5" fmla="*/ 42 h 96"/>
                <a:gd name="T6" fmla="*/ 78 w 90"/>
                <a:gd name="T7" fmla="*/ 18 h 96"/>
                <a:gd name="T8" fmla="*/ 60 w 90"/>
                <a:gd name="T9" fmla="*/ 0 h 96"/>
                <a:gd name="T10" fmla="*/ 30 w 90"/>
                <a:gd name="T11" fmla="*/ 6 h 96"/>
                <a:gd name="T12" fmla="*/ 18 w 90"/>
                <a:gd name="T13" fmla="*/ 18 h 96"/>
                <a:gd name="T14" fmla="*/ 6 w 90"/>
                <a:gd name="T15" fmla="*/ 30 h 96"/>
                <a:gd name="T16" fmla="*/ 0 w 90"/>
                <a:gd name="T17" fmla="*/ 42 h 96"/>
                <a:gd name="T18" fmla="*/ 6 w 90"/>
                <a:gd name="T19" fmla="*/ 60 h 96"/>
                <a:gd name="T20" fmla="*/ 24 w 90"/>
                <a:gd name="T21" fmla="*/ 78 h 96"/>
                <a:gd name="T22" fmla="*/ 48 w 90"/>
                <a:gd name="T23" fmla="*/ 90 h 96"/>
                <a:gd name="T24" fmla="*/ 66 w 90"/>
                <a:gd name="T25" fmla="*/ 96 h 96"/>
                <a:gd name="T26" fmla="*/ 66 w 90"/>
                <a:gd name="T27" fmla="*/ 96 h 96"/>
                <a:gd name="T28" fmla="*/ 42 w 90"/>
                <a:gd name="T29" fmla="*/ 18 h 96"/>
                <a:gd name="T30" fmla="*/ 60 w 90"/>
                <a:gd name="T31" fmla="*/ 18 h 96"/>
                <a:gd name="T32" fmla="*/ 72 w 90"/>
                <a:gd name="T33" fmla="*/ 24 h 96"/>
                <a:gd name="T34" fmla="*/ 72 w 90"/>
                <a:gd name="T35" fmla="*/ 36 h 96"/>
                <a:gd name="T36" fmla="*/ 72 w 90"/>
                <a:gd name="T37" fmla="*/ 48 h 96"/>
                <a:gd name="T38" fmla="*/ 66 w 90"/>
                <a:gd name="T39" fmla="*/ 72 h 96"/>
                <a:gd name="T40" fmla="*/ 60 w 90"/>
                <a:gd name="T41" fmla="*/ 78 h 96"/>
                <a:gd name="T42" fmla="*/ 60 w 90"/>
                <a:gd name="T43" fmla="*/ 84 h 96"/>
                <a:gd name="T44" fmla="*/ 42 w 90"/>
                <a:gd name="T45" fmla="*/ 72 h 96"/>
                <a:gd name="T46" fmla="*/ 30 w 90"/>
                <a:gd name="T47" fmla="*/ 66 h 96"/>
                <a:gd name="T48" fmla="*/ 18 w 90"/>
                <a:gd name="T49" fmla="*/ 42 h 96"/>
                <a:gd name="T50" fmla="*/ 24 w 90"/>
                <a:gd name="T51" fmla="*/ 30 h 96"/>
                <a:gd name="T52" fmla="*/ 42 w 90"/>
                <a:gd name="T53" fmla="*/ 18 h 96"/>
                <a:gd name="T54" fmla="*/ 42 w 90"/>
                <a:gd name="T55"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latin typeface="Tahoma" charset="0"/>
                <a:ea typeface="ＭＳ Ｐゴシック" charset="0"/>
              </a:endParaRPr>
            </a:p>
          </p:txBody>
        </p:sp>
        <p:sp>
          <p:nvSpPr>
            <p:cNvPr id="33" name="Freeform 31"/>
            <p:cNvSpPr>
              <a:spLocks noEditPoints="1"/>
            </p:cNvSpPr>
            <p:nvPr/>
          </p:nvSpPr>
          <p:spPr bwMode="ltGray">
            <a:xfrm>
              <a:off x="5422" y="3603"/>
              <a:ext cx="72" cy="108"/>
            </a:xfrm>
            <a:custGeom>
              <a:avLst/>
              <a:gdLst>
                <a:gd name="T0" fmla="*/ 0 w 72"/>
                <a:gd name="T1" fmla="*/ 90 h 108"/>
                <a:gd name="T2" fmla="*/ 12 w 72"/>
                <a:gd name="T3" fmla="*/ 102 h 108"/>
                <a:gd name="T4" fmla="*/ 24 w 72"/>
                <a:gd name="T5" fmla="*/ 108 h 108"/>
                <a:gd name="T6" fmla="*/ 48 w 72"/>
                <a:gd name="T7" fmla="*/ 108 h 108"/>
                <a:gd name="T8" fmla="*/ 66 w 72"/>
                <a:gd name="T9" fmla="*/ 96 h 108"/>
                <a:gd name="T10" fmla="*/ 72 w 72"/>
                <a:gd name="T11" fmla="*/ 66 h 108"/>
                <a:gd name="T12" fmla="*/ 66 w 72"/>
                <a:gd name="T13" fmla="*/ 42 h 108"/>
                <a:gd name="T14" fmla="*/ 60 w 72"/>
                <a:gd name="T15" fmla="*/ 18 h 108"/>
                <a:gd name="T16" fmla="*/ 48 w 72"/>
                <a:gd name="T17" fmla="*/ 6 h 108"/>
                <a:gd name="T18" fmla="*/ 42 w 72"/>
                <a:gd name="T19" fmla="*/ 0 h 108"/>
                <a:gd name="T20" fmla="*/ 42 w 72"/>
                <a:gd name="T21" fmla="*/ 0 h 108"/>
                <a:gd name="T22" fmla="*/ 36 w 72"/>
                <a:gd name="T23" fmla="*/ 0 h 108"/>
                <a:gd name="T24" fmla="*/ 18 w 72"/>
                <a:gd name="T25" fmla="*/ 24 h 108"/>
                <a:gd name="T26" fmla="*/ 6 w 72"/>
                <a:gd name="T27" fmla="*/ 48 h 108"/>
                <a:gd name="T28" fmla="*/ 0 w 72"/>
                <a:gd name="T29" fmla="*/ 66 h 108"/>
                <a:gd name="T30" fmla="*/ 0 w 72"/>
                <a:gd name="T31" fmla="*/ 90 h 108"/>
                <a:gd name="T32" fmla="*/ 0 w 72"/>
                <a:gd name="T33" fmla="*/ 90 h 108"/>
                <a:gd name="T34" fmla="*/ 12 w 72"/>
                <a:gd name="T35" fmla="*/ 66 h 108"/>
                <a:gd name="T36" fmla="*/ 18 w 72"/>
                <a:gd name="T37" fmla="*/ 48 h 108"/>
                <a:gd name="T38" fmla="*/ 24 w 72"/>
                <a:gd name="T39" fmla="*/ 36 h 108"/>
                <a:gd name="T40" fmla="*/ 30 w 72"/>
                <a:gd name="T41" fmla="*/ 24 h 108"/>
                <a:gd name="T42" fmla="*/ 36 w 72"/>
                <a:gd name="T43" fmla="*/ 18 h 108"/>
                <a:gd name="T44" fmla="*/ 54 w 72"/>
                <a:gd name="T45" fmla="*/ 30 h 108"/>
                <a:gd name="T46" fmla="*/ 60 w 72"/>
                <a:gd name="T47" fmla="*/ 48 h 108"/>
                <a:gd name="T48" fmla="*/ 66 w 72"/>
                <a:gd name="T49" fmla="*/ 72 h 108"/>
                <a:gd name="T50" fmla="*/ 66 w 72"/>
                <a:gd name="T51" fmla="*/ 84 h 108"/>
                <a:gd name="T52" fmla="*/ 54 w 72"/>
                <a:gd name="T53" fmla="*/ 96 h 108"/>
                <a:gd name="T54" fmla="*/ 30 w 72"/>
                <a:gd name="T55" fmla="*/ 102 h 108"/>
                <a:gd name="T56" fmla="*/ 24 w 72"/>
                <a:gd name="T57" fmla="*/ 96 h 108"/>
                <a:gd name="T58" fmla="*/ 12 w 72"/>
                <a:gd name="T59" fmla="*/ 90 h 108"/>
                <a:gd name="T60" fmla="*/ 12 w 72"/>
                <a:gd name="T61" fmla="*/ 78 h 108"/>
                <a:gd name="T62" fmla="*/ 12 w 72"/>
                <a:gd name="T63" fmla="*/ 66 h 108"/>
                <a:gd name="T64" fmla="*/ 12 w 72"/>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latin typeface="Tahoma" charset="0"/>
                <a:ea typeface="ＭＳ Ｐゴシック"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7" name="Freeform 35"/>
            <p:cNvSpPr>
              <a:spLocks/>
            </p:cNvSpPr>
            <p:nvPr/>
          </p:nvSpPr>
          <p:spPr bwMode="ltGray">
            <a:xfrm>
              <a:off x="4306" y="1529"/>
              <a:ext cx="252" cy="1576"/>
            </a:xfrm>
            <a:custGeom>
              <a:avLst/>
              <a:gdLst>
                <a:gd name="T0" fmla="*/ 252 w 252"/>
                <a:gd name="T1" fmla="*/ 1576 h 1576"/>
                <a:gd name="T2" fmla="*/ 12 w 252"/>
                <a:gd name="T3" fmla="*/ 84 h 1576"/>
                <a:gd name="T4" fmla="*/ 12 w 252"/>
                <a:gd name="T5" fmla="*/ 60 h 1576"/>
                <a:gd name="T6" fmla="*/ 0 w 252"/>
                <a:gd name="T7" fmla="*/ 12 h 1576"/>
                <a:gd name="T8" fmla="*/ 72 w 252"/>
                <a:gd name="T9" fmla="*/ 0 h 1576"/>
                <a:gd name="T10" fmla="*/ 72 w 252"/>
                <a:gd name="T11" fmla="*/ 0 h 1576"/>
                <a:gd name="T12" fmla="*/ 78 w 252"/>
                <a:gd name="T13" fmla="*/ 48 h 1576"/>
                <a:gd name="T14" fmla="*/ 88 w 252"/>
                <a:gd name="T15" fmla="*/ 66 h 15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a:noFill/>
            </a:ln>
          </p:spPr>
          <p:txBody>
            <a:bodyPr/>
            <a:lstStyle/>
            <a:p>
              <a:pPr>
                <a:defRPr/>
              </a:pPr>
              <a:endParaRPr lang="en-US" sz="1800">
                <a:latin typeface="Tahoma" charset="0"/>
                <a:ea typeface="ＭＳ Ｐゴシック" charset="0"/>
              </a:endParaRPr>
            </a:p>
          </p:txBody>
        </p:sp>
        <p:sp>
          <p:nvSpPr>
            <p:cNvPr id="38" name="Freeform 36"/>
            <p:cNvSpPr>
              <a:spLocks/>
            </p:cNvSpPr>
            <p:nvPr/>
          </p:nvSpPr>
          <p:spPr bwMode="ltGray">
            <a:xfrm>
              <a:off x="4169" y="1421"/>
              <a:ext cx="317" cy="138"/>
            </a:xfrm>
            <a:custGeom>
              <a:avLst/>
              <a:gdLst>
                <a:gd name="T0" fmla="*/ 161 w 316"/>
                <a:gd name="T1" fmla="*/ 0 h 138"/>
                <a:gd name="T2" fmla="*/ 227 w 316"/>
                <a:gd name="T3" fmla="*/ 6 h 138"/>
                <a:gd name="T4" fmla="*/ 275 w 316"/>
                <a:gd name="T5" fmla="*/ 36 h 138"/>
                <a:gd name="T6" fmla="*/ 304 w 316"/>
                <a:gd name="T7" fmla="*/ 78 h 138"/>
                <a:gd name="T8" fmla="*/ 316 w 316"/>
                <a:gd name="T9" fmla="*/ 138 h 138"/>
                <a:gd name="T10" fmla="*/ 0 w 316"/>
                <a:gd name="T11" fmla="*/ 138 h 138"/>
                <a:gd name="T12" fmla="*/ 11 w 316"/>
                <a:gd name="T13" fmla="*/ 78 h 138"/>
                <a:gd name="T14" fmla="*/ 47 w 316"/>
                <a:gd name="T15" fmla="*/ 36 h 138"/>
                <a:gd name="T16" fmla="*/ 95 w 316"/>
                <a:gd name="T17" fmla="*/ 6 h 138"/>
                <a:gd name="T18" fmla="*/ 161 w 316"/>
                <a:gd name="T19" fmla="*/ 0 h 138"/>
                <a:gd name="T20" fmla="*/ 161 w 316"/>
                <a:gd name="T2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a:noFill/>
            </a:ln>
          </p:spPr>
          <p:txBody>
            <a:bodyPr/>
            <a:lstStyle/>
            <a:p>
              <a:pPr>
                <a:defRPr/>
              </a:pPr>
              <a:endParaRPr lang="en-US" sz="1800">
                <a:latin typeface="Tahoma" charset="0"/>
                <a:ea typeface="ＭＳ Ｐゴシック" charset="0"/>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a:lvl1pPr>
          </a:lstStyle>
          <a:p>
            <a:pPr lvl="0"/>
            <a:r>
              <a:rPr lang="en-US" noProof="0"/>
              <a:t>Click to edit Master title style</a:t>
            </a:r>
          </a:p>
        </p:txBody>
      </p:sp>
      <p:sp>
        <p:nvSpPr>
          <p:cNvPr id="39" name="Rectangle 37"/>
          <p:cNvSpPr>
            <a:spLocks noGrp="1" noChangeArrowheads="1"/>
          </p:cNvSpPr>
          <p:nvPr>
            <p:ph type="dt" sz="half" idx="10"/>
          </p:nvPr>
        </p:nvSpPr>
        <p:spPr/>
        <p:txBody>
          <a:bodyPr/>
          <a:lstStyle>
            <a:lvl1pPr>
              <a:defRPr/>
            </a:lvl1pPr>
          </a:lstStyle>
          <a:p>
            <a:endParaRPr lang="en-US" altLang="en-US"/>
          </a:p>
        </p:txBody>
      </p:sp>
      <p:sp>
        <p:nvSpPr>
          <p:cNvPr id="40" name="Rectangle 38"/>
          <p:cNvSpPr>
            <a:spLocks noGrp="1" noChangeArrowheads="1"/>
          </p:cNvSpPr>
          <p:nvPr>
            <p:ph type="ftr" sz="quarter" idx="11"/>
          </p:nvPr>
        </p:nvSpPr>
        <p:spPr/>
        <p:txBody>
          <a:bodyPr/>
          <a:lstStyle>
            <a:lvl1pPr>
              <a:defRPr/>
            </a:lvl1pPr>
          </a:lstStyle>
          <a:p>
            <a:endParaRPr lang="en-US" altLang="en-US"/>
          </a:p>
        </p:txBody>
      </p:sp>
      <p:sp>
        <p:nvSpPr>
          <p:cNvPr id="41" name="Rectangle 41"/>
          <p:cNvSpPr>
            <a:spLocks noGrp="1" noChangeArrowheads="1"/>
          </p:cNvSpPr>
          <p:nvPr>
            <p:ph type="sldNum" sz="quarter" idx="12"/>
          </p:nvPr>
        </p:nvSpPr>
        <p:spPr/>
        <p:txBody>
          <a:bodyPr/>
          <a:lstStyle>
            <a:lvl1pPr>
              <a:defRPr/>
            </a:lvl1pPr>
          </a:lstStyle>
          <a:p>
            <a:fld id="{6948F23F-E81B-434F-B06F-D28D25628116}" type="slidenum">
              <a:rPr lang="en-US" altLang="en-US"/>
              <a:pPr/>
              <a:t>‹#›</a:t>
            </a:fld>
            <a:endParaRPr lang="en-US" altLang="en-US"/>
          </a:p>
        </p:txBody>
      </p:sp>
    </p:spTree>
    <p:extLst>
      <p:ext uri="{BB962C8B-B14F-4D97-AF65-F5344CB8AC3E}">
        <p14:creationId xmlns:p14="http://schemas.microsoft.com/office/powerpoint/2010/main" val="2899242681"/>
      </p:ext>
    </p:extLst>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F5753369-7ED3-4FB6-8F42-F8CA85D85E15}" type="slidenum">
              <a:rPr lang="en-US" altLang="en-US"/>
              <a:pPr/>
              <a:t>‹#›</a:t>
            </a:fld>
            <a:endParaRPr lang="en-US" altLang="en-US"/>
          </a:p>
        </p:txBody>
      </p:sp>
    </p:spTree>
    <p:extLst>
      <p:ext uri="{BB962C8B-B14F-4D97-AF65-F5344CB8AC3E}">
        <p14:creationId xmlns:p14="http://schemas.microsoft.com/office/powerpoint/2010/main" val="2467429397"/>
      </p:ext>
    </p:extLst>
  </p:cSld>
  <p:clrMapOvr>
    <a:masterClrMapping/>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E1E263AD-41CB-4647-A7CF-135760EAEF85}" type="slidenum">
              <a:rPr lang="en-US" altLang="en-US"/>
              <a:pPr/>
              <a:t>‹#›</a:t>
            </a:fld>
            <a:endParaRPr lang="en-US" altLang="en-US"/>
          </a:p>
        </p:txBody>
      </p:sp>
    </p:spTree>
    <p:extLst>
      <p:ext uri="{BB962C8B-B14F-4D97-AF65-F5344CB8AC3E}">
        <p14:creationId xmlns:p14="http://schemas.microsoft.com/office/powerpoint/2010/main" val="1242851219"/>
      </p:ext>
    </p:extLst>
  </p:cSld>
  <p:clrMapOvr>
    <a:masterClrMapping/>
  </p:clrMapOvr>
</p:sldLayout>
</file>

<file path=ppt/slideLayouts/slideLayout9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2C365239-1213-473E-9255-AC57EA213C2D}" type="slidenum">
              <a:rPr lang="en-US" altLang="en-US"/>
              <a:pPr/>
              <a:t>‹#›</a:t>
            </a:fld>
            <a:endParaRPr lang="en-US" altLang="en-US"/>
          </a:p>
        </p:txBody>
      </p:sp>
    </p:spTree>
    <p:extLst>
      <p:ext uri="{BB962C8B-B14F-4D97-AF65-F5344CB8AC3E}">
        <p14:creationId xmlns:p14="http://schemas.microsoft.com/office/powerpoint/2010/main" val="2697333062"/>
      </p:ext>
    </p:extLst>
  </p:cSld>
  <p:clrMapOvr>
    <a:masterClrMapping/>
  </p:clrMapOvr>
</p:sldLayout>
</file>

<file path=ppt/slideLayouts/slideLayout9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endParaRPr lang="en-US" altLang="en-US"/>
          </a:p>
        </p:txBody>
      </p:sp>
      <p:sp>
        <p:nvSpPr>
          <p:cNvPr id="8" name="Rectangle 40"/>
          <p:cNvSpPr>
            <a:spLocks noGrp="1" noChangeArrowheads="1"/>
          </p:cNvSpPr>
          <p:nvPr>
            <p:ph type="ftr" sz="quarter" idx="11"/>
          </p:nvPr>
        </p:nvSpPr>
        <p:spPr>
          <a:ln/>
        </p:spPr>
        <p:txBody>
          <a:bodyPr/>
          <a:lstStyle>
            <a:lvl1pPr>
              <a:defRPr/>
            </a:lvl1pPr>
          </a:lstStyle>
          <a:p>
            <a:endParaRPr lang="en-US" altLang="en-US"/>
          </a:p>
        </p:txBody>
      </p:sp>
      <p:sp>
        <p:nvSpPr>
          <p:cNvPr id="9" name="Rectangle 41"/>
          <p:cNvSpPr>
            <a:spLocks noGrp="1" noChangeArrowheads="1"/>
          </p:cNvSpPr>
          <p:nvPr>
            <p:ph type="sldNum" sz="quarter" idx="12"/>
          </p:nvPr>
        </p:nvSpPr>
        <p:spPr>
          <a:ln/>
        </p:spPr>
        <p:txBody>
          <a:bodyPr/>
          <a:lstStyle>
            <a:lvl1pPr>
              <a:defRPr/>
            </a:lvl1pPr>
          </a:lstStyle>
          <a:p>
            <a:fld id="{1B911612-A5E9-407E-A9F9-E01031397C06}" type="slidenum">
              <a:rPr lang="en-US" altLang="en-US"/>
              <a:pPr/>
              <a:t>‹#›</a:t>
            </a:fld>
            <a:endParaRPr lang="en-US" altLang="en-US"/>
          </a:p>
        </p:txBody>
      </p:sp>
    </p:spTree>
    <p:extLst>
      <p:ext uri="{BB962C8B-B14F-4D97-AF65-F5344CB8AC3E}">
        <p14:creationId xmlns:p14="http://schemas.microsoft.com/office/powerpoint/2010/main" val="3719637945"/>
      </p:ext>
    </p:extLst>
  </p:cSld>
  <p:clrMapOvr>
    <a:masterClrMapping/>
  </p:clrMapOvr>
</p:sldLayout>
</file>

<file path=ppt/slideLayouts/slideLayout9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endParaRPr lang="en-US" altLang="en-US"/>
          </a:p>
        </p:txBody>
      </p:sp>
      <p:sp>
        <p:nvSpPr>
          <p:cNvPr id="4" name="Rectangle 40"/>
          <p:cNvSpPr>
            <a:spLocks noGrp="1" noChangeArrowheads="1"/>
          </p:cNvSpPr>
          <p:nvPr>
            <p:ph type="ftr" sz="quarter" idx="11"/>
          </p:nvPr>
        </p:nvSpPr>
        <p:spPr>
          <a:ln/>
        </p:spPr>
        <p:txBody>
          <a:bodyPr/>
          <a:lstStyle>
            <a:lvl1pPr>
              <a:defRPr/>
            </a:lvl1pPr>
          </a:lstStyle>
          <a:p>
            <a:endParaRPr lang="en-US" altLang="en-US"/>
          </a:p>
        </p:txBody>
      </p:sp>
      <p:sp>
        <p:nvSpPr>
          <p:cNvPr id="5" name="Rectangle 41"/>
          <p:cNvSpPr>
            <a:spLocks noGrp="1" noChangeArrowheads="1"/>
          </p:cNvSpPr>
          <p:nvPr>
            <p:ph type="sldNum" sz="quarter" idx="12"/>
          </p:nvPr>
        </p:nvSpPr>
        <p:spPr>
          <a:ln/>
        </p:spPr>
        <p:txBody>
          <a:bodyPr/>
          <a:lstStyle>
            <a:lvl1pPr>
              <a:defRPr/>
            </a:lvl1pPr>
          </a:lstStyle>
          <a:p>
            <a:fld id="{008FA004-66FB-49BC-B40C-8BA62E9FADB6}" type="slidenum">
              <a:rPr lang="en-US" altLang="en-US"/>
              <a:pPr/>
              <a:t>‹#›</a:t>
            </a:fld>
            <a:endParaRPr lang="en-US" altLang="en-US"/>
          </a:p>
        </p:txBody>
      </p:sp>
    </p:spTree>
    <p:extLst>
      <p:ext uri="{BB962C8B-B14F-4D97-AF65-F5344CB8AC3E}">
        <p14:creationId xmlns:p14="http://schemas.microsoft.com/office/powerpoint/2010/main" val="1075523052"/>
      </p:ext>
    </p:extLst>
  </p:cSld>
  <p:clrMapOvr>
    <a:masterClrMapping/>
  </p:clrMapOvr>
</p:sldLayout>
</file>

<file path=ppt/slideLayouts/slideLayout9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endParaRPr lang="en-US" altLang="en-US"/>
          </a:p>
        </p:txBody>
      </p:sp>
      <p:sp>
        <p:nvSpPr>
          <p:cNvPr id="3" name="Rectangle 40"/>
          <p:cNvSpPr>
            <a:spLocks noGrp="1" noChangeArrowheads="1"/>
          </p:cNvSpPr>
          <p:nvPr>
            <p:ph type="ftr" sz="quarter" idx="11"/>
          </p:nvPr>
        </p:nvSpPr>
        <p:spPr>
          <a:ln/>
        </p:spPr>
        <p:txBody>
          <a:bodyPr/>
          <a:lstStyle>
            <a:lvl1pPr>
              <a:defRPr/>
            </a:lvl1pPr>
          </a:lstStyle>
          <a:p>
            <a:endParaRPr lang="en-US" altLang="en-US"/>
          </a:p>
        </p:txBody>
      </p:sp>
      <p:sp>
        <p:nvSpPr>
          <p:cNvPr id="4" name="Rectangle 41"/>
          <p:cNvSpPr>
            <a:spLocks noGrp="1" noChangeArrowheads="1"/>
          </p:cNvSpPr>
          <p:nvPr>
            <p:ph type="sldNum" sz="quarter" idx="12"/>
          </p:nvPr>
        </p:nvSpPr>
        <p:spPr>
          <a:ln/>
        </p:spPr>
        <p:txBody>
          <a:bodyPr/>
          <a:lstStyle>
            <a:lvl1pPr>
              <a:defRPr/>
            </a:lvl1pPr>
          </a:lstStyle>
          <a:p>
            <a:fld id="{FD2993FC-CABF-444D-B39C-7ECEEDB3485C}" type="slidenum">
              <a:rPr lang="en-US" altLang="en-US"/>
              <a:pPr/>
              <a:t>‹#›</a:t>
            </a:fld>
            <a:endParaRPr lang="en-US" altLang="en-US"/>
          </a:p>
        </p:txBody>
      </p:sp>
    </p:spTree>
    <p:extLst>
      <p:ext uri="{BB962C8B-B14F-4D97-AF65-F5344CB8AC3E}">
        <p14:creationId xmlns:p14="http://schemas.microsoft.com/office/powerpoint/2010/main" val="411053101"/>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8/1/20</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463047615"/>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5E38A34C-12A2-4ED1-A3D8-C094289E2F12}" type="slidenum">
              <a:rPr lang="en-US" altLang="en-US"/>
              <a:pPr/>
              <a:t>‹#›</a:t>
            </a:fld>
            <a:endParaRPr lang="en-US" altLang="en-US"/>
          </a:p>
        </p:txBody>
      </p:sp>
    </p:spTree>
    <p:extLst>
      <p:ext uri="{BB962C8B-B14F-4D97-AF65-F5344CB8AC3E}">
        <p14:creationId xmlns:p14="http://schemas.microsoft.com/office/powerpoint/2010/main" val="3578277900"/>
      </p:ext>
    </p:extLst>
  </p:cSld>
  <p:clrMapOvr>
    <a:masterClrMapping/>
  </p:clrMapOvr>
</p:sldLayout>
</file>

<file path=ppt/slideLayouts/slideLayout9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620B0DD6-5FA3-4683-832B-497FCDA5FC4E}" type="slidenum">
              <a:rPr lang="en-US" altLang="en-US"/>
              <a:pPr/>
              <a:t>‹#›</a:t>
            </a:fld>
            <a:endParaRPr lang="en-US" altLang="en-US"/>
          </a:p>
        </p:txBody>
      </p:sp>
    </p:spTree>
    <p:extLst>
      <p:ext uri="{BB962C8B-B14F-4D97-AF65-F5344CB8AC3E}">
        <p14:creationId xmlns:p14="http://schemas.microsoft.com/office/powerpoint/2010/main" val="2597753001"/>
      </p:ext>
    </p:extLst>
  </p:cSld>
  <p:clrMapOvr>
    <a:masterClrMapping/>
  </p:clrMapOvr>
</p:sldLayout>
</file>

<file path=ppt/slideLayouts/slideLayout9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D8B3A5BB-0EA4-41D5-BB80-DC1E32EDAF8F}" type="slidenum">
              <a:rPr lang="en-US" altLang="en-US"/>
              <a:pPr/>
              <a:t>‹#›</a:t>
            </a:fld>
            <a:endParaRPr lang="en-US" altLang="en-US"/>
          </a:p>
        </p:txBody>
      </p:sp>
    </p:spTree>
    <p:extLst>
      <p:ext uri="{BB962C8B-B14F-4D97-AF65-F5344CB8AC3E}">
        <p14:creationId xmlns:p14="http://schemas.microsoft.com/office/powerpoint/2010/main" val="2418728199"/>
      </p:ext>
    </p:extLst>
  </p:cSld>
  <p:clrMapOvr>
    <a:masterClrMapping/>
  </p:clrMapOvr>
</p:sldLayout>
</file>

<file path=ppt/slideLayouts/slideLayout9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685F67DE-0A8F-4A6C-8EF5-E3EED9F99A71}" type="slidenum">
              <a:rPr lang="en-US" altLang="en-US"/>
              <a:pPr/>
              <a:t>‹#›</a:t>
            </a:fld>
            <a:endParaRPr lang="en-US" altLang="en-US"/>
          </a:p>
        </p:txBody>
      </p:sp>
    </p:spTree>
    <p:extLst>
      <p:ext uri="{BB962C8B-B14F-4D97-AF65-F5344CB8AC3E}">
        <p14:creationId xmlns:p14="http://schemas.microsoft.com/office/powerpoint/2010/main" val="812678026"/>
      </p:ext>
    </p:extLst>
  </p:cSld>
  <p:clrMapOvr>
    <a:masterClrMapping/>
  </p:clrMapOvr>
</p:sldLayout>
</file>

<file path=ppt/slideLayouts/slideLayout994.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endParaRPr lang="en-US" altLang="en-US"/>
          </a:p>
        </p:txBody>
      </p:sp>
      <p:sp>
        <p:nvSpPr>
          <p:cNvPr id="7" name="Rectangle 40"/>
          <p:cNvSpPr>
            <a:spLocks noGrp="1" noChangeArrowheads="1"/>
          </p:cNvSpPr>
          <p:nvPr>
            <p:ph type="ftr" sz="quarter" idx="11"/>
          </p:nvPr>
        </p:nvSpPr>
        <p:spPr>
          <a:ln/>
        </p:spPr>
        <p:txBody>
          <a:bodyPr/>
          <a:lstStyle>
            <a:lvl1pPr>
              <a:defRPr/>
            </a:lvl1pPr>
          </a:lstStyle>
          <a:p>
            <a:endParaRPr lang="en-US" altLang="en-US"/>
          </a:p>
        </p:txBody>
      </p:sp>
      <p:sp>
        <p:nvSpPr>
          <p:cNvPr id="8" name="Rectangle 41"/>
          <p:cNvSpPr>
            <a:spLocks noGrp="1" noChangeArrowheads="1"/>
          </p:cNvSpPr>
          <p:nvPr>
            <p:ph type="sldNum" sz="quarter" idx="12"/>
          </p:nvPr>
        </p:nvSpPr>
        <p:spPr>
          <a:ln/>
        </p:spPr>
        <p:txBody>
          <a:bodyPr/>
          <a:lstStyle>
            <a:lvl1pPr>
              <a:defRPr/>
            </a:lvl1pPr>
          </a:lstStyle>
          <a:p>
            <a:fld id="{0F9EC5FA-43F2-4084-91CD-128863671F95}" type="slidenum">
              <a:rPr lang="en-US" altLang="en-US"/>
              <a:pPr/>
              <a:t>‹#›</a:t>
            </a:fld>
            <a:endParaRPr lang="en-US" altLang="en-US"/>
          </a:p>
        </p:txBody>
      </p:sp>
    </p:spTree>
    <p:extLst>
      <p:ext uri="{BB962C8B-B14F-4D97-AF65-F5344CB8AC3E}">
        <p14:creationId xmlns:p14="http://schemas.microsoft.com/office/powerpoint/2010/main" val="1555320825"/>
      </p:ext>
    </p:extLst>
  </p:cSld>
  <p:clrMapOvr>
    <a:masterClrMapping/>
  </p:clrMapOvr>
</p:sldLayout>
</file>

<file path=ppt/slideLayouts/slideLayout99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BB901523-EB10-49F7-899F-E52F32CAC3EC}" type="slidenum">
              <a:rPr lang="en-US" altLang="en-US"/>
              <a:pPr/>
              <a:t>‹#›</a:t>
            </a:fld>
            <a:endParaRPr lang="en-US" altLang="en-US"/>
          </a:p>
        </p:txBody>
      </p:sp>
    </p:spTree>
    <p:extLst>
      <p:ext uri="{BB962C8B-B14F-4D97-AF65-F5344CB8AC3E}">
        <p14:creationId xmlns:p14="http://schemas.microsoft.com/office/powerpoint/2010/main" val="1413400853"/>
      </p:ext>
    </p:extLst>
  </p:cSld>
  <p:clrMapOvr>
    <a:masterClrMapping/>
  </p:clrMapOvr>
</p:sldLayout>
</file>

<file path=ppt/slideLayouts/slideLayout9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endParaRPr lang="en-US" altLang="en-US"/>
          </a:p>
        </p:txBody>
      </p:sp>
      <p:sp>
        <p:nvSpPr>
          <p:cNvPr id="5" name="Rectangle 5"/>
          <p:cNvSpPr>
            <a:spLocks noGrp="1" noChangeArrowheads="1"/>
          </p:cNvSpPr>
          <p:nvPr>
            <p:ph type="ftr" sz="quarter" idx="11"/>
          </p:nvPr>
        </p:nvSpPr>
        <p:spPr/>
        <p:txBody>
          <a:bodyPr/>
          <a:lstStyle>
            <a:lvl1pPr>
              <a:defRPr/>
            </a:lvl1pPr>
          </a:lstStyle>
          <a:p>
            <a:endParaRPr lang="en-US" altLang="en-US"/>
          </a:p>
        </p:txBody>
      </p:sp>
      <p:sp>
        <p:nvSpPr>
          <p:cNvPr id="6" name="Rectangle 6"/>
          <p:cNvSpPr>
            <a:spLocks noGrp="1" noChangeArrowheads="1"/>
          </p:cNvSpPr>
          <p:nvPr>
            <p:ph type="sldNum" sz="quarter" idx="12"/>
          </p:nvPr>
        </p:nvSpPr>
        <p:spPr/>
        <p:txBody>
          <a:bodyPr/>
          <a:lstStyle>
            <a:lvl1pPr>
              <a:defRPr>
                <a:latin typeface="Tahoma" pitchFamily="34" charset="0"/>
              </a:defRPr>
            </a:lvl1pPr>
          </a:lstStyle>
          <a:p>
            <a:fld id="{EA14E113-536E-42F8-8816-A9E431858C19}" type="slidenum">
              <a:rPr lang="en-US" altLang="en-US"/>
              <a:pPr/>
              <a:t>‹#›</a:t>
            </a:fld>
            <a:endParaRPr lang="en-US" altLang="en-US"/>
          </a:p>
        </p:txBody>
      </p:sp>
    </p:spTree>
    <p:extLst>
      <p:ext uri="{BB962C8B-B14F-4D97-AF65-F5344CB8AC3E}">
        <p14:creationId xmlns:p14="http://schemas.microsoft.com/office/powerpoint/2010/main" val="542903773"/>
      </p:ext>
    </p:extLst>
  </p:cSld>
  <p:clrMapOvr>
    <a:masterClrMapping/>
  </p:clrMapOvr>
  <p:transition spd="med">
    <p:randomBar dir="vert"/>
  </p:transition>
</p:sldLayout>
</file>

<file path=ppt/slideLayouts/slideLayout9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endParaRPr lang="en-US" altLang="en-US"/>
          </a:p>
        </p:txBody>
      </p:sp>
      <p:sp>
        <p:nvSpPr>
          <p:cNvPr id="5" name="Rectangle 5"/>
          <p:cNvSpPr>
            <a:spLocks noGrp="1" noChangeArrowheads="1"/>
          </p:cNvSpPr>
          <p:nvPr>
            <p:ph type="ftr" sz="quarter" idx="11"/>
          </p:nvPr>
        </p:nvSpPr>
        <p:spPr/>
        <p:txBody>
          <a:bodyPr/>
          <a:lstStyle>
            <a:lvl1pPr>
              <a:defRPr/>
            </a:lvl1pPr>
          </a:lstStyle>
          <a:p>
            <a:endParaRPr lang="en-US" altLang="en-US"/>
          </a:p>
        </p:txBody>
      </p:sp>
      <p:sp>
        <p:nvSpPr>
          <p:cNvPr id="6" name="Rectangle 6"/>
          <p:cNvSpPr>
            <a:spLocks noGrp="1" noChangeArrowheads="1"/>
          </p:cNvSpPr>
          <p:nvPr>
            <p:ph type="sldNum" sz="quarter" idx="12"/>
          </p:nvPr>
        </p:nvSpPr>
        <p:spPr/>
        <p:txBody>
          <a:bodyPr/>
          <a:lstStyle>
            <a:lvl1pPr>
              <a:defRPr>
                <a:latin typeface="Tahoma" pitchFamily="34" charset="0"/>
              </a:defRPr>
            </a:lvl1pPr>
          </a:lstStyle>
          <a:p>
            <a:fld id="{9CF9F91E-5823-4277-B9AF-01CB694111E3}" type="slidenum">
              <a:rPr lang="en-US" altLang="en-US"/>
              <a:pPr/>
              <a:t>‹#›</a:t>
            </a:fld>
            <a:endParaRPr lang="en-US" altLang="en-US"/>
          </a:p>
        </p:txBody>
      </p:sp>
    </p:spTree>
    <p:extLst>
      <p:ext uri="{BB962C8B-B14F-4D97-AF65-F5344CB8AC3E}">
        <p14:creationId xmlns:p14="http://schemas.microsoft.com/office/powerpoint/2010/main" val="689778912"/>
      </p:ext>
    </p:extLst>
  </p:cSld>
  <p:clrMapOvr>
    <a:masterClrMapping/>
  </p:clrMapOvr>
  <p:transition spd="med">
    <p:randomBar dir="vert"/>
  </p:transition>
</p:sldLayout>
</file>

<file path=ppt/slideLayouts/slideLayout9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endParaRPr lang="en-US" altLang="en-US"/>
          </a:p>
        </p:txBody>
      </p:sp>
      <p:sp>
        <p:nvSpPr>
          <p:cNvPr id="5" name="Rectangle 5"/>
          <p:cNvSpPr>
            <a:spLocks noGrp="1" noChangeArrowheads="1"/>
          </p:cNvSpPr>
          <p:nvPr>
            <p:ph type="ftr" sz="quarter" idx="11"/>
          </p:nvPr>
        </p:nvSpPr>
        <p:spPr/>
        <p:txBody>
          <a:bodyPr/>
          <a:lstStyle>
            <a:lvl1pPr>
              <a:defRPr/>
            </a:lvl1pPr>
          </a:lstStyle>
          <a:p>
            <a:endParaRPr lang="en-US" altLang="en-US"/>
          </a:p>
        </p:txBody>
      </p:sp>
      <p:sp>
        <p:nvSpPr>
          <p:cNvPr id="6" name="Rectangle 6"/>
          <p:cNvSpPr>
            <a:spLocks noGrp="1" noChangeArrowheads="1"/>
          </p:cNvSpPr>
          <p:nvPr>
            <p:ph type="sldNum" sz="quarter" idx="12"/>
          </p:nvPr>
        </p:nvSpPr>
        <p:spPr/>
        <p:txBody>
          <a:bodyPr/>
          <a:lstStyle>
            <a:lvl1pPr>
              <a:defRPr>
                <a:latin typeface="Tahoma" pitchFamily="34" charset="0"/>
              </a:defRPr>
            </a:lvl1pPr>
          </a:lstStyle>
          <a:p>
            <a:fld id="{CD0356B1-B270-458C-9268-E07BDE71D865}" type="slidenum">
              <a:rPr lang="en-US" altLang="en-US"/>
              <a:pPr/>
              <a:t>‹#›</a:t>
            </a:fld>
            <a:endParaRPr lang="en-US" altLang="en-US"/>
          </a:p>
        </p:txBody>
      </p:sp>
    </p:spTree>
    <p:extLst>
      <p:ext uri="{BB962C8B-B14F-4D97-AF65-F5344CB8AC3E}">
        <p14:creationId xmlns:p14="http://schemas.microsoft.com/office/powerpoint/2010/main" val="1500404275"/>
      </p:ext>
    </p:extLst>
  </p:cSld>
  <p:clrMapOvr>
    <a:masterClrMapping/>
  </p:clrMapOvr>
  <p:transition spd="med">
    <p:randomBar dir="vert"/>
  </p:transition>
</p:sldLayout>
</file>

<file path=ppt/slideLayouts/slideLayout9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endParaRPr lang="en-US" altLang="en-US"/>
          </a:p>
        </p:txBody>
      </p:sp>
      <p:sp>
        <p:nvSpPr>
          <p:cNvPr id="6" name="Rectangle 5"/>
          <p:cNvSpPr>
            <a:spLocks noGrp="1" noChangeArrowheads="1"/>
          </p:cNvSpPr>
          <p:nvPr>
            <p:ph type="ftr" sz="quarter" idx="11"/>
          </p:nvPr>
        </p:nvSpPr>
        <p:spPr/>
        <p:txBody>
          <a:bodyPr/>
          <a:lstStyle>
            <a:lvl1pPr>
              <a:defRPr/>
            </a:lvl1pPr>
          </a:lstStyle>
          <a:p>
            <a:endParaRPr lang="en-US" altLang="en-US"/>
          </a:p>
        </p:txBody>
      </p:sp>
      <p:sp>
        <p:nvSpPr>
          <p:cNvPr id="7" name="Rectangle 6"/>
          <p:cNvSpPr>
            <a:spLocks noGrp="1" noChangeArrowheads="1"/>
          </p:cNvSpPr>
          <p:nvPr>
            <p:ph type="sldNum" sz="quarter" idx="12"/>
          </p:nvPr>
        </p:nvSpPr>
        <p:spPr/>
        <p:txBody>
          <a:bodyPr/>
          <a:lstStyle>
            <a:lvl1pPr>
              <a:defRPr>
                <a:latin typeface="Tahoma" pitchFamily="34" charset="0"/>
              </a:defRPr>
            </a:lvl1pPr>
          </a:lstStyle>
          <a:p>
            <a:fld id="{3512B086-915F-4EA7-8F76-C79799EF3D7F}" type="slidenum">
              <a:rPr lang="en-US" altLang="en-US"/>
              <a:pPr/>
              <a:t>‹#›</a:t>
            </a:fld>
            <a:endParaRPr lang="en-US" altLang="en-US"/>
          </a:p>
        </p:txBody>
      </p:sp>
    </p:spTree>
    <p:extLst>
      <p:ext uri="{BB962C8B-B14F-4D97-AF65-F5344CB8AC3E}">
        <p14:creationId xmlns:p14="http://schemas.microsoft.com/office/powerpoint/2010/main" val="2825881228"/>
      </p:ext>
    </p:extLst>
  </p:cSld>
  <p:clrMapOvr>
    <a:masterClrMapping/>
  </p:clrMapOvr>
  <p:transition spd="med">
    <p:randomBar dir="vert"/>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2" Type="http://schemas.openxmlformats.org/officeDocument/2006/relationships/theme" Target="../theme/theme10.xml"/><Relationship Id="rId1" Type="http://schemas.openxmlformats.org/officeDocument/2006/relationships/slideLayout" Target="../slideLayouts/slideLayout73.xml"/></Relationships>
</file>

<file path=ppt/slideMasters/_rels/slideMaster100.xml.rels><?xml version="1.0" encoding="UTF-8" standalone="yes"?>
<Relationships xmlns="http://schemas.openxmlformats.org/package/2006/relationships"><Relationship Id="rId8" Type="http://schemas.openxmlformats.org/officeDocument/2006/relationships/slideLayout" Target="../slideLayouts/slideLayout1041.xml"/><Relationship Id="rId3" Type="http://schemas.openxmlformats.org/officeDocument/2006/relationships/slideLayout" Target="../slideLayouts/slideLayout1036.xml"/><Relationship Id="rId7" Type="http://schemas.openxmlformats.org/officeDocument/2006/relationships/slideLayout" Target="../slideLayouts/slideLayout1040.xml"/><Relationship Id="rId12" Type="http://schemas.openxmlformats.org/officeDocument/2006/relationships/theme" Target="../theme/theme100.xml"/><Relationship Id="rId2" Type="http://schemas.openxmlformats.org/officeDocument/2006/relationships/slideLayout" Target="../slideLayouts/slideLayout1035.xml"/><Relationship Id="rId1" Type="http://schemas.openxmlformats.org/officeDocument/2006/relationships/slideLayout" Target="../slideLayouts/slideLayout1034.xml"/><Relationship Id="rId6" Type="http://schemas.openxmlformats.org/officeDocument/2006/relationships/slideLayout" Target="../slideLayouts/slideLayout1039.xml"/><Relationship Id="rId11" Type="http://schemas.openxmlformats.org/officeDocument/2006/relationships/slideLayout" Target="../slideLayouts/slideLayout1044.xml"/><Relationship Id="rId5" Type="http://schemas.openxmlformats.org/officeDocument/2006/relationships/slideLayout" Target="../slideLayouts/slideLayout1038.xml"/><Relationship Id="rId10" Type="http://schemas.openxmlformats.org/officeDocument/2006/relationships/slideLayout" Target="../slideLayouts/slideLayout1043.xml"/><Relationship Id="rId4" Type="http://schemas.openxmlformats.org/officeDocument/2006/relationships/slideLayout" Target="../slideLayouts/slideLayout1037.xml"/><Relationship Id="rId9" Type="http://schemas.openxmlformats.org/officeDocument/2006/relationships/slideLayout" Target="../slideLayouts/slideLayout1042.xml"/></Relationships>
</file>

<file path=ppt/slideMasters/_rels/slideMaster101.xml.rels><?xml version="1.0" encoding="UTF-8" standalone="yes"?>
<Relationships xmlns="http://schemas.openxmlformats.org/package/2006/relationships"><Relationship Id="rId8" Type="http://schemas.openxmlformats.org/officeDocument/2006/relationships/slideLayout" Target="../slideLayouts/slideLayout1052.xml"/><Relationship Id="rId3" Type="http://schemas.openxmlformats.org/officeDocument/2006/relationships/slideLayout" Target="../slideLayouts/slideLayout1047.xml"/><Relationship Id="rId7" Type="http://schemas.openxmlformats.org/officeDocument/2006/relationships/slideLayout" Target="../slideLayouts/slideLayout1051.xml"/><Relationship Id="rId12" Type="http://schemas.openxmlformats.org/officeDocument/2006/relationships/theme" Target="../theme/theme101.xml"/><Relationship Id="rId2" Type="http://schemas.openxmlformats.org/officeDocument/2006/relationships/slideLayout" Target="../slideLayouts/slideLayout1046.xml"/><Relationship Id="rId1" Type="http://schemas.openxmlformats.org/officeDocument/2006/relationships/slideLayout" Target="../slideLayouts/slideLayout1045.xml"/><Relationship Id="rId6" Type="http://schemas.openxmlformats.org/officeDocument/2006/relationships/slideLayout" Target="../slideLayouts/slideLayout1050.xml"/><Relationship Id="rId11" Type="http://schemas.openxmlformats.org/officeDocument/2006/relationships/slideLayout" Target="../slideLayouts/slideLayout1055.xml"/><Relationship Id="rId5" Type="http://schemas.openxmlformats.org/officeDocument/2006/relationships/slideLayout" Target="../slideLayouts/slideLayout1049.xml"/><Relationship Id="rId10" Type="http://schemas.openxmlformats.org/officeDocument/2006/relationships/slideLayout" Target="../slideLayouts/slideLayout1054.xml"/><Relationship Id="rId4" Type="http://schemas.openxmlformats.org/officeDocument/2006/relationships/slideLayout" Target="../slideLayouts/slideLayout1048.xml"/><Relationship Id="rId9" Type="http://schemas.openxmlformats.org/officeDocument/2006/relationships/slideLayout" Target="../slideLayouts/slideLayout1053.xml"/></Relationships>
</file>

<file path=ppt/slideMasters/_rels/slideMaster102.xml.rels><?xml version="1.0" encoding="UTF-8" standalone="yes"?>
<Relationships xmlns="http://schemas.openxmlformats.org/package/2006/relationships"><Relationship Id="rId8" Type="http://schemas.openxmlformats.org/officeDocument/2006/relationships/slideLayout" Target="../slideLayouts/slideLayout1063.xml"/><Relationship Id="rId13" Type="http://schemas.openxmlformats.org/officeDocument/2006/relationships/slideLayout" Target="../slideLayouts/slideLayout1068.xml"/><Relationship Id="rId3" Type="http://schemas.openxmlformats.org/officeDocument/2006/relationships/slideLayout" Target="../slideLayouts/slideLayout1058.xml"/><Relationship Id="rId7" Type="http://schemas.openxmlformats.org/officeDocument/2006/relationships/slideLayout" Target="../slideLayouts/slideLayout1062.xml"/><Relationship Id="rId12" Type="http://schemas.openxmlformats.org/officeDocument/2006/relationships/slideLayout" Target="../slideLayouts/slideLayout1067.xml"/><Relationship Id="rId2" Type="http://schemas.openxmlformats.org/officeDocument/2006/relationships/slideLayout" Target="../slideLayouts/slideLayout1057.xml"/><Relationship Id="rId1" Type="http://schemas.openxmlformats.org/officeDocument/2006/relationships/slideLayout" Target="../slideLayouts/slideLayout1056.xml"/><Relationship Id="rId6" Type="http://schemas.openxmlformats.org/officeDocument/2006/relationships/slideLayout" Target="../slideLayouts/slideLayout1061.xml"/><Relationship Id="rId11" Type="http://schemas.openxmlformats.org/officeDocument/2006/relationships/slideLayout" Target="../slideLayouts/slideLayout1066.xml"/><Relationship Id="rId5" Type="http://schemas.openxmlformats.org/officeDocument/2006/relationships/slideLayout" Target="../slideLayouts/slideLayout1060.xml"/><Relationship Id="rId15" Type="http://schemas.openxmlformats.org/officeDocument/2006/relationships/image" Target="../media/image5.jpeg"/><Relationship Id="rId10" Type="http://schemas.openxmlformats.org/officeDocument/2006/relationships/slideLayout" Target="../slideLayouts/slideLayout1065.xml"/><Relationship Id="rId4" Type="http://schemas.openxmlformats.org/officeDocument/2006/relationships/slideLayout" Target="../slideLayouts/slideLayout1059.xml"/><Relationship Id="rId9" Type="http://schemas.openxmlformats.org/officeDocument/2006/relationships/slideLayout" Target="../slideLayouts/slideLayout1064.xml"/><Relationship Id="rId14" Type="http://schemas.openxmlformats.org/officeDocument/2006/relationships/theme" Target="../theme/theme102.xml"/></Relationships>
</file>

<file path=ppt/slideMasters/_rels/slideMaster103.xml.rels><?xml version="1.0" encoding="UTF-8" standalone="yes"?>
<Relationships xmlns="http://schemas.openxmlformats.org/package/2006/relationships"><Relationship Id="rId8" Type="http://schemas.openxmlformats.org/officeDocument/2006/relationships/slideLayout" Target="../slideLayouts/slideLayout1076.xml"/><Relationship Id="rId3" Type="http://schemas.openxmlformats.org/officeDocument/2006/relationships/slideLayout" Target="../slideLayouts/slideLayout1071.xml"/><Relationship Id="rId7" Type="http://schemas.openxmlformats.org/officeDocument/2006/relationships/slideLayout" Target="../slideLayouts/slideLayout1075.xml"/><Relationship Id="rId12" Type="http://schemas.openxmlformats.org/officeDocument/2006/relationships/theme" Target="../theme/theme103.xml"/><Relationship Id="rId2" Type="http://schemas.openxmlformats.org/officeDocument/2006/relationships/slideLayout" Target="../slideLayouts/slideLayout1070.xml"/><Relationship Id="rId1" Type="http://schemas.openxmlformats.org/officeDocument/2006/relationships/slideLayout" Target="../slideLayouts/slideLayout1069.xml"/><Relationship Id="rId6" Type="http://schemas.openxmlformats.org/officeDocument/2006/relationships/slideLayout" Target="../slideLayouts/slideLayout1074.xml"/><Relationship Id="rId11" Type="http://schemas.openxmlformats.org/officeDocument/2006/relationships/slideLayout" Target="../slideLayouts/slideLayout1079.xml"/><Relationship Id="rId5" Type="http://schemas.openxmlformats.org/officeDocument/2006/relationships/slideLayout" Target="../slideLayouts/slideLayout1073.xml"/><Relationship Id="rId10" Type="http://schemas.openxmlformats.org/officeDocument/2006/relationships/slideLayout" Target="../slideLayouts/slideLayout1078.xml"/><Relationship Id="rId4" Type="http://schemas.openxmlformats.org/officeDocument/2006/relationships/slideLayout" Target="../slideLayouts/slideLayout1072.xml"/><Relationship Id="rId9" Type="http://schemas.openxmlformats.org/officeDocument/2006/relationships/slideLayout" Target="../slideLayouts/slideLayout1077.xml"/></Relationships>
</file>

<file path=ppt/slideMasters/_rels/slideMaster104.xml.rels><?xml version="1.0" encoding="UTF-8" standalone="yes"?>
<Relationships xmlns="http://schemas.openxmlformats.org/package/2006/relationships"><Relationship Id="rId8" Type="http://schemas.openxmlformats.org/officeDocument/2006/relationships/slideLayout" Target="../slideLayouts/slideLayout1087.xml"/><Relationship Id="rId3" Type="http://schemas.openxmlformats.org/officeDocument/2006/relationships/slideLayout" Target="../slideLayouts/slideLayout1082.xml"/><Relationship Id="rId7" Type="http://schemas.openxmlformats.org/officeDocument/2006/relationships/slideLayout" Target="../slideLayouts/slideLayout1086.xml"/><Relationship Id="rId12" Type="http://schemas.openxmlformats.org/officeDocument/2006/relationships/theme" Target="../theme/theme104.xml"/><Relationship Id="rId2" Type="http://schemas.openxmlformats.org/officeDocument/2006/relationships/slideLayout" Target="../slideLayouts/slideLayout1081.xml"/><Relationship Id="rId1" Type="http://schemas.openxmlformats.org/officeDocument/2006/relationships/slideLayout" Target="../slideLayouts/slideLayout1080.xml"/><Relationship Id="rId6" Type="http://schemas.openxmlformats.org/officeDocument/2006/relationships/slideLayout" Target="../slideLayouts/slideLayout1085.xml"/><Relationship Id="rId11" Type="http://schemas.openxmlformats.org/officeDocument/2006/relationships/slideLayout" Target="../slideLayouts/slideLayout1090.xml"/><Relationship Id="rId5" Type="http://schemas.openxmlformats.org/officeDocument/2006/relationships/slideLayout" Target="../slideLayouts/slideLayout1084.xml"/><Relationship Id="rId10" Type="http://schemas.openxmlformats.org/officeDocument/2006/relationships/slideLayout" Target="../slideLayouts/slideLayout1089.xml"/><Relationship Id="rId4" Type="http://schemas.openxmlformats.org/officeDocument/2006/relationships/slideLayout" Target="../slideLayouts/slideLayout1083.xml"/><Relationship Id="rId9" Type="http://schemas.openxmlformats.org/officeDocument/2006/relationships/slideLayout" Target="../slideLayouts/slideLayout1088.xml"/></Relationships>
</file>

<file path=ppt/slideMasters/_rels/slideMaster105.xml.rels><?xml version="1.0" encoding="UTF-8" standalone="yes"?>
<Relationships xmlns="http://schemas.openxmlformats.org/package/2006/relationships"><Relationship Id="rId8" Type="http://schemas.openxmlformats.org/officeDocument/2006/relationships/slideLayout" Target="../slideLayouts/slideLayout1098.xml"/><Relationship Id="rId3" Type="http://schemas.openxmlformats.org/officeDocument/2006/relationships/slideLayout" Target="../slideLayouts/slideLayout1093.xml"/><Relationship Id="rId7" Type="http://schemas.openxmlformats.org/officeDocument/2006/relationships/slideLayout" Target="../slideLayouts/slideLayout1097.xml"/><Relationship Id="rId12" Type="http://schemas.openxmlformats.org/officeDocument/2006/relationships/theme" Target="../theme/theme105.xml"/><Relationship Id="rId2" Type="http://schemas.openxmlformats.org/officeDocument/2006/relationships/slideLayout" Target="../slideLayouts/slideLayout1092.xml"/><Relationship Id="rId1" Type="http://schemas.openxmlformats.org/officeDocument/2006/relationships/slideLayout" Target="../slideLayouts/slideLayout1091.xml"/><Relationship Id="rId6" Type="http://schemas.openxmlformats.org/officeDocument/2006/relationships/slideLayout" Target="../slideLayouts/slideLayout1096.xml"/><Relationship Id="rId11" Type="http://schemas.openxmlformats.org/officeDocument/2006/relationships/slideLayout" Target="../slideLayouts/slideLayout1101.xml"/><Relationship Id="rId5" Type="http://schemas.openxmlformats.org/officeDocument/2006/relationships/slideLayout" Target="../slideLayouts/slideLayout1095.xml"/><Relationship Id="rId10" Type="http://schemas.openxmlformats.org/officeDocument/2006/relationships/slideLayout" Target="../slideLayouts/slideLayout1100.xml"/><Relationship Id="rId4" Type="http://schemas.openxmlformats.org/officeDocument/2006/relationships/slideLayout" Target="../slideLayouts/slideLayout1094.xml"/><Relationship Id="rId9" Type="http://schemas.openxmlformats.org/officeDocument/2006/relationships/slideLayout" Target="../slideLayouts/slideLayout1099.xml"/></Relationships>
</file>

<file path=ppt/slideMasters/_rels/slideMaster106.xml.rels><?xml version="1.0" encoding="UTF-8" standalone="yes"?>
<Relationships xmlns="http://schemas.openxmlformats.org/package/2006/relationships"><Relationship Id="rId8" Type="http://schemas.openxmlformats.org/officeDocument/2006/relationships/slideLayout" Target="../slideLayouts/slideLayout1109.xml"/><Relationship Id="rId3" Type="http://schemas.openxmlformats.org/officeDocument/2006/relationships/slideLayout" Target="../slideLayouts/slideLayout1104.xml"/><Relationship Id="rId7" Type="http://schemas.openxmlformats.org/officeDocument/2006/relationships/slideLayout" Target="../slideLayouts/slideLayout1108.xml"/><Relationship Id="rId12" Type="http://schemas.openxmlformats.org/officeDocument/2006/relationships/theme" Target="../theme/theme106.xml"/><Relationship Id="rId2" Type="http://schemas.openxmlformats.org/officeDocument/2006/relationships/slideLayout" Target="../slideLayouts/slideLayout1103.xml"/><Relationship Id="rId1" Type="http://schemas.openxmlformats.org/officeDocument/2006/relationships/slideLayout" Target="../slideLayouts/slideLayout1102.xml"/><Relationship Id="rId6" Type="http://schemas.openxmlformats.org/officeDocument/2006/relationships/slideLayout" Target="../slideLayouts/slideLayout1107.xml"/><Relationship Id="rId11" Type="http://schemas.openxmlformats.org/officeDocument/2006/relationships/slideLayout" Target="../slideLayouts/slideLayout1112.xml"/><Relationship Id="rId5" Type="http://schemas.openxmlformats.org/officeDocument/2006/relationships/slideLayout" Target="../slideLayouts/slideLayout1106.xml"/><Relationship Id="rId10" Type="http://schemas.openxmlformats.org/officeDocument/2006/relationships/slideLayout" Target="../slideLayouts/slideLayout1111.xml"/><Relationship Id="rId4" Type="http://schemas.openxmlformats.org/officeDocument/2006/relationships/slideLayout" Target="../slideLayouts/slideLayout1105.xml"/><Relationship Id="rId9" Type="http://schemas.openxmlformats.org/officeDocument/2006/relationships/slideLayout" Target="../slideLayouts/slideLayout1110.xml"/></Relationships>
</file>

<file path=ppt/slideMasters/_rels/slideMaster107.xml.rels><?xml version="1.0" encoding="UTF-8" standalone="yes"?>
<Relationships xmlns="http://schemas.openxmlformats.org/package/2006/relationships"><Relationship Id="rId8" Type="http://schemas.openxmlformats.org/officeDocument/2006/relationships/slideLayout" Target="../slideLayouts/slideLayout1120.xml"/><Relationship Id="rId3" Type="http://schemas.openxmlformats.org/officeDocument/2006/relationships/slideLayout" Target="../slideLayouts/slideLayout1115.xml"/><Relationship Id="rId7" Type="http://schemas.openxmlformats.org/officeDocument/2006/relationships/slideLayout" Target="../slideLayouts/slideLayout1119.xml"/><Relationship Id="rId12" Type="http://schemas.openxmlformats.org/officeDocument/2006/relationships/theme" Target="../theme/theme107.xml"/><Relationship Id="rId2" Type="http://schemas.openxmlformats.org/officeDocument/2006/relationships/slideLayout" Target="../slideLayouts/slideLayout1114.xml"/><Relationship Id="rId1" Type="http://schemas.openxmlformats.org/officeDocument/2006/relationships/slideLayout" Target="../slideLayouts/slideLayout1113.xml"/><Relationship Id="rId6" Type="http://schemas.openxmlformats.org/officeDocument/2006/relationships/slideLayout" Target="../slideLayouts/slideLayout1118.xml"/><Relationship Id="rId11" Type="http://schemas.openxmlformats.org/officeDocument/2006/relationships/slideLayout" Target="../slideLayouts/slideLayout1123.xml"/><Relationship Id="rId5" Type="http://schemas.openxmlformats.org/officeDocument/2006/relationships/slideLayout" Target="../slideLayouts/slideLayout1117.xml"/><Relationship Id="rId10" Type="http://schemas.openxmlformats.org/officeDocument/2006/relationships/slideLayout" Target="../slideLayouts/slideLayout1122.xml"/><Relationship Id="rId4" Type="http://schemas.openxmlformats.org/officeDocument/2006/relationships/slideLayout" Target="../slideLayouts/slideLayout1116.xml"/><Relationship Id="rId9" Type="http://schemas.openxmlformats.org/officeDocument/2006/relationships/slideLayout" Target="../slideLayouts/slideLayout1121.xml"/></Relationships>
</file>

<file path=ppt/slideMasters/_rels/slideMaster108.xml.rels><?xml version="1.0" encoding="UTF-8" standalone="yes"?>
<Relationships xmlns="http://schemas.openxmlformats.org/package/2006/relationships"><Relationship Id="rId8" Type="http://schemas.openxmlformats.org/officeDocument/2006/relationships/slideLayout" Target="../slideLayouts/slideLayout1131.xml"/><Relationship Id="rId3" Type="http://schemas.openxmlformats.org/officeDocument/2006/relationships/slideLayout" Target="../slideLayouts/slideLayout1126.xml"/><Relationship Id="rId7" Type="http://schemas.openxmlformats.org/officeDocument/2006/relationships/slideLayout" Target="../slideLayouts/slideLayout1130.xml"/><Relationship Id="rId12" Type="http://schemas.openxmlformats.org/officeDocument/2006/relationships/theme" Target="../theme/theme108.xml"/><Relationship Id="rId2" Type="http://schemas.openxmlformats.org/officeDocument/2006/relationships/slideLayout" Target="../slideLayouts/slideLayout1125.xml"/><Relationship Id="rId1" Type="http://schemas.openxmlformats.org/officeDocument/2006/relationships/slideLayout" Target="../slideLayouts/slideLayout1124.xml"/><Relationship Id="rId6" Type="http://schemas.openxmlformats.org/officeDocument/2006/relationships/slideLayout" Target="../slideLayouts/slideLayout1129.xml"/><Relationship Id="rId11" Type="http://schemas.openxmlformats.org/officeDocument/2006/relationships/slideLayout" Target="../slideLayouts/slideLayout1134.xml"/><Relationship Id="rId5" Type="http://schemas.openxmlformats.org/officeDocument/2006/relationships/slideLayout" Target="../slideLayouts/slideLayout1128.xml"/><Relationship Id="rId10" Type="http://schemas.openxmlformats.org/officeDocument/2006/relationships/slideLayout" Target="../slideLayouts/slideLayout1133.xml"/><Relationship Id="rId4" Type="http://schemas.openxmlformats.org/officeDocument/2006/relationships/slideLayout" Target="../slideLayouts/slideLayout1127.xml"/><Relationship Id="rId9" Type="http://schemas.openxmlformats.org/officeDocument/2006/relationships/slideLayout" Target="../slideLayouts/slideLayout1132.xml"/></Relationships>
</file>

<file path=ppt/slideMasters/_rels/slideMaster109.xml.rels><?xml version="1.0" encoding="UTF-8" standalone="yes"?>
<Relationships xmlns="http://schemas.openxmlformats.org/package/2006/relationships"><Relationship Id="rId8" Type="http://schemas.openxmlformats.org/officeDocument/2006/relationships/slideLayout" Target="../slideLayouts/slideLayout1142.xml"/><Relationship Id="rId13" Type="http://schemas.openxmlformats.org/officeDocument/2006/relationships/slideLayout" Target="../slideLayouts/slideLayout1147.xml"/><Relationship Id="rId3" Type="http://schemas.openxmlformats.org/officeDocument/2006/relationships/slideLayout" Target="../slideLayouts/slideLayout1137.xml"/><Relationship Id="rId7" Type="http://schemas.openxmlformats.org/officeDocument/2006/relationships/slideLayout" Target="../slideLayouts/slideLayout1141.xml"/><Relationship Id="rId12" Type="http://schemas.openxmlformats.org/officeDocument/2006/relationships/slideLayout" Target="../slideLayouts/slideLayout1146.xml"/><Relationship Id="rId2" Type="http://schemas.openxmlformats.org/officeDocument/2006/relationships/slideLayout" Target="../slideLayouts/slideLayout1136.xml"/><Relationship Id="rId1" Type="http://schemas.openxmlformats.org/officeDocument/2006/relationships/slideLayout" Target="../slideLayouts/slideLayout1135.xml"/><Relationship Id="rId6" Type="http://schemas.openxmlformats.org/officeDocument/2006/relationships/slideLayout" Target="../slideLayouts/slideLayout1140.xml"/><Relationship Id="rId11" Type="http://schemas.openxmlformats.org/officeDocument/2006/relationships/slideLayout" Target="../slideLayouts/slideLayout1145.xml"/><Relationship Id="rId5" Type="http://schemas.openxmlformats.org/officeDocument/2006/relationships/slideLayout" Target="../slideLayouts/slideLayout1139.xml"/><Relationship Id="rId10" Type="http://schemas.openxmlformats.org/officeDocument/2006/relationships/slideLayout" Target="../slideLayouts/slideLayout1144.xml"/><Relationship Id="rId4" Type="http://schemas.openxmlformats.org/officeDocument/2006/relationships/slideLayout" Target="../slideLayouts/slideLayout1138.xml"/><Relationship Id="rId9" Type="http://schemas.openxmlformats.org/officeDocument/2006/relationships/slideLayout" Target="../slideLayouts/slideLayout1143.xml"/><Relationship Id="rId14" Type="http://schemas.openxmlformats.org/officeDocument/2006/relationships/theme" Target="../theme/theme109.xml"/></Relationships>
</file>

<file path=ppt/slideMasters/_rels/slideMaster11.xml.rels><?xml version="1.0" encoding="UTF-8" standalone="yes"?>
<Relationships xmlns="http://schemas.openxmlformats.org/package/2006/relationships"><Relationship Id="rId2" Type="http://schemas.openxmlformats.org/officeDocument/2006/relationships/theme" Target="../theme/theme11.xml"/><Relationship Id="rId1" Type="http://schemas.openxmlformats.org/officeDocument/2006/relationships/slideLayout" Target="../slideLayouts/slideLayout74.xml"/></Relationships>
</file>

<file path=ppt/slideMasters/_rels/slideMaster110.xml.rels><?xml version="1.0" encoding="UTF-8" standalone="yes"?>
<Relationships xmlns="http://schemas.openxmlformats.org/package/2006/relationships"><Relationship Id="rId8" Type="http://schemas.openxmlformats.org/officeDocument/2006/relationships/slideLayout" Target="../slideLayouts/slideLayout1155.xml"/><Relationship Id="rId3" Type="http://schemas.openxmlformats.org/officeDocument/2006/relationships/slideLayout" Target="../slideLayouts/slideLayout1150.xml"/><Relationship Id="rId7" Type="http://schemas.openxmlformats.org/officeDocument/2006/relationships/slideLayout" Target="../slideLayouts/slideLayout1154.xml"/><Relationship Id="rId12" Type="http://schemas.openxmlformats.org/officeDocument/2006/relationships/theme" Target="../theme/theme110.xml"/><Relationship Id="rId2" Type="http://schemas.openxmlformats.org/officeDocument/2006/relationships/slideLayout" Target="../slideLayouts/slideLayout1149.xml"/><Relationship Id="rId1" Type="http://schemas.openxmlformats.org/officeDocument/2006/relationships/slideLayout" Target="../slideLayouts/slideLayout1148.xml"/><Relationship Id="rId6" Type="http://schemas.openxmlformats.org/officeDocument/2006/relationships/slideLayout" Target="../slideLayouts/slideLayout1153.xml"/><Relationship Id="rId11" Type="http://schemas.openxmlformats.org/officeDocument/2006/relationships/slideLayout" Target="../slideLayouts/slideLayout1158.xml"/><Relationship Id="rId5" Type="http://schemas.openxmlformats.org/officeDocument/2006/relationships/slideLayout" Target="../slideLayouts/slideLayout1152.xml"/><Relationship Id="rId10" Type="http://schemas.openxmlformats.org/officeDocument/2006/relationships/slideLayout" Target="../slideLayouts/slideLayout1157.xml"/><Relationship Id="rId4" Type="http://schemas.openxmlformats.org/officeDocument/2006/relationships/slideLayout" Target="../slideLayouts/slideLayout1151.xml"/><Relationship Id="rId9" Type="http://schemas.openxmlformats.org/officeDocument/2006/relationships/slideLayout" Target="../slideLayouts/slideLayout1156.xml"/></Relationships>
</file>

<file path=ppt/slideMasters/_rels/slideMaster111.xml.rels><?xml version="1.0" encoding="UTF-8" standalone="yes"?>
<Relationships xmlns="http://schemas.openxmlformats.org/package/2006/relationships"><Relationship Id="rId8" Type="http://schemas.openxmlformats.org/officeDocument/2006/relationships/slideLayout" Target="../slideLayouts/slideLayout1166.xml"/><Relationship Id="rId13" Type="http://schemas.openxmlformats.org/officeDocument/2006/relationships/image" Target="../media/image16.jpeg"/><Relationship Id="rId3" Type="http://schemas.openxmlformats.org/officeDocument/2006/relationships/slideLayout" Target="../slideLayouts/slideLayout1161.xml"/><Relationship Id="rId7" Type="http://schemas.openxmlformats.org/officeDocument/2006/relationships/slideLayout" Target="../slideLayouts/slideLayout1165.xml"/><Relationship Id="rId12" Type="http://schemas.openxmlformats.org/officeDocument/2006/relationships/theme" Target="../theme/theme111.xml"/><Relationship Id="rId2" Type="http://schemas.openxmlformats.org/officeDocument/2006/relationships/slideLayout" Target="../slideLayouts/slideLayout1160.xml"/><Relationship Id="rId1" Type="http://schemas.openxmlformats.org/officeDocument/2006/relationships/slideLayout" Target="../slideLayouts/slideLayout1159.xml"/><Relationship Id="rId6" Type="http://schemas.openxmlformats.org/officeDocument/2006/relationships/slideLayout" Target="../slideLayouts/slideLayout1164.xml"/><Relationship Id="rId11" Type="http://schemas.openxmlformats.org/officeDocument/2006/relationships/slideLayout" Target="../slideLayouts/slideLayout1169.xml"/><Relationship Id="rId5" Type="http://schemas.openxmlformats.org/officeDocument/2006/relationships/slideLayout" Target="../slideLayouts/slideLayout1163.xml"/><Relationship Id="rId10" Type="http://schemas.openxmlformats.org/officeDocument/2006/relationships/slideLayout" Target="../slideLayouts/slideLayout1168.xml"/><Relationship Id="rId4" Type="http://schemas.openxmlformats.org/officeDocument/2006/relationships/slideLayout" Target="../slideLayouts/slideLayout1162.xml"/><Relationship Id="rId9" Type="http://schemas.openxmlformats.org/officeDocument/2006/relationships/slideLayout" Target="../slideLayouts/slideLayout1167.xml"/></Relationships>
</file>

<file path=ppt/slideMasters/_rels/slideMaster112.xml.rels><?xml version="1.0" encoding="UTF-8" standalone="yes"?>
<Relationships xmlns="http://schemas.openxmlformats.org/package/2006/relationships"><Relationship Id="rId8" Type="http://schemas.openxmlformats.org/officeDocument/2006/relationships/slideLayout" Target="../slideLayouts/slideLayout1177.xml"/><Relationship Id="rId3" Type="http://schemas.openxmlformats.org/officeDocument/2006/relationships/slideLayout" Target="../slideLayouts/slideLayout1172.xml"/><Relationship Id="rId7" Type="http://schemas.openxmlformats.org/officeDocument/2006/relationships/slideLayout" Target="../slideLayouts/slideLayout1176.xml"/><Relationship Id="rId12" Type="http://schemas.openxmlformats.org/officeDocument/2006/relationships/theme" Target="../theme/theme112.xml"/><Relationship Id="rId2" Type="http://schemas.openxmlformats.org/officeDocument/2006/relationships/slideLayout" Target="../slideLayouts/slideLayout1171.xml"/><Relationship Id="rId1" Type="http://schemas.openxmlformats.org/officeDocument/2006/relationships/slideLayout" Target="../slideLayouts/slideLayout1170.xml"/><Relationship Id="rId6" Type="http://schemas.openxmlformats.org/officeDocument/2006/relationships/slideLayout" Target="../slideLayouts/slideLayout1175.xml"/><Relationship Id="rId11" Type="http://schemas.openxmlformats.org/officeDocument/2006/relationships/slideLayout" Target="../slideLayouts/slideLayout1180.xml"/><Relationship Id="rId5" Type="http://schemas.openxmlformats.org/officeDocument/2006/relationships/slideLayout" Target="../slideLayouts/slideLayout1174.xml"/><Relationship Id="rId10" Type="http://schemas.openxmlformats.org/officeDocument/2006/relationships/slideLayout" Target="../slideLayouts/slideLayout1179.xml"/><Relationship Id="rId4" Type="http://schemas.openxmlformats.org/officeDocument/2006/relationships/slideLayout" Target="../slideLayouts/slideLayout1173.xml"/><Relationship Id="rId9" Type="http://schemas.openxmlformats.org/officeDocument/2006/relationships/slideLayout" Target="../slideLayouts/slideLayout1178.xml"/></Relationships>
</file>

<file path=ppt/slideMasters/_rels/slideMaster113.xml.rels><?xml version="1.0" encoding="UTF-8" standalone="yes"?>
<Relationships xmlns="http://schemas.openxmlformats.org/package/2006/relationships"><Relationship Id="rId8" Type="http://schemas.openxmlformats.org/officeDocument/2006/relationships/slideLayout" Target="../slideLayouts/slideLayout1188.xml"/><Relationship Id="rId3" Type="http://schemas.openxmlformats.org/officeDocument/2006/relationships/slideLayout" Target="../slideLayouts/slideLayout1183.xml"/><Relationship Id="rId7" Type="http://schemas.openxmlformats.org/officeDocument/2006/relationships/slideLayout" Target="../slideLayouts/slideLayout1187.xml"/><Relationship Id="rId12" Type="http://schemas.openxmlformats.org/officeDocument/2006/relationships/theme" Target="../theme/theme113.xml"/><Relationship Id="rId2" Type="http://schemas.openxmlformats.org/officeDocument/2006/relationships/slideLayout" Target="../slideLayouts/slideLayout1182.xml"/><Relationship Id="rId1" Type="http://schemas.openxmlformats.org/officeDocument/2006/relationships/slideLayout" Target="../slideLayouts/slideLayout1181.xml"/><Relationship Id="rId6" Type="http://schemas.openxmlformats.org/officeDocument/2006/relationships/slideLayout" Target="../slideLayouts/slideLayout1186.xml"/><Relationship Id="rId11" Type="http://schemas.openxmlformats.org/officeDocument/2006/relationships/slideLayout" Target="../slideLayouts/slideLayout1191.xml"/><Relationship Id="rId5" Type="http://schemas.openxmlformats.org/officeDocument/2006/relationships/slideLayout" Target="../slideLayouts/slideLayout1185.xml"/><Relationship Id="rId10" Type="http://schemas.openxmlformats.org/officeDocument/2006/relationships/slideLayout" Target="../slideLayouts/slideLayout1190.xml"/><Relationship Id="rId4" Type="http://schemas.openxmlformats.org/officeDocument/2006/relationships/slideLayout" Target="../slideLayouts/slideLayout1184.xml"/><Relationship Id="rId9" Type="http://schemas.openxmlformats.org/officeDocument/2006/relationships/slideLayout" Target="../slideLayouts/slideLayout1189.xml"/></Relationships>
</file>

<file path=ppt/slideMasters/_rels/slideMaster114.xml.rels><?xml version="1.0" encoding="UTF-8" standalone="yes"?>
<Relationships xmlns="http://schemas.openxmlformats.org/package/2006/relationships"><Relationship Id="rId8" Type="http://schemas.openxmlformats.org/officeDocument/2006/relationships/slideLayout" Target="../slideLayouts/slideLayout1199.xml"/><Relationship Id="rId13" Type="http://schemas.openxmlformats.org/officeDocument/2006/relationships/slideLayout" Target="../slideLayouts/slideLayout1204.xml"/><Relationship Id="rId3" Type="http://schemas.openxmlformats.org/officeDocument/2006/relationships/slideLayout" Target="../slideLayouts/slideLayout1194.xml"/><Relationship Id="rId7" Type="http://schemas.openxmlformats.org/officeDocument/2006/relationships/slideLayout" Target="../slideLayouts/slideLayout1198.xml"/><Relationship Id="rId12" Type="http://schemas.openxmlformats.org/officeDocument/2006/relationships/slideLayout" Target="../slideLayouts/slideLayout1203.xml"/><Relationship Id="rId2" Type="http://schemas.openxmlformats.org/officeDocument/2006/relationships/slideLayout" Target="../slideLayouts/slideLayout1193.xml"/><Relationship Id="rId1" Type="http://schemas.openxmlformats.org/officeDocument/2006/relationships/slideLayout" Target="../slideLayouts/slideLayout1192.xml"/><Relationship Id="rId6" Type="http://schemas.openxmlformats.org/officeDocument/2006/relationships/slideLayout" Target="../slideLayouts/slideLayout1197.xml"/><Relationship Id="rId11" Type="http://schemas.openxmlformats.org/officeDocument/2006/relationships/slideLayout" Target="../slideLayouts/slideLayout1202.xml"/><Relationship Id="rId5" Type="http://schemas.openxmlformats.org/officeDocument/2006/relationships/slideLayout" Target="../slideLayouts/slideLayout1196.xml"/><Relationship Id="rId10" Type="http://schemas.openxmlformats.org/officeDocument/2006/relationships/slideLayout" Target="../slideLayouts/slideLayout1201.xml"/><Relationship Id="rId4" Type="http://schemas.openxmlformats.org/officeDocument/2006/relationships/slideLayout" Target="../slideLayouts/slideLayout1195.xml"/><Relationship Id="rId9" Type="http://schemas.openxmlformats.org/officeDocument/2006/relationships/slideLayout" Target="../slideLayouts/slideLayout1200.xml"/><Relationship Id="rId14" Type="http://schemas.openxmlformats.org/officeDocument/2006/relationships/theme" Target="../theme/theme114.xml"/></Relationships>
</file>

<file path=ppt/slideMasters/_rels/slideMaster115.xml.rels><?xml version="1.0" encoding="UTF-8" standalone="yes"?>
<Relationships xmlns="http://schemas.openxmlformats.org/package/2006/relationships"><Relationship Id="rId8" Type="http://schemas.openxmlformats.org/officeDocument/2006/relationships/slideLayout" Target="../slideLayouts/slideLayout1212.xml"/><Relationship Id="rId13" Type="http://schemas.openxmlformats.org/officeDocument/2006/relationships/theme" Target="../theme/theme115.xml"/><Relationship Id="rId3" Type="http://schemas.openxmlformats.org/officeDocument/2006/relationships/slideLayout" Target="../slideLayouts/slideLayout1207.xml"/><Relationship Id="rId7" Type="http://schemas.openxmlformats.org/officeDocument/2006/relationships/slideLayout" Target="../slideLayouts/slideLayout1211.xml"/><Relationship Id="rId12" Type="http://schemas.openxmlformats.org/officeDocument/2006/relationships/slideLayout" Target="../slideLayouts/slideLayout1216.xml"/><Relationship Id="rId2" Type="http://schemas.openxmlformats.org/officeDocument/2006/relationships/slideLayout" Target="../slideLayouts/slideLayout1206.xml"/><Relationship Id="rId1" Type="http://schemas.openxmlformats.org/officeDocument/2006/relationships/slideLayout" Target="../slideLayouts/slideLayout1205.xml"/><Relationship Id="rId6" Type="http://schemas.openxmlformats.org/officeDocument/2006/relationships/slideLayout" Target="../slideLayouts/slideLayout1210.xml"/><Relationship Id="rId11" Type="http://schemas.openxmlformats.org/officeDocument/2006/relationships/slideLayout" Target="../slideLayouts/slideLayout1215.xml"/><Relationship Id="rId5" Type="http://schemas.openxmlformats.org/officeDocument/2006/relationships/slideLayout" Target="../slideLayouts/slideLayout1209.xml"/><Relationship Id="rId10" Type="http://schemas.openxmlformats.org/officeDocument/2006/relationships/slideLayout" Target="../slideLayouts/slideLayout1214.xml"/><Relationship Id="rId4" Type="http://schemas.openxmlformats.org/officeDocument/2006/relationships/slideLayout" Target="../slideLayouts/slideLayout1208.xml"/><Relationship Id="rId9" Type="http://schemas.openxmlformats.org/officeDocument/2006/relationships/slideLayout" Target="../slideLayouts/slideLayout1213.xml"/></Relationships>
</file>

<file path=ppt/slideMasters/_rels/slideMaster116.xml.rels><?xml version="1.0" encoding="UTF-8" standalone="yes"?>
<Relationships xmlns="http://schemas.openxmlformats.org/package/2006/relationships"><Relationship Id="rId8" Type="http://schemas.openxmlformats.org/officeDocument/2006/relationships/slideLayout" Target="../slideLayouts/slideLayout1224.xml"/><Relationship Id="rId13" Type="http://schemas.openxmlformats.org/officeDocument/2006/relationships/theme" Target="../theme/theme116.xml"/><Relationship Id="rId3" Type="http://schemas.openxmlformats.org/officeDocument/2006/relationships/slideLayout" Target="../slideLayouts/slideLayout1219.xml"/><Relationship Id="rId7" Type="http://schemas.openxmlformats.org/officeDocument/2006/relationships/slideLayout" Target="../slideLayouts/slideLayout1223.xml"/><Relationship Id="rId12" Type="http://schemas.openxmlformats.org/officeDocument/2006/relationships/slideLayout" Target="../slideLayouts/slideLayout1228.xml"/><Relationship Id="rId2" Type="http://schemas.openxmlformats.org/officeDocument/2006/relationships/slideLayout" Target="../slideLayouts/slideLayout1218.xml"/><Relationship Id="rId1" Type="http://schemas.openxmlformats.org/officeDocument/2006/relationships/slideLayout" Target="../slideLayouts/slideLayout1217.xml"/><Relationship Id="rId6" Type="http://schemas.openxmlformats.org/officeDocument/2006/relationships/slideLayout" Target="../slideLayouts/slideLayout1222.xml"/><Relationship Id="rId11" Type="http://schemas.openxmlformats.org/officeDocument/2006/relationships/slideLayout" Target="../slideLayouts/slideLayout1227.xml"/><Relationship Id="rId5" Type="http://schemas.openxmlformats.org/officeDocument/2006/relationships/slideLayout" Target="../slideLayouts/slideLayout1221.xml"/><Relationship Id="rId10" Type="http://schemas.openxmlformats.org/officeDocument/2006/relationships/slideLayout" Target="../slideLayouts/slideLayout1226.xml"/><Relationship Id="rId4" Type="http://schemas.openxmlformats.org/officeDocument/2006/relationships/slideLayout" Target="../slideLayouts/slideLayout1220.xml"/><Relationship Id="rId9" Type="http://schemas.openxmlformats.org/officeDocument/2006/relationships/slideLayout" Target="../slideLayouts/slideLayout1225.xml"/></Relationships>
</file>

<file path=ppt/slideMasters/_rels/slideMaster117.xml.rels><?xml version="1.0" encoding="UTF-8" standalone="yes"?>
<Relationships xmlns="http://schemas.openxmlformats.org/package/2006/relationships"><Relationship Id="rId8" Type="http://schemas.openxmlformats.org/officeDocument/2006/relationships/slideLayout" Target="../slideLayouts/slideLayout1236.xml"/><Relationship Id="rId3" Type="http://schemas.openxmlformats.org/officeDocument/2006/relationships/slideLayout" Target="../slideLayouts/slideLayout1231.xml"/><Relationship Id="rId7" Type="http://schemas.openxmlformats.org/officeDocument/2006/relationships/slideLayout" Target="../slideLayouts/slideLayout1235.xml"/><Relationship Id="rId12" Type="http://schemas.openxmlformats.org/officeDocument/2006/relationships/theme" Target="../theme/theme117.xml"/><Relationship Id="rId2" Type="http://schemas.openxmlformats.org/officeDocument/2006/relationships/slideLayout" Target="../slideLayouts/slideLayout1230.xml"/><Relationship Id="rId1" Type="http://schemas.openxmlformats.org/officeDocument/2006/relationships/slideLayout" Target="../slideLayouts/slideLayout1229.xml"/><Relationship Id="rId6" Type="http://schemas.openxmlformats.org/officeDocument/2006/relationships/slideLayout" Target="../slideLayouts/slideLayout1234.xml"/><Relationship Id="rId11" Type="http://schemas.openxmlformats.org/officeDocument/2006/relationships/slideLayout" Target="../slideLayouts/slideLayout1239.xml"/><Relationship Id="rId5" Type="http://schemas.openxmlformats.org/officeDocument/2006/relationships/slideLayout" Target="../slideLayouts/slideLayout1233.xml"/><Relationship Id="rId10" Type="http://schemas.openxmlformats.org/officeDocument/2006/relationships/slideLayout" Target="../slideLayouts/slideLayout1238.xml"/><Relationship Id="rId4" Type="http://schemas.openxmlformats.org/officeDocument/2006/relationships/slideLayout" Target="../slideLayouts/slideLayout1232.xml"/><Relationship Id="rId9" Type="http://schemas.openxmlformats.org/officeDocument/2006/relationships/slideLayout" Target="../slideLayouts/slideLayout1237.xml"/></Relationships>
</file>

<file path=ppt/slideMasters/_rels/slideMaster118.xml.rels><?xml version="1.0" encoding="UTF-8" standalone="yes"?>
<Relationships xmlns="http://schemas.openxmlformats.org/package/2006/relationships"><Relationship Id="rId8" Type="http://schemas.openxmlformats.org/officeDocument/2006/relationships/slideLayout" Target="../slideLayouts/slideLayout1247.xml"/><Relationship Id="rId3" Type="http://schemas.openxmlformats.org/officeDocument/2006/relationships/slideLayout" Target="../slideLayouts/slideLayout1242.xml"/><Relationship Id="rId7" Type="http://schemas.openxmlformats.org/officeDocument/2006/relationships/slideLayout" Target="../slideLayouts/slideLayout1246.xml"/><Relationship Id="rId12" Type="http://schemas.openxmlformats.org/officeDocument/2006/relationships/theme" Target="../theme/theme118.xml"/><Relationship Id="rId2" Type="http://schemas.openxmlformats.org/officeDocument/2006/relationships/slideLayout" Target="../slideLayouts/slideLayout1241.xml"/><Relationship Id="rId1" Type="http://schemas.openxmlformats.org/officeDocument/2006/relationships/slideLayout" Target="../slideLayouts/slideLayout1240.xml"/><Relationship Id="rId6" Type="http://schemas.openxmlformats.org/officeDocument/2006/relationships/slideLayout" Target="../slideLayouts/slideLayout1245.xml"/><Relationship Id="rId11" Type="http://schemas.openxmlformats.org/officeDocument/2006/relationships/slideLayout" Target="../slideLayouts/slideLayout1250.xml"/><Relationship Id="rId5" Type="http://schemas.openxmlformats.org/officeDocument/2006/relationships/slideLayout" Target="../slideLayouts/slideLayout1244.xml"/><Relationship Id="rId10" Type="http://schemas.openxmlformats.org/officeDocument/2006/relationships/slideLayout" Target="../slideLayouts/slideLayout1249.xml"/><Relationship Id="rId4" Type="http://schemas.openxmlformats.org/officeDocument/2006/relationships/slideLayout" Target="../slideLayouts/slideLayout1243.xml"/><Relationship Id="rId9" Type="http://schemas.openxmlformats.org/officeDocument/2006/relationships/slideLayout" Target="../slideLayouts/slideLayout1248.xml"/></Relationships>
</file>

<file path=ppt/slideMasters/_rels/slideMaster119.xml.rels><?xml version="1.0" encoding="UTF-8" standalone="yes"?>
<Relationships xmlns="http://schemas.openxmlformats.org/package/2006/relationships"><Relationship Id="rId8" Type="http://schemas.openxmlformats.org/officeDocument/2006/relationships/slideLayout" Target="../slideLayouts/slideLayout1258.xml"/><Relationship Id="rId3" Type="http://schemas.openxmlformats.org/officeDocument/2006/relationships/slideLayout" Target="../slideLayouts/slideLayout1253.xml"/><Relationship Id="rId7" Type="http://schemas.openxmlformats.org/officeDocument/2006/relationships/slideLayout" Target="../slideLayouts/slideLayout1257.xml"/><Relationship Id="rId12" Type="http://schemas.openxmlformats.org/officeDocument/2006/relationships/theme" Target="../theme/theme119.xml"/><Relationship Id="rId2" Type="http://schemas.openxmlformats.org/officeDocument/2006/relationships/slideLayout" Target="../slideLayouts/slideLayout1252.xml"/><Relationship Id="rId1" Type="http://schemas.openxmlformats.org/officeDocument/2006/relationships/slideLayout" Target="../slideLayouts/slideLayout1251.xml"/><Relationship Id="rId6" Type="http://schemas.openxmlformats.org/officeDocument/2006/relationships/slideLayout" Target="../slideLayouts/slideLayout1256.xml"/><Relationship Id="rId11" Type="http://schemas.openxmlformats.org/officeDocument/2006/relationships/slideLayout" Target="../slideLayouts/slideLayout1261.xml"/><Relationship Id="rId5" Type="http://schemas.openxmlformats.org/officeDocument/2006/relationships/slideLayout" Target="../slideLayouts/slideLayout1255.xml"/><Relationship Id="rId10" Type="http://schemas.openxmlformats.org/officeDocument/2006/relationships/slideLayout" Target="../slideLayouts/slideLayout1260.xml"/><Relationship Id="rId4" Type="http://schemas.openxmlformats.org/officeDocument/2006/relationships/slideLayout" Target="../slideLayouts/slideLayout1254.xml"/><Relationship Id="rId9" Type="http://schemas.openxmlformats.org/officeDocument/2006/relationships/slideLayout" Target="../slideLayouts/slideLayout1259.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82.xml"/><Relationship Id="rId3" Type="http://schemas.openxmlformats.org/officeDocument/2006/relationships/slideLayout" Target="../slideLayouts/slideLayout77.xml"/><Relationship Id="rId7" Type="http://schemas.openxmlformats.org/officeDocument/2006/relationships/slideLayout" Target="../slideLayouts/slideLayout81.xml"/><Relationship Id="rId12" Type="http://schemas.openxmlformats.org/officeDocument/2006/relationships/theme" Target="../theme/theme12.xml"/><Relationship Id="rId2" Type="http://schemas.openxmlformats.org/officeDocument/2006/relationships/slideLayout" Target="../slideLayouts/slideLayout76.xml"/><Relationship Id="rId1" Type="http://schemas.openxmlformats.org/officeDocument/2006/relationships/slideLayout" Target="../slideLayouts/slideLayout75.xml"/><Relationship Id="rId6" Type="http://schemas.openxmlformats.org/officeDocument/2006/relationships/slideLayout" Target="../slideLayouts/slideLayout80.xml"/><Relationship Id="rId11" Type="http://schemas.openxmlformats.org/officeDocument/2006/relationships/slideLayout" Target="../slideLayouts/slideLayout85.xml"/><Relationship Id="rId5" Type="http://schemas.openxmlformats.org/officeDocument/2006/relationships/slideLayout" Target="../slideLayouts/slideLayout79.xml"/><Relationship Id="rId10" Type="http://schemas.openxmlformats.org/officeDocument/2006/relationships/slideLayout" Target="../slideLayouts/slideLayout84.xml"/><Relationship Id="rId4" Type="http://schemas.openxmlformats.org/officeDocument/2006/relationships/slideLayout" Target="../slideLayouts/slideLayout78.xml"/><Relationship Id="rId9" Type="http://schemas.openxmlformats.org/officeDocument/2006/relationships/slideLayout" Target="../slideLayouts/slideLayout83.xml"/></Relationships>
</file>

<file path=ppt/slideMasters/_rels/slideMaster120.xml.rels><?xml version="1.0" encoding="UTF-8" standalone="yes"?>
<Relationships xmlns="http://schemas.openxmlformats.org/package/2006/relationships"><Relationship Id="rId8" Type="http://schemas.openxmlformats.org/officeDocument/2006/relationships/slideLayout" Target="../slideLayouts/slideLayout1269.xml"/><Relationship Id="rId3" Type="http://schemas.openxmlformats.org/officeDocument/2006/relationships/slideLayout" Target="../slideLayouts/slideLayout1264.xml"/><Relationship Id="rId7" Type="http://schemas.openxmlformats.org/officeDocument/2006/relationships/slideLayout" Target="../slideLayouts/slideLayout1268.xml"/><Relationship Id="rId12" Type="http://schemas.openxmlformats.org/officeDocument/2006/relationships/theme" Target="../theme/theme120.xml"/><Relationship Id="rId2" Type="http://schemas.openxmlformats.org/officeDocument/2006/relationships/slideLayout" Target="../slideLayouts/slideLayout1263.xml"/><Relationship Id="rId1" Type="http://schemas.openxmlformats.org/officeDocument/2006/relationships/slideLayout" Target="../slideLayouts/slideLayout1262.xml"/><Relationship Id="rId6" Type="http://schemas.openxmlformats.org/officeDocument/2006/relationships/slideLayout" Target="../slideLayouts/slideLayout1267.xml"/><Relationship Id="rId11" Type="http://schemas.openxmlformats.org/officeDocument/2006/relationships/slideLayout" Target="../slideLayouts/slideLayout1272.xml"/><Relationship Id="rId5" Type="http://schemas.openxmlformats.org/officeDocument/2006/relationships/slideLayout" Target="../slideLayouts/slideLayout1266.xml"/><Relationship Id="rId10" Type="http://schemas.openxmlformats.org/officeDocument/2006/relationships/slideLayout" Target="../slideLayouts/slideLayout1271.xml"/><Relationship Id="rId4" Type="http://schemas.openxmlformats.org/officeDocument/2006/relationships/slideLayout" Target="../slideLayouts/slideLayout1265.xml"/><Relationship Id="rId9" Type="http://schemas.openxmlformats.org/officeDocument/2006/relationships/slideLayout" Target="../slideLayouts/slideLayout1270.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93.xml"/><Relationship Id="rId13" Type="http://schemas.openxmlformats.org/officeDocument/2006/relationships/slideLayout" Target="../slideLayouts/slideLayout98.xml"/><Relationship Id="rId3" Type="http://schemas.openxmlformats.org/officeDocument/2006/relationships/slideLayout" Target="../slideLayouts/slideLayout88.xml"/><Relationship Id="rId7" Type="http://schemas.openxmlformats.org/officeDocument/2006/relationships/slideLayout" Target="../slideLayouts/slideLayout92.xml"/><Relationship Id="rId12" Type="http://schemas.openxmlformats.org/officeDocument/2006/relationships/slideLayout" Target="../slideLayouts/slideLayout97.xml"/><Relationship Id="rId2" Type="http://schemas.openxmlformats.org/officeDocument/2006/relationships/slideLayout" Target="../slideLayouts/slideLayout87.xml"/><Relationship Id="rId1" Type="http://schemas.openxmlformats.org/officeDocument/2006/relationships/slideLayout" Target="../slideLayouts/slideLayout86.xml"/><Relationship Id="rId6" Type="http://schemas.openxmlformats.org/officeDocument/2006/relationships/slideLayout" Target="../slideLayouts/slideLayout91.xml"/><Relationship Id="rId11" Type="http://schemas.openxmlformats.org/officeDocument/2006/relationships/slideLayout" Target="../slideLayouts/slideLayout96.xml"/><Relationship Id="rId5" Type="http://schemas.openxmlformats.org/officeDocument/2006/relationships/slideLayout" Target="../slideLayouts/slideLayout90.xml"/><Relationship Id="rId10" Type="http://schemas.openxmlformats.org/officeDocument/2006/relationships/slideLayout" Target="../slideLayouts/slideLayout95.xml"/><Relationship Id="rId4" Type="http://schemas.openxmlformats.org/officeDocument/2006/relationships/slideLayout" Target="../slideLayouts/slideLayout89.xml"/><Relationship Id="rId9" Type="http://schemas.openxmlformats.org/officeDocument/2006/relationships/slideLayout" Target="../slideLayouts/slideLayout94.xml"/><Relationship Id="rId14" Type="http://schemas.openxmlformats.org/officeDocument/2006/relationships/theme" Target="../theme/theme13.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06.xml"/><Relationship Id="rId3" Type="http://schemas.openxmlformats.org/officeDocument/2006/relationships/slideLayout" Target="../slideLayouts/slideLayout101.xml"/><Relationship Id="rId7" Type="http://schemas.openxmlformats.org/officeDocument/2006/relationships/slideLayout" Target="../slideLayouts/slideLayout105.xml"/><Relationship Id="rId12" Type="http://schemas.openxmlformats.org/officeDocument/2006/relationships/theme" Target="../theme/theme14.xml"/><Relationship Id="rId2" Type="http://schemas.openxmlformats.org/officeDocument/2006/relationships/slideLayout" Target="../slideLayouts/slideLayout100.xml"/><Relationship Id="rId1" Type="http://schemas.openxmlformats.org/officeDocument/2006/relationships/slideLayout" Target="../slideLayouts/slideLayout99.xml"/><Relationship Id="rId6" Type="http://schemas.openxmlformats.org/officeDocument/2006/relationships/slideLayout" Target="../slideLayouts/slideLayout104.xml"/><Relationship Id="rId11" Type="http://schemas.openxmlformats.org/officeDocument/2006/relationships/slideLayout" Target="../slideLayouts/slideLayout109.xml"/><Relationship Id="rId5" Type="http://schemas.openxmlformats.org/officeDocument/2006/relationships/slideLayout" Target="../slideLayouts/slideLayout103.xml"/><Relationship Id="rId10" Type="http://schemas.openxmlformats.org/officeDocument/2006/relationships/slideLayout" Target="../slideLayouts/slideLayout108.xml"/><Relationship Id="rId4" Type="http://schemas.openxmlformats.org/officeDocument/2006/relationships/slideLayout" Target="../slideLayouts/slideLayout102.xml"/><Relationship Id="rId9" Type="http://schemas.openxmlformats.org/officeDocument/2006/relationships/slideLayout" Target="../slideLayouts/slideLayout107.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17.xml"/><Relationship Id="rId13" Type="http://schemas.openxmlformats.org/officeDocument/2006/relationships/theme" Target="../theme/theme15.xml"/><Relationship Id="rId3" Type="http://schemas.openxmlformats.org/officeDocument/2006/relationships/slideLayout" Target="../slideLayouts/slideLayout112.xml"/><Relationship Id="rId7" Type="http://schemas.openxmlformats.org/officeDocument/2006/relationships/slideLayout" Target="../slideLayouts/slideLayout116.xml"/><Relationship Id="rId12" Type="http://schemas.openxmlformats.org/officeDocument/2006/relationships/slideLayout" Target="../slideLayouts/slideLayout121.xml"/><Relationship Id="rId2" Type="http://schemas.openxmlformats.org/officeDocument/2006/relationships/slideLayout" Target="../slideLayouts/slideLayout111.xml"/><Relationship Id="rId1" Type="http://schemas.openxmlformats.org/officeDocument/2006/relationships/slideLayout" Target="../slideLayouts/slideLayout110.xml"/><Relationship Id="rId6" Type="http://schemas.openxmlformats.org/officeDocument/2006/relationships/slideLayout" Target="../slideLayouts/slideLayout115.xml"/><Relationship Id="rId11" Type="http://schemas.openxmlformats.org/officeDocument/2006/relationships/slideLayout" Target="../slideLayouts/slideLayout120.xml"/><Relationship Id="rId5" Type="http://schemas.openxmlformats.org/officeDocument/2006/relationships/slideLayout" Target="../slideLayouts/slideLayout114.xml"/><Relationship Id="rId10" Type="http://schemas.openxmlformats.org/officeDocument/2006/relationships/slideLayout" Target="../slideLayouts/slideLayout119.xml"/><Relationship Id="rId4" Type="http://schemas.openxmlformats.org/officeDocument/2006/relationships/slideLayout" Target="../slideLayouts/slideLayout113.xml"/><Relationship Id="rId9" Type="http://schemas.openxmlformats.org/officeDocument/2006/relationships/slideLayout" Target="../slideLayouts/slideLayout118.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29.xml"/><Relationship Id="rId3" Type="http://schemas.openxmlformats.org/officeDocument/2006/relationships/slideLayout" Target="../slideLayouts/slideLayout124.xml"/><Relationship Id="rId7" Type="http://schemas.openxmlformats.org/officeDocument/2006/relationships/slideLayout" Target="../slideLayouts/slideLayout128.xml"/><Relationship Id="rId12" Type="http://schemas.openxmlformats.org/officeDocument/2006/relationships/theme" Target="../theme/theme16.xml"/><Relationship Id="rId2" Type="http://schemas.openxmlformats.org/officeDocument/2006/relationships/slideLayout" Target="../slideLayouts/slideLayout123.xml"/><Relationship Id="rId1" Type="http://schemas.openxmlformats.org/officeDocument/2006/relationships/slideLayout" Target="../slideLayouts/slideLayout122.xml"/><Relationship Id="rId6" Type="http://schemas.openxmlformats.org/officeDocument/2006/relationships/slideLayout" Target="../slideLayouts/slideLayout127.xml"/><Relationship Id="rId11" Type="http://schemas.openxmlformats.org/officeDocument/2006/relationships/slideLayout" Target="../slideLayouts/slideLayout132.xml"/><Relationship Id="rId5" Type="http://schemas.openxmlformats.org/officeDocument/2006/relationships/slideLayout" Target="../slideLayouts/slideLayout126.xml"/><Relationship Id="rId10" Type="http://schemas.openxmlformats.org/officeDocument/2006/relationships/slideLayout" Target="../slideLayouts/slideLayout131.xml"/><Relationship Id="rId4" Type="http://schemas.openxmlformats.org/officeDocument/2006/relationships/slideLayout" Target="../slideLayouts/slideLayout125.xml"/><Relationship Id="rId9" Type="http://schemas.openxmlformats.org/officeDocument/2006/relationships/slideLayout" Target="../slideLayouts/slideLayout130.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40.xml"/><Relationship Id="rId3" Type="http://schemas.openxmlformats.org/officeDocument/2006/relationships/slideLayout" Target="../slideLayouts/slideLayout135.xml"/><Relationship Id="rId7" Type="http://schemas.openxmlformats.org/officeDocument/2006/relationships/slideLayout" Target="../slideLayouts/slideLayout139.xml"/><Relationship Id="rId12" Type="http://schemas.openxmlformats.org/officeDocument/2006/relationships/theme" Target="../theme/theme17.xml"/><Relationship Id="rId2" Type="http://schemas.openxmlformats.org/officeDocument/2006/relationships/slideLayout" Target="../slideLayouts/slideLayout134.xml"/><Relationship Id="rId1" Type="http://schemas.openxmlformats.org/officeDocument/2006/relationships/slideLayout" Target="../slideLayouts/slideLayout133.xml"/><Relationship Id="rId6" Type="http://schemas.openxmlformats.org/officeDocument/2006/relationships/slideLayout" Target="../slideLayouts/slideLayout138.xml"/><Relationship Id="rId11" Type="http://schemas.openxmlformats.org/officeDocument/2006/relationships/slideLayout" Target="../slideLayouts/slideLayout143.xml"/><Relationship Id="rId5" Type="http://schemas.openxmlformats.org/officeDocument/2006/relationships/slideLayout" Target="../slideLayouts/slideLayout137.xml"/><Relationship Id="rId10" Type="http://schemas.openxmlformats.org/officeDocument/2006/relationships/slideLayout" Target="../slideLayouts/slideLayout142.xml"/><Relationship Id="rId4" Type="http://schemas.openxmlformats.org/officeDocument/2006/relationships/slideLayout" Target="../slideLayouts/slideLayout136.xml"/><Relationship Id="rId9" Type="http://schemas.openxmlformats.org/officeDocument/2006/relationships/slideLayout" Target="../slideLayouts/slideLayout141.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51.xml"/><Relationship Id="rId13" Type="http://schemas.openxmlformats.org/officeDocument/2006/relationships/slideLayout" Target="../slideLayouts/slideLayout156.xml"/><Relationship Id="rId3" Type="http://schemas.openxmlformats.org/officeDocument/2006/relationships/slideLayout" Target="../slideLayouts/slideLayout146.xml"/><Relationship Id="rId7" Type="http://schemas.openxmlformats.org/officeDocument/2006/relationships/slideLayout" Target="../slideLayouts/slideLayout150.xml"/><Relationship Id="rId12" Type="http://schemas.openxmlformats.org/officeDocument/2006/relationships/slideLayout" Target="../slideLayouts/slideLayout155.xml"/><Relationship Id="rId2" Type="http://schemas.openxmlformats.org/officeDocument/2006/relationships/slideLayout" Target="../slideLayouts/slideLayout145.xml"/><Relationship Id="rId1" Type="http://schemas.openxmlformats.org/officeDocument/2006/relationships/slideLayout" Target="../slideLayouts/slideLayout144.xml"/><Relationship Id="rId6" Type="http://schemas.openxmlformats.org/officeDocument/2006/relationships/slideLayout" Target="../slideLayouts/slideLayout149.xml"/><Relationship Id="rId11" Type="http://schemas.openxmlformats.org/officeDocument/2006/relationships/slideLayout" Target="../slideLayouts/slideLayout154.xml"/><Relationship Id="rId5" Type="http://schemas.openxmlformats.org/officeDocument/2006/relationships/slideLayout" Target="../slideLayouts/slideLayout148.xml"/><Relationship Id="rId10" Type="http://schemas.openxmlformats.org/officeDocument/2006/relationships/slideLayout" Target="../slideLayouts/slideLayout153.xml"/><Relationship Id="rId4" Type="http://schemas.openxmlformats.org/officeDocument/2006/relationships/slideLayout" Target="../slideLayouts/slideLayout147.xml"/><Relationship Id="rId9" Type="http://schemas.openxmlformats.org/officeDocument/2006/relationships/slideLayout" Target="../slideLayouts/slideLayout152.xml"/><Relationship Id="rId14" Type="http://schemas.openxmlformats.org/officeDocument/2006/relationships/theme" Target="../theme/theme18.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64.xml"/><Relationship Id="rId13" Type="http://schemas.openxmlformats.org/officeDocument/2006/relationships/theme" Target="../theme/theme19.xml"/><Relationship Id="rId3" Type="http://schemas.openxmlformats.org/officeDocument/2006/relationships/slideLayout" Target="../slideLayouts/slideLayout159.xml"/><Relationship Id="rId7" Type="http://schemas.openxmlformats.org/officeDocument/2006/relationships/slideLayout" Target="../slideLayouts/slideLayout163.xml"/><Relationship Id="rId12" Type="http://schemas.openxmlformats.org/officeDocument/2006/relationships/slideLayout" Target="../slideLayouts/slideLayout168.xml"/><Relationship Id="rId2" Type="http://schemas.openxmlformats.org/officeDocument/2006/relationships/slideLayout" Target="../slideLayouts/slideLayout158.xml"/><Relationship Id="rId1" Type="http://schemas.openxmlformats.org/officeDocument/2006/relationships/slideLayout" Target="../slideLayouts/slideLayout157.xml"/><Relationship Id="rId6" Type="http://schemas.openxmlformats.org/officeDocument/2006/relationships/slideLayout" Target="../slideLayouts/slideLayout162.xml"/><Relationship Id="rId11" Type="http://schemas.openxmlformats.org/officeDocument/2006/relationships/slideLayout" Target="../slideLayouts/slideLayout167.xml"/><Relationship Id="rId5" Type="http://schemas.openxmlformats.org/officeDocument/2006/relationships/slideLayout" Target="../slideLayouts/slideLayout161.xml"/><Relationship Id="rId10" Type="http://schemas.openxmlformats.org/officeDocument/2006/relationships/slideLayout" Target="../slideLayouts/slideLayout166.xml"/><Relationship Id="rId4" Type="http://schemas.openxmlformats.org/officeDocument/2006/relationships/slideLayout" Target="../slideLayouts/slideLayout160.xml"/><Relationship Id="rId9" Type="http://schemas.openxmlformats.org/officeDocument/2006/relationships/slideLayout" Target="../slideLayouts/slideLayout165.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image" Target="../media/image1.png"/><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176.xml"/><Relationship Id="rId3" Type="http://schemas.openxmlformats.org/officeDocument/2006/relationships/slideLayout" Target="../slideLayouts/slideLayout171.xml"/><Relationship Id="rId7" Type="http://schemas.openxmlformats.org/officeDocument/2006/relationships/slideLayout" Target="../slideLayouts/slideLayout175.xml"/><Relationship Id="rId12" Type="http://schemas.openxmlformats.org/officeDocument/2006/relationships/theme" Target="../theme/theme20.xml"/><Relationship Id="rId2" Type="http://schemas.openxmlformats.org/officeDocument/2006/relationships/slideLayout" Target="../slideLayouts/slideLayout170.xml"/><Relationship Id="rId1" Type="http://schemas.openxmlformats.org/officeDocument/2006/relationships/slideLayout" Target="../slideLayouts/slideLayout169.xml"/><Relationship Id="rId6" Type="http://schemas.openxmlformats.org/officeDocument/2006/relationships/slideLayout" Target="../slideLayouts/slideLayout174.xml"/><Relationship Id="rId11" Type="http://schemas.openxmlformats.org/officeDocument/2006/relationships/slideLayout" Target="../slideLayouts/slideLayout179.xml"/><Relationship Id="rId5" Type="http://schemas.openxmlformats.org/officeDocument/2006/relationships/slideLayout" Target="../slideLayouts/slideLayout173.xml"/><Relationship Id="rId10" Type="http://schemas.openxmlformats.org/officeDocument/2006/relationships/slideLayout" Target="../slideLayouts/slideLayout178.xml"/><Relationship Id="rId4" Type="http://schemas.openxmlformats.org/officeDocument/2006/relationships/slideLayout" Target="../slideLayouts/slideLayout172.xml"/><Relationship Id="rId9" Type="http://schemas.openxmlformats.org/officeDocument/2006/relationships/slideLayout" Target="../slideLayouts/slideLayout177.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187.xml"/><Relationship Id="rId3" Type="http://schemas.openxmlformats.org/officeDocument/2006/relationships/slideLayout" Target="../slideLayouts/slideLayout182.xml"/><Relationship Id="rId7" Type="http://schemas.openxmlformats.org/officeDocument/2006/relationships/slideLayout" Target="../slideLayouts/slideLayout186.xml"/><Relationship Id="rId12" Type="http://schemas.openxmlformats.org/officeDocument/2006/relationships/theme" Target="../theme/theme21.xml"/><Relationship Id="rId2" Type="http://schemas.openxmlformats.org/officeDocument/2006/relationships/slideLayout" Target="../slideLayouts/slideLayout181.xml"/><Relationship Id="rId1" Type="http://schemas.openxmlformats.org/officeDocument/2006/relationships/slideLayout" Target="../slideLayouts/slideLayout180.xml"/><Relationship Id="rId6" Type="http://schemas.openxmlformats.org/officeDocument/2006/relationships/slideLayout" Target="../slideLayouts/slideLayout185.xml"/><Relationship Id="rId11" Type="http://schemas.openxmlformats.org/officeDocument/2006/relationships/slideLayout" Target="../slideLayouts/slideLayout190.xml"/><Relationship Id="rId5" Type="http://schemas.openxmlformats.org/officeDocument/2006/relationships/slideLayout" Target="../slideLayouts/slideLayout184.xml"/><Relationship Id="rId10" Type="http://schemas.openxmlformats.org/officeDocument/2006/relationships/slideLayout" Target="../slideLayouts/slideLayout189.xml"/><Relationship Id="rId4" Type="http://schemas.openxmlformats.org/officeDocument/2006/relationships/slideLayout" Target="../slideLayouts/slideLayout183.xml"/><Relationship Id="rId9" Type="http://schemas.openxmlformats.org/officeDocument/2006/relationships/slideLayout" Target="../slideLayouts/slideLayout188.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198.xml"/><Relationship Id="rId3" Type="http://schemas.openxmlformats.org/officeDocument/2006/relationships/slideLayout" Target="../slideLayouts/slideLayout193.xml"/><Relationship Id="rId7" Type="http://schemas.openxmlformats.org/officeDocument/2006/relationships/slideLayout" Target="../slideLayouts/slideLayout197.xml"/><Relationship Id="rId12" Type="http://schemas.openxmlformats.org/officeDocument/2006/relationships/theme" Target="../theme/theme22.xml"/><Relationship Id="rId2" Type="http://schemas.openxmlformats.org/officeDocument/2006/relationships/slideLayout" Target="../slideLayouts/slideLayout192.xml"/><Relationship Id="rId1" Type="http://schemas.openxmlformats.org/officeDocument/2006/relationships/slideLayout" Target="../slideLayouts/slideLayout191.xml"/><Relationship Id="rId6" Type="http://schemas.openxmlformats.org/officeDocument/2006/relationships/slideLayout" Target="../slideLayouts/slideLayout196.xml"/><Relationship Id="rId11" Type="http://schemas.openxmlformats.org/officeDocument/2006/relationships/slideLayout" Target="../slideLayouts/slideLayout201.xml"/><Relationship Id="rId5" Type="http://schemas.openxmlformats.org/officeDocument/2006/relationships/slideLayout" Target="../slideLayouts/slideLayout195.xml"/><Relationship Id="rId10" Type="http://schemas.openxmlformats.org/officeDocument/2006/relationships/slideLayout" Target="../slideLayouts/slideLayout200.xml"/><Relationship Id="rId4" Type="http://schemas.openxmlformats.org/officeDocument/2006/relationships/slideLayout" Target="../slideLayouts/slideLayout194.xml"/><Relationship Id="rId9" Type="http://schemas.openxmlformats.org/officeDocument/2006/relationships/slideLayout" Target="../slideLayouts/slideLayout199.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09.xml"/><Relationship Id="rId3" Type="http://schemas.openxmlformats.org/officeDocument/2006/relationships/slideLayout" Target="../slideLayouts/slideLayout204.xml"/><Relationship Id="rId7" Type="http://schemas.openxmlformats.org/officeDocument/2006/relationships/slideLayout" Target="../slideLayouts/slideLayout208.xml"/><Relationship Id="rId2" Type="http://schemas.openxmlformats.org/officeDocument/2006/relationships/slideLayout" Target="../slideLayouts/slideLayout203.xml"/><Relationship Id="rId1" Type="http://schemas.openxmlformats.org/officeDocument/2006/relationships/slideLayout" Target="../slideLayouts/slideLayout202.xml"/><Relationship Id="rId6" Type="http://schemas.openxmlformats.org/officeDocument/2006/relationships/slideLayout" Target="../slideLayouts/slideLayout207.xml"/><Relationship Id="rId11" Type="http://schemas.openxmlformats.org/officeDocument/2006/relationships/theme" Target="../theme/theme23.xml"/><Relationship Id="rId5" Type="http://schemas.openxmlformats.org/officeDocument/2006/relationships/slideLayout" Target="../slideLayouts/slideLayout206.xml"/><Relationship Id="rId10" Type="http://schemas.openxmlformats.org/officeDocument/2006/relationships/slideLayout" Target="../slideLayouts/slideLayout211.xml"/><Relationship Id="rId4" Type="http://schemas.openxmlformats.org/officeDocument/2006/relationships/slideLayout" Target="../slideLayouts/slideLayout205.xml"/><Relationship Id="rId9" Type="http://schemas.openxmlformats.org/officeDocument/2006/relationships/slideLayout" Target="../slideLayouts/slideLayout210.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19.xml"/><Relationship Id="rId3" Type="http://schemas.openxmlformats.org/officeDocument/2006/relationships/slideLayout" Target="../slideLayouts/slideLayout214.xml"/><Relationship Id="rId7" Type="http://schemas.openxmlformats.org/officeDocument/2006/relationships/slideLayout" Target="../slideLayouts/slideLayout218.xml"/><Relationship Id="rId12" Type="http://schemas.openxmlformats.org/officeDocument/2006/relationships/theme" Target="../theme/theme24.xml"/><Relationship Id="rId2" Type="http://schemas.openxmlformats.org/officeDocument/2006/relationships/slideLayout" Target="../slideLayouts/slideLayout213.xml"/><Relationship Id="rId1" Type="http://schemas.openxmlformats.org/officeDocument/2006/relationships/slideLayout" Target="../slideLayouts/slideLayout212.xml"/><Relationship Id="rId6" Type="http://schemas.openxmlformats.org/officeDocument/2006/relationships/slideLayout" Target="../slideLayouts/slideLayout217.xml"/><Relationship Id="rId11" Type="http://schemas.openxmlformats.org/officeDocument/2006/relationships/slideLayout" Target="../slideLayouts/slideLayout222.xml"/><Relationship Id="rId5" Type="http://schemas.openxmlformats.org/officeDocument/2006/relationships/slideLayout" Target="../slideLayouts/slideLayout216.xml"/><Relationship Id="rId10" Type="http://schemas.openxmlformats.org/officeDocument/2006/relationships/slideLayout" Target="../slideLayouts/slideLayout221.xml"/><Relationship Id="rId4" Type="http://schemas.openxmlformats.org/officeDocument/2006/relationships/slideLayout" Target="../slideLayouts/slideLayout215.xml"/><Relationship Id="rId9" Type="http://schemas.openxmlformats.org/officeDocument/2006/relationships/slideLayout" Target="../slideLayouts/slideLayout220.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30.xml"/><Relationship Id="rId13" Type="http://schemas.openxmlformats.org/officeDocument/2006/relationships/slideLayout" Target="../slideLayouts/slideLayout235.xml"/><Relationship Id="rId3" Type="http://schemas.openxmlformats.org/officeDocument/2006/relationships/slideLayout" Target="../slideLayouts/slideLayout225.xml"/><Relationship Id="rId7" Type="http://schemas.openxmlformats.org/officeDocument/2006/relationships/slideLayout" Target="../slideLayouts/slideLayout229.xml"/><Relationship Id="rId12" Type="http://schemas.openxmlformats.org/officeDocument/2006/relationships/slideLayout" Target="../slideLayouts/slideLayout234.xml"/><Relationship Id="rId2" Type="http://schemas.openxmlformats.org/officeDocument/2006/relationships/slideLayout" Target="../slideLayouts/slideLayout224.xml"/><Relationship Id="rId1" Type="http://schemas.openxmlformats.org/officeDocument/2006/relationships/slideLayout" Target="../slideLayouts/slideLayout223.xml"/><Relationship Id="rId6" Type="http://schemas.openxmlformats.org/officeDocument/2006/relationships/slideLayout" Target="../slideLayouts/slideLayout228.xml"/><Relationship Id="rId11" Type="http://schemas.openxmlformats.org/officeDocument/2006/relationships/slideLayout" Target="../slideLayouts/slideLayout233.xml"/><Relationship Id="rId5" Type="http://schemas.openxmlformats.org/officeDocument/2006/relationships/slideLayout" Target="../slideLayouts/slideLayout227.xml"/><Relationship Id="rId10" Type="http://schemas.openxmlformats.org/officeDocument/2006/relationships/slideLayout" Target="../slideLayouts/slideLayout232.xml"/><Relationship Id="rId4" Type="http://schemas.openxmlformats.org/officeDocument/2006/relationships/slideLayout" Target="../slideLayouts/slideLayout226.xml"/><Relationship Id="rId9" Type="http://schemas.openxmlformats.org/officeDocument/2006/relationships/slideLayout" Target="../slideLayouts/slideLayout231.xml"/><Relationship Id="rId14" Type="http://schemas.openxmlformats.org/officeDocument/2006/relationships/theme" Target="../theme/theme25.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43.xml"/><Relationship Id="rId3" Type="http://schemas.openxmlformats.org/officeDocument/2006/relationships/slideLayout" Target="../slideLayouts/slideLayout238.xml"/><Relationship Id="rId7" Type="http://schemas.openxmlformats.org/officeDocument/2006/relationships/slideLayout" Target="../slideLayouts/slideLayout242.xml"/><Relationship Id="rId12" Type="http://schemas.openxmlformats.org/officeDocument/2006/relationships/theme" Target="../theme/theme26.xml"/><Relationship Id="rId2" Type="http://schemas.openxmlformats.org/officeDocument/2006/relationships/slideLayout" Target="../slideLayouts/slideLayout237.xml"/><Relationship Id="rId1" Type="http://schemas.openxmlformats.org/officeDocument/2006/relationships/slideLayout" Target="../slideLayouts/slideLayout236.xml"/><Relationship Id="rId6" Type="http://schemas.openxmlformats.org/officeDocument/2006/relationships/slideLayout" Target="../slideLayouts/slideLayout241.xml"/><Relationship Id="rId11" Type="http://schemas.openxmlformats.org/officeDocument/2006/relationships/slideLayout" Target="../slideLayouts/slideLayout246.xml"/><Relationship Id="rId5" Type="http://schemas.openxmlformats.org/officeDocument/2006/relationships/slideLayout" Target="../slideLayouts/slideLayout240.xml"/><Relationship Id="rId10" Type="http://schemas.openxmlformats.org/officeDocument/2006/relationships/slideLayout" Target="../slideLayouts/slideLayout245.xml"/><Relationship Id="rId4" Type="http://schemas.openxmlformats.org/officeDocument/2006/relationships/slideLayout" Target="../slideLayouts/slideLayout239.xml"/><Relationship Id="rId9" Type="http://schemas.openxmlformats.org/officeDocument/2006/relationships/slideLayout" Target="../slideLayouts/slideLayout244.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54.xml"/><Relationship Id="rId13" Type="http://schemas.openxmlformats.org/officeDocument/2006/relationships/slideLayout" Target="../slideLayouts/slideLayout259.xml"/><Relationship Id="rId3" Type="http://schemas.openxmlformats.org/officeDocument/2006/relationships/slideLayout" Target="../slideLayouts/slideLayout249.xml"/><Relationship Id="rId7" Type="http://schemas.openxmlformats.org/officeDocument/2006/relationships/slideLayout" Target="../slideLayouts/slideLayout253.xml"/><Relationship Id="rId12" Type="http://schemas.openxmlformats.org/officeDocument/2006/relationships/slideLayout" Target="../slideLayouts/slideLayout258.xml"/><Relationship Id="rId2" Type="http://schemas.openxmlformats.org/officeDocument/2006/relationships/slideLayout" Target="../slideLayouts/slideLayout248.xml"/><Relationship Id="rId1" Type="http://schemas.openxmlformats.org/officeDocument/2006/relationships/slideLayout" Target="../slideLayouts/slideLayout247.xml"/><Relationship Id="rId6" Type="http://schemas.openxmlformats.org/officeDocument/2006/relationships/slideLayout" Target="../slideLayouts/slideLayout252.xml"/><Relationship Id="rId11" Type="http://schemas.openxmlformats.org/officeDocument/2006/relationships/slideLayout" Target="../slideLayouts/slideLayout257.xml"/><Relationship Id="rId5" Type="http://schemas.openxmlformats.org/officeDocument/2006/relationships/slideLayout" Target="../slideLayouts/slideLayout251.xml"/><Relationship Id="rId10" Type="http://schemas.openxmlformats.org/officeDocument/2006/relationships/slideLayout" Target="../slideLayouts/slideLayout256.xml"/><Relationship Id="rId4" Type="http://schemas.openxmlformats.org/officeDocument/2006/relationships/slideLayout" Target="../slideLayouts/slideLayout250.xml"/><Relationship Id="rId9" Type="http://schemas.openxmlformats.org/officeDocument/2006/relationships/slideLayout" Target="../slideLayouts/slideLayout255.xml"/><Relationship Id="rId14" Type="http://schemas.openxmlformats.org/officeDocument/2006/relationships/theme" Target="../theme/theme27.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67.xml"/><Relationship Id="rId3" Type="http://schemas.openxmlformats.org/officeDocument/2006/relationships/slideLayout" Target="../slideLayouts/slideLayout262.xml"/><Relationship Id="rId7" Type="http://schemas.openxmlformats.org/officeDocument/2006/relationships/slideLayout" Target="../slideLayouts/slideLayout266.xml"/><Relationship Id="rId12" Type="http://schemas.openxmlformats.org/officeDocument/2006/relationships/theme" Target="../theme/theme28.xml"/><Relationship Id="rId2" Type="http://schemas.openxmlformats.org/officeDocument/2006/relationships/slideLayout" Target="../slideLayouts/slideLayout261.xml"/><Relationship Id="rId1" Type="http://schemas.openxmlformats.org/officeDocument/2006/relationships/slideLayout" Target="../slideLayouts/slideLayout260.xml"/><Relationship Id="rId6" Type="http://schemas.openxmlformats.org/officeDocument/2006/relationships/slideLayout" Target="../slideLayouts/slideLayout265.xml"/><Relationship Id="rId11" Type="http://schemas.openxmlformats.org/officeDocument/2006/relationships/slideLayout" Target="../slideLayouts/slideLayout270.xml"/><Relationship Id="rId5" Type="http://schemas.openxmlformats.org/officeDocument/2006/relationships/slideLayout" Target="../slideLayouts/slideLayout264.xml"/><Relationship Id="rId10" Type="http://schemas.openxmlformats.org/officeDocument/2006/relationships/slideLayout" Target="../slideLayouts/slideLayout269.xml"/><Relationship Id="rId4" Type="http://schemas.openxmlformats.org/officeDocument/2006/relationships/slideLayout" Target="../slideLayouts/slideLayout263.xml"/><Relationship Id="rId9" Type="http://schemas.openxmlformats.org/officeDocument/2006/relationships/slideLayout" Target="../slideLayouts/slideLayout268.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278.xml"/><Relationship Id="rId3" Type="http://schemas.openxmlformats.org/officeDocument/2006/relationships/slideLayout" Target="../slideLayouts/slideLayout273.xml"/><Relationship Id="rId7" Type="http://schemas.openxmlformats.org/officeDocument/2006/relationships/slideLayout" Target="../slideLayouts/slideLayout277.xml"/><Relationship Id="rId12" Type="http://schemas.openxmlformats.org/officeDocument/2006/relationships/theme" Target="../theme/theme29.xml"/><Relationship Id="rId2" Type="http://schemas.openxmlformats.org/officeDocument/2006/relationships/slideLayout" Target="../slideLayouts/slideLayout272.xml"/><Relationship Id="rId1" Type="http://schemas.openxmlformats.org/officeDocument/2006/relationships/slideLayout" Target="../slideLayouts/slideLayout271.xml"/><Relationship Id="rId6" Type="http://schemas.openxmlformats.org/officeDocument/2006/relationships/slideLayout" Target="../slideLayouts/slideLayout276.xml"/><Relationship Id="rId11" Type="http://schemas.openxmlformats.org/officeDocument/2006/relationships/slideLayout" Target="../slideLayouts/slideLayout281.xml"/><Relationship Id="rId5" Type="http://schemas.openxmlformats.org/officeDocument/2006/relationships/slideLayout" Target="../slideLayouts/slideLayout275.xml"/><Relationship Id="rId10" Type="http://schemas.openxmlformats.org/officeDocument/2006/relationships/slideLayout" Target="../slideLayouts/slideLayout280.xml"/><Relationship Id="rId4" Type="http://schemas.openxmlformats.org/officeDocument/2006/relationships/slideLayout" Target="../slideLayouts/slideLayout274.xml"/><Relationship Id="rId9" Type="http://schemas.openxmlformats.org/officeDocument/2006/relationships/slideLayout" Target="../slideLayouts/slideLayout279.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image" Target="../media/image2.jpeg"/><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289.xml"/><Relationship Id="rId13" Type="http://schemas.openxmlformats.org/officeDocument/2006/relationships/theme" Target="../theme/theme30.xml"/><Relationship Id="rId3" Type="http://schemas.openxmlformats.org/officeDocument/2006/relationships/slideLayout" Target="../slideLayouts/slideLayout284.xml"/><Relationship Id="rId7" Type="http://schemas.openxmlformats.org/officeDocument/2006/relationships/slideLayout" Target="../slideLayouts/slideLayout288.xml"/><Relationship Id="rId12" Type="http://schemas.openxmlformats.org/officeDocument/2006/relationships/slideLayout" Target="../slideLayouts/slideLayout293.xml"/><Relationship Id="rId2" Type="http://schemas.openxmlformats.org/officeDocument/2006/relationships/slideLayout" Target="../slideLayouts/slideLayout283.xml"/><Relationship Id="rId1" Type="http://schemas.openxmlformats.org/officeDocument/2006/relationships/slideLayout" Target="../slideLayouts/slideLayout282.xml"/><Relationship Id="rId6" Type="http://schemas.openxmlformats.org/officeDocument/2006/relationships/slideLayout" Target="../slideLayouts/slideLayout287.xml"/><Relationship Id="rId11" Type="http://schemas.openxmlformats.org/officeDocument/2006/relationships/slideLayout" Target="../slideLayouts/slideLayout292.xml"/><Relationship Id="rId5" Type="http://schemas.openxmlformats.org/officeDocument/2006/relationships/slideLayout" Target="../slideLayouts/slideLayout286.xml"/><Relationship Id="rId10" Type="http://schemas.openxmlformats.org/officeDocument/2006/relationships/slideLayout" Target="../slideLayouts/slideLayout291.xml"/><Relationship Id="rId4" Type="http://schemas.openxmlformats.org/officeDocument/2006/relationships/slideLayout" Target="../slideLayouts/slideLayout285.xml"/><Relationship Id="rId9" Type="http://schemas.openxmlformats.org/officeDocument/2006/relationships/slideLayout" Target="../slideLayouts/slideLayout290.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01.xml"/><Relationship Id="rId3" Type="http://schemas.openxmlformats.org/officeDocument/2006/relationships/slideLayout" Target="../slideLayouts/slideLayout296.xml"/><Relationship Id="rId7" Type="http://schemas.openxmlformats.org/officeDocument/2006/relationships/slideLayout" Target="../slideLayouts/slideLayout300.xml"/><Relationship Id="rId12" Type="http://schemas.openxmlformats.org/officeDocument/2006/relationships/theme" Target="../theme/theme31.xml"/><Relationship Id="rId2" Type="http://schemas.openxmlformats.org/officeDocument/2006/relationships/slideLayout" Target="../slideLayouts/slideLayout295.xml"/><Relationship Id="rId1" Type="http://schemas.openxmlformats.org/officeDocument/2006/relationships/slideLayout" Target="../slideLayouts/slideLayout294.xml"/><Relationship Id="rId6" Type="http://schemas.openxmlformats.org/officeDocument/2006/relationships/slideLayout" Target="../slideLayouts/slideLayout299.xml"/><Relationship Id="rId11" Type="http://schemas.openxmlformats.org/officeDocument/2006/relationships/slideLayout" Target="../slideLayouts/slideLayout304.xml"/><Relationship Id="rId5" Type="http://schemas.openxmlformats.org/officeDocument/2006/relationships/slideLayout" Target="../slideLayouts/slideLayout298.xml"/><Relationship Id="rId10" Type="http://schemas.openxmlformats.org/officeDocument/2006/relationships/slideLayout" Target="../slideLayouts/slideLayout303.xml"/><Relationship Id="rId4" Type="http://schemas.openxmlformats.org/officeDocument/2006/relationships/slideLayout" Target="../slideLayouts/slideLayout297.xml"/><Relationship Id="rId9" Type="http://schemas.openxmlformats.org/officeDocument/2006/relationships/slideLayout" Target="../slideLayouts/slideLayout302.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12.xml"/><Relationship Id="rId3" Type="http://schemas.openxmlformats.org/officeDocument/2006/relationships/slideLayout" Target="../slideLayouts/slideLayout307.xml"/><Relationship Id="rId7" Type="http://schemas.openxmlformats.org/officeDocument/2006/relationships/slideLayout" Target="../slideLayouts/slideLayout311.xml"/><Relationship Id="rId12" Type="http://schemas.openxmlformats.org/officeDocument/2006/relationships/theme" Target="../theme/theme32.xml"/><Relationship Id="rId2" Type="http://schemas.openxmlformats.org/officeDocument/2006/relationships/slideLayout" Target="../slideLayouts/slideLayout306.xml"/><Relationship Id="rId1" Type="http://schemas.openxmlformats.org/officeDocument/2006/relationships/slideLayout" Target="../slideLayouts/slideLayout305.xml"/><Relationship Id="rId6" Type="http://schemas.openxmlformats.org/officeDocument/2006/relationships/slideLayout" Target="../slideLayouts/slideLayout310.xml"/><Relationship Id="rId11" Type="http://schemas.openxmlformats.org/officeDocument/2006/relationships/slideLayout" Target="../slideLayouts/slideLayout315.xml"/><Relationship Id="rId5" Type="http://schemas.openxmlformats.org/officeDocument/2006/relationships/slideLayout" Target="../slideLayouts/slideLayout309.xml"/><Relationship Id="rId10" Type="http://schemas.openxmlformats.org/officeDocument/2006/relationships/slideLayout" Target="../slideLayouts/slideLayout314.xml"/><Relationship Id="rId4" Type="http://schemas.openxmlformats.org/officeDocument/2006/relationships/slideLayout" Target="../slideLayouts/slideLayout308.xml"/><Relationship Id="rId9" Type="http://schemas.openxmlformats.org/officeDocument/2006/relationships/slideLayout" Target="../slideLayouts/slideLayout313.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23.xml"/><Relationship Id="rId3" Type="http://schemas.openxmlformats.org/officeDocument/2006/relationships/slideLayout" Target="../slideLayouts/slideLayout318.xml"/><Relationship Id="rId7" Type="http://schemas.openxmlformats.org/officeDocument/2006/relationships/slideLayout" Target="../slideLayouts/slideLayout322.xml"/><Relationship Id="rId12" Type="http://schemas.openxmlformats.org/officeDocument/2006/relationships/theme" Target="../theme/theme33.xml"/><Relationship Id="rId2" Type="http://schemas.openxmlformats.org/officeDocument/2006/relationships/slideLayout" Target="../slideLayouts/slideLayout317.xml"/><Relationship Id="rId1" Type="http://schemas.openxmlformats.org/officeDocument/2006/relationships/slideLayout" Target="../slideLayouts/slideLayout316.xml"/><Relationship Id="rId6" Type="http://schemas.openxmlformats.org/officeDocument/2006/relationships/slideLayout" Target="../slideLayouts/slideLayout321.xml"/><Relationship Id="rId11" Type="http://schemas.openxmlformats.org/officeDocument/2006/relationships/slideLayout" Target="../slideLayouts/slideLayout326.xml"/><Relationship Id="rId5" Type="http://schemas.openxmlformats.org/officeDocument/2006/relationships/slideLayout" Target="../slideLayouts/slideLayout320.xml"/><Relationship Id="rId10" Type="http://schemas.openxmlformats.org/officeDocument/2006/relationships/slideLayout" Target="../slideLayouts/slideLayout325.xml"/><Relationship Id="rId4" Type="http://schemas.openxmlformats.org/officeDocument/2006/relationships/slideLayout" Target="../slideLayouts/slideLayout319.xml"/><Relationship Id="rId9" Type="http://schemas.openxmlformats.org/officeDocument/2006/relationships/slideLayout" Target="../slideLayouts/slideLayout324.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34.xml"/><Relationship Id="rId13" Type="http://schemas.openxmlformats.org/officeDocument/2006/relationships/theme" Target="../theme/theme34.xml"/><Relationship Id="rId3" Type="http://schemas.openxmlformats.org/officeDocument/2006/relationships/slideLayout" Target="../slideLayouts/slideLayout329.xml"/><Relationship Id="rId7" Type="http://schemas.openxmlformats.org/officeDocument/2006/relationships/slideLayout" Target="../slideLayouts/slideLayout333.xml"/><Relationship Id="rId12" Type="http://schemas.openxmlformats.org/officeDocument/2006/relationships/slideLayout" Target="../slideLayouts/slideLayout338.xml"/><Relationship Id="rId2" Type="http://schemas.openxmlformats.org/officeDocument/2006/relationships/slideLayout" Target="../slideLayouts/slideLayout328.xml"/><Relationship Id="rId1" Type="http://schemas.openxmlformats.org/officeDocument/2006/relationships/slideLayout" Target="../slideLayouts/slideLayout327.xml"/><Relationship Id="rId6" Type="http://schemas.openxmlformats.org/officeDocument/2006/relationships/slideLayout" Target="../slideLayouts/slideLayout332.xml"/><Relationship Id="rId11" Type="http://schemas.openxmlformats.org/officeDocument/2006/relationships/slideLayout" Target="../slideLayouts/slideLayout337.xml"/><Relationship Id="rId5" Type="http://schemas.openxmlformats.org/officeDocument/2006/relationships/slideLayout" Target="../slideLayouts/slideLayout331.xml"/><Relationship Id="rId10" Type="http://schemas.openxmlformats.org/officeDocument/2006/relationships/slideLayout" Target="../slideLayouts/slideLayout336.xml"/><Relationship Id="rId4" Type="http://schemas.openxmlformats.org/officeDocument/2006/relationships/slideLayout" Target="../slideLayouts/slideLayout330.xml"/><Relationship Id="rId9" Type="http://schemas.openxmlformats.org/officeDocument/2006/relationships/slideLayout" Target="../slideLayouts/slideLayout335.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46.xml"/><Relationship Id="rId3" Type="http://schemas.openxmlformats.org/officeDocument/2006/relationships/slideLayout" Target="../slideLayouts/slideLayout341.xml"/><Relationship Id="rId7" Type="http://schemas.openxmlformats.org/officeDocument/2006/relationships/slideLayout" Target="../slideLayouts/slideLayout345.xml"/><Relationship Id="rId12" Type="http://schemas.openxmlformats.org/officeDocument/2006/relationships/theme" Target="../theme/theme35.xml"/><Relationship Id="rId2" Type="http://schemas.openxmlformats.org/officeDocument/2006/relationships/slideLayout" Target="../slideLayouts/slideLayout340.xml"/><Relationship Id="rId1" Type="http://schemas.openxmlformats.org/officeDocument/2006/relationships/slideLayout" Target="../slideLayouts/slideLayout339.xml"/><Relationship Id="rId6" Type="http://schemas.openxmlformats.org/officeDocument/2006/relationships/slideLayout" Target="../slideLayouts/slideLayout344.xml"/><Relationship Id="rId11" Type="http://schemas.openxmlformats.org/officeDocument/2006/relationships/slideLayout" Target="../slideLayouts/slideLayout349.xml"/><Relationship Id="rId5" Type="http://schemas.openxmlformats.org/officeDocument/2006/relationships/slideLayout" Target="../slideLayouts/slideLayout343.xml"/><Relationship Id="rId10" Type="http://schemas.openxmlformats.org/officeDocument/2006/relationships/slideLayout" Target="../slideLayouts/slideLayout348.xml"/><Relationship Id="rId4" Type="http://schemas.openxmlformats.org/officeDocument/2006/relationships/slideLayout" Target="../slideLayouts/slideLayout342.xml"/><Relationship Id="rId9" Type="http://schemas.openxmlformats.org/officeDocument/2006/relationships/slideLayout" Target="../slideLayouts/slideLayout347.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57.xml"/><Relationship Id="rId3" Type="http://schemas.openxmlformats.org/officeDocument/2006/relationships/slideLayout" Target="../slideLayouts/slideLayout352.xml"/><Relationship Id="rId7" Type="http://schemas.openxmlformats.org/officeDocument/2006/relationships/slideLayout" Target="../slideLayouts/slideLayout356.xml"/><Relationship Id="rId12" Type="http://schemas.openxmlformats.org/officeDocument/2006/relationships/theme" Target="../theme/theme36.xml"/><Relationship Id="rId2" Type="http://schemas.openxmlformats.org/officeDocument/2006/relationships/slideLayout" Target="../slideLayouts/slideLayout351.xml"/><Relationship Id="rId1" Type="http://schemas.openxmlformats.org/officeDocument/2006/relationships/slideLayout" Target="../slideLayouts/slideLayout350.xml"/><Relationship Id="rId6" Type="http://schemas.openxmlformats.org/officeDocument/2006/relationships/slideLayout" Target="../slideLayouts/slideLayout355.xml"/><Relationship Id="rId11" Type="http://schemas.openxmlformats.org/officeDocument/2006/relationships/slideLayout" Target="../slideLayouts/slideLayout360.xml"/><Relationship Id="rId5" Type="http://schemas.openxmlformats.org/officeDocument/2006/relationships/slideLayout" Target="../slideLayouts/slideLayout354.xml"/><Relationship Id="rId10" Type="http://schemas.openxmlformats.org/officeDocument/2006/relationships/slideLayout" Target="../slideLayouts/slideLayout359.xml"/><Relationship Id="rId4" Type="http://schemas.openxmlformats.org/officeDocument/2006/relationships/slideLayout" Target="../slideLayouts/slideLayout353.xml"/><Relationship Id="rId9" Type="http://schemas.openxmlformats.org/officeDocument/2006/relationships/slideLayout" Target="../slideLayouts/slideLayout358.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68.xml"/><Relationship Id="rId3" Type="http://schemas.openxmlformats.org/officeDocument/2006/relationships/slideLayout" Target="../slideLayouts/slideLayout363.xml"/><Relationship Id="rId7" Type="http://schemas.openxmlformats.org/officeDocument/2006/relationships/slideLayout" Target="../slideLayouts/slideLayout367.xml"/><Relationship Id="rId12" Type="http://schemas.openxmlformats.org/officeDocument/2006/relationships/theme" Target="../theme/theme37.xml"/><Relationship Id="rId2" Type="http://schemas.openxmlformats.org/officeDocument/2006/relationships/slideLayout" Target="../slideLayouts/slideLayout362.xml"/><Relationship Id="rId1" Type="http://schemas.openxmlformats.org/officeDocument/2006/relationships/slideLayout" Target="../slideLayouts/slideLayout361.xml"/><Relationship Id="rId6" Type="http://schemas.openxmlformats.org/officeDocument/2006/relationships/slideLayout" Target="../slideLayouts/slideLayout366.xml"/><Relationship Id="rId11" Type="http://schemas.openxmlformats.org/officeDocument/2006/relationships/slideLayout" Target="../slideLayouts/slideLayout371.xml"/><Relationship Id="rId5" Type="http://schemas.openxmlformats.org/officeDocument/2006/relationships/slideLayout" Target="../slideLayouts/slideLayout365.xml"/><Relationship Id="rId10" Type="http://schemas.openxmlformats.org/officeDocument/2006/relationships/slideLayout" Target="../slideLayouts/slideLayout370.xml"/><Relationship Id="rId4" Type="http://schemas.openxmlformats.org/officeDocument/2006/relationships/slideLayout" Target="../slideLayouts/slideLayout364.xml"/><Relationship Id="rId9" Type="http://schemas.openxmlformats.org/officeDocument/2006/relationships/slideLayout" Target="../slideLayouts/slideLayout369.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379.xml"/><Relationship Id="rId3" Type="http://schemas.openxmlformats.org/officeDocument/2006/relationships/slideLayout" Target="../slideLayouts/slideLayout374.xml"/><Relationship Id="rId7" Type="http://schemas.openxmlformats.org/officeDocument/2006/relationships/slideLayout" Target="../slideLayouts/slideLayout378.xml"/><Relationship Id="rId12" Type="http://schemas.openxmlformats.org/officeDocument/2006/relationships/theme" Target="../theme/theme38.xml"/><Relationship Id="rId2" Type="http://schemas.openxmlformats.org/officeDocument/2006/relationships/slideLayout" Target="../slideLayouts/slideLayout373.xml"/><Relationship Id="rId1" Type="http://schemas.openxmlformats.org/officeDocument/2006/relationships/slideLayout" Target="../slideLayouts/slideLayout372.xml"/><Relationship Id="rId6" Type="http://schemas.openxmlformats.org/officeDocument/2006/relationships/slideLayout" Target="../slideLayouts/slideLayout377.xml"/><Relationship Id="rId11" Type="http://schemas.openxmlformats.org/officeDocument/2006/relationships/slideLayout" Target="../slideLayouts/slideLayout382.xml"/><Relationship Id="rId5" Type="http://schemas.openxmlformats.org/officeDocument/2006/relationships/slideLayout" Target="../slideLayouts/slideLayout376.xml"/><Relationship Id="rId10" Type="http://schemas.openxmlformats.org/officeDocument/2006/relationships/slideLayout" Target="../slideLayouts/slideLayout381.xml"/><Relationship Id="rId4" Type="http://schemas.openxmlformats.org/officeDocument/2006/relationships/slideLayout" Target="../slideLayouts/slideLayout375.xml"/><Relationship Id="rId9" Type="http://schemas.openxmlformats.org/officeDocument/2006/relationships/slideLayout" Target="../slideLayouts/slideLayout380.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390.xml"/><Relationship Id="rId3" Type="http://schemas.openxmlformats.org/officeDocument/2006/relationships/slideLayout" Target="../slideLayouts/slideLayout385.xml"/><Relationship Id="rId7" Type="http://schemas.openxmlformats.org/officeDocument/2006/relationships/slideLayout" Target="../slideLayouts/slideLayout389.xml"/><Relationship Id="rId12" Type="http://schemas.openxmlformats.org/officeDocument/2006/relationships/theme" Target="../theme/theme39.xml"/><Relationship Id="rId2" Type="http://schemas.openxmlformats.org/officeDocument/2006/relationships/slideLayout" Target="../slideLayouts/slideLayout384.xml"/><Relationship Id="rId1" Type="http://schemas.openxmlformats.org/officeDocument/2006/relationships/slideLayout" Target="../slideLayouts/slideLayout383.xml"/><Relationship Id="rId6" Type="http://schemas.openxmlformats.org/officeDocument/2006/relationships/slideLayout" Target="../slideLayouts/slideLayout388.xml"/><Relationship Id="rId11" Type="http://schemas.openxmlformats.org/officeDocument/2006/relationships/slideLayout" Target="../slideLayouts/slideLayout393.xml"/><Relationship Id="rId5" Type="http://schemas.openxmlformats.org/officeDocument/2006/relationships/slideLayout" Target="../slideLayouts/slideLayout387.xml"/><Relationship Id="rId10" Type="http://schemas.openxmlformats.org/officeDocument/2006/relationships/slideLayout" Target="../slideLayouts/slideLayout392.xml"/><Relationship Id="rId4" Type="http://schemas.openxmlformats.org/officeDocument/2006/relationships/slideLayout" Target="../slideLayouts/slideLayout386.xml"/><Relationship Id="rId9" Type="http://schemas.openxmlformats.org/officeDocument/2006/relationships/slideLayout" Target="../slideLayouts/slideLayout39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13" Type="http://schemas.openxmlformats.org/officeDocument/2006/relationships/theme" Target="../theme/theme4.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slideLayout" Target="../slideLayouts/slideLayout45.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40.xml.rels><?xml version="1.0" encoding="UTF-8" standalone="yes"?>
<Relationships xmlns="http://schemas.openxmlformats.org/package/2006/relationships"><Relationship Id="rId3" Type="http://schemas.openxmlformats.org/officeDocument/2006/relationships/theme" Target="../theme/theme40.xml"/><Relationship Id="rId2" Type="http://schemas.openxmlformats.org/officeDocument/2006/relationships/slideLayout" Target="../slideLayouts/slideLayout395.xml"/><Relationship Id="rId1" Type="http://schemas.openxmlformats.org/officeDocument/2006/relationships/slideLayout" Target="../slideLayouts/slideLayout394.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03.xml"/><Relationship Id="rId3" Type="http://schemas.openxmlformats.org/officeDocument/2006/relationships/slideLayout" Target="../slideLayouts/slideLayout398.xml"/><Relationship Id="rId7" Type="http://schemas.openxmlformats.org/officeDocument/2006/relationships/slideLayout" Target="../slideLayouts/slideLayout402.xml"/><Relationship Id="rId12" Type="http://schemas.openxmlformats.org/officeDocument/2006/relationships/theme" Target="../theme/theme41.xml"/><Relationship Id="rId2" Type="http://schemas.openxmlformats.org/officeDocument/2006/relationships/slideLayout" Target="../slideLayouts/slideLayout397.xml"/><Relationship Id="rId1" Type="http://schemas.openxmlformats.org/officeDocument/2006/relationships/slideLayout" Target="../slideLayouts/slideLayout396.xml"/><Relationship Id="rId6" Type="http://schemas.openxmlformats.org/officeDocument/2006/relationships/slideLayout" Target="../slideLayouts/slideLayout401.xml"/><Relationship Id="rId11" Type="http://schemas.openxmlformats.org/officeDocument/2006/relationships/slideLayout" Target="../slideLayouts/slideLayout406.xml"/><Relationship Id="rId5" Type="http://schemas.openxmlformats.org/officeDocument/2006/relationships/slideLayout" Target="../slideLayouts/slideLayout400.xml"/><Relationship Id="rId10" Type="http://schemas.openxmlformats.org/officeDocument/2006/relationships/slideLayout" Target="../slideLayouts/slideLayout405.xml"/><Relationship Id="rId4" Type="http://schemas.openxmlformats.org/officeDocument/2006/relationships/slideLayout" Target="../slideLayouts/slideLayout399.xml"/><Relationship Id="rId9" Type="http://schemas.openxmlformats.org/officeDocument/2006/relationships/slideLayout" Target="../slideLayouts/slideLayout404.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14.xml"/><Relationship Id="rId13" Type="http://schemas.openxmlformats.org/officeDocument/2006/relationships/theme" Target="../theme/theme42.xml"/><Relationship Id="rId3" Type="http://schemas.openxmlformats.org/officeDocument/2006/relationships/slideLayout" Target="../slideLayouts/slideLayout409.xml"/><Relationship Id="rId7" Type="http://schemas.openxmlformats.org/officeDocument/2006/relationships/slideLayout" Target="../slideLayouts/slideLayout413.xml"/><Relationship Id="rId12" Type="http://schemas.openxmlformats.org/officeDocument/2006/relationships/slideLayout" Target="../slideLayouts/slideLayout418.xml"/><Relationship Id="rId2" Type="http://schemas.openxmlformats.org/officeDocument/2006/relationships/slideLayout" Target="../slideLayouts/slideLayout408.xml"/><Relationship Id="rId1" Type="http://schemas.openxmlformats.org/officeDocument/2006/relationships/slideLayout" Target="../slideLayouts/slideLayout407.xml"/><Relationship Id="rId6" Type="http://schemas.openxmlformats.org/officeDocument/2006/relationships/slideLayout" Target="../slideLayouts/slideLayout412.xml"/><Relationship Id="rId11" Type="http://schemas.openxmlformats.org/officeDocument/2006/relationships/slideLayout" Target="../slideLayouts/slideLayout417.xml"/><Relationship Id="rId5" Type="http://schemas.openxmlformats.org/officeDocument/2006/relationships/slideLayout" Target="../slideLayouts/slideLayout411.xml"/><Relationship Id="rId10" Type="http://schemas.openxmlformats.org/officeDocument/2006/relationships/slideLayout" Target="../slideLayouts/slideLayout416.xml"/><Relationship Id="rId4" Type="http://schemas.openxmlformats.org/officeDocument/2006/relationships/slideLayout" Target="../slideLayouts/slideLayout410.xml"/><Relationship Id="rId9" Type="http://schemas.openxmlformats.org/officeDocument/2006/relationships/slideLayout" Target="../slideLayouts/slideLayout415.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26.xml"/><Relationship Id="rId13" Type="http://schemas.openxmlformats.org/officeDocument/2006/relationships/theme" Target="../theme/theme43.xml"/><Relationship Id="rId3" Type="http://schemas.openxmlformats.org/officeDocument/2006/relationships/slideLayout" Target="../slideLayouts/slideLayout421.xml"/><Relationship Id="rId7" Type="http://schemas.openxmlformats.org/officeDocument/2006/relationships/slideLayout" Target="../slideLayouts/slideLayout425.xml"/><Relationship Id="rId12" Type="http://schemas.openxmlformats.org/officeDocument/2006/relationships/slideLayout" Target="../slideLayouts/slideLayout430.xml"/><Relationship Id="rId2" Type="http://schemas.openxmlformats.org/officeDocument/2006/relationships/slideLayout" Target="../slideLayouts/slideLayout420.xml"/><Relationship Id="rId1" Type="http://schemas.openxmlformats.org/officeDocument/2006/relationships/slideLayout" Target="../slideLayouts/slideLayout419.xml"/><Relationship Id="rId6" Type="http://schemas.openxmlformats.org/officeDocument/2006/relationships/slideLayout" Target="../slideLayouts/slideLayout424.xml"/><Relationship Id="rId11" Type="http://schemas.openxmlformats.org/officeDocument/2006/relationships/slideLayout" Target="../slideLayouts/slideLayout429.xml"/><Relationship Id="rId5" Type="http://schemas.openxmlformats.org/officeDocument/2006/relationships/slideLayout" Target="../slideLayouts/slideLayout423.xml"/><Relationship Id="rId10" Type="http://schemas.openxmlformats.org/officeDocument/2006/relationships/slideLayout" Target="../slideLayouts/slideLayout428.xml"/><Relationship Id="rId4" Type="http://schemas.openxmlformats.org/officeDocument/2006/relationships/slideLayout" Target="../slideLayouts/slideLayout422.xml"/><Relationship Id="rId9" Type="http://schemas.openxmlformats.org/officeDocument/2006/relationships/slideLayout" Target="../slideLayouts/slideLayout427.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38.xml"/><Relationship Id="rId13" Type="http://schemas.openxmlformats.org/officeDocument/2006/relationships/slideLayout" Target="../slideLayouts/slideLayout443.xml"/><Relationship Id="rId3" Type="http://schemas.openxmlformats.org/officeDocument/2006/relationships/slideLayout" Target="../slideLayouts/slideLayout433.xml"/><Relationship Id="rId7" Type="http://schemas.openxmlformats.org/officeDocument/2006/relationships/slideLayout" Target="../slideLayouts/slideLayout437.xml"/><Relationship Id="rId12" Type="http://schemas.openxmlformats.org/officeDocument/2006/relationships/slideLayout" Target="../slideLayouts/slideLayout442.xml"/><Relationship Id="rId2" Type="http://schemas.openxmlformats.org/officeDocument/2006/relationships/slideLayout" Target="../slideLayouts/slideLayout432.xml"/><Relationship Id="rId1" Type="http://schemas.openxmlformats.org/officeDocument/2006/relationships/slideLayout" Target="../slideLayouts/slideLayout431.xml"/><Relationship Id="rId6" Type="http://schemas.openxmlformats.org/officeDocument/2006/relationships/slideLayout" Target="../slideLayouts/slideLayout436.xml"/><Relationship Id="rId11" Type="http://schemas.openxmlformats.org/officeDocument/2006/relationships/slideLayout" Target="../slideLayouts/slideLayout441.xml"/><Relationship Id="rId5" Type="http://schemas.openxmlformats.org/officeDocument/2006/relationships/slideLayout" Target="../slideLayouts/slideLayout435.xml"/><Relationship Id="rId10" Type="http://schemas.openxmlformats.org/officeDocument/2006/relationships/slideLayout" Target="../slideLayouts/slideLayout440.xml"/><Relationship Id="rId4" Type="http://schemas.openxmlformats.org/officeDocument/2006/relationships/slideLayout" Target="../slideLayouts/slideLayout434.xml"/><Relationship Id="rId9" Type="http://schemas.openxmlformats.org/officeDocument/2006/relationships/slideLayout" Target="../slideLayouts/slideLayout439.xml"/><Relationship Id="rId14" Type="http://schemas.openxmlformats.org/officeDocument/2006/relationships/theme" Target="../theme/theme44.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51.xml"/><Relationship Id="rId3" Type="http://schemas.openxmlformats.org/officeDocument/2006/relationships/slideLayout" Target="../slideLayouts/slideLayout446.xml"/><Relationship Id="rId7" Type="http://schemas.openxmlformats.org/officeDocument/2006/relationships/slideLayout" Target="../slideLayouts/slideLayout450.xml"/><Relationship Id="rId12" Type="http://schemas.openxmlformats.org/officeDocument/2006/relationships/theme" Target="../theme/theme45.xml"/><Relationship Id="rId2" Type="http://schemas.openxmlformats.org/officeDocument/2006/relationships/slideLayout" Target="../slideLayouts/slideLayout445.xml"/><Relationship Id="rId1" Type="http://schemas.openxmlformats.org/officeDocument/2006/relationships/slideLayout" Target="../slideLayouts/slideLayout444.xml"/><Relationship Id="rId6" Type="http://schemas.openxmlformats.org/officeDocument/2006/relationships/slideLayout" Target="../slideLayouts/slideLayout449.xml"/><Relationship Id="rId11" Type="http://schemas.openxmlformats.org/officeDocument/2006/relationships/slideLayout" Target="../slideLayouts/slideLayout454.xml"/><Relationship Id="rId5" Type="http://schemas.openxmlformats.org/officeDocument/2006/relationships/slideLayout" Target="../slideLayouts/slideLayout448.xml"/><Relationship Id="rId10" Type="http://schemas.openxmlformats.org/officeDocument/2006/relationships/slideLayout" Target="../slideLayouts/slideLayout453.xml"/><Relationship Id="rId4" Type="http://schemas.openxmlformats.org/officeDocument/2006/relationships/slideLayout" Target="../slideLayouts/slideLayout447.xml"/><Relationship Id="rId9" Type="http://schemas.openxmlformats.org/officeDocument/2006/relationships/slideLayout" Target="../slideLayouts/slideLayout452.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62.xml"/><Relationship Id="rId3" Type="http://schemas.openxmlformats.org/officeDocument/2006/relationships/slideLayout" Target="../slideLayouts/slideLayout457.xml"/><Relationship Id="rId7" Type="http://schemas.openxmlformats.org/officeDocument/2006/relationships/slideLayout" Target="../slideLayouts/slideLayout461.xml"/><Relationship Id="rId12" Type="http://schemas.openxmlformats.org/officeDocument/2006/relationships/theme" Target="../theme/theme46.xml"/><Relationship Id="rId2" Type="http://schemas.openxmlformats.org/officeDocument/2006/relationships/slideLayout" Target="../slideLayouts/slideLayout456.xml"/><Relationship Id="rId1" Type="http://schemas.openxmlformats.org/officeDocument/2006/relationships/slideLayout" Target="../slideLayouts/slideLayout455.xml"/><Relationship Id="rId6" Type="http://schemas.openxmlformats.org/officeDocument/2006/relationships/slideLayout" Target="../slideLayouts/slideLayout460.xml"/><Relationship Id="rId11" Type="http://schemas.openxmlformats.org/officeDocument/2006/relationships/slideLayout" Target="../slideLayouts/slideLayout465.xml"/><Relationship Id="rId5" Type="http://schemas.openxmlformats.org/officeDocument/2006/relationships/slideLayout" Target="../slideLayouts/slideLayout459.xml"/><Relationship Id="rId10" Type="http://schemas.openxmlformats.org/officeDocument/2006/relationships/slideLayout" Target="../slideLayouts/slideLayout464.xml"/><Relationship Id="rId4" Type="http://schemas.openxmlformats.org/officeDocument/2006/relationships/slideLayout" Target="../slideLayouts/slideLayout458.xml"/><Relationship Id="rId9" Type="http://schemas.openxmlformats.org/officeDocument/2006/relationships/slideLayout" Target="../slideLayouts/slideLayout463.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473.xml"/><Relationship Id="rId3" Type="http://schemas.openxmlformats.org/officeDocument/2006/relationships/slideLayout" Target="../slideLayouts/slideLayout468.xml"/><Relationship Id="rId7" Type="http://schemas.openxmlformats.org/officeDocument/2006/relationships/slideLayout" Target="../slideLayouts/slideLayout472.xml"/><Relationship Id="rId12" Type="http://schemas.openxmlformats.org/officeDocument/2006/relationships/theme" Target="../theme/theme47.xml"/><Relationship Id="rId2" Type="http://schemas.openxmlformats.org/officeDocument/2006/relationships/slideLayout" Target="../slideLayouts/slideLayout467.xml"/><Relationship Id="rId1" Type="http://schemas.openxmlformats.org/officeDocument/2006/relationships/slideLayout" Target="../slideLayouts/slideLayout466.xml"/><Relationship Id="rId6" Type="http://schemas.openxmlformats.org/officeDocument/2006/relationships/slideLayout" Target="../slideLayouts/slideLayout471.xml"/><Relationship Id="rId11" Type="http://schemas.openxmlformats.org/officeDocument/2006/relationships/slideLayout" Target="../slideLayouts/slideLayout476.xml"/><Relationship Id="rId5" Type="http://schemas.openxmlformats.org/officeDocument/2006/relationships/slideLayout" Target="../slideLayouts/slideLayout470.xml"/><Relationship Id="rId10" Type="http://schemas.openxmlformats.org/officeDocument/2006/relationships/slideLayout" Target="../slideLayouts/slideLayout475.xml"/><Relationship Id="rId4" Type="http://schemas.openxmlformats.org/officeDocument/2006/relationships/slideLayout" Target="../slideLayouts/slideLayout469.xml"/><Relationship Id="rId9" Type="http://schemas.openxmlformats.org/officeDocument/2006/relationships/slideLayout" Target="../slideLayouts/slideLayout474.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484.xml"/><Relationship Id="rId13" Type="http://schemas.openxmlformats.org/officeDocument/2006/relationships/slideLayout" Target="../slideLayouts/slideLayout489.xml"/><Relationship Id="rId3" Type="http://schemas.openxmlformats.org/officeDocument/2006/relationships/slideLayout" Target="../slideLayouts/slideLayout479.xml"/><Relationship Id="rId7" Type="http://schemas.openxmlformats.org/officeDocument/2006/relationships/slideLayout" Target="../slideLayouts/slideLayout483.xml"/><Relationship Id="rId12" Type="http://schemas.openxmlformats.org/officeDocument/2006/relationships/slideLayout" Target="../slideLayouts/slideLayout488.xml"/><Relationship Id="rId2" Type="http://schemas.openxmlformats.org/officeDocument/2006/relationships/slideLayout" Target="../slideLayouts/slideLayout478.xml"/><Relationship Id="rId1" Type="http://schemas.openxmlformats.org/officeDocument/2006/relationships/slideLayout" Target="../slideLayouts/slideLayout477.xml"/><Relationship Id="rId6" Type="http://schemas.openxmlformats.org/officeDocument/2006/relationships/slideLayout" Target="../slideLayouts/slideLayout482.xml"/><Relationship Id="rId11" Type="http://schemas.openxmlformats.org/officeDocument/2006/relationships/slideLayout" Target="../slideLayouts/slideLayout487.xml"/><Relationship Id="rId5" Type="http://schemas.openxmlformats.org/officeDocument/2006/relationships/slideLayout" Target="../slideLayouts/slideLayout481.xml"/><Relationship Id="rId10" Type="http://schemas.openxmlformats.org/officeDocument/2006/relationships/slideLayout" Target="../slideLayouts/slideLayout486.xml"/><Relationship Id="rId4" Type="http://schemas.openxmlformats.org/officeDocument/2006/relationships/slideLayout" Target="../slideLayouts/slideLayout480.xml"/><Relationship Id="rId9" Type="http://schemas.openxmlformats.org/officeDocument/2006/relationships/slideLayout" Target="../slideLayouts/slideLayout485.xml"/><Relationship Id="rId14" Type="http://schemas.openxmlformats.org/officeDocument/2006/relationships/theme" Target="../theme/theme48.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497.xml"/><Relationship Id="rId3" Type="http://schemas.openxmlformats.org/officeDocument/2006/relationships/slideLayout" Target="../slideLayouts/slideLayout492.xml"/><Relationship Id="rId7" Type="http://schemas.openxmlformats.org/officeDocument/2006/relationships/slideLayout" Target="../slideLayouts/slideLayout496.xml"/><Relationship Id="rId12" Type="http://schemas.openxmlformats.org/officeDocument/2006/relationships/theme" Target="../theme/theme49.xml"/><Relationship Id="rId2" Type="http://schemas.openxmlformats.org/officeDocument/2006/relationships/slideLayout" Target="../slideLayouts/slideLayout491.xml"/><Relationship Id="rId1" Type="http://schemas.openxmlformats.org/officeDocument/2006/relationships/slideLayout" Target="../slideLayouts/slideLayout490.xml"/><Relationship Id="rId6" Type="http://schemas.openxmlformats.org/officeDocument/2006/relationships/slideLayout" Target="../slideLayouts/slideLayout495.xml"/><Relationship Id="rId11" Type="http://schemas.openxmlformats.org/officeDocument/2006/relationships/slideLayout" Target="../slideLayouts/slideLayout500.xml"/><Relationship Id="rId5" Type="http://schemas.openxmlformats.org/officeDocument/2006/relationships/slideLayout" Target="../slideLayouts/slideLayout494.xml"/><Relationship Id="rId10" Type="http://schemas.openxmlformats.org/officeDocument/2006/relationships/slideLayout" Target="../slideLayouts/slideLayout499.xml"/><Relationship Id="rId4" Type="http://schemas.openxmlformats.org/officeDocument/2006/relationships/slideLayout" Target="../slideLayouts/slideLayout493.xml"/><Relationship Id="rId9" Type="http://schemas.openxmlformats.org/officeDocument/2006/relationships/slideLayout" Target="../slideLayouts/slideLayout498.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3.xml"/><Relationship Id="rId13" Type="http://schemas.openxmlformats.org/officeDocument/2006/relationships/slideLayout" Target="../slideLayouts/slideLayout58.xml"/><Relationship Id="rId3" Type="http://schemas.openxmlformats.org/officeDocument/2006/relationships/slideLayout" Target="../slideLayouts/slideLayout48.xml"/><Relationship Id="rId7" Type="http://schemas.openxmlformats.org/officeDocument/2006/relationships/slideLayout" Target="../slideLayouts/slideLayout52.xml"/><Relationship Id="rId12" Type="http://schemas.openxmlformats.org/officeDocument/2006/relationships/slideLayout" Target="../slideLayouts/slideLayout57.xml"/><Relationship Id="rId2" Type="http://schemas.openxmlformats.org/officeDocument/2006/relationships/slideLayout" Target="../slideLayouts/slideLayout47.xml"/><Relationship Id="rId1" Type="http://schemas.openxmlformats.org/officeDocument/2006/relationships/slideLayout" Target="../slideLayouts/slideLayout46.xml"/><Relationship Id="rId6" Type="http://schemas.openxmlformats.org/officeDocument/2006/relationships/slideLayout" Target="../slideLayouts/slideLayout51.xml"/><Relationship Id="rId11" Type="http://schemas.openxmlformats.org/officeDocument/2006/relationships/slideLayout" Target="../slideLayouts/slideLayout56.xml"/><Relationship Id="rId5" Type="http://schemas.openxmlformats.org/officeDocument/2006/relationships/slideLayout" Target="../slideLayouts/slideLayout50.xml"/><Relationship Id="rId10" Type="http://schemas.openxmlformats.org/officeDocument/2006/relationships/slideLayout" Target="../slideLayouts/slideLayout55.xml"/><Relationship Id="rId4" Type="http://schemas.openxmlformats.org/officeDocument/2006/relationships/slideLayout" Target="../slideLayouts/slideLayout49.xml"/><Relationship Id="rId9" Type="http://schemas.openxmlformats.org/officeDocument/2006/relationships/slideLayout" Target="../slideLayouts/slideLayout54.xml"/><Relationship Id="rId14" Type="http://schemas.openxmlformats.org/officeDocument/2006/relationships/theme" Target="../theme/theme5.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508.xml"/><Relationship Id="rId3" Type="http://schemas.openxmlformats.org/officeDocument/2006/relationships/slideLayout" Target="../slideLayouts/slideLayout503.xml"/><Relationship Id="rId7" Type="http://schemas.openxmlformats.org/officeDocument/2006/relationships/slideLayout" Target="../slideLayouts/slideLayout507.xml"/><Relationship Id="rId12" Type="http://schemas.openxmlformats.org/officeDocument/2006/relationships/theme" Target="../theme/theme50.xml"/><Relationship Id="rId2" Type="http://schemas.openxmlformats.org/officeDocument/2006/relationships/slideLayout" Target="../slideLayouts/slideLayout502.xml"/><Relationship Id="rId1" Type="http://schemas.openxmlformats.org/officeDocument/2006/relationships/slideLayout" Target="../slideLayouts/slideLayout501.xml"/><Relationship Id="rId6" Type="http://schemas.openxmlformats.org/officeDocument/2006/relationships/slideLayout" Target="../slideLayouts/slideLayout506.xml"/><Relationship Id="rId11" Type="http://schemas.openxmlformats.org/officeDocument/2006/relationships/slideLayout" Target="../slideLayouts/slideLayout511.xml"/><Relationship Id="rId5" Type="http://schemas.openxmlformats.org/officeDocument/2006/relationships/slideLayout" Target="../slideLayouts/slideLayout505.xml"/><Relationship Id="rId10" Type="http://schemas.openxmlformats.org/officeDocument/2006/relationships/slideLayout" Target="../slideLayouts/slideLayout510.xml"/><Relationship Id="rId4" Type="http://schemas.openxmlformats.org/officeDocument/2006/relationships/slideLayout" Target="../slideLayouts/slideLayout504.xml"/><Relationship Id="rId9" Type="http://schemas.openxmlformats.org/officeDocument/2006/relationships/slideLayout" Target="../slideLayouts/slideLayout509.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19.xml"/><Relationship Id="rId3" Type="http://schemas.openxmlformats.org/officeDocument/2006/relationships/slideLayout" Target="../slideLayouts/slideLayout514.xml"/><Relationship Id="rId7" Type="http://schemas.openxmlformats.org/officeDocument/2006/relationships/slideLayout" Target="../slideLayouts/slideLayout518.xml"/><Relationship Id="rId12" Type="http://schemas.openxmlformats.org/officeDocument/2006/relationships/theme" Target="../theme/theme51.xml"/><Relationship Id="rId2" Type="http://schemas.openxmlformats.org/officeDocument/2006/relationships/slideLayout" Target="../slideLayouts/slideLayout513.xml"/><Relationship Id="rId1" Type="http://schemas.openxmlformats.org/officeDocument/2006/relationships/slideLayout" Target="../slideLayouts/slideLayout512.xml"/><Relationship Id="rId6" Type="http://schemas.openxmlformats.org/officeDocument/2006/relationships/slideLayout" Target="../slideLayouts/slideLayout517.xml"/><Relationship Id="rId11" Type="http://schemas.openxmlformats.org/officeDocument/2006/relationships/slideLayout" Target="../slideLayouts/slideLayout522.xml"/><Relationship Id="rId5" Type="http://schemas.openxmlformats.org/officeDocument/2006/relationships/slideLayout" Target="../slideLayouts/slideLayout516.xml"/><Relationship Id="rId10" Type="http://schemas.openxmlformats.org/officeDocument/2006/relationships/slideLayout" Target="../slideLayouts/slideLayout521.xml"/><Relationship Id="rId4" Type="http://schemas.openxmlformats.org/officeDocument/2006/relationships/slideLayout" Target="../slideLayouts/slideLayout515.xml"/><Relationship Id="rId9" Type="http://schemas.openxmlformats.org/officeDocument/2006/relationships/slideLayout" Target="../slideLayouts/slideLayout520.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30.xml"/><Relationship Id="rId13" Type="http://schemas.openxmlformats.org/officeDocument/2006/relationships/slideLayout" Target="../slideLayouts/slideLayout535.xml"/><Relationship Id="rId3" Type="http://schemas.openxmlformats.org/officeDocument/2006/relationships/slideLayout" Target="../slideLayouts/slideLayout525.xml"/><Relationship Id="rId7" Type="http://schemas.openxmlformats.org/officeDocument/2006/relationships/slideLayout" Target="../slideLayouts/slideLayout529.xml"/><Relationship Id="rId12" Type="http://schemas.openxmlformats.org/officeDocument/2006/relationships/slideLayout" Target="../slideLayouts/slideLayout534.xml"/><Relationship Id="rId2" Type="http://schemas.openxmlformats.org/officeDocument/2006/relationships/slideLayout" Target="../slideLayouts/slideLayout524.xml"/><Relationship Id="rId1" Type="http://schemas.openxmlformats.org/officeDocument/2006/relationships/slideLayout" Target="../slideLayouts/slideLayout523.xml"/><Relationship Id="rId6" Type="http://schemas.openxmlformats.org/officeDocument/2006/relationships/slideLayout" Target="../slideLayouts/slideLayout528.xml"/><Relationship Id="rId11" Type="http://schemas.openxmlformats.org/officeDocument/2006/relationships/slideLayout" Target="../slideLayouts/slideLayout533.xml"/><Relationship Id="rId5" Type="http://schemas.openxmlformats.org/officeDocument/2006/relationships/slideLayout" Target="../slideLayouts/slideLayout527.xml"/><Relationship Id="rId10" Type="http://schemas.openxmlformats.org/officeDocument/2006/relationships/slideLayout" Target="../slideLayouts/slideLayout532.xml"/><Relationship Id="rId4" Type="http://schemas.openxmlformats.org/officeDocument/2006/relationships/slideLayout" Target="../slideLayouts/slideLayout526.xml"/><Relationship Id="rId9" Type="http://schemas.openxmlformats.org/officeDocument/2006/relationships/slideLayout" Target="../slideLayouts/slideLayout531.xml"/><Relationship Id="rId14" Type="http://schemas.openxmlformats.org/officeDocument/2006/relationships/theme" Target="../theme/theme52.xml"/></Relationships>
</file>

<file path=ppt/slideMasters/_rels/slideMaster53.xml.rels><?xml version="1.0" encoding="UTF-8" standalone="yes"?>
<Relationships xmlns="http://schemas.openxmlformats.org/package/2006/relationships"><Relationship Id="rId3" Type="http://schemas.openxmlformats.org/officeDocument/2006/relationships/theme" Target="../theme/theme53.xml"/><Relationship Id="rId2" Type="http://schemas.openxmlformats.org/officeDocument/2006/relationships/slideLayout" Target="../slideLayouts/slideLayout537.xml"/><Relationship Id="rId1" Type="http://schemas.openxmlformats.org/officeDocument/2006/relationships/slideLayout" Target="../slideLayouts/slideLayout536.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45.xml"/><Relationship Id="rId3" Type="http://schemas.openxmlformats.org/officeDocument/2006/relationships/slideLayout" Target="../slideLayouts/slideLayout540.xml"/><Relationship Id="rId7" Type="http://schemas.openxmlformats.org/officeDocument/2006/relationships/slideLayout" Target="../slideLayouts/slideLayout544.xml"/><Relationship Id="rId12" Type="http://schemas.openxmlformats.org/officeDocument/2006/relationships/theme" Target="../theme/theme54.xml"/><Relationship Id="rId2" Type="http://schemas.openxmlformats.org/officeDocument/2006/relationships/slideLayout" Target="../slideLayouts/slideLayout539.xml"/><Relationship Id="rId1" Type="http://schemas.openxmlformats.org/officeDocument/2006/relationships/slideLayout" Target="../slideLayouts/slideLayout538.xml"/><Relationship Id="rId6" Type="http://schemas.openxmlformats.org/officeDocument/2006/relationships/slideLayout" Target="../slideLayouts/slideLayout543.xml"/><Relationship Id="rId11" Type="http://schemas.openxmlformats.org/officeDocument/2006/relationships/slideLayout" Target="../slideLayouts/slideLayout548.xml"/><Relationship Id="rId5" Type="http://schemas.openxmlformats.org/officeDocument/2006/relationships/slideLayout" Target="../slideLayouts/slideLayout542.xml"/><Relationship Id="rId10" Type="http://schemas.openxmlformats.org/officeDocument/2006/relationships/slideLayout" Target="../slideLayouts/slideLayout547.xml"/><Relationship Id="rId4" Type="http://schemas.openxmlformats.org/officeDocument/2006/relationships/slideLayout" Target="../slideLayouts/slideLayout541.xml"/><Relationship Id="rId9" Type="http://schemas.openxmlformats.org/officeDocument/2006/relationships/slideLayout" Target="../slideLayouts/slideLayout546.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556.xml"/><Relationship Id="rId3" Type="http://schemas.openxmlformats.org/officeDocument/2006/relationships/slideLayout" Target="../slideLayouts/slideLayout551.xml"/><Relationship Id="rId7" Type="http://schemas.openxmlformats.org/officeDocument/2006/relationships/slideLayout" Target="../slideLayouts/slideLayout555.xml"/><Relationship Id="rId12" Type="http://schemas.openxmlformats.org/officeDocument/2006/relationships/theme" Target="../theme/theme55.xml"/><Relationship Id="rId2" Type="http://schemas.openxmlformats.org/officeDocument/2006/relationships/slideLayout" Target="../slideLayouts/slideLayout550.xml"/><Relationship Id="rId1" Type="http://schemas.openxmlformats.org/officeDocument/2006/relationships/slideLayout" Target="../slideLayouts/slideLayout549.xml"/><Relationship Id="rId6" Type="http://schemas.openxmlformats.org/officeDocument/2006/relationships/slideLayout" Target="../slideLayouts/slideLayout554.xml"/><Relationship Id="rId11" Type="http://schemas.openxmlformats.org/officeDocument/2006/relationships/slideLayout" Target="../slideLayouts/slideLayout559.xml"/><Relationship Id="rId5" Type="http://schemas.openxmlformats.org/officeDocument/2006/relationships/slideLayout" Target="../slideLayouts/slideLayout553.xml"/><Relationship Id="rId10" Type="http://schemas.openxmlformats.org/officeDocument/2006/relationships/slideLayout" Target="../slideLayouts/slideLayout558.xml"/><Relationship Id="rId4" Type="http://schemas.openxmlformats.org/officeDocument/2006/relationships/slideLayout" Target="../slideLayouts/slideLayout552.xml"/><Relationship Id="rId9" Type="http://schemas.openxmlformats.org/officeDocument/2006/relationships/slideLayout" Target="../slideLayouts/slideLayout557.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567.xml"/><Relationship Id="rId3" Type="http://schemas.openxmlformats.org/officeDocument/2006/relationships/slideLayout" Target="../slideLayouts/slideLayout562.xml"/><Relationship Id="rId7" Type="http://schemas.openxmlformats.org/officeDocument/2006/relationships/slideLayout" Target="../slideLayouts/slideLayout566.xml"/><Relationship Id="rId12" Type="http://schemas.openxmlformats.org/officeDocument/2006/relationships/theme" Target="../theme/theme56.xml"/><Relationship Id="rId2" Type="http://schemas.openxmlformats.org/officeDocument/2006/relationships/slideLayout" Target="../slideLayouts/slideLayout561.xml"/><Relationship Id="rId1" Type="http://schemas.openxmlformats.org/officeDocument/2006/relationships/slideLayout" Target="../slideLayouts/slideLayout560.xml"/><Relationship Id="rId6" Type="http://schemas.openxmlformats.org/officeDocument/2006/relationships/slideLayout" Target="../slideLayouts/slideLayout565.xml"/><Relationship Id="rId11" Type="http://schemas.openxmlformats.org/officeDocument/2006/relationships/slideLayout" Target="../slideLayouts/slideLayout570.xml"/><Relationship Id="rId5" Type="http://schemas.openxmlformats.org/officeDocument/2006/relationships/slideLayout" Target="../slideLayouts/slideLayout564.xml"/><Relationship Id="rId10" Type="http://schemas.openxmlformats.org/officeDocument/2006/relationships/slideLayout" Target="../slideLayouts/slideLayout569.xml"/><Relationship Id="rId4" Type="http://schemas.openxmlformats.org/officeDocument/2006/relationships/slideLayout" Target="../slideLayouts/slideLayout563.xml"/><Relationship Id="rId9" Type="http://schemas.openxmlformats.org/officeDocument/2006/relationships/slideLayout" Target="../slideLayouts/slideLayout568.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578.xml"/><Relationship Id="rId3" Type="http://schemas.openxmlformats.org/officeDocument/2006/relationships/slideLayout" Target="../slideLayouts/slideLayout573.xml"/><Relationship Id="rId7" Type="http://schemas.openxmlformats.org/officeDocument/2006/relationships/slideLayout" Target="../slideLayouts/slideLayout577.xml"/><Relationship Id="rId12" Type="http://schemas.openxmlformats.org/officeDocument/2006/relationships/theme" Target="../theme/theme57.xml"/><Relationship Id="rId2" Type="http://schemas.openxmlformats.org/officeDocument/2006/relationships/slideLayout" Target="../slideLayouts/slideLayout572.xml"/><Relationship Id="rId1" Type="http://schemas.openxmlformats.org/officeDocument/2006/relationships/slideLayout" Target="../slideLayouts/slideLayout571.xml"/><Relationship Id="rId6" Type="http://schemas.openxmlformats.org/officeDocument/2006/relationships/slideLayout" Target="../slideLayouts/slideLayout576.xml"/><Relationship Id="rId11" Type="http://schemas.openxmlformats.org/officeDocument/2006/relationships/slideLayout" Target="../slideLayouts/slideLayout581.xml"/><Relationship Id="rId5" Type="http://schemas.openxmlformats.org/officeDocument/2006/relationships/slideLayout" Target="../slideLayouts/slideLayout575.xml"/><Relationship Id="rId10" Type="http://schemas.openxmlformats.org/officeDocument/2006/relationships/slideLayout" Target="../slideLayouts/slideLayout580.xml"/><Relationship Id="rId4" Type="http://schemas.openxmlformats.org/officeDocument/2006/relationships/slideLayout" Target="../slideLayouts/slideLayout574.xml"/><Relationship Id="rId9" Type="http://schemas.openxmlformats.org/officeDocument/2006/relationships/slideLayout" Target="../slideLayouts/slideLayout579.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589.xml"/><Relationship Id="rId13" Type="http://schemas.openxmlformats.org/officeDocument/2006/relationships/slideLayout" Target="../slideLayouts/slideLayout594.xml"/><Relationship Id="rId3" Type="http://schemas.openxmlformats.org/officeDocument/2006/relationships/slideLayout" Target="../slideLayouts/slideLayout584.xml"/><Relationship Id="rId7" Type="http://schemas.openxmlformats.org/officeDocument/2006/relationships/slideLayout" Target="../slideLayouts/slideLayout588.xml"/><Relationship Id="rId12" Type="http://schemas.openxmlformats.org/officeDocument/2006/relationships/slideLayout" Target="../slideLayouts/slideLayout593.xml"/><Relationship Id="rId2" Type="http://schemas.openxmlformats.org/officeDocument/2006/relationships/slideLayout" Target="../slideLayouts/slideLayout583.xml"/><Relationship Id="rId1" Type="http://schemas.openxmlformats.org/officeDocument/2006/relationships/slideLayout" Target="../slideLayouts/slideLayout582.xml"/><Relationship Id="rId6" Type="http://schemas.openxmlformats.org/officeDocument/2006/relationships/slideLayout" Target="../slideLayouts/slideLayout587.xml"/><Relationship Id="rId11" Type="http://schemas.openxmlformats.org/officeDocument/2006/relationships/slideLayout" Target="../slideLayouts/slideLayout592.xml"/><Relationship Id="rId5" Type="http://schemas.openxmlformats.org/officeDocument/2006/relationships/slideLayout" Target="../slideLayouts/slideLayout586.xml"/><Relationship Id="rId10" Type="http://schemas.openxmlformats.org/officeDocument/2006/relationships/slideLayout" Target="../slideLayouts/slideLayout591.xml"/><Relationship Id="rId4" Type="http://schemas.openxmlformats.org/officeDocument/2006/relationships/slideLayout" Target="../slideLayouts/slideLayout585.xml"/><Relationship Id="rId9" Type="http://schemas.openxmlformats.org/officeDocument/2006/relationships/slideLayout" Target="../slideLayouts/slideLayout590.xml"/><Relationship Id="rId14" Type="http://schemas.openxmlformats.org/officeDocument/2006/relationships/theme" Target="../theme/theme58.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602.xml"/><Relationship Id="rId13" Type="http://schemas.openxmlformats.org/officeDocument/2006/relationships/slideLayout" Target="../slideLayouts/slideLayout607.xml"/><Relationship Id="rId3" Type="http://schemas.openxmlformats.org/officeDocument/2006/relationships/slideLayout" Target="../slideLayouts/slideLayout597.xml"/><Relationship Id="rId7" Type="http://schemas.openxmlformats.org/officeDocument/2006/relationships/slideLayout" Target="../slideLayouts/slideLayout601.xml"/><Relationship Id="rId12" Type="http://schemas.openxmlformats.org/officeDocument/2006/relationships/slideLayout" Target="../slideLayouts/slideLayout606.xml"/><Relationship Id="rId2" Type="http://schemas.openxmlformats.org/officeDocument/2006/relationships/slideLayout" Target="../slideLayouts/slideLayout596.xml"/><Relationship Id="rId1" Type="http://schemas.openxmlformats.org/officeDocument/2006/relationships/slideLayout" Target="../slideLayouts/slideLayout595.xml"/><Relationship Id="rId6" Type="http://schemas.openxmlformats.org/officeDocument/2006/relationships/slideLayout" Target="../slideLayouts/slideLayout600.xml"/><Relationship Id="rId11" Type="http://schemas.openxmlformats.org/officeDocument/2006/relationships/slideLayout" Target="../slideLayouts/slideLayout605.xml"/><Relationship Id="rId5" Type="http://schemas.openxmlformats.org/officeDocument/2006/relationships/slideLayout" Target="../slideLayouts/slideLayout599.xml"/><Relationship Id="rId10" Type="http://schemas.openxmlformats.org/officeDocument/2006/relationships/slideLayout" Target="../slideLayouts/slideLayout604.xml"/><Relationship Id="rId4" Type="http://schemas.openxmlformats.org/officeDocument/2006/relationships/slideLayout" Target="../slideLayouts/slideLayout598.xml"/><Relationship Id="rId9" Type="http://schemas.openxmlformats.org/officeDocument/2006/relationships/slideLayout" Target="../slideLayouts/slideLayout603.xml"/><Relationship Id="rId14" Type="http://schemas.openxmlformats.org/officeDocument/2006/relationships/theme" Target="../theme/theme59.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6.xml"/><Relationship Id="rId3" Type="http://schemas.openxmlformats.org/officeDocument/2006/relationships/slideLayout" Target="../slideLayouts/slideLayout61.xml"/><Relationship Id="rId7" Type="http://schemas.openxmlformats.org/officeDocument/2006/relationships/slideLayout" Target="../slideLayouts/slideLayout65.xml"/><Relationship Id="rId12" Type="http://schemas.openxmlformats.org/officeDocument/2006/relationships/theme" Target="../theme/theme6.xml"/><Relationship Id="rId2" Type="http://schemas.openxmlformats.org/officeDocument/2006/relationships/slideLayout" Target="../slideLayouts/slideLayout60.xml"/><Relationship Id="rId1" Type="http://schemas.openxmlformats.org/officeDocument/2006/relationships/slideLayout" Target="../slideLayouts/slideLayout59.xml"/><Relationship Id="rId6" Type="http://schemas.openxmlformats.org/officeDocument/2006/relationships/slideLayout" Target="../slideLayouts/slideLayout64.xml"/><Relationship Id="rId11" Type="http://schemas.openxmlformats.org/officeDocument/2006/relationships/slideLayout" Target="../slideLayouts/slideLayout69.xml"/><Relationship Id="rId5" Type="http://schemas.openxmlformats.org/officeDocument/2006/relationships/slideLayout" Target="../slideLayouts/slideLayout63.xml"/><Relationship Id="rId10" Type="http://schemas.openxmlformats.org/officeDocument/2006/relationships/slideLayout" Target="../slideLayouts/slideLayout68.xml"/><Relationship Id="rId4" Type="http://schemas.openxmlformats.org/officeDocument/2006/relationships/slideLayout" Target="../slideLayouts/slideLayout62.xml"/><Relationship Id="rId9" Type="http://schemas.openxmlformats.org/officeDocument/2006/relationships/slideLayout" Target="../slideLayouts/slideLayout67.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615.xml"/><Relationship Id="rId3" Type="http://schemas.openxmlformats.org/officeDocument/2006/relationships/slideLayout" Target="../slideLayouts/slideLayout610.xml"/><Relationship Id="rId7" Type="http://schemas.openxmlformats.org/officeDocument/2006/relationships/slideLayout" Target="../slideLayouts/slideLayout614.xml"/><Relationship Id="rId12" Type="http://schemas.openxmlformats.org/officeDocument/2006/relationships/theme" Target="../theme/theme60.xml"/><Relationship Id="rId2" Type="http://schemas.openxmlformats.org/officeDocument/2006/relationships/slideLayout" Target="../slideLayouts/slideLayout609.xml"/><Relationship Id="rId1" Type="http://schemas.openxmlformats.org/officeDocument/2006/relationships/slideLayout" Target="../slideLayouts/slideLayout608.xml"/><Relationship Id="rId6" Type="http://schemas.openxmlformats.org/officeDocument/2006/relationships/slideLayout" Target="../slideLayouts/slideLayout613.xml"/><Relationship Id="rId11" Type="http://schemas.openxmlformats.org/officeDocument/2006/relationships/slideLayout" Target="../slideLayouts/slideLayout618.xml"/><Relationship Id="rId5" Type="http://schemas.openxmlformats.org/officeDocument/2006/relationships/slideLayout" Target="../slideLayouts/slideLayout612.xml"/><Relationship Id="rId10" Type="http://schemas.openxmlformats.org/officeDocument/2006/relationships/slideLayout" Target="../slideLayouts/slideLayout617.xml"/><Relationship Id="rId4" Type="http://schemas.openxmlformats.org/officeDocument/2006/relationships/slideLayout" Target="../slideLayouts/slideLayout611.xml"/><Relationship Id="rId9" Type="http://schemas.openxmlformats.org/officeDocument/2006/relationships/slideLayout" Target="../slideLayouts/slideLayout616.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626.xml"/><Relationship Id="rId13" Type="http://schemas.openxmlformats.org/officeDocument/2006/relationships/slideLayout" Target="../slideLayouts/slideLayout631.xml"/><Relationship Id="rId3" Type="http://schemas.openxmlformats.org/officeDocument/2006/relationships/slideLayout" Target="../slideLayouts/slideLayout621.xml"/><Relationship Id="rId7" Type="http://schemas.openxmlformats.org/officeDocument/2006/relationships/slideLayout" Target="../slideLayouts/slideLayout625.xml"/><Relationship Id="rId12" Type="http://schemas.openxmlformats.org/officeDocument/2006/relationships/slideLayout" Target="../slideLayouts/slideLayout630.xml"/><Relationship Id="rId2" Type="http://schemas.openxmlformats.org/officeDocument/2006/relationships/slideLayout" Target="../slideLayouts/slideLayout620.xml"/><Relationship Id="rId1" Type="http://schemas.openxmlformats.org/officeDocument/2006/relationships/slideLayout" Target="../slideLayouts/slideLayout619.xml"/><Relationship Id="rId6" Type="http://schemas.openxmlformats.org/officeDocument/2006/relationships/slideLayout" Target="../slideLayouts/slideLayout624.xml"/><Relationship Id="rId11" Type="http://schemas.openxmlformats.org/officeDocument/2006/relationships/slideLayout" Target="../slideLayouts/slideLayout629.xml"/><Relationship Id="rId5" Type="http://schemas.openxmlformats.org/officeDocument/2006/relationships/slideLayout" Target="../slideLayouts/slideLayout623.xml"/><Relationship Id="rId15" Type="http://schemas.openxmlformats.org/officeDocument/2006/relationships/image" Target="../media/image5.jpeg"/><Relationship Id="rId10" Type="http://schemas.openxmlformats.org/officeDocument/2006/relationships/slideLayout" Target="../slideLayouts/slideLayout628.xml"/><Relationship Id="rId4" Type="http://schemas.openxmlformats.org/officeDocument/2006/relationships/slideLayout" Target="../slideLayouts/slideLayout622.xml"/><Relationship Id="rId9" Type="http://schemas.openxmlformats.org/officeDocument/2006/relationships/slideLayout" Target="../slideLayouts/slideLayout627.xml"/><Relationship Id="rId14" Type="http://schemas.openxmlformats.org/officeDocument/2006/relationships/theme" Target="../theme/theme61.xml"/></Relationships>
</file>

<file path=ppt/slideMasters/_rels/slideMaster62.xml.rels><?xml version="1.0" encoding="UTF-8" standalone="yes"?>
<Relationships xmlns="http://schemas.openxmlformats.org/package/2006/relationships"><Relationship Id="rId2" Type="http://schemas.openxmlformats.org/officeDocument/2006/relationships/theme" Target="../theme/theme62.xml"/><Relationship Id="rId1" Type="http://schemas.openxmlformats.org/officeDocument/2006/relationships/slideLayout" Target="../slideLayouts/slideLayout632.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640.xml"/><Relationship Id="rId3" Type="http://schemas.openxmlformats.org/officeDocument/2006/relationships/slideLayout" Target="../slideLayouts/slideLayout635.xml"/><Relationship Id="rId7" Type="http://schemas.openxmlformats.org/officeDocument/2006/relationships/slideLayout" Target="../slideLayouts/slideLayout639.xml"/><Relationship Id="rId12" Type="http://schemas.openxmlformats.org/officeDocument/2006/relationships/theme" Target="../theme/theme63.xml"/><Relationship Id="rId2" Type="http://schemas.openxmlformats.org/officeDocument/2006/relationships/slideLayout" Target="../slideLayouts/slideLayout634.xml"/><Relationship Id="rId1" Type="http://schemas.openxmlformats.org/officeDocument/2006/relationships/slideLayout" Target="../slideLayouts/slideLayout633.xml"/><Relationship Id="rId6" Type="http://schemas.openxmlformats.org/officeDocument/2006/relationships/slideLayout" Target="../slideLayouts/slideLayout638.xml"/><Relationship Id="rId11" Type="http://schemas.openxmlformats.org/officeDocument/2006/relationships/slideLayout" Target="../slideLayouts/slideLayout643.xml"/><Relationship Id="rId5" Type="http://schemas.openxmlformats.org/officeDocument/2006/relationships/slideLayout" Target="../slideLayouts/slideLayout637.xml"/><Relationship Id="rId10" Type="http://schemas.openxmlformats.org/officeDocument/2006/relationships/slideLayout" Target="../slideLayouts/slideLayout642.xml"/><Relationship Id="rId4" Type="http://schemas.openxmlformats.org/officeDocument/2006/relationships/slideLayout" Target="../slideLayouts/slideLayout636.xml"/><Relationship Id="rId9" Type="http://schemas.openxmlformats.org/officeDocument/2006/relationships/slideLayout" Target="../slideLayouts/slideLayout641.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651.xml"/><Relationship Id="rId3" Type="http://schemas.openxmlformats.org/officeDocument/2006/relationships/slideLayout" Target="../slideLayouts/slideLayout646.xml"/><Relationship Id="rId7" Type="http://schemas.openxmlformats.org/officeDocument/2006/relationships/slideLayout" Target="../slideLayouts/slideLayout650.xml"/><Relationship Id="rId12" Type="http://schemas.openxmlformats.org/officeDocument/2006/relationships/theme" Target="../theme/theme64.xml"/><Relationship Id="rId2" Type="http://schemas.openxmlformats.org/officeDocument/2006/relationships/slideLayout" Target="../slideLayouts/slideLayout645.xml"/><Relationship Id="rId1" Type="http://schemas.openxmlformats.org/officeDocument/2006/relationships/slideLayout" Target="../slideLayouts/slideLayout644.xml"/><Relationship Id="rId6" Type="http://schemas.openxmlformats.org/officeDocument/2006/relationships/slideLayout" Target="../slideLayouts/slideLayout649.xml"/><Relationship Id="rId11" Type="http://schemas.openxmlformats.org/officeDocument/2006/relationships/slideLayout" Target="../slideLayouts/slideLayout654.xml"/><Relationship Id="rId5" Type="http://schemas.openxmlformats.org/officeDocument/2006/relationships/slideLayout" Target="../slideLayouts/slideLayout648.xml"/><Relationship Id="rId10" Type="http://schemas.openxmlformats.org/officeDocument/2006/relationships/slideLayout" Target="../slideLayouts/slideLayout653.xml"/><Relationship Id="rId4" Type="http://schemas.openxmlformats.org/officeDocument/2006/relationships/slideLayout" Target="../slideLayouts/slideLayout647.xml"/><Relationship Id="rId9" Type="http://schemas.openxmlformats.org/officeDocument/2006/relationships/slideLayout" Target="../slideLayouts/slideLayout652.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662.xml"/><Relationship Id="rId3" Type="http://schemas.openxmlformats.org/officeDocument/2006/relationships/slideLayout" Target="../slideLayouts/slideLayout657.xml"/><Relationship Id="rId7" Type="http://schemas.openxmlformats.org/officeDocument/2006/relationships/slideLayout" Target="../slideLayouts/slideLayout661.xml"/><Relationship Id="rId12" Type="http://schemas.openxmlformats.org/officeDocument/2006/relationships/theme" Target="../theme/theme65.xml"/><Relationship Id="rId2" Type="http://schemas.openxmlformats.org/officeDocument/2006/relationships/slideLayout" Target="../slideLayouts/slideLayout656.xml"/><Relationship Id="rId1" Type="http://schemas.openxmlformats.org/officeDocument/2006/relationships/slideLayout" Target="../slideLayouts/slideLayout655.xml"/><Relationship Id="rId6" Type="http://schemas.openxmlformats.org/officeDocument/2006/relationships/slideLayout" Target="../slideLayouts/slideLayout660.xml"/><Relationship Id="rId11" Type="http://schemas.openxmlformats.org/officeDocument/2006/relationships/slideLayout" Target="../slideLayouts/slideLayout665.xml"/><Relationship Id="rId5" Type="http://schemas.openxmlformats.org/officeDocument/2006/relationships/slideLayout" Target="../slideLayouts/slideLayout659.xml"/><Relationship Id="rId10" Type="http://schemas.openxmlformats.org/officeDocument/2006/relationships/slideLayout" Target="../slideLayouts/slideLayout664.xml"/><Relationship Id="rId4" Type="http://schemas.openxmlformats.org/officeDocument/2006/relationships/slideLayout" Target="../slideLayouts/slideLayout658.xml"/><Relationship Id="rId9" Type="http://schemas.openxmlformats.org/officeDocument/2006/relationships/slideLayout" Target="../slideLayouts/slideLayout663.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673.xml"/><Relationship Id="rId3" Type="http://schemas.openxmlformats.org/officeDocument/2006/relationships/slideLayout" Target="../slideLayouts/slideLayout668.xml"/><Relationship Id="rId7" Type="http://schemas.openxmlformats.org/officeDocument/2006/relationships/slideLayout" Target="../slideLayouts/slideLayout672.xml"/><Relationship Id="rId12" Type="http://schemas.openxmlformats.org/officeDocument/2006/relationships/theme" Target="../theme/theme66.xml"/><Relationship Id="rId2" Type="http://schemas.openxmlformats.org/officeDocument/2006/relationships/slideLayout" Target="../slideLayouts/slideLayout667.xml"/><Relationship Id="rId1" Type="http://schemas.openxmlformats.org/officeDocument/2006/relationships/slideLayout" Target="../slideLayouts/slideLayout666.xml"/><Relationship Id="rId6" Type="http://schemas.openxmlformats.org/officeDocument/2006/relationships/slideLayout" Target="../slideLayouts/slideLayout671.xml"/><Relationship Id="rId11" Type="http://schemas.openxmlformats.org/officeDocument/2006/relationships/slideLayout" Target="../slideLayouts/slideLayout676.xml"/><Relationship Id="rId5" Type="http://schemas.openxmlformats.org/officeDocument/2006/relationships/slideLayout" Target="../slideLayouts/slideLayout670.xml"/><Relationship Id="rId10" Type="http://schemas.openxmlformats.org/officeDocument/2006/relationships/slideLayout" Target="../slideLayouts/slideLayout675.xml"/><Relationship Id="rId4" Type="http://schemas.openxmlformats.org/officeDocument/2006/relationships/slideLayout" Target="../slideLayouts/slideLayout669.xml"/><Relationship Id="rId9" Type="http://schemas.openxmlformats.org/officeDocument/2006/relationships/slideLayout" Target="../slideLayouts/slideLayout674.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684.xml"/><Relationship Id="rId3" Type="http://schemas.openxmlformats.org/officeDocument/2006/relationships/slideLayout" Target="../slideLayouts/slideLayout679.xml"/><Relationship Id="rId7" Type="http://schemas.openxmlformats.org/officeDocument/2006/relationships/slideLayout" Target="../slideLayouts/slideLayout683.xml"/><Relationship Id="rId12" Type="http://schemas.openxmlformats.org/officeDocument/2006/relationships/theme" Target="../theme/theme67.xml"/><Relationship Id="rId2" Type="http://schemas.openxmlformats.org/officeDocument/2006/relationships/slideLayout" Target="../slideLayouts/slideLayout678.xml"/><Relationship Id="rId1" Type="http://schemas.openxmlformats.org/officeDocument/2006/relationships/slideLayout" Target="../slideLayouts/slideLayout677.xml"/><Relationship Id="rId6" Type="http://schemas.openxmlformats.org/officeDocument/2006/relationships/slideLayout" Target="../slideLayouts/slideLayout682.xml"/><Relationship Id="rId11" Type="http://schemas.openxmlformats.org/officeDocument/2006/relationships/slideLayout" Target="../slideLayouts/slideLayout687.xml"/><Relationship Id="rId5" Type="http://schemas.openxmlformats.org/officeDocument/2006/relationships/slideLayout" Target="../slideLayouts/slideLayout681.xml"/><Relationship Id="rId10" Type="http://schemas.openxmlformats.org/officeDocument/2006/relationships/slideLayout" Target="../slideLayouts/slideLayout686.xml"/><Relationship Id="rId4" Type="http://schemas.openxmlformats.org/officeDocument/2006/relationships/slideLayout" Target="../slideLayouts/slideLayout680.xml"/><Relationship Id="rId9" Type="http://schemas.openxmlformats.org/officeDocument/2006/relationships/slideLayout" Target="../slideLayouts/slideLayout685.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695.xml"/><Relationship Id="rId13" Type="http://schemas.openxmlformats.org/officeDocument/2006/relationships/theme" Target="../theme/theme68.xml"/><Relationship Id="rId3" Type="http://schemas.openxmlformats.org/officeDocument/2006/relationships/slideLayout" Target="../slideLayouts/slideLayout690.xml"/><Relationship Id="rId7" Type="http://schemas.openxmlformats.org/officeDocument/2006/relationships/slideLayout" Target="../slideLayouts/slideLayout694.xml"/><Relationship Id="rId12" Type="http://schemas.openxmlformats.org/officeDocument/2006/relationships/slideLayout" Target="../slideLayouts/slideLayout699.xml"/><Relationship Id="rId2" Type="http://schemas.openxmlformats.org/officeDocument/2006/relationships/slideLayout" Target="../slideLayouts/slideLayout689.xml"/><Relationship Id="rId1" Type="http://schemas.openxmlformats.org/officeDocument/2006/relationships/slideLayout" Target="../slideLayouts/slideLayout688.xml"/><Relationship Id="rId6" Type="http://schemas.openxmlformats.org/officeDocument/2006/relationships/slideLayout" Target="../slideLayouts/slideLayout693.xml"/><Relationship Id="rId11" Type="http://schemas.openxmlformats.org/officeDocument/2006/relationships/slideLayout" Target="../slideLayouts/slideLayout698.xml"/><Relationship Id="rId5" Type="http://schemas.openxmlformats.org/officeDocument/2006/relationships/slideLayout" Target="../slideLayouts/slideLayout692.xml"/><Relationship Id="rId10" Type="http://schemas.openxmlformats.org/officeDocument/2006/relationships/slideLayout" Target="../slideLayouts/slideLayout697.xml"/><Relationship Id="rId4" Type="http://schemas.openxmlformats.org/officeDocument/2006/relationships/slideLayout" Target="../slideLayouts/slideLayout691.xml"/><Relationship Id="rId9" Type="http://schemas.openxmlformats.org/officeDocument/2006/relationships/slideLayout" Target="../slideLayouts/slideLayout696.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707.xml"/><Relationship Id="rId13" Type="http://schemas.openxmlformats.org/officeDocument/2006/relationships/theme" Target="../theme/theme69.xml"/><Relationship Id="rId3" Type="http://schemas.openxmlformats.org/officeDocument/2006/relationships/slideLayout" Target="../slideLayouts/slideLayout702.xml"/><Relationship Id="rId7" Type="http://schemas.openxmlformats.org/officeDocument/2006/relationships/slideLayout" Target="../slideLayouts/slideLayout706.xml"/><Relationship Id="rId12" Type="http://schemas.openxmlformats.org/officeDocument/2006/relationships/slideLayout" Target="../slideLayouts/slideLayout711.xml"/><Relationship Id="rId2" Type="http://schemas.openxmlformats.org/officeDocument/2006/relationships/slideLayout" Target="../slideLayouts/slideLayout701.xml"/><Relationship Id="rId1" Type="http://schemas.openxmlformats.org/officeDocument/2006/relationships/slideLayout" Target="../slideLayouts/slideLayout700.xml"/><Relationship Id="rId6" Type="http://schemas.openxmlformats.org/officeDocument/2006/relationships/slideLayout" Target="../slideLayouts/slideLayout705.xml"/><Relationship Id="rId11" Type="http://schemas.openxmlformats.org/officeDocument/2006/relationships/slideLayout" Target="../slideLayouts/slideLayout710.xml"/><Relationship Id="rId5" Type="http://schemas.openxmlformats.org/officeDocument/2006/relationships/slideLayout" Target="../slideLayouts/slideLayout704.xml"/><Relationship Id="rId10" Type="http://schemas.openxmlformats.org/officeDocument/2006/relationships/slideLayout" Target="../slideLayouts/slideLayout709.xml"/><Relationship Id="rId4" Type="http://schemas.openxmlformats.org/officeDocument/2006/relationships/slideLayout" Target="../slideLayouts/slideLayout703.xml"/><Relationship Id="rId9" Type="http://schemas.openxmlformats.org/officeDocument/2006/relationships/slideLayout" Target="../slideLayouts/slideLayout708.xml"/></Relationships>
</file>

<file path=ppt/slideMasters/_rels/slideMaster7.xml.rels><?xml version="1.0" encoding="UTF-8" standalone="yes"?>
<Relationships xmlns="http://schemas.openxmlformats.org/package/2006/relationships"><Relationship Id="rId2" Type="http://schemas.openxmlformats.org/officeDocument/2006/relationships/theme" Target="../theme/theme7.xml"/><Relationship Id="rId1" Type="http://schemas.openxmlformats.org/officeDocument/2006/relationships/slideLayout" Target="../slideLayouts/slideLayout70.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719.xml"/><Relationship Id="rId3" Type="http://schemas.openxmlformats.org/officeDocument/2006/relationships/slideLayout" Target="../slideLayouts/slideLayout714.xml"/><Relationship Id="rId7" Type="http://schemas.openxmlformats.org/officeDocument/2006/relationships/slideLayout" Target="../slideLayouts/slideLayout718.xml"/><Relationship Id="rId12" Type="http://schemas.openxmlformats.org/officeDocument/2006/relationships/theme" Target="../theme/theme70.xml"/><Relationship Id="rId2" Type="http://schemas.openxmlformats.org/officeDocument/2006/relationships/slideLayout" Target="../slideLayouts/slideLayout713.xml"/><Relationship Id="rId1" Type="http://schemas.openxmlformats.org/officeDocument/2006/relationships/slideLayout" Target="../slideLayouts/slideLayout712.xml"/><Relationship Id="rId6" Type="http://schemas.openxmlformats.org/officeDocument/2006/relationships/slideLayout" Target="../slideLayouts/slideLayout717.xml"/><Relationship Id="rId11" Type="http://schemas.openxmlformats.org/officeDocument/2006/relationships/slideLayout" Target="../slideLayouts/slideLayout722.xml"/><Relationship Id="rId5" Type="http://schemas.openxmlformats.org/officeDocument/2006/relationships/slideLayout" Target="../slideLayouts/slideLayout716.xml"/><Relationship Id="rId10" Type="http://schemas.openxmlformats.org/officeDocument/2006/relationships/slideLayout" Target="../slideLayouts/slideLayout721.xml"/><Relationship Id="rId4" Type="http://schemas.openxmlformats.org/officeDocument/2006/relationships/slideLayout" Target="../slideLayouts/slideLayout715.xml"/><Relationship Id="rId9" Type="http://schemas.openxmlformats.org/officeDocument/2006/relationships/slideLayout" Target="../slideLayouts/slideLayout720.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730.xml"/><Relationship Id="rId3" Type="http://schemas.openxmlformats.org/officeDocument/2006/relationships/slideLayout" Target="../slideLayouts/slideLayout725.xml"/><Relationship Id="rId7" Type="http://schemas.openxmlformats.org/officeDocument/2006/relationships/slideLayout" Target="../slideLayouts/slideLayout729.xml"/><Relationship Id="rId12" Type="http://schemas.openxmlformats.org/officeDocument/2006/relationships/theme" Target="../theme/theme71.xml"/><Relationship Id="rId2" Type="http://schemas.openxmlformats.org/officeDocument/2006/relationships/slideLayout" Target="../slideLayouts/slideLayout724.xml"/><Relationship Id="rId1" Type="http://schemas.openxmlformats.org/officeDocument/2006/relationships/slideLayout" Target="../slideLayouts/slideLayout723.xml"/><Relationship Id="rId6" Type="http://schemas.openxmlformats.org/officeDocument/2006/relationships/slideLayout" Target="../slideLayouts/slideLayout728.xml"/><Relationship Id="rId11" Type="http://schemas.openxmlformats.org/officeDocument/2006/relationships/slideLayout" Target="../slideLayouts/slideLayout733.xml"/><Relationship Id="rId5" Type="http://schemas.openxmlformats.org/officeDocument/2006/relationships/slideLayout" Target="../slideLayouts/slideLayout727.xml"/><Relationship Id="rId10" Type="http://schemas.openxmlformats.org/officeDocument/2006/relationships/slideLayout" Target="../slideLayouts/slideLayout732.xml"/><Relationship Id="rId4" Type="http://schemas.openxmlformats.org/officeDocument/2006/relationships/slideLayout" Target="../slideLayouts/slideLayout726.xml"/><Relationship Id="rId9" Type="http://schemas.openxmlformats.org/officeDocument/2006/relationships/slideLayout" Target="../slideLayouts/slideLayout731.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741.xml"/><Relationship Id="rId13" Type="http://schemas.openxmlformats.org/officeDocument/2006/relationships/image" Target="../media/image7.png"/><Relationship Id="rId3" Type="http://schemas.openxmlformats.org/officeDocument/2006/relationships/slideLayout" Target="../slideLayouts/slideLayout736.xml"/><Relationship Id="rId7" Type="http://schemas.openxmlformats.org/officeDocument/2006/relationships/slideLayout" Target="../slideLayouts/slideLayout740.xml"/><Relationship Id="rId12" Type="http://schemas.openxmlformats.org/officeDocument/2006/relationships/image" Target="../media/image6.wmf"/><Relationship Id="rId2" Type="http://schemas.openxmlformats.org/officeDocument/2006/relationships/slideLayout" Target="../slideLayouts/slideLayout735.xml"/><Relationship Id="rId16" Type="http://schemas.openxmlformats.org/officeDocument/2006/relationships/image" Target="../media/image10.png"/><Relationship Id="rId1" Type="http://schemas.openxmlformats.org/officeDocument/2006/relationships/slideLayout" Target="../slideLayouts/slideLayout734.xml"/><Relationship Id="rId6" Type="http://schemas.openxmlformats.org/officeDocument/2006/relationships/slideLayout" Target="../slideLayouts/slideLayout739.xml"/><Relationship Id="rId11" Type="http://schemas.openxmlformats.org/officeDocument/2006/relationships/theme" Target="../theme/theme72.xml"/><Relationship Id="rId5" Type="http://schemas.openxmlformats.org/officeDocument/2006/relationships/slideLayout" Target="../slideLayouts/slideLayout738.xml"/><Relationship Id="rId15" Type="http://schemas.openxmlformats.org/officeDocument/2006/relationships/image" Target="../media/image9.png"/><Relationship Id="rId10" Type="http://schemas.openxmlformats.org/officeDocument/2006/relationships/slideLayout" Target="../slideLayouts/slideLayout743.xml"/><Relationship Id="rId4" Type="http://schemas.openxmlformats.org/officeDocument/2006/relationships/slideLayout" Target="../slideLayouts/slideLayout737.xml"/><Relationship Id="rId9" Type="http://schemas.openxmlformats.org/officeDocument/2006/relationships/slideLayout" Target="../slideLayouts/slideLayout742.xml"/><Relationship Id="rId14" Type="http://schemas.openxmlformats.org/officeDocument/2006/relationships/image" Target="../media/image8.png"/></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751.xml"/><Relationship Id="rId13" Type="http://schemas.openxmlformats.org/officeDocument/2006/relationships/theme" Target="../theme/theme73.xml"/><Relationship Id="rId3" Type="http://schemas.openxmlformats.org/officeDocument/2006/relationships/slideLayout" Target="../slideLayouts/slideLayout746.xml"/><Relationship Id="rId7" Type="http://schemas.openxmlformats.org/officeDocument/2006/relationships/slideLayout" Target="../slideLayouts/slideLayout750.xml"/><Relationship Id="rId12" Type="http://schemas.openxmlformats.org/officeDocument/2006/relationships/slideLayout" Target="../slideLayouts/slideLayout755.xml"/><Relationship Id="rId2" Type="http://schemas.openxmlformats.org/officeDocument/2006/relationships/slideLayout" Target="../slideLayouts/slideLayout745.xml"/><Relationship Id="rId1" Type="http://schemas.openxmlformats.org/officeDocument/2006/relationships/slideLayout" Target="../slideLayouts/slideLayout744.xml"/><Relationship Id="rId6" Type="http://schemas.openxmlformats.org/officeDocument/2006/relationships/slideLayout" Target="../slideLayouts/slideLayout749.xml"/><Relationship Id="rId11" Type="http://schemas.openxmlformats.org/officeDocument/2006/relationships/slideLayout" Target="../slideLayouts/slideLayout754.xml"/><Relationship Id="rId5" Type="http://schemas.openxmlformats.org/officeDocument/2006/relationships/slideLayout" Target="../slideLayouts/slideLayout748.xml"/><Relationship Id="rId10" Type="http://schemas.openxmlformats.org/officeDocument/2006/relationships/slideLayout" Target="../slideLayouts/slideLayout753.xml"/><Relationship Id="rId4" Type="http://schemas.openxmlformats.org/officeDocument/2006/relationships/slideLayout" Target="../slideLayouts/slideLayout747.xml"/><Relationship Id="rId9" Type="http://schemas.openxmlformats.org/officeDocument/2006/relationships/slideLayout" Target="../slideLayouts/slideLayout752.xml"/></Relationships>
</file>

<file path=ppt/slideMasters/_rels/slideMaster74.xml.rels><?xml version="1.0" encoding="UTF-8" standalone="yes"?>
<Relationships xmlns="http://schemas.openxmlformats.org/package/2006/relationships"><Relationship Id="rId3" Type="http://schemas.openxmlformats.org/officeDocument/2006/relationships/theme" Target="../theme/theme74.xml"/><Relationship Id="rId2" Type="http://schemas.openxmlformats.org/officeDocument/2006/relationships/slideLayout" Target="../slideLayouts/slideLayout757.xml"/><Relationship Id="rId1" Type="http://schemas.openxmlformats.org/officeDocument/2006/relationships/slideLayout" Target="../slideLayouts/slideLayout756.xml"/><Relationship Id="rId4" Type="http://schemas.openxmlformats.org/officeDocument/2006/relationships/image" Target="../media/image12.jpeg"/></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765.xml"/><Relationship Id="rId3" Type="http://schemas.openxmlformats.org/officeDocument/2006/relationships/slideLayout" Target="../slideLayouts/slideLayout760.xml"/><Relationship Id="rId7" Type="http://schemas.openxmlformats.org/officeDocument/2006/relationships/slideLayout" Target="../slideLayouts/slideLayout764.xml"/><Relationship Id="rId12" Type="http://schemas.openxmlformats.org/officeDocument/2006/relationships/theme" Target="../theme/theme75.xml"/><Relationship Id="rId2" Type="http://schemas.openxmlformats.org/officeDocument/2006/relationships/slideLayout" Target="../slideLayouts/slideLayout759.xml"/><Relationship Id="rId1" Type="http://schemas.openxmlformats.org/officeDocument/2006/relationships/slideLayout" Target="../slideLayouts/slideLayout758.xml"/><Relationship Id="rId6" Type="http://schemas.openxmlformats.org/officeDocument/2006/relationships/slideLayout" Target="../slideLayouts/slideLayout763.xml"/><Relationship Id="rId11" Type="http://schemas.openxmlformats.org/officeDocument/2006/relationships/slideLayout" Target="../slideLayouts/slideLayout768.xml"/><Relationship Id="rId5" Type="http://schemas.openxmlformats.org/officeDocument/2006/relationships/slideLayout" Target="../slideLayouts/slideLayout762.xml"/><Relationship Id="rId10" Type="http://schemas.openxmlformats.org/officeDocument/2006/relationships/slideLayout" Target="../slideLayouts/slideLayout767.xml"/><Relationship Id="rId4" Type="http://schemas.openxmlformats.org/officeDocument/2006/relationships/slideLayout" Target="../slideLayouts/slideLayout761.xml"/><Relationship Id="rId9" Type="http://schemas.openxmlformats.org/officeDocument/2006/relationships/slideLayout" Target="../slideLayouts/slideLayout766.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776.xml"/><Relationship Id="rId13" Type="http://schemas.openxmlformats.org/officeDocument/2006/relationships/slideLayout" Target="../slideLayouts/slideLayout781.xml"/><Relationship Id="rId3" Type="http://schemas.openxmlformats.org/officeDocument/2006/relationships/slideLayout" Target="../slideLayouts/slideLayout771.xml"/><Relationship Id="rId7" Type="http://schemas.openxmlformats.org/officeDocument/2006/relationships/slideLayout" Target="../slideLayouts/slideLayout775.xml"/><Relationship Id="rId12" Type="http://schemas.openxmlformats.org/officeDocument/2006/relationships/slideLayout" Target="../slideLayouts/slideLayout780.xml"/><Relationship Id="rId2" Type="http://schemas.openxmlformats.org/officeDocument/2006/relationships/slideLayout" Target="../slideLayouts/slideLayout770.xml"/><Relationship Id="rId1" Type="http://schemas.openxmlformats.org/officeDocument/2006/relationships/slideLayout" Target="../slideLayouts/slideLayout769.xml"/><Relationship Id="rId6" Type="http://schemas.openxmlformats.org/officeDocument/2006/relationships/slideLayout" Target="../slideLayouts/slideLayout774.xml"/><Relationship Id="rId11" Type="http://schemas.openxmlformats.org/officeDocument/2006/relationships/slideLayout" Target="../slideLayouts/slideLayout779.xml"/><Relationship Id="rId5" Type="http://schemas.openxmlformats.org/officeDocument/2006/relationships/slideLayout" Target="../slideLayouts/slideLayout773.xml"/><Relationship Id="rId15" Type="http://schemas.openxmlformats.org/officeDocument/2006/relationships/image" Target="../media/image5.jpeg"/><Relationship Id="rId10" Type="http://schemas.openxmlformats.org/officeDocument/2006/relationships/slideLayout" Target="../slideLayouts/slideLayout778.xml"/><Relationship Id="rId4" Type="http://schemas.openxmlformats.org/officeDocument/2006/relationships/slideLayout" Target="../slideLayouts/slideLayout772.xml"/><Relationship Id="rId9" Type="http://schemas.openxmlformats.org/officeDocument/2006/relationships/slideLayout" Target="../slideLayouts/slideLayout777.xml"/><Relationship Id="rId14" Type="http://schemas.openxmlformats.org/officeDocument/2006/relationships/theme" Target="../theme/theme76.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789.xml"/><Relationship Id="rId13" Type="http://schemas.openxmlformats.org/officeDocument/2006/relationships/slideLayout" Target="../slideLayouts/slideLayout794.xml"/><Relationship Id="rId3" Type="http://schemas.openxmlformats.org/officeDocument/2006/relationships/slideLayout" Target="../slideLayouts/slideLayout784.xml"/><Relationship Id="rId7" Type="http://schemas.openxmlformats.org/officeDocument/2006/relationships/slideLayout" Target="../slideLayouts/slideLayout788.xml"/><Relationship Id="rId12" Type="http://schemas.openxmlformats.org/officeDocument/2006/relationships/slideLayout" Target="../slideLayouts/slideLayout793.xml"/><Relationship Id="rId2" Type="http://schemas.openxmlformats.org/officeDocument/2006/relationships/slideLayout" Target="../slideLayouts/slideLayout783.xml"/><Relationship Id="rId1" Type="http://schemas.openxmlformats.org/officeDocument/2006/relationships/slideLayout" Target="../slideLayouts/slideLayout782.xml"/><Relationship Id="rId6" Type="http://schemas.openxmlformats.org/officeDocument/2006/relationships/slideLayout" Target="../slideLayouts/slideLayout787.xml"/><Relationship Id="rId11" Type="http://schemas.openxmlformats.org/officeDocument/2006/relationships/slideLayout" Target="../slideLayouts/slideLayout792.xml"/><Relationship Id="rId5" Type="http://schemas.openxmlformats.org/officeDocument/2006/relationships/slideLayout" Target="../slideLayouts/slideLayout786.xml"/><Relationship Id="rId10" Type="http://schemas.openxmlformats.org/officeDocument/2006/relationships/slideLayout" Target="../slideLayouts/slideLayout791.xml"/><Relationship Id="rId4" Type="http://schemas.openxmlformats.org/officeDocument/2006/relationships/slideLayout" Target="../slideLayouts/slideLayout785.xml"/><Relationship Id="rId9" Type="http://schemas.openxmlformats.org/officeDocument/2006/relationships/slideLayout" Target="../slideLayouts/slideLayout790.xml"/><Relationship Id="rId14" Type="http://schemas.openxmlformats.org/officeDocument/2006/relationships/theme" Target="../theme/theme77.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802.xml"/><Relationship Id="rId3" Type="http://schemas.openxmlformats.org/officeDocument/2006/relationships/slideLayout" Target="../slideLayouts/slideLayout797.xml"/><Relationship Id="rId7" Type="http://schemas.openxmlformats.org/officeDocument/2006/relationships/slideLayout" Target="../slideLayouts/slideLayout801.xml"/><Relationship Id="rId12" Type="http://schemas.openxmlformats.org/officeDocument/2006/relationships/theme" Target="../theme/theme78.xml"/><Relationship Id="rId2" Type="http://schemas.openxmlformats.org/officeDocument/2006/relationships/slideLayout" Target="../slideLayouts/slideLayout796.xml"/><Relationship Id="rId1" Type="http://schemas.openxmlformats.org/officeDocument/2006/relationships/slideLayout" Target="../slideLayouts/slideLayout795.xml"/><Relationship Id="rId6" Type="http://schemas.openxmlformats.org/officeDocument/2006/relationships/slideLayout" Target="../slideLayouts/slideLayout800.xml"/><Relationship Id="rId11" Type="http://schemas.openxmlformats.org/officeDocument/2006/relationships/slideLayout" Target="../slideLayouts/slideLayout805.xml"/><Relationship Id="rId5" Type="http://schemas.openxmlformats.org/officeDocument/2006/relationships/slideLayout" Target="../slideLayouts/slideLayout799.xml"/><Relationship Id="rId10" Type="http://schemas.openxmlformats.org/officeDocument/2006/relationships/slideLayout" Target="../slideLayouts/slideLayout804.xml"/><Relationship Id="rId4" Type="http://schemas.openxmlformats.org/officeDocument/2006/relationships/slideLayout" Target="../slideLayouts/slideLayout798.xml"/><Relationship Id="rId9" Type="http://schemas.openxmlformats.org/officeDocument/2006/relationships/slideLayout" Target="../slideLayouts/slideLayout803.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813.xml"/><Relationship Id="rId13" Type="http://schemas.openxmlformats.org/officeDocument/2006/relationships/theme" Target="../theme/theme79.xml"/><Relationship Id="rId3" Type="http://schemas.openxmlformats.org/officeDocument/2006/relationships/slideLayout" Target="../slideLayouts/slideLayout808.xml"/><Relationship Id="rId7" Type="http://schemas.openxmlformats.org/officeDocument/2006/relationships/slideLayout" Target="../slideLayouts/slideLayout812.xml"/><Relationship Id="rId12" Type="http://schemas.openxmlformats.org/officeDocument/2006/relationships/slideLayout" Target="../slideLayouts/slideLayout817.xml"/><Relationship Id="rId2" Type="http://schemas.openxmlformats.org/officeDocument/2006/relationships/slideLayout" Target="../slideLayouts/slideLayout807.xml"/><Relationship Id="rId1" Type="http://schemas.openxmlformats.org/officeDocument/2006/relationships/slideLayout" Target="../slideLayouts/slideLayout806.xml"/><Relationship Id="rId6" Type="http://schemas.openxmlformats.org/officeDocument/2006/relationships/slideLayout" Target="../slideLayouts/slideLayout811.xml"/><Relationship Id="rId11" Type="http://schemas.openxmlformats.org/officeDocument/2006/relationships/slideLayout" Target="../slideLayouts/slideLayout816.xml"/><Relationship Id="rId5" Type="http://schemas.openxmlformats.org/officeDocument/2006/relationships/slideLayout" Target="../slideLayouts/slideLayout810.xml"/><Relationship Id="rId10" Type="http://schemas.openxmlformats.org/officeDocument/2006/relationships/slideLayout" Target="../slideLayouts/slideLayout815.xml"/><Relationship Id="rId4" Type="http://schemas.openxmlformats.org/officeDocument/2006/relationships/slideLayout" Target="../slideLayouts/slideLayout809.xml"/><Relationship Id="rId9" Type="http://schemas.openxmlformats.org/officeDocument/2006/relationships/slideLayout" Target="../slideLayouts/slideLayout814.xml"/></Relationships>
</file>

<file path=ppt/slideMasters/_rels/slideMaster8.xml.rels><?xml version="1.0" encoding="UTF-8" standalone="yes"?>
<Relationships xmlns="http://schemas.openxmlformats.org/package/2006/relationships"><Relationship Id="rId2" Type="http://schemas.openxmlformats.org/officeDocument/2006/relationships/theme" Target="../theme/theme8.xml"/><Relationship Id="rId1" Type="http://schemas.openxmlformats.org/officeDocument/2006/relationships/slideLayout" Target="../slideLayouts/slideLayout71.xml"/></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825.xml"/><Relationship Id="rId3" Type="http://schemas.openxmlformats.org/officeDocument/2006/relationships/slideLayout" Target="../slideLayouts/slideLayout820.xml"/><Relationship Id="rId7" Type="http://schemas.openxmlformats.org/officeDocument/2006/relationships/slideLayout" Target="../slideLayouts/slideLayout824.xml"/><Relationship Id="rId12" Type="http://schemas.openxmlformats.org/officeDocument/2006/relationships/theme" Target="../theme/theme80.xml"/><Relationship Id="rId2" Type="http://schemas.openxmlformats.org/officeDocument/2006/relationships/slideLayout" Target="../slideLayouts/slideLayout819.xml"/><Relationship Id="rId1" Type="http://schemas.openxmlformats.org/officeDocument/2006/relationships/slideLayout" Target="../slideLayouts/slideLayout818.xml"/><Relationship Id="rId6" Type="http://schemas.openxmlformats.org/officeDocument/2006/relationships/slideLayout" Target="../slideLayouts/slideLayout823.xml"/><Relationship Id="rId11" Type="http://schemas.openxmlformats.org/officeDocument/2006/relationships/slideLayout" Target="../slideLayouts/slideLayout828.xml"/><Relationship Id="rId5" Type="http://schemas.openxmlformats.org/officeDocument/2006/relationships/slideLayout" Target="../slideLayouts/slideLayout822.xml"/><Relationship Id="rId10" Type="http://schemas.openxmlformats.org/officeDocument/2006/relationships/slideLayout" Target="../slideLayouts/slideLayout827.xml"/><Relationship Id="rId4" Type="http://schemas.openxmlformats.org/officeDocument/2006/relationships/slideLayout" Target="../slideLayouts/slideLayout821.xml"/><Relationship Id="rId9" Type="http://schemas.openxmlformats.org/officeDocument/2006/relationships/slideLayout" Target="../slideLayouts/slideLayout826.xml"/></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836.xml"/><Relationship Id="rId3" Type="http://schemas.openxmlformats.org/officeDocument/2006/relationships/slideLayout" Target="../slideLayouts/slideLayout831.xml"/><Relationship Id="rId7" Type="http://schemas.openxmlformats.org/officeDocument/2006/relationships/slideLayout" Target="../slideLayouts/slideLayout835.xml"/><Relationship Id="rId12" Type="http://schemas.openxmlformats.org/officeDocument/2006/relationships/theme" Target="../theme/theme81.xml"/><Relationship Id="rId2" Type="http://schemas.openxmlformats.org/officeDocument/2006/relationships/slideLayout" Target="../slideLayouts/slideLayout830.xml"/><Relationship Id="rId1" Type="http://schemas.openxmlformats.org/officeDocument/2006/relationships/slideLayout" Target="../slideLayouts/slideLayout829.xml"/><Relationship Id="rId6" Type="http://schemas.openxmlformats.org/officeDocument/2006/relationships/slideLayout" Target="../slideLayouts/slideLayout834.xml"/><Relationship Id="rId11" Type="http://schemas.openxmlformats.org/officeDocument/2006/relationships/slideLayout" Target="../slideLayouts/slideLayout839.xml"/><Relationship Id="rId5" Type="http://schemas.openxmlformats.org/officeDocument/2006/relationships/slideLayout" Target="../slideLayouts/slideLayout833.xml"/><Relationship Id="rId10" Type="http://schemas.openxmlformats.org/officeDocument/2006/relationships/slideLayout" Target="../slideLayouts/slideLayout838.xml"/><Relationship Id="rId4" Type="http://schemas.openxmlformats.org/officeDocument/2006/relationships/slideLayout" Target="../slideLayouts/slideLayout832.xml"/><Relationship Id="rId9" Type="http://schemas.openxmlformats.org/officeDocument/2006/relationships/slideLayout" Target="../slideLayouts/slideLayout837.xml"/></Relationships>
</file>

<file path=ppt/slideMasters/_rels/slideMaster82.xml.rels><?xml version="1.0" encoding="UTF-8" standalone="yes"?>
<Relationships xmlns="http://schemas.openxmlformats.org/package/2006/relationships"><Relationship Id="rId2" Type="http://schemas.openxmlformats.org/officeDocument/2006/relationships/theme" Target="../theme/theme82.xml"/><Relationship Id="rId1" Type="http://schemas.openxmlformats.org/officeDocument/2006/relationships/slideLayout" Target="../slideLayouts/slideLayout840.xml"/></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848.xml"/><Relationship Id="rId13" Type="http://schemas.openxmlformats.org/officeDocument/2006/relationships/image" Target="../media/image13.jpeg"/><Relationship Id="rId3" Type="http://schemas.openxmlformats.org/officeDocument/2006/relationships/slideLayout" Target="../slideLayouts/slideLayout843.xml"/><Relationship Id="rId7" Type="http://schemas.openxmlformats.org/officeDocument/2006/relationships/slideLayout" Target="../slideLayouts/slideLayout847.xml"/><Relationship Id="rId12" Type="http://schemas.openxmlformats.org/officeDocument/2006/relationships/theme" Target="../theme/theme83.xml"/><Relationship Id="rId2" Type="http://schemas.openxmlformats.org/officeDocument/2006/relationships/slideLayout" Target="../slideLayouts/slideLayout842.xml"/><Relationship Id="rId1" Type="http://schemas.openxmlformats.org/officeDocument/2006/relationships/slideLayout" Target="../slideLayouts/slideLayout841.xml"/><Relationship Id="rId6" Type="http://schemas.openxmlformats.org/officeDocument/2006/relationships/slideLayout" Target="../slideLayouts/slideLayout846.xml"/><Relationship Id="rId11" Type="http://schemas.openxmlformats.org/officeDocument/2006/relationships/slideLayout" Target="../slideLayouts/slideLayout851.xml"/><Relationship Id="rId5" Type="http://schemas.openxmlformats.org/officeDocument/2006/relationships/slideLayout" Target="../slideLayouts/slideLayout845.xml"/><Relationship Id="rId10" Type="http://schemas.openxmlformats.org/officeDocument/2006/relationships/slideLayout" Target="../slideLayouts/slideLayout850.xml"/><Relationship Id="rId4" Type="http://schemas.openxmlformats.org/officeDocument/2006/relationships/slideLayout" Target="../slideLayouts/slideLayout844.xml"/><Relationship Id="rId9" Type="http://schemas.openxmlformats.org/officeDocument/2006/relationships/slideLayout" Target="../slideLayouts/slideLayout849.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859.xml"/><Relationship Id="rId13" Type="http://schemas.openxmlformats.org/officeDocument/2006/relationships/image" Target="../media/image13.jpeg"/><Relationship Id="rId3" Type="http://schemas.openxmlformats.org/officeDocument/2006/relationships/slideLayout" Target="../slideLayouts/slideLayout854.xml"/><Relationship Id="rId7" Type="http://schemas.openxmlformats.org/officeDocument/2006/relationships/slideLayout" Target="../slideLayouts/slideLayout858.xml"/><Relationship Id="rId12" Type="http://schemas.openxmlformats.org/officeDocument/2006/relationships/theme" Target="../theme/theme84.xml"/><Relationship Id="rId2" Type="http://schemas.openxmlformats.org/officeDocument/2006/relationships/slideLayout" Target="../slideLayouts/slideLayout853.xml"/><Relationship Id="rId1" Type="http://schemas.openxmlformats.org/officeDocument/2006/relationships/slideLayout" Target="../slideLayouts/slideLayout852.xml"/><Relationship Id="rId6" Type="http://schemas.openxmlformats.org/officeDocument/2006/relationships/slideLayout" Target="../slideLayouts/slideLayout857.xml"/><Relationship Id="rId11" Type="http://schemas.openxmlformats.org/officeDocument/2006/relationships/slideLayout" Target="../slideLayouts/slideLayout862.xml"/><Relationship Id="rId5" Type="http://schemas.openxmlformats.org/officeDocument/2006/relationships/slideLayout" Target="../slideLayouts/slideLayout856.xml"/><Relationship Id="rId10" Type="http://schemas.openxmlformats.org/officeDocument/2006/relationships/slideLayout" Target="../slideLayouts/slideLayout861.xml"/><Relationship Id="rId4" Type="http://schemas.openxmlformats.org/officeDocument/2006/relationships/slideLayout" Target="../slideLayouts/slideLayout855.xml"/><Relationship Id="rId9" Type="http://schemas.openxmlformats.org/officeDocument/2006/relationships/slideLayout" Target="../slideLayouts/slideLayout860.xml"/></Relationships>
</file>

<file path=ppt/slideMasters/_rels/slideMaster85.xml.rels><?xml version="1.0" encoding="UTF-8" standalone="yes"?>
<Relationships xmlns="http://schemas.openxmlformats.org/package/2006/relationships"><Relationship Id="rId8" Type="http://schemas.openxmlformats.org/officeDocument/2006/relationships/slideLayout" Target="../slideLayouts/slideLayout870.xml"/><Relationship Id="rId3" Type="http://schemas.openxmlformats.org/officeDocument/2006/relationships/slideLayout" Target="../slideLayouts/slideLayout865.xml"/><Relationship Id="rId7" Type="http://schemas.openxmlformats.org/officeDocument/2006/relationships/slideLayout" Target="../slideLayouts/slideLayout869.xml"/><Relationship Id="rId12" Type="http://schemas.openxmlformats.org/officeDocument/2006/relationships/theme" Target="../theme/theme85.xml"/><Relationship Id="rId2" Type="http://schemas.openxmlformats.org/officeDocument/2006/relationships/slideLayout" Target="../slideLayouts/slideLayout864.xml"/><Relationship Id="rId1" Type="http://schemas.openxmlformats.org/officeDocument/2006/relationships/slideLayout" Target="../slideLayouts/slideLayout863.xml"/><Relationship Id="rId6" Type="http://schemas.openxmlformats.org/officeDocument/2006/relationships/slideLayout" Target="../slideLayouts/slideLayout868.xml"/><Relationship Id="rId11" Type="http://schemas.openxmlformats.org/officeDocument/2006/relationships/slideLayout" Target="../slideLayouts/slideLayout873.xml"/><Relationship Id="rId5" Type="http://schemas.openxmlformats.org/officeDocument/2006/relationships/slideLayout" Target="../slideLayouts/slideLayout867.xml"/><Relationship Id="rId10" Type="http://schemas.openxmlformats.org/officeDocument/2006/relationships/slideLayout" Target="../slideLayouts/slideLayout872.xml"/><Relationship Id="rId4" Type="http://schemas.openxmlformats.org/officeDocument/2006/relationships/slideLayout" Target="../slideLayouts/slideLayout866.xml"/><Relationship Id="rId9" Type="http://schemas.openxmlformats.org/officeDocument/2006/relationships/slideLayout" Target="../slideLayouts/slideLayout871.xml"/></Relationships>
</file>

<file path=ppt/slideMasters/_rels/slideMaster86.xml.rels><?xml version="1.0" encoding="UTF-8" standalone="yes"?>
<Relationships xmlns="http://schemas.openxmlformats.org/package/2006/relationships"><Relationship Id="rId8" Type="http://schemas.openxmlformats.org/officeDocument/2006/relationships/slideLayout" Target="../slideLayouts/slideLayout881.xml"/><Relationship Id="rId13" Type="http://schemas.openxmlformats.org/officeDocument/2006/relationships/image" Target="../media/image1.png"/><Relationship Id="rId3" Type="http://schemas.openxmlformats.org/officeDocument/2006/relationships/slideLayout" Target="../slideLayouts/slideLayout876.xml"/><Relationship Id="rId7" Type="http://schemas.openxmlformats.org/officeDocument/2006/relationships/slideLayout" Target="../slideLayouts/slideLayout880.xml"/><Relationship Id="rId12" Type="http://schemas.openxmlformats.org/officeDocument/2006/relationships/theme" Target="../theme/theme86.xml"/><Relationship Id="rId2" Type="http://schemas.openxmlformats.org/officeDocument/2006/relationships/slideLayout" Target="../slideLayouts/slideLayout875.xml"/><Relationship Id="rId1" Type="http://schemas.openxmlformats.org/officeDocument/2006/relationships/slideLayout" Target="../slideLayouts/slideLayout874.xml"/><Relationship Id="rId6" Type="http://schemas.openxmlformats.org/officeDocument/2006/relationships/slideLayout" Target="../slideLayouts/slideLayout879.xml"/><Relationship Id="rId11" Type="http://schemas.openxmlformats.org/officeDocument/2006/relationships/slideLayout" Target="../slideLayouts/slideLayout884.xml"/><Relationship Id="rId5" Type="http://schemas.openxmlformats.org/officeDocument/2006/relationships/slideLayout" Target="../slideLayouts/slideLayout878.xml"/><Relationship Id="rId10" Type="http://schemas.openxmlformats.org/officeDocument/2006/relationships/slideLayout" Target="../slideLayouts/slideLayout883.xml"/><Relationship Id="rId4" Type="http://schemas.openxmlformats.org/officeDocument/2006/relationships/slideLayout" Target="../slideLayouts/slideLayout877.xml"/><Relationship Id="rId9" Type="http://schemas.openxmlformats.org/officeDocument/2006/relationships/slideLayout" Target="../slideLayouts/slideLayout882.xml"/></Relationships>
</file>

<file path=ppt/slideMasters/_rels/slideMaster87.xml.rels><?xml version="1.0" encoding="UTF-8" standalone="yes"?>
<Relationships xmlns="http://schemas.openxmlformats.org/package/2006/relationships"><Relationship Id="rId8" Type="http://schemas.openxmlformats.org/officeDocument/2006/relationships/slideLayout" Target="../slideLayouts/slideLayout892.xml"/><Relationship Id="rId13" Type="http://schemas.openxmlformats.org/officeDocument/2006/relationships/theme" Target="../theme/theme87.xml"/><Relationship Id="rId3" Type="http://schemas.openxmlformats.org/officeDocument/2006/relationships/slideLayout" Target="../slideLayouts/slideLayout887.xml"/><Relationship Id="rId7" Type="http://schemas.openxmlformats.org/officeDocument/2006/relationships/slideLayout" Target="../slideLayouts/slideLayout891.xml"/><Relationship Id="rId12" Type="http://schemas.openxmlformats.org/officeDocument/2006/relationships/slideLayout" Target="../slideLayouts/slideLayout896.xml"/><Relationship Id="rId2" Type="http://schemas.openxmlformats.org/officeDocument/2006/relationships/slideLayout" Target="../slideLayouts/slideLayout886.xml"/><Relationship Id="rId1" Type="http://schemas.openxmlformats.org/officeDocument/2006/relationships/slideLayout" Target="../slideLayouts/slideLayout885.xml"/><Relationship Id="rId6" Type="http://schemas.openxmlformats.org/officeDocument/2006/relationships/slideLayout" Target="../slideLayouts/slideLayout890.xml"/><Relationship Id="rId11" Type="http://schemas.openxmlformats.org/officeDocument/2006/relationships/slideLayout" Target="../slideLayouts/slideLayout895.xml"/><Relationship Id="rId5" Type="http://schemas.openxmlformats.org/officeDocument/2006/relationships/slideLayout" Target="../slideLayouts/slideLayout889.xml"/><Relationship Id="rId10" Type="http://schemas.openxmlformats.org/officeDocument/2006/relationships/slideLayout" Target="../slideLayouts/slideLayout894.xml"/><Relationship Id="rId4" Type="http://schemas.openxmlformats.org/officeDocument/2006/relationships/slideLayout" Target="../slideLayouts/slideLayout888.xml"/><Relationship Id="rId9" Type="http://schemas.openxmlformats.org/officeDocument/2006/relationships/slideLayout" Target="../slideLayouts/slideLayout893.xml"/></Relationships>
</file>

<file path=ppt/slideMasters/_rels/slideMaster88.xml.rels><?xml version="1.0" encoding="UTF-8" standalone="yes"?>
<Relationships xmlns="http://schemas.openxmlformats.org/package/2006/relationships"><Relationship Id="rId8" Type="http://schemas.openxmlformats.org/officeDocument/2006/relationships/slideLayout" Target="../slideLayouts/slideLayout904.xml"/><Relationship Id="rId13" Type="http://schemas.openxmlformats.org/officeDocument/2006/relationships/theme" Target="../theme/theme88.xml"/><Relationship Id="rId3" Type="http://schemas.openxmlformats.org/officeDocument/2006/relationships/slideLayout" Target="../slideLayouts/slideLayout899.xml"/><Relationship Id="rId7" Type="http://schemas.openxmlformats.org/officeDocument/2006/relationships/slideLayout" Target="../slideLayouts/slideLayout903.xml"/><Relationship Id="rId12" Type="http://schemas.openxmlformats.org/officeDocument/2006/relationships/slideLayout" Target="../slideLayouts/slideLayout908.xml"/><Relationship Id="rId2" Type="http://schemas.openxmlformats.org/officeDocument/2006/relationships/slideLayout" Target="../slideLayouts/slideLayout898.xml"/><Relationship Id="rId1" Type="http://schemas.openxmlformats.org/officeDocument/2006/relationships/slideLayout" Target="../slideLayouts/slideLayout897.xml"/><Relationship Id="rId6" Type="http://schemas.openxmlformats.org/officeDocument/2006/relationships/slideLayout" Target="../slideLayouts/slideLayout902.xml"/><Relationship Id="rId11" Type="http://schemas.openxmlformats.org/officeDocument/2006/relationships/slideLayout" Target="../slideLayouts/slideLayout907.xml"/><Relationship Id="rId5" Type="http://schemas.openxmlformats.org/officeDocument/2006/relationships/slideLayout" Target="../slideLayouts/slideLayout901.xml"/><Relationship Id="rId10" Type="http://schemas.openxmlformats.org/officeDocument/2006/relationships/slideLayout" Target="../slideLayouts/slideLayout906.xml"/><Relationship Id="rId4" Type="http://schemas.openxmlformats.org/officeDocument/2006/relationships/slideLayout" Target="../slideLayouts/slideLayout900.xml"/><Relationship Id="rId9" Type="http://schemas.openxmlformats.org/officeDocument/2006/relationships/slideLayout" Target="../slideLayouts/slideLayout905.xml"/></Relationships>
</file>

<file path=ppt/slideMasters/_rels/slideMaster89.xml.rels><?xml version="1.0" encoding="UTF-8" standalone="yes"?>
<Relationships xmlns="http://schemas.openxmlformats.org/package/2006/relationships"><Relationship Id="rId8" Type="http://schemas.openxmlformats.org/officeDocument/2006/relationships/slideLayout" Target="../slideLayouts/slideLayout916.xml"/><Relationship Id="rId13" Type="http://schemas.openxmlformats.org/officeDocument/2006/relationships/image" Target="../media/image15.emf"/><Relationship Id="rId3" Type="http://schemas.openxmlformats.org/officeDocument/2006/relationships/slideLayout" Target="../slideLayouts/slideLayout911.xml"/><Relationship Id="rId7" Type="http://schemas.openxmlformats.org/officeDocument/2006/relationships/slideLayout" Target="../slideLayouts/slideLayout915.xml"/><Relationship Id="rId12" Type="http://schemas.openxmlformats.org/officeDocument/2006/relationships/theme" Target="../theme/theme89.xml"/><Relationship Id="rId2" Type="http://schemas.openxmlformats.org/officeDocument/2006/relationships/slideLayout" Target="../slideLayouts/slideLayout910.xml"/><Relationship Id="rId1" Type="http://schemas.openxmlformats.org/officeDocument/2006/relationships/slideLayout" Target="../slideLayouts/slideLayout909.xml"/><Relationship Id="rId6" Type="http://schemas.openxmlformats.org/officeDocument/2006/relationships/slideLayout" Target="../slideLayouts/slideLayout914.xml"/><Relationship Id="rId11" Type="http://schemas.openxmlformats.org/officeDocument/2006/relationships/slideLayout" Target="../slideLayouts/slideLayout919.xml"/><Relationship Id="rId5" Type="http://schemas.openxmlformats.org/officeDocument/2006/relationships/slideLayout" Target="../slideLayouts/slideLayout913.xml"/><Relationship Id="rId10" Type="http://schemas.openxmlformats.org/officeDocument/2006/relationships/slideLayout" Target="../slideLayouts/slideLayout918.xml"/><Relationship Id="rId4" Type="http://schemas.openxmlformats.org/officeDocument/2006/relationships/slideLayout" Target="../slideLayouts/slideLayout912.xml"/><Relationship Id="rId9" Type="http://schemas.openxmlformats.org/officeDocument/2006/relationships/slideLayout" Target="../slideLayouts/slideLayout917.xml"/></Relationships>
</file>

<file path=ppt/slideMasters/_rels/slideMaster9.xml.rels><?xml version="1.0" encoding="UTF-8" standalone="yes"?>
<Relationships xmlns="http://schemas.openxmlformats.org/package/2006/relationships"><Relationship Id="rId2" Type="http://schemas.openxmlformats.org/officeDocument/2006/relationships/theme" Target="../theme/theme9.xml"/><Relationship Id="rId1" Type="http://schemas.openxmlformats.org/officeDocument/2006/relationships/slideLayout" Target="../slideLayouts/slideLayout72.xml"/></Relationships>
</file>

<file path=ppt/slideMasters/_rels/slideMaster90.xml.rels><?xml version="1.0" encoding="UTF-8" standalone="yes"?>
<Relationships xmlns="http://schemas.openxmlformats.org/package/2006/relationships"><Relationship Id="rId3" Type="http://schemas.openxmlformats.org/officeDocument/2006/relationships/theme" Target="../theme/theme90.xml"/><Relationship Id="rId2" Type="http://schemas.openxmlformats.org/officeDocument/2006/relationships/slideLayout" Target="../slideLayouts/slideLayout921.xml"/><Relationship Id="rId1" Type="http://schemas.openxmlformats.org/officeDocument/2006/relationships/slideLayout" Target="../slideLayouts/slideLayout920.xml"/></Relationships>
</file>

<file path=ppt/slideMasters/_rels/slideMaster91.xml.rels><?xml version="1.0" encoding="UTF-8" standalone="yes"?>
<Relationships xmlns="http://schemas.openxmlformats.org/package/2006/relationships"><Relationship Id="rId8" Type="http://schemas.openxmlformats.org/officeDocument/2006/relationships/slideLayout" Target="../slideLayouts/slideLayout929.xml"/><Relationship Id="rId3" Type="http://schemas.openxmlformats.org/officeDocument/2006/relationships/slideLayout" Target="../slideLayouts/slideLayout924.xml"/><Relationship Id="rId7" Type="http://schemas.openxmlformats.org/officeDocument/2006/relationships/slideLayout" Target="../slideLayouts/slideLayout928.xml"/><Relationship Id="rId12" Type="http://schemas.openxmlformats.org/officeDocument/2006/relationships/theme" Target="../theme/theme91.xml"/><Relationship Id="rId2" Type="http://schemas.openxmlformats.org/officeDocument/2006/relationships/slideLayout" Target="../slideLayouts/slideLayout923.xml"/><Relationship Id="rId1" Type="http://schemas.openxmlformats.org/officeDocument/2006/relationships/slideLayout" Target="../slideLayouts/slideLayout922.xml"/><Relationship Id="rId6" Type="http://schemas.openxmlformats.org/officeDocument/2006/relationships/slideLayout" Target="../slideLayouts/slideLayout927.xml"/><Relationship Id="rId11" Type="http://schemas.openxmlformats.org/officeDocument/2006/relationships/slideLayout" Target="../slideLayouts/slideLayout932.xml"/><Relationship Id="rId5" Type="http://schemas.openxmlformats.org/officeDocument/2006/relationships/slideLayout" Target="../slideLayouts/slideLayout926.xml"/><Relationship Id="rId10" Type="http://schemas.openxmlformats.org/officeDocument/2006/relationships/slideLayout" Target="../slideLayouts/slideLayout931.xml"/><Relationship Id="rId4" Type="http://schemas.openxmlformats.org/officeDocument/2006/relationships/slideLayout" Target="../slideLayouts/slideLayout925.xml"/><Relationship Id="rId9" Type="http://schemas.openxmlformats.org/officeDocument/2006/relationships/slideLayout" Target="../slideLayouts/slideLayout930.xml"/></Relationships>
</file>

<file path=ppt/slideMasters/_rels/slideMaster92.xml.rels><?xml version="1.0" encoding="UTF-8" standalone="yes"?>
<Relationships xmlns="http://schemas.openxmlformats.org/package/2006/relationships"><Relationship Id="rId8" Type="http://schemas.openxmlformats.org/officeDocument/2006/relationships/slideLayout" Target="../slideLayouts/slideLayout940.xml"/><Relationship Id="rId3" Type="http://schemas.openxmlformats.org/officeDocument/2006/relationships/slideLayout" Target="../slideLayouts/slideLayout935.xml"/><Relationship Id="rId7" Type="http://schemas.openxmlformats.org/officeDocument/2006/relationships/slideLayout" Target="../slideLayouts/slideLayout939.xml"/><Relationship Id="rId12" Type="http://schemas.openxmlformats.org/officeDocument/2006/relationships/theme" Target="../theme/theme92.xml"/><Relationship Id="rId2" Type="http://schemas.openxmlformats.org/officeDocument/2006/relationships/slideLayout" Target="../slideLayouts/slideLayout934.xml"/><Relationship Id="rId1" Type="http://schemas.openxmlformats.org/officeDocument/2006/relationships/slideLayout" Target="../slideLayouts/slideLayout933.xml"/><Relationship Id="rId6" Type="http://schemas.openxmlformats.org/officeDocument/2006/relationships/slideLayout" Target="../slideLayouts/slideLayout938.xml"/><Relationship Id="rId11" Type="http://schemas.openxmlformats.org/officeDocument/2006/relationships/slideLayout" Target="../slideLayouts/slideLayout943.xml"/><Relationship Id="rId5" Type="http://schemas.openxmlformats.org/officeDocument/2006/relationships/slideLayout" Target="../slideLayouts/slideLayout937.xml"/><Relationship Id="rId10" Type="http://schemas.openxmlformats.org/officeDocument/2006/relationships/slideLayout" Target="../slideLayouts/slideLayout942.xml"/><Relationship Id="rId4" Type="http://schemas.openxmlformats.org/officeDocument/2006/relationships/slideLayout" Target="../slideLayouts/slideLayout936.xml"/><Relationship Id="rId9" Type="http://schemas.openxmlformats.org/officeDocument/2006/relationships/slideLayout" Target="../slideLayouts/slideLayout941.xml"/></Relationships>
</file>

<file path=ppt/slideMasters/_rels/slideMaster93.xml.rels><?xml version="1.0" encoding="UTF-8" standalone="yes"?>
<Relationships xmlns="http://schemas.openxmlformats.org/package/2006/relationships"><Relationship Id="rId8" Type="http://schemas.openxmlformats.org/officeDocument/2006/relationships/slideLayout" Target="../slideLayouts/slideLayout951.xml"/><Relationship Id="rId13" Type="http://schemas.openxmlformats.org/officeDocument/2006/relationships/slideLayout" Target="../slideLayouts/slideLayout956.xml"/><Relationship Id="rId3" Type="http://schemas.openxmlformats.org/officeDocument/2006/relationships/slideLayout" Target="../slideLayouts/slideLayout946.xml"/><Relationship Id="rId7" Type="http://schemas.openxmlformats.org/officeDocument/2006/relationships/slideLayout" Target="../slideLayouts/slideLayout950.xml"/><Relationship Id="rId12" Type="http://schemas.openxmlformats.org/officeDocument/2006/relationships/slideLayout" Target="../slideLayouts/slideLayout955.xml"/><Relationship Id="rId2" Type="http://schemas.openxmlformats.org/officeDocument/2006/relationships/slideLayout" Target="../slideLayouts/slideLayout945.xml"/><Relationship Id="rId1" Type="http://schemas.openxmlformats.org/officeDocument/2006/relationships/slideLayout" Target="../slideLayouts/slideLayout944.xml"/><Relationship Id="rId6" Type="http://schemas.openxmlformats.org/officeDocument/2006/relationships/slideLayout" Target="../slideLayouts/slideLayout949.xml"/><Relationship Id="rId11" Type="http://schemas.openxmlformats.org/officeDocument/2006/relationships/slideLayout" Target="../slideLayouts/slideLayout954.xml"/><Relationship Id="rId5" Type="http://schemas.openxmlformats.org/officeDocument/2006/relationships/slideLayout" Target="../slideLayouts/slideLayout948.xml"/><Relationship Id="rId15" Type="http://schemas.openxmlformats.org/officeDocument/2006/relationships/image" Target="../media/image5.jpeg"/><Relationship Id="rId10" Type="http://schemas.openxmlformats.org/officeDocument/2006/relationships/slideLayout" Target="../slideLayouts/slideLayout953.xml"/><Relationship Id="rId4" Type="http://schemas.openxmlformats.org/officeDocument/2006/relationships/slideLayout" Target="../slideLayouts/slideLayout947.xml"/><Relationship Id="rId9" Type="http://schemas.openxmlformats.org/officeDocument/2006/relationships/slideLayout" Target="../slideLayouts/slideLayout952.xml"/><Relationship Id="rId14" Type="http://schemas.openxmlformats.org/officeDocument/2006/relationships/theme" Target="../theme/theme93.xml"/></Relationships>
</file>

<file path=ppt/slideMasters/_rels/slideMaster94.xml.rels><?xml version="1.0" encoding="UTF-8" standalone="yes"?>
<Relationships xmlns="http://schemas.openxmlformats.org/package/2006/relationships"><Relationship Id="rId8" Type="http://schemas.openxmlformats.org/officeDocument/2006/relationships/slideLayout" Target="../slideLayouts/slideLayout964.xml"/><Relationship Id="rId13" Type="http://schemas.openxmlformats.org/officeDocument/2006/relationships/slideLayout" Target="../slideLayouts/slideLayout969.xml"/><Relationship Id="rId3" Type="http://schemas.openxmlformats.org/officeDocument/2006/relationships/slideLayout" Target="../slideLayouts/slideLayout959.xml"/><Relationship Id="rId7" Type="http://schemas.openxmlformats.org/officeDocument/2006/relationships/slideLayout" Target="../slideLayouts/slideLayout963.xml"/><Relationship Id="rId12" Type="http://schemas.openxmlformats.org/officeDocument/2006/relationships/slideLayout" Target="../slideLayouts/slideLayout968.xml"/><Relationship Id="rId2" Type="http://schemas.openxmlformats.org/officeDocument/2006/relationships/slideLayout" Target="../slideLayouts/slideLayout958.xml"/><Relationship Id="rId1" Type="http://schemas.openxmlformats.org/officeDocument/2006/relationships/slideLayout" Target="../slideLayouts/slideLayout957.xml"/><Relationship Id="rId6" Type="http://schemas.openxmlformats.org/officeDocument/2006/relationships/slideLayout" Target="../slideLayouts/slideLayout962.xml"/><Relationship Id="rId11" Type="http://schemas.openxmlformats.org/officeDocument/2006/relationships/slideLayout" Target="../slideLayouts/slideLayout967.xml"/><Relationship Id="rId5" Type="http://schemas.openxmlformats.org/officeDocument/2006/relationships/slideLayout" Target="../slideLayouts/slideLayout961.xml"/><Relationship Id="rId10" Type="http://schemas.openxmlformats.org/officeDocument/2006/relationships/slideLayout" Target="../slideLayouts/slideLayout966.xml"/><Relationship Id="rId4" Type="http://schemas.openxmlformats.org/officeDocument/2006/relationships/slideLayout" Target="../slideLayouts/slideLayout960.xml"/><Relationship Id="rId9" Type="http://schemas.openxmlformats.org/officeDocument/2006/relationships/slideLayout" Target="../slideLayouts/slideLayout965.xml"/><Relationship Id="rId14" Type="http://schemas.openxmlformats.org/officeDocument/2006/relationships/theme" Target="../theme/theme94.xml"/></Relationships>
</file>

<file path=ppt/slideMasters/_rels/slideMaster95.xml.rels><?xml version="1.0" encoding="UTF-8" standalone="yes"?>
<Relationships xmlns="http://schemas.openxmlformats.org/package/2006/relationships"><Relationship Id="rId8" Type="http://schemas.openxmlformats.org/officeDocument/2006/relationships/slideLayout" Target="../slideLayouts/slideLayout977.xml"/><Relationship Id="rId13" Type="http://schemas.openxmlformats.org/officeDocument/2006/relationships/slideLayout" Target="../slideLayouts/slideLayout982.xml"/><Relationship Id="rId3" Type="http://schemas.openxmlformats.org/officeDocument/2006/relationships/slideLayout" Target="../slideLayouts/slideLayout972.xml"/><Relationship Id="rId7" Type="http://schemas.openxmlformats.org/officeDocument/2006/relationships/slideLayout" Target="../slideLayouts/slideLayout976.xml"/><Relationship Id="rId12" Type="http://schemas.openxmlformats.org/officeDocument/2006/relationships/slideLayout" Target="../slideLayouts/slideLayout981.xml"/><Relationship Id="rId2" Type="http://schemas.openxmlformats.org/officeDocument/2006/relationships/slideLayout" Target="../slideLayouts/slideLayout971.xml"/><Relationship Id="rId1" Type="http://schemas.openxmlformats.org/officeDocument/2006/relationships/slideLayout" Target="../slideLayouts/slideLayout970.xml"/><Relationship Id="rId6" Type="http://schemas.openxmlformats.org/officeDocument/2006/relationships/slideLayout" Target="../slideLayouts/slideLayout975.xml"/><Relationship Id="rId11" Type="http://schemas.openxmlformats.org/officeDocument/2006/relationships/slideLayout" Target="../slideLayouts/slideLayout980.xml"/><Relationship Id="rId5" Type="http://schemas.openxmlformats.org/officeDocument/2006/relationships/slideLayout" Target="../slideLayouts/slideLayout974.xml"/><Relationship Id="rId15" Type="http://schemas.openxmlformats.org/officeDocument/2006/relationships/image" Target="../media/image5.jpeg"/><Relationship Id="rId10" Type="http://schemas.openxmlformats.org/officeDocument/2006/relationships/slideLayout" Target="../slideLayouts/slideLayout979.xml"/><Relationship Id="rId4" Type="http://schemas.openxmlformats.org/officeDocument/2006/relationships/slideLayout" Target="../slideLayouts/slideLayout973.xml"/><Relationship Id="rId9" Type="http://schemas.openxmlformats.org/officeDocument/2006/relationships/slideLayout" Target="../slideLayouts/slideLayout978.xml"/><Relationship Id="rId14" Type="http://schemas.openxmlformats.org/officeDocument/2006/relationships/theme" Target="../theme/theme95.xml"/></Relationships>
</file>

<file path=ppt/slideMasters/_rels/slideMaster96.xml.rels><?xml version="1.0" encoding="UTF-8" standalone="yes"?>
<Relationships xmlns="http://schemas.openxmlformats.org/package/2006/relationships"><Relationship Id="rId8" Type="http://schemas.openxmlformats.org/officeDocument/2006/relationships/slideLayout" Target="../slideLayouts/slideLayout990.xml"/><Relationship Id="rId13" Type="http://schemas.openxmlformats.org/officeDocument/2006/relationships/slideLayout" Target="../slideLayouts/slideLayout995.xml"/><Relationship Id="rId3" Type="http://schemas.openxmlformats.org/officeDocument/2006/relationships/slideLayout" Target="../slideLayouts/slideLayout985.xml"/><Relationship Id="rId7" Type="http://schemas.openxmlformats.org/officeDocument/2006/relationships/slideLayout" Target="../slideLayouts/slideLayout989.xml"/><Relationship Id="rId12" Type="http://schemas.openxmlformats.org/officeDocument/2006/relationships/slideLayout" Target="../slideLayouts/slideLayout994.xml"/><Relationship Id="rId2" Type="http://schemas.openxmlformats.org/officeDocument/2006/relationships/slideLayout" Target="../slideLayouts/slideLayout984.xml"/><Relationship Id="rId1" Type="http://schemas.openxmlformats.org/officeDocument/2006/relationships/slideLayout" Target="../slideLayouts/slideLayout983.xml"/><Relationship Id="rId6" Type="http://schemas.openxmlformats.org/officeDocument/2006/relationships/slideLayout" Target="../slideLayouts/slideLayout988.xml"/><Relationship Id="rId11" Type="http://schemas.openxmlformats.org/officeDocument/2006/relationships/slideLayout" Target="../slideLayouts/slideLayout993.xml"/><Relationship Id="rId5" Type="http://schemas.openxmlformats.org/officeDocument/2006/relationships/slideLayout" Target="../slideLayouts/slideLayout987.xml"/><Relationship Id="rId10" Type="http://schemas.openxmlformats.org/officeDocument/2006/relationships/slideLayout" Target="../slideLayouts/slideLayout992.xml"/><Relationship Id="rId4" Type="http://schemas.openxmlformats.org/officeDocument/2006/relationships/slideLayout" Target="../slideLayouts/slideLayout986.xml"/><Relationship Id="rId9" Type="http://schemas.openxmlformats.org/officeDocument/2006/relationships/slideLayout" Target="../slideLayouts/slideLayout991.xml"/><Relationship Id="rId14" Type="http://schemas.openxmlformats.org/officeDocument/2006/relationships/theme" Target="../theme/theme96.xml"/></Relationships>
</file>

<file path=ppt/slideMasters/_rels/slideMaster97.xml.rels><?xml version="1.0" encoding="UTF-8" standalone="yes"?>
<Relationships xmlns="http://schemas.openxmlformats.org/package/2006/relationships"><Relationship Id="rId8" Type="http://schemas.openxmlformats.org/officeDocument/2006/relationships/slideLayout" Target="../slideLayouts/slideLayout1003.xml"/><Relationship Id="rId13" Type="http://schemas.openxmlformats.org/officeDocument/2006/relationships/theme" Target="../theme/theme97.xml"/><Relationship Id="rId3" Type="http://schemas.openxmlformats.org/officeDocument/2006/relationships/slideLayout" Target="../slideLayouts/slideLayout998.xml"/><Relationship Id="rId7" Type="http://schemas.openxmlformats.org/officeDocument/2006/relationships/slideLayout" Target="../slideLayouts/slideLayout1002.xml"/><Relationship Id="rId12" Type="http://schemas.openxmlformats.org/officeDocument/2006/relationships/slideLayout" Target="../slideLayouts/slideLayout1007.xml"/><Relationship Id="rId2" Type="http://schemas.openxmlformats.org/officeDocument/2006/relationships/slideLayout" Target="../slideLayouts/slideLayout997.xml"/><Relationship Id="rId1" Type="http://schemas.openxmlformats.org/officeDocument/2006/relationships/slideLayout" Target="../slideLayouts/slideLayout996.xml"/><Relationship Id="rId6" Type="http://schemas.openxmlformats.org/officeDocument/2006/relationships/slideLayout" Target="../slideLayouts/slideLayout1001.xml"/><Relationship Id="rId11" Type="http://schemas.openxmlformats.org/officeDocument/2006/relationships/slideLayout" Target="../slideLayouts/slideLayout1006.xml"/><Relationship Id="rId5" Type="http://schemas.openxmlformats.org/officeDocument/2006/relationships/slideLayout" Target="../slideLayouts/slideLayout1000.xml"/><Relationship Id="rId10" Type="http://schemas.openxmlformats.org/officeDocument/2006/relationships/slideLayout" Target="../slideLayouts/slideLayout1005.xml"/><Relationship Id="rId4" Type="http://schemas.openxmlformats.org/officeDocument/2006/relationships/slideLayout" Target="../slideLayouts/slideLayout999.xml"/><Relationship Id="rId9" Type="http://schemas.openxmlformats.org/officeDocument/2006/relationships/slideLayout" Target="../slideLayouts/slideLayout1004.xml"/></Relationships>
</file>

<file path=ppt/slideMasters/_rels/slideMaster98.xml.rels><?xml version="1.0" encoding="UTF-8" standalone="yes"?>
<Relationships xmlns="http://schemas.openxmlformats.org/package/2006/relationships"><Relationship Id="rId8" Type="http://schemas.openxmlformats.org/officeDocument/2006/relationships/slideLayout" Target="../slideLayouts/slideLayout1015.xml"/><Relationship Id="rId13" Type="http://schemas.openxmlformats.org/officeDocument/2006/relationships/slideLayout" Target="../slideLayouts/slideLayout1020.xml"/><Relationship Id="rId3" Type="http://schemas.openxmlformats.org/officeDocument/2006/relationships/slideLayout" Target="../slideLayouts/slideLayout1010.xml"/><Relationship Id="rId7" Type="http://schemas.openxmlformats.org/officeDocument/2006/relationships/slideLayout" Target="../slideLayouts/slideLayout1014.xml"/><Relationship Id="rId12" Type="http://schemas.openxmlformats.org/officeDocument/2006/relationships/slideLayout" Target="../slideLayouts/slideLayout1019.xml"/><Relationship Id="rId2" Type="http://schemas.openxmlformats.org/officeDocument/2006/relationships/slideLayout" Target="../slideLayouts/slideLayout1009.xml"/><Relationship Id="rId1" Type="http://schemas.openxmlformats.org/officeDocument/2006/relationships/slideLayout" Target="../slideLayouts/slideLayout1008.xml"/><Relationship Id="rId6" Type="http://schemas.openxmlformats.org/officeDocument/2006/relationships/slideLayout" Target="../slideLayouts/slideLayout1013.xml"/><Relationship Id="rId11" Type="http://schemas.openxmlformats.org/officeDocument/2006/relationships/slideLayout" Target="../slideLayouts/slideLayout1018.xml"/><Relationship Id="rId5" Type="http://schemas.openxmlformats.org/officeDocument/2006/relationships/slideLayout" Target="../slideLayouts/slideLayout1012.xml"/><Relationship Id="rId15" Type="http://schemas.openxmlformats.org/officeDocument/2006/relationships/image" Target="../media/image5.jpeg"/><Relationship Id="rId10" Type="http://schemas.openxmlformats.org/officeDocument/2006/relationships/slideLayout" Target="../slideLayouts/slideLayout1017.xml"/><Relationship Id="rId4" Type="http://schemas.openxmlformats.org/officeDocument/2006/relationships/slideLayout" Target="../slideLayouts/slideLayout1011.xml"/><Relationship Id="rId9" Type="http://schemas.openxmlformats.org/officeDocument/2006/relationships/slideLayout" Target="../slideLayouts/slideLayout1016.xml"/><Relationship Id="rId14" Type="http://schemas.openxmlformats.org/officeDocument/2006/relationships/theme" Target="../theme/theme98.xml"/></Relationships>
</file>

<file path=ppt/slideMasters/_rels/slideMaster99.xml.rels><?xml version="1.0" encoding="UTF-8" standalone="yes"?>
<Relationships xmlns="http://schemas.openxmlformats.org/package/2006/relationships"><Relationship Id="rId8" Type="http://schemas.openxmlformats.org/officeDocument/2006/relationships/slideLayout" Target="../slideLayouts/slideLayout1028.xml"/><Relationship Id="rId13" Type="http://schemas.openxmlformats.org/officeDocument/2006/relationships/slideLayout" Target="../slideLayouts/slideLayout1033.xml"/><Relationship Id="rId3" Type="http://schemas.openxmlformats.org/officeDocument/2006/relationships/slideLayout" Target="../slideLayouts/slideLayout1023.xml"/><Relationship Id="rId7" Type="http://schemas.openxmlformats.org/officeDocument/2006/relationships/slideLayout" Target="../slideLayouts/slideLayout1027.xml"/><Relationship Id="rId12" Type="http://schemas.openxmlformats.org/officeDocument/2006/relationships/slideLayout" Target="../slideLayouts/slideLayout1032.xml"/><Relationship Id="rId2" Type="http://schemas.openxmlformats.org/officeDocument/2006/relationships/slideLayout" Target="../slideLayouts/slideLayout1022.xml"/><Relationship Id="rId1" Type="http://schemas.openxmlformats.org/officeDocument/2006/relationships/slideLayout" Target="../slideLayouts/slideLayout1021.xml"/><Relationship Id="rId6" Type="http://schemas.openxmlformats.org/officeDocument/2006/relationships/slideLayout" Target="../slideLayouts/slideLayout1026.xml"/><Relationship Id="rId11" Type="http://schemas.openxmlformats.org/officeDocument/2006/relationships/slideLayout" Target="../slideLayouts/slideLayout1031.xml"/><Relationship Id="rId5" Type="http://schemas.openxmlformats.org/officeDocument/2006/relationships/slideLayout" Target="../slideLayouts/slideLayout1025.xml"/><Relationship Id="rId15" Type="http://schemas.openxmlformats.org/officeDocument/2006/relationships/image" Target="../media/image5.jpeg"/><Relationship Id="rId10" Type="http://schemas.openxmlformats.org/officeDocument/2006/relationships/slideLayout" Target="../slideLayouts/slideLayout1030.xml"/><Relationship Id="rId4" Type="http://schemas.openxmlformats.org/officeDocument/2006/relationships/slideLayout" Target="../slideLayouts/slideLayout1024.xml"/><Relationship Id="rId9" Type="http://schemas.openxmlformats.org/officeDocument/2006/relationships/slideLayout" Target="../slideLayouts/slideLayout1029.xml"/><Relationship Id="rId14" Type="http://schemas.openxmlformats.org/officeDocument/2006/relationships/theme" Target="../theme/theme9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42370" name="Rectangle 1026"/>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200">
                <a:solidFill>
                  <a:schemeClr val="tx1"/>
                </a:solidFill>
                <a:latin typeface="Arial" charset="0"/>
                <a:ea typeface="SimSun" charset="0"/>
                <a:cs typeface="SimSun" charset="0"/>
              </a:defRPr>
            </a:lvl1pPr>
          </a:lstStyle>
          <a:p>
            <a:endParaRPr lang="zh-CN" altLang="en-US"/>
          </a:p>
        </p:txBody>
      </p:sp>
      <p:sp>
        <p:nvSpPr>
          <p:cNvPr id="442371" name="Rectangle 1027"/>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chemeClr val="tx1"/>
                </a:solidFill>
                <a:latin typeface="Arial" charset="0"/>
                <a:ea typeface="SimSun" charset="0"/>
                <a:cs typeface="SimSun" charset="0"/>
              </a:defRPr>
            </a:lvl1pPr>
          </a:lstStyle>
          <a:p>
            <a:fld id="{0B993D8F-AC82-B24C-86C1-98AEB5232D15}" type="slidenum">
              <a:rPr lang="zh-CN" altLang="en-US"/>
              <a:pPr/>
              <a:t>‹#›</a:t>
            </a:fld>
            <a:endParaRPr lang="en-US" altLang="zh-CN"/>
          </a:p>
        </p:txBody>
      </p:sp>
      <p:grpSp>
        <p:nvGrpSpPr>
          <p:cNvPr id="3076" name="Group 1028"/>
          <p:cNvGrpSpPr>
            <a:grpSpLocks/>
          </p:cNvGrpSpPr>
          <p:nvPr/>
        </p:nvGrpSpPr>
        <p:grpSpPr bwMode="auto">
          <a:xfrm>
            <a:off x="0" y="0"/>
            <a:ext cx="9140825" cy="6850063"/>
            <a:chOff x="0" y="0"/>
            <a:chExt cx="5758" cy="4315"/>
          </a:xfrm>
        </p:grpSpPr>
        <p:grpSp>
          <p:nvGrpSpPr>
            <p:cNvPr id="3080" name="Group 1029"/>
            <p:cNvGrpSpPr>
              <a:grpSpLocks/>
            </p:cNvGrpSpPr>
            <p:nvPr userDrawn="1"/>
          </p:nvGrpSpPr>
          <p:grpSpPr bwMode="auto">
            <a:xfrm>
              <a:off x="1728" y="2230"/>
              <a:ext cx="4027" cy="2085"/>
              <a:chOff x="1728" y="2230"/>
              <a:chExt cx="4027" cy="2085"/>
            </a:xfrm>
          </p:grpSpPr>
          <p:sp>
            <p:nvSpPr>
              <p:cNvPr id="442374" name="Freeform 1030"/>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42375" name="Freeform 1031"/>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42376" name="Freeform 1032"/>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42377" name="Freeform 1033"/>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42378" name="Freeform 1034"/>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grpSp>
        <p:sp>
          <p:nvSpPr>
            <p:cNvPr id="442379" name="Freeform 1035"/>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42380" name="Freeform 1036"/>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grpSp>
      <p:sp>
        <p:nvSpPr>
          <p:cNvPr id="442381" name="Rectangle 1037"/>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42382" name="Rectangle 1038"/>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chemeClr val="tx1"/>
                </a:solidFill>
                <a:latin typeface="Arial" charset="0"/>
                <a:ea typeface="SimSun" charset="0"/>
                <a:cs typeface="SimSun" charset="0"/>
              </a:defRPr>
            </a:lvl1pPr>
          </a:lstStyle>
          <a:p>
            <a:endParaRPr lang="zh-CN" altLang="en-US"/>
          </a:p>
        </p:txBody>
      </p:sp>
      <p:sp>
        <p:nvSpPr>
          <p:cNvPr id="442383" name="Rectangle 1039"/>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85247" r:id="rId1"/>
    <p:sldLayoutId id="2147485163" r:id="rId2"/>
    <p:sldLayoutId id="2147485162" r:id="rId3"/>
    <p:sldLayoutId id="2147485161" r:id="rId4"/>
    <p:sldLayoutId id="2147485160" r:id="rId5"/>
    <p:sldLayoutId id="2147485159" r:id="rId6"/>
    <p:sldLayoutId id="2147485158" r:id="rId7"/>
    <p:sldLayoutId id="2147485157" r:id="rId8"/>
    <p:sldLayoutId id="2147485156" r:id="rId9"/>
    <p:sldLayoutId id="2147485155" r:id="rId10"/>
    <p:sldLayoutId id="2147485154"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fontAlgn="base">
        <a:spcBef>
          <a:spcPct val="20000"/>
        </a:spcBef>
        <a:spcAft>
          <a:spcPct val="0"/>
        </a:spcAft>
        <a:buClr>
          <a:schemeClr val="hlink"/>
        </a:buClr>
        <a:buSzPct val="70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hlink"/>
        </a:buClr>
        <a:buSzPct val="70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hlink"/>
        </a:buClr>
        <a:buSzPct val="70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hlink"/>
        </a:buClr>
        <a:buSzPct val="70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3314" name="Group 2"/>
          <p:cNvGrpSpPr>
            <a:grpSpLocks/>
          </p:cNvGrpSpPr>
          <p:nvPr/>
        </p:nvGrpSpPr>
        <p:grpSpPr bwMode="auto">
          <a:xfrm>
            <a:off x="685800" y="117475"/>
            <a:ext cx="8456613" cy="6738938"/>
            <a:chOff x="432" y="74"/>
            <a:chExt cx="5327" cy="4245"/>
          </a:xfrm>
        </p:grpSpPr>
        <p:sp>
          <p:nvSpPr>
            <p:cNvPr id="7171" name="Rectangle 3"/>
            <p:cNvSpPr>
              <a:spLocks noChangeArrowheads="1"/>
            </p:cNvSpPr>
            <p:nvPr/>
          </p:nvSpPr>
          <p:spPr bwMode="invGray">
            <a:xfrm>
              <a:off x="432" y="4176"/>
              <a:ext cx="2208" cy="143"/>
            </a:xfrm>
            <a:prstGeom prst="rect">
              <a:avLst/>
            </a:prstGeom>
            <a:solidFill>
              <a:schemeClr val="hlink"/>
            </a:solidFill>
            <a:ln w="9525">
              <a:noFill/>
              <a:miter lim="800000"/>
              <a:headEnd/>
              <a:tailEnd/>
            </a:ln>
            <a:effectLst/>
          </p:spPr>
          <p:txBody>
            <a:bodyPr/>
            <a:lstStyle/>
            <a:p>
              <a:endParaRPr lang="zh-CN" altLang="en-US">
                <a:ea typeface="SimSun" charset="0"/>
                <a:cs typeface="SimSun" charset="0"/>
              </a:endParaRPr>
            </a:p>
          </p:txBody>
        </p:sp>
        <p:grpSp>
          <p:nvGrpSpPr>
            <p:cNvPr id="13321" name="Group 4"/>
            <p:cNvGrpSpPr>
              <a:grpSpLocks/>
            </p:cNvGrpSpPr>
            <p:nvPr/>
          </p:nvGrpSpPr>
          <p:grpSpPr bwMode="auto">
            <a:xfrm>
              <a:off x="2859" y="4250"/>
              <a:ext cx="2729" cy="41"/>
              <a:chOff x="2859" y="4250"/>
              <a:chExt cx="2729" cy="41"/>
            </a:xfrm>
          </p:grpSpPr>
          <p:sp>
            <p:nvSpPr>
              <p:cNvPr id="7173" name="Oval 5"/>
              <p:cNvSpPr>
                <a:spLocks noChangeArrowheads="1"/>
              </p:cNvSpPr>
              <p:nvPr/>
            </p:nvSpPr>
            <p:spPr bwMode="invGray">
              <a:xfrm>
                <a:off x="2859"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74" name="Oval 6"/>
              <p:cNvSpPr>
                <a:spLocks noChangeArrowheads="1"/>
              </p:cNvSpPr>
              <p:nvPr/>
            </p:nvSpPr>
            <p:spPr bwMode="invGray">
              <a:xfrm>
                <a:off x="3243"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75" name="Oval 7"/>
              <p:cNvSpPr>
                <a:spLocks noChangeArrowheads="1"/>
              </p:cNvSpPr>
              <p:nvPr/>
            </p:nvSpPr>
            <p:spPr bwMode="invGray">
              <a:xfrm>
                <a:off x="3627" y="4250"/>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76" name="Oval 8"/>
              <p:cNvSpPr>
                <a:spLocks noChangeArrowheads="1"/>
              </p:cNvSpPr>
              <p:nvPr/>
            </p:nvSpPr>
            <p:spPr bwMode="invGray">
              <a:xfrm>
                <a:off x="4011" y="4250"/>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77" name="Oval 9"/>
              <p:cNvSpPr>
                <a:spLocks noChangeArrowheads="1"/>
              </p:cNvSpPr>
              <p:nvPr/>
            </p:nvSpPr>
            <p:spPr bwMode="invGray">
              <a:xfrm>
                <a:off x="4395"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78" name="Oval 10"/>
              <p:cNvSpPr>
                <a:spLocks noChangeArrowheads="1"/>
              </p:cNvSpPr>
              <p:nvPr/>
            </p:nvSpPr>
            <p:spPr bwMode="invGray">
              <a:xfrm>
                <a:off x="4779"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79" name="Oval 11"/>
              <p:cNvSpPr>
                <a:spLocks noChangeArrowheads="1"/>
              </p:cNvSpPr>
              <p:nvPr/>
            </p:nvSpPr>
            <p:spPr bwMode="invGray">
              <a:xfrm>
                <a:off x="5163"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80" name="Oval 12"/>
              <p:cNvSpPr>
                <a:spLocks noChangeArrowheads="1"/>
              </p:cNvSpPr>
              <p:nvPr/>
            </p:nvSpPr>
            <p:spPr bwMode="invGray">
              <a:xfrm>
                <a:off x="5547" y="4250"/>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grpSp>
        <p:sp>
          <p:nvSpPr>
            <p:cNvPr id="7181" name="Rectangle 13"/>
            <p:cNvSpPr>
              <a:spLocks noChangeArrowheads="1"/>
            </p:cNvSpPr>
            <p:nvPr/>
          </p:nvSpPr>
          <p:spPr bwMode="invGray">
            <a:xfrm>
              <a:off x="480" y="480"/>
              <a:ext cx="5279" cy="480"/>
            </a:xfrm>
            <a:prstGeom prst="rect">
              <a:avLst/>
            </a:prstGeom>
            <a:solidFill>
              <a:schemeClr val="hlink"/>
            </a:solidFill>
            <a:ln w="9525">
              <a:noFill/>
              <a:miter lim="800000"/>
              <a:headEnd/>
              <a:tailEnd/>
            </a:ln>
            <a:effectLst/>
          </p:spPr>
          <p:txBody>
            <a:bodyPr/>
            <a:lstStyle/>
            <a:p>
              <a:endParaRPr lang="zh-CN" altLang="en-US">
                <a:ea typeface="SimSun" charset="0"/>
                <a:cs typeface="SimSun" charset="0"/>
              </a:endParaRPr>
            </a:p>
          </p:txBody>
        </p:sp>
        <p:sp>
          <p:nvSpPr>
            <p:cNvPr id="7182" name="Oval 14"/>
            <p:cNvSpPr>
              <a:spLocks noChangeArrowheads="1"/>
            </p:cNvSpPr>
            <p:nvPr/>
          </p:nvSpPr>
          <p:spPr bwMode="invGray">
            <a:xfrm>
              <a:off x="507" y="74"/>
              <a:ext cx="42" cy="42"/>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83" name="Oval 15"/>
            <p:cNvSpPr>
              <a:spLocks noChangeArrowheads="1"/>
            </p:cNvSpPr>
            <p:nvPr/>
          </p:nvSpPr>
          <p:spPr bwMode="invGray">
            <a:xfrm>
              <a:off x="507" y="219"/>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84" name="Oval 16"/>
            <p:cNvSpPr>
              <a:spLocks noChangeArrowheads="1"/>
            </p:cNvSpPr>
            <p:nvPr/>
          </p:nvSpPr>
          <p:spPr bwMode="invGray">
            <a:xfrm>
              <a:off x="507" y="36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grpSp>
      <p:sp>
        <p:nvSpPr>
          <p:cNvPr id="13315"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ltLang="zh-CN"/>
              <a:t>Click to edit Master title style</a:t>
            </a:r>
          </a:p>
        </p:txBody>
      </p:sp>
      <p:sp>
        <p:nvSpPr>
          <p:cNvPr id="13316"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rgbClr val="FFFFFF"/>
                </a:solidFill>
                <a:latin typeface="Times New Roman" charset="0"/>
                <a:ea typeface="SimSun" charset="0"/>
                <a:cs typeface="SimSun" charset="0"/>
              </a:defRPr>
            </a:lvl1pPr>
          </a:lstStyle>
          <a:p>
            <a:endParaRPr lang="zh-CN" altLang="en-US"/>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rgbClr val="FFFFFF"/>
                </a:solidFill>
                <a:latin typeface="Times New Roman" charset="0"/>
                <a:ea typeface="SimSun" charset="0"/>
                <a:cs typeface="SimSun" charset="0"/>
              </a:defRPr>
            </a:lvl1pPr>
          </a:lstStyle>
          <a:p>
            <a:endParaRPr lang="zh-CN" altLang="en-US"/>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rgbClr val="FFFFFF"/>
                </a:solidFill>
                <a:latin typeface="Times New Roman" charset="0"/>
                <a:ea typeface="SimSun" charset="0"/>
                <a:cs typeface="SimSun" charset="0"/>
              </a:defRPr>
            </a:lvl1pPr>
          </a:lstStyle>
          <a:p>
            <a:fld id="{96407119-F99B-A148-A7D0-4D84B317B5D7}" type="slidenum">
              <a:rPr lang="zh-CN" altLang="en-US"/>
              <a:pPr/>
              <a:t>‹#›</a:t>
            </a:fld>
            <a:endParaRPr lang="en-US" altLang="zh-CN"/>
          </a:p>
        </p:txBody>
      </p:sp>
    </p:spTree>
  </p:cSld>
  <p:clrMap bg1="dk2" tx1="lt1" bg2="dk1" tx2="lt2" accent1="accent1" accent2="accent2" accent3="accent3" accent4="accent4" accent5="accent5" accent6="accent6" hlink="hlink" folHlink="folHlink"/>
  <p:sldLayoutIdLst>
    <p:sldLayoutId id="2147485231" r:id="rId1"/>
  </p:sldLayoutIdLst>
  <p:txStyles>
    <p:titleStyle>
      <a:lvl1pPr algn="ctr" rtl="0" eaLnBrk="0" fontAlgn="base" hangingPunct="0">
        <a:spcBef>
          <a:spcPct val="0"/>
        </a:spcBef>
        <a:spcAft>
          <a:spcPct val="0"/>
        </a:spcAft>
        <a:defRPr kumimoji="1"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87394" name="Group 2"/>
          <p:cNvGrpSpPr>
            <a:grpSpLocks/>
          </p:cNvGrpSpPr>
          <p:nvPr/>
        </p:nvGrpSpPr>
        <p:grpSpPr bwMode="auto">
          <a:xfrm>
            <a:off x="0" y="0"/>
            <a:ext cx="7242175" cy="1981200"/>
            <a:chOff x="0" y="0"/>
            <a:chExt cx="4562" cy="1248"/>
          </a:xfrm>
        </p:grpSpPr>
        <p:sp>
          <p:nvSpPr>
            <p:cNvPr id="100355"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187401"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GB"/>
            </a:p>
          </p:txBody>
        </p:sp>
      </p:grpSp>
      <p:sp>
        <p:nvSpPr>
          <p:cNvPr id="10035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035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defRPr>
            </a:lvl1pPr>
          </a:lstStyle>
          <a:p>
            <a:endParaRPr lang="en-US" altLang="en-US"/>
          </a:p>
        </p:txBody>
      </p:sp>
      <p:sp>
        <p:nvSpPr>
          <p:cNvPr id="100360"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defRPr>
            </a:lvl1pPr>
          </a:lstStyle>
          <a:p>
            <a:endParaRPr lang="en-US" altLang="en-US"/>
          </a:p>
        </p:txBody>
      </p:sp>
      <p:sp>
        <p:nvSpPr>
          <p:cNvPr id="10036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defRPr>
            </a:lvl1pPr>
          </a:lstStyle>
          <a:p>
            <a:fld id="{85C1144D-EF4A-4FC8-92FE-6D8ECDF9D7C2}" type="slidenum">
              <a:rPr lang="en-US" altLang="en-US"/>
              <a:pPr/>
              <a:t>‹#›</a:t>
            </a:fld>
            <a:endParaRPr lang="en-US" altLang="en-US"/>
          </a:p>
        </p:txBody>
      </p:sp>
    </p:spTree>
    <p:extLst>
      <p:ext uri="{BB962C8B-B14F-4D97-AF65-F5344CB8AC3E}">
        <p14:creationId xmlns:p14="http://schemas.microsoft.com/office/powerpoint/2010/main" val="1273615752"/>
      </p:ext>
    </p:extLst>
  </p:cSld>
  <p:clrMap bg1="dk2" tx1="lt1" bg2="dk1" tx2="lt2" accent1="accent1" accent2="accent2" accent3="accent3" accent4="accent4" accent5="accent5" accent6="accent6" hlink="hlink" folHlink="folHlink"/>
  <p:sldLayoutIdLst>
    <p:sldLayoutId id="2147486557" r:id="rId1"/>
    <p:sldLayoutId id="2147486558" r:id="rId2"/>
    <p:sldLayoutId id="2147486559" r:id="rId3"/>
    <p:sldLayoutId id="2147486560" r:id="rId4"/>
    <p:sldLayoutId id="2147486561" r:id="rId5"/>
    <p:sldLayoutId id="2147486562" r:id="rId6"/>
    <p:sldLayoutId id="2147486563" r:id="rId7"/>
    <p:sldLayoutId id="2147486564" r:id="rId8"/>
    <p:sldLayoutId id="2147486565" r:id="rId9"/>
    <p:sldLayoutId id="2147486566" r:id="rId10"/>
    <p:sldLayoutId id="2147486567"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hlink"/>
        </a:buClr>
        <a:buFont typeface="Wingdings" pitchFamily="2" charset="2"/>
        <a:buChar char="§"/>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hlink"/>
        </a:buClr>
        <a:buFont typeface="Wingdings" pitchFamily="2" charset="2"/>
        <a:buChar char="§"/>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99682"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99683"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latin typeface="Calibri" pitchFamily="34" charset="0"/>
              </a:defRPr>
            </a:lvl1pPr>
          </a:lstStyle>
          <a:p>
            <a:fld id="{652FFC4A-55BC-49B1-B02B-A2103CB64D03}" type="datetime1">
              <a:rPr lang="en-US" altLang="en-US"/>
              <a:pPr/>
              <a:t>8/1/20</a:t>
            </a:fld>
            <a:endParaRPr lang="en-US" alt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a:solidFill>
                  <a:srgbClr val="898989"/>
                </a:solidFill>
                <a:latin typeface="Calibri" pitchFamily="34" charset="0"/>
              </a:defRPr>
            </a:lvl1pPr>
          </a:lstStyle>
          <a:p>
            <a:endParaRPr lang="en-US" alt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latin typeface="Calibri" pitchFamily="34" charset="0"/>
              </a:defRPr>
            </a:lvl1pPr>
          </a:lstStyle>
          <a:p>
            <a:fld id="{780112C6-7423-4270-A9C0-4BD1BB6EA4D0}" type="slidenum">
              <a:rPr lang="en-US" altLang="en-US"/>
              <a:pPr/>
              <a:t>‹#›</a:t>
            </a:fld>
            <a:endParaRPr lang="en-US" altLang="en-US"/>
          </a:p>
        </p:txBody>
      </p:sp>
    </p:spTree>
    <p:extLst>
      <p:ext uri="{BB962C8B-B14F-4D97-AF65-F5344CB8AC3E}">
        <p14:creationId xmlns:p14="http://schemas.microsoft.com/office/powerpoint/2010/main" val="632673953"/>
      </p:ext>
    </p:extLst>
  </p:cSld>
  <p:clrMap bg1="lt1" tx1="dk1" bg2="lt2" tx2="dk2" accent1="accent1" accent2="accent2" accent3="accent3" accent4="accent4" accent5="accent5" accent6="accent6" hlink="hlink" folHlink="folHlink"/>
  <p:sldLayoutIdLst>
    <p:sldLayoutId id="2147486569" r:id="rId1"/>
    <p:sldLayoutId id="2147486570" r:id="rId2"/>
    <p:sldLayoutId id="2147486571" r:id="rId3"/>
    <p:sldLayoutId id="2147486572" r:id="rId4"/>
    <p:sldLayoutId id="2147486573" r:id="rId5"/>
    <p:sldLayoutId id="2147486574" r:id="rId6"/>
    <p:sldLayoutId id="2147486575" r:id="rId7"/>
    <p:sldLayoutId id="2147486576" r:id="rId8"/>
    <p:sldLayoutId id="2147486577" r:id="rId9"/>
    <p:sldLayoutId id="2147486578" r:id="rId10"/>
    <p:sldLayoutId id="2147486579"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pitchFamily="34" charset="0"/>
        <a:buChar char="•"/>
        <a:defRPr sz="3200" kern="1200">
          <a:solidFill>
            <a:schemeClr val="tx1"/>
          </a:solidFill>
          <a:latin typeface="+mn-lt"/>
          <a:ea typeface="MS PGothic" pitchFamily="34" charset="-128"/>
          <a:cs typeface="ＭＳ Ｐゴシック" charset="0"/>
        </a:defRPr>
      </a:lvl1pPr>
      <a:lvl2pPr marL="742950" indent="-285750" algn="l" defTabSz="457200" rtl="0" eaLnBrk="0" fontAlgn="base" hangingPunct="0">
        <a:spcBef>
          <a:spcPct val="20000"/>
        </a:spcBef>
        <a:spcAft>
          <a:spcPct val="0"/>
        </a:spcAft>
        <a:buFont typeface="Arial" pitchFamily="34" charset="0"/>
        <a:buChar char="–"/>
        <a:defRPr sz="2800" kern="1200">
          <a:solidFill>
            <a:schemeClr val="tx1"/>
          </a:solidFill>
          <a:latin typeface="+mn-lt"/>
          <a:ea typeface="MS PGothic" pitchFamily="34" charset="-128"/>
          <a:cs typeface="+mn-cs"/>
        </a:defRPr>
      </a:lvl2pPr>
      <a:lvl3pPr marL="1143000" indent="-228600" algn="l" defTabSz="457200" rtl="0" eaLnBrk="0" fontAlgn="base" hangingPunct="0">
        <a:spcBef>
          <a:spcPct val="20000"/>
        </a:spcBef>
        <a:spcAft>
          <a:spcPct val="0"/>
        </a:spcAft>
        <a:buFont typeface="Arial" pitchFamily="34" charset="0"/>
        <a:buChar char="•"/>
        <a:defRPr sz="2400" kern="1200">
          <a:solidFill>
            <a:schemeClr val="tx1"/>
          </a:solidFill>
          <a:latin typeface="+mn-lt"/>
          <a:ea typeface="MS PGothic" pitchFamily="34" charset="-128"/>
          <a:cs typeface="+mn-cs"/>
        </a:defRPr>
      </a:lvl3pPr>
      <a:lvl4pPr marL="1600200" indent="-228600" algn="l" defTabSz="457200" rtl="0" eaLnBrk="0" fontAlgn="base" hangingPunct="0">
        <a:spcBef>
          <a:spcPct val="20000"/>
        </a:spcBef>
        <a:spcAft>
          <a:spcPct val="0"/>
        </a:spcAft>
        <a:buFont typeface="Arial" pitchFamily="34" charset="0"/>
        <a:buChar char="–"/>
        <a:defRPr sz="2000" kern="1200">
          <a:solidFill>
            <a:schemeClr val="tx1"/>
          </a:solidFill>
          <a:latin typeface="+mn-lt"/>
          <a:ea typeface="MS PGothic" pitchFamily="34" charset="-128"/>
          <a:cs typeface="+mn-cs"/>
        </a:defRPr>
      </a:lvl4pPr>
      <a:lvl5pPr marL="2057400" indent="-228600" algn="l" defTabSz="457200" rtl="0" eaLnBrk="0" fontAlgn="base" hangingPunct="0">
        <a:spcBef>
          <a:spcPct val="20000"/>
        </a:spcBef>
        <a:spcAft>
          <a:spcPct val="0"/>
        </a:spcAft>
        <a:buFont typeface="Arial" pitchFamily="34" charset="0"/>
        <a:buChar char="»"/>
        <a:defRPr sz="2000" kern="1200">
          <a:solidFill>
            <a:schemeClr val="tx1"/>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2.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248834"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ahoma" pitchFamily="-107" charset="-52"/>
                <a:ea typeface="+mn-ea"/>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ahoma" pitchFamily="-107" charset="-52"/>
                <a:ea typeface="+mn-ea"/>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vl1pPr>
          </a:lstStyle>
          <a:p>
            <a:endParaRPr lang="en-US" altLang="en-US"/>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vl1pPr>
          </a:lstStyle>
          <a:p>
            <a:endParaRPr lang="en-US" altLang="en-US"/>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vl1pPr>
          </a:lstStyle>
          <a:p>
            <a:fld id="{0AC29623-49D1-4831-A505-8992A884D380}" type="slidenum">
              <a:rPr lang="en-US" altLang="en-US"/>
              <a:pPr/>
              <a:t>‹#›</a:t>
            </a:fld>
            <a:endParaRPr lang="en-US" altLang="en-US"/>
          </a:p>
        </p:txBody>
      </p:sp>
    </p:spTree>
    <p:extLst>
      <p:ext uri="{BB962C8B-B14F-4D97-AF65-F5344CB8AC3E}">
        <p14:creationId xmlns:p14="http://schemas.microsoft.com/office/powerpoint/2010/main" val="3086328233"/>
      </p:ext>
    </p:extLst>
  </p:cSld>
  <p:clrMap bg1="dk2" tx1="lt1" bg2="dk1" tx2="lt2" accent1="accent1" accent2="accent2" accent3="accent3" accent4="accent4" accent5="accent5" accent6="accent6" hlink="hlink" folHlink="folHlink"/>
  <p:sldLayoutIdLst>
    <p:sldLayoutId id="2147486581" r:id="rId1"/>
    <p:sldLayoutId id="2147486582" r:id="rId2"/>
    <p:sldLayoutId id="2147486583" r:id="rId3"/>
    <p:sldLayoutId id="2147486584" r:id="rId4"/>
    <p:sldLayoutId id="2147486585" r:id="rId5"/>
    <p:sldLayoutId id="2147486586" r:id="rId6"/>
    <p:sldLayoutId id="2147486587" r:id="rId7"/>
    <p:sldLayoutId id="2147486588" r:id="rId8"/>
    <p:sldLayoutId id="2147486589" r:id="rId9"/>
    <p:sldLayoutId id="2147486590" r:id="rId10"/>
    <p:sldLayoutId id="2147486591" r:id="rId11"/>
    <p:sldLayoutId id="2147486592" r:id="rId12"/>
    <p:sldLayoutId id="2147486593"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11970" name="Group 2"/>
          <p:cNvGrpSpPr>
            <a:grpSpLocks/>
          </p:cNvGrpSpPr>
          <p:nvPr/>
        </p:nvGrpSpPr>
        <p:grpSpPr bwMode="auto">
          <a:xfrm>
            <a:off x="0" y="0"/>
            <a:ext cx="7242175" cy="1981200"/>
            <a:chOff x="0" y="0"/>
            <a:chExt cx="4562" cy="1248"/>
          </a:xfrm>
        </p:grpSpPr>
        <p:sp>
          <p:nvSpPr>
            <p:cNvPr id="100355"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a:latin typeface="Tahoma" pitchFamily="-107" charset="-52"/>
                <a:ea typeface="+mn-ea"/>
              </a:endParaRPr>
            </a:p>
          </p:txBody>
        </p:sp>
        <p:sp>
          <p:nvSpPr>
            <p:cNvPr id="211977"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GB"/>
            </a:p>
          </p:txBody>
        </p:sp>
      </p:grpSp>
      <p:sp>
        <p:nvSpPr>
          <p:cNvPr id="10035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035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defRPr>
            </a:lvl1pPr>
          </a:lstStyle>
          <a:p>
            <a:endParaRPr lang="en-US" altLang="en-US"/>
          </a:p>
        </p:txBody>
      </p:sp>
      <p:sp>
        <p:nvSpPr>
          <p:cNvPr id="100360"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defRPr>
            </a:lvl1pPr>
          </a:lstStyle>
          <a:p>
            <a:endParaRPr lang="en-US" altLang="en-US"/>
          </a:p>
        </p:txBody>
      </p:sp>
      <p:sp>
        <p:nvSpPr>
          <p:cNvPr id="10036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defRPr>
            </a:lvl1pPr>
          </a:lstStyle>
          <a:p>
            <a:fld id="{F53897F1-8AFD-419F-9D2D-D408F8BB515C}" type="slidenum">
              <a:rPr lang="en-US" altLang="en-US"/>
              <a:pPr/>
              <a:t>‹#›</a:t>
            </a:fld>
            <a:endParaRPr lang="en-US" altLang="en-US"/>
          </a:p>
        </p:txBody>
      </p:sp>
    </p:spTree>
    <p:extLst>
      <p:ext uri="{BB962C8B-B14F-4D97-AF65-F5344CB8AC3E}">
        <p14:creationId xmlns:p14="http://schemas.microsoft.com/office/powerpoint/2010/main" val="1047322576"/>
      </p:ext>
    </p:extLst>
  </p:cSld>
  <p:clrMap bg1="dk2" tx1="lt1" bg2="dk1" tx2="lt2" accent1="accent1" accent2="accent2" accent3="accent3" accent4="accent4" accent5="accent5" accent6="accent6" hlink="hlink" folHlink="folHlink"/>
  <p:sldLayoutIdLst>
    <p:sldLayoutId id="2147486595" r:id="rId1"/>
    <p:sldLayoutId id="2147486596" r:id="rId2"/>
    <p:sldLayoutId id="2147486597" r:id="rId3"/>
    <p:sldLayoutId id="2147486598" r:id="rId4"/>
    <p:sldLayoutId id="2147486599" r:id="rId5"/>
    <p:sldLayoutId id="2147486600" r:id="rId6"/>
    <p:sldLayoutId id="2147486601" r:id="rId7"/>
    <p:sldLayoutId id="2147486602" r:id="rId8"/>
    <p:sldLayoutId id="2147486603" r:id="rId9"/>
    <p:sldLayoutId id="2147486604" r:id="rId10"/>
    <p:sldLayoutId id="2147486605"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hlink"/>
        </a:buClr>
        <a:buFont typeface="Wingdings" pitchFamily="2" charset="2"/>
        <a:buChar char="§"/>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hlink"/>
        </a:buClr>
        <a:buFont typeface="Wingdings" pitchFamily="2" charset="2"/>
        <a:buChar char="§"/>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224258" name="Group 2"/>
          <p:cNvGrpSpPr>
            <a:grpSpLocks/>
          </p:cNvGrpSpPr>
          <p:nvPr/>
        </p:nvGrpSpPr>
        <p:grpSpPr bwMode="auto">
          <a:xfrm>
            <a:off x="3800475" y="1789113"/>
            <a:ext cx="5340350" cy="5056187"/>
            <a:chOff x="2394" y="1127"/>
            <a:chExt cx="3364" cy="3185"/>
          </a:xfrm>
        </p:grpSpPr>
        <p:sp>
          <p:nvSpPr>
            <p:cNvPr id="407555"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56"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57"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58"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407559"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60"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61"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62"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63"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64"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407565"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407566"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407567"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407568"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407569"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407570"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407571"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407572"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407573"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407574"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407575"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407576"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407577"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407578"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407579"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80"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81"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82"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407583"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407584"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85"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86"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87"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407588"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grpSp>
      <p:sp>
        <p:nvSpPr>
          <p:cNvPr id="407589"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07590"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07591"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defRPr>
            </a:lvl1pPr>
          </a:lstStyle>
          <a:p>
            <a:endParaRPr lang="en-US" altLang="en-US"/>
          </a:p>
        </p:txBody>
      </p:sp>
      <p:sp>
        <p:nvSpPr>
          <p:cNvPr id="407592"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defRPr>
            </a:lvl1pPr>
          </a:lstStyle>
          <a:p>
            <a:endParaRPr lang="en-US" altLang="en-US"/>
          </a:p>
        </p:txBody>
      </p:sp>
      <p:sp>
        <p:nvSpPr>
          <p:cNvPr id="407593"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defRPr>
            </a:lvl1pPr>
          </a:lstStyle>
          <a:p>
            <a:fld id="{0B75ECFC-834D-4A5A-993D-CEA55488B848}" type="slidenum">
              <a:rPr lang="en-US" altLang="en-US"/>
              <a:pPr/>
              <a:t>‹#›</a:t>
            </a:fld>
            <a:endParaRPr lang="en-US" altLang="en-US"/>
          </a:p>
        </p:txBody>
      </p:sp>
    </p:spTree>
    <p:extLst>
      <p:ext uri="{BB962C8B-B14F-4D97-AF65-F5344CB8AC3E}">
        <p14:creationId xmlns:p14="http://schemas.microsoft.com/office/powerpoint/2010/main" val="3229027952"/>
      </p:ext>
    </p:extLst>
  </p:cSld>
  <p:clrMap bg1="dk2" tx1="lt1" bg2="dk1" tx2="lt2" accent1="accent1" accent2="accent2" accent3="accent3" accent4="accent4" accent5="accent5" accent6="accent6" hlink="hlink" folHlink="folHlink"/>
  <p:sldLayoutIdLst>
    <p:sldLayoutId id="2147486607" r:id="rId1"/>
    <p:sldLayoutId id="2147486608" r:id="rId2"/>
    <p:sldLayoutId id="2147486609" r:id="rId3"/>
    <p:sldLayoutId id="2147486610" r:id="rId4"/>
    <p:sldLayoutId id="2147486611" r:id="rId5"/>
    <p:sldLayoutId id="2147486612" r:id="rId6"/>
    <p:sldLayoutId id="2147486613" r:id="rId7"/>
    <p:sldLayoutId id="2147486614" r:id="rId8"/>
    <p:sldLayoutId id="2147486615" r:id="rId9"/>
    <p:sldLayoutId id="2147486616" r:id="rId10"/>
    <p:sldLayoutId id="2147486617"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MS PGothic" pitchFamily="34"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MS PGothic" pitchFamily="34"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MS PGothic" pitchFamily="34"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MS PGothic" pitchFamily="34" charset="-128"/>
          <a:cs typeface="ＭＳ Ｐゴシック" pitchFamily="-108"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9pPr>
    </p:titleStyle>
    <p:bodyStyle>
      <a:lvl1pPr marL="342900" indent="-342900" algn="l" rtl="0" eaLnBrk="0" fontAlgn="base" hangingPunct="0">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pitchFamily="-108" charset="-128"/>
        </a:defRPr>
      </a:lvl1pPr>
      <a:lvl2pPr marL="742950" indent="-285750" algn="l" rtl="0" eaLnBrk="0" fontAlgn="base" hangingPunct="0">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65000"/>
        <a:buFont typeface="Wingdings" pitchFamily="-110" charset="2"/>
        <a:buChar char="n"/>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folHlink"/>
        </a:buClr>
        <a:buSzPct val="65000"/>
        <a:buFont typeface="Wingdings" pitchFamily="-110" charset="2"/>
        <a:buChar char="n"/>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folHlink"/>
        </a:buClr>
        <a:buSzPct val="65000"/>
        <a:buFont typeface="Wingdings" pitchFamily="-110" charset="2"/>
        <a:buChar char="n"/>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folHlink"/>
        </a:buClr>
        <a:buSzPct val="65000"/>
        <a:buFont typeface="Wingdings" pitchFamily="-110" charset="2"/>
        <a:buChar char="n"/>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3654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23654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8" charset="0"/>
                <a:cs typeface="Times New Roman" pitchFamily="18" charset="0"/>
              </a:defRPr>
            </a:lvl1pPr>
          </a:lstStyle>
          <a:p>
            <a:endParaRPr lang="en-US" alt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8" charset="0"/>
                <a:cs typeface="Times New Roman" pitchFamily="18" charset="0"/>
              </a:defRPr>
            </a:lvl1pPr>
          </a:lstStyle>
          <a:p>
            <a:endParaRPr lang="en-US" alt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pitchFamily="18" charset="0"/>
                <a:cs typeface="Times New Roman" pitchFamily="18" charset="0"/>
              </a:defRPr>
            </a:lvl1pPr>
          </a:lstStyle>
          <a:p>
            <a:fld id="{F81DBD10-E229-449D-8631-F83AF03D016D}" type="slidenum">
              <a:rPr lang="en-US" altLang="en-US"/>
              <a:pPr/>
              <a:t>‹#›</a:t>
            </a:fld>
            <a:endParaRPr lang="en-US" altLang="en-US"/>
          </a:p>
        </p:txBody>
      </p:sp>
    </p:spTree>
    <p:extLst>
      <p:ext uri="{BB962C8B-B14F-4D97-AF65-F5344CB8AC3E}">
        <p14:creationId xmlns:p14="http://schemas.microsoft.com/office/powerpoint/2010/main" val="146285594"/>
      </p:ext>
    </p:extLst>
  </p:cSld>
  <p:clrMap bg1="lt1" tx1="dk1" bg2="lt2" tx2="dk2" accent1="accent1" accent2="accent2" accent3="accent3" accent4="accent4" accent5="accent5" accent6="accent6" hlink="hlink" folHlink="folHlink"/>
  <p:sldLayoutIdLst>
    <p:sldLayoutId id="2147486619" r:id="rId1"/>
    <p:sldLayoutId id="2147486620" r:id="rId2"/>
    <p:sldLayoutId id="2147486621" r:id="rId3"/>
    <p:sldLayoutId id="2147486622" r:id="rId4"/>
    <p:sldLayoutId id="2147486623" r:id="rId5"/>
    <p:sldLayoutId id="2147486624" r:id="rId6"/>
    <p:sldLayoutId id="2147486625" r:id="rId7"/>
    <p:sldLayoutId id="2147486626" r:id="rId8"/>
    <p:sldLayoutId id="2147486627" r:id="rId9"/>
    <p:sldLayoutId id="2147486628" r:id="rId10"/>
    <p:sldLayoutId id="2147486629"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MS PGothic" pitchFamily="34" charset="-128"/>
          <a:cs typeface="Arial"/>
        </a:defRPr>
      </a:lvl1pPr>
      <a:lvl2pPr algn="ctr" rtl="0" eaLnBrk="0" fontAlgn="base" hangingPunct="0">
        <a:spcBef>
          <a:spcPct val="0"/>
        </a:spcBef>
        <a:spcAft>
          <a:spcPct val="0"/>
        </a:spcAft>
        <a:defRPr sz="4400">
          <a:solidFill>
            <a:schemeClr val="tx2"/>
          </a:solidFill>
          <a:latin typeface="Arial" charset="0"/>
          <a:ea typeface="MS PGothic" pitchFamily="34" charset="-128"/>
          <a:cs typeface="Arial" charset="0"/>
        </a:defRPr>
      </a:lvl2pPr>
      <a:lvl3pPr algn="ctr" rtl="0" eaLnBrk="0" fontAlgn="base" hangingPunct="0">
        <a:spcBef>
          <a:spcPct val="0"/>
        </a:spcBef>
        <a:spcAft>
          <a:spcPct val="0"/>
        </a:spcAft>
        <a:defRPr sz="4400">
          <a:solidFill>
            <a:schemeClr val="tx2"/>
          </a:solidFill>
          <a:latin typeface="Arial" charset="0"/>
          <a:ea typeface="MS PGothic" pitchFamily="34" charset="-128"/>
          <a:cs typeface="Arial" charset="0"/>
        </a:defRPr>
      </a:lvl3pPr>
      <a:lvl4pPr algn="ctr" rtl="0" eaLnBrk="0" fontAlgn="base" hangingPunct="0">
        <a:spcBef>
          <a:spcPct val="0"/>
        </a:spcBef>
        <a:spcAft>
          <a:spcPct val="0"/>
        </a:spcAft>
        <a:defRPr sz="4400">
          <a:solidFill>
            <a:schemeClr val="tx2"/>
          </a:solidFill>
          <a:latin typeface="Arial" charset="0"/>
          <a:ea typeface="MS PGothic" pitchFamily="34" charset="-128"/>
          <a:cs typeface="Arial" charset="0"/>
        </a:defRPr>
      </a:lvl4pPr>
      <a:lvl5pPr algn="ctr" rtl="0" eaLnBrk="0" fontAlgn="base" hangingPunct="0">
        <a:spcBef>
          <a:spcPct val="0"/>
        </a:spcBef>
        <a:spcAft>
          <a:spcPct val="0"/>
        </a:spcAft>
        <a:defRPr sz="4400">
          <a:solidFill>
            <a:schemeClr val="tx2"/>
          </a:solidFill>
          <a:latin typeface="Arial" charset="0"/>
          <a:ea typeface="MS PGothic" pitchFamily="34" charset="-128"/>
          <a:cs typeface="Arial"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pitchFamily="34"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Arial" charset="0"/>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Arial" charset="0"/>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Arial" charset="0"/>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Arial" charset="0"/>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6498"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6499"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latin typeface="Calibri" pitchFamily="34" charset="0"/>
              </a:defRPr>
            </a:lvl1pPr>
          </a:lstStyle>
          <a:p>
            <a:fld id="{FFB02D67-17F0-4392-ADCC-D636C2D4C4FB}" type="datetime1">
              <a:rPr lang="en-US" altLang="en-US"/>
              <a:pPr/>
              <a:t>8/1/20</a:t>
            </a:fld>
            <a:endParaRPr lang="en-US" alt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a:solidFill>
                  <a:srgbClr val="898989"/>
                </a:solidFill>
                <a:latin typeface="Calibri" pitchFamily="34" charset="0"/>
              </a:defRPr>
            </a:lvl1pPr>
          </a:lstStyle>
          <a:p>
            <a:endParaRPr lang="en-US" alt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latin typeface="Calibri" pitchFamily="34" charset="0"/>
              </a:defRPr>
            </a:lvl1pPr>
          </a:lstStyle>
          <a:p>
            <a:fld id="{4D97E940-D4E2-4AA0-B2A6-4B5C0E3E1267}" type="slidenum">
              <a:rPr lang="en-US" altLang="en-US"/>
              <a:pPr/>
              <a:t>‹#›</a:t>
            </a:fld>
            <a:endParaRPr lang="en-US" altLang="en-US"/>
          </a:p>
        </p:txBody>
      </p:sp>
    </p:spTree>
    <p:extLst>
      <p:ext uri="{BB962C8B-B14F-4D97-AF65-F5344CB8AC3E}">
        <p14:creationId xmlns:p14="http://schemas.microsoft.com/office/powerpoint/2010/main" val="991818400"/>
      </p:ext>
    </p:extLst>
  </p:cSld>
  <p:clrMap bg1="lt1" tx1="dk1" bg2="lt2" tx2="dk2" accent1="accent1" accent2="accent2" accent3="accent3" accent4="accent4" accent5="accent5" accent6="accent6" hlink="hlink" folHlink="folHlink"/>
  <p:sldLayoutIdLst>
    <p:sldLayoutId id="2147486631" r:id="rId1"/>
    <p:sldLayoutId id="2147486632" r:id="rId2"/>
    <p:sldLayoutId id="2147486633" r:id="rId3"/>
    <p:sldLayoutId id="2147486634" r:id="rId4"/>
    <p:sldLayoutId id="2147486635" r:id="rId5"/>
    <p:sldLayoutId id="2147486636" r:id="rId6"/>
    <p:sldLayoutId id="2147486637" r:id="rId7"/>
    <p:sldLayoutId id="2147486638" r:id="rId8"/>
    <p:sldLayoutId id="2147486639" r:id="rId9"/>
    <p:sldLayoutId id="2147486640" r:id="rId10"/>
    <p:sldLayoutId id="2147486641"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pitchFamily="34" charset="0"/>
        <a:buChar char="•"/>
        <a:defRPr sz="3200" kern="1200">
          <a:solidFill>
            <a:schemeClr val="tx1"/>
          </a:solidFill>
          <a:latin typeface="+mn-lt"/>
          <a:ea typeface="MS PGothic" pitchFamily="34" charset="-128"/>
          <a:cs typeface="ＭＳ Ｐゴシック" charset="0"/>
        </a:defRPr>
      </a:lvl1pPr>
      <a:lvl2pPr marL="742950" indent="-285750" algn="l" defTabSz="457200" rtl="0" eaLnBrk="0" fontAlgn="base" hangingPunct="0">
        <a:spcBef>
          <a:spcPct val="20000"/>
        </a:spcBef>
        <a:spcAft>
          <a:spcPct val="0"/>
        </a:spcAft>
        <a:buFont typeface="Arial" pitchFamily="34" charset="0"/>
        <a:buChar char="–"/>
        <a:defRPr sz="2800" kern="1200">
          <a:solidFill>
            <a:schemeClr val="tx1"/>
          </a:solidFill>
          <a:latin typeface="+mn-lt"/>
          <a:ea typeface="MS PGothic" pitchFamily="34" charset="-128"/>
          <a:cs typeface="+mn-cs"/>
        </a:defRPr>
      </a:lvl2pPr>
      <a:lvl3pPr marL="1143000" indent="-228600" algn="l" defTabSz="457200" rtl="0" eaLnBrk="0" fontAlgn="base" hangingPunct="0">
        <a:spcBef>
          <a:spcPct val="20000"/>
        </a:spcBef>
        <a:spcAft>
          <a:spcPct val="0"/>
        </a:spcAft>
        <a:buFont typeface="Arial" pitchFamily="34" charset="0"/>
        <a:buChar char="•"/>
        <a:defRPr sz="2400" kern="1200">
          <a:solidFill>
            <a:schemeClr val="tx1"/>
          </a:solidFill>
          <a:latin typeface="+mn-lt"/>
          <a:ea typeface="MS PGothic" pitchFamily="34" charset="-128"/>
          <a:cs typeface="+mn-cs"/>
        </a:defRPr>
      </a:lvl3pPr>
      <a:lvl4pPr marL="1600200" indent="-228600" algn="l" defTabSz="457200" rtl="0" eaLnBrk="0" fontAlgn="base" hangingPunct="0">
        <a:spcBef>
          <a:spcPct val="20000"/>
        </a:spcBef>
        <a:spcAft>
          <a:spcPct val="0"/>
        </a:spcAft>
        <a:buFont typeface="Arial" pitchFamily="34" charset="0"/>
        <a:buChar char="–"/>
        <a:defRPr sz="2000" kern="1200">
          <a:solidFill>
            <a:schemeClr val="tx1"/>
          </a:solidFill>
          <a:latin typeface="+mn-lt"/>
          <a:ea typeface="MS PGothic" pitchFamily="34" charset="-128"/>
          <a:cs typeface="+mn-cs"/>
        </a:defRPr>
      </a:lvl4pPr>
      <a:lvl5pPr marL="2057400" indent="-228600" algn="l" defTabSz="457200" rtl="0" eaLnBrk="0" fontAlgn="base" hangingPunct="0">
        <a:spcBef>
          <a:spcPct val="20000"/>
        </a:spcBef>
        <a:spcAft>
          <a:spcPct val="0"/>
        </a:spcAft>
        <a:buFont typeface="Arial" pitchFamily="34" charset="0"/>
        <a:buChar char="»"/>
        <a:defRPr sz="2000" kern="1200">
          <a:solidFill>
            <a:schemeClr val="tx1"/>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7650" name="Group 2"/>
          <p:cNvGrpSpPr>
            <a:grpSpLocks/>
          </p:cNvGrpSpPr>
          <p:nvPr/>
        </p:nvGrpSpPr>
        <p:grpSpPr bwMode="auto">
          <a:xfrm>
            <a:off x="0" y="0"/>
            <a:ext cx="7242175" cy="1981200"/>
            <a:chOff x="0" y="0"/>
            <a:chExt cx="4562" cy="1248"/>
          </a:xfrm>
        </p:grpSpPr>
        <p:sp>
          <p:nvSpPr>
            <p:cNvPr id="100355" name="Freeform 3"/>
            <p:cNvSpPr>
              <a:spLocks/>
            </p:cNvSpPr>
            <p:nvPr/>
          </p:nvSpPr>
          <p:spPr bwMode="hidden">
            <a:xfrm>
              <a:off x="0" y="583"/>
              <a:ext cx="4487" cy="665"/>
            </a:xfrm>
            <a:custGeom>
              <a:avLst/>
              <a:gdLst>
                <a:gd name="T0" fmla="*/ 4800 w 4806"/>
                <a:gd name="T1" fmla="*/ 299 h 665"/>
                <a:gd name="T2" fmla="*/ 0 w 4806"/>
                <a:gd name="T3" fmla="*/ 665 h 665"/>
                <a:gd name="T4" fmla="*/ 0 w 4806"/>
                <a:gd name="T5" fmla="*/ 0 h 665"/>
                <a:gd name="T6" fmla="*/ 4806 w 4806"/>
                <a:gd name="T7" fmla="*/ 1 h 665"/>
                <a:gd name="T8" fmla="*/ 4800 w 4806"/>
                <a:gd name="T9" fmla="*/ 153 h 665"/>
                <a:gd name="T10" fmla="*/ 4800 w 4806"/>
                <a:gd name="T11" fmla="*/ 299 h 665"/>
              </a:gdLst>
              <a:ahLst/>
              <a:cxnLst>
                <a:cxn ang="0">
                  <a:pos x="T0" y="T1"/>
                </a:cxn>
                <a:cxn ang="0">
                  <a:pos x="T2" y="T3"/>
                </a:cxn>
                <a:cxn ang="0">
                  <a:pos x="T4" y="T5"/>
                </a:cxn>
                <a:cxn ang="0">
                  <a:pos x="T6" y="T7"/>
                </a:cxn>
                <a:cxn ang="0">
                  <a:pos x="T8" y="T9"/>
                </a:cxn>
                <a:cxn ang="0">
                  <a:pos x="T10" y="T11"/>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a:noFill/>
            </a:ln>
          </p:spPr>
          <p:txBody>
            <a:bodyPr/>
            <a:lstStyle/>
            <a:p>
              <a:pPr>
                <a:defRPr/>
              </a:pPr>
              <a:endParaRPr lang="en-US" sz="1800">
                <a:latin typeface="Tahoma" charset="0"/>
                <a:ea typeface="ＭＳ Ｐゴシック" charset="0"/>
              </a:endParaRPr>
            </a:p>
          </p:txBody>
        </p:sp>
        <p:sp>
          <p:nvSpPr>
            <p:cNvPr id="27657"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GB"/>
            </a:p>
          </p:txBody>
        </p:sp>
      </p:grpSp>
      <p:sp>
        <p:nvSpPr>
          <p:cNvPr id="100357" name="Rectangle 5"/>
          <p:cNvSpPr>
            <a:spLocks noGrp="1" noChangeArrowheads="1"/>
          </p:cNvSpPr>
          <p:nvPr>
            <p:ph type="title"/>
          </p:nvPr>
        </p:nvSpPr>
        <p:spPr bwMode="auto">
          <a:xfrm>
            <a:off x="457200" y="274638"/>
            <a:ext cx="8229600" cy="1143000"/>
          </a:xfrm>
          <a:prstGeom prst="rect">
            <a:avLst/>
          </a:prstGeom>
          <a:noFill/>
          <a:ln>
            <a:noFill/>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0358" name="Rectangle 6"/>
          <p:cNvSpPr>
            <a:spLocks noGrp="1" noChangeArrowheads="1"/>
          </p:cNvSpPr>
          <p:nvPr>
            <p:ph type="body" idx="1"/>
          </p:nvPr>
        </p:nvSpPr>
        <p:spPr bwMode="auto">
          <a:xfrm>
            <a:off x="457200" y="1600200"/>
            <a:ext cx="8229600" cy="4495800"/>
          </a:xfrm>
          <a:prstGeom prst="rect">
            <a:avLst/>
          </a:prstGeom>
          <a:noFill/>
          <a:ln>
            <a:noFill/>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9" name="Rectangle 7"/>
          <p:cNvSpPr>
            <a:spLocks noGrp="1" noChangeArrowheads="1"/>
          </p:cNvSpPr>
          <p:nvPr>
            <p:ph type="dt" sz="half" idx="2"/>
          </p:nvPr>
        </p:nvSpPr>
        <p:spPr bwMode="auto">
          <a:xfrm>
            <a:off x="457200" y="6248400"/>
            <a:ext cx="2133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defRPr>
            </a:lvl1pPr>
          </a:lstStyle>
          <a:p>
            <a:endParaRPr lang="en-US" altLang="en-US"/>
          </a:p>
        </p:txBody>
      </p:sp>
      <p:sp>
        <p:nvSpPr>
          <p:cNvPr id="100360" name="Rectangle 8"/>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defRPr>
            </a:lvl1pPr>
          </a:lstStyle>
          <a:p>
            <a:endParaRPr lang="en-US" altLang="en-US"/>
          </a:p>
        </p:txBody>
      </p:sp>
      <p:sp>
        <p:nvSpPr>
          <p:cNvPr id="100361" name="Rectangle 9"/>
          <p:cNvSpPr>
            <a:spLocks noGrp="1" noChangeArrowheads="1"/>
          </p:cNvSpPr>
          <p:nvPr>
            <p:ph type="sldNum" sz="quarter" idx="4"/>
          </p:nvPr>
        </p:nvSpPr>
        <p:spPr bwMode="auto">
          <a:xfrm>
            <a:off x="6553200" y="6248400"/>
            <a:ext cx="2133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defRPr>
            </a:lvl1pPr>
          </a:lstStyle>
          <a:p>
            <a:fld id="{9557E1FC-FF3A-4C9A-BE8C-5A6468556F7E}" type="slidenum">
              <a:rPr lang="en-US" altLang="en-US"/>
              <a:pPr/>
              <a:t>‹#›</a:t>
            </a:fld>
            <a:endParaRPr lang="en-US" altLang="en-US"/>
          </a:p>
        </p:txBody>
      </p:sp>
    </p:spTree>
    <p:extLst>
      <p:ext uri="{BB962C8B-B14F-4D97-AF65-F5344CB8AC3E}">
        <p14:creationId xmlns:p14="http://schemas.microsoft.com/office/powerpoint/2010/main" val="3881150186"/>
      </p:ext>
    </p:extLst>
  </p:cSld>
  <p:clrMap bg1="dk2" tx1="lt1" bg2="dk1" tx2="lt2" accent1="accent1" accent2="accent2" accent3="accent3" accent4="accent4" accent5="accent5" accent6="accent6" hlink="hlink" folHlink="folHlink"/>
  <p:sldLayoutIdLst>
    <p:sldLayoutId id="2147486643" r:id="rId1"/>
    <p:sldLayoutId id="2147486644" r:id="rId2"/>
    <p:sldLayoutId id="2147486645" r:id="rId3"/>
    <p:sldLayoutId id="2147486646" r:id="rId4"/>
    <p:sldLayoutId id="2147486647" r:id="rId5"/>
    <p:sldLayoutId id="2147486648" r:id="rId6"/>
    <p:sldLayoutId id="2147486649" r:id="rId7"/>
    <p:sldLayoutId id="2147486650" r:id="rId8"/>
    <p:sldLayoutId id="2147486651" r:id="rId9"/>
    <p:sldLayoutId id="2147486652" r:id="rId10"/>
    <p:sldLayoutId id="2147486653"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MS PGothic" pitchFamily="34" charset="-128"/>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MS PGothic" pitchFamily="34" charset="-128"/>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MS PGothic" pitchFamily="34" charset="-128"/>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MS PGothic" pitchFamily="34" charset="-128"/>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0"/>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hlink"/>
        </a:buClr>
        <a:buFont typeface="Wingdings" pitchFamily="2" charset="2"/>
        <a:buChar char="§"/>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hlink"/>
        </a:buClr>
        <a:buFont typeface="Wingdings" pitchFamily="2" charset="2"/>
        <a:buChar char="§"/>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362" name="Rectangle 102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5363"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212996" name="Rectangle 1028"/>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8" charset="0"/>
              </a:defRPr>
            </a:lvl1pPr>
          </a:lstStyle>
          <a:p>
            <a:endParaRPr lang="en-US" altLang="en-US"/>
          </a:p>
        </p:txBody>
      </p:sp>
      <p:sp>
        <p:nvSpPr>
          <p:cNvPr id="212997" name="Rectangle 1029"/>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8" charset="0"/>
              </a:defRPr>
            </a:lvl1pPr>
          </a:lstStyle>
          <a:p>
            <a:endParaRPr lang="en-US" altLang="en-US"/>
          </a:p>
        </p:txBody>
      </p:sp>
      <p:sp>
        <p:nvSpPr>
          <p:cNvPr id="212998" name="Rectangle 1030"/>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pitchFamily="18" charset="0"/>
              </a:defRPr>
            </a:lvl1pPr>
          </a:lstStyle>
          <a:p>
            <a:fld id="{1B9FE18B-B018-40E7-A824-720F1F11157E}" type="slidenum">
              <a:rPr lang="en-US" altLang="en-US"/>
              <a:pPr/>
              <a:t>‹#›</a:t>
            </a:fld>
            <a:endParaRPr lang="en-US" altLang="en-US"/>
          </a:p>
        </p:txBody>
      </p:sp>
    </p:spTree>
    <p:extLst>
      <p:ext uri="{BB962C8B-B14F-4D97-AF65-F5344CB8AC3E}">
        <p14:creationId xmlns:p14="http://schemas.microsoft.com/office/powerpoint/2010/main" val="3764023565"/>
      </p:ext>
    </p:extLst>
  </p:cSld>
  <p:clrMap bg1="lt1" tx1="dk1" bg2="lt2" tx2="dk2" accent1="accent1" accent2="accent2" accent3="accent3" accent4="accent4" accent5="accent5" accent6="accent6" hlink="hlink" folHlink="folHlink"/>
  <p:sldLayoutIdLst>
    <p:sldLayoutId id="2147486655" r:id="rId1"/>
    <p:sldLayoutId id="2147486656" r:id="rId2"/>
    <p:sldLayoutId id="2147486657" r:id="rId3"/>
    <p:sldLayoutId id="2147486658" r:id="rId4"/>
    <p:sldLayoutId id="2147486659" r:id="rId5"/>
    <p:sldLayoutId id="2147486660" r:id="rId6"/>
    <p:sldLayoutId id="2147486661" r:id="rId7"/>
    <p:sldLayoutId id="2147486662" r:id="rId8"/>
    <p:sldLayoutId id="2147486663" r:id="rId9"/>
    <p:sldLayoutId id="2147486664" r:id="rId10"/>
    <p:sldLayoutId id="2147486665" r:id="rId1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MS PGothic" pitchFamily="34" charset="-128"/>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MS PGothic" pitchFamily="34" charset="-128"/>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MS PGothic" pitchFamily="34" charset="-128"/>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MS PGothic" pitchFamily="34" charset="-128"/>
          <a:cs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263170"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2" name="Freeform 6"/>
            <p:cNvSpPr>
              <a:spLocks noEditPoints="1"/>
            </p:cNvSpPr>
            <p:nvPr userDrawn="1"/>
          </p:nvSpPr>
          <p:spPr bwMode="ltGray">
            <a:xfrm>
              <a:off x="4871" y="3508"/>
              <a:ext cx="66" cy="96"/>
            </a:xfrm>
            <a:custGeom>
              <a:avLst/>
              <a:gdLst>
                <a:gd name="T0" fmla="*/ 18 w 66"/>
                <a:gd name="T1" fmla="*/ 96 h 96"/>
                <a:gd name="T2" fmla="*/ 42 w 66"/>
                <a:gd name="T3" fmla="*/ 78 h 96"/>
                <a:gd name="T4" fmla="*/ 60 w 66"/>
                <a:gd name="T5" fmla="*/ 60 h 96"/>
                <a:gd name="T6" fmla="*/ 66 w 66"/>
                <a:gd name="T7" fmla="*/ 36 h 96"/>
                <a:gd name="T8" fmla="*/ 60 w 66"/>
                <a:gd name="T9" fmla="*/ 12 h 96"/>
                <a:gd name="T10" fmla="*/ 36 w 66"/>
                <a:gd name="T11" fmla="*/ 0 h 96"/>
                <a:gd name="T12" fmla="*/ 24 w 66"/>
                <a:gd name="T13" fmla="*/ 6 h 96"/>
                <a:gd name="T14" fmla="*/ 12 w 66"/>
                <a:gd name="T15" fmla="*/ 12 h 96"/>
                <a:gd name="T16" fmla="*/ 0 w 66"/>
                <a:gd name="T17" fmla="*/ 36 h 96"/>
                <a:gd name="T18" fmla="*/ 0 w 66"/>
                <a:gd name="T19" fmla="*/ 60 h 96"/>
                <a:gd name="T20" fmla="*/ 12 w 66"/>
                <a:gd name="T21" fmla="*/ 84 h 96"/>
                <a:gd name="T22" fmla="*/ 18 w 66"/>
                <a:gd name="T23" fmla="*/ 96 h 96"/>
                <a:gd name="T24" fmla="*/ 18 w 66"/>
                <a:gd name="T25" fmla="*/ 96 h 96"/>
                <a:gd name="T26" fmla="*/ 42 w 66"/>
                <a:gd name="T27" fmla="*/ 18 h 96"/>
                <a:gd name="T28" fmla="*/ 54 w 66"/>
                <a:gd name="T29" fmla="*/ 24 h 96"/>
                <a:gd name="T30" fmla="*/ 60 w 66"/>
                <a:gd name="T31" fmla="*/ 36 h 96"/>
                <a:gd name="T32" fmla="*/ 60 w 66"/>
                <a:gd name="T33" fmla="*/ 48 h 96"/>
                <a:gd name="T34" fmla="*/ 54 w 66"/>
                <a:gd name="T35" fmla="*/ 54 h 96"/>
                <a:gd name="T36" fmla="*/ 36 w 66"/>
                <a:gd name="T37" fmla="*/ 72 h 96"/>
                <a:gd name="T38" fmla="*/ 24 w 66"/>
                <a:gd name="T39" fmla="*/ 78 h 96"/>
                <a:gd name="T40" fmla="*/ 24 w 66"/>
                <a:gd name="T41" fmla="*/ 78 h 96"/>
                <a:gd name="T42" fmla="*/ 12 w 66"/>
                <a:gd name="T43" fmla="*/ 48 h 96"/>
                <a:gd name="T44" fmla="*/ 18 w 66"/>
                <a:gd name="T45" fmla="*/ 24 h 96"/>
                <a:gd name="T46" fmla="*/ 30 w 66"/>
                <a:gd name="T47" fmla="*/ 18 h 96"/>
                <a:gd name="T48" fmla="*/ 42 w 66"/>
                <a:gd name="T49" fmla="*/ 18 h 96"/>
                <a:gd name="T50" fmla="*/ 42 w 66"/>
                <a:gd name="T51"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8" name="Freeform 12"/>
            <p:cNvSpPr>
              <a:spLocks/>
            </p:cNvSpPr>
            <p:nvPr userDrawn="1"/>
          </p:nvSpPr>
          <p:spPr bwMode="ltGray">
            <a:xfrm>
              <a:off x="4007" y="3021"/>
              <a:ext cx="623" cy="156"/>
            </a:xfrm>
            <a:custGeom>
              <a:avLst/>
              <a:gdLst>
                <a:gd name="T0" fmla="*/ 6 w 623"/>
                <a:gd name="T1" fmla="*/ 18 h 156"/>
                <a:gd name="T2" fmla="*/ 162 w 623"/>
                <a:gd name="T3" fmla="*/ 36 h 156"/>
                <a:gd name="T4" fmla="*/ 251 w 623"/>
                <a:gd name="T5" fmla="*/ 36 h 156"/>
                <a:gd name="T6" fmla="*/ 354 w 623"/>
                <a:gd name="T7" fmla="*/ 30 h 156"/>
                <a:gd name="T8" fmla="*/ 473 w 623"/>
                <a:gd name="T9" fmla="*/ 18 h 156"/>
                <a:gd name="T10" fmla="*/ 611 w 623"/>
                <a:gd name="T11" fmla="*/ 0 h 156"/>
                <a:gd name="T12" fmla="*/ 623 w 623"/>
                <a:gd name="T13" fmla="*/ 114 h 156"/>
                <a:gd name="T14" fmla="*/ 497 w 623"/>
                <a:gd name="T15" fmla="*/ 138 h 156"/>
                <a:gd name="T16" fmla="*/ 414 w 623"/>
                <a:gd name="T17" fmla="*/ 150 h 156"/>
                <a:gd name="T18" fmla="*/ 318 w 623"/>
                <a:gd name="T19" fmla="*/ 156 h 156"/>
                <a:gd name="T20" fmla="*/ 215 w 623"/>
                <a:gd name="T21" fmla="*/ 156 h 156"/>
                <a:gd name="T22" fmla="*/ 108 w 623"/>
                <a:gd name="T23" fmla="*/ 150 h 156"/>
                <a:gd name="T24" fmla="*/ 0 w 623"/>
                <a:gd name="T25" fmla="*/ 132 h 156"/>
                <a:gd name="T26" fmla="*/ 6 w 623"/>
                <a:gd name="T27" fmla="*/ 18 h 156"/>
                <a:gd name="T28" fmla="*/ 6 w 623"/>
                <a:gd name="T29" fmla="*/ 1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4109" name="Freeform 13"/>
            <p:cNvSpPr>
              <a:spLocks/>
            </p:cNvSpPr>
            <p:nvPr userDrawn="1"/>
          </p:nvSpPr>
          <p:spPr bwMode="ltGray">
            <a:xfrm>
              <a:off x="4762" y="3591"/>
              <a:ext cx="996" cy="126"/>
            </a:xfrm>
            <a:custGeom>
              <a:avLst/>
              <a:gdLst>
                <a:gd name="T0" fmla="*/ 754 w 993"/>
                <a:gd name="T1" fmla="*/ 6 h 126"/>
                <a:gd name="T2" fmla="*/ 652 w 993"/>
                <a:gd name="T3" fmla="*/ 6 h 126"/>
                <a:gd name="T4" fmla="*/ 563 w 993"/>
                <a:gd name="T5" fmla="*/ 6 h 126"/>
                <a:gd name="T6" fmla="*/ 479 w 993"/>
                <a:gd name="T7" fmla="*/ 6 h 126"/>
                <a:gd name="T8" fmla="*/ 401 w 993"/>
                <a:gd name="T9" fmla="*/ 6 h 126"/>
                <a:gd name="T10" fmla="*/ 335 w 993"/>
                <a:gd name="T11" fmla="*/ 0 h 126"/>
                <a:gd name="T12" fmla="*/ 276 w 993"/>
                <a:gd name="T13" fmla="*/ 0 h 126"/>
                <a:gd name="T14" fmla="*/ 222 w 993"/>
                <a:gd name="T15" fmla="*/ 0 h 126"/>
                <a:gd name="T16" fmla="*/ 180 w 993"/>
                <a:gd name="T17" fmla="*/ 6 h 126"/>
                <a:gd name="T18" fmla="*/ 138 w 993"/>
                <a:gd name="T19" fmla="*/ 6 h 126"/>
                <a:gd name="T20" fmla="*/ 108 w 993"/>
                <a:gd name="T21" fmla="*/ 6 h 126"/>
                <a:gd name="T22" fmla="*/ 54 w 993"/>
                <a:gd name="T23" fmla="*/ 6 h 126"/>
                <a:gd name="T24" fmla="*/ 24 w 993"/>
                <a:gd name="T25" fmla="*/ 12 h 126"/>
                <a:gd name="T26" fmla="*/ 6 w 993"/>
                <a:gd name="T27" fmla="*/ 18 h 126"/>
                <a:gd name="T28" fmla="*/ 0 w 993"/>
                <a:gd name="T29" fmla="*/ 24 h 126"/>
                <a:gd name="T30" fmla="*/ 12 w 993"/>
                <a:gd name="T31" fmla="*/ 42 h 126"/>
                <a:gd name="T32" fmla="*/ 18 w 993"/>
                <a:gd name="T33" fmla="*/ 48 h 126"/>
                <a:gd name="T34" fmla="*/ 30 w 993"/>
                <a:gd name="T35" fmla="*/ 54 h 126"/>
                <a:gd name="T36" fmla="*/ 60 w 993"/>
                <a:gd name="T37" fmla="*/ 60 h 126"/>
                <a:gd name="T38" fmla="*/ 90 w 993"/>
                <a:gd name="T39" fmla="*/ 72 h 126"/>
                <a:gd name="T40" fmla="*/ 144 w 993"/>
                <a:gd name="T41" fmla="*/ 84 h 126"/>
                <a:gd name="T42" fmla="*/ 210 w 993"/>
                <a:gd name="T43" fmla="*/ 90 h 126"/>
                <a:gd name="T44" fmla="*/ 293 w 993"/>
                <a:gd name="T45" fmla="*/ 102 h 126"/>
                <a:gd name="T46" fmla="*/ 389 w 993"/>
                <a:gd name="T47" fmla="*/ 108 h 126"/>
                <a:gd name="T48" fmla="*/ 503 w 993"/>
                <a:gd name="T49" fmla="*/ 120 h 126"/>
                <a:gd name="T50" fmla="*/ 622 w 993"/>
                <a:gd name="T51" fmla="*/ 120 h 126"/>
                <a:gd name="T52" fmla="*/ 754 w 993"/>
                <a:gd name="T53" fmla="*/ 126 h 126"/>
                <a:gd name="T54" fmla="*/ 873 w 993"/>
                <a:gd name="T55" fmla="*/ 126 h 126"/>
                <a:gd name="T56" fmla="*/ 993 w 993"/>
                <a:gd name="T57" fmla="*/ 126 h 126"/>
                <a:gd name="T58" fmla="*/ 993 w 993"/>
                <a:gd name="T59" fmla="*/ 12 h 126"/>
                <a:gd name="T60" fmla="*/ 879 w 993"/>
                <a:gd name="T61" fmla="*/ 12 h 126"/>
                <a:gd name="T62" fmla="*/ 754 w 993"/>
                <a:gd name="T63" fmla="*/ 6 h 126"/>
                <a:gd name="T64" fmla="*/ 754 w 993"/>
                <a:gd name="T65" fmla="*/ 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4110" name="Freeform 14"/>
            <p:cNvSpPr>
              <a:spLocks/>
            </p:cNvSpPr>
            <p:nvPr userDrawn="1"/>
          </p:nvSpPr>
          <p:spPr bwMode="ltGray">
            <a:xfrm>
              <a:off x="4786" y="3645"/>
              <a:ext cx="972" cy="245"/>
            </a:xfrm>
            <a:custGeom>
              <a:avLst/>
              <a:gdLst>
                <a:gd name="T0" fmla="*/ 0 w 969"/>
                <a:gd name="T1" fmla="*/ 0 h 245"/>
                <a:gd name="T2" fmla="*/ 24 w 969"/>
                <a:gd name="T3" fmla="*/ 54 h 245"/>
                <a:gd name="T4" fmla="*/ 66 w 969"/>
                <a:gd name="T5" fmla="*/ 96 h 245"/>
                <a:gd name="T6" fmla="*/ 120 w 969"/>
                <a:gd name="T7" fmla="*/ 137 h 245"/>
                <a:gd name="T8" fmla="*/ 198 w 969"/>
                <a:gd name="T9" fmla="*/ 173 h 245"/>
                <a:gd name="T10" fmla="*/ 293 w 969"/>
                <a:gd name="T11" fmla="*/ 203 h 245"/>
                <a:gd name="T12" fmla="*/ 353 w 969"/>
                <a:gd name="T13" fmla="*/ 215 h 245"/>
                <a:gd name="T14" fmla="*/ 413 w 969"/>
                <a:gd name="T15" fmla="*/ 227 h 245"/>
                <a:gd name="T16" fmla="*/ 479 w 969"/>
                <a:gd name="T17" fmla="*/ 233 h 245"/>
                <a:gd name="T18" fmla="*/ 556 w 969"/>
                <a:gd name="T19" fmla="*/ 239 h 245"/>
                <a:gd name="T20" fmla="*/ 634 w 969"/>
                <a:gd name="T21" fmla="*/ 245 h 245"/>
                <a:gd name="T22" fmla="*/ 724 w 969"/>
                <a:gd name="T23" fmla="*/ 245 h 245"/>
                <a:gd name="T24" fmla="*/ 855 w 969"/>
                <a:gd name="T25" fmla="*/ 245 h 245"/>
                <a:gd name="T26" fmla="*/ 969 w 969"/>
                <a:gd name="T27" fmla="*/ 239 h 245"/>
                <a:gd name="T28" fmla="*/ 969 w 969"/>
                <a:gd name="T29" fmla="*/ 60 h 245"/>
                <a:gd name="T30" fmla="*/ 700 w 969"/>
                <a:gd name="T31" fmla="*/ 60 h 245"/>
                <a:gd name="T32" fmla="*/ 503 w 969"/>
                <a:gd name="T33" fmla="*/ 54 h 245"/>
                <a:gd name="T34" fmla="*/ 317 w 969"/>
                <a:gd name="T35" fmla="*/ 42 h 245"/>
                <a:gd name="T36" fmla="*/ 150 w 969"/>
                <a:gd name="T37" fmla="*/ 24 h 245"/>
                <a:gd name="T38" fmla="*/ 72 w 969"/>
                <a:gd name="T39" fmla="*/ 12 h 245"/>
                <a:gd name="T40" fmla="*/ 0 w 969"/>
                <a:gd name="T41" fmla="*/ 0 h 245"/>
                <a:gd name="T42" fmla="*/ 0 w 969"/>
                <a:gd name="T4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4111" name="Freeform 15"/>
            <p:cNvSpPr>
              <a:spLocks/>
            </p:cNvSpPr>
            <p:nvPr userDrawn="1"/>
          </p:nvSpPr>
          <p:spPr bwMode="ltGray">
            <a:xfrm>
              <a:off x="4804" y="3591"/>
              <a:ext cx="954" cy="90"/>
            </a:xfrm>
            <a:custGeom>
              <a:avLst/>
              <a:gdLst>
                <a:gd name="T0" fmla="*/ 700 w 951"/>
                <a:gd name="T1" fmla="*/ 0 h 90"/>
                <a:gd name="T2" fmla="*/ 598 w 951"/>
                <a:gd name="T3" fmla="*/ 0 h 90"/>
                <a:gd name="T4" fmla="*/ 515 w 951"/>
                <a:gd name="T5" fmla="*/ 0 h 90"/>
                <a:gd name="T6" fmla="*/ 431 w 951"/>
                <a:gd name="T7" fmla="*/ 0 h 90"/>
                <a:gd name="T8" fmla="*/ 365 w 951"/>
                <a:gd name="T9" fmla="*/ 0 h 90"/>
                <a:gd name="T10" fmla="*/ 299 w 951"/>
                <a:gd name="T11" fmla="*/ 0 h 90"/>
                <a:gd name="T12" fmla="*/ 245 w 951"/>
                <a:gd name="T13" fmla="*/ 0 h 90"/>
                <a:gd name="T14" fmla="*/ 198 w 951"/>
                <a:gd name="T15" fmla="*/ 0 h 90"/>
                <a:gd name="T16" fmla="*/ 162 w 951"/>
                <a:gd name="T17" fmla="*/ 0 h 90"/>
                <a:gd name="T18" fmla="*/ 126 w 951"/>
                <a:gd name="T19" fmla="*/ 6 h 90"/>
                <a:gd name="T20" fmla="*/ 96 w 951"/>
                <a:gd name="T21" fmla="*/ 6 h 90"/>
                <a:gd name="T22" fmla="*/ 54 w 951"/>
                <a:gd name="T23" fmla="*/ 12 h 90"/>
                <a:gd name="T24" fmla="*/ 30 w 951"/>
                <a:gd name="T25" fmla="*/ 12 h 90"/>
                <a:gd name="T26" fmla="*/ 12 w 951"/>
                <a:gd name="T27" fmla="*/ 18 h 90"/>
                <a:gd name="T28" fmla="*/ 6 w 951"/>
                <a:gd name="T29" fmla="*/ 18 h 90"/>
                <a:gd name="T30" fmla="*/ 0 w 951"/>
                <a:gd name="T31" fmla="*/ 24 h 90"/>
                <a:gd name="T32" fmla="*/ 6 w 951"/>
                <a:gd name="T33" fmla="*/ 30 h 90"/>
                <a:gd name="T34" fmla="*/ 24 w 951"/>
                <a:gd name="T35" fmla="*/ 36 h 90"/>
                <a:gd name="T36" fmla="*/ 54 w 951"/>
                <a:gd name="T37" fmla="*/ 42 h 90"/>
                <a:gd name="T38" fmla="*/ 102 w 951"/>
                <a:gd name="T39" fmla="*/ 54 h 90"/>
                <a:gd name="T40" fmla="*/ 168 w 951"/>
                <a:gd name="T41" fmla="*/ 60 h 90"/>
                <a:gd name="T42" fmla="*/ 251 w 951"/>
                <a:gd name="T43" fmla="*/ 66 h 90"/>
                <a:gd name="T44" fmla="*/ 341 w 951"/>
                <a:gd name="T45" fmla="*/ 78 h 90"/>
                <a:gd name="T46" fmla="*/ 449 w 951"/>
                <a:gd name="T47" fmla="*/ 84 h 90"/>
                <a:gd name="T48" fmla="*/ 568 w 951"/>
                <a:gd name="T49" fmla="*/ 84 h 90"/>
                <a:gd name="T50" fmla="*/ 694 w 951"/>
                <a:gd name="T51" fmla="*/ 90 h 90"/>
                <a:gd name="T52" fmla="*/ 825 w 951"/>
                <a:gd name="T53" fmla="*/ 90 h 90"/>
                <a:gd name="T54" fmla="*/ 951 w 951"/>
                <a:gd name="T55" fmla="*/ 90 h 90"/>
                <a:gd name="T56" fmla="*/ 951 w 951"/>
                <a:gd name="T57" fmla="*/ 6 h 90"/>
                <a:gd name="T58" fmla="*/ 831 w 951"/>
                <a:gd name="T59" fmla="*/ 6 h 90"/>
                <a:gd name="T60" fmla="*/ 772 w 951"/>
                <a:gd name="T61" fmla="*/ 6 h 90"/>
                <a:gd name="T62" fmla="*/ 700 w 951"/>
                <a:gd name="T63" fmla="*/ 0 h 90"/>
                <a:gd name="T64" fmla="*/ 700 w 951"/>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4112" name="Freeform 16"/>
            <p:cNvSpPr>
              <a:spLocks/>
            </p:cNvSpPr>
            <p:nvPr userDrawn="1"/>
          </p:nvSpPr>
          <p:spPr bwMode="ltGray">
            <a:xfrm>
              <a:off x="3059" y="1541"/>
              <a:ext cx="102" cy="155"/>
            </a:xfrm>
            <a:custGeom>
              <a:avLst/>
              <a:gdLst>
                <a:gd name="T0" fmla="*/ 102 w 102"/>
                <a:gd name="T1" fmla="*/ 0 h 155"/>
                <a:gd name="T2" fmla="*/ 0 w 102"/>
                <a:gd name="T3" fmla="*/ 12 h 155"/>
                <a:gd name="T4" fmla="*/ 30 w 102"/>
                <a:gd name="T5" fmla="*/ 72 h 155"/>
                <a:gd name="T6" fmla="*/ 30 w 102"/>
                <a:gd name="T7" fmla="*/ 155 h 155"/>
                <a:gd name="T8" fmla="*/ 72 w 102"/>
                <a:gd name="T9" fmla="*/ 155 h 155"/>
                <a:gd name="T10" fmla="*/ 72 w 102"/>
                <a:gd name="T11" fmla="*/ 66 h 155"/>
                <a:gd name="T12" fmla="*/ 102 w 102"/>
                <a:gd name="T13" fmla="*/ 0 h 155"/>
                <a:gd name="T14" fmla="*/ 102 w 102"/>
                <a:gd name="T15" fmla="*/ 0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4113" name="Freeform 17"/>
            <p:cNvSpPr>
              <a:spLocks noEditPoints="1"/>
            </p:cNvSpPr>
            <p:nvPr userDrawn="1"/>
          </p:nvSpPr>
          <p:spPr bwMode="ltGray">
            <a:xfrm>
              <a:off x="3059" y="1690"/>
              <a:ext cx="90" cy="96"/>
            </a:xfrm>
            <a:custGeom>
              <a:avLst/>
              <a:gdLst>
                <a:gd name="T0" fmla="*/ 48 w 90"/>
                <a:gd name="T1" fmla="*/ 96 h 96"/>
                <a:gd name="T2" fmla="*/ 72 w 90"/>
                <a:gd name="T3" fmla="*/ 72 h 96"/>
                <a:gd name="T4" fmla="*/ 84 w 90"/>
                <a:gd name="T5" fmla="*/ 48 h 96"/>
                <a:gd name="T6" fmla="*/ 90 w 90"/>
                <a:gd name="T7" fmla="*/ 36 h 96"/>
                <a:gd name="T8" fmla="*/ 84 w 90"/>
                <a:gd name="T9" fmla="*/ 24 h 96"/>
                <a:gd name="T10" fmla="*/ 66 w 90"/>
                <a:gd name="T11" fmla="*/ 6 h 96"/>
                <a:gd name="T12" fmla="*/ 42 w 90"/>
                <a:gd name="T13" fmla="*/ 0 h 96"/>
                <a:gd name="T14" fmla="*/ 24 w 90"/>
                <a:gd name="T15" fmla="*/ 0 h 96"/>
                <a:gd name="T16" fmla="*/ 12 w 90"/>
                <a:gd name="T17" fmla="*/ 12 h 96"/>
                <a:gd name="T18" fmla="*/ 6 w 90"/>
                <a:gd name="T19" fmla="*/ 24 h 96"/>
                <a:gd name="T20" fmla="*/ 0 w 90"/>
                <a:gd name="T21" fmla="*/ 36 h 96"/>
                <a:gd name="T22" fmla="*/ 12 w 90"/>
                <a:gd name="T23" fmla="*/ 66 h 96"/>
                <a:gd name="T24" fmla="*/ 30 w 90"/>
                <a:gd name="T25" fmla="*/ 84 h 96"/>
                <a:gd name="T26" fmla="*/ 48 w 90"/>
                <a:gd name="T27" fmla="*/ 96 h 96"/>
                <a:gd name="T28" fmla="*/ 48 w 90"/>
                <a:gd name="T29" fmla="*/ 96 h 96"/>
                <a:gd name="T30" fmla="*/ 48 w 90"/>
                <a:gd name="T31" fmla="*/ 12 h 96"/>
                <a:gd name="T32" fmla="*/ 66 w 90"/>
                <a:gd name="T33" fmla="*/ 18 h 96"/>
                <a:gd name="T34" fmla="*/ 72 w 90"/>
                <a:gd name="T35" fmla="*/ 24 h 96"/>
                <a:gd name="T36" fmla="*/ 72 w 90"/>
                <a:gd name="T37" fmla="*/ 36 h 96"/>
                <a:gd name="T38" fmla="*/ 72 w 90"/>
                <a:gd name="T39" fmla="*/ 48 h 96"/>
                <a:gd name="T40" fmla="*/ 54 w 90"/>
                <a:gd name="T41" fmla="*/ 66 h 96"/>
                <a:gd name="T42" fmla="*/ 48 w 90"/>
                <a:gd name="T43" fmla="*/ 78 h 96"/>
                <a:gd name="T44" fmla="*/ 30 w 90"/>
                <a:gd name="T45" fmla="*/ 66 h 96"/>
                <a:gd name="T46" fmla="*/ 24 w 90"/>
                <a:gd name="T47" fmla="*/ 48 h 96"/>
                <a:gd name="T48" fmla="*/ 18 w 90"/>
                <a:gd name="T49" fmla="*/ 30 h 96"/>
                <a:gd name="T50" fmla="*/ 30 w 90"/>
                <a:gd name="T51" fmla="*/ 12 h 96"/>
                <a:gd name="T52" fmla="*/ 48 w 90"/>
                <a:gd name="T53" fmla="*/ 12 h 96"/>
                <a:gd name="T54" fmla="*/ 48 w 90"/>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4114" name="Freeform 18"/>
            <p:cNvSpPr>
              <a:spLocks noEditPoints="1"/>
            </p:cNvSpPr>
            <p:nvPr userDrawn="1"/>
          </p:nvSpPr>
          <p:spPr bwMode="ltGray">
            <a:xfrm>
              <a:off x="3059" y="1768"/>
              <a:ext cx="90" cy="108"/>
            </a:xfrm>
            <a:custGeom>
              <a:avLst/>
              <a:gdLst>
                <a:gd name="T0" fmla="*/ 0 w 90"/>
                <a:gd name="T1" fmla="*/ 90 h 108"/>
                <a:gd name="T2" fmla="*/ 12 w 90"/>
                <a:gd name="T3" fmla="*/ 102 h 108"/>
                <a:gd name="T4" fmla="*/ 24 w 90"/>
                <a:gd name="T5" fmla="*/ 108 h 108"/>
                <a:gd name="T6" fmla="*/ 54 w 90"/>
                <a:gd name="T7" fmla="*/ 108 h 108"/>
                <a:gd name="T8" fmla="*/ 78 w 90"/>
                <a:gd name="T9" fmla="*/ 96 h 108"/>
                <a:gd name="T10" fmla="*/ 90 w 90"/>
                <a:gd name="T11" fmla="*/ 72 h 108"/>
                <a:gd name="T12" fmla="*/ 84 w 90"/>
                <a:gd name="T13" fmla="*/ 42 h 108"/>
                <a:gd name="T14" fmla="*/ 66 w 90"/>
                <a:gd name="T15" fmla="*/ 24 h 108"/>
                <a:gd name="T16" fmla="*/ 54 w 90"/>
                <a:gd name="T17" fmla="*/ 12 h 108"/>
                <a:gd name="T18" fmla="*/ 48 w 90"/>
                <a:gd name="T19" fmla="*/ 6 h 108"/>
                <a:gd name="T20" fmla="*/ 48 w 90"/>
                <a:gd name="T21" fmla="*/ 6 h 108"/>
                <a:gd name="T22" fmla="*/ 48 w 90"/>
                <a:gd name="T23" fmla="*/ 0 h 108"/>
                <a:gd name="T24" fmla="*/ 24 w 90"/>
                <a:gd name="T25" fmla="*/ 24 h 108"/>
                <a:gd name="T26" fmla="*/ 6 w 90"/>
                <a:gd name="T27" fmla="*/ 48 h 108"/>
                <a:gd name="T28" fmla="*/ 0 w 90"/>
                <a:gd name="T29" fmla="*/ 66 h 108"/>
                <a:gd name="T30" fmla="*/ 0 w 90"/>
                <a:gd name="T31" fmla="*/ 90 h 108"/>
                <a:gd name="T32" fmla="*/ 0 w 90"/>
                <a:gd name="T33" fmla="*/ 90 h 108"/>
                <a:gd name="T34" fmla="*/ 12 w 90"/>
                <a:gd name="T35" fmla="*/ 66 h 108"/>
                <a:gd name="T36" fmla="*/ 18 w 90"/>
                <a:gd name="T37" fmla="*/ 48 h 108"/>
                <a:gd name="T38" fmla="*/ 30 w 90"/>
                <a:gd name="T39" fmla="*/ 36 h 108"/>
                <a:gd name="T40" fmla="*/ 42 w 90"/>
                <a:gd name="T41" fmla="*/ 24 h 108"/>
                <a:gd name="T42" fmla="*/ 48 w 90"/>
                <a:gd name="T43" fmla="*/ 18 h 108"/>
                <a:gd name="T44" fmla="*/ 66 w 90"/>
                <a:gd name="T45" fmla="*/ 30 h 108"/>
                <a:gd name="T46" fmla="*/ 72 w 90"/>
                <a:gd name="T47" fmla="*/ 48 h 108"/>
                <a:gd name="T48" fmla="*/ 78 w 90"/>
                <a:gd name="T49" fmla="*/ 72 h 108"/>
                <a:gd name="T50" fmla="*/ 78 w 90"/>
                <a:gd name="T51" fmla="*/ 84 h 108"/>
                <a:gd name="T52" fmla="*/ 66 w 90"/>
                <a:gd name="T53" fmla="*/ 96 h 108"/>
                <a:gd name="T54" fmla="*/ 42 w 90"/>
                <a:gd name="T55" fmla="*/ 102 h 108"/>
                <a:gd name="T56" fmla="*/ 30 w 90"/>
                <a:gd name="T57" fmla="*/ 96 h 108"/>
                <a:gd name="T58" fmla="*/ 18 w 90"/>
                <a:gd name="T59" fmla="*/ 90 h 108"/>
                <a:gd name="T60" fmla="*/ 12 w 90"/>
                <a:gd name="T61" fmla="*/ 78 h 108"/>
                <a:gd name="T62" fmla="*/ 12 w 90"/>
                <a:gd name="T63" fmla="*/ 66 h 108"/>
                <a:gd name="T64" fmla="*/ 12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4115" name="Freeform 19"/>
            <p:cNvSpPr>
              <a:spLocks/>
            </p:cNvSpPr>
            <p:nvPr userDrawn="1"/>
          </p:nvSpPr>
          <p:spPr bwMode="ltGray">
            <a:xfrm>
              <a:off x="5470" y="1205"/>
              <a:ext cx="102" cy="156"/>
            </a:xfrm>
            <a:custGeom>
              <a:avLst/>
              <a:gdLst>
                <a:gd name="T0" fmla="*/ 102 w 102"/>
                <a:gd name="T1" fmla="*/ 0 h 156"/>
                <a:gd name="T2" fmla="*/ 0 w 102"/>
                <a:gd name="T3" fmla="*/ 6 h 156"/>
                <a:gd name="T4" fmla="*/ 30 w 102"/>
                <a:gd name="T5" fmla="*/ 72 h 156"/>
                <a:gd name="T6" fmla="*/ 30 w 102"/>
                <a:gd name="T7" fmla="*/ 156 h 156"/>
                <a:gd name="T8" fmla="*/ 72 w 102"/>
                <a:gd name="T9" fmla="*/ 156 h 156"/>
                <a:gd name="T10" fmla="*/ 72 w 102"/>
                <a:gd name="T11" fmla="*/ 66 h 156"/>
                <a:gd name="T12" fmla="*/ 102 w 102"/>
                <a:gd name="T13" fmla="*/ 0 h 156"/>
                <a:gd name="T14" fmla="*/ 102 w 102"/>
                <a:gd name="T15" fmla="*/ 0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4116" name="Freeform 20"/>
            <p:cNvSpPr>
              <a:spLocks noEditPoints="1"/>
            </p:cNvSpPr>
            <p:nvPr userDrawn="1"/>
          </p:nvSpPr>
          <p:spPr bwMode="ltGray">
            <a:xfrm>
              <a:off x="5476" y="1349"/>
              <a:ext cx="84" cy="96"/>
            </a:xfrm>
            <a:custGeom>
              <a:avLst/>
              <a:gdLst>
                <a:gd name="T0" fmla="*/ 42 w 84"/>
                <a:gd name="T1" fmla="*/ 96 h 96"/>
                <a:gd name="T2" fmla="*/ 66 w 84"/>
                <a:gd name="T3" fmla="*/ 78 h 96"/>
                <a:gd name="T4" fmla="*/ 84 w 84"/>
                <a:gd name="T5" fmla="*/ 54 h 96"/>
                <a:gd name="T6" fmla="*/ 84 w 84"/>
                <a:gd name="T7" fmla="*/ 30 h 96"/>
                <a:gd name="T8" fmla="*/ 66 w 84"/>
                <a:gd name="T9" fmla="*/ 6 h 96"/>
                <a:gd name="T10" fmla="*/ 42 w 84"/>
                <a:gd name="T11" fmla="*/ 0 h 96"/>
                <a:gd name="T12" fmla="*/ 24 w 84"/>
                <a:gd name="T13" fmla="*/ 6 h 96"/>
                <a:gd name="T14" fmla="*/ 12 w 84"/>
                <a:gd name="T15" fmla="*/ 18 h 96"/>
                <a:gd name="T16" fmla="*/ 6 w 84"/>
                <a:gd name="T17" fmla="*/ 30 h 96"/>
                <a:gd name="T18" fmla="*/ 0 w 84"/>
                <a:gd name="T19" fmla="*/ 42 h 96"/>
                <a:gd name="T20" fmla="*/ 12 w 84"/>
                <a:gd name="T21" fmla="*/ 66 h 96"/>
                <a:gd name="T22" fmla="*/ 30 w 84"/>
                <a:gd name="T23" fmla="*/ 84 h 96"/>
                <a:gd name="T24" fmla="*/ 42 w 84"/>
                <a:gd name="T25" fmla="*/ 96 h 96"/>
                <a:gd name="T26" fmla="*/ 42 w 84"/>
                <a:gd name="T27" fmla="*/ 96 h 96"/>
                <a:gd name="T28" fmla="*/ 48 w 84"/>
                <a:gd name="T29" fmla="*/ 12 h 96"/>
                <a:gd name="T30" fmla="*/ 66 w 84"/>
                <a:gd name="T31" fmla="*/ 18 h 96"/>
                <a:gd name="T32" fmla="*/ 72 w 84"/>
                <a:gd name="T33" fmla="*/ 30 h 96"/>
                <a:gd name="T34" fmla="*/ 72 w 84"/>
                <a:gd name="T35" fmla="*/ 42 h 96"/>
                <a:gd name="T36" fmla="*/ 66 w 84"/>
                <a:gd name="T37" fmla="*/ 54 h 96"/>
                <a:gd name="T38" fmla="*/ 54 w 84"/>
                <a:gd name="T39" fmla="*/ 72 h 96"/>
                <a:gd name="T40" fmla="*/ 42 w 84"/>
                <a:gd name="T41" fmla="*/ 84 h 96"/>
                <a:gd name="T42" fmla="*/ 42 w 84"/>
                <a:gd name="T43" fmla="*/ 84 h 96"/>
                <a:gd name="T44" fmla="*/ 30 w 84"/>
                <a:gd name="T45" fmla="*/ 72 h 96"/>
                <a:gd name="T46" fmla="*/ 18 w 84"/>
                <a:gd name="T47" fmla="*/ 54 h 96"/>
                <a:gd name="T48" fmla="*/ 18 w 84"/>
                <a:gd name="T49" fmla="*/ 30 h 96"/>
                <a:gd name="T50" fmla="*/ 30 w 84"/>
                <a:gd name="T51" fmla="*/ 18 h 96"/>
                <a:gd name="T52" fmla="*/ 48 w 84"/>
                <a:gd name="T53" fmla="*/ 12 h 96"/>
                <a:gd name="T54" fmla="*/ 48 w 84"/>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4117" name="Freeform 21"/>
            <p:cNvSpPr>
              <a:spLocks noEditPoints="1"/>
            </p:cNvSpPr>
            <p:nvPr userDrawn="1"/>
          </p:nvSpPr>
          <p:spPr bwMode="ltGray">
            <a:xfrm>
              <a:off x="5470" y="1433"/>
              <a:ext cx="90" cy="108"/>
            </a:xfrm>
            <a:custGeom>
              <a:avLst/>
              <a:gdLst>
                <a:gd name="T0" fmla="*/ 6 w 90"/>
                <a:gd name="T1" fmla="*/ 90 h 108"/>
                <a:gd name="T2" fmla="*/ 18 w 90"/>
                <a:gd name="T3" fmla="*/ 102 h 108"/>
                <a:gd name="T4" fmla="*/ 30 w 90"/>
                <a:gd name="T5" fmla="*/ 108 h 108"/>
                <a:gd name="T6" fmla="*/ 60 w 90"/>
                <a:gd name="T7" fmla="*/ 108 h 108"/>
                <a:gd name="T8" fmla="*/ 84 w 90"/>
                <a:gd name="T9" fmla="*/ 96 h 108"/>
                <a:gd name="T10" fmla="*/ 90 w 90"/>
                <a:gd name="T11" fmla="*/ 84 h 108"/>
                <a:gd name="T12" fmla="*/ 90 w 90"/>
                <a:gd name="T13" fmla="*/ 66 h 108"/>
                <a:gd name="T14" fmla="*/ 84 w 90"/>
                <a:gd name="T15" fmla="*/ 36 h 108"/>
                <a:gd name="T16" fmla="*/ 72 w 90"/>
                <a:gd name="T17" fmla="*/ 18 h 108"/>
                <a:gd name="T18" fmla="*/ 60 w 90"/>
                <a:gd name="T19" fmla="*/ 6 h 108"/>
                <a:gd name="T20" fmla="*/ 54 w 90"/>
                <a:gd name="T21" fmla="*/ 0 h 108"/>
                <a:gd name="T22" fmla="*/ 54 w 90"/>
                <a:gd name="T23" fmla="*/ 0 h 108"/>
                <a:gd name="T24" fmla="*/ 48 w 90"/>
                <a:gd name="T25" fmla="*/ 0 h 108"/>
                <a:gd name="T26" fmla="*/ 24 w 90"/>
                <a:gd name="T27" fmla="*/ 24 h 108"/>
                <a:gd name="T28" fmla="*/ 12 w 90"/>
                <a:gd name="T29" fmla="*/ 48 h 108"/>
                <a:gd name="T30" fmla="*/ 0 w 90"/>
                <a:gd name="T31" fmla="*/ 66 h 108"/>
                <a:gd name="T32" fmla="*/ 6 w 90"/>
                <a:gd name="T33" fmla="*/ 90 h 108"/>
                <a:gd name="T34" fmla="*/ 6 w 90"/>
                <a:gd name="T35" fmla="*/ 90 h 108"/>
                <a:gd name="T36" fmla="*/ 18 w 90"/>
                <a:gd name="T37" fmla="*/ 66 h 108"/>
                <a:gd name="T38" fmla="*/ 24 w 90"/>
                <a:gd name="T39" fmla="*/ 48 h 108"/>
                <a:gd name="T40" fmla="*/ 36 w 90"/>
                <a:gd name="T41" fmla="*/ 30 h 108"/>
                <a:gd name="T42" fmla="*/ 42 w 90"/>
                <a:gd name="T43" fmla="*/ 18 h 108"/>
                <a:gd name="T44" fmla="*/ 48 w 90"/>
                <a:gd name="T45" fmla="*/ 12 h 108"/>
                <a:gd name="T46" fmla="*/ 78 w 90"/>
                <a:gd name="T47" fmla="*/ 42 h 108"/>
                <a:gd name="T48" fmla="*/ 84 w 90"/>
                <a:gd name="T49" fmla="*/ 66 h 108"/>
                <a:gd name="T50" fmla="*/ 66 w 90"/>
                <a:gd name="T51" fmla="*/ 90 h 108"/>
                <a:gd name="T52" fmla="*/ 54 w 90"/>
                <a:gd name="T53" fmla="*/ 96 h 108"/>
                <a:gd name="T54" fmla="*/ 42 w 90"/>
                <a:gd name="T55" fmla="*/ 96 h 108"/>
                <a:gd name="T56" fmla="*/ 30 w 90"/>
                <a:gd name="T57" fmla="*/ 96 h 108"/>
                <a:gd name="T58" fmla="*/ 24 w 90"/>
                <a:gd name="T59" fmla="*/ 84 h 108"/>
                <a:gd name="T60" fmla="*/ 18 w 90"/>
                <a:gd name="T61" fmla="*/ 78 h 108"/>
                <a:gd name="T62" fmla="*/ 18 w 90"/>
                <a:gd name="T63" fmla="*/ 66 h 108"/>
                <a:gd name="T64" fmla="*/ 18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4118" name="Freeform 22"/>
            <p:cNvSpPr>
              <a:spLocks noEditPoints="1"/>
            </p:cNvSpPr>
            <p:nvPr userDrawn="1"/>
          </p:nvSpPr>
          <p:spPr bwMode="ltGray">
            <a:xfrm>
              <a:off x="5428" y="3525"/>
              <a:ext cx="66" cy="96"/>
            </a:xfrm>
            <a:custGeom>
              <a:avLst/>
              <a:gdLst>
                <a:gd name="T0" fmla="*/ 30 w 66"/>
                <a:gd name="T1" fmla="*/ 96 h 96"/>
                <a:gd name="T2" fmla="*/ 54 w 66"/>
                <a:gd name="T3" fmla="*/ 72 h 96"/>
                <a:gd name="T4" fmla="*/ 66 w 66"/>
                <a:gd name="T5" fmla="*/ 48 h 96"/>
                <a:gd name="T6" fmla="*/ 66 w 66"/>
                <a:gd name="T7" fmla="*/ 24 h 96"/>
                <a:gd name="T8" fmla="*/ 54 w 66"/>
                <a:gd name="T9" fmla="*/ 6 h 96"/>
                <a:gd name="T10" fmla="*/ 30 w 66"/>
                <a:gd name="T11" fmla="*/ 0 h 96"/>
                <a:gd name="T12" fmla="*/ 18 w 66"/>
                <a:gd name="T13" fmla="*/ 0 h 96"/>
                <a:gd name="T14" fmla="*/ 6 w 66"/>
                <a:gd name="T15" fmla="*/ 12 h 96"/>
                <a:gd name="T16" fmla="*/ 0 w 66"/>
                <a:gd name="T17" fmla="*/ 36 h 96"/>
                <a:gd name="T18" fmla="*/ 6 w 66"/>
                <a:gd name="T19" fmla="*/ 60 h 96"/>
                <a:gd name="T20" fmla="*/ 18 w 66"/>
                <a:gd name="T21" fmla="*/ 84 h 96"/>
                <a:gd name="T22" fmla="*/ 30 w 66"/>
                <a:gd name="T23" fmla="*/ 96 h 96"/>
                <a:gd name="T24" fmla="*/ 30 w 66"/>
                <a:gd name="T25" fmla="*/ 96 h 96"/>
                <a:gd name="T26" fmla="*/ 30 w 66"/>
                <a:gd name="T27" fmla="*/ 12 h 96"/>
                <a:gd name="T28" fmla="*/ 48 w 66"/>
                <a:gd name="T29" fmla="*/ 18 h 96"/>
                <a:gd name="T30" fmla="*/ 54 w 66"/>
                <a:gd name="T31" fmla="*/ 24 h 96"/>
                <a:gd name="T32" fmla="*/ 54 w 66"/>
                <a:gd name="T33" fmla="*/ 36 h 96"/>
                <a:gd name="T34" fmla="*/ 48 w 66"/>
                <a:gd name="T35" fmla="*/ 48 h 96"/>
                <a:gd name="T36" fmla="*/ 36 w 66"/>
                <a:gd name="T37" fmla="*/ 66 h 96"/>
                <a:gd name="T38" fmla="*/ 30 w 66"/>
                <a:gd name="T39" fmla="*/ 78 h 96"/>
                <a:gd name="T40" fmla="*/ 18 w 66"/>
                <a:gd name="T41" fmla="*/ 66 h 96"/>
                <a:gd name="T42" fmla="*/ 12 w 66"/>
                <a:gd name="T43" fmla="*/ 48 h 96"/>
                <a:gd name="T44" fmla="*/ 6 w 66"/>
                <a:gd name="T45" fmla="*/ 30 h 96"/>
                <a:gd name="T46" fmla="*/ 18 w 66"/>
                <a:gd name="T47" fmla="*/ 12 h 96"/>
                <a:gd name="T48" fmla="*/ 30 w 66"/>
                <a:gd name="T49" fmla="*/ 12 h 96"/>
                <a:gd name="T50" fmla="*/ 30 w 66"/>
                <a:gd name="T51"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4119" name="Freeform 23"/>
            <p:cNvSpPr>
              <a:spLocks/>
            </p:cNvSpPr>
            <p:nvPr userDrawn="1"/>
          </p:nvSpPr>
          <p:spPr bwMode="ltGray">
            <a:xfrm>
              <a:off x="3017" y="1127"/>
              <a:ext cx="2603" cy="444"/>
            </a:xfrm>
            <a:custGeom>
              <a:avLst/>
              <a:gdLst>
                <a:gd name="T0" fmla="*/ 2577 w 2594"/>
                <a:gd name="T1" fmla="*/ 0 h 444"/>
                <a:gd name="T2" fmla="*/ 2594 w 2594"/>
                <a:gd name="T3" fmla="*/ 72 h 444"/>
                <a:gd name="T4" fmla="*/ 6 w 2594"/>
                <a:gd name="T5" fmla="*/ 444 h 444"/>
                <a:gd name="T6" fmla="*/ 0 w 2594"/>
                <a:gd name="T7" fmla="*/ 396 h 444"/>
                <a:gd name="T8" fmla="*/ 1225 w 2594"/>
                <a:gd name="T9" fmla="*/ 96 h 444"/>
                <a:gd name="T10" fmla="*/ 1351 w 2594"/>
                <a:gd name="T11" fmla="*/ 78 h 444"/>
                <a:gd name="T12" fmla="*/ 2577 w 2594"/>
                <a:gd name="T13" fmla="*/ 0 h 444"/>
                <a:gd name="T14" fmla="*/ 2577 w 2594"/>
                <a:gd name="T15" fmla="*/ 0 h 4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4120" name="Freeform 24"/>
            <p:cNvSpPr>
              <a:spLocks noEditPoints="1"/>
            </p:cNvSpPr>
            <p:nvPr userDrawn="1"/>
          </p:nvSpPr>
          <p:spPr bwMode="ltGray">
            <a:xfrm>
              <a:off x="2934" y="3773"/>
              <a:ext cx="84" cy="95"/>
            </a:xfrm>
            <a:custGeom>
              <a:avLst/>
              <a:gdLst>
                <a:gd name="T0" fmla="*/ 36 w 84"/>
                <a:gd name="T1" fmla="*/ 95 h 95"/>
                <a:gd name="T2" fmla="*/ 60 w 84"/>
                <a:gd name="T3" fmla="*/ 77 h 95"/>
                <a:gd name="T4" fmla="*/ 78 w 84"/>
                <a:gd name="T5" fmla="*/ 53 h 95"/>
                <a:gd name="T6" fmla="*/ 84 w 84"/>
                <a:gd name="T7" fmla="*/ 42 h 95"/>
                <a:gd name="T8" fmla="*/ 84 w 84"/>
                <a:gd name="T9" fmla="*/ 30 h 95"/>
                <a:gd name="T10" fmla="*/ 72 w 84"/>
                <a:gd name="T11" fmla="*/ 6 h 95"/>
                <a:gd name="T12" fmla="*/ 42 w 84"/>
                <a:gd name="T13" fmla="*/ 0 h 95"/>
                <a:gd name="T14" fmla="*/ 30 w 84"/>
                <a:gd name="T15" fmla="*/ 0 h 95"/>
                <a:gd name="T16" fmla="*/ 12 w 84"/>
                <a:gd name="T17" fmla="*/ 12 h 95"/>
                <a:gd name="T18" fmla="*/ 0 w 84"/>
                <a:gd name="T19" fmla="*/ 24 h 95"/>
                <a:gd name="T20" fmla="*/ 0 w 84"/>
                <a:gd name="T21" fmla="*/ 36 h 95"/>
                <a:gd name="T22" fmla="*/ 6 w 84"/>
                <a:gd name="T23" fmla="*/ 59 h 95"/>
                <a:gd name="T24" fmla="*/ 24 w 84"/>
                <a:gd name="T25" fmla="*/ 83 h 95"/>
                <a:gd name="T26" fmla="*/ 36 w 84"/>
                <a:gd name="T27" fmla="*/ 95 h 95"/>
                <a:gd name="T28" fmla="*/ 36 w 84"/>
                <a:gd name="T29" fmla="*/ 95 h 95"/>
                <a:gd name="T30" fmla="*/ 48 w 84"/>
                <a:gd name="T31" fmla="*/ 12 h 95"/>
                <a:gd name="T32" fmla="*/ 66 w 84"/>
                <a:gd name="T33" fmla="*/ 18 h 95"/>
                <a:gd name="T34" fmla="*/ 72 w 84"/>
                <a:gd name="T35" fmla="*/ 30 h 95"/>
                <a:gd name="T36" fmla="*/ 72 w 84"/>
                <a:gd name="T37" fmla="*/ 42 h 95"/>
                <a:gd name="T38" fmla="*/ 66 w 84"/>
                <a:gd name="T39" fmla="*/ 53 h 95"/>
                <a:gd name="T40" fmla="*/ 48 w 84"/>
                <a:gd name="T41" fmla="*/ 71 h 95"/>
                <a:gd name="T42" fmla="*/ 42 w 84"/>
                <a:gd name="T43" fmla="*/ 77 h 95"/>
                <a:gd name="T44" fmla="*/ 36 w 84"/>
                <a:gd name="T45" fmla="*/ 77 h 95"/>
                <a:gd name="T46" fmla="*/ 24 w 84"/>
                <a:gd name="T47" fmla="*/ 65 h 95"/>
                <a:gd name="T48" fmla="*/ 18 w 84"/>
                <a:gd name="T49" fmla="*/ 48 h 95"/>
                <a:gd name="T50" fmla="*/ 18 w 84"/>
                <a:gd name="T51" fmla="*/ 30 h 95"/>
                <a:gd name="T52" fmla="*/ 30 w 84"/>
                <a:gd name="T53" fmla="*/ 12 h 95"/>
                <a:gd name="T54" fmla="*/ 48 w 84"/>
                <a:gd name="T55" fmla="*/ 12 h 95"/>
                <a:gd name="T56" fmla="*/ 48 w 84"/>
                <a:gd name="T57" fmla="*/ 1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4121" name="Freeform 25"/>
            <p:cNvSpPr>
              <a:spLocks noEditPoints="1"/>
            </p:cNvSpPr>
            <p:nvPr userDrawn="1"/>
          </p:nvSpPr>
          <p:spPr bwMode="ltGray">
            <a:xfrm>
              <a:off x="3779" y="3872"/>
              <a:ext cx="90" cy="108"/>
            </a:xfrm>
            <a:custGeom>
              <a:avLst/>
              <a:gdLst>
                <a:gd name="T0" fmla="*/ 12 w 90"/>
                <a:gd name="T1" fmla="*/ 96 h 108"/>
                <a:gd name="T2" fmla="*/ 24 w 90"/>
                <a:gd name="T3" fmla="*/ 108 h 108"/>
                <a:gd name="T4" fmla="*/ 42 w 90"/>
                <a:gd name="T5" fmla="*/ 108 h 108"/>
                <a:gd name="T6" fmla="*/ 66 w 90"/>
                <a:gd name="T7" fmla="*/ 102 h 108"/>
                <a:gd name="T8" fmla="*/ 84 w 90"/>
                <a:gd name="T9" fmla="*/ 78 h 108"/>
                <a:gd name="T10" fmla="*/ 90 w 90"/>
                <a:gd name="T11" fmla="*/ 66 h 108"/>
                <a:gd name="T12" fmla="*/ 84 w 90"/>
                <a:gd name="T13" fmla="*/ 48 h 108"/>
                <a:gd name="T14" fmla="*/ 66 w 90"/>
                <a:gd name="T15" fmla="*/ 24 h 108"/>
                <a:gd name="T16" fmla="*/ 48 w 90"/>
                <a:gd name="T17" fmla="*/ 12 h 108"/>
                <a:gd name="T18" fmla="*/ 36 w 90"/>
                <a:gd name="T19" fmla="*/ 0 h 108"/>
                <a:gd name="T20" fmla="*/ 30 w 90"/>
                <a:gd name="T21" fmla="*/ 0 h 108"/>
                <a:gd name="T22" fmla="*/ 30 w 90"/>
                <a:gd name="T23" fmla="*/ 0 h 108"/>
                <a:gd name="T24" fmla="*/ 24 w 90"/>
                <a:gd name="T25" fmla="*/ 0 h 108"/>
                <a:gd name="T26" fmla="*/ 12 w 90"/>
                <a:gd name="T27" fmla="*/ 30 h 108"/>
                <a:gd name="T28" fmla="*/ 0 w 90"/>
                <a:gd name="T29" fmla="*/ 54 h 108"/>
                <a:gd name="T30" fmla="*/ 0 w 90"/>
                <a:gd name="T31" fmla="*/ 78 h 108"/>
                <a:gd name="T32" fmla="*/ 12 w 90"/>
                <a:gd name="T33" fmla="*/ 96 h 108"/>
                <a:gd name="T34" fmla="*/ 12 w 90"/>
                <a:gd name="T35" fmla="*/ 96 h 108"/>
                <a:gd name="T36" fmla="*/ 12 w 90"/>
                <a:gd name="T37" fmla="*/ 72 h 108"/>
                <a:gd name="T38" fmla="*/ 18 w 90"/>
                <a:gd name="T39" fmla="*/ 54 h 108"/>
                <a:gd name="T40" fmla="*/ 24 w 90"/>
                <a:gd name="T41" fmla="*/ 36 h 108"/>
                <a:gd name="T42" fmla="*/ 30 w 90"/>
                <a:gd name="T43" fmla="*/ 18 h 108"/>
                <a:gd name="T44" fmla="*/ 30 w 90"/>
                <a:gd name="T45" fmla="*/ 12 h 108"/>
                <a:gd name="T46" fmla="*/ 48 w 90"/>
                <a:gd name="T47" fmla="*/ 24 h 108"/>
                <a:gd name="T48" fmla="*/ 66 w 90"/>
                <a:gd name="T49" fmla="*/ 36 h 108"/>
                <a:gd name="T50" fmla="*/ 78 w 90"/>
                <a:gd name="T51" fmla="*/ 54 h 108"/>
                <a:gd name="T52" fmla="*/ 78 w 90"/>
                <a:gd name="T53" fmla="*/ 72 h 108"/>
                <a:gd name="T54" fmla="*/ 72 w 90"/>
                <a:gd name="T55" fmla="*/ 84 h 108"/>
                <a:gd name="T56" fmla="*/ 48 w 90"/>
                <a:gd name="T57" fmla="*/ 96 h 108"/>
                <a:gd name="T58" fmla="*/ 36 w 90"/>
                <a:gd name="T59" fmla="*/ 96 h 108"/>
                <a:gd name="T60" fmla="*/ 24 w 90"/>
                <a:gd name="T61" fmla="*/ 90 h 108"/>
                <a:gd name="T62" fmla="*/ 18 w 90"/>
                <a:gd name="T63" fmla="*/ 84 h 108"/>
                <a:gd name="T64" fmla="*/ 12 w 90"/>
                <a:gd name="T65" fmla="*/ 72 h 108"/>
                <a:gd name="T66" fmla="*/ 12 w 90"/>
                <a:gd name="T67" fmla="*/ 7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4122" name="Freeform 26"/>
            <p:cNvSpPr>
              <a:spLocks noEditPoints="1"/>
            </p:cNvSpPr>
            <p:nvPr userDrawn="1"/>
          </p:nvSpPr>
          <p:spPr bwMode="ltGray">
            <a:xfrm>
              <a:off x="2400" y="3872"/>
              <a:ext cx="72" cy="90"/>
            </a:xfrm>
            <a:custGeom>
              <a:avLst/>
              <a:gdLst>
                <a:gd name="T0" fmla="*/ 71 w 71"/>
                <a:gd name="T1" fmla="*/ 90 h 90"/>
                <a:gd name="T2" fmla="*/ 71 w 71"/>
                <a:gd name="T3" fmla="*/ 60 h 90"/>
                <a:gd name="T4" fmla="*/ 71 w 71"/>
                <a:gd name="T5" fmla="*/ 36 h 90"/>
                <a:gd name="T6" fmla="*/ 60 w 71"/>
                <a:gd name="T7" fmla="*/ 12 h 90"/>
                <a:gd name="T8" fmla="*/ 36 w 71"/>
                <a:gd name="T9" fmla="*/ 0 h 90"/>
                <a:gd name="T10" fmla="*/ 12 w 71"/>
                <a:gd name="T11" fmla="*/ 12 h 90"/>
                <a:gd name="T12" fmla="*/ 0 w 71"/>
                <a:gd name="T13" fmla="*/ 36 h 90"/>
                <a:gd name="T14" fmla="*/ 6 w 71"/>
                <a:gd name="T15" fmla="*/ 60 h 90"/>
                <a:gd name="T16" fmla="*/ 30 w 71"/>
                <a:gd name="T17" fmla="*/ 78 h 90"/>
                <a:gd name="T18" fmla="*/ 54 w 71"/>
                <a:gd name="T19" fmla="*/ 90 h 90"/>
                <a:gd name="T20" fmla="*/ 71 w 71"/>
                <a:gd name="T21" fmla="*/ 90 h 90"/>
                <a:gd name="T22" fmla="*/ 71 w 71"/>
                <a:gd name="T23" fmla="*/ 90 h 90"/>
                <a:gd name="T24" fmla="*/ 24 w 71"/>
                <a:gd name="T25" fmla="*/ 18 h 90"/>
                <a:gd name="T26" fmla="*/ 42 w 71"/>
                <a:gd name="T27" fmla="*/ 18 h 90"/>
                <a:gd name="T28" fmla="*/ 54 w 71"/>
                <a:gd name="T29" fmla="*/ 18 h 90"/>
                <a:gd name="T30" fmla="*/ 60 w 71"/>
                <a:gd name="T31" fmla="*/ 42 h 90"/>
                <a:gd name="T32" fmla="*/ 60 w 71"/>
                <a:gd name="T33" fmla="*/ 66 h 90"/>
                <a:gd name="T34" fmla="*/ 60 w 71"/>
                <a:gd name="T35" fmla="*/ 72 h 90"/>
                <a:gd name="T36" fmla="*/ 60 w 71"/>
                <a:gd name="T37" fmla="*/ 78 h 90"/>
                <a:gd name="T38" fmla="*/ 42 w 71"/>
                <a:gd name="T39" fmla="*/ 72 h 90"/>
                <a:gd name="T40" fmla="*/ 24 w 71"/>
                <a:gd name="T41" fmla="*/ 66 h 90"/>
                <a:gd name="T42" fmla="*/ 12 w 71"/>
                <a:gd name="T43" fmla="*/ 48 h 90"/>
                <a:gd name="T44" fmla="*/ 12 w 71"/>
                <a:gd name="T45" fmla="*/ 30 h 90"/>
                <a:gd name="T46" fmla="*/ 24 w 71"/>
                <a:gd name="T47" fmla="*/ 18 h 90"/>
                <a:gd name="T48" fmla="*/ 24 w 71"/>
                <a:gd name="T49" fmla="*/ 1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26" name="Freeform 30"/>
            <p:cNvSpPr>
              <a:spLocks noEditPoints="1"/>
            </p:cNvSpPr>
            <p:nvPr userDrawn="1"/>
          </p:nvSpPr>
          <p:spPr bwMode="ltGray">
            <a:xfrm>
              <a:off x="3743" y="3788"/>
              <a:ext cx="90" cy="96"/>
            </a:xfrm>
            <a:custGeom>
              <a:avLst/>
              <a:gdLst>
                <a:gd name="T0" fmla="*/ 66 w 90"/>
                <a:gd name="T1" fmla="*/ 96 h 96"/>
                <a:gd name="T2" fmla="*/ 78 w 90"/>
                <a:gd name="T3" fmla="*/ 66 h 96"/>
                <a:gd name="T4" fmla="*/ 90 w 90"/>
                <a:gd name="T5" fmla="*/ 42 h 96"/>
                <a:gd name="T6" fmla="*/ 78 w 90"/>
                <a:gd name="T7" fmla="*/ 18 h 96"/>
                <a:gd name="T8" fmla="*/ 60 w 90"/>
                <a:gd name="T9" fmla="*/ 0 h 96"/>
                <a:gd name="T10" fmla="*/ 30 w 90"/>
                <a:gd name="T11" fmla="*/ 6 h 96"/>
                <a:gd name="T12" fmla="*/ 18 w 90"/>
                <a:gd name="T13" fmla="*/ 18 h 96"/>
                <a:gd name="T14" fmla="*/ 6 w 90"/>
                <a:gd name="T15" fmla="*/ 30 h 96"/>
                <a:gd name="T16" fmla="*/ 0 w 90"/>
                <a:gd name="T17" fmla="*/ 42 h 96"/>
                <a:gd name="T18" fmla="*/ 6 w 90"/>
                <a:gd name="T19" fmla="*/ 60 h 96"/>
                <a:gd name="T20" fmla="*/ 24 w 90"/>
                <a:gd name="T21" fmla="*/ 78 h 96"/>
                <a:gd name="T22" fmla="*/ 48 w 90"/>
                <a:gd name="T23" fmla="*/ 90 h 96"/>
                <a:gd name="T24" fmla="*/ 66 w 90"/>
                <a:gd name="T25" fmla="*/ 96 h 96"/>
                <a:gd name="T26" fmla="*/ 66 w 90"/>
                <a:gd name="T27" fmla="*/ 96 h 96"/>
                <a:gd name="T28" fmla="*/ 42 w 90"/>
                <a:gd name="T29" fmla="*/ 18 h 96"/>
                <a:gd name="T30" fmla="*/ 60 w 90"/>
                <a:gd name="T31" fmla="*/ 18 h 96"/>
                <a:gd name="T32" fmla="*/ 72 w 90"/>
                <a:gd name="T33" fmla="*/ 24 h 96"/>
                <a:gd name="T34" fmla="*/ 72 w 90"/>
                <a:gd name="T35" fmla="*/ 36 h 96"/>
                <a:gd name="T36" fmla="*/ 72 w 90"/>
                <a:gd name="T37" fmla="*/ 48 h 96"/>
                <a:gd name="T38" fmla="*/ 66 w 90"/>
                <a:gd name="T39" fmla="*/ 72 h 96"/>
                <a:gd name="T40" fmla="*/ 60 w 90"/>
                <a:gd name="T41" fmla="*/ 78 h 96"/>
                <a:gd name="T42" fmla="*/ 60 w 90"/>
                <a:gd name="T43" fmla="*/ 84 h 96"/>
                <a:gd name="T44" fmla="*/ 42 w 90"/>
                <a:gd name="T45" fmla="*/ 72 h 96"/>
                <a:gd name="T46" fmla="*/ 30 w 90"/>
                <a:gd name="T47" fmla="*/ 66 h 96"/>
                <a:gd name="T48" fmla="*/ 18 w 90"/>
                <a:gd name="T49" fmla="*/ 42 h 96"/>
                <a:gd name="T50" fmla="*/ 24 w 90"/>
                <a:gd name="T51" fmla="*/ 30 h 96"/>
                <a:gd name="T52" fmla="*/ 42 w 90"/>
                <a:gd name="T53" fmla="*/ 18 h 96"/>
                <a:gd name="T54" fmla="*/ 42 w 90"/>
                <a:gd name="T55"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4127" name="Freeform 31"/>
            <p:cNvSpPr>
              <a:spLocks noEditPoints="1"/>
            </p:cNvSpPr>
            <p:nvPr userDrawn="1"/>
          </p:nvSpPr>
          <p:spPr bwMode="ltGray">
            <a:xfrm>
              <a:off x="5422" y="3603"/>
              <a:ext cx="72" cy="108"/>
            </a:xfrm>
            <a:custGeom>
              <a:avLst/>
              <a:gdLst>
                <a:gd name="T0" fmla="*/ 0 w 72"/>
                <a:gd name="T1" fmla="*/ 90 h 108"/>
                <a:gd name="T2" fmla="*/ 12 w 72"/>
                <a:gd name="T3" fmla="*/ 102 h 108"/>
                <a:gd name="T4" fmla="*/ 24 w 72"/>
                <a:gd name="T5" fmla="*/ 108 h 108"/>
                <a:gd name="T6" fmla="*/ 48 w 72"/>
                <a:gd name="T7" fmla="*/ 108 h 108"/>
                <a:gd name="T8" fmla="*/ 66 w 72"/>
                <a:gd name="T9" fmla="*/ 96 h 108"/>
                <a:gd name="T10" fmla="*/ 72 w 72"/>
                <a:gd name="T11" fmla="*/ 66 h 108"/>
                <a:gd name="T12" fmla="*/ 66 w 72"/>
                <a:gd name="T13" fmla="*/ 42 h 108"/>
                <a:gd name="T14" fmla="*/ 60 w 72"/>
                <a:gd name="T15" fmla="*/ 18 h 108"/>
                <a:gd name="T16" fmla="*/ 48 w 72"/>
                <a:gd name="T17" fmla="*/ 6 h 108"/>
                <a:gd name="T18" fmla="*/ 42 w 72"/>
                <a:gd name="T19" fmla="*/ 0 h 108"/>
                <a:gd name="T20" fmla="*/ 42 w 72"/>
                <a:gd name="T21" fmla="*/ 0 h 108"/>
                <a:gd name="T22" fmla="*/ 36 w 72"/>
                <a:gd name="T23" fmla="*/ 0 h 108"/>
                <a:gd name="T24" fmla="*/ 18 w 72"/>
                <a:gd name="T25" fmla="*/ 24 h 108"/>
                <a:gd name="T26" fmla="*/ 6 w 72"/>
                <a:gd name="T27" fmla="*/ 48 h 108"/>
                <a:gd name="T28" fmla="*/ 0 w 72"/>
                <a:gd name="T29" fmla="*/ 66 h 108"/>
                <a:gd name="T30" fmla="*/ 0 w 72"/>
                <a:gd name="T31" fmla="*/ 90 h 108"/>
                <a:gd name="T32" fmla="*/ 0 w 72"/>
                <a:gd name="T33" fmla="*/ 90 h 108"/>
                <a:gd name="T34" fmla="*/ 12 w 72"/>
                <a:gd name="T35" fmla="*/ 66 h 108"/>
                <a:gd name="T36" fmla="*/ 18 w 72"/>
                <a:gd name="T37" fmla="*/ 48 h 108"/>
                <a:gd name="T38" fmla="*/ 24 w 72"/>
                <a:gd name="T39" fmla="*/ 36 h 108"/>
                <a:gd name="T40" fmla="*/ 30 w 72"/>
                <a:gd name="T41" fmla="*/ 24 h 108"/>
                <a:gd name="T42" fmla="*/ 36 w 72"/>
                <a:gd name="T43" fmla="*/ 18 h 108"/>
                <a:gd name="T44" fmla="*/ 54 w 72"/>
                <a:gd name="T45" fmla="*/ 30 h 108"/>
                <a:gd name="T46" fmla="*/ 60 w 72"/>
                <a:gd name="T47" fmla="*/ 48 h 108"/>
                <a:gd name="T48" fmla="*/ 66 w 72"/>
                <a:gd name="T49" fmla="*/ 72 h 108"/>
                <a:gd name="T50" fmla="*/ 66 w 72"/>
                <a:gd name="T51" fmla="*/ 84 h 108"/>
                <a:gd name="T52" fmla="*/ 54 w 72"/>
                <a:gd name="T53" fmla="*/ 96 h 108"/>
                <a:gd name="T54" fmla="*/ 30 w 72"/>
                <a:gd name="T55" fmla="*/ 102 h 108"/>
                <a:gd name="T56" fmla="*/ 24 w 72"/>
                <a:gd name="T57" fmla="*/ 96 h 108"/>
                <a:gd name="T58" fmla="*/ 12 w 72"/>
                <a:gd name="T59" fmla="*/ 90 h 108"/>
                <a:gd name="T60" fmla="*/ 12 w 72"/>
                <a:gd name="T61" fmla="*/ 78 h 108"/>
                <a:gd name="T62" fmla="*/ 12 w 72"/>
                <a:gd name="T63" fmla="*/ 66 h 108"/>
                <a:gd name="T64" fmla="*/ 12 w 72"/>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31" name="Freeform 35"/>
            <p:cNvSpPr>
              <a:spLocks/>
            </p:cNvSpPr>
            <p:nvPr userDrawn="1"/>
          </p:nvSpPr>
          <p:spPr bwMode="ltGray">
            <a:xfrm>
              <a:off x="4306" y="1529"/>
              <a:ext cx="252" cy="1576"/>
            </a:xfrm>
            <a:custGeom>
              <a:avLst/>
              <a:gdLst>
                <a:gd name="T0" fmla="*/ 252 w 252"/>
                <a:gd name="T1" fmla="*/ 1576 h 1576"/>
                <a:gd name="T2" fmla="*/ 12 w 252"/>
                <a:gd name="T3" fmla="*/ 84 h 1576"/>
                <a:gd name="T4" fmla="*/ 12 w 252"/>
                <a:gd name="T5" fmla="*/ 60 h 1576"/>
                <a:gd name="T6" fmla="*/ 0 w 252"/>
                <a:gd name="T7" fmla="*/ 12 h 1576"/>
                <a:gd name="T8" fmla="*/ 72 w 252"/>
                <a:gd name="T9" fmla="*/ 0 h 1576"/>
                <a:gd name="T10" fmla="*/ 72 w 252"/>
                <a:gd name="T11" fmla="*/ 0 h 1576"/>
                <a:gd name="T12" fmla="*/ 78 w 252"/>
                <a:gd name="T13" fmla="*/ 48 h 1576"/>
                <a:gd name="T14" fmla="*/ 88 w 252"/>
                <a:gd name="T15" fmla="*/ 66 h 15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4132" name="Freeform 36"/>
            <p:cNvSpPr>
              <a:spLocks/>
            </p:cNvSpPr>
            <p:nvPr userDrawn="1"/>
          </p:nvSpPr>
          <p:spPr bwMode="ltGray">
            <a:xfrm>
              <a:off x="4169" y="1421"/>
              <a:ext cx="317" cy="138"/>
            </a:xfrm>
            <a:custGeom>
              <a:avLst/>
              <a:gdLst>
                <a:gd name="T0" fmla="*/ 161 w 316"/>
                <a:gd name="T1" fmla="*/ 0 h 138"/>
                <a:gd name="T2" fmla="*/ 227 w 316"/>
                <a:gd name="T3" fmla="*/ 6 h 138"/>
                <a:gd name="T4" fmla="*/ 275 w 316"/>
                <a:gd name="T5" fmla="*/ 36 h 138"/>
                <a:gd name="T6" fmla="*/ 304 w 316"/>
                <a:gd name="T7" fmla="*/ 78 h 138"/>
                <a:gd name="T8" fmla="*/ 316 w 316"/>
                <a:gd name="T9" fmla="*/ 138 h 138"/>
                <a:gd name="T10" fmla="*/ 0 w 316"/>
                <a:gd name="T11" fmla="*/ 138 h 138"/>
                <a:gd name="T12" fmla="*/ 11 w 316"/>
                <a:gd name="T13" fmla="*/ 78 h 138"/>
                <a:gd name="T14" fmla="*/ 47 w 316"/>
                <a:gd name="T15" fmla="*/ 36 h 138"/>
                <a:gd name="T16" fmla="*/ 95 w 316"/>
                <a:gd name="T17" fmla="*/ 6 h 138"/>
                <a:gd name="T18" fmla="*/ 161 w 316"/>
                <a:gd name="T19" fmla="*/ 0 h 138"/>
                <a:gd name="T20" fmla="*/ 161 w 316"/>
                <a:gd name="T2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a:noFill/>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a:noFill/>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defRPr>
            </a:lvl1pPr>
          </a:lstStyle>
          <a:p>
            <a:endParaRPr lang="en-US" altLang="en-US"/>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defRPr>
            </a:lvl1pPr>
          </a:lstStyle>
          <a:p>
            <a:endParaRPr lang="en-US" altLang="en-US"/>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defRPr>
            </a:lvl1pPr>
          </a:lstStyle>
          <a:p>
            <a:fld id="{2C425FE1-66BC-45DC-BA98-9C07DF0AD56C}" type="slidenum">
              <a:rPr lang="en-US" altLang="en-US"/>
              <a:pPr/>
              <a:t>‹#›</a:t>
            </a:fld>
            <a:endParaRPr lang="en-US" altLang="en-US"/>
          </a:p>
        </p:txBody>
      </p:sp>
    </p:spTree>
    <p:extLst>
      <p:ext uri="{BB962C8B-B14F-4D97-AF65-F5344CB8AC3E}">
        <p14:creationId xmlns:p14="http://schemas.microsoft.com/office/powerpoint/2010/main" val="860676197"/>
      </p:ext>
    </p:extLst>
  </p:cSld>
  <p:clrMap bg1="dk2" tx1="lt1" bg2="dk1" tx2="lt2" accent1="accent1" accent2="accent2" accent3="accent3" accent4="accent4" accent5="accent5" accent6="accent6" hlink="hlink" folHlink="folHlink"/>
  <p:sldLayoutIdLst>
    <p:sldLayoutId id="2147486667" r:id="rId1"/>
    <p:sldLayoutId id="2147486668" r:id="rId2"/>
    <p:sldLayoutId id="2147486669" r:id="rId3"/>
    <p:sldLayoutId id="2147486670" r:id="rId4"/>
    <p:sldLayoutId id="2147486671" r:id="rId5"/>
    <p:sldLayoutId id="2147486672" r:id="rId6"/>
    <p:sldLayoutId id="2147486673" r:id="rId7"/>
    <p:sldLayoutId id="2147486674" r:id="rId8"/>
    <p:sldLayoutId id="2147486675" r:id="rId9"/>
    <p:sldLayoutId id="2147486676" r:id="rId10"/>
    <p:sldLayoutId id="2147486677" r:id="rId11"/>
    <p:sldLayoutId id="2147486678" r:id="rId12"/>
    <p:sldLayoutId id="2147486679"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MS PGothic" pitchFamily="34" charset="-128"/>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MS PGothic" pitchFamily="34" charset="-128"/>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MS PGothic" pitchFamily="34" charset="-128"/>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MS PGothic" pitchFamily="34" charset="-128"/>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0"/>
        </a:defRPr>
      </a:lvl1pPr>
      <a:lvl2pPr marL="742950" indent="-285750" algn="l" rtl="0" eaLnBrk="0" fontAlgn="base" hangingPunct="0">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43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latin typeface="Times New Roman" charset="0"/>
                <a:ea typeface="SimSun" charset="0"/>
                <a:cs typeface="SimSun" charset="0"/>
              </a:defRPr>
            </a:lvl1pPr>
          </a:lstStyle>
          <a:p>
            <a:endParaRPr lang="zh-CN" alt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latin typeface="Times New Roman" charset="0"/>
                <a:ea typeface="SimSun" charset="0"/>
                <a:cs typeface="SimSun" charset="0"/>
              </a:defRPr>
            </a:lvl1pPr>
          </a:lstStyle>
          <a:p>
            <a:endParaRPr lang="zh-CN" alt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latin typeface="Times New Roman" charset="0"/>
                <a:ea typeface="SimSun" charset="0"/>
                <a:cs typeface="SimSun" charset="0"/>
              </a:defRPr>
            </a:lvl1pPr>
          </a:lstStyle>
          <a:p>
            <a:fld id="{224BA2E1-17AE-054D-B581-EE5B9D901E4F}" type="slidenum">
              <a:rPr lang="zh-CN" altLang="en-US"/>
              <a:pPr/>
              <a:t>‹#›</a:t>
            </a:fld>
            <a:endParaRPr lang="en-US" altLang="zh-CN"/>
          </a:p>
        </p:txBody>
      </p:sp>
    </p:spTree>
  </p:cSld>
  <p:clrMap bg1="lt1" tx1="dk1" bg2="lt2" tx2="dk2" accent1="accent1" accent2="accent2" accent3="accent3" accent4="accent4" accent5="accent5" accent6="accent6" hlink="hlink" folHlink="folHlink"/>
  <p:sldLayoutIdLst>
    <p:sldLayoutId id="2147485232" r:id="rId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77506" name="Group 2"/>
          <p:cNvGrpSpPr>
            <a:grpSpLocks/>
          </p:cNvGrpSpPr>
          <p:nvPr/>
        </p:nvGrpSpPr>
        <p:grpSpPr bwMode="auto">
          <a:xfrm>
            <a:off x="0" y="0"/>
            <a:ext cx="7242175" cy="1981200"/>
            <a:chOff x="0" y="0"/>
            <a:chExt cx="4562" cy="1248"/>
          </a:xfrm>
        </p:grpSpPr>
        <p:sp>
          <p:nvSpPr>
            <p:cNvPr id="100355"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277513"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GB"/>
            </a:p>
          </p:txBody>
        </p:sp>
      </p:grpSp>
      <p:sp>
        <p:nvSpPr>
          <p:cNvPr id="10035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035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defRPr>
            </a:lvl1pPr>
          </a:lstStyle>
          <a:p>
            <a:endParaRPr lang="en-US" altLang="en-US"/>
          </a:p>
        </p:txBody>
      </p:sp>
      <p:sp>
        <p:nvSpPr>
          <p:cNvPr id="100360"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defRPr>
            </a:lvl1pPr>
          </a:lstStyle>
          <a:p>
            <a:endParaRPr lang="en-US" altLang="en-US"/>
          </a:p>
        </p:txBody>
      </p:sp>
      <p:sp>
        <p:nvSpPr>
          <p:cNvPr id="10036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defRPr>
            </a:lvl1pPr>
          </a:lstStyle>
          <a:p>
            <a:fld id="{A0E55CCA-1FDF-4620-8A4F-27D90DE349CA}" type="slidenum">
              <a:rPr lang="en-US" altLang="en-US"/>
              <a:pPr/>
              <a:t>‹#›</a:t>
            </a:fld>
            <a:endParaRPr lang="en-US" altLang="en-US"/>
          </a:p>
        </p:txBody>
      </p:sp>
    </p:spTree>
    <p:extLst>
      <p:ext uri="{BB962C8B-B14F-4D97-AF65-F5344CB8AC3E}">
        <p14:creationId xmlns:p14="http://schemas.microsoft.com/office/powerpoint/2010/main" val="702028607"/>
      </p:ext>
    </p:extLst>
  </p:cSld>
  <p:clrMap bg1="dk2" tx1="lt1" bg2="dk1" tx2="lt2" accent1="accent1" accent2="accent2" accent3="accent3" accent4="accent4" accent5="accent5" accent6="accent6" hlink="hlink" folHlink="folHlink"/>
  <p:sldLayoutIdLst>
    <p:sldLayoutId id="2147486681" r:id="rId1"/>
    <p:sldLayoutId id="2147486682" r:id="rId2"/>
    <p:sldLayoutId id="2147486683" r:id="rId3"/>
    <p:sldLayoutId id="2147486684" r:id="rId4"/>
    <p:sldLayoutId id="2147486685" r:id="rId5"/>
    <p:sldLayoutId id="2147486686" r:id="rId6"/>
    <p:sldLayoutId id="2147486687" r:id="rId7"/>
    <p:sldLayoutId id="2147486688" r:id="rId8"/>
    <p:sldLayoutId id="2147486689" r:id="rId9"/>
    <p:sldLayoutId id="2147486690" r:id="rId10"/>
    <p:sldLayoutId id="2147486691"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hlink"/>
        </a:buClr>
        <a:buFont typeface="Wingdings" pitchFamily="2" charset="2"/>
        <a:buChar char="§"/>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hlink"/>
        </a:buClr>
        <a:buFont typeface="Wingdings" pitchFamily="2" charset="2"/>
        <a:buChar char="§"/>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41666" name="Rectangle 1026"/>
          <p:cNvSpPr>
            <a:spLocks noGrp="1" noChangeArrowheads="1"/>
          </p:cNvSpPr>
          <p:nvPr>
            <p:ph type="title"/>
          </p:nvPr>
        </p:nvSpPr>
        <p:spPr bwMode="auto">
          <a:xfrm>
            <a:off x="685800" y="609600"/>
            <a:ext cx="7772400" cy="1143000"/>
          </a:xfrm>
          <a:prstGeom prst="rect">
            <a:avLst/>
          </a:prstGeom>
          <a:noFill/>
          <a:ln>
            <a:noFill/>
          </a:ln>
          <a:effectLst>
            <a:outerShdw blurRad="12700" dist="12699" dir="10200039" algn="ctr" rotWithShape="0">
              <a:srgbClr val="FFFFFF">
                <a:alpha val="75000"/>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1667" name="Rectangle 1027"/>
          <p:cNvSpPr>
            <a:spLocks noGrp="1" noChangeArrowheads="1"/>
          </p:cNvSpPr>
          <p:nvPr>
            <p:ph type="body" idx="1"/>
          </p:nvPr>
        </p:nvSpPr>
        <p:spPr bwMode="auto">
          <a:xfrm>
            <a:off x="685800" y="1981200"/>
            <a:ext cx="7772400" cy="4114800"/>
          </a:xfrm>
          <a:prstGeom prst="rect">
            <a:avLst/>
          </a:prstGeom>
          <a:noFill/>
          <a:ln>
            <a:noFill/>
          </a:ln>
          <a:effectLst>
            <a:outerShdw blurRad="12700" dist="12699" dir="10200039" algn="ctr" rotWithShape="0">
              <a:srgbClr val="FFFFFF">
                <a:alpha val="75000"/>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1668"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Trebuchet MS" pitchFamily="34" charset="0"/>
                <a:ea typeface="ヒラギノ角ゴ Pro W3" charset="-128"/>
              </a:defRPr>
            </a:lvl1pPr>
          </a:lstStyle>
          <a:p>
            <a:endParaRPr lang="en-US" altLang="en-US"/>
          </a:p>
        </p:txBody>
      </p:sp>
      <p:sp>
        <p:nvSpPr>
          <p:cNvPr id="241669"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Trebuchet MS" pitchFamily="34" charset="0"/>
                <a:ea typeface="ヒラギノ角ゴ Pro W3" charset="-128"/>
              </a:defRPr>
            </a:lvl1pPr>
          </a:lstStyle>
          <a:p>
            <a:endParaRPr lang="en-US" altLang="en-US"/>
          </a:p>
        </p:txBody>
      </p:sp>
      <p:sp>
        <p:nvSpPr>
          <p:cNvPr id="241670"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Trebuchet MS" pitchFamily="34" charset="0"/>
                <a:ea typeface="ヒラギノ角ゴ Pro W3" charset="-128"/>
              </a:defRPr>
            </a:lvl1pPr>
          </a:lstStyle>
          <a:p>
            <a:fld id="{966907DC-ACAE-47E0-8111-A4BC454811F9}" type="slidenum">
              <a:rPr lang="en-US" altLang="en-US"/>
              <a:pPr/>
              <a:t>‹#›</a:t>
            </a:fld>
            <a:endParaRPr lang="en-US" altLang="en-US"/>
          </a:p>
        </p:txBody>
      </p:sp>
    </p:spTree>
    <p:extLst>
      <p:ext uri="{BB962C8B-B14F-4D97-AF65-F5344CB8AC3E}">
        <p14:creationId xmlns:p14="http://schemas.microsoft.com/office/powerpoint/2010/main" val="3837854134"/>
      </p:ext>
    </p:extLst>
  </p:cSld>
  <p:clrMap bg1="lt1" tx1="dk1" bg2="lt2" tx2="dk2" accent1="accent1" accent2="accent2" accent3="accent3" accent4="accent4" accent5="accent5" accent6="accent6" hlink="hlink" folHlink="folHlink"/>
  <p:sldLayoutIdLst>
    <p:sldLayoutId id="2147486693" r:id="rId1"/>
    <p:sldLayoutId id="2147486694" r:id="rId2"/>
    <p:sldLayoutId id="2147486695" r:id="rId3"/>
    <p:sldLayoutId id="2147486696" r:id="rId4"/>
    <p:sldLayoutId id="2147486697" r:id="rId5"/>
    <p:sldLayoutId id="2147486698" r:id="rId6"/>
    <p:sldLayoutId id="2147486699" r:id="rId7"/>
    <p:sldLayoutId id="2147486700" r:id="rId8"/>
    <p:sldLayoutId id="2147486701" r:id="rId9"/>
    <p:sldLayoutId id="2147486702" r:id="rId10"/>
    <p:sldLayoutId id="2147486703"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rebuchet MS" pitchFamily="-107" charset="0"/>
          <a:ea typeface="ヒラギノ角ゴ Pro W3" pitchFamily="-107" charset="-128"/>
          <a:cs typeface="ヒラギノ角ゴ Pro W3" pitchFamily="-107" charset="-128"/>
        </a:defRPr>
      </a:lvl2pPr>
      <a:lvl3pPr algn="ctr" rtl="0" eaLnBrk="0" fontAlgn="base" hangingPunct="0">
        <a:spcBef>
          <a:spcPct val="0"/>
        </a:spcBef>
        <a:spcAft>
          <a:spcPct val="0"/>
        </a:spcAft>
        <a:defRPr sz="4400">
          <a:solidFill>
            <a:schemeClr val="tx2"/>
          </a:solidFill>
          <a:latin typeface="Trebuchet MS" pitchFamily="-107" charset="0"/>
          <a:ea typeface="ヒラギノ角ゴ Pro W3" pitchFamily="-107" charset="-128"/>
          <a:cs typeface="ヒラギノ角ゴ Pro W3" pitchFamily="-107" charset="-128"/>
        </a:defRPr>
      </a:lvl3pPr>
      <a:lvl4pPr algn="ctr" rtl="0" eaLnBrk="0" fontAlgn="base" hangingPunct="0">
        <a:spcBef>
          <a:spcPct val="0"/>
        </a:spcBef>
        <a:spcAft>
          <a:spcPct val="0"/>
        </a:spcAft>
        <a:defRPr sz="4400">
          <a:solidFill>
            <a:schemeClr val="tx2"/>
          </a:solidFill>
          <a:latin typeface="Trebuchet MS" pitchFamily="-107" charset="0"/>
          <a:ea typeface="ヒラギノ角ゴ Pro W3" pitchFamily="-107" charset="-128"/>
          <a:cs typeface="ヒラギノ角ゴ Pro W3" pitchFamily="-107" charset="-128"/>
        </a:defRPr>
      </a:lvl4pPr>
      <a:lvl5pPr algn="ctr" rtl="0" eaLnBrk="0" fontAlgn="base" hangingPunct="0">
        <a:spcBef>
          <a:spcPct val="0"/>
        </a:spcBef>
        <a:spcAft>
          <a:spcPct val="0"/>
        </a:spcAft>
        <a:defRPr sz="4400">
          <a:solidFill>
            <a:schemeClr val="tx2"/>
          </a:solidFill>
          <a:latin typeface="Trebuchet MS" pitchFamily="-107" charset="0"/>
          <a:ea typeface="ヒラギノ角ゴ Pro W3" pitchFamily="-107" charset="-128"/>
          <a:cs typeface="ヒラギノ角ゴ Pro W3" pitchFamily="-107" charset="-128"/>
        </a:defRPr>
      </a:lvl5pPr>
      <a:lvl6pPr marL="457200" algn="ctr" rtl="0" fontAlgn="base">
        <a:spcBef>
          <a:spcPct val="0"/>
        </a:spcBef>
        <a:spcAft>
          <a:spcPct val="0"/>
        </a:spcAft>
        <a:defRPr sz="4400">
          <a:solidFill>
            <a:schemeClr val="tx2"/>
          </a:solidFill>
          <a:latin typeface="Trebuchet MS" pitchFamily="-107" charset="0"/>
          <a:ea typeface="ヒラギノ角ゴ Pro W3" pitchFamily="-107" charset="-128"/>
          <a:cs typeface="ヒラギノ角ゴ Pro W3" pitchFamily="-107" charset="-128"/>
        </a:defRPr>
      </a:lvl6pPr>
      <a:lvl7pPr marL="914400" algn="ctr" rtl="0" fontAlgn="base">
        <a:spcBef>
          <a:spcPct val="0"/>
        </a:spcBef>
        <a:spcAft>
          <a:spcPct val="0"/>
        </a:spcAft>
        <a:defRPr sz="4400">
          <a:solidFill>
            <a:schemeClr val="tx2"/>
          </a:solidFill>
          <a:latin typeface="Trebuchet MS" pitchFamily="-107" charset="0"/>
          <a:ea typeface="ヒラギノ角ゴ Pro W3" pitchFamily="-107" charset="-128"/>
          <a:cs typeface="ヒラギノ角ゴ Pro W3" pitchFamily="-107" charset="-128"/>
        </a:defRPr>
      </a:lvl7pPr>
      <a:lvl8pPr marL="1371600" algn="ctr" rtl="0" fontAlgn="base">
        <a:spcBef>
          <a:spcPct val="0"/>
        </a:spcBef>
        <a:spcAft>
          <a:spcPct val="0"/>
        </a:spcAft>
        <a:defRPr sz="4400">
          <a:solidFill>
            <a:schemeClr val="tx2"/>
          </a:solidFill>
          <a:latin typeface="Trebuchet MS" pitchFamily="-107" charset="0"/>
          <a:ea typeface="ヒラギノ角ゴ Pro W3" pitchFamily="-107" charset="-128"/>
          <a:cs typeface="ヒラギノ角ゴ Pro W3" pitchFamily="-107" charset="-128"/>
        </a:defRPr>
      </a:lvl8pPr>
      <a:lvl9pPr marL="1828800" algn="ctr" rtl="0" fontAlgn="base">
        <a:spcBef>
          <a:spcPct val="0"/>
        </a:spcBef>
        <a:spcAft>
          <a:spcPct val="0"/>
        </a:spcAft>
        <a:defRPr sz="4400">
          <a:solidFill>
            <a:schemeClr val="tx2"/>
          </a:solidFill>
          <a:latin typeface="Trebuchet MS" pitchFamily="-107" charset="0"/>
          <a:ea typeface="ヒラギノ角ゴ Pro W3" pitchFamily="-107" charset="-128"/>
          <a:cs typeface="ヒラギノ角ゴ Pro W3" pitchFamily="-107" charset="-128"/>
        </a:defRPr>
      </a:lvl9pPr>
    </p:titleStyle>
    <p:bodyStyle>
      <a:lvl1pPr marL="342900" indent="-342900" algn="l" rtl="0" eaLnBrk="0" fontAlgn="base" hangingPunct="0">
        <a:spcBef>
          <a:spcPct val="20000"/>
        </a:spcBef>
        <a:spcAft>
          <a:spcPct val="0"/>
        </a:spcAft>
        <a:buFont typeface="Wingdings" pitchFamily="2" charset="2"/>
        <a:buChar char="s"/>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pitchFamily="2" charset="2"/>
        <a:buChar char="s"/>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Wingdings" pitchFamily="2" charset="2"/>
        <a:buChar char="s"/>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Wingdings" pitchFamily="2" charset="2"/>
        <a:buChar char="s"/>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Wingdings" pitchFamily="2" charset="2"/>
        <a:buChar char="s"/>
        <a:defRPr sz="2000">
          <a:solidFill>
            <a:schemeClr val="tx1"/>
          </a:solidFill>
          <a:latin typeface="+mn-lt"/>
          <a:ea typeface="+mn-ea"/>
          <a:cs typeface="+mn-cs"/>
        </a:defRPr>
      </a:lvl5pPr>
      <a:lvl6pPr marL="2514600" indent="-228600" algn="l" rtl="0" fontAlgn="base">
        <a:spcBef>
          <a:spcPct val="20000"/>
        </a:spcBef>
        <a:spcAft>
          <a:spcPct val="0"/>
        </a:spcAft>
        <a:buFont typeface="Wingdings" pitchFamily="-107" charset="2"/>
        <a:buChar char="s"/>
        <a:defRPr sz="2000">
          <a:solidFill>
            <a:schemeClr val="tx1"/>
          </a:solidFill>
          <a:latin typeface="+mn-lt"/>
          <a:ea typeface="+mn-ea"/>
          <a:cs typeface="+mn-cs"/>
        </a:defRPr>
      </a:lvl6pPr>
      <a:lvl7pPr marL="2971800" indent="-228600" algn="l" rtl="0" fontAlgn="base">
        <a:spcBef>
          <a:spcPct val="20000"/>
        </a:spcBef>
        <a:spcAft>
          <a:spcPct val="0"/>
        </a:spcAft>
        <a:buFont typeface="Wingdings" pitchFamily="-107" charset="2"/>
        <a:buChar char="s"/>
        <a:defRPr sz="2000">
          <a:solidFill>
            <a:schemeClr val="tx1"/>
          </a:solidFill>
          <a:latin typeface="+mn-lt"/>
          <a:ea typeface="+mn-ea"/>
          <a:cs typeface="+mn-cs"/>
        </a:defRPr>
      </a:lvl7pPr>
      <a:lvl8pPr marL="3429000" indent="-228600" algn="l" rtl="0" fontAlgn="base">
        <a:spcBef>
          <a:spcPct val="20000"/>
        </a:spcBef>
        <a:spcAft>
          <a:spcPct val="0"/>
        </a:spcAft>
        <a:buFont typeface="Wingdings" pitchFamily="-107" charset="2"/>
        <a:buChar char="s"/>
        <a:defRPr sz="2000">
          <a:solidFill>
            <a:schemeClr val="tx1"/>
          </a:solidFill>
          <a:latin typeface="+mn-lt"/>
          <a:ea typeface="+mn-ea"/>
          <a:cs typeface="+mn-cs"/>
        </a:defRPr>
      </a:lvl8pPr>
      <a:lvl9pPr marL="3886200" indent="-228600" algn="l" rtl="0" fontAlgn="base">
        <a:spcBef>
          <a:spcPct val="20000"/>
        </a:spcBef>
        <a:spcAft>
          <a:spcPct val="0"/>
        </a:spcAft>
        <a:buFont typeface="Wingdings" pitchFamily="-107" charset="2"/>
        <a:buChar char="s"/>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2226" name="Rectangle 102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52227"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238596" name="Rectangle 1028"/>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latin typeface="Arial" pitchFamily="34" charset="0"/>
                <a:ea typeface="Osaka" charset="-128"/>
              </a:defRPr>
            </a:lvl1pPr>
          </a:lstStyle>
          <a:p>
            <a:endParaRPr lang="en-US" altLang="en-US"/>
          </a:p>
        </p:txBody>
      </p:sp>
      <p:sp>
        <p:nvSpPr>
          <p:cNvPr id="238597" name="Rectangle 1029"/>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latin typeface="Arial" pitchFamily="34" charset="0"/>
                <a:ea typeface="Osaka" charset="-128"/>
              </a:defRPr>
            </a:lvl1pPr>
          </a:lstStyle>
          <a:p>
            <a:endParaRPr lang="en-US" altLang="en-US"/>
          </a:p>
        </p:txBody>
      </p:sp>
      <p:sp>
        <p:nvSpPr>
          <p:cNvPr id="238598" name="Rectangle 1030"/>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latin typeface="Arial" pitchFamily="34" charset="0"/>
                <a:ea typeface="Osaka" charset="-128"/>
              </a:defRPr>
            </a:lvl1pPr>
          </a:lstStyle>
          <a:p>
            <a:fld id="{FDF35EE7-B2EF-41F7-AA95-D619F159ACB3}" type="slidenum">
              <a:rPr lang="en-US" altLang="en-US"/>
              <a:pPr/>
              <a:t>‹#›</a:t>
            </a:fld>
            <a:endParaRPr lang="en-US" altLang="en-US"/>
          </a:p>
        </p:txBody>
      </p:sp>
    </p:spTree>
    <p:extLst>
      <p:ext uri="{BB962C8B-B14F-4D97-AF65-F5344CB8AC3E}">
        <p14:creationId xmlns:p14="http://schemas.microsoft.com/office/powerpoint/2010/main" val="1884125705"/>
      </p:ext>
    </p:extLst>
  </p:cSld>
  <p:clrMap bg1="lt1" tx1="dk1" bg2="lt2" tx2="dk2" accent1="accent1" accent2="accent2" accent3="accent3" accent4="accent4" accent5="accent5" accent6="accent6" hlink="hlink" folHlink="folHlink"/>
  <p:sldLayoutIdLst>
    <p:sldLayoutId id="2147486705" r:id="rId1"/>
    <p:sldLayoutId id="2147486706" r:id="rId2"/>
    <p:sldLayoutId id="2147486707" r:id="rId3"/>
    <p:sldLayoutId id="2147486708" r:id="rId4"/>
    <p:sldLayoutId id="2147486709" r:id="rId5"/>
    <p:sldLayoutId id="2147486710" r:id="rId6"/>
    <p:sldLayoutId id="2147486711" r:id="rId7"/>
    <p:sldLayoutId id="2147486712" r:id="rId8"/>
    <p:sldLayoutId id="2147486713" r:id="rId9"/>
    <p:sldLayoutId id="2147486714" r:id="rId10"/>
    <p:sldLayoutId id="2147486715"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200" algn="ctr" rtl="0" fontAlgn="base">
        <a:spcBef>
          <a:spcPct val="0"/>
        </a:spcBef>
        <a:spcAft>
          <a:spcPct val="0"/>
        </a:spcAft>
        <a:defRPr sz="4400">
          <a:solidFill>
            <a:schemeClr val="tx2"/>
          </a:solidFill>
          <a:latin typeface="Arial" charset="0"/>
          <a:ea typeface="Osaka" charset="0"/>
          <a:cs typeface="Osaka" charset="0"/>
        </a:defRPr>
      </a:lvl6pPr>
      <a:lvl7pPr marL="914400" algn="ctr" rtl="0" fontAlgn="base">
        <a:spcBef>
          <a:spcPct val="0"/>
        </a:spcBef>
        <a:spcAft>
          <a:spcPct val="0"/>
        </a:spcAft>
        <a:defRPr sz="4400">
          <a:solidFill>
            <a:schemeClr val="tx2"/>
          </a:solidFill>
          <a:latin typeface="Arial" charset="0"/>
          <a:ea typeface="Osaka" charset="0"/>
          <a:cs typeface="Osaka" charset="0"/>
        </a:defRPr>
      </a:lvl7pPr>
      <a:lvl8pPr marL="1371600" algn="ctr" rtl="0" fontAlgn="base">
        <a:spcBef>
          <a:spcPct val="0"/>
        </a:spcBef>
        <a:spcAft>
          <a:spcPct val="0"/>
        </a:spcAft>
        <a:defRPr sz="4400">
          <a:solidFill>
            <a:schemeClr val="tx2"/>
          </a:solidFill>
          <a:latin typeface="Arial" charset="0"/>
          <a:ea typeface="Osaka" charset="0"/>
          <a:cs typeface="Osaka" charset="0"/>
        </a:defRPr>
      </a:lvl8pPr>
      <a:lvl9pPr marL="1828800" algn="ctr" rtl="0" fontAlgn="base">
        <a:spcBef>
          <a:spcPct val="0"/>
        </a:spcBef>
        <a:spcAft>
          <a:spcPct val="0"/>
        </a:spcAft>
        <a:defRPr sz="4400">
          <a:solidFill>
            <a:schemeClr val="tx2"/>
          </a:solidFill>
          <a:latin typeface="Arial" charset="0"/>
          <a:ea typeface="Osaka" charset="0"/>
          <a:cs typeface="Osaka"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a:extLst>
              <a:ext uri="{FF2B5EF4-FFF2-40B4-BE49-F238E27FC236}">
                <a16:creationId xmlns:a16="http://schemas.microsoft.com/office/drawing/2014/main" id="{068AB6D8-82CC-1246-BC10-C1A784533FB0}"/>
              </a:ext>
            </a:extLst>
          </p:cNvPr>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ctr" anchorCtr="0" compatLnSpc="1">
            <a:prstTxWarp prst="textNoShape">
              <a:avLst/>
            </a:prstTxWarp>
          </a:bodyPr>
          <a:lstStyle/>
          <a:p>
            <a:pPr lvl="0"/>
            <a:r>
              <a:rPr lang="en-GB" altLang="en-US"/>
              <a:t>Click to edit the title text format</a:t>
            </a:r>
          </a:p>
        </p:txBody>
      </p:sp>
      <p:sp>
        <p:nvSpPr>
          <p:cNvPr id="1026" name="Rectangle 2">
            <a:extLst>
              <a:ext uri="{FF2B5EF4-FFF2-40B4-BE49-F238E27FC236}">
                <a16:creationId xmlns:a16="http://schemas.microsoft.com/office/drawing/2014/main" id="{D5512472-E542-5A49-97C4-F9C4515B6B23}"/>
              </a:ext>
            </a:extLst>
          </p:cNvPr>
          <p:cNvSpPr>
            <a:spLocks noGrp="1" noChangeArrowheads="1"/>
          </p:cNvSpPr>
          <p:nvPr>
            <p:ph type="body" idx="1"/>
          </p:nvPr>
        </p:nvSpPr>
        <p:spPr bwMode="auto">
          <a:xfrm>
            <a:off x="321508" y="1125324"/>
            <a:ext cx="5786028" cy="318171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p>
            <a:pPr lvl="0"/>
            <a:r>
              <a:rPr lang="en-GB" altLang="en-US"/>
              <a:t>Click to edit the outline text format</a:t>
            </a:r>
          </a:p>
          <a:p>
            <a:pPr lvl="1"/>
            <a:r>
              <a:rPr lang="en-GB" altLang="en-US"/>
              <a:t>Second Outline Level</a:t>
            </a:r>
          </a:p>
          <a:p>
            <a:pPr lvl="2"/>
            <a:r>
              <a:rPr lang="en-GB" altLang="en-US"/>
              <a:t>Third Outline Level</a:t>
            </a:r>
          </a:p>
          <a:p>
            <a:pPr lvl="3"/>
            <a:r>
              <a:rPr lang="en-GB" altLang="en-US"/>
              <a:t>Fourth Outline Level</a:t>
            </a:r>
          </a:p>
          <a:p>
            <a:pPr lvl="4"/>
            <a:r>
              <a:rPr lang="en-GB" altLang="en-US"/>
              <a:t>Fifth Outline Level</a:t>
            </a:r>
          </a:p>
          <a:p>
            <a:pPr lvl="4"/>
            <a:r>
              <a:rPr lang="en-GB" altLang="en-US"/>
              <a:t>Sixth Outline Level</a:t>
            </a:r>
          </a:p>
          <a:p>
            <a:pPr lvl="4"/>
            <a:r>
              <a:rPr lang="en-GB" altLang="en-US"/>
              <a:t>Seventh Outline Level</a:t>
            </a:r>
          </a:p>
        </p:txBody>
      </p:sp>
      <p:sp>
        <p:nvSpPr>
          <p:cNvPr id="1027" name="Rectangle 3">
            <a:extLst>
              <a:ext uri="{FF2B5EF4-FFF2-40B4-BE49-F238E27FC236}">
                <a16:creationId xmlns:a16="http://schemas.microsoft.com/office/drawing/2014/main" id="{6E65D9DB-E4D0-2F4D-9074-0769D1780ABE}"/>
              </a:ext>
            </a:extLst>
          </p:cNvPr>
          <p:cNvSpPr>
            <a:spLocks noGrp="1" noChangeArrowheads="1"/>
          </p:cNvSpPr>
          <p:nvPr>
            <p:ph type="dt"/>
          </p:nvPr>
        </p:nvSpPr>
        <p:spPr bwMode="auto">
          <a:xfrm>
            <a:off x="321508" y="4391889"/>
            <a:ext cx="1499255"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a:solidFill>
                  <a:srgbClr val="000000"/>
                </a:solidFill>
                <a:ea typeface="+mn-ea"/>
                <a:cs typeface="+mn-cs"/>
              </a:defRPr>
            </a:lvl1pPr>
          </a:lstStyle>
          <a:p>
            <a:endParaRPr lang="en-US" altLang="en-US"/>
          </a:p>
        </p:txBody>
      </p:sp>
      <p:sp>
        <p:nvSpPr>
          <p:cNvPr id="1028" name="Rectangle 4">
            <a:extLst>
              <a:ext uri="{FF2B5EF4-FFF2-40B4-BE49-F238E27FC236}">
                <a16:creationId xmlns:a16="http://schemas.microsoft.com/office/drawing/2014/main" id="{4F2E4888-5012-C64C-BC54-9925A070DEF5}"/>
              </a:ext>
            </a:extLst>
          </p:cNvPr>
          <p:cNvSpPr>
            <a:spLocks noGrp="1" noChangeArrowheads="1"/>
          </p:cNvSpPr>
          <p:nvPr>
            <p:ph type="ftr"/>
          </p:nvPr>
        </p:nvSpPr>
        <p:spPr bwMode="auto">
          <a:xfrm>
            <a:off x="2196972" y="4391889"/>
            <a:ext cx="2035101"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a:solidFill>
                  <a:srgbClr val="000000"/>
                </a:solidFill>
                <a:ea typeface="+mn-ea"/>
                <a:cs typeface="+mn-cs"/>
              </a:defRPr>
            </a:lvl1pPr>
          </a:lstStyle>
          <a:p>
            <a:endParaRPr lang="en-US" altLang="en-US"/>
          </a:p>
        </p:txBody>
      </p:sp>
      <p:sp>
        <p:nvSpPr>
          <p:cNvPr id="1029" name="Rectangle 5">
            <a:extLst>
              <a:ext uri="{FF2B5EF4-FFF2-40B4-BE49-F238E27FC236}">
                <a16:creationId xmlns:a16="http://schemas.microsoft.com/office/drawing/2014/main" id="{478525AF-50CD-3D4C-B6C0-83A4B1E29316}"/>
              </a:ext>
            </a:extLst>
          </p:cNvPr>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a:solidFill>
                  <a:srgbClr val="000000"/>
                </a:solidFill>
                <a:ea typeface="+mn-ea"/>
                <a:cs typeface="+mn-cs"/>
              </a:defRPr>
            </a:lvl1pPr>
          </a:lstStyle>
          <a:p>
            <a:fld id="{C6172E05-3826-274F-9A1F-60BFEEBE175E}" type="slidenum">
              <a:rPr lang="en-US" altLang="en-US"/>
              <a:pPr/>
              <a:t>‹#›</a:t>
            </a:fld>
            <a:endParaRPr lang="en-US" altLang="en-US"/>
          </a:p>
        </p:txBody>
      </p:sp>
    </p:spTree>
    <p:extLst>
      <p:ext uri="{BB962C8B-B14F-4D97-AF65-F5344CB8AC3E}">
        <p14:creationId xmlns:p14="http://schemas.microsoft.com/office/powerpoint/2010/main" val="891954150"/>
      </p:ext>
    </p:extLst>
  </p:cSld>
  <p:clrMap bg1="lt1" tx1="dk1" bg2="lt2" tx2="dk2" accent1="accent1" accent2="accent2" accent3="accent3" accent4="accent4" accent5="accent5" accent6="accent6" hlink="hlink" folHlink="folHlink"/>
  <p:sldLayoutIdLst>
    <p:sldLayoutId id="2147486717" r:id="rId1"/>
    <p:sldLayoutId id="2147486718" r:id="rId2"/>
    <p:sldLayoutId id="2147486719" r:id="rId3"/>
    <p:sldLayoutId id="2147486720" r:id="rId4"/>
    <p:sldLayoutId id="2147486721" r:id="rId5"/>
    <p:sldLayoutId id="2147486722" r:id="rId6"/>
    <p:sldLayoutId id="2147486723" r:id="rId7"/>
    <p:sldLayoutId id="2147486724" r:id="rId8"/>
    <p:sldLayoutId id="2147486725" r:id="rId9"/>
    <p:sldLayoutId id="2147486726" r:id="rId10"/>
    <p:sldLayoutId id="2147486727" r:id="rId11"/>
  </p:sldLayoutIdLst>
  <p:txStyles>
    <p:titleStyle>
      <a:lvl1pPr algn="ctr" defTabSz="321503" rtl="0" fontAlgn="base">
        <a:spcBef>
          <a:spcPct val="0"/>
        </a:spcBef>
        <a:spcAft>
          <a:spcPct val="0"/>
        </a:spcAft>
        <a:buClr>
          <a:srgbClr val="000000"/>
        </a:buClr>
        <a:buSzPct val="100000"/>
        <a:buFont typeface="Times New Roman" panose="02020603050405020304" pitchFamily="18" charset="0"/>
        <a:defRPr sz="3094" kern="1200">
          <a:solidFill>
            <a:srgbClr val="000000"/>
          </a:solidFill>
          <a:latin typeface="+mj-lt"/>
          <a:ea typeface="+mj-ea"/>
          <a:cs typeface="+mj-cs"/>
        </a:defRPr>
      </a:lvl1pPr>
      <a:lvl2pPr marL="522442" indent="-200939"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2pPr>
      <a:lvl3pPr marL="803758"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3pPr>
      <a:lvl4pPr marL="1125261"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4pPr>
      <a:lvl5pPr marL="1446764"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5pPr>
      <a:lvl6pPr marL="1768267"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6pPr>
      <a:lvl7pPr marL="2089770"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7pPr>
      <a:lvl8pPr marL="2411273"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8pPr>
      <a:lvl9pPr marL="2732776"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9pPr>
    </p:titleStyle>
    <p:bodyStyle>
      <a:lvl1pPr marL="241127" indent="-241127" algn="l" defTabSz="321503" rtl="0" fontAlgn="base">
        <a:spcBef>
          <a:spcPts val="563"/>
        </a:spcBef>
        <a:spcAft>
          <a:spcPct val="0"/>
        </a:spcAft>
        <a:buClr>
          <a:srgbClr val="000000"/>
        </a:buClr>
        <a:buSzPct val="100000"/>
        <a:buFont typeface="Times New Roman" panose="02020603050405020304" pitchFamily="18" charset="0"/>
        <a:defRPr sz="2250" kern="1200">
          <a:solidFill>
            <a:srgbClr val="000000"/>
          </a:solidFill>
          <a:latin typeface="+mn-lt"/>
          <a:ea typeface="+mn-ea"/>
          <a:cs typeface="+mn-cs"/>
        </a:defRPr>
      </a:lvl1pPr>
      <a:lvl2pPr marL="522442" indent="-200939" algn="l" defTabSz="321503" rtl="0" fontAlgn="base">
        <a:spcBef>
          <a:spcPts val="492"/>
        </a:spcBef>
        <a:spcAft>
          <a:spcPct val="0"/>
        </a:spcAft>
        <a:buClr>
          <a:srgbClr val="000000"/>
        </a:buClr>
        <a:buSzPct val="100000"/>
        <a:buFont typeface="Times New Roman" panose="02020603050405020304" pitchFamily="18" charset="0"/>
        <a:defRPr sz="1969" kern="1200">
          <a:solidFill>
            <a:srgbClr val="000000"/>
          </a:solidFill>
          <a:latin typeface="+mn-lt"/>
          <a:ea typeface="+mn-ea"/>
          <a:cs typeface="+mn-cs"/>
        </a:defRPr>
      </a:lvl2pPr>
      <a:lvl3pPr marL="803758" indent="-160752" algn="l" defTabSz="321503" rtl="0" fontAlgn="base">
        <a:spcBef>
          <a:spcPts val="422"/>
        </a:spcBef>
        <a:spcAft>
          <a:spcPct val="0"/>
        </a:spcAft>
        <a:buClr>
          <a:srgbClr val="000000"/>
        </a:buClr>
        <a:buSzPct val="100000"/>
        <a:buFont typeface="Times New Roman" panose="02020603050405020304" pitchFamily="18" charset="0"/>
        <a:defRPr sz="1688" kern="1200">
          <a:solidFill>
            <a:srgbClr val="000000"/>
          </a:solidFill>
          <a:latin typeface="+mn-lt"/>
          <a:ea typeface="+mn-ea"/>
          <a:cs typeface="+mn-cs"/>
        </a:defRPr>
      </a:lvl3pPr>
      <a:lvl4pPr marL="1125261" indent="-160752" algn="l" defTabSz="321503" rtl="0" fontAlgn="base">
        <a:spcBef>
          <a:spcPts val="352"/>
        </a:spcBef>
        <a:spcAft>
          <a:spcPct val="0"/>
        </a:spcAft>
        <a:buClr>
          <a:srgbClr val="000000"/>
        </a:buClr>
        <a:buSzPct val="100000"/>
        <a:buFont typeface="Times New Roman" panose="02020603050405020304" pitchFamily="18" charset="0"/>
        <a:defRPr sz="1406" kern="1200">
          <a:solidFill>
            <a:srgbClr val="000000"/>
          </a:solidFill>
          <a:latin typeface="+mn-lt"/>
          <a:ea typeface="+mn-ea"/>
          <a:cs typeface="+mn-cs"/>
        </a:defRPr>
      </a:lvl4pPr>
      <a:lvl5pPr marL="1446764" indent="-160752" algn="l" defTabSz="321503" rtl="0" fontAlgn="base">
        <a:spcBef>
          <a:spcPts val="352"/>
        </a:spcBef>
        <a:spcAft>
          <a:spcPct val="0"/>
        </a:spcAft>
        <a:buClr>
          <a:srgbClr val="000000"/>
        </a:buClr>
        <a:buSzPct val="100000"/>
        <a:buFont typeface="Times New Roman" panose="02020603050405020304" pitchFamily="18" charset="0"/>
        <a:defRPr sz="1406" kern="1200">
          <a:solidFill>
            <a:srgbClr val="000000"/>
          </a:solidFill>
          <a:latin typeface="+mn-lt"/>
          <a:ea typeface="+mn-ea"/>
          <a:cs typeface="+mn-cs"/>
        </a:defRPr>
      </a:lvl5pPr>
      <a:lvl6pPr marL="1768267"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6pPr>
      <a:lvl7pPr marL="2089770"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7pPr>
      <a:lvl8pPr marL="2411273"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8pPr>
      <a:lvl9pPr marL="2732776"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9pPr>
    </p:bodyStyle>
    <p:otherStyle>
      <a:defPPr>
        <a:defRPr lang="en-US"/>
      </a:defPPr>
      <a:lvl1pPr marL="0" algn="l" defTabSz="643006" rtl="0" eaLnBrk="1" latinLnBrk="0" hangingPunct="1">
        <a:defRPr sz="1266" kern="1200">
          <a:solidFill>
            <a:schemeClr val="tx1"/>
          </a:solidFill>
          <a:latin typeface="+mn-lt"/>
          <a:ea typeface="+mn-ea"/>
          <a:cs typeface="+mn-cs"/>
        </a:defRPr>
      </a:lvl1pPr>
      <a:lvl2pPr marL="321503" algn="l" defTabSz="643006" rtl="0" eaLnBrk="1" latinLnBrk="0" hangingPunct="1">
        <a:defRPr sz="1266" kern="1200">
          <a:solidFill>
            <a:schemeClr val="tx1"/>
          </a:solidFill>
          <a:latin typeface="+mn-lt"/>
          <a:ea typeface="+mn-ea"/>
          <a:cs typeface="+mn-cs"/>
        </a:defRPr>
      </a:lvl2pPr>
      <a:lvl3pPr marL="643006" algn="l" defTabSz="643006" rtl="0" eaLnBrk="1" latinLnBrk="0" hangingPunct="1">
        <a:defRPr sz="1266" kern="1200">
          <a:solidFill>
            <a:schemeClr val="tx1"/>
          </a:solidFill>
          <a:latin typeface="+mn-lt"/>
          <a:ea typeface="+mn-ea"/>
          <a:cs typeface="+mn-cs"/>
        </a:defRPr>
      </a:lvl3pPr>
      <a:lvl4pPr marL="964509" algn="l" defTabSz="643006" rtl="0" eaLnBrk="1" latinLnBrk="0" hangingPunct="1">
        <a:defRPr sz="1266" kern="1200">
          <a:solidFill>
            <a:schemeClr val="tx1"/>
          </a:solidFill>
          <a:latin typeface="+mn-lt"/>
          <a:ea typeface="+mn-ea"/>
          <a:cs typeface="+mn-cs"/>
        </a:defRPr>
      </a:lvl4pPr>
      <a:lvl5pPr marL="1286012" algn="l" defTabSz="643006" rtl="0" eaLnBrk="1" latinLnBrk="0" hangingPunct="1">
        <a:defRPr sz="1266" kern="1200">
          <a:solidFill>
            <a:schemeClr val="tx1"/>
          </a:solidFill>
          <a:latin typeface="+mn-lt"/>
          <a:ea typeface="+mn-ea"/>
          <a:cs typeface="+mn-cs"/>
        </a:defRPr>
      </a:lvl5pPr>
      <a:lvl6pPr marL="1607515" algn="l" defTabSz="643006" rtl="0" eaLnBrk="1" latinLnBrk="0" hangingPunct="1">
        <a:defRPr sz="1266" kern="1200">
          <a:solidFill>
            <a:schemeClr val="tx1"/>
          </a:solidFill>
          <a:latin typeface="+mn-lt"/>
          <a:ea typeface="+mn-ea"/>
          <a:cs typeface="+mn-cs"/>
        </a:defRPr>
      </a:lvl6pPr>
      <a:lvl7pPr marL="1929018" algn="l" defTabSz="643006" rtl="0" eaLnBrk="1" latinLnBrk="0" hangingPunct="1">
        <a:defRPr sz="1266" kern="1200">
          <a:solidFill>
            <a:schemeClr val="tx1"/>
          </a:solidFill>
          <a:latin typeface="+mn-lt"/>
          <a:ea typeface="+mn-ea"/>
          <a:cs typeface="+mn-cs"/>
        </a:defRPr>
      </a:lvl7pPr>
      <a:lvl8pPr marL="2250521" algn="l" defTabSz="643006" rtl="0" eaLnBrk="1" latinLnBrk="0" hangingPunct="1">
        <a:defRPr sz="1266" kern="1200">
          <a:solidFill>
            <a:schemeClr val="tx1"/>
          </a:solidFill>
          <a:latin typeface="+mn-lt"/>
          <a:ea typeface="+mn-ea"/>
          <a:cs typeface="+mn-cs"/>
        </a:defRPr>
      </a:lvl8pPr>
      <a:lvl9pPr marL="2572024" algn="l" defTabSz="643006" rtl="0" eaLnBrk="1" latinLnBrk="0" hangingPunct="1">
        <a:defRPr sz="1266" kern="1200">
          <a:solidFill>
            <a:schemeClr val="tx1"/>
          </a:solidFill>
          <a:latin typeface="+mn-lt"/>
          <a:ea typeface="+mn-ea"/>
          <a:cs typeface="+mn-cs"/>
        </a:defRPr>
      </a:lvl9pPr>
    </p:otherStyle>
  </p:txStyles>
</p:sldMaster>
</file>

<file path=ppt/slideMasters/slideMaster11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0898"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08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6883372E-E1F9-2148-BE6B-AE8F30AAF39D}" type="slidenum">
              <a:rPr lang="en-US"/>
              <a:pPr>
                <a:defRPr/>
              </a:pPr>
              <a:t>‹#›</a:t>
            </a:fld>
            <a:endParaRPr lang="en-US"/>
          </a:p>
        </p:txBody>
      </p:sp>
    </p:spTree>
    <p:extLst>
      <p:ext uri="{BB962C8B-B14F-4D97-AF65-F5344CB8AC3E}">
        <p14:creationId xmlns:p14="http://schemas.microsoft.com/office/powerpoint/2010/main" val="500373236"/>
      </p:ext>
    </p:extLst>
  </p:cSld>
  <p:clrMap bg1="lt1" tx1="dk1" bg2="lt2" tx2="dk2" accent1="accent1" accent2="accent2" accent3="accent3" accent4="accent4" accent5="accent5" accent6="accent6" hlink="hlink" folHlink="folHlink"/>
  <p:sldLayoutIdLst>
    <p:sldLayoutId id="2147486729" r:id="rId1"/>
    <p:sldLayoutId id="2147486730" r:id="rId2"/>
    <p:sldLayoutId id="2147486731" r:id="rId3"/>
    <p:sldLayoutId id="2147486732" r:id="rId4"/>
    <p:sldLayoutId id="2147486733" r:id="rId5"/>
    <p:sldLayoutId id="2147486734" r:id="rId6"/>
    <p:sldLayoutId id="2147486735" r:id="rId7"/>
    <p:sldLayoutId id="2147486736" r:id="rId8"/>
    <p:sldLayoutId id="2147486737" r:id="rId9"/>
    <p:sldLayoutId id="2147486738" r:id="rId10"/>
    <p:sldLayoutId id="2147486739" r:id="rId11"/>
    <p:sldLayoutId id="2147486740" r:id="rId12"/>
    <p:sldLayoutId id="2147486741"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757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a:defRPr/>
            </a:pPr>
            <a:endParaRPr lang="en-US">
              <a:solidFill>
                <a:srgbClr val="000000"/>
              </a:solidFill>
            </a:endParaRPr>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a:defRPr/>
            </a:pPr>
            <a:endParaRPr lang="en-US">
              <a:solidFill>
                <a:srgbClr val="000000"/>
              </a:solidFill>
            </a:endParaRPr>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ea typeface="MS PGothic" charset="0"/>
                <a:cs typeface="MS PGothic" charset="0"/>
              </a:defRPr>
            </a:lvl1pPr>
          </a:lstStyle>
          <a:p>
            <a:pPr>
              <a:defRPr/>
            </a:pPr>
            <a:fld id="{A31E5F00-BB11-4A42-9D56-5146592E238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914410598"/>
      </p:ext>
    </p:extLst>
  </p:cSld>
  <p:clrMap bg1="lt1" tx1="dk1" bg2="lt2" tx2="dk2" accent1="accent1" accent2="accent2" accent3="accent3" accent4="accent4" accent5="accent5" accent6="accent6" hlink="hlink" folHlink="folHlink"/>
  <p:sldLayoutIdLst>
    <p:sldLayoutId id="2147486743" r:id="rId1"/>
    <p:sldLayoutId id="2147486744" r:id="rId2"/>
    <p:sldLayoutId id="2147486745" r:id="rId3"/>
    <p:sldLayoutId id="2147486746" r:id="rId4"/>
    <p:sldLayoutId id="2147486747" r:id="rId5"/>
    <p:sldLayoutId id="2147486748" r:id="rId6"/>
    <p:sldLayoutId id="2147486749" r:id="rId7"/>
    <p:sldLayoutId id="2147486750" r:id="rId8"/>
    <p:sldLayoutId id="2147486751" r:id="rId9"/>
    <p:sldLayoutId id="2147486752" r:id="rId10"/>
    <p:sldLayoutId id="2147486753" r:id="rId11"/>
    <p:sldLayoutId id="2147486754"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900">
                <a:solidFill>
                  <a:srgbClr val="FFA27C"/>
                </a:solidFill>
                <a:latin typeface="Arial"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a:defRPr/>
                </a:pPr>
                <a:endParaRPr lang="en-US" sz="900">
                  <a:solidFill>
                    <a:srgbClr val="FFA27C"/>
                  </a:solidFill>
                  <a:latin typeface="Arial" pitchFamily="-107"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900">
                  <a:solidFill>
                    <a:srgbClr val="FFA27C"/>
                  </a:solidFill>
                  <a:latin typeface="Arial"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900">
                  <a:solidFill>
                    <a:srgbClr val="FFA27C"/>
                  </a:solidFill>
                  <a:latin typeface="Arial"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900">
                  <a:solidFill>
                    <a:srgbClr val="FFA27C"/>
                  </a:solidFill>
                  <a:latin typeface="Arial" charset="0"/>
                  <a:ea typeface="ＭＳ Ｐゴシック" charset="0"/>
                  <a:cs typeface="ＭＳ Ｐゴシック" charset="0"/>
                </a:endParaRPr>
              </a:p>
            </p:txBody>
          </p:sp>
        </p:grpSp>
      </p:grpSp>
      <p:sp>
        <p:nvSpPr>
          <p:cNvPr id="1027" name="Text Box 34"/>
          <p:cNvSpPr txBox="1">
            <a:spLocks noChangeArrowheads="1"/>
          </p:cNvSpPr>
          <p:nvPr userDrawn="1"/>
        </p:nvSpPr>
        <p:spPr bwMode="auto">
          <a:xfrm>
            <a:off x="282575" y="6519863"/>
            <a:ext cx="9969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900">
                <a:solidFill>
                  <a:srgbClr val="FFA27C"/>
                </a:solidFill>
                <a:latin typeface="Arial" charset="0"/>
                <a:ea typeface="ＭＳ Ｐゴシック" charset="0"/>
                <a:cs typeface="ＭＳ Ｐゴシック" charset="0"/>
              </a:defRPr>
            </a:lvl1pPr>
            <a:lvl2pPr marL="742950" indent="-285750">
              <a:defRPr sz="900">
                <a:solidFill>
                  <a:srgbClr val="FFA27C"/>
                </a:solidFill>
                <a:latin typeface="Arial" charset="0"/>
                <a:ea typeface="ＭＳ Ｐゴシック" charset="0"/>
              </a:defRPr>
            </a:lvl2pPr>
            <a:lvl3pPr marL="1143000" indent="-228600">
              <a:defRPr sz="900">
                <a:solidFill>
                  <a:srgbClr val="FFA27C"/>
                </a:solidFill>
                <a:latin typeface="Arial" charset="0"/>
                <a:ea typeface="ＭＳ Ｐゴシック" charset="0"/>
              </a:defRPr>
            </a:lvl3pPr>
            <a:lvl4pPr marL="1600200" indent="-228600">
              <a:defRPr sz="900">
                <a:solidFill>
                  <a:srgbClr val="FFA27C"/>
                </a:solidFill>
                <a:latin typeface="Arial" charset="0"/>
                <a:ea typeface="ＭＳ Ｐゴシック" charset="0"/>
              </a:defRPr>
            </a:lvl4pPr>
            <a:lvl5pPr marL="2057400" indent="-228600">
              <a:defRPr sz="900">
                <a:solidFill>
                  <a:srgbClr val="FFA27C"/>
                </a:solidFill>
                <a:latin typeface="Arial" charset="0"/>
                <a:ea typeface="ＭＳ Ｐゴシック" charset="0"/>
              </a:defRPr>
            </a:lvl5pPr>
            <a:lvl6pPr marL="2514600" indent="-228600" algn="ctr" eaLnBrk="0" fontAlgn="base" hangingPunct="0">
              <a:spcBef>
                <a:spcPct val="0"/>
              </a:spcBef>
              <a:spcAft>
                <a:spcPct val="0"/>
              </a:spcAft>
              <a:defRPr sz="900">
                <a:solidFill>
                  <a:srgbClr val="FFA27C"/>
                </a:solidFill>
                <a:latin typeface="Arial" charset="0"/>
                <a:ea typeface="ＭＳ Ｐゴシック" charset="0"/>
              </a:defRPr>
            </a:lvl6pPr>
            <a:lvl7pPr marL="2971800" indent="-228600" algn="ctr" eaLnBrk="0" fontAlgn="base" hangingPunct="0">
              <a:spcBef>
                <a:spcPct val="0"/>
              </a:spcBef>
              <a:spcAft>
                <a:spcPct val="0"/>
              </a:spcAft>
              <a:defRPr sz="900">
                <a:solidFill>
                  <a:srgbClr val="FFA27C"/>
                </a:solidFill>
                <a:latin typeface="Arial" charset="0"/>
                <a:ea typeface="ＭＳ Ｐゴシック" charset="0"/>
              </a:defRPr>
            </a:lvl7pPr>
            <a:lvl8pPr marL="3429000" indent="-228600" algn="ctr" eaLnBrk="0" fontAlgn="base" hangingPunct="0">
              <a:spcBef>
                <a:spcPct val="0"/>
              </a:spcBef>
              <a:spcAft>
                <a:spcPct val="0"/>
              </a:spcAft>
              <a:defRPr sz="900">
                <a:solidFill>
                  <a:srgbClr val="FFA27C"/>
                </a:solidFill>
                <a:latin typeface="Arial" charset="0"/>
                <a:ea typeface="ＭＳ Ｐゴシック" charset="0"/>
              </a:defRPr>
            </a:lvl8pPr>
            <a:lvl9pPr marL="3886200" indent="-228600" algn="ctr" eaLnBrk="0" fontAlgn="base" hangingPunct="0">
              <a:spcBef>
                <a:spcPct val="0"/>
              </a:spcBef>
              <a:spcAft>
                <a:spcPct val="0"/>
              </a:spcAft>
              <a:defRPr sz="900">
                <a:solidFill>
                  <a:srgbClr val="FFA27C"/>
                </a:solidFill>
                <a:latin typeface="Arial" charset="0"/>
                <a:ea typeface="ＭＳ Ｐゴシック" charset="0"/>
              </a:defRPr>
            </a:lvl9pPr>
          </a:lstStyle>
          <a:p>
            <a:pPr algn="ctr">
              <a:spcBef>
                <a:spcPct val="50000"/>
              </a:spcBef>
              <a:defRPr/>
            </a:pPr>
            <a:r>
              <a:rPr lang="en-US" sz="1000" b="1">
                <a:solidFill>
                  <a:srgbClr val="FFFFFF"/>
                </a:solidFill>
              </a:rPr>
              <a:t>©2006 TBBMI</a:t>
            </a:r>
          </a:p>
        </p:txBody>
      </p:sp>
      <p:sp>
        <p:nvSpPr>
          <p:cNvPr id="300036" name="Rectangle 35"/>
          <p:cNvSpPr>
            <a:spLocks noChangeArrowheads="1"/>
          </p:cNvSpPr>
          <p:nvPr userDrawn="1"/>
        </p:nvSpPr>
        <p:spPr bwMode="auto">
          <a:xfrm>
            <a:off x="7602538" y="6519863"/>
            <a:ext cx="647700" cy="24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p>
            <a:pPr algn="ctr"/>
            <a:r>
              <a:rPr lang="en-US" sz="1000" b="1">
                <a:solidFill>
                  <a:srgbClr val="FFFFFF"/>
                </a:solidFill>
                <a:latin typeface="Arial" charset="0"/>
                <a:ea typeface="ＭＳ Ｐゴシック" charset="0"/>
                <a:cs typeface="Arial" charset="0"/>
              </a:rPr>
              <a:t>9.65.01.</a:t>
            </a:r>
          </a:p>
        </p:txBody>
      </p:sp>
    </p:spTree>
    <p:extLst>
      <p:ext uri="{BB962C8B-B14F-4D97-AF65-F5344CB8AC3E}">
        <p14:creationId xmlns:p14="http://schemas.microsoft.com/office/powerpoint/2010/main" val="795904008"/>
      </p:ext>
    </p:extLst>
  </p:cSld>
  <p:clrMap bg1="dk2" tx1="lt1" bg2="dk1" tx2="lt2" accent1="accent1" accent2="accent2" accent3="accent3" accent4="accent4" accent5="accent5" accent6="accent6" hlink="hlink" folHlink="folHlink"/>
  <p:sldLayoutIdLst>
    <p:sldLayoutId id="2147486756" r:id="rId1"/>
    <p:sldLayoutId id="2147486757" r:id="rId2"/>
    <p:sldLayoutId id="2147486758" r:id="rId3"/>
    <p:sldLayoutId id="2147486759" r:id="rId4"/>
    <p:sldLayoutId id="2147486760" r:id="rId5"/>
    <p:sldLayoutId id="2147486761" r:id="rId6"/>
    <p:sldLayoutId id="2147486762" r:id="rId7"/>
    <p:sldLayoutId id="2147486763" r:id="rId8"/>
    <p:sldLayoutId id="2147486764" r:id="rId9"/>
    <p:sldLayoutId id="2147486765" r:id="rId10"/>
    <p:sldLayoutId id="2147486766" r:id="rId11"/>
    <p:sldLayoutId id="2147486767"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806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lvl1pPr>
          </a:lstStyle>
          <a:p>
            <a:pPr>
              <a:defRPr/>
            </a:pPr>
            <a:endParaRPr lang="en-US">
              <a:solidFill>
                <a:srgbClr val="000000"/>
              </a:solidFill>
              <a:latin typeface="Arial" charset="0"/>
              <a:ea typeface="ＭＳ Ｐゴシック" charset="0"/>
              <a:cs typeface="ＭＳ Ｐゴシック" charset="0"/>
            </a:endParaRPr>
          </a:p>
        </p:txBody>
      </p:sp>
      <p:sp>
        <p:nvSpPr>
          <p:cNvPr id="11269"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lvl1pPr>
          </a:lstStyle>
          <a:p>
            <a:pPr>
              <a:defRPr/>
            </a:pPr>
            <a:endParaRPr lang="en-US">
              <a:solidFill>
                <a:srgbClr val="000000"/>
              </a:solidFill>
              <a:latin typeface="Arial" charset="0"/>
              <a:ea typeface="ＭＳ Ｐゴシック" charset="0"/>
              <a:cs typeface="ＭＳ Ｐゴシック" charset="0"/>
            </a:endParaRPr>
          </a:p>
        </p:txBody>
      </p:sp>
      <p:sp>
        <p:nvSpPr>
          <p:cNvPr id="1127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lvl1pPr>
          </a:lstStyle>
          <a:p>
            <a:pPr>
              <a:defRPr/>
            </a:pPr>
            <a:fld id="{5D83133C-747C-6747-A320-323F826E93BD}" type="slidenum">
              <a:rPr lang="en-US">
                <a:solidFill>
                  <a:srgbClr val="000000"/>
                </a:solidFill>
                <a:latin typeface="Arial" charset="0"/>
                <a:ea typeface="ＭＳ Ｐゴシック" charset="0"/>
                <a:cs typeface="ＭＳ Ｐゴシック" charset="0"/>
              </a:rPr>
              <a:pPr>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635392961"/>
      </p:ext>
    </p:extLst>
  </p:cSld>
  <p:clrMap bg1="lt1" tx1="dk1" bg2="lt2" tx2="dk2" accent1="accent1" accent2="accent2" accent3="accent3" accent4="accent4" accent5="accent5" accent6="accent6" hlink="hlink" folHlink="folHlink"/>
  <p:sldLayoutIdLst>
    <p:sldLayoutId id="2147486769" r:id="rId1"/>
    <p:sldLayoutId id="2147486770" r:id="rId2"/>
    <p:sldLayoutId id="2147486771" r:id="rId3"/>
    <p:sldLayoutId id="2147486772" r:id="rId4"/>
    <p:sldLayoutId id="2147486773" r:id="rId5"/>
    <p:sldLayoutId id="2147486774" r:id="rId6"/>
    <p:sldLayoutId id="2147486775" r:id="rId7"/>
    <p:sldLayoutId id="2147486776" r:id="rId8"/>
    <p:sldLayoutId id="2147486777" r:id="rId9"/>
    <p:sldLayoutId id="2147486778" r:id="rId10"/>
    <p:sldLayoutId id="2147486779"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9554"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7955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latin typeface="Arial" pitchFamily="-112" charset="0"/>
                <a:ea typeface="+mn-ea"/>
                <a:cs typeface="+mn-cs"/>
              </a:defRPr>
            </a:lvl1pPr>
          </a:lstStyle>
          <a:p>
            <a:pPr defTabSz="914400" fontAlgn="base">
              <a:spcBef>
                <a:spcPct val="0"/>
              </a:spcBef>
              <a:spcAft>
                <a:spcPct val="0"/>
              </a:spcAft>
              <a:defRPr/>
            </a:pPr>
            <a:endParaRPr lang="en-US">
              <a:solidFill>
                <a:srgbClr val="000000"/>
              </a:solidFill>
              <a:ea typeface="Osaka"/>
              <a:cs typeface="Osaka"/>
            </a:endParaRPr>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latin typeface="Arial" pitchFamily="-112" charset="0"/>
                <a:ea typeface="+mn-ea"/>
                <a:cs typeface="+mn-cs"/>
              </a:defRPr>
            </a:lvl1pPr>
          </a:lstStyle>
          <a:p>
            <a:pPr defTabSz="914400" fontAlgn="base">
              <a:spcBef>
                <a:spcPct val="0"/>
              </a:spcBef>
              <a:spcAft>
                <a:spcPct val="0"/>
              </a:spcAft>
              <a:defRPr/>
            </a:pPr>
            <a:endParaRPr lang="en-US">
              <a:solidFill>
                <a:srgbClr val="000000"/>
              </a:solidFill>
              <a:ea typeface="Osaka"/>
              <a:cs typeface="Osaka"/>
            </a:endParaRPr>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latin typeface="Arial" charset="0"/>
                <a:ea typeface="Osaka" charset="-128"/>
                <a:cs typeface="Osaka" charset="-128"/>
              </a:defRPr>
            </a:lvl1pPr>
          </a:lstStyle>
          <a:p>
            <a:pPr defTabSz="914400" fontAlgn="base">
              <a:spcBef>
                <a:spcPct val="0"/>
              </a:spcBef>
              <a:spcAft>
                <a:spcPct val="0"/>
              </a:spcAft>
              <a:defRPr/>
            </a:pPr>
            <a:fld id="{97F85D4B-202C-EE4D-B659-415DC71EC101}" type="slidenum">
              <a:rPr lang="en-US">
                <a:solidFill>
                  <a:srgbClr val="000000"/>
                </a:solidFill>
              </a:rPr>
              <a:pPr defTabSz="914400" fontAlgn="base">
                <a:spcBef>
                  <a:spcPct val="0"/>
                </a:spcBef>
                <a:spcAft>
                  <a:spcPct val="0"/>
                </a:spcAft>
                <a:defRPr/>
              </a:pPr>
              <a:t>‹#›</a:t>
            </a:fld>
            <a:endParaRPr lang="en-US">
              <a:solidFill>
                <a:srgbClr val="000000"/>
              </a:solidFill>
            </a:endParaRPr>
          </a:p>
        </p:txBody>
      </p:sp>
    </p:spTree>
    <p:extLst>
      <p:ext uri="{BB962C8B-B14F-4D97-AF65-F5344CB8AC3E}">
        <p14:creationId xmlns:p14="http://schemas.microsoft.com/office/powerpoint/2010/main" val="1530098373"/>
      </p:ext>
    </p:extLst>
  </p:cSld>
  <p:clrMap bg1="lt1" tx1="dk1" bg2="lt2" tx2="dk2" accent1="accent1" accent2="accent2" accent3="accent3" accent4="accent4" accent5="accent5" accent6="accent6" hlink="hlink" folHlink="folHlink"/>
  <p:sldLayoutIdLst>
    <p:sldLayoutId id="2147486781" r:id="rId1"/>
    <p:sldLayoutId id="2147486782" r:id="rId2"/>
    <p:sldLayoutId id="2147486783" r:id="rId3"/>
    <p:sldLayoutId id="2147486784" r:id="rId4"/>
    <p:sldLayoutId id="2147486785" r:id="rId5"/>
    <p:sldLayoutId id="2147486786" r:id="rId6"/>
    <p:sldLayoutId id="2147486787" r:id="rId7"/>
    <p:sldLayoutId id="2147486788" r:id="rId8"/>
    <p:sldLayoutId id="2147486789" r:id="rId9"/>
    <p:sldLayoutId id="2147486790" r:id="rId10"/>
    <p:sldLayoutId id="2147486791" r:id="rId11"/>
  </p:sldLayoutIdLst>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3730" name="Group 2"/>
          <p:cNvGrpSpPr>
            <a:grpSpLocks/>
          </p:cNvGrpSpPr>
          <p:nvPr/>
        </p:nvGrpSpPr>
        <p:grpSpPr bwMode="auto">
          <a:xfrm>
            <a:off x="685800" y="117475"/>
            <a:ext cx="8456613" cy="6738938"/>
            <a:chOff x="432" y="74"/>
            <a:chExt cx="5327" cy="4245"/>
          </a:xfrm>
        </p:grpSpPr>
        <p:sp>
          <p:nvSpPr>
            <p:cNvPr id="51208" name="Rectangle 3"/>
            <p:cNvSpPr>
              <a:spLocks noChangeArrowheads="1"/>
            </p:cNvSpPr>
            <p:nvPr/>
          </p:nvSpPr>
          <p:spPr bwMode="invGray">
            <a:xfrm>
              <a:off x="432" y="4176"/>
              <a:ext cx="2208" cy="143"/>
            </a:xfrm>
            <a:prstGeom prst="rect">
              <a:avLst/>
            </a:prstGeom>
            <a:solidFill>
              <a:schemeClr val="hlink"/>
            </a:solidFill>
            <a:ln w="9525">
              <a:noFill/>
              <a:miter lim="800000"/>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grpSp>
          <p:nvGrpSpPr>
            <p:cNvPr id="73737" name="Group 4"/>
            <p:cNvGrpSpPr>
              <a:grpSpLocks/>
            </p:cNvGrpSpPr>
            <p:nvPr/>
          </p:nvGrpSpPr>
          <p:grpSpPr bwMode="auto">
            <a:xfrm>
              <a:off x="2859" y="4250"/>
              <a:ext cx="2729" cy="41"/>
              <a:chOff x="2859" y="4250"/>
              <a:chExt cx="2729" cy="41"/>
            </a:xfrm>
          </p:grpSpPr>
          <p:sp>
            <p:nvSpPr>
              <p:cNvPr id="51214" name="Oval 5"/>
              <p:cNvSpPr>
                <a:spLocks noChangeArrowheads="1"/>
              </p:cNvSpPr>
              <p:nvPr/>
            </p:nvSpPr>
            <p:spPr bwMode="invGray">
              <a:xfrm>
                <a:off x="2859" y="4250"/>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15" name="Oval 6"/>
              <p:cNvSpPr>
                <a:spLocks noChangeArrowheads="1"/>
              </p:cNvSpPr>
              <p:nvPr/>
            </p:nvSpPr>
            <p:spPr bwMode="invGray">
              <a:xfrm>
                <a:off x="3243" y="4250"/>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16" name="Oval 7"/>
              <p:cNvSpPr>
                <a:spLocks noChangeArrowheads="1"/>
              </p:cNvSpPr>
              <p:nvPr/>
            </p:nvSpPr>
            <p:spPr bwMode="invGray">
              <a:xfrm>
                <a:off x="3627" y="4250"/>
                <a:ext cx="41"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17" name="Oval 8"/>
              <p:cNvSpPr>
                <a:spLocks noChangeArrowheads="1"/>
              </p:cNvSpPr>
              <p:nvPr/>
            </p:nvSpPr>
            <p:spPr bwMode="invGray">
              <a:xfrm>
                <a:off x="4011" y="4250"/>
                <a:ext cx="41"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18" name="Oval 9"/>
              <p:cNvSpPr>
                <a:spLocks noChangeArrowheads="1"/>
              </p:cNvSpPr>
              <p:nvPr/>
            </p:nvSpPr>
            <p:spPr bwMode="invGray">
              <a:xfrm>
                <a:off x="4395" y="4250"/>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19" name="Oval 10"/>
              <p:cNvSpPr>
                <a:spLocks noChangeArrowheads="1"/>
              </p:cNvSpPr>
              <p:nvPr/>
            </p:nvSpPr>
            <p:spPr bwMode="invGray">
              <a:xfrm>
                <a:off x="4779" y="4250"/>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20" name="Oval 11"/>
              <p:cNvSpPr>
                <a:spLocks noChangeArrowheads="1"/>
              </p:cNvSpPr>
              <p:nvPr/>
            </p:nvSpPr>
            <p:spPr bwMode="invGray">
              <a:xfrm>
                <a:off x="5163" y="4250"/>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21" name="Oval 12"/>
              <p:cNvSpPr>
                <a:spLocks noChangeArrowheads="1"/>
              </p:cNvSpPr>
              <p:nvPr/>
            </p:nvSpPr>
            <p:spPr bwMode="invGray">
              <a:xfrm>
                <a:off x="5547" y="4250"/>
                <a:ext cx="41"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grpSp>
        <p:sp>
          <p:nvSpPr>
            <p:cNvPr id="51210" name="Rectangle 13"/>
            <p:cNvSpPr>
              <a:spLocks noChangeArrowheads="1"/>
            </p:cNvSpPr>
            <p:nvPr/>
          </p:nvSpPr>
          <p:spPr bwMode="invGray">
            <a:xfrm>
              <a:off x="480" y="480"/>
              <a:ext cx="5279" cy="480"/>
            </a:xfrm>
            <a:prstGeom prst="rect">
              <a:avLst/>
            </a:prstGeom>
            <a:solidFill>
              <a:schemeClr val="hlink"/>
            </a:solidFill>
            <a:ln w="9525">
              <a:noFill/>
              <a:miter lim="800000"/>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11" name="Oval 14"/>
            <p:cNvSpPr>
              <a:spLocks noChangeArrowheads="1"/>
            </p:cNvSpPr>
            <p:nvPr/>
          </p:nvSpPr>
          <p:spPr bwMode="invGray">
            <a:xfrm>
              <a:off x="507" y="74"/>
              <a:ext cx="42" cy="42"/>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12" name="Oval 15"/>
            <p:cNvSpPr>
              <a:spLocks noChangeArrowheads="1"/>
            </p:cNvSpPr>
            <p:nvPr/>
          </p:nvSpPr>
          <p:spPr bwMode="invGray">
            <a:xfrm>
              <a:off x="507" y="219"/>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13" name="Oval 16"/>
            <p:cNvSpPr>
              <a:spLocks noChangeArrowheads="1"/>
            </p:cNvSpPr>
            <p:nvPr/>
          </p:nvSpPr>
          <p:spPr bwMode="invGray">
            <a:xfrm>
              <a:off x="507" y="362"/>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grpSp>
      <p:sp>
        <p:nvSpPr>
          <p:cNvPr id="73731" name="Rectangle 17"/>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73732" name="Rectangle 18"/>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6014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eaLnBrk="0" hangingPunct="0">
              <a:spcBef>
                <a:spcPct val="50000"/>
              </a:spcBef>
              <a:defRPr sz="1400">
                <a:latin typeface="Times New Roman" pitchFamily="-112" charset="0"/>
                <a:ea typeface="+mn-ea"/>
                <a:cs typeface="+mn-cs"/>
              </a:defRPr>
            </a:lvl1pPr>
          </a:lstStyle>
          <a:p>
            <a:pPr defTabSz="914400" fontAlgn="base">
              <a:spcAft>
                <a:spcPct val="0"/>
              </a:spcAft>
              <a:defRPr/>
            </a:pPr>
            <a:endParaRPr lang="en-US">
              <a:solidFill>
                <a:srgbClr val="FFFFFF"/>
              </a:solidFill>
            </a:endParaRPr>
          </a:p>
        </p:txBody>
      </p:sp>
      <p:sp>
        <p:nvSpPr>
          <p:cNvPr id="56014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eaLnBrk="0" hangingPunct="0">
              <a:spcBef>
                <a:spcPct val="50000"/>
              </a:spcBef>
              <a:defRPr sz="1400">
                <a:latin typeface="Times New Roman" pitchFamily="-112" charset="0"/>
                <a:ea typeface="+mn-ea"/>
                <a:cs typeface="+mn-cs"/>
              </a:defRPr>
            </a:lvl1pPr>
          </a:lstStyle>
          <a:p>
            <a:pPr defTabSz="914400" fontAlgn="base">
              <a:spcAft>
                <a:spcPct val="0"/>
              </a:spcAft>
              <a:defRPr/>
            </a:pPr>
            <a:endParaRPr lang="en-US">
              <a:solidFill>
                <a:srgbClr val="FFFFFF"/>
              </a:solidFill>
            </a:endParaRPr>
          </a:p>
        </p:txBody>
      </p:sp>
      <p:sp>
        <p:nvSpPr>
          <p:cNvPr id="56014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eaLnBrk="0" hangingPunct="0">
              <a:spcBef>
                <a:spcPct val="50000"/>
              </a:spcBef>
              <a:defRPr sz="1400"/>
            </a:lvl1pPr>
          </a:lstStyle>
          <a:p>
            <a:pPr defTabSz="914400" fontAlgn="base">
              <a:spcAft>
                <a:spcPct val="0"/>
              </a:spcAft>
              <a:defRPr/>
            </a:pPr>
            <a:fld id="{CE478EC6-59A0-8B46-A209-7238C1E4A507}" type="slidenum">
              <a:rPr lang="en-US">
                <a:solidFill>
                  <a:srgbClr val="FFFFFF"/>
                </a:solidFill>
                <a:latin typeface="Times New Roman" charset="0"/>
                <a:ea typeface="ＭＳ Ｐゴシック" charset="-128"/>
                <a:cs typeface="ＭＳ Ｐゴシック" charset="-128"/>
              </a:rPr>
              <a:pPr defTabSz="914400" fontAlgn="base">
                <a:spcAft>
                  <a:spcPct val="0"/>
                </a:spcAft>
                <a:defRPr/>
              </a:pPr>
              <a:t>‹#›</a:t>
            </a:fld>
            <a:endParaRPr lang="en-US">
              <a:solidFill>
                <a:srgbClr val="FFFFFF"/>
              </a:solidFill>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1570424947"/>
      </p:ext>
    </p:extLst>
  </p:cSld>
  <p:clrMap bg1="dk2" tx1="lt1" bg2="dk1" tx2="lt2" accent1="accent1" accent2="accent2" accent3="accent3" accent4="accent4" accent5="accent5" accent6="accent6" hlink="hlink" folHlink="folHlink"/>
  <p:sldLayoutIdLst>
    <p:sldLayoutId id="2147486793" r:id="rId1"/>
    <p:sldLayoutId id="2147486794" r:id="rId2"/>
    <p:sldLayoutId id="2147486795" r:id="rId3"/>
    <p:sldLayoutId id="2147486796" r:id="rId4"/>
    <p:sldLayoutId id="2147486797" r:id="rId5"/>
    <p:sldLayoutId id="2147486798" r:id="rId6"/>
    <p:sldLayoutId id="2147486799" r:id="rId7"/>
    <p:sldLayoutId id="2147486800" r:id="rId8"/>
    <p:sldLayoutId id="2147486801" r:id="rId9"/>
    <p:sldLayoutId id="2147486802" r:id="rId10"/>
    <p:sldLayoutId id="2147486803" r:id="rId11"/>
  </p:sldLayoutIdLst>
  <p:transition/>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11" charset="0"/>
        </a:defRPr>
      </a:lvl6pPr>
      <a:lvl7pPr marL="914400" algn="ctr" rtl="0" eaLnBrk="0" fontAlgn="base" hangingPunct="0">
        <a:spcBef>
          <a:spcPct val="0"/>
        </a:spcBef>
        <a:spcAft>
          <a:spcPct val="0"/>
        </a:spcAft>
        <a:defRPr kumimoji="1" sz="4400">
          <a:solidFill>
            <a:schemeClr val="tx2"/>
          </a:solidFill>
          <a:latin typeface="Times New Roman" pitchFamily="-111" charset="0"/>
        </a:defRPr>
      </a:lvl7pPr>
      <a:lvl8pPr marL="1371600" algn="ctr" rtl="0" eaLnBrk="0" fontAlgn="base" hangingPunct="0">
        <a:spcBef>
          <a:spcPct val="0"/>
        </a:spcBef>
        <a:spcAft>
          <a:spcPct val="0"/>
        </a:spcAft>
        <a:defRPr kumimoji="1" sz="4400">
          <a:solidFill>
            <a:schemeClr val="tx2"/>
          </a:solidFill>
          <a:latin typeface="Times New Roman" pitchFamily="-111" charset="0"/>
        </a:defRPr>
      </a:lvl8pPr>
      <a:lvl9pPr marL="1828800" algn="ctr"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charset="0"/>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17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717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a:defRPr/>
            </a:pPr>
            <a:endParaRPr 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a:defRPr/>
            </a:pPr>
            <a:endParaRPr 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defRPr/>
            </a:pPr>
            <a:fld id="{BC7574BC-D620-8340-BED4-40FCE627A72E}"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5234" r:id="rId1"/>
    <p:sldLayoutId id="2147485235" r:id="rId2"/>
    <p:sldLayoutId id="2147485236" r:id="rId3"/>
    <p:sldLayoutId id="2147485237" r:id="rId4"/>
    <p:sldLayoutId id="2147485238" r:id="rId5"/>
    <p:sldLayoutId id="2147485239" r:id="rId6"/>
    <p:sldLayoutId id="2147485240" r:id="rId7"/>
    <p:sldLayoutId id="2147485241" r:id="rId8"/>
    <p:sldLayoutId id="2147485242" r:id="rId9"/>
    <p:sldLayoutId id="2147485243" r:id="rId10"/>
    <p:sldLayoutId id="2147485244" r:id="rId11"/>
  </p:sldLayoutIdLst>
  <p:transition spd="med">
    <p:randomBar dir="vert"/>
  </p:transition>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SimSun" charset="0"/>
          <a:cs typeface="SimSun" charset="0"/>
        </a:defRPr>
      </a:lvl2pPr>
      <a:lvl3pPr algn="ctr" rtl="0" fontAlgn="base">
        <a:spcBef>
          <a:spcPct val="0"/>
        </a:spcBef>
        <a:spcAft>
          <a:spcPct val="0"/>
        </a:spcAft>
        <a:defRPr sz="4400">
          <a:solidFill>
            <a:schemeClr val="tx2"/>
          </a:solidFill>
          <a:latin typeface="Arial" charset="0"/>
          <a:ea typeface="SimSun" charset="0"/>
          <a:cs typeface="SimSun" charset="0"/>
        </a:defRPr>
      </a:lvl3pPr>
      <a:lvl4pPr algn="ctr" rtl="0" fontAlgn="base">
        <a:spcBef>
          <a:spcPct val="0"/>
        </a:spcBef>
        <a:spcAft>
          <a:spcPct val="0"/>
        </a:spcAft>
        <a:defRPr sz="4400">
          <a:solidFill>
            <a:schemeClr val="tx2"/>
          </a:solidFill>
          <a:latin typeface="Arial" charset="0"/>
          <a:ea typeface="SimSun" charset="0"/>
          <a:cs typeface="SimSun" charset="0"/>
        </a:defRPr>
      </a:lvl4pPr>
      <a:lvl5pPr algn="ctr" rtl="0" fontAlgn="base">
        <a:spcBef>
          <a:spcPct val="0"/>
        </a:spcBef>
        <a:spcAft>
          <a:spcPct val="0"/>
        </a:spcAft>
        <a:defRPr sz="4400">
          <a:solidFill>
            <a:schemeClr val="tx2"/>
          </a:solidFill>
          <a:latin typeface="Arial" charset="0"/>
          <a:ea typeface="SimSun" charset="0"/>
          <a:cs typeface="SimSun" charset="0"/>
        </a:defRPr>
      </a:lvl5pPr>
      <a:lvl6pPr marL="457200" algn="ctr" rtl="0" fontAlgn="base">
        <a:spcBef>
          <a:spcPct val="0"/>
        </a:spcBef>
        <a:spcAft>
          <a:spcPct val="0"/>
        </a:spcAft>
        <a:defRPr sz="4400">
          <a:solidFill>
            <a:schemeClr val="tx2"/>
          </a:solidFill>
          <a:latin typeface="Arial" charset="0"/>
          <a:ea typeface="SimSun" charset="0"/>
          <a:cs typeface="SimSun" charset="0"/>
        </a:defRPr>
      </a:lvl6pPr>
      <a:lvl7pPr marL="914400" algn="ctr" rtl="0" fontAlgn="base">
        <a:spcBef>
          <a:spcPct val="0"/>
        </a:spcBef>
        <a:spcAft>
          <a:spcPct val="0"/>
        </a:spcAft>
        <a:defRPr sz="4400">
          <a:solidFill>
            <a:schemeClr val="tx2"/>
          </a:solidFill>
          <a:latin typeface="Arial" charset="0"/>
          <a:ea typeface="SimSun" charset="0"/>
          <a:cs typeface="SimSun" charset="0"/>
        </a:defRPr>
      </a:lvl7pPr>
      <a:lvl8pPr marL="1371600" algn="ctr" rtl="0" fontAlgn="base">
        <a:spcBef>
          <a:spcPct val="0"/>
        </a:spcBef>
        <a:spcAft>
          <a:spcPct val="0"/>
        </a:spcAft>
        <a:defRPr sz="4400">
          <a:solidFill>
            <a:schemeClr val="tx2"/>
          </a:solidFill>
          <a:latin typeface="Arial" charset="0"/>
          <a:ea typeface="SimSun" charset="0"/>
          <a:cs typeface="SimSun" charset="0"/>
        </a:defRPr>
      </a:lvl8pPr>
      <a:lvl9pPr marL="1828800" algn="ctr" rtl="0" fontAlgn="base">
        <a:spcBef>
          <a:spcPct val="0"/>
        </a:spcBef>
        <a:spcAft>
          <a:spcPct val="0"/>
        </a:spcAft>
        <a:defRPr sz="4400">
          <a:solidFill>
            <a:schemeClr val="tx2"/>
          </a:solidFill>
          <a:latin typeface="Arial" charset="0"/>
          <a:ea typeface="SimSun" charset="0"/>
          <a:cs typeface="SimSun"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cs typeface="+mn-cs"/>
        </a:defRPr>
      </a:lvl2pPr>
      <a:lvl3pPr marL="1143000" indent="-228600" algn="l" rtl="0" fontAlgn="base">
        <a:spcBef>
          <a:spcPct val="20000"/>
        </a:spcBef>
        <a:spcAft>
          <a:spcPct val="0"/>
        </a:spcAft>
        <a:buChar char="•"/>
        <a:defRPr sz="2400">
          <a:solidFill>
            <a:schemeClr val="tx1"/>
          </a:solidFill>
          <a:latin typeface="+mn-lt"/>
          <a:ea typeface="+mn-ea"/>
          <a:cs typeface="+mn-cs"/>
        </a:defRPr>
      </a:lvl3pPr>
      <a:lvl4pPr marL="1600200" indent="-228600" algn="l" rtl="0" fontAlgn="base">
        <a:spcBef>
          <a:spcPct val="20000"/>
        </a:spcBef>
        <a:spcAft>
          <a:spcPct val="0"/>
        </a:spcAft>
        <a:buChar char="–"/>
        <a:defRPr sz="2000">
          <a:solidFill>
            <a:schemeClr val="tx1"/>
          </a:solidFill>
          <a:latin typeface="+mn-lt"/>
          <a:ea typeface="+mn-ea"/>
          <a:cs typeface="+mn-cs"/>
        </a:defRPr>
      </a:lvl4pPr>
      <a:lvl5pPr marL="2057400" indent="-228600" algn="l" rtl="0" fontAlgn="base">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55682"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55683"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Arial" charset="0"/>
                <a:ea typeface="ヒラギノ角ゴ Pro W3" charset="0"/>
                <a:cs typeface="ヒラギノ角ゴ Pro W3" charset="0"/>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Arial" charset="0"/>
                <a:ea typeface="ヒラギノ角ゴ Pro W3" charset="0"/>
                <a:cs typeface="ヒラギノ角ゴ Pro W3" charset="0"/>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Arial" charset="0"/>
                <a:ea typeface="ヒラギノ角ゴ Pro W3" charset="-128"/>
                <a:cs typeface="ヒラギノ角ゴ Pro W3" charset="-128"/>
              </a:defRPr>
            </a:lvl1pPr>
          </a:lstStyle>
          <a:p>
            <a:pPr defTabSz="914400" fontAlgn="base">
              <a:spcBef>
                <a:spcPct val="0"/>
              </a:spcBef>
              <a:spcAft>
                <a:spcPct val="0"/>
              </a:spcAft>
              <a:defRPr/>
            </a:pPr>
            <a:fld id="{C688EB4F-E169-2240-A34E-11F0C301D178}" type="slidenum">
              <a:rPr lang="en-US"/>
              <a:pPr defTabSz="914400" fontAlgn="base">
                <a:spcBef>
                  <a:spcPct val="0"/>
                </a:spcBef>
                <a:spcAft>
                  <a:spcPct val="0"/>
                </a:spcAft>
                <a:defRPr/>
              </a:pPr>
              <a:t>‹#›</a:t>
            </a:fld>
            <a:endParaRPr lang="en-US"/>
          </a:p>
        </p:txBody>
      </p:sp>
    </p:spTree>
    <p:extLst>
      <p:ext uri="{BB962C8B-B14F-4D97-AF65-F5344CB8AC3E}">
        <p14:creationId xmlns:p14="http://schemas.microsoft.com/office/powerpoint/2010/main" val="1417874036"/>
      </p:ext>
    </p:extLst>
  </p:cSld>
  <p:clrMap bg1="lt1" tx1="dk1" bg2="lt2" tx2="dk2" accent1="accent1" accent2="accent2" accent3="accent3" accent4="accent4" accent5="accent5" accent6="accent6" hlink="hlink" folHlink="folHlink"/>
  <p:sldLayoutIdLst>
    <p:sldLayoutId id="2147486805" r:id="rId1"/>
    <p:sldLayoutId id="2147486806" r:id="rId2"/>
    <p:sldLayoutId id="2147486807" r:id="rId3"/>
    <p:sldLayoutId id="2147486808" r:id="rId4"/>
    <p:sldLayoutId id="2147486809" r:id="rId5"/>
    <p:sldLayoutId id="2147486810" r:id="rId6"/>
    <p:sldLayoutId id="2147486811" r:id="rId7"/>
    <p:sldLayoutId id="2147486812" r:id="rId8"/>
    <p:sldLayoutId id="2147486813" r:id="rId9"/>
    <p:sldLayoutId id="2147486814" r:id="rId10"/>
    <p:sldLayoutId id="2147486815" r:id="rId11"/>
  </p:sldLayoutIdLst>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pPr>
                <a:defRPr/>
              </a:pPr>
              <a:t>‹#›</a:t>
            </a:fld>
            <a:endParaRPr lang="en-US"/>
          </a:p>
        </p:txBody>
      </p:sp>
    </p:spTree>
    <p:extLst>
      <p:ext uri="{BB962C8B-B14F-4D97-AF65-F5344CB8AC3E}">
        <p14:creationId xmlns:p14="http://schemas.microsoft.com/office/powerpoint/2010/main" val="4158423985"/>
      </p:ext>
    </p:extLst>
  </p:cSld>
  <p:clrMap bg1="lt1" tx1="dk1" bg2="lt2" tx2="dk2" accent1="accent1" accent2="accent2" accent3="accent3" accent4="accent4" accent5="accent5" accent6="accent6" hlink="hlink" folHlink="folHlink"/>
  <p:sldLayoutIdLst>
    <p:sldLayoutId id="2147485254" r:id="rId1"/>
    <p:sldLayoutId id="2147485255" r:id="rId2"/>
    <p:sldLayoutId id="2147485256" r:id="rId3"/>
    <p:sldLayoutId id="2147485257" r:id="rId4"/>
    <p:sldLayoutId id="2147485258" r:id="rId5"/>
    <p:sldLayoutId id="2147485259" r:id="rId6"/>
    <p:sldLayoutId id="2147485260" r:id="rId7"/>
    <p:sldLayoutId id="2147485261" r:id="rId8"/>
    <p:sldLayoutId id="2147485262" r:id="rId9"/>
    <p:sldLayoutId id="2147485263" r:id="rId10"/>
    <p:sldLayoutId id="2147485264" r:id="rId11"/>
    <p:sldLayoutId id="2147485265" r:id="rId12"/>
    <p:sldLayoutId id="2147485266"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algn="l" eaLnBrk="1" hangingPunct="1">
              <a:defRPr/>
            </a:pPr>
            <a:fld id="{C16A198B-9034-4749-8A8D-B90A5F5B90A3}" type="datetimeFigureOut">
              <a:rPr lang="en-US">
                <a:latin typeface="Calibri" charset="0"/>
              </a:rPr>
              <a:pPr algn="l" eaLnBrk="1" hangingPunct="1">
                <a:defRPr/>
              </a:pPr>
              <a:t>8/1/20</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eaLnBrk="1" hangingPunct="1">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eaLnBrk="1" hangingPunct="1">
              <a:defRPr/>
            </a:pPr>
            <a:fld id="{FA356419-7718-C74B-9C0F-E2D2C7D5AD85}" type="slidenum">
              <a:rPr lang="en-US">
                <a:latin typeface="Calibri" charset="0"/>
              </a:rPr>
              <a:pPr eaLnBrk="1" hangingPunct="1">
                <a:defRPr/>
              </a:pPr>
              <a:t>‹#›</a:t>
            </a:fld>
            <a:endParaRPr lang="en-US">
              <a:latin typeface="Calibri" charset="0"/>
            </a:endParaRPr>
          </a:p>
        </p:txBody>
      </p:sp>
    </p:spTree>
    <p:extLst>
      <p:ext uri="{BB962C8B-B14F-4D97-AF65-F5344CB8AC3E}">
        <p14:creationId xmlns:p14="http://schemas.microsoft.com/office/powerpoint/2010/main" val="714893413"/>
      </p:ext>
    </p:extLst>
  </p:cSld>
  <p:clrMap bg1="lt1" tx1="dk1" bg2="lt2" tx2="dk2" accent1="accent1" accent2="accent2" accent3="accent3" accent4="accent4" accent5="accent5" accent6="accent6" hlink="hlink" folHlink="folHlink"/>
  <p:sldLayoutIdLst>
    <p:sldLayoutId id="2147485268" r:id="rId1"/>
    <p:sldLayoutId id="2147485269" r:id="rId2"/>
    <p:sldLayoutId id="2147485270" r:id="rId3"/>
    <p:sldLayoutId id="2147485271" r:id="rId4"/>
    <p:sldLayoutId id="2147485272" r:id="rId5"/>
    <p:sldLayoutId id="2147485273" r:id="rId6"/>
    <p:sldLayoutId id="2147485274" r:id="rId7"/>
    <p:sldLayoutId id="2147485275" r:id="rId8"/>
    <p:sldLayoutId id="2147485276" r:id="rId9"/>
    <p:sldLayoutId id="2147485277" r:id="rId10"/>
    <p:sldLayoutId id="2147485278"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900">
                <a:solidFill>
                  <a:srgbClr val="FFA27C"/>
                </a:solidFill>
                <a:latin typeface="Arial"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a:defRPr/>
                </a:pPr>
                <a:endParaRPr lang="en-US" sz="900">
                  <a:solidFill>
                    <a:srgbClr val="FFA27C"/>
                  </a:solidFill>
                  <a:latin typeface="Arial" pitchFamily="-107"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900">
                  <a:solidFill>
                    <a:srgbClr val="FFA27C"/>
                  </a:solidFill>
                  <a:latin typeface="Arial"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900">
                  <a:solidFill>
                    <a:srgbClr val="FFA27C"/>
                  </a:solidFill>
                  <a:latin typeface="Arial"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900">
                  <a:solidFill>
                    <a:srgbClr val="FFA27C"/>
                  </a:solidFill>
                  <a:latin typeface="Arial" charset="0"/>
                </a:endParaRPr>
              </a:p>
            </p:txBody>
          </p:sp>
        </p:grpSp>
      </p:grpSp>
    </p:spTree>
    <p:extLst>
      <p:ext uri="{BB962C8B-B14F-4D97-AF65-F5344CB8AC3E}">
        <p14:creationId xmlns:p14="http://schemas.microsoft.com/office/powerpoint/2010/main" val="2620021437"/>
      </p:ext>
    </p:extLst>
  </p:cSld>
  <p:clrMap bg1="dk2" tx1="lt1" bg2="dk1" tx2="lt2" accent1="accent1" accent2="accent2" accent3="accent3" accent4="accent4" accent5="accent5" accent6="accent6" hlink="hlink" folHlink="folHlink"/>
  <p:sldLayoutIdLst>
    <p:sldLayoutId id="2147485280" r:id="rId1"/>
    <p:sldLayoutId id="2147485281" r:id="rId2"/>
    <p:sldLayoutId id="2147485282" r:id="rId3"/>
    <p:sldLayoutId id="2147485283" r:id="rId4"/>
    <p:sldLayoutId id="2147485284" r:id="rId5"/>
    <p:sldLayoutId id="2147485285" r:id="rId6"/>
    <p:sldLayoutId id="2147485286" r:id="rId7"/>
    <p:sldLayoutId id="2147485287" r:id="rId8"/>
    <p:sldLayoutId id="2147485288" r:id="rId9"/>
    <p:sldLayoutId id="2147485289" r:id="rId10"/>
    <p:sldLayoutId id="2147485290" r:id="rId11"/>
    <p:sldLayoutId id="2147485291"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a:defRPr/>
            </a:pPr>
            <a:fld id="{1D5C261E-1679-774F-B786-F39C014CA69C}" type="datetimeFigureOut">
              <a:rPr lang="en-NZ"/>
              <a:pPr>
                <a:defRPr/>
              </a:pPr>
              <a:t>1/08/20</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prstClr val="white"/>
              </a:solidFill>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prstClr val="white"/>
              </a:solidFill>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prstClr val="white"/>
              </a:solidFill>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a:defRPr/>
            </a:pPr>
            <a:fld id="{FAAF8DCE-046A-904B-90A6-C0407654BE76}" type="slidenum">
              <a:rPr lang="en-NZ"/>
              <a:pPr>
                <a:defRPr/>
              </a:pPr>
              <a:t>‹#›</a:t>
            </a:fld>
            <a:endParaRPr lang="en-NZ"/>
          </a:p>
        </p:txBody>
      </p:sp>
    </p:spTree>
    <p:extLst>
      <p:ext uri="{BB962C8B-B14F-4D97-AF65-F5344CB8AC3E}">
        <p14:creationId xmlns:p14="http://schemas.microsoft.com/office/powerpoint/2010/main" val="3609584758"/>
      </p:ext>
    </p:extLst>
  </p:cSld>
  <p:clrMap bg1="lt1" tx1="dk1" bg2="lt2" tx2="dk2" accent1="accent1" accent2="accent2" accent3="accent3" accent4="accent4" accent5="accent5" accent6="accent6" hlink="hlink" folHlink="folHlink"/>
  <p:sldLayoutIdLst>
    <p:sldLayoutId id="2147485306" r:id="rId1"/>
    <p:sldLayoutId id="2147485307" r:id="rId2"/>
    <p:sldLayoutId id="2147485308" r:id="rId3"/>
    <p:sldLayoutId id="2147485309" r:id="rId4"/>
    <p:sldLayoutId id="2147485310" r:id="rId5"/>
    <p:sldLayoutId id="2147485311" r:id="rId6"/>
    <p:sldLayoutId id="2147485312" r:id="rId7"/>
    <p:sldLayoutId id="2147485313" r:id="rId8"/>
    <p:sldLayoutId id="2147485314" r:id="rId9"/>
    <p:sldLayoutId id="2147485315" r:id="rId10"/>
    <p:sldLayoutId id="2147485316"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latin typeface="Arial" charset="0"/>
              </a:rPr>
              <a:pPr/>
              <a:t>‹#›</a:t>
            </a:fld>
            <a:endParaRPr lang="en-US">
              <a:latin typeface="Arial" charset="0"/>
            </a:endParaRPr>
          </a:p>
        </p:txBody>
      </p:sp>
    </p:spTree>
    <p:extLst>
      <p:ext uri="{BB962C8B-B14F-4D97-AF65-F5344CB8AC3E}">
        <p14:creationId xmlns:p14="http://schemas.microsoft.com/office/powerpoint/2010/main" val="3575866684"/>
      </p:ext>
    </p:extLst>
  </p:cSld>
  <p:clrMap bg1="lt1" tx1="dk1" bg2="lt2" tx2="dk2" accent1="accent1" accent2="accent2" accent3="accent3" accent4="accent4" accent5="accent5" accent6="accent6" hlink="hlink" folHlink="folHlink"/>
  <p:sldLayoutIdLst>
    <p:sldLayoutId id="2147485330" r:id="rId1"/>
    <p:sldLayoutId id="2147485331" r:id="rId2"/>
    <p:sldLayoutId id="2147485332" r:id="rId3"/>
    <p:sldLayoutId id="2147485333" r:id="rId4"/>
    <p:sldLayoutId id="2147485334" r:id="rId5"/>
    <p:sldLayoutId id="2147485335" r:id="rId6"/>
    <p:sldLayoutId id="2147485336" r:id="rId7"/>
    <p:sldLayoutId id="2147485337" r:id="rId8"/>
    <p:sldLayoutId id="2147485338" r:id="rId9"/>
    <p:sldLayoutId id="2147485339" r:id="rId10"/>
    <p:sldLayoutId id="2147485340"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pPr>
                <a:defRPr/>
              </a:pPr>
              <a:t>‹#›</a:t>
            </a:fld>
            <a:endParaRPr lang="en-US"/>
          </a:p>
        </p:txBody>
      </p:sp>
    </p:spTree>
    <p:extLst>
      <p:ext uri="{BB962C8B-B14F-4D97-AF65-F5344CB8AC3E}">
        <p14:creationId xmlns:p14="http://schemas.microsoft.com/office/powerpoint/2010/main" val="4261593698"/>
      </p:ext>
    </p:extLst>
  </p:cSld>
  <p:clrMap bg1="lt1" tx1="dk1" bg2="lt2" tx2="dk2" accent1="accent1" accent2="accent2" accent3="accent3" accent4="accent4" accent5="accent5" accent6="accent6" hlink="hlink" folHlink="folHlink"/>
  <p:sldLayoutIdLst>
    <p:sldLayoutId id="2147485342" r:id="rId1"/>
    <p:sldLayoutId id="2147485343" r:id="rId2"/>
    <p:sldLayoutId id="2147485344" r:id="rId3"/>
    <p:sldLayoutId id="2147485345" r:id="rId4"/>
    <p:sldLayoutId id="2147485346" r:id="rId5"/>
    <p:sldLayoutId id="2147485347" r:id="rId6"/>
    <p:sldLayoutId id="2147485348" r:id="rId7"/>
    <p:sldLayoutId id="2147485349" r:id="rId8"/>
    <p:sldLayoutId id="2147485350" r:id="rId9"/>
    <p:sldLayoutId id="2147485351" r:id="rId10"/>
    <p:sldLayoutId id="2147485352" r:id="rId11"/>
    <p:sldLayoutId id="2147485353" r:id="rId12"/>
    <p:sldLayoutId id="2147485354"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10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p>
          </p:txBody>
        </p:sp>
        <p:grpSp>
          <p:nvGrpSpPr>
            <p:cNvPr id="1033" name="Group 4"/>
            <p:cNvGrpSpPr>
              <a:grpSpLocks/>
            </p:cNvGrpSpPr>
            <p:nvPr/>
          </p:nvGrpSpPr>
          <p:grpSpPr bwMode="auto">
            <a:xfrm>
              <a:off x="2859" y="4250"/>
              <a:ext cx="2729" cy="41"/>
              <a:chOff x="2859" y="4250"/>
              <a:chExt cx="2729" cy="41"/>
            </a:xfrm>
          </p:grpSpPr>
          <p:sp>
            <p:nvSpPr>
              <p:cNvPr id="10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1034"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p>
          </p:txBody>
        </p:sp>
        <p:sp>
          <p:nvSpPr>
            <p:cNvPr id="10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a:defRPr/>
            </a:pPr>
            <a:endParaRPr lang="en-US">
              <a:solidFill>
                <a:srgbClr val="FFFFFF"/>
              </a:solidFill>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a:defRPr/>
            </a:pPr>
            <a:endParaRPr lang="en-US">
              <a:solidFill>
                <a:srgbClr val="FFFFFF"/>
              </a:solidFill>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defRPr/>
            </a:pPr>
            <a:fld id="{EE65F3BD-2025-CF4D-9022-D1CF420A00F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75587163"/>
      </p:ext>
    </p:extLst>
  </p:cSld>
  <p:clrMap bg1="dk2" tx1="lt1" bg2="dk1" tx2="lt2" accent1="accent1" accent2="accent2" accent3="accent3" accent4="accent4" accent5="accent5" accent6="accent6" hlink="hlink" folHlink="folHlink"/>
  <p:sldLayoutIdLst>
    <p:sldLayoutId id="2147485356" r:id="rId1"/>
    <p:sldLayoutId id="2147485357" r:id="rId2"/>
    <p:sldLayoutId id="2147485358" r:id="rId3"/>
    <p:sldLayoutId id="2147485359" r:id="rId4"/>
    <p:sldLayoutId id="2147485360" r:id="rId5"/>
    <p:sldLayoutId id="2147485361" r:id="rId6"/>
    <p:sldLayoutId id="2147485362" r:id="rId7"/>
    <p:sldLayoutId id="2147485363" r:id="rId8"/>
    <p:sldLayoutId id="2147485364" r:id="rId9"/>
    <p:sldLayoutId id="2147485365" r:id="rId10"/>
    <p:sldLayoutId id="2147485366" r:id="rId11"/>
    <p:sldLayoutId id="2147485367" r:id="rId12"/>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333826" name="Line 1026"/>
          <p:cNvSpPr>
            <a:spLocks noChangeShapeType="1"/>
          </p:cNvSpPr>
          <p:nvPr/>
        </p:nvSpPr>
        <p:spPr bwMode="auto">
          <a:xfrm>
            <a:off x="0" y="1524000"/>
            <a:ext cx="9144000" cy="1588"/>
          </a:xfrm>
          <a:prstGeom prst="line">
            <a:avLst/>
          </a:prstGeom>
          <a:noFill/>
          <a:ln w="19050">
            <a:solidFill>
              <a:schemeClr val="bg2"/>
            </a:solidFill>
            <a:round/>
            <a:headEnd/>
            <a:tailEnd/>
          </a:ln>
        </p:spPr>
        <p:txBody>
          <a:bodyPr wrap="none" anchor="ctr"/>
          <a:lstStyle/>
          <a:p>
            <a:pPr>
              <a:defRPr/>
            </a:pPr>
            <a:endParaRPr lang="en-US">
              <a:latin typeface="Arial Narrow" pitchFamily="-108" charset="0"/>
              <a:ea typeface="Times New Roman" pitchFamily="-108" charset="0"/>
              <a:cs typeface="Times New Roman" pitchFamily="-108" charset="0"/>
            </a:endParaRPr>
          </a:p>
        </p:txBody>
      </p:sp>
      <p:sp>
        <p:nvSpPr>
          <p:cNvPr id="333827" name="Rectangle 1027"/>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w="9525">
            <a:noFill/>
            <a:miter lim="800000"/>
            <a:headEnd/>
            <a:tailEnd/>
          </a:ln>
          <a:effectLst/>
        </p:spPr>
        <p:txBody>
          <a:bodyPr wrap="none" anchor="ctr"/>
          <a:lstStyle/>
          <a:p>
            <a:endParaRPr lang="zh-CN" altLang="en-US">
              <a:ea typeface="SimSun" charset="0"/>
              <a:cs typeface="SimSun" charset="0"/>
            </a:endParaRPr>
          </a:p>
        </p:txBody>
      </p:sp>
      <p:sp>
        <p:nvSpPr>
          <p:cNvPr id="333828" name="Rectangle 1028"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ea typeface="SimSun" charset="0"/>
              <a:cs typeface="SimSun" charset="0"/>
            </a:endParaRPr>
          </a:p>
        </p:txBody>
      </p:sp>
      <p:sp>
        <p:nvSpPr>
          <p:cNvPr id="333829" name="Rectangle 1029"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zh-CN" altLang="en-US">
              <a:ea typeface="SimSun" charset="0"/>
              <a:cs typeface="SimSun" charset="0"/>
            </a:endParaRPr>
          </a:p>
        </p:txBody>
      </p:sp>
      <p:sp>
        <p:nvSpPr>
          <p:cNvPr id="333830" name="Line 1030"/>
          <p:cNvSpPr>
            <a:spLocks noChangeShapeType="1"/>
          </p:cNvSpPr>
          <p:nvPr/>
        </p:nvSpPr>
        <p:spPr bwMode="auto">
          <a:xfrm>
            <a:off x="0" y="6553200"/>
            <a:ext cx="9144000" cy="1588"/>
          </a:xfrm>
          <a:prstGeom prst="line">
            <a:avLst/>
          </a:prstGeom>
          <a:noFill/>
          <a:ln w="19050">
            <a:solidFill>
              <a:schemeClr val="bg2"/>
            </a:solidFill>
            <a:round/>
            <a:headEnd/>
            <a:tailEnd/>
          </a:ln>
        </p:spPr>
        <p:txBody>
          <a:bodyPr wrap="none" anchor="ctr"/>
          <a:lstStyle/>
          <a:p>
            <a:pPr>
              <a:defRPr/>
            </a:pPr>
            <a:endParaRPr lang="en-US">
              <a:latin typeface="Arial Narrow" pitchFamily="-108" charset="0"/>
              <a:ea typeface="Times New Roman" pitchFamily="-108" charset="0"/>
              <a:cs typeface="Times New Roman" pitchFamily="-108" charset="0"/>
            </a:endParaRPr>
          </a:p>
        </p:txBody>
      </p:sp>
      <p:sp>
        <p:nvSpPr>
          <p:cNvPr id="333831" name="Rectangle 1031"/>
          <p:cNvSpPr>
            <a:spLocks noChangeArrowheads="1"/>
          </p:cNvSpPr>
          <p:nvPr/>
        </p:nvSpPr>
        <p:spPr bwMode="auto">
          <a:xfrm>
            <a:off x="609600" y="533400"/>
            <a:ext cx="8534400" cy="685800"/>
          </a:xfrm>
          <a:prstGeom prst="rect">
            <a:avLst/>
          </a:prstGeom>
          <a:solidFill>
            <a:schemeClr val="hlink">
              <a:alpha val="50000"/>
            </a:schemeClr>
          </a:solidFill>
          <a:ln w="9525">
            <a:noFill/>
            <a:miter lim="800000"/>
            <a:headEnd/>
            <a:tailEnd/>
          </a:ln>
        </p:spPr>
        <p:txBody>
          <a:bodyPr wrap="none" anchor="ctr"/>
          <a:lstStyle/>
          <a:p>
            <a:endParaRPr lang="zh-CN" altLang="en-US">
              <a:ea typeface="SimSun" charset="0"/>
              <a:cs typeface="SimSun" charset="0"/>
            </a:endParaRPr>
          </a:p>
        </p:txBody>
      </p:sp>
      <p:sp>
        <p:nvSpPr>
          <p:cNvPr id="333832" name="Rectangle 1032"/>
          <p:cNvSpPr>
            <a:spLocks noGrp="1" noChangeArrowheads="1"/>
          </p:cNvSpPr>
          <p:nvPr>
            <p:ph type="title"/>
          </p:nvPr>
        </p:nvSpPr>
        <p:spPr bwMode="auto">
          <a:xfrm>
            <a:off x="685800" y="3048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05" name="Rectangle 1033"/>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333834" name="Rectangle 1034"/>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charset="0"/>
                <a:ea typeface="SimSun" charset="0"/>
                <a:cs typeface="SimSun" charset="0"/>
              </a:defRPr>
            </a:lvl1pPr>
          </a:lstStyle>
          <a:p>
            <a:endParaRPr lang="zh-CN" altLang="en-US"/>
          </a:p>
        </p:txBody>
      </p:sp>
      <p:sp>
        <p:nvSpPr>
          <p:cNvPr id="333835" name="Rectangle 1035"/>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charset="0"/>
                <a:ea typeface="SimSun" charset="0"/>
                <a:cs typeface="SimSun" charset="0"/>
              </a:defRPr>
            </a:lvl1pPr>
          </a:lstStyle>
          <a:p>
            <a:endParaRPr lang="zh-CN" altLang="en-US"/>
          </a:p>
        </p:txBody>
      </p:sp>
      <p:sp>
        <p:nvSpPr>
          <p:cNvPr id="333836" name="Rectangle 1036"/>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ea typeface="SimSun" charset="0"/>
                <a:cs typeface="SimSun" charset="0"/>
              </a:defRPr>
            </a:lvl1pPr>
          </a:lstStyle>
          <a:p>
            <a:fld id="{470222B2-1778-B342-AB99-FF78FC722615}" type="slidenum">
              <a:rPr lang="zh-CN" altLang="en-US"/>
              <a:pPr/>
              <a:t>‹#›</a:t>
            </a:fld>
            <a:endParaRPr lang="en-US" altLang="zh-CN"/>
          </a:p>
        </p:txBody>
      </p:sp>
    </p:spTree>
  </p:cSld>
  <p:clrMap bg1="lt1" tx1="dk1" bg2="lt2" tx2="dk2" accent1="accent1" accent2="accent2" accent3="accent3" accent4="accent4" accent5="accent5" accent6="accent6" hlink="hlink" folHlink="folHlink"/>
  <p:sldLayoutIdLst>
    <p:sldLayoutId id="2147485248" r:id="rId1"/>
    <p:sldLayoutId id="2147485173" r:id="rId2"/>
    <p:sldLayoutId id="2147485172" r:id="rId3"/>
    <p:sldLayoutId id="2147485171" r:id="rId4"/>
    <p:sldLayoutId id="2147485170" r:id="rId5"/>
    <p:sldLayoutId id="2147485169" r:id="rId6"/>
    <p:sldLayoutId id="2147485168" r:id="rId7"/>
    <p:sldLayoutId id="2147485167" r:id="rId8"/>
    <p:sldLayoutId id="2147485166" r:id="rId9"/>
    <p:sldLayoutId id="2147485165" r:id="rId10"/>
    <p:sldLayoutId id="2147485164" r:id="rId11"/>
  </p:sldLayoutIdLst>
  <p:txStyles>
    <p:titleStyle>
      <a:lvl1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pitchFamily="-111" charset="-128"/>
          <a:cs typeface="ＭＳ Ｐゴシック" pitchFamily="-111" charset="-128"/>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pitchFamily="-111" charset="-128"/>
          <a:cs typeface="ＭＳ Ｐゴシック" pitchFamily="-111" charset="-128"/>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pitchFamily="-111" charset="-128"/>
          <a:cs typeface="ＭＳ Ｐゴシック" pitchFamily="-111" charset="-128"/>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pitchFamily="-111" charset="-128"/>
          <a:cs typeface="ＭＳ Ｐゴシック" pitchFamily="-111" charset="-128"/>
        </a:defRPr>
      </a:lvl5pPr>
      <a:lvl6pPr marL="4572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a:defRPr/>
            </a:pPr>
            <a:endParaRPr lang="en-US">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a:defRPr/>
            </a:pPr>
            <a:endParaRPr lang="en-US">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defRPr/>
            </a:pPr>
            <a:fld id="{5C2A49A1-B744-154F-BF70-1B4AA0DC292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89207852"/>
      </p:ext>
    </p:extLst>
  </p:cSld>
  <p:clrMap bg1="lt1" tx1="dk1" bg2="lt2" tx2="dk2" accent1="accent1" accent2="accent2" accent3="accent3" accent4="accent4" accent5="accent5" accent6="accent6" hlink="hlink" folHlink="folHlink"/>
  <p:sldLayoutIdLst>
    <p:sldLayoutId id="2147485369" r:id="rId1"/>
    <p:sldLayoutId id="2147485370" r:id="rId2"/>
    <p:sldLayoutId id="2147485371" r:id="rId3"/>
    <p:sldLayoutId id="2147485372" r:id="rId4"/>
    <p:sldLayoutId id="2147485373" r:id="rId5"/>
    <p:sldLayoutId id="2147485374" r:id="rId6"/>
    <p:sldLayoutId id="2147485375" r:id="rId7"/>
    <p:sldLayoutId id="2147485376" r:id="rId8"/>
    <p:sldLayoutId id="2147485377" r:id="rId9"/>
    <p:sldLayoutId id="2147485378" r:id="rId10"/>
    <p:sldLayoutId id="2147485379"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latin typeface="Arial" charset="0"/>
              </a:rPr>
              <a:pPr/>
              <a:t>‹#›</a:t>
            </a:fld>
            <a:endParaRPr lang="en-US">
              <a:latin typeface="Arial" charset="0"/>
            </a:endParaRPr>
          </a:p>
        </p:txBody>
      </p:sp>
    </p:spTree>
    <p:extLst>
      <p:ext uri="{BB962C8B-B14F-4D97-AF65-F5344CB8AC3E}">
        <p14:creationId xmlns:p14="http://schemas.microsoft.com/office/powerpoint/2010/main" val="1304324879"/>
      </p:ext>
    </p:extLst>
  </p:cSld>
  <p:clrMap bg1="lt1" tx1="dk1" bg2="lt2" tx2="dk2" accent1="accent1" accent2="accent2" accent3="accent3" accent4="accent4" accent5="accent5" accent6="accent6" hlink="hlink" folHlink="folHlink"/>
  <p:sldLayoutIdLst>
    <p:sldLayoutId id="2147485433" r:id="rId1"/>
    <p:sldLayoutId id="2147485434" r:id="rId2"/>
    <p:sldLayoutId id="2147485435" r:id="rId3"/>
    <p:sldLayoutId id="2147485436" r:id="rId4"/>
    <p:sldLayoutId id="2147485437" r:id="rId5"/>
    <p:sldLayoutId id="2147485438" r:id="rId6"/>
    <p:sldLayoutId id="2147485439" r:id="rId7"/>
    <p:sldLayoutId id="2147485440" r:id="rId8"/>
    <p:sldLayoutId id="2147485441" r:id="rId9"/>
    <p:sldLayoutId id="2147485442" r:id="rId10"/>
    <p:sldLayoutId id="2147485443"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latin typeface="Arial" charset="0"/>
              </a:rPr>
              <a:pPr/>
              <a:t>‹#›</a:t>
            </a:fld>
            <a:endParaRPr lang="en-US">
              <a:latin typeface="Arial" charset="0"/>
            </a:endParaRPr>
          </a:p>
        </p:txBody>
      </p:sp>
    </p:spTree>
    <p:extLst>
      <p:ext uri="{BB962C8B-B14F-4D97-AF65-F5344CB8AC3E}">
        <p14:creationId xmlns:p14="http://schemas.microsoft.com/office/powerpoint/2010/main" val="1882846368"/>
      </p:ext>
    </p:extLst>
  </p:cSld>
  <p:clrMap bg1="lt1" tx1="dk1" bg2="lt2" tx2="dk2" accent1="accent1" accent2="accent2" accent3="accent3" accent4="accent4" accent5="accent5" accent6="accent6" hlink="hlink" folHlink="folHlink"/>
  <p:sldLayoutIdLst>
    <p:sldLayoutId id="2147485445" r:id="rId1"/>
    <p:sldLayoutId id="2147485446" r:id="rId2"/>
    <p:sldLayoutId id="2147485447" r:id="rId3"/>
    <p:sldLayoutId id="2147485448" r:id="rId4"/>
    <p:sldLayoutId id="2147485449" r:id="rId5"/>
    <p:sldLayoutId id="2147485450" r:id="rId6"/>
    <p:sldLayoutId id="2147485451" r:id="rId7"/>
    <p:sldLayoutId id="2147485452" r:id="rId8"/>
    <p:sldLayoutId id="2147485453" r:id="rId9"/>
    <p:sldLayoutId id="2147485454" r:id="rId10"/>
    <p:sldLayoutId id="2147485455"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45410"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gn="l" eaLnBrk="1" hangingPunct="1">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lgn="l" eaLnBrk="1" hangingPunct="1">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gn="l" eaLnBrk="1" hangingPunct="1">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gn="l" eaLnBrk="1" hangingPunct="1">
                <a:defRPr/>
              </a:pPr>
              <a:endParaRPr lang="en-US" sz="2400">
                <a:solidFill>
                  <a:srgbClr val="FFFFFF"/>
                </a:solidFill>
                <a:latin typeface="Times New Roman" pitchFamily="-112" charset="0"/>
                <a:ea typeface="ＭＳ Ｐゴシック" charset="-128"/>
                <a:cs typeface="ＭＳ Ｐゴシック" charset="-128"/>
              </a:endParaRPr>
            </a:p>
          </p:txBody>
        </p:sp>
        <p:sp>
          <p:nvSpPr>
            <p:cNvPr id="11162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w="9525">
              <a:noFill/>
              <a:round/>
              <a:headEnd/>
              <a:tailEnd/>
            </a:ln>
          </p:spPr>
          <p:txBody>
            <a:bodyPr>
              <a:prstTxWarp prst="textNoShape">
                <a:avLst/>
              </a:prstTxWarp>
            </a:bodyPr>
            <a:lstStyle/>
            <a:p>
              <a:pPr algn="l" eaLnBrk="1" hangingPunct="1">
                <a:defRPr/>
              </a:pPr>
              <a:endParaRPr lang="en-US" sz="2400">
                <a:solidFill>
                  <a:srgbClr val="FFFFFF"/>
                </a:solidFill>
                <a:latin typeface="Times New Roman" charset="0"/>
                <a:ea typeface="ＭＳ Ｐゴシック" charset="-128"/>
                <a:cs typeface="ＭＳ Ｐゴシック" charset="-128"/>
              </a:endParaRPr>
            </a:p>
          </p:txBody>
        </p:sp>
        <p:sp>
          <p:nvSpPr>
            <p:cNvPr id="11162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w="9525">
              <a:noFill/>
              <a:round/>
              <a:headEnd/>
              <a:tailEnd/>
            </a:ln>
          </p:spPr>
          <p:txBody>
            <a:bodyPr>
              <a:prstTxWarp prst="textNoShape">
                <a:avLst/>
              </a:prstTxWarp>
            </a:bodyPr>
            <a:lstStyle/>
            <a:p>
              <a:pPr algn="l" eaLnBrk="1" hangingPunct="1">
                <a:defRPr/>
              </a:pPr>
              <a:endParaRPr lang="en-US" sz="2400">
                <a:solidFill>
                  <a:srgbClr val="FFFFFF"/>
                </a:solidFill>
                <a:latin typeface="Times New Roman" charset="0"/>
                <a:ea typeface="ＭＳ Ｐゴシック" charset="-128"/>
                <a:cs typeface="ＭＳ Ｐゴシック" charset="-128"/>
              </a:endParaRPr>
            </a:p>
          </p:txBody>
        </p:sp>
        <p:sp>
          <p:nvSpPr>
            <p:cNvPr id="11163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w="9525">
              <a:noFill/>
              <a:round/>
              <a:headEnd/>
              <a:tailEnd/>
            </a:ln>
          </p:spPr>
          <p:txBody>
            <a:bodyPr>
              <a:prstTxWarp prst="textNoShape">
                <a:avLst/>
              </a:prstTxWarp>
            </a:bodyPr>
            <a:lstStyle/>
            <a:p>
              <a:pPr algn="l" eaLnBrk="1" hangingPunct="1">
                <a:defRPr/>
              </a:pPr>
              <a:endParaRPr lang="en-US" sz="2400">
                <a:solidFill>
                  <a:srgbClr val="FFFFFF"/>
                </a:solidFill>
                <a:latin typeface="Times New Roman" charset="0"/>
                <a:ea typeface="ＭＳ Ｐゴシック" charset="-128"/>
                <a:cs typeface="ＭＳ Ｐゴシック" charset="-128"/>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effectLst>
                  <a:outerShdw blurRad="38100" dist="38100" dir="2700000" algn="tl">
                    <a:srgbClr val="000000"/>
                  </a:outerShdw>
                </a:effectLst>
                <a:latin typeface="Arial" pitchFamily="-112" charset="0"/>
                <a:ea typeface="+mn-ea"/>
                <a:cs typeface="+mn-cs"/>
              </a:defRPr>
            </a:lvl1pPr>
          </a:lstStyle>
          <a:p>
            <a:pPr algn="l" eaLnBrk="1" hangingPunct="1">
              <a:defRPr/>
            </a:pPr>
            <a:endParaRPr lang="en-US">
              <a:solidFill>
                <a:srgbClr val="FFFFFF"/>
              </a:solidFill>
            </a:endParaRPr>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effectLst>
                  <a:outerShdw blurRad="38100" dist="38100" dir="2700000" algn="tl">
                    <a:srgbClr val="000000"/>
                  </a:outerShdw>
                </a:effectLst>
                <a:latin typeface="Arial" pitchFamily="-112" charset="0"/>
                <a:ea typeface="+mn-ea"/>
                <a:cs typeface="+mn-cs"/>
              </a:defRPr>
            </a:lvl1pPr>
          </a:lstStyle>
          <a:p>
            <a:pPr eaLnBrk="1" hangingPunct="1">
              <a:defRPr/>
            </a:pPr>
            <a:endParaRPr lang="en-US">
              <a:solidFill>
                <a:srgbClr val="FFFFFF"/>
              </a:solidFill>
            </a:endParaRPr>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effectLst>
                  <a:outerShdw blurRad="38100" dist="38100" dir="2700000" algn="tl">
                    <a:srgbClr val="000000"/>
                  </a:outerShdw>
                </a:effectLst>
                <a:latin typeface="Arial" charset="0"/>
              </a:defRPr>
            </a:lvl1pPr>
          </a:lstStyle>
          <a:p>
            <a:pPr eaLnBrk="1" hangingPunct="1">
              <a:defRPr/>
            </a:pPr>
            <a:fld id="{D85C9387-3A0B-4848-AF66-620769167564}" type="slidenum">
              <a:rPr lang="en-US">
                <a:solidFill>
                  <a:srgbClr val="FFFFFF"/>
                </a:solidFill>
                <a:ea typeface="ＭＳ Ｐゴシック" charset="-128"/>
                <a:cs typeface="ＭＳ Ｐゴシック" charset="-128"/>
              </a:rPr>
              <a:pPr eaLnBrk="1" hangingPunct="1">
                <a:defRPr/>
              </a:pPr>
              <a:t>‹#›</a:t>
            </a:fld>
            <a:endParaRPr lang="en-US">
              <a:solidFill>
                <a:srgbClr val="FFFFFF"/>
              </a:solidFill>
              <a:ea typeface="ＭＳ Ｐゴシック" charset="-128"/>
              <a:cs typeface="ＭＳ Ｐゴシック" charset="-128"/>
            </a:endParaRPr>
          </a:p>
        </p:txBody>
      </p:sp>
    </p:spTree>
    <p:extLst>
      <p:ext uri="{BB962C8B-B14F-4D97-AF65-F5344CB8AC3E}">
        <p14:creationId xmlns:p14="http://schemas.microsoft.com/office/powerpoint/2010/main" val="2099410181"/>
      </p:ext>
    </p:extLst>
  </p:cSld>
  <p:clrMap bg1="dk2" tx1="lt1" bg2="dk1" tx2="lt2" accent1="accent1" accent2="accent2" accent3="accent3" accent4="accent4" accent5="accent5" accent6="accent6" hlink="hlink" folHlink="folHlink"/>
  <p:sldLayoutIdLst>
    <p:sldLayoutId id="2147485481" r:id="rId1"/>
    <p:sldLayoutId id="2147485482" r:id="rId2"/>
    <p:sldLayoutId id="2147485483" r:id="rId3"/>
    <p:sldLayoutId id="2147485484" r:id="rId4"/>
    <p:sldLayoutId id="2147485485" r:id="rId5"/>
    <p:sldLayoutId id="2147485486" r:id="rId6"/>
    <p:sldLayoutId id="2147485487" r:id="rId7"/>
    <p:sldLayoutId id="2147485488" r:id="rId8"/>
    <p:sldLayoutId id="2147485489" r:id="rId9"/>
    <p:sldLayoutId id="2147485490" r:id="rId10"/>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2"/>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2"/>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2"/>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2"/>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2"/>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latin typeface="Arial" charset="0"/>
              </a:rPr>
              <a:pPr/>
              <a:t>‹#›</a:t>
            </a:fld>
            <a:endParaRPr lang="en-US">
              <a:latin typeface="Arial" charset="0"/>
            </a:endParaRPr>
          </a:p>
        </p:txBody>
      </p:sp>
    </p:spTree>
    <p:extLst>
      <p:ext uri="{BB962C8B-B14F-4D97-AF65-F5344CB8AC3E}">
        <p14:creationId xmlns:p14="http://schemas.microsoft.com/office/powerpoint/2010/main" val="2958226065"/>
      </p:ext>
    </p:extLst>
  </p:cSld>
  <p:clrMap bg1="lt1" tx1="dk1" bg2="lt2" tx2="dk2" accent1="accent1" accent2="accent2" accent3="accent3" accent4="accent4" accent5="accent5" accent6="accent6" hlink="hlink" folHlink="folHlink"/>
  <p:sldLayoutIdLst>
    <p:sldLayoutId id="2147485527" r:id="rId1"/>
    <p:sldLayoutId id="2147485528" r:id="rId2"/>
    <p:sldLayoutId id="2147485529" r:id="rId3"/>
    <p:sldLayoutId id="2147485530" r:id="rId4"/>
    <p:sldLayoutId id="2147485531" r:id="rId5"/>
    <p:sldLayoutId id="2147485532" r:id="rId6"/>
    <p:sldLayoutId id="2147485533" r:id="rId7"/>
    <p:sldLayoutId id="2147485534" r:id="rId8"/>
    <p:sldLayoutId id="2147485535" r:id="rId9"/>
    <p:sldLayoutId id="2147485536" r:id="rId10"/>
    <p:sldLayoutId id="2147485537"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pPr>
                <a:defRPr/>
              </a:pPr>
              <a:t>‹#›</a:t>
            </a:fld>
            <a:endParaRPr lang="en-US"/>
          </a:p>
        </p:txBody>
      </p:sp>
    </p:spTree>
    <p:extLst>
      <p:ext uri="{BB962C8B-B14F-4D97-AF65-F5344CB8AC3E}">
        <p14:creationId xmlns:p14="http://schemas.microsoft.com/office/powerpoint/2010/main" val="2493022088"/>
      </p:ext>
    </p:extLst>
  </p:cSld>
  <p:clrMap bg1="lt1" tx1="dk1" bg2="lt2" tx2="dk2" accent1="accent1" accent2="accent2" accent3="accent3" accent4="accent4" accent5="accent5" accent6="accent6" hlink="hlink" folHlink="folHlink"/>
  <p:sldLayoutIdLst>
    <p:sldLayoutId id="2147485539" r:id="rId1"/>
    <p:sldLayoutId id="2147485540" r:id="rId2"/>
    <p:sldLayoutId id="2147485541" r:id="rId3"/>
    <p:sldLayoutId id="2147485542" r:id="rId4"/>
    <p:sldLayoutId id="2147485543" r:id="rId5"/>
    <p:sldLayoutId id="2147485544" r:id="rId6"/>
    <p:sldLayoutId id="2147485545" r:id="rId7"/>
    <p:sldLayoutId id="2147485546" r:id="rId8"/>
    <p:sldLayoutId id="2147485547" r:id="rId9"/>
    <p:sldLayoutId id="2147485548" r:id="rId10"/>
    <p:sldLayoutId id="2147485549" r:id="rId11"/>
    <p:sldLayoutId id="2147485550" r:id="rId12"/>
    <p:sldLayoutId id="2147485551"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latin typeface="Arial" charset="0"/>
              </a:rPr>
              <a:pPr/>
              <a:t>‹#›</a:t>
            </a:fld>
            <a:endParaRPr lang="en-US">
              <a:latin typeface="Arial" charset="0"/>
            </a:endParaRPr>
          </a:p>
        </p:txBody>
      </p:sp>
    </p:spTree>
    <p:extLst>
      <p:ext uri="{BB962C8B-B14F-4D97-AF65-F5344CB8AC3E}">
        <p14:creationId xmlns:p14="http://schemas.microsoft.com/office/powerpoint/2010/main" val="1591119726"/>
      </p:ext>
    </p:extLst>
  </p:cSld>
  <p:clrMap bg1="lt1" tx1="dk1" bg2="lt2" tx2="dk2" accent1="accent1" accent2="accent2" accent3="accent3" accent4="accent4" accent5="accent5" accent6="accent6" hlink="hlink" folHlink="folHlink"/>
  <p:sldLayoutIdLst>
    <p:sldLayoutId id="2147485553" r:id="rId1"/>
    <p:sldLayoutId id="2147485554" r:id="rId2"/>
    <p:sldLayoutId id="2147485555" r:id="rId3"/>
    <p:sldLayoutId id="2147485556" r:id="rId4"/>
    <p:sldLayoutId id="2147485557" r:id="rId5"/>
    <p:sldLayoutId id="2147485558" r:id="rId6"/>
    <p:sldLayoutId id="2147485559" r:id="rId7"/>
    <p:sldLayoutId id="2147485560" r:id="rId8"/>
    <p:sldLayoutId id="2147485561" r:id="rId9"/>
    <p:sldLayoutId id="2147485562" r:id="rId10"/>
    <p:sldLayoutId id="2147485563"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pPr>
                <a:defRPr/>
              </a:pPr>
              <a:t>‹#›</a:t>
            </a:fld>
            <a:endParaRPr lang="en-US"/>
          </a:p>
        </p:txBody>
      </p:sp>
    </p:spTree>
    <p:extLst>
      <p:ext uri="{BB962C8B-B14F-4D97-AF65-F5344CB8AC3E}">
        <p14:creationId xmlns:p14="http://schemas.microsoft.com/office/powerpoint/2010/main" val="1858087199"/>
      </p:ext>
    </p:extLst>
  </p:cSld>
  <p:clrMap bg1="lt1" tx1="dk1" bg2="lt2" tx2="dk2" accent1="accent1" accent2="accent2" accent3="accent3" accent4="accent4" accent5="accent5" accent6="accent6" hlink="hlink" folHlink="folHlink"/>
  <p:sldLayoutIdLst>
    <p:sldLayoutId id="2147485565" r:id="rId1"/>
    <p:sldLayoutId id="2147485566" r:id="rId2"/>
    <p:sldLayoutId id="2147485567" r:id="rId3"/>
    <p:sldLayoutId id="2147485568" r:id="rId4"/>
    <p:sldLayoutId id="2147485569" r:id="rId5"/>
    <p:sldLayoutId id="2147485570" r:id="rId6"/>
    <p:sldLayoutId id="2147485571" r:id="rId7"/>
    <p:sldLayoutId id="2147485572" r:id="rId8"/>
    <p:sldLayoutId id="2147485573" r:id="rId9"/>
    <p:sldLayoutId id="2147485574" r:id="rId10"/>
    <p:sldLayoutId id="2147485575" r:id="rId11"/>
    <p:sldLayoutId id="2147485576" r:id="rId12"/>
    <p:sldLayoutId id="2147485577"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latin typeface="Arial" charset="0"/>
              </a:rPr>
              <a:pPr/>
              <a:t>‹#›</a:t>
            </a:fld>
            <a:endParaRPr lang="en-US">
              <a:latin typeface="Arial" charset="0"/>
            </a:endParaRPr>
          </a:p>
        </p:txBody>
      </p:sp>
    </p:spTree>
    <p:extLst>
      <p:ext uri="{BB962C8B-B14F-4D97-AF65-F5344CB8AC3E}">
        <p14:creationId xmlns:p14="http://schemas.microsoft.com/office/powerpoint/2010/main" val="2440727762"/>
      </p:ext>
    </p:extLst>
  </p:cSld>
  <p:clrMap bg1="lt1" tx1="dk1" bg2="lt2" tx2="dk2" accent1="accent1" accent2="accent2" accent3="accent3" accent4="accent4" accent5="accent5" accent6="accent6" hlink="hlink" folHlink="folHlink"/>
  <p:sldLayoutIdLst>
    <p:sldLayoutId id="2147485579" r:id="rId1"/>
    <p:sldLayoutId id="2147485580" r:id="rId2"/>
    <p:sldLayoutId id="2147485581" r:id="rId3"/>
    <p:sldLayoutId id="2147485582" r:id="rId4"/>
    <p:sldLayoutId id="2147485583" r:id="rId5"/>
    <p:sldLayoutId id="2147485584" r:id="rId6"/>
    <p:sldLayoutId id="2147485585" r:id="rId7"/>
    <p:sldLayoutId id="2147485586" r:id="rId8"/>
    <p:sldLayoutId id="2147485587" r:id="rId9"/>
    <p:sldLayoutId id="2147485588" r:id="rId10"/>
    <p:sldLayoutId id="2147485589"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latin typeface="Arial" charset="0"/>
              </a:rPr>
              <a:pPr/>
              <a:t>‹#›</a:t>
            </a:fld>
            <a:endParaRPr lang="en-US">
              <a:latin typeface="Arial" charset="0"/>
            </a:endParaRPr>
          </a:p>
        </p:txBody>
      </p:sp>
    </p:spTree>
    <p:extLst>
      <p:ext uri="{BB962C8B-B14F-4D97-AF65-F5344CB8AC3E}">
        <p14:creationId xmlns:p14="http://schemas.microsoft.com/office/powerpoint/2010/main" val="1345805454"/>
      </p:ext>
    </p:extLst>
  </p:cSld>
  <p:clrMap bg1="lt1" tx1="dk1" bg2="lt2" tx2="dk2" accent1="accent1" accent2="accent2" accent3="accent3" accent4="accent4" accent5="accent5" accent6="accent6" hlink="hlink" folHlink="folHlink"/>
  <p:sldLayoutIdLst>
    <p:sldLayoutId id="2147485591" r:id="rId1"/>
    <p:sldLayoutId id="2147485592" r:id="rId2"/>
    <p:sldLayoutId id="2147485593" r:id="rId3"/>
    <p:sldLayoutId id="2147485594" r:id="rId4"/>
    <p:sldLayoutId id="2147485595" r:id="rId5"/>
    <p:sldLayoutId id="2147485596" r:id="rId6"/>
    <p:sldLayoutId id="2147485597" r:id="rId7"/>
    <p:sldLayoutId id="2147485598" r:id="rId8"/>
    <p:sldLayoutId id="2147485599" r:id="rId9"/>
    <p:sldLayoutId id="2147485600" r:id="rId10"/>
    <p:sldLayoutId id="2147485601"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ltLang="zh-CN"/>
              <a:t>Click to edit Master title style</a:t>
            </a:r>
          </a:p>
        </p:txBody>
      </p:sp>
      <p:sp>
        <p:nvSpPr>
          <p:cNvPr id="512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32973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spcBef>
                <a:spcPct val="50000"/>
              </a:spcBef>
              <a:defRPr>
                <a:solidFill>
                  <a:schemeClr val="bg2"/>
                </a:solidFill>
                <a:latin typeface="Times New Roman" charset="0"/>
                <a:ea typeface="SimSun" charset="0"/>
                <a:cs typeface="SimSun" charset="0"/>
              </a:defRPr>
            </a:lvl1pPr>
          </a:lstStyle>
          <a:p>
            <a:endParaRPr lang="zh-CN" altLang="en-US"/>
          </a:p>
        </p:txBody>
      </p:sp>
      <p:sp>
        <p:nvSpPr>
          <p:cNvPr id="32973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a:solidFill>
                  <a:schemeClr val="bg2"/>
                </a:solidFill>
                <a:latin typeface="Times New Roman" charset="0"/>
                <a:ea typeface="SimSun" charset="0"/>
                <a:cs typeface="SimSun" charset="0"/>
              </a:defRPr>
            </a:lvl1pPr>
          </a:lstStyle>
          <a:p>
            <a:endParaRPr lang="zh-CN" altLang="en-US"/>
          </a:p>
        </p:txBody>
      </p:sp>
      <p:sp>
        <p:nvSpPr>
          <p:cNvPr id="32973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a:solidFill>
                  <a:schemeClr val="bg2"/>
                </a:solidFill>
                <a:latin typeface="Times New Roman" charset="0"/>
                <a:ea typeface="SimSun" charset="0"/>
                <a:cs typeface="SimSun" charset="0"/>
              </a:defRPr>
            </a:lvl1pPr>
          </a:lstStyle>
          <a:p>
            <a:fld id="{2C510A93-914F-B34E-9C78-A3994E828FCD}" type="slidenum">
              <a:rPr lang="zh-CN" altLang="en-US"/>
              <a:pPr/>
              <a:t>‹#›</a:t>
            </a:fld>
            <a:endParaRPr lang="en-US" altLang="zh-CN"/>
          </a:p>
        </p:txBody>
      </p:sp>
    </p:spTree>
  </p:cSld>
  <p:clrMap bg1="lt1" tx1="dk1" bg2="lt2" tx2="dk2" accent1="accent1" accent2="accent2" accent3="accent3" accent4="accent4" accent5="accent5" accent6="accent6" hlink="hlink" folHlink="folHlink"/>
  <p:sldLayoutIdLst>
    <p:sldLayoutId id="2147485249" r:id="rId1"/>
    <p:sldLayoutId id="2147485183" r:id="rId2"/>
    <p:sldLayoutId id="2147485182" r:id="rId3"/>
    <p:sldLayoutId id="2147485181" r:id="rId4"/>
    <p:sldLayoutId id="2147485180" r:id="rId5"/>
    <p:sldLayoutId id="2147485179" r:id="rId6"/>
    <p:sldLayoutId id="2147485178" r:id="rId7"/>
    <p:sldLayoutId id="2147485177" r:id="rId8"/>
    <p:sldLayoutId id="2147485176" r:id="rId9"/>
    <p:sldLayoutId id="2147485175" r:id="rId10"/>
    <p:sldLayoutId id="2147485174" r:id="rId11"/>
  </p:sldLayoutIdLst>
  <p:txStyles>
    <p:titleStyle>
      <a:lvl1pPr algn="l" rtl="0" eaLnBrk="0" fontAlgn="base" hangingPunct="0">
        <a:spcBef>
          <a:spcPct val="0"/>
        </a:spcBef>
        <a:spcAft>
          <a:spcPct val="0"/>
        </a:spcAft>
        <a:defRPr kumimoji="1" sz="44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2pPr>
      <a:lvl3pPr algn="l"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3pPr>
      <a:lvl4pPr algn="l"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4pPr>
      <a:lvl5pPr algn="l"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5pPr>
      <a:lvl6pPr marL="457200" algn="l" rtl="0" fontAlgn="base">
        <a:spcBef>
          <a:spcPct val="0"/>
        </a:spcBef>
        <a:spcAft>
          <a:spcPct val="0"/>
        </a:spcAft>
        <a:defRPr kumimoji="1" sz="4400">
          <a:solidFill>
            <a:schemeClr val="tx2"/>
          </a:solidFill>
          <a:latin typeface="Times New Roman" pitchFamily="-108" charset="0"/>
        </a:defRPr>
      </a:lvl6pPr>
      <a:lvl7pPr marL="914400" algn="l" rtl="0" fontAlgn="base">
        <a:spcBef>
          <a:spcPct val="0"/>
        </a:spcBef>
        <a:spcAft>
          <a:spcPct val="0"/>
        </a:spcAft>
        <a:defRPr kumimoji="1" sz="4400">
          <a:solidFill>
            <a:schemeClr val="tx2"/>
          </a:solidFill>
          <a:latin typeface="Times New Roman" pitchFamily="-108" charset="0"/>
        </a:defRPr>
      </a:lvl7pPr>
      <a:lvl8pPr marL="1371600" algn="l" rtl="0" fontAlgn="base">
        <a:spcBef>
          <a:spcPct val="0"/>
        </a:spcBef>
        <a:spcAft>
          <a:spcPct val="0"/>
        </a:spcAft>
        <a:defRPr kumimoji="1" sz="4400">
          <a:solidFill>
            <a:schemeClr val="tx2"/>
          </a:solidFill>
          <a:latin typeface="Times New Roman" pitchFamily="-108" charset="0"/>
        </a:defRPr>
      </a:lvl8pPr>
      <a:lvl9pPr marL="1828800" algn="l" rtl="0" fontAlgn="base">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10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p>
          </p:txBody>
        </p:sp>
        <p:grpSp>
          <p:nvGrpSpPr>
            <p:cNvPr id="1033" name="Group 4"/>
            <p:cNvGrpSpPr>
              <a:grpSpLocks/>
            </p:cNvGrpSpPr>
            <p:nvPr/>
          </p:nvGrpSpPr>
          <p:grpSpPr bwMode="auto">
            <a:xfrm>
              <a:off x="2859" y="4250"/>
              <a:ext cx="2729" cy="41"/>
              <a:chOff x="2859" y="4250"/>
              <a:chExt cx="2729" cy="41"/>
            </a:xfrm>
          </p:grpSpPr>
          <p:sp>
            <p:nvSpPr>
              <p:cNvPr id="10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1034"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p>
          </p:txBody>
        </p:sp>
        <p:sp>
          <p:nvSpPr>
            <p:cNvPr id="10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a:defRPr/>
            </a:pPr>
            <a:endParaRPr lang="en-US">
              <a:solidFill>
                <a:srgbClr val="FFFFFF"/>
              </a:solidFill>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a:defRPr/>
            </a:pPr>
            <a:endParaRPr lang="en-US">
              <a:solidFill>
                <a:srgbClr val="FFFFFF"/>
              </a:solidFill>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defRPr/>
            </a:pPr>
            <a:fld id="{EE65F3BD-2025-CF4D-9022-D1CF420A00F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86491473"/>
      </p:ext>
    </p:extLst>
  </p:cSld>
  <p:clrMap bg1="dk2" tx1="lt1" bg2="dk1" tx2="lt2" accent1="accent1" accent2="accent2" accent3="accent3" accent4="accent4" accent5="accent5" accent6="accent6" hlink="hlink" folHlink="folHlink"/>
  <p:sldLayoutIdLst>
    <p:sldLayoutId id="2147485627" r:id="rId1"/>
    <p:sldLayoutId id="2147485628" r:id="rId2"/>
    <p:sldLayoutId id="2147485629" r:id="rId3"/>
    <p:sldLayoutId id="2147485630" r:id="rId4"/>
    <p:sldLayoutId id="2147485631" r:id="rId5"/>
    <p:sldLayoutId id="2147485632" r:id="rId6"/>
    <p:sldLayoutId id="2147485633" r:id="rId7"/>
    <p:sldLayoutId id="2147485634" r:id="rId8"/>
    <p:sldLayoutId id="2147485635" r:id="rId9"/>
    <p:sldLayoutId id="2147485636" r:id="rId10"/>
    <p:sldLayoutId id="2147485637" r:id="rId11"/>
    <p:sldLayoutId id="2147485638" r:id="rId12"/>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latin typeface="Arial" charset="0"/>
              </a:rPr>
              <a:pPr/>
              <a:t>‹#›</a:t>
            </a:fld>
            <a:endParaRPr lang="en-US">
              <a:latin typeface="Arial" charset="0"/>
            </a:endParaRPr>
          </a:p>
        </p:txBody>
      </p:sp>
    </p:spTree>
    <p:extLst>
      <p:ext uri="{BB962C8B-B14F-4D97-AF65-F5344CB8AC3E}">
        <p14:creationId xmlns:p14="http://schemas.microsoft.com/office/powerpoint/2010/main" val="2993061691"/>
      </p:ext>
    </p:extLst>
  </p:cSld>
  <p:clrMap bg1="lt1" tx1="dk1" bg2="lt2" tx2="dk2" accent1="accent1" accent2="accent2" accent3="accent3" accent4="accent4" accent5="accent5" accent6="accent6" hlink="hlink" folHlink="folHlink"/>
  <p:sldLayoutIdLst>
    <p:sldLayoutId id="2147485640" r:id="rId1"/>
    <p:sldLayoutId id="2147485641" r:id="rId2"/>
    <p:sldLayoutId id="2147485642" r:id="rId3"/>
    <p:sldLayoutId id="2147485643" r:id="rId4"/>
    <p:sldLayoutId id="2147485644" r:id="rId5"/>
    <p:sldLayoutId id="2147485645" r:id="rId6"/>
    <p:sldLayoutId id="2147485646" r:id="rId7"/>
    <p:sldLayoutId id="2147485647" r:id="rId8"/>
    <p:sldLayoutId id="2147485648" r:id="rId9"/>
    <p:sldLayoutId id="2147485649" r:id="rId10"/>
    <p:sldLayoutId id="2147485650"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a:defRPr/>
            </a:pPr>
            <a:endParaRPr lang="en-US">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a:defRPr/>
            </a:pPr>
            <a:endParaRPr lang="en-US">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defRPr/>
            </a:pPr>
            <a:fld id="{5C2A49A1-B744-154F-BF70-1B4AA0DC292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40923462"/>
      </p:ext>
    </p:extLst>
  </p:cSld>
  <p:clrMap bg1="lt1" tx1="dk1" bg2="lt2" tx2="dk2" accent1="accent1" accent2="accent2" accent3="accent3" accent4="accent4" accent5="accent5" accent6="accent6" hlink="hlink" folHlink="folHlink"/>
  <p:sldLayoutIdLst>
    <p:sldLayoutId id="2147485652" r:id="rId1"/>
    <p:sldLayoutId id="2147485653" r:id="rId2"/>
    <p:sldLayoutId id="2147485654" r:id="rId3"/>
    <p:sldLayoutId id="2147485655" r:id="rId4"/>
    <p:sldLayoutId id="2147485656" r:id="rId5"/>
    <p:sldLayoutId id="2147485657" r:id="rId6"/>
    <p:sldLayoutId id="2147485658" r:id="rId7"/>
    <p:sldLayoutId id="2147485659" r:id="rId8"/>
    <p:sldLayoutId id="2147485660" r:id="rId9"/>
    <p:sldLayoutId id="2147485661" r:id="rId10"/>
    <p:sldLayoutId id="2147485662"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latin typeface="Arial" charset="0"/>
              </a:rPr>
              <a:pPr/>
              <a:t>‹#›</a:t>
            </a:fld>
            <a:endParaRPr lang="en-US">
              <a:latin typeface="Arial" charset="0"/>
            </a:endParaRPr>
          </a:p>
        </p:txBody>
      </p:sp>
    </p:spTree>
    <p:extLst>
      <p:ext uri="{BB962C8B-B14F-4D97-AF65-F5344CB8AC3E}">
        <p14:creationId xmlns:p14="http://schemas.microsoft.com/office/powerpoint/2010/main" val="1380593156"/>
      </p:ext>
    </p:extLst>
  </p:cSld>
  <p:clrMap bg1="lt1" tx1="dk1" bg2="lt2" tx2="dk2" accent1="accent1" accent2="accent2" accent3="accent3" accent4="accent4" accent5="accent5" accent6="accent6" hlink="hlink" folHlink="folHlink"/>
  <p:sldLayoutIdLst>
    <p:sldLayoutId id="2147485664" r:id="rId1"/>
    <p:sldLayoutId id="2147485665" r:id="rId2"/>
    <p:sldLayoutId id="2147485666" r:id="rId3"/>
    <p:sldLayoutId id="2147485667" r:id="rId4"/>
    <p:sldLayoutId id="2147485668" r:id="rId5"/>
    <p:sldLayoutId id="2147485669" r:id="rId6"/>
    <p:sldLayoutId id="2147485670" r:id="rId7"/>
    <p:sldLayoutId id="2147485671" r:id="rId8"/>
    <p:sldLayoutId id="2147485672" r:id="rId9"/>
    <p:sldLayoutId id="2147485673" r:id="rId10"/>
    <p:sldLayoutId id="214748567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10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p>
          </p:txBody>
        </p:sp>
        <p:grpSp>
          <p:nvGrpSpPr>
            <p:cNvPr id="1033" name="Group 4"/>
            <p:cNvGrpSpPr>
              <a:grpSpLocks/>
            </p:cNvGrpSpPr>
            <p:nvPr/>
          </p:nvGrpSpPr>
          <p:grpSpPr bwMode="auto">
            <a:xfrm>
              <a:off x="2859" y="4250"/>
              <a:ext cx="2729" cy="41"/>
              <a:chOff x="2859" y="4250"/>
              <a:chExt cx="2729" cy="41"/>
            </a:xfrm>
          </p:grpSpPr>
          <p:sp>
            <p:nvSpPr>
              <p:cNvPr id="10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1034"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p>
          </p:txBody>
        </p:sp>
        <p:sp>
          <p:nvSpPr>
            <p:cNvPr id="10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a:defRPr/>
            </a:pPr>
            <a:endParaRPr lang="en-US">
              <a:solidFill>
                <a:srgbClr val="FFFFFF"/>
              </a:solidFill>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a:defRPr/>
            </a:pPr>
            <a:endParaRPr lang="en-US">
              <a:solidFill>
                <a:srgbClr val="FFFFFF"/>
              </a:solidFill>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defRPr/>
            </a:pPr>
            <a:fld id="{EE65F3BD-2025-CF4D-9022-D1CF420A00F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7080597"/>
      </p:ext>
    </p:extLst>
  </p:cSld>
  <p:clrMap bg1="dk2" tx1="lt1" bg2="dk1" tx2="lt2" accent1="accent1" accent2="accent2" accent3="accent3" accent4="accent4" accent5="accent5" accent6="accent6" hlink="hlink" folHlink="folHlink"/>
  <p:sldLayoutIdLst>
    <p:sldLayoutId id="2147485676" r:id="rId1"/>
    <p:sldLayoutId id="2147485677" r:id="rId2"/>
    <p:sldLayoutId id="2147485678" r:id="rId3"/>
    <p:sldLayoutId id="2147485679" r:id="rId4"/>
    <p:sldLayoutId id="2147485680" r:id="rId5"/>
    <p:sldLayoutId id="2147485681" r:id="rId6"/>
    <p:sldLayoutId id="2147485682" r:id="rId7"/>
    <p:sldLayoutId id="2147485683" r:id="rId8"/>
    <p:sldLayoutId id="2147485684" r:id="rId9"/>
    <p:sldLayoutId id="2147485685" r:id="rId10"/>
    <p:sldLayoutId id="2147485686" r:id="rId11"/>
    <p:sldLayoutId id="2147485687" r:id="rId12"/>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latin typeface="Arial" charset="0"/>
              </a:rPr>
              <a:pPr/>
              <a:t>‹#›</a:t>
            </a:fld>
            <a:endParaRPr lang="en-US">
              <a:latin typeface="Arial" charset="0"/>
            </a:endParaRPr>
          </a:p>
        </p:txBody>
      </p:sp>
    </p:spTree>
    <p:extLst>
      <p:ext uri="{BB962C8B-B14F-4D97-AF65-F5344CB8AC3E}">
        <p14:creationId xmlns:p14="http://schemas.microsoft.com/office/powerpoint/2010/main" val="1189804067"/>
      </p:ext>
    </p:extLst>
  </p:cSld>
  <p:clrMap bg1="lt1" tx1="dk1" bg2="lt2" tx2="dk2" accent1="accent1" accent2="accent2" accent3="accent3" accent4="accent4" accent5="accent5" accent6="accent6" hlink="hlink" folHlink="folHlink"/>
  <p:sldLayoutIdLst>
    <p:sldLayoutId id="2147485689" r:id="rId1"/>
    <p:sldLayoutId id="2147485690" r:id="rId2"/>
    <p:sldLayoutId id="2147485691" r:id="rId3"/>
    <p:sldLayoutId id="2147485692" r:id="rId4"/>
    <p:sldLayoutId id="2147485693" r:id="rId5"/>
    <p:sldLayoutId id="2147485694" r:id="rId6"/>
    <p:sldLayoutId id="2147485695" r:id="rId7"/>
    <p:sldLayoutId id="2147485696" r:id="rId8"/>
    <p:sldLayoutId id="2147485697" r:id="rId9"/>
    <p:sldLayoutId id="2147485698" r:id="rId10"/>
    <p:sldLayoutId id="2147485699"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a:defRPr/>
            </a:pPr>
            <a:endParaRPr lang="en-US">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a:defRPr/>
            </a:pPr>
            <a:endParaRPr lang="en-US">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defRPr/>
            </a:pPr>
            <a:fld id="{5C2A49A1-B744-154F-BF70-1B4AA0DC292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08924439"/>
      </p:ext>
    </p:extLst>
  </p:cSld>
  <p:clrMap bg1="lt1" tx1="dk1" bg2="lt2" tx2="dk2" accent1="accent1" accent2="accent2" accent3="accent3" accent4="accent4" accent5="accent5" accent6="accent6" hlink="hlink" folHlink="folHlink"/>
  <p:sldLayoutIdLst>
    <p:sldLayoutId id="2147485701" r:id="rId1"/>
    <p:sldLayoutId id="2147485702" r:id="rId2"/>
    <p:sldLayoutId id="2147485703" r:id="rId3"/>
    <p:sldLayoutId id="2147485704" r:id="rId4"/>
    <p:sldLayoutId id="2147485705" r:id="rId5"/>
    <p:sldLayoutId id="2147485706" r:id="rId6"/>
    <p:sldLayoutId id="2147485707" r:id="rId7"/>
    <p:sldLayoutId id="2147485708" r:id="rId8"/>
    <p:sldLayoutId id="2147485709" r:id="rId9"/>
    <p:sldLayoutId id="2147485710" r:id="rId10"/>
    <p:sldLayoutId id="2147485711"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latin typeface="Arial" charset="0"/>
              </a:rPr>
              <a:pPr/>
              <a:t>‹#›</a:t>
            </a:fld>
            <a:endParaRPr lang="en-US">
              <a:latin typeface="Arial" charset="0"/>
            </a:endParaRPr>
          </a:p>
        </p:txBody>
      </p:sp>
    </p:spTree>
    <p:extLst>
      <p:ext uri="{BB962C8B-B14F-4D97-AF65-F5344CB8AC3E}">
        <p14:creationId xmlns:p14="http://schemas.microsoft.com/office/powerpoint/2010/main" val="358957947"/>
      </p:ext>
    </p:extLst>
  </p:cSld>
  <p:clrMap bg1="lt1" tx1="dk1" bg2="lt2" tx2="dk2" accent1="accent1" accent2="accent2" accent3="accent3" accent4="accent4" accent5="accent5" accent6="accent6" hlink="hlink" folHlink="folHlink"/>
  <p:sldLayoutIdLst>
    <p:sldLayoutId id="2147485713" r:id="rId1"/>
    <p:sldLayoutId id="2147485714" r:id="rId2"/>
    <p:sldLayoutId id="2147485715" r:id="rId3"/>
    <p:sldLayoutId id="2147485716" r:id="rId4"/>
    <p:sldLayoutId id="2147485717" r:id="rId5"/>
    <p:sldLayoutId id="2147485718" r:id="rId6"/>
    <p:sldLayoutId id="2147485719" r:id="rId7"/>
    <p:sldLayoutId id="2147485720" r:id="rId8"/>
    <p:sldLayoutId id="2147485721" r:id="rId9"/>
    <p:sldLayoutId id="2147485722" r:id="rId10"/>
    <p:sldLayoutId id="2147485723"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819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charset="0"/>
                <a:ea typeface="SimSun" charset="0"/>
                <a:cs typeface="SimSun" charset="0"/>
              </a:defRPr>
            </a:lvl1pPr>
          </a:lstStyle>
          <a:p>
            <a:endParaRPr lang="zh-CN" altLang="en-US">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charset="0"/>
                <a:ea typeface="SimSun" charset="0"/>
                <a:cs typeface="SimSun" charset="0"/>
              </a:defRPr>
            </a:lvl1pPr>
          </a:lstStyle>
          <a:p>
            <a:endParaRPr lang="zh-CN" altLang="en-US">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ea typeface="SimSun" charset="0"/>
                <a:cs typeface="SimSun" charset="0"/>
              </a:defRPr>
            </a:lvl1pPr>
          </a:lstStyle>
          <a:p>
            <a:fld id="{3A151473-8511-7547-9F71-CB02C4185F5F}" type="slidenum">
              <a:rPr lang="zh-CN" altLang="en-US">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56662564"/>
      </p:ext>
    </p:extLst>
  </p:cSld>
  <p:clrMap bg1="lt1" tx1="dk1" bg2="lt2" tx2="dk2" accent1="accent1" accent2="accent2" accent3="accent3" accent4="accent4" accent5="accent5" accent6="accent6" hlink="hlink" folHlink="folHlink"/>
  <p:sldLayoutIdLst>
    <p:sldLayoutId id="2147485730" r:id="rId1"/>
    <p:sldLayoutId id="2147485731" r:id="rId2"/>
    <p:sldLayoutId id="2147485732" r:id="rId3"/>
    <p:sldLayoutId id="2147485733" r:id="rId4"/>
    <p:sldLayoutId id="2147485734" r:id="rId5"/>
    <p:sldLayoutId id="2147485735" r:id="rId6"/>
    <p:sldLayoutId id="2147485736" r:id="rId7"/>
    <p:sldLayoutId id="2147485737" r:id="rId8"/>
    <p:sldLayoutId id="2147485738" r:id="rId9"/>
    <p:sldLayoutId id="2147485739" r:id="rId10"/>
    <p:sldLayoutId id="2147485740"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latin typeface="Arial" charset="0"/>
              </a:rPr>
              <a:pPr/>
              <a:t>‹#›</a:t>
            </a:fld>
            <a:endParaRPr lang="en-US">
              <a:latin typeface="Arial" charset="0"/>
            </a:endParaRPr>
          </a:p>
        </p:txBody>
      </p:sp>
    </p:spTree>
    <p:extLst>
      <p:ext uri="{BB962C8B-B14F-4D97-AF65-F5344CB8AC3E}">
        <p14:creationId xmlns:p14="http://schemas.microsoft.com/office/powerpoint/2010/main" val="1040445075"/>
      </p:ext>
    </p:extLst>
  </p:cSld>
  <p:clrMap bg1="lt1" tx1="dk1" bg2="lt2" tx2="dk2" accent1="accent1" accent2="accent2" accent3="accent3" accent4="accent4" accent5="accent5" accent6="accent6" hlink="hlink" folHlink="folHlink"/>
  <p:sldLayoutIdLst>
    <p:sldLayoutId id="2147485742" r:id="rId1"/>
    <p:sldLayoutId id="2147485743" r:id="rId2"/>
    <p:sldLayoutId id="2147485744" r:id="rId3"/>
    <p:sldLayoutId id="2147485745" r:id="rId4"/>
    <p:sldLayoutId id="2147485746" r:id="rId5"/>
    <p:sldLayoutId id="2147485747" r:id="rId6"/>
    <p:sldLayoutId id="2147485748" r:id="rId7"/>
    <p:sldLayoutId id="2147485749" r:id="rId8"/>
    <p:sldLayoutId id="2147485750" r:id="rId9"/>
    <p:sldLayoutId id="2147485751" r:id="rId10"/>
    <p:sldLayoutId id="2147485752"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146" name="Group 2"/>
          <p:cNvGrpSpPr>
            <a:grpSpLocks/>
          </p:cNvGrpSpPr>
          <p:nvPr/>
        </p:nvGrpSpPr>
        <p:grpSpPr bwMode="auto">
          <a:xfrm>
            <a:off x="685800" y="117475"/>
            <a:ext cx="8456613" cy="6738938"/>
            <a:chOff x="432" y="74"/>
            <a:chExt cx="5327" cy="4245"/>
          </a:xfrm>
        </p:grpSpPr>
        <p:sp>
          <p:nvSpPr>
            <p:cNvPr id="39939" name="Rectangle 3"/>
            <p:cNvSpPr>
              <a:spLocks noChangeArrowheads="1"/>
            </p:cNvSpPr>
            <p:nvPr/>
          </p:nvSpPr>
          <p:spPr bwMode="invGray">
            <a:xfrm>
              <a:off x="432" y="4176"/>
              <a:ext cx="2208" cy="143"/>
            </a:xfrm>
            <a:prstGeom prst="rect">
              <a:avLst/>
            </a:prstGeom>
            <a:solidFill>
              <a:schemeClr val="hlink"/>
            </a:solidFill>
            <a:ln w="9525">
              <a:noFill/>
              <a:miter lim="800000"/>
              <a:headEnd/>
              <a:tailEnd/>
            </a:ln>
            <a:effectLst/>
          </p:spPr>
          <p:txBody>
            <a:bodyPr/>
            <a:lstStyle/>
            <a:p>
              <a:endParaRPr lang="zh-CN" altLang="en-US">
                <a:ea typeface="SimSun" charset="0"/>
                <a:cs typeface="SimSun" charset="0"/>
              </a:endParaRPr>
            </a:p>
          </p:txBody>
        </p:sp>
        <p:grpSp>
          <p:nvGrpSpPr>
            <p:cNvPr id="6153" name="Group 4"/>
            <p:cNvGrpSpPr>
              <a:grpSpLocks/>
            </p:cNvGrpSpPr>
            <p:nvPr/>
          </p:nvGrpSpPr>
          <p:grpSpPr bwMode="auto">
            <a:xfrm>
              <a:off x="2859" y="4250"/>
              <a:ext cx="2729" cy="41"/>
              <a:chOff x="2859" y="4250"/>
              <a:chExt cx="2729" cy="41"/>
            </a:xfrm>
          </p:grpSpPr>
          <p:sp>
            <p:nvSpPr>
              <p:cNvPr id="39941" name="Oval 5"/>
              <p:cNvSpPr>
                <a:spLocks noChangeArrowheads="1"/>
              </p:cNvSpPr>
              <p:nvPr/>
            </p:nvSpPr>
            <p:spPr bwMode="invGray">
              <a:xfrm>
                <a:off x="2859"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39942" name="Oval 6"/>
              <p:cNvSpPr>
                <a:spLocks noChangeArrowheads="1"/>
              </p:cNvSpPr>
              <p:nvPr/>
            </p:nvSpPr>
            <p:spPr bwMode="invGray">
              <a:xfrm>
                <a:off x="3243"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39943" name="Oval 7"/>
              <p:cNvSpPr>
                <a:spLocks noChangeArrowheads="1"/>
              </p:cNvSpPr>
              <p:nvPr/>
            </p:nvSpPr>
            <p:spPr bwMode="invGray">
              <a:xfrm>
                <a:off x="3627" y="4250"/>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39944" name="Oval 8"/>
              <p:cNvSpPr>
                <a:spLocks noChangeArrowheads="1"/>
              </p:cNvSpPr>
              <p:nvPr/>
            </p:nvSpPr>
            <p:spPr bwMode="invGray">
              <a:xfrm>
                <a:off x="4011" y="4250"/>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39945" name="Oval 9"/>
              <p:cNvSpPr>
                <a:spLocks noChangeArrowheads="1"/>
              </p:cNvSpPr>
              <p:nvPr/>
            </p:nvSpPr>
            <p:spPr bwMode="invGray">
              <a:xfrm>
                <a:off x="4395"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39946" name="Oval 10"/>
              <p:cNvSpPr>
                <a:spLocks noChangeArrowheads="1"/>
              </p:cNvSpPr>
              <p:nvPr/>
            </p:nvSpPr>
            <p:spPr bwMode="invGray">
              <a:xfrm>
                <a:off x="4779"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39947" name="Oval 11"/>
              <p:cNvSpPr>
                <a:spLocks noChangeArrowheads="1"/>
              </p:cNvSpPr>
              <p:nvPr/>
            </p:nvSpPr>
            <p:spPr bwMode="invGray">
              <a:xfrm>
                <a:off x="5163"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39948" name="Oval 12"/>
              <p:cNvSpPr>
                <a:spLocks noChangeArrowheads="1"/>
              </p:cNvSpPr>
              <p:nvPr/>
            </p:nvSpPr>
            <p:spPr bwMode="invGray">
              <a:xfrm>
                <a:off x="5547" y="4250"/>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grpSp>
        <p:sp>
          <p:nvSpPr>
            <p:cNvPr id="39949" name="Rectangle 13"/>
            <p:cNvSpPr>
              <a:spLocks noChangeArrowheads="1"/>
            </p:cNvSpPr>
            <p:nvPr/>
          </p:nvSpPr>
          <p:spPr bwMode="invGray">
            <a:xfrm>
              <a:off x="480" y="480"/>
              <a:ext cx="5279" cy="480"/>
            </a:xfrm>
            <a:prstGeom prst="rect">
              <a:avLst/>
            </a:prstGeom>
            <a:solidFill>
              <a:schemeClr val="hlink"/>
            </a:solidFill>
            <a:ln w="9525">
              <a:noFill/>
              <a:miter lim="800000"/>
              <a:headEnd/>
              <a:tailEnd/>
            </a:ln>
            <a:effectLst/>
          </p:spPr>
          <p:txBody>
            <a:bodyPr/>
            <a:lstStyle/>
            <a:p>
              <a:endParaRPr lang="zh-CN" altLang="en-US">
                <a:ea typeface="SimSun" charset="0"/>
                <a:cs typeface="SimSun" charset="0"/>
              </a:endParaRPr>
            </a:p>
          </p:txBody>
        </p:sp>
        <p:sp>
          <p:nvSpPr>
            <p:cNvPr id="39950" name="Oval 14"/>
            <p:cNvSpPr>
              <a:spLocks noChangeArrowheads="1"/>
            </p:cNvSpPr>
            <p:nvPr/>
          </p:nvSpPr>
          <p:spPr bwMode="invGray">
            <a:xfrm>
              <a:off x="507" y="74"/>
              <a:ext cx="42" cy="42"/>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39951" name="Oval 15"/>
            <p:cNvSpPr>
              <a:spLocks noChangeArrowheads="1"/>
            </p:cNvSpPr>
            <p:nvPr/>
          </p:nvSpPr>
          <p:spPr bwMode="invGray">
            <a:xfrm>
              <a:off x="507" y="219"/>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39952" name="Oval 16"/>
            <p:cNvSpPr>
              <a:spLocks noChangeArrowheads="1"/>
            </p:cNvSpPr>
            <p:nvPr/>
          </p:nvSpPr>
          <p:spPr bwMode="invGray">
            <a:xfrm>
              <a:off x="507" y="36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grpSp>
      <p:sp>
        <p:nvSpPr>
          <p:cNvPr id="614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ltLang="zh-CN"/>
              <a:t>Click to edit Master title style</a:t>
            </a:r>
          </a:p>
        </p:txBody>
      </p:sp>
      <p:sp>
        <p:nvSpPr>
          <p:cNvPr id="614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39955"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charset="0"/>
                <a:ea typeface="SimSun" charset="0"/>
                <a:cs typeface="SimSun" charset="0"/>
              </a:defRPr>
            </a:lvl1pPr>
          </a:lstStyle>
          <a:p>
            <a:endParaRPr lang="zh-CN" altLang="en-US"/>
          </a:p>
        </p:txBody>
      </p:sp>
      <p:sp>
        <p:nvSpPr>
          <p:cNvPr id="39956"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charset="0"/>
                <a:ea typeface="SimSun" charset="0"/>
                <a:cs typeface="SimSun" charset="0"/>
              </a:defRPr>
            </a:lvl1pPr>
          </a:lstStyle>
          <a:p>
            <a:endParaRPr lang="zh-CN" altLang="en-US"/>
          </a:p>
        </p:txBody>
      </p:sp>
      <p:sp>
        <p:nvSpPr>
          <p:cNvPr id="39957"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ea typeface="SimSun" charset="0"/>
                <a:cs typeface="SimSun" charset="0"/>
              </a:defRPr>
            </a:lvl1pPr>
          </a:lstStyle>
          <a:p>
            <a:fld id="{25C05710-E11D-AB40-A3F9-086FEC4F50D9}" type="slidenum">
              <a:rPr lang="zh-CN" altLang="en-US"/>
              <a:pPr/>
              <a:t>‹#›</a:t>
            </a:fld>
            <a:endParaRPr lang="en-US" altLang="zh-CN"/>
          </a:p>
        </p:txBody>
      </p:sp>
    </p:spTree>
  </p:cSld>
  <p:clrMap bg1="dk2" tx1="lt1" bg2="dk1" tx2="lt2" accent1="accent1" accent2="accent2" accent3="accent3" accent4="accent4" accent5="accent5" accent6="accent6" hlink="hlink" folHlink="folHlink"/>
  <p:sldLayoutIdLst>
    <p:sldLayoutId id="2147485250" r:id="rId1"/>
    <p:sldLayoutId id="2147485194" r:id="rId2"/>
    <p:sldLayoutId id="2147485193" r:id="rId3"/>
    <p:sldLayoutId id="2147485192" r:id="rId4"/>
    <p:sldLayoutId id="2147485191" r:id="rId5"/>
    <p:sldLayoutId id="2147485190" r:id="rId6"/>
    <p:sldLayoutId id="2147485189" r:id="rId7"/>
    <p:sldLayoutId id="2147485188" r:id="rId8"/>
    <p:sldLayoutId id="2147485187" r:id="rId9"/>
    <p:sldLayoutId id="2147485186" r:id="rId10"/>
    <p:sldLayoutId id="2147485185" r:id="rId11"/>
    <p:sldLayoutId id="2147485184" r:id="rId12"/>
  </p:sldLayoutIdLst>
  <p:txStyles>
    <p:titleStyle>
      <a:lvl1pPr algn="ctr" rtl="0" eaLnBrk="0" fontAlgn="base" hangingPunct="0">
        <a:spcBef>
          <a:spcPct val="0"/>
        </a:spcBef>
        <a:spcAft>
          <a:spcPct val="0"/>
        </a:spcAft>
        <a:defRPr kumimoji="1"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Times New Roman" pitchFamily="-108" charset="0"/>
        </a:defRPr>
      </a:lvl6pPr>
      <a:lvl7pPr marL="914400" algn="ctr" rtl="0" fontAlgn="base">
        <a:spcBef>
          <a:spcPct val="0"/>
        </a:spcBef>
        <a:spcAft>
          <a:spcPct val="0"/>
        </a:spcAft>
        <a:defRPr kumimoji="1" sz="4400">
          <a:solidFill>
            <a:schemeClr val="tx2"/>
          </a:solidFill>
          <a:latin typeface="Times New Roman" pitchFamily="-108" charset="0"/>
        </a:defRPr>
      </a:lvl7pPr>
      <a:lvl8pPr marL="1371600" algn="ctr" rtl="0" fontAlgn="base">
        <a:spcBef>
          <a:spcPct val="0"/>
        </a:spcBef>
        <a:spcAft>
          <a:spcPct val="0"/>
        </a:spcAft>
        <a:defRPr kumimoji="1" sz="4400">
          <a:solidFill>
            <a:schemeClr val="tx2"/>
          </a:solidFill>
          <a:latin typeface="Times New Roman" pitchFamily="-108" charset="0"/>
        </a:defRPr>
      </a:lvl8pPr>
      <a:lvl9pPr marL="1828800" algn="ctr" rtl="0" fontAlgn="base">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0" y="4445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9" tIns="45714" rIns="91429" bIns="45714" numCol="1" anchor="ctr" anchorCtr="0" compatLnSpc="1">
            <a:prstTxWarp prst="textNoShape">
              <a:avLst/>
            </a:prstTxWarp>
          </a:bodyPr>
          <a:lstStyle/>
          <a:p>
            <a:pPr lvl="0"/>
            <a:r>
              <a:rPr lang="en-US"/>
              <a:t>Click to edit Master title style</a:t>
            </a:r>
          </a:p>
        </p:txBody>
      </p:sp>
      <p:sp>
        <p:nvSpPr>
          <p:cNvPr id="1044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9" tIns="45714" rIns="91429"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eaLnBrk="0" hangingPunct="0">
              <a:defRPr sz="1400">
                <a:solidFill>
                  <a:srgbClr val="FFFFFF"/>
                </a:solidFill>
                <a:latin typeface="Arial Black"/>
                <a:ea typeface="+mn-ea"/>
                <a:cs typeface="+mn-cs"/>
              </a:defRPr>
            </a:lvl1pPr>
          </a:lstStyle>
          <a:p>
            <a:pPr algn="l">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ctr" eaLnBrk="0" hangingPunct="0">
              <a:defRPr sz="1400">
                <a:solidFill>
                  <a:srgbClr val="FFFFFF"/>
                </a:solidFill>
                <a:latin typeface="Arial Black"/>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r" eaLnBrk="0" hangingPunct="0">
              <a:defRPr sz="1400">
                <a:solidFill>
                  <a:srgbClr val="FFFFFF"/>
                </a:solidFill>
                <a:latin typeface="Arial Black" charset="0"/>
              </a:defRPr>
            </a:lvl1pPr>
          </a:lstStyle>
          <a:p>
            <a:pPr>
              <a:defRPr/>
            </a:pPr>
            <a:fld id="{ADEBA4A3-5119-E348-8B50-B6ED910F2F8B}" type="slidenum">
              <a:rPr lang="en-US"/>
              <a:pPr>
                <a:defRPr/>
              </a:pPr>
              <a:t>‹#›</a:t>
            </a:fld>
            <a:endParaRPr lang="en-US"/>
          </a:p>
        </p:txBody>
      </p:sp>
    </p:spTree>
    <p:extLst>
      <p:ext uri="{BB962C8B-B14F-4D97-AF65-F5344CB8AC3E}">
        <p14:creationId xmlns:p14="http://schemas.microsoft.com/office/powerpoint/2010/main" val="413898206"/>
      </p:ext>
    </p:extLst>
  </p:cSld>
  <p:clrMap bg1="dk2" tx1="lt1" bg2="dk1" tx2="lt2" accent1="accent1" accent2="accent2" accent3="accent3" accent4="accent4" accent5="accent5" accent6="accent6" hlink="hlink" folHlink="folHlink"/>
  <p:sldLayoutIdLst>
    <p:sldLayoutId id="2147485754" r:id="rId1"/>
    <p:sldLayoutId id="2147485755" r:id="rId2"/>
  </p:sldLayoutIdLst>
  <p:txStyles>
    <p:titleStyle>
      <a:lvl1pPr algn="ctr"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p:titleStyle>
    <p:bodyStyle>
      <a:lvl1pPr marL="341313" indent="-341313"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1363" indent="-284163"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1413" indent="-227013"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5986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58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306" indent="-228573" algn="l" rtl="0" fontAlgn="base">
        <a:spcBef>
          <a:spcPct val="20000"/>
        </a:spcBef>
        <a:spcAft>
          <a:spcPct val="0"/>
        </a:spcAft>
        <a:buChar char="»"/>
        <a:defRPr sz="2000">
          <a:solidFill>
            <a:schemeClr val="tx1"/>
          </a:solidFill>
          <a:latin typeface="+mn-lt"/>
          <a:ea typeface="ＭＳ Ｐゴシック" pitchFamily="-105" charset="-128"/>
        </a:defRPr>
      </a:lvl6pPr>
      <a:lvl7pPr marL="2971453" indent="-228573" algn="l" rtl="0" fontAlgn="base">
        <a:spcBef>
          <a:spcPct val="20000"/>
        </a:spcBef>
        <a:spcAft>
          <a:spcPct val="0"/>
        </a:spcAft>
        <a:buChar char="»"/>
        <a:defRPr sz="2000">
          <a:solidFill>
            <a:schemeClr val="tx1"/>
          </a:solidFill>
          <a:latin typeface="+mn-lt"/>
          <a:ea typeface="ＭＳ Ｐゴシック" pitchFamily="-105" charset="-128"/>
        </a:defRPr>
      </a:lvl7pPr>
      <a:lvl8pPr marL="3428599" indent="-228573" algn="l" rtl="0" fontAlgn="base">
        <a:spcBef>
          <a:spcPct val="20000"/>
        </a:spcBef>
        <a:spcAft>
          <a:spcPct val="0"/>
        </a:spcAft>
        <a:buChar char="»"/>
        <a:defRPr sz="2000">
          <a:solidFill>
            <a:schemeClr val="tx1"/>
          </a:solidFill>
          <a:latin typeface="+mn-lt"/>
          <a:ea typeface="ＭＳ Ｐゴシック" pitchFamily="-105" charset="-128"/>
        </a:defRPr>
      </a:lvl8pPr>
      <a:lvl9pPr marL="3885746" indent="-22857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146" rtl="0" eaLnBrk="1" latinLnBrk="0" hangingPunct="1">
        <a:defRPr sz="1800" kern="1200">
          <a:solidFill>
            <a:schemeClr val="tx1"/>
          </a:solidFill>
          <a:latin typeface="+mn-lt"/>
          <a:ea typeface="+mn-ea"/>
          <a:cs typeface="+mn-cs"/>
        </a:defRPr>
      </a:lvl1pPr>
      <a:lvl2pPr marL="457146" algn="l" defTabSz="457146" rtl="0" eaLnBrk="1" latinLnBrk="0" hangingPunct="1">
        <a:defRPr sz="1800" kern="1200">
          <a:solidFill>
            <a:schemeClr val="tx1"/>
          </a:solidFill>
          <a:latin typeface="+mn-lt"/>
          <a:ea typeface="+mn-ea"/>
          <a:cs typeface="+mn-cs"/>
        </a:defRPr>
      </a:lvl2pPr>
      <a:lvl3pPr marL="914293" algn="l" defTabSz="457146" rtl="0" eaLnBrk="1" latinLnBrk="0" hangingPunct="1">
        <a:defRPr sz="1800" kern="1200">
          <a:solidFill>
            <a:schemeClr val="tx1"/>
          </a:solidFill>
          <a:latin typeface="+mn-lt"/>
          <a:ea typeface="+mn-ea"/>
          <a:cs typeface="+mn-cs"/>
        </a:defRPr>
      </a:lvl3pPr>
      <a:lvl4pPr marL="1371440" algn="l" defTabSz="457146" rtl="0" eaLnBrk="1" latinLnBrk="0" hangingPunct="1">
        <a:defRPr sz="1800" kern="1200">
          <a:solidFill>
            <a:schemeClr val="tx1"/>
          </a:solidFill>
          <a:latin typeface="+mn-lt"/>
          <a:ea typeface="+mn-ea"/>
          <a:cs typeface="+mn-cs"/>
        </a:defRPr>
      </a:lvl4pPr>
      <a:lvl5pPr marL="1828586" algn="l" defTabSz="457146" rtl="0" eaLnBrk="1" latinLnBrk="0" hangingPunct="1">
        <a:defRPr sz="1800" kern="1200">
          <a:solidFill>
            <a:schemeClr val="tx1"/>
          </a:solidFill>
          <a:latin typeface="+mn-lt"/>
          <a:ea typeface="+mn-ea"/>
          <a:cs typeface="+mn-cs"/>
        </a:defRPr>
      </a:lvl5pPr>
      <a:lvl6pPr marL="2285733" algn="l" defTabSz="457146" rtl="0" eaLnBrk="1" latinLnBrk="0" hangingPunct="1">
        <a:defRPr sz="1800" kern="1200">
          <a:solidFill>
            <a:schemeClr val="tx1"/>
          </a:solidFill>
          <a:latin typeface="+mn-lt"/>
          <a:ea typeface="+mn-ea"/>
          <a:cs typeface="+mn-cs"/>
        </a:defRPr>
      </a:lvl6pPr>
      <a:lvl7pPr marL="2742879" algn="l" defTabSz="457146" rtl="0" eaLnBrk="1" latinLnBrk="0" hangingPunct="1">
        <a:defRPr sz="1800" kern="1200">
          <a:solidFill>
            <a:schemeClr val="tx1"/>
          </a:solidFill>
          <a:latin typeface="+mn-lt"/>
          <a:ea typeface="+mn-ea"/>
          <a:cs typeface="+mn-cs"/>
        </a:defRPr>
      </a:lvl7pPr>
      <a:lvl8pPr marL="3200026" algn="l" defTabSz="457146" rtl="0" eaLnBrk="1" latinLnBrk="0" hangingPunct="1">
        <a:defRPr sz="1800" kern="1200">
          <a:solidFill>
            <a:schemeClr val="tx1"/>
          </a:solidFill>
          <a:latin typeface="+mn-lt"/>
          <a:ea typeface="+mn-ea"/>
          <a:cs typeface="+mn-cs"/>
        </a:defRPr>
      </a:lvl8pPr>
      <a:lvl9pPr marL="3657172" algn="l" defTabSz="457146"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latin typeface="Arial" charset="0"/>
              </a:rPr>
              <a:pPr/>
              <a:t>‹#›</a:t>
            </a:fld>
            <a:endParaRPr lang="en-US">
              <a:latin typeface="Arial" charset="0"/>
            </a:endParaRPr>
          </a:p>
        </p:txBody>
      </p:sp>
    </p:spTree>
    <p:extLst>
      <p:ext uri="{BB962C8B-B14F-4D97-AF65-F5344CB8AC3E}">
        <p14:creationId xmlns:p14="http://schemas.microsoft.com/office/powerpoint/2010/main" val="432646953"/>
      </p:ext>
    </p:extLst>
  </p:cSld>
  <p:clrMap bg1="lt1" tx1="dk1" bg2="lt2" tx2="dk2" accent1="accent1" accent2="accent2" accent3="accent3" accent4="accent4" accent5="accent5" accent6="accent6" hlink="hlink" folHlink="folHlink"/>
  <p:sldLayoutIdLst>
    <p:sldLayoutId id="2147485757" r:id="rId1"/>
    <p:sldLayoutId id="2147485758" r:id="rId2"/>
    <p:sldLayoutId id="2147485759" r:id="rId3"/>
    <p:sldLayoutId id="2147485760" r:id="rId4"/>
    <p:sldLayoutId id="2147485761" r:id="rId5"/>
    <p:sldLayoutId id="2147485762" r:id="rId6"/>
    <p:sldLayoutId id="2147485763" r:id="rId7"/>
    <p:sldLayoutId id="2147485764" r:id="rId8"/>
    <p:sldLayoutId id="2147485765" r:id="rId9"/>
    <p:sldLayoutId id="2147485766" r:id="rId10"/>
    <p:sldLayoutId id="2147485767"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146" name="Group 2"/>
          <p:cNvGrpSpPr>
            <a:grpSpLocks/>
          </p:cNvGrpSpPr>
          <p:nvPr/>
        </p:nvGrpSpPr>
        <p:grpSpPr bwMode="auto">
          <a:xfrm>
            <a:off x="685800" y="117475"/>
            <a:ext cx="8456613" cy="6738938"/>
            <a:chOff x="432" y="74"/>
            <a:chExt cx="5327" cy="4245"/>
          </a:xfrm>
        </p:grpSpPr>
        <p:sp>
          <p:nvSpPr>
            <p:cNvPr id="39939" name="Rectangle 3"/>
            <p:cNvSpPr>
              <a:spLocks noChangeArrowheads="1"/>
            </p:cNvSpPr>
            <p:nvPr/>
          </p:nvSpPr>
          <p:spPr bwMode="invGray">
            <a:xfrm>
              <a:off x="432" y="4176"/>
              <a:ext cx="2208" cy="143"/>
            </a:xfrm>
            <a:prstGeom prst="rect">
              <a:avLst/>
            </a:prstGeom>
            <a:solidFill>
              <a:schemeClr val="hlink"/>
            </a:solidFill>
            <a:ln w="9525">
              <a:noFill/>
              <a:miter lim="800000"/>
              <a:headEnd/>
              <a:tailEnd/>
            </a:ln>
            <a:effectLst/>
          </p:spPr>
          <p:txBody>
            <a:bodyPr/>
            <a:lstStyle/>
            <a:p>
              <a:endParaRPr lang="zh-CN" altLang="en-US">
                <a:ea typeface="SimSun" charset="0"/>
                <a:cs typeface="SimSun" charset="0"/>
              </a:endParaRPr>
            </a:p>
          </p:txBody>
        </p:sp>
        <p:grpSp>
          <p:nvGrpSpPr>
            <p:cNvPr id="6153" name="Group 4"/>
            <p:cNvGrpSpPr>
              <a:grpSpLocks/>
            </p:cNvGrpSpPr>
            <p:nvPr/>
          </p:nvGrpSpPr>
          <p:grpSpPr bwMode="auto">
            <a:xfrm>
              <a:off x="2859" y="4250"/>
              <a:ext cx="2729" cy="41"/>
              <a:chOff x="2859" y="4250"/>
              <a:chExt cx="2729" cy="41"/>
            </a:xfrm>
          </p:grpSpPr>
          <p:sp>
            <p:nvSpPr>
              <p:cNvPr id="39941" name="Oval 5"/>
              <p:cNvSpPr>
                <a:spLocks noChangeArrowheads="1"/>
              </p:cNvSpPr>
              <p:nvPr/>
            </p:nvSpPr>
            <p:spPr bwMode="invGray">
              <a:xfrm>
                <a:off x="2859"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39942" name="Oval 6"/>
              <p:cNvSpPr>
                <a:spLocks noChangeArrowheads="1"/>
              </p:cNvSpPr>
              <p:nvPr/>
            </p:nvSpPr>
            <p:spPr bwMode="invGray">
              <a:xfrm>
                <a:off x="3243"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39943" name="Oval 7"/>
              <p:cNvSpPr>
                <a:spLocks noChangeArrowheads="1"/>
              </p:cNvSpPr>
              <p:nvPr/>
            </p:nvSpPr>
            <p:spPr bwMode="invGray">
              <a:xfrm>
                <a:off x="3627" y="4250"/>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39944" name="Oval 8"/>
              <p:cNvSpPr>
                <a:spLocks noChangeArrowheads="1"/>
              </p:cNvSpPr>
              <p:nvPr/>
            </p:nvSpPr>
            <p:spPr bwMode="invGray">
              <a:xfrm>
                <a:off x="4011" y="4250"/>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39945" name="Oval 9"/>
              <p:cNvSpPr>
                <a:spLocks noChangeArrowheads="1"/>
              </p:cNvSpPr>
              <p:nvPr/>
            </p:nvSpPr>
            <p:spPr bwMode="invGray">
              <a:xfrm>
                <a:off x="4395"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39946" name="Oval 10"/>
              <p:cNvSpPr>
                <a:spLocks noChangeArrowheads="1"/>
              </p:cNvSpPr>
              <p:nvPr/>
            </p:nvSpPr>
            <p:spPr bwMode="invGray">
              <a:xfrm>
                <a:off x="4779"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39947" name="Oval 11"/>
              <p:cNvSpPr>
                <a:spLocks noChangeArrowheads="1"/>
              </p:cNvSpPr>
              <p:nvPr/>
            </p:nvSpPr>
            <p:spPr bwMode="invGray">
              <a:xfrm>
                <a:off x="5163"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39948" name="Oval 12"/>
              <p:cNvSpPr>
                <a:spLocks noChangeArrowheads="1"/>
              </p:cNvSpPr>
              <p:nvPr/>
            </p:nvSpPr>
            <p:spPr bwMode="invGray">
              <a:xfrm>
                <a:off x="5547" y="4250"/>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grpSp>
        <p:sp>
          <p:nvSpPr>
            <p:cNvPr id="39949" name="Rectangle 13"/>
            <p:cNvSpPr>
              <a:spLocks noChangeArrowheads="1"/>
            </p:cNvSpPr>
            <p:nvPr/>
          </p:nvSpPr>
          <p:spPr bwMode="invGray">
            <a:xfrm>
              <a:off x="480" y="480"/>
              <a:ext cx="5279" cy="480"/>
            </a:xfrm>
            <a:prstGeom prst="rect">
              <a:avLst/>
            </a:prstGeom>
            <a:solidFill>
              <a:schemeClr val="hlink"/>
            </a:solidFill>
            <a:ln w="9525">
              <a:noFill/>
              <a:miter lim="800000"/>
              <a:headEnd/>
              <a:tailEnd/>
            </a:ln>
            <a:effectLst/>
          </p:spPr>
          <p:txBody>
            <a:bodyPr/>
            <a:lstStyle/>
            <a:p>
              <a:endParaRPr lang="zh-CN" altLang="en-US">
                <a:ea typeface="SimSun" charset="0"/>
                <a:cs typeface="SimSun" charset="0"/>
              </a:endParaRPr>
            </a:p>
          </p:txBody>
        </p:sp>
        <p:sp>
          <p:nvSpPr>
            <p:cNvPr id="39950" name="Oval 14"/>
            <p:cNvSpPr>
              <a:spLocks noChangeArrowheads="1"/>
            </p:cNvSpPr>
            <p:nvPr/>
          </p:nvSpPr>
          <p:spPr bwMode="invGray">
            <a:xfrm>
              <a:off x="507" y="74"/>
              <a:ext cx="42" cy="42"/>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39951" name="Oval 15"/>
            <p:cNvSpPr>
              <a:spLocks noChangeArrowheads="1"/>
            </p:cNvSpPr>
            <p:nvPr/>
          </p:nvSpPr>
          <p:spPr bwMode="invGray">
            <a:xfrm>
              <a:off x="507" y="219"/>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39952" name="Oval 16"/>
            <p:cNvSpPr>
              <a:spLocks noChangeArrowheads="1"/>
            </p:cNvSpPr>
            <p:nvPr/>
          </p:nvSpPr>
          <p:spPr bwMode="invGray">
            <a:xfrm>
              <a:off x="507" y="36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grpSp>
      <p:sp>
        <p:nvSpPr>
          <p:cNvPr id="614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ltLang="zh-CN"/>
              <a:t>Click to edit Master title style</a:t>
            </a:r>
          </a:p>
        </p:txBody>
      </p:sp>
      <p:sp>
        <p:nvSpPr>
          <p:cNvPr id="614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39955"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charset="0"/>
                <a:ea typeface="SimSun" charset="0"/>
                <a:cs typeface="SimSun" charset="0"/>
              </a:defRPr>
            </a:lvl1pPr>
          </a:lstStyle>
          <a:p>
            <a:endParaRPr lang="zh-CN" altLang="en-US">
              <a:solidFill>
                <a:srgbClr val="FFFFFF"/>
              </a:solidFill>
            </a:endParaRPr>
          </a:p>
        </p:txBody>
      </p:sp>
      <p:sp>
        <p:nvSpPr>
          <p:cNvPr id="39956"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charset="0"/>
                <a:ea typeface="SimSun" charset="0"/>
                <a:cs typeface="SimSun" charset="0"/>
              </a:defRPr>
            </a:lvl1pPr>
          </a:lstStyle>
          <a:p>
            <a:endParaRPr lang="zh-CN" altLang="en-US">
              <a:solidFill>
                <a:srgbClr val="FFFFFF"/>
              </a:solidFill>
            </a:endParaRPr>
          </a:p>
        </p:txBody>
      </p:sp>
      <p:sp>
        <p:nvSpPr>
          <p:cNvPr id="39957"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ea typeface="SimSun" charset="0"/>
                <a:cs typeface="SimSun" charset="0"/>
              </a:defRPr>
            </a:lvl1pPr>
          </a:lstStyle>
          <a:p>
            <a:fld id="{25C05710-E11D-AB40-A3F9-086FEC4F50D9}"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3877678141"/>
      </p:ext>
    </p:extLst>
  </p:cSld>
  <p:clrMap bg1="dk2" tx1="lt1" bg2="dk1" tx2="lt2" accent1="accent1" accent2="accent2" accent3="accent3" accent4="accent4" accent5="accent5" accent6="accent6" hlink="hlink" folHlink="folHlink"/>
  <p:sldLayoutIdLst>
    <p:sldLayoutId id="2147485769" r:id="rId1"/>
    <p:sldLayoutId id="2147485770" r:id="rId2"/>
    <p:sldLayoutId id="2147485771" r:id="rId3"/>
    <p:sldLayoutId id="2147485772" r:id="rId4"/>
    <p:sldLayoutId id="2147485773" r:id="rId5"/>
    <p:sldLayoutId id="2147485774" r:id="rId6"/>
    <p:sldLayoutId id="2147485775" r:id="rId7"/>
    <p:sldLayoutId id="2147485776" r:id="rId8"/>
    <p:sldLayoutId id="2147485777" r:id="rId9"/>
    <p:sldLayoutId id="2147485778" r:id="rId10"/>
    <p:sldLayoutId id="2147485779" r:id="rId11"/>
    <p:sldLayoutId id="2147485780" r:id="rId12"/>
  </p:sldLayoutIdLst>
  <p:txStyles>
    <p:titleStyle>
      <a:lvl1pPr algn="ctr" rtl="0" eaLnBrk="0" fontAlgn="base" hangingPunct="0">
        <a:spcBef>
          <a:spcPct val="0"/>
        </a:spcBef>
        <a:spcAft>
          <a:spcPct val="0"/>
        </a:spcAft>
        <a:defRPr kumimoji="1"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Times New Roman" pitchFamily="-108" charset="0"/>
        </a:defRPr>
      </a:lvl6pPr>
      <a:lvl7pPr marL="914400" algn="ctr" rtl="0" fontAlgn="base">
        <a:spcBef>
          <a:spcPct val="0"/>
        </a:spcBef>
        <a:spcAft>
          <a:spcPct val="0"/>
        </a:spcAft>
        <a:defRPr kumimoji="1" sz="4400">
          <a:solidFill>
            <a:schemeClr val="tx2"/>
          </a:solidFill>
          <a:latin typeface="Times New Roman" pitchFamily="-108" charset="0"/>
        </a:defRPr>
      </a:lvl7pPr>
      <a:lvl8pPr marL="1371600" algn="ctr" rtl="0" fontAlgn="base">
        <a:spcBef>
          <a:spcPct val="0"/>
        </a:spcBef>
        <a:spcAft>
          <a:spcPct val="0"/>
        </a:spcAft>
        <a:defRPr kumimoji="1" sz="4400">
          <a:solidFill>
            <a:schemeClr val="tx2"/>
          </a:solidFill>
          <a:latin typeface="Times New Roman" pitchFamily="-108" charset="0"/>
        </a:defRPr>
      </a:lvl8pPr>
      <a:lvl9pPr marL="1828800" algn="ctr" rtl="0" fontAlgn="base">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146" name="Group 2"/>
          <p:cNvGrpSpPr>
            <a:grpSpLocks/>
          </p:cNvGrpSpPr>
          <p:nvPr/>
        </p:nvGrpSpPr>
        <p:grpSpPr bwMode="auto">
          <a:xfrm>
            <a:off x="685800" y="117475"/>
            <a:ext cx="8456613" cy="6738938"/>
            <a:chOff x="432" y="74"/>
            <a:chExt cx="5327" cy="4245"/>
          </a:xfrm>
        </p:grpSpPr>
        <p:sp>
          <p:nvSpPr>
            <p:cNvPr id="39939" name="Rectangle 3"/>
            <p:cNvSpPr>
              <a:spLocks noChangeArrowheads="1"/>
            </p:cNvSpPr>
            <p:nvPr/>
          </p:nvSpPr>
          <p:spPr bwMode="invGray">
            <a:xfrm>
              <a:off x="432" y="4176"/>
              <a:ext cx="2208" cy="143"/>
            </a:xfrm>
            <a:prstGeom prst="rect">
              <a:avLst/>
            </a:prstGeom>
            <a:solidFill>
              <a:schemeClr val="hlink"/>
            </a:solidFill>
            <a:ln w="9525">
              <a:noFill/>
              <a:miter lim="800000"/>
              <a:headEnd/>
              <a:tailEnd/>
            </a:ln>
            <a:effectLst/>
          </p:spPr>
          <p:txBody>
            <a:bodyPr/>
            <a:lstStyle/>
            <a:p>
              <a:endParaRPr lang="zh-CN" altLang="en-US">
                <a:ea typeface="SimSun" charset="0"/>
                <a:cs typeface="SimSun" charset="0"/>
              </a:endParaRPr>
            </a:p>
          </p:txBody>
        </p:sp>
        <p:grpSp>
          <p:nvGrpSpPr>
            <p:cNvPr id="6153" name="Group 4"/>
            <p:cNvGrpSpPr>
              <a:grpSpLocks/>
            </p:cNvGrpSpPr>
            <p:nvPr/>
          </p:nvGrpSpPr>
          <p:grpSpPr bwMode="auto">
            <a:xfrm>
              <a:off x="2859" y="4250"/>
              <a:ext cx="2729" cy="41"/>
              <a:chOff x="2859" y="4250"/>
              <a:chExt cx="2729" cy="41"/>
            </a:xfrm>
          </p:grpSpPr>
          <p:sp>
            <p:nvSpPr>
              <p:cNvPr id="39941" name="Oval 5"/>
              <p:cNvSpPr>
                <a:spLocks noChangeArrowheads="1"/>
              </p:cNvSpPr>
              <p:nvPr/>
            </p:nvSpPr>
            <p:spPr bwMode="invGray">
              <a:xfrm>
                <a:off x="2859"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39942" name="Oval 6"/>
              <p:cNvSpPr>
                <a:spLocks noChangeArrowheads="1"/>
              </p:cNvSpPr>
              <p:nvPr/>
            </p:nvSpPr>
            <p:spPr bwMode="invGray">
              <a:xfrm>
                <a:off x="3243"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39943" name="Oval 7"/>
              <p:cNvSpPr>
                <a:spLocks noChangeArrowheads="1"/>
              </p:cNvSpPr>
              <p:nvPr/>
            </p:nvSpPr>
            <p:spPr bwMode="invGray">
              <a:xfrm>
                <a:off x="3627" y="4250"/>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39944" name="Oval 8"/>
              <p:cNvSpPr>
                <a:spLocks noChangeArrowheads="1"/>
              </p:cNvSpPr>
              <p:nvPr/>
            </p:nvSpPr>
            <p:spPr bwMode="invGray">
              <a:xfrm>
                <a:off x="4011" y="4250"/>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39945" name="Oval 9"/>
              <p:cNvSpPr>
                <a:spLocks noChangeArrowheads="1"/>
              </p:cNvSpPr>
              <p:nvPr/>
            </p:nvSpPr>
            <p:spPr bwMode="invGray">
              <a:xfrm>
                <a:off x="4395"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39946" name="Oval 10"/>
              <p:cNvSpPr>
                <a:spLocks noChangeArrowheads="1"/>
              </p:cNvSpPr>
              <p:nvPr/>
            </p:nvSpPr>
            <p:spPr bwMode="invGray">
              <a:xfrm>
                <a:off x="4779"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39947" name="Oval 11"/>
              <p:cNvSpPr>
                <a:spLocks noChangeArrowheads="1"/>
              </p:cNvSpPr>
              <p:nvPr/>
            </p:nvSpPr>
            <p:spPr bwMode="invGray">
              <a:xfrm>
                <a:off x="5163"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39948" name="Oval 12"/>
              <p:cNvSpPr>
                <a:spLocks noChangeArrowheads="1"/>
              </p:cNvSpPr>
              <p:nvPr/>
            </p:nvSpPr>
            <p:spPr bwMode="invGray">
              <a:xfrm>
                <a:off x="5547" y="4250"/>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grpSp>
        <p:sp>
          <p:nvSpPr>
            <p:cNvPr id="39949" name="Rectangle 13"/>
            <p:cNvSpPr>
              <a:spLocks noChangeArrowheads="1"/>
            </p:cNvSpPr>
            <p:nvPr/>
          </p:nvSpPr>
          <p:spPr bwMode="invGray">
            <a:xfrm>
              <a:off x="480" y="480"/>
              <a:ext cx="5279" cy="480"/>
            </a:xfrm>
            <a:prstGeom prst="rect">
              <a:avLst/>
            </a:prstGeom>
            <a:solidFill>
              <a:schemeClr val="hlink"/>
            </a:solidFill>
            <a:ln w="9525">
              <a:noFill/>
              <a:miter lim="800000"/>
              <a:headEnd/>
              <a:tailEnd/>
            </a:ln>
            <a:effectLst/>
          </p:spPr>
          <p:txBody>
            <a:bodyPr/>
            <a:lstStyle/>
            <a:p>
              <a:endParaRPr lang="zh-CN" altLang="en-US">
                <a:ea typeface="SimSun" charset="0"/>
                <a:cs typeface="SimSun" charset="0"/>
              </a:endParaRPr>
            </a:p>
          </p:txBody>
        </p:sp>
        <p:sp>
          <p:nvSpPr>
            <p:cNvPr id="39950" name="Oval 14"/>
            <p:cNvSpPr>
              <a:spLocks noChangeArrowheads="1"/>
            </p:cNvSpPr>
            <p:nvPr/>
          </p:nvSpPr>
          <p:spPr bwMode="invGray">
            <a:xfrm>
              <a:off x="507" y="74"/>
              <a:ext cx="42" cy="42"/>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39951" name="Oval 15"/>
            <p:cNvSpPr>
              <a:spLocks noChangeArrowheads="1"/>
            </p:cNvSpPr>
            <p:nvPr/>
          </p:nvSpPr>
          <p:spPr bwMode="invGray">
            <a:xfrm>
              <a:off x="507" y="219"/>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39952" name="Oval 16"/>
            <p:cNvSpPr>
              <a:spLocks noChangeArrowheads="1"/>
            </p:cNvSpPr>
            <p:nvPr/>
          </p:nvSpPr>
          <p:spPr bwMode="invGray">
            <a:xfrm>
              <a:off x="507" y="36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grpSp>
      <p:sp>
        <p:nvSpPr>
          <p:cNvPr id="614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ltLang="zh-CN"/>
              <a:t>Click to edit Master title style</a:t>
            </a:r>
          </a:p>
        </p:txBody>
      </p:sp>
      <p:sp>
        <p:nvSpPr>
          <p:cNvPr id="614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39955"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charset="0"/>
                <a:ea typeface="SimSun" charset="0"/>
                <a:cs typeface="SimSun" charset="0"/>
              </a:defRPr>
            </a:lvl1pPr>
          </a:lstStyle>
          <a:p>
            <a:endParaRPr lang="zh-CN" altLang="en-US">
              <a:solidFill>
                <a:srgbClr val="FFFFFF"/>
              </a:solidFill>
            </a:endParaRPr>
          </a:p>
        </p:txBody>
      </p:sp>
      <p:sp>
        <p:nvSpPr>
          <p:cNvPr id="39956"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charset="0"/>
                <a:ea typeface="SimSun" charset="0"/>
                <a:cs typeface="SimSun" charset="0"/>
              </a:defRPr>
            </a:lvl1pPr>
          </a:lstStyle>
          <a:p>
            <a:endParaRPr lang="zh-CN" altLang="en-US">
              <a:solidFill>
                <a:srgbClr val="FFFFFF"/>
              </a:solidFill>
            </a:endParaRPr>
          </a:p>
        </p:txBody>
      </p:sp>
      <p:sp>
        <p:nvSpPr>
          <p:cNvPr id="39957"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ea typeface="SimSun" charset="0"/>
                <a:cs typeface="SimSun" charset="0"/>
              </a:defRPr>
            </a:lvl1pPr>
          </a:lstStyle>
          <a:p>
            <a:fld id="{25C05710-E11D-AB40-A3F9-086FEC4F50D9}"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3877678141"/>
      </p:ext>
    </p:extLst>
  </p:cSld>
  <p:clrMap bg1="dk2" tx1="lt1" bg2="dk1" tx2="lt2" accent1="accent1" accent2="accent2" accent3="accent3" accent4="accent4" accent5="accent5" accent6="accent6" hlink="hlink" folHlink="folHlink"/>
  <p:sldLayoutIdLst>
    <p:sldLayoutId id="2147485782" r:id="rId1"/>
    <p:sldLayoutId id="2147485783" r:id="rId2"/>
    <p:sldLayoutId id="2147485784" r:id="rId3"/>
    <p:sldLayoutId id="2147485785" r:id="rId4"/>
    <p:sldLayoutId id="2147485786" r:id="rId5"/>
    <p:sldLayoutId id="2147485787" r:id="rId6"/>
    <p:sldLayoutId id="2147485788" r:id="rId7"/>
    <p:sldLayoutId id="2147485789" r:id="rId8"/>
    <p:sldLayoutId id="2147485790" r:id="rId9"/>
    <p:sldLayoutId id="2147485791" r:id="rId10"/>
    <p:sldLayoutId id="2147485792" r:id="rId11"/>
    <p:sldLayoutId id="2147485793" r:id="rId12"/>
  </p:sldLayoutIdLst>
  <p:txStyles>
    <p:titleStyle>
      <a:lvl1pPr algn="ctr" rtl="0" eaLnBrk="0" fontAlgn="base" hangingPunct="0">
        <a:spcBef>
          <a:spcPct val="0"/>
        </a:spcBef>
        <a:spcAft>
          <a:spcPct val="0"/>
        </a:spcAft>
        <a:defRPr kumimoji="1"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Times New Roman" pitchFamily="-108" charset="0"/>
        </a:defRPr>
      </a:lvl6pPr>
      <a:lvl7pPr marL="914400" algn="ctr" rtl="0" fontAlgn="base">
        <a:spcBef>
          <a:spcPct val="0"/>
        </a:spcBef>
        <a:spcAft>
          <a:spcPct val="0"/>
        </a:spcAft>
        <a:defRPr kumimoji="1" sz="4400">
          <a:solidFill>
            <a:schemeClr val="tx2"/>
          </a:solidFill>
          <a:latin typeface="Times New Roman" pitchFamily="-108" charset="0"/>
        </a:defRPr>
      </a:lvl7pPr>
      <a:lvl8pPr marL="1371600" algn="ctr" rtl="0" fontAlgn="base">
        <a:spcBef>
          <a:spcPct val="0"/>
        </a:spcBef>
        <a:spcAft>
          <a:spcPct val="0"/>
        </a:spcAft>
        <a:defRPr kumimoji="1" sz="4400">
          <a:solidFill>
            <a:schemeClr val="tx2"/>
          </a:solidFill>
          <a:latin typeface="Times New Roman" pitchFamily="-108" charset="0"/>
        </a:defRPr>
      </a:lvl8pPr>
      <a:lvl9pPr marL="1828800" algn="ctr" rtl="0" fontAlgn="base">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pPr>
                <a:defRPr/>
              </a:pPr>
              <a:t>‹#›</a:t>
            </a:fld>
            <a:endParaRPr lang="en-US"/>
          </a:p>
        </p:txBody>
      </p:sp>
    </p:spTree>
    <p:extLst>
      <p:ext uri="{BB962C8B-B14F-4D97-AF65-F5344CB8AC3E}">
        <p14:creationId xmlns:p14="http://schemas.microsoft.com/office/powerpoint/2010/main" val="383281146"/>
      </p:ext>
    </p:extLst>
  </p:cSld>
  <p:clrMap bg1="lt1" tx1="dk1" bg2="lt2" tx2="dk2" accent1="accent1" accent2="accent2" accent3="accent3" accent4="accent4" accent5="accent5" accent6="accent6" hlink="hlink" folHlink="folHlink"/>
  <p:sldLayoutIdLst>
    <p:sldLayoutId id="2147485795" r:id="rId1"/>
    <p:sldLayoutId id="2147485796" r:id="rId2"/>
    <p:sldLayoutId id="2147485797" r:id="rId3"/>
    <p:sldLayoutId id="2147485798" r:id="rId4"/>
    <p:sldLayoutId id="2147485799" r:id="rId5"/>
    <p:sldLayoutId id="2147485800" r:id="rId6"/>
    <p:sldLayoutId id="2147485801" r:id="rId7"/>
    <p:sldLayoutId id="2147485802" r:id="rId8"/>
    <p:sldLayoutId id="2147485803" r:id="rId9"/>
    <p:sldLayoutId id="2147485804" r:id="rId10"/>
    <p:sldLayoutId id="2147485805" r:id="rId11"/>
    <p:sldLayoutId id="2147485806" r:id="rId12"/>
    <p:sldLayoutId id="2147485807"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latin typeface="Arial" charset="0"/>
              </a:rPr>
              <a:pPr/>
              <a:t>‹#›</a:t>
            </a:fld>
            <a:endParaRPr lang="en-US">
              <a:latin typeface="Arial" charset="0"/>
            </a:endParaRPr>
          </a:p>
        </p:txBody>
      </p:sp>
    </p:spTree>
    <p:extLst>
      <p:ext uri="{BB962C8B-B14F-4D97-AF65-F5344CB8AC3E}">
        <p14:creationId xmlns:p14="http://schemas.microsoft.com/office/powerpoint/2010/main" val="3141754783"/>
      </p:ext>
    </p:extLst>
  </p:cSld>
  <p:clrMap bg1="lt1" tx1="dk1" bg2="lt2" tx2="dk2" accent1="accent1" accent2="accent2" accent3="accent3" accent4="accent4" accent5="accent5" accent6="accent6" hlink="hlink" folHlink="folHlink"/>
  <p:sldLayoutIdLst>
    <p:sldLayoutId id="2147485809" r:id="rId1"/>
    <p:sldLayoutId id="2147485810" r:id="rId2"/>
    <p:sldLayoutId id="2147485811" r:id="rId3"/>
    <p:sldLayoutId id="2147485812" r:id="rId4"/>
    <p:sldLayoutId id="2147485813" r:id="rId5"/>
    <p:sldLayoutId id="2147485814" r:id="rId6"/>
    <p:sldLayoutId id="2147485815" r:id="rId7"/>
    <p:sldLayoutId id="2147485816" r:id="rId8"/>
    <p:sldLayoutId id="2147485817" r:id="rId9"/>
    <p:sldLayoutId id="2147485818" r:id="rId10"/>
    <p:sldLayoutId id="2147485819"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latin typeface="Arial" charset="0"/>
              </a:rPr>
              <a:pPr/>
              <a:t>‹#›</a:t>
            </a:fld>
            <a:endParaRPr lang="en-US">
              <a:latin typeface="Arial" charset="0"/>
            </a:endParaRPr>
          </a:p>
        </p:txBody>
      </p:sp>
    </p:spTree>
    <p:extLst>
      <p:ext uri="{BB962C8B-B14F-4D97-AF65-F5344CB8AC3E}">
        <p14:creationId xmlns:p14="http://schemas.microsoft.com/office/powerpoint/2010/main" val="2319300007"/>
      </p:ext>
    </p:extLst>
  </p:cSld>
  <p:clrMap bg1="lt1" tx1="dk1" bg2="lt2" tx2="dk2" accent1="accent1" accent2="accent2" accent3="accent3" accent4="accent4" accent5="accent5" accent6="accent6" hlink="hlink" folHlink="folHlink"/>
  <p:sldLayoutIdLst>
    <p:sldLayoutId id="2147485821" r:id="rId1"/>
    <p:sldLayoutId id="2147485822" r:id="rId2"/>
    <p:sldLayoutId id="2147485823" r:id="rId3"/>
    <p:sldLayoutId id="2147485824" r:id="rId4"/>
    <p:sldLayoutId id="2147485825" r:id="rId5"/>
    <p:sldLayoutId id="2147485826" r:id="rId6"/>
    <p:sldLayoutId id="2147485827" r:id="rId7"/>
    <p:sldLayoutId id="2147485828" r:id="rId8"/>
    <p:sldLayoutId id="2147485829" r:id="rId9"/>
    <p:sldLayoutId id="2147485830" r:id="rId10"/>
    <p:sldLayoutId id="2147485831"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latin typeface="Arial" charset="0"/>
              </a:rPr>
              <a:pPr/>
              <a:t>‹#›</a:t>
            </a:fld>
            <a:endParaRPr lang="en-US">
              <a:latin typeface="Arial" charset="0"/>
            </a:endParaRPr>
          </a:p>
        </p:txBody>
      </p:sp>
    </p:spTree>
    <p:extLst>
      <p:ext uri="{BB962C8B-B14F-4D97-AF65-F5344CB8AC3E}">
        <p14:creationId xmlns:p14="http://schemas.microsoft.com/office/powerpoint/2010/main" val="3876721503"/>
      </p:ext>
    </p:extLst>
  </p:cSld>
  <p:clrMap bg1="lt1" tx1="dk1" bg2="lt2" tx2="dk2" accent1="accent1" accent2="accent2" accent3="accent3" accent4="accent4" accent5="accent5" accent6="accent6" hlink="hlink" folHlink="folHlink"/>
  <p:sldLayoutIdLst>
    <p:sldLayoutId id="2147485833" r:id="rId1"/>
    <p:sldLayoutId id="2147485834" r:id="rId2"/>
    <p:sldLayoutId id="2147485835" r:id="rId3"/>
    <p:sldLayoutId id="2147485836" r:id="rId4"/>
    <p:sldLayoutId id="2147485837" r:id="rId5"/>
    <p:sldLayoutId id="2147485838" r:id="rId6"/>
    <p:sldLayoutId id="2147485839" r:id="rId7"/>
    <p:sldLayoutId id="2147485840" r:id="rId8"/>
    <p:sldLayoutId id="2147485841" r:id="rId9"/>
    <p:sldLayoutId id="2147485842" r:id="rId10"/>
    <p:sldLayoutId id="2147485843"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pPr>
                <a:defRPr/>
              </a:pPr>
              <a:t>‹#›</a:t>
            </a:fld>
            <a:endParaRPr lang="en-US"/>
          </a:p>
        </p:txBody>
      </p:sp>
    </p:spTree>
    <p:extLst>
      <p:ext uri="{BB962C8B-B14F-4D97-AF65-F5344CB8AC3E}">
        <p14:creationId xmlns:p14="http://schemas.microsoft.com/office/powerpoint/2010/main" val="3216349623"/>
      </p:ext>
    </p:extLst>
  </p:cSld>
  <p:clrMap bg1="lt1" tx1="dk1" bg2="lt2" tx2="dk2" accent1="accent1" accent2="accent2" accent3="accent3" accent4="accent4" accent5="accent5" accent6="accent6" hlink="hlink" folHlink="folHlink"/>
  <p:sldLayoutIdLst>
    <p:sldLayoutId id="2147485845" r:id="rId1"/>
    <p:sldLayoutId id="2147485846" r:id="rId2"/>
    <p:sldLayoutId id="2147485847" r:id="rId3"/>
    <p:sldLayoutId id="2147485848" r:id="rId4"/>
    <p:sldLayoutId id="2147485849" r:id="rId5"/>
    <p:sldLayoutId id="2147485850" r:id="rId6"/>
    <p:sldLayoutId id="2147485851" r:id="rId7"/>
    <p:sldLayoutId id="2147485852" r:id="rId8"/>
    <p:sldLayoutId id="2147485853" r:id="rId9"/>
    <p:sldLayoutId id="2147485854" r:id="rId10"/>
    <p:sldLayoutId id="2147485855" r:id="rId11"/>
    <p:sldLayoutId id="2147485856" r:id="rId12"/>
    <p:sldLayoutId id="2147485857"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latin typeface="Arial" charset="0"/>
              </a:rPr>
              <a:pPr/>
              <a:t>‹#›</a:t>
            </a:fld>
            <a:endParaRPr lang="en-US">
              <a:latin typeface="Arial" charset="0"/>
            </a:endParaRPr>
          </a:p>
        </p:txBody>
      </p:sp>
    </p:spTree>
    <p:extLst>
      <p:ext uri="{BB962C8B-B14F-4D97-AF65-F5344CB8AC3E}">
        <p14:creationId xmlns:p14="http://schemas.microsoft.com/office/powerpoint/2010/main" val="1181016117"/>
      </p:ext>
    </p:extLst>
  </p:cSld>
  <p:clrMap bg1="lt1" tx1="dk1" bg2="lt2" tx2="dk2" accent1="accent1" accent2="accent2" accent3="accent3" accent4="accent4" accent5="accent5" accent6="accent6" hlink="hlink" folHlink="folHlink"/>
  <p:sldLayoutIdLst>
    <p:sldLayoutId id="2147485871" r:id="rId1"/>
    <p:sldLayoutId id="2147485872" r:id="rId2"/>
    <p:sldLayoutId id="2147485873" r:id="rId3"/>
    <p:sldLayoutId id="2147485874" r:id="rId4"/>
    <p:sldLayoutId id="2147485875" r:id="rId5"/>
    <p:sldLayoutId id="2147485876" r:id="rId6"/>
    <p:sldLayoutId id="2147485877" r:id="rId7"/>
    <p:sldLayoutId id="2147485878" r:id="rId8"/>
    <p:sldLayoutId id="2147485879" r:id="rId9"/>
    <p:sldLayoutId id="2147485880" r:id="rId10"/>
    <p:sldLayoutId id="2147485881"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7170" name="Group 2"/>
          <p:cNvGrpSpPr>
            <a:grpSpLocks/>
          </p:cNvGrpSpPr>
          <p:nvPr/>
        </p:nvGrpSpPr>
        <p:grpSpPr bwMode="auto">
          <a:xfrm>
            <a:off x="3800475" y="1789113"/>
            <a:ext cx="5340350" cy="5056187"/>
            <a:chOff x="2394" y="1127"/>
            <a:chExt cx="3364" cy="3185"/>
          </a:xfrm>
        </p:grpSpPr>
        <p:sp>
          <p:nvSpPr>
            <p:cNvPr id="49155"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endParaRPr lang="zh-CN" altLang="en-US">
                <a:ea typeface="SimSun" charset="0"/>
                <a:cs typeface="SimSun" charset="0"/>
              </a:endParaRPr>
            </a:p>
          </p:txBody>
        </p:sp>
        <p:sp>
          <p:nvSpPr>
            <p:cNvPr id="49156"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endParaRPr lang="zh-CN" altLang="en-US">
                <a:ea typeface="SimSun" charset="0"/>
                <a:cs typeface="SimSun" charset="0"/>
              </a:endParaRPr>
            </a:p>
          </p:txBody>
        </p:sp>
        <p:sp>
          <p:nvSpPr>
            <p:cNvPr id="49157"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endParaRPr lang="zh-CN" altLang="en-US">
                <a:ea typeface="SimSun" charset="0"/>
                <a:cs typeface="SimSun" charset="0"/>
              </a:endParaRPr>
            </a:p>
          </p:txBody>
        </p:sp>
        <p:sp>
          <p:nvSpPr>
            <p:cNvPr id="49158"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59"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endParaRPr lang="zh-CN" altLang="en-US">
                <a:ea typeface="SimSun" charset="0"/>
                <a:cs typeface="SimSun" charset="0"/>
              </a:endParaRPr>
            </a:p>
          </p:txBody>
        </p:sp>
        <p:sp>
          <p:nvSpPr>
            <p:cNvPr id="49160"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endParaRPr lang="zh-CN" altLang="en-US">
                <a:ea typeface="SimSun" charset="0"/>
                <a:cs typeface="SimSun" charset="0"/>
              </a:endParaRPr>
            </a:p>
          </p:txBody>
        </p:sp>
        <p:sp>
          <p:nvSpPr>
            <p:cNvPr id="49161"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endParaRPr lang="zh-CN" altLang="en-US">
                <a:ea typeface="SimSun" charset="0"/>
                <a:cs typeface="SimSun" charset="0"/>
              </a:endParaRPr>
            </a:p>
          </p:txBody>
        </p:sp>
        <p:sp>
          <p:nvSpPr>
            <p:cNvPr id="49162"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endParaRPr lang="zh-CN" altLang="en-US">
                <a:ea typeface="SimSun" charset="0"/>
                <a:cs typeface="SimSun" charset="0"/>
              </a:endParaRPr>
            </a:p>
          </p:txBody>
        </p:sp>
        <p:sp>
          <p:nvSpPr>
            <p:cNvPr id="49163"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endParaRPr lang="zh-CN" altLang="en-US">
                <a:ea typeface="SimSun" charset="0"/>
                <a:cs typeface="SimSun" charset="0"/>
              </a:endParaRPr>
            </a:p>
          </p:txBody>
        </p:sp>
        <p:sp>
          <p:nvSpPr>
            <p:cNvPr id="49164"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65"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66"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67"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68"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69"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70"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71"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72"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73"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74"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75"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76"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77"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78"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79"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endParaRPr lang="zh-CN" altLang="en-US">
                <a:ea typeface="SimSun" charset="0"/>
                <a:cs typeface="SimSun" charset="0"/>
              </a:endParaRPr>
            </a:p>
          </p:txBody>
        </p:sp>
        <p:sp>
          <p:nvSpPr>
            <p:cNvPr id="49180"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endParaRPr lang="zh-CN" altLang="en-US">
                <a:ea typeface="SimSun" charset="0"/>
                <a:cs typeface="SimSun" charset="0"/>
              </a:endParaRPr>
            </a:p>
          </p:txBody>
        </p:sp>
        <p:sp>
          <p:nvSpPr>
            <p:cNvPr id="49181"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endParaRPr lang="zh-CN" altLang="en-US">
                <a:ea typeface="SimSun" charset="0"/>
                <a:cs typeface="SimSun" charset="0"/>
              </a:endParaRPr>
            </a:p>
          </p:txBody>
        </p:sp>
        <p:sp>
          <p:nvSpPr>
            <p:cNvPr id="49182"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83"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84"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endParaRPr lang="zh-CN" altLang="en-US">
                <a:ea typeface="SimSun" charset="0"/>
                <a:cs typeface="SimSun" charset="0"/>
              </a:endParaRPr>
            </a:p>
          </p:txBody>
        </p:sp>
        <p:sp>
          <p:nvSpPr>
            <p:cNvPr id="49185"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endParaRPr lang="zh-CN" altLang="en-US">
                <a:ea typeface="SimSun" charset="0"/>
                <a:cs typeface="SimSun" charset="0"/>
              </a:endParaRPr>
            </a:p>
          </p:txBody>
        </p:sp>
        <p:sp>
          <p:nvSpPr>
            <p:cNvPr id="49186"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endParaRPr lang="zh-CN" altLang="en-US">
                <a:ea typeface="SimSun" charset="0"/>
                <a:cs typeface="SimSun" charset="0"/>
              </a:endParaRPr>
            </a:p>
          </p:txBody>
        </p:sp>
        <p:sp>
          <p:nvSpPr>
            <p:cNvPr id="49187"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88"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grpSp>
      <p:sp>
        <p:nvSpPr>
          <p:cNvPr id="49189"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9190"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9191"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200">
                <a:solidFill>
                  <a:schemeClr val="tx1"/>
                </a:solidFill>
                <a:latin typeface="Tahoma" charset="0"/>
                <a:ea typeface="SimSun" charset="0"/>
                <a:cs typeface="SimSun" charset="0"/>
              </a:defRPr>
            </a:lvl1pPr>
          </a:lstStyle>
          <a:p>
            <a:endParaRPr lang="zh-CN" altLang="en-US"/>
          </a:p>
        </p:txBody>
      </p:sp>
      <p:sp>
        <p:nvSpPr>
          <p:cNvPr id="49192"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chemeClr val="tx1"/>
                </a:solidFill>
                <a:latin typeface="Tahoma" charset="0"/>
                <a:ea typeface="SimSun" charset="0"/>
                <a:cs typeface="SimSun" charset="0"/>
              </a:defRPr>
            </a:lvl1pPr>
          </a:lstStyle>
          <a:p>
            <a:endParaRPr lang="zh-CN" altLang="en-US"/>
          </a:p>
        </p:txBody>
      </p:sp>
      <p:sp>
        <p:nvSpPr>
          <p:cNvPr id="49193"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chemeClr val="tx1"/>
                </a:solidFill>
                <a:latin typeface="Tahoma" charset="0"/>
                <a:ea typeface="SimSun" charset="0"/>
                <a:cs typeface="SimSun" charset="0"/>
              </a:defRPr>
            </a:lvl1pPr>
          </a:lstStyle>
          <a:p>
            <a:fld id="{E262762D-143C-4C40-A695-22EFA634B2DA}" type="slidenum">
              <a:rPr lang="zh-CN" altLang="en-US"/>
              <a:pPr/>
              <a:t>‹#›</a:t>
            </a:fld>
            <a:endParaRPr lang="en-US" altLang="zh-CN"/>
          </a:p>
        </p:txBody>
      </p:sp>
    </p:spTree>
  </p:cSld>
  <p:clrMap bg1="dk2" tx1="lt1" bg2="dk1" tx2="lt2" accent1="accent1" accent2="accent2" accent3="accent3" accent4="accent4" accent5="accent5" accent6="accent6" hlink="hlink" folHlink="folHlink"/>
  <p:sldLayoutIdLst>
    <p:sldLayoutId id="2147485251" r:id="rId1"/>
    <p:sldLayoutId id="2147485206" r:id="rId2"/>
    <p:sldLayoutId id="2147485205" r:id="rId3"/>
    <p:sldLayoutId id="2147485204" r:id="rId4"/>
    <p:sldLayoutId id="2147485203" r:id="rId5"/>
    <p:sldLayoutId id="2147485202" r:id="rId6"/>
    <p:sldLayoutId id="2147485201" r:id="rId7"/>
    <p:sldLayoutId id="2147485200" r:id="rId8"/>
    <p:sldLayoutId id="2147485199" r:id="rId9"/>
    <p:sldLayoutId id="2147485198" r:id="rId10"/>
    <p:sldLayoutId id="2147485197" r:id="rId11"/>
    <p:sldLayoutId id="2147485196" r:id="rId12"/>
    <p:sldLayoutId id="2147485195"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latin typeface="Arial" charset="0"/>
              </a:rPr>
              <a:pPr/>
              <a:t>‹#›</a:t>
            </a:fld>
            <a:endParaRPr lang="en-US">
              <a:latin typeface="Arial" charset="0"/>
            </a:endParaRPr>
          </a:p>
        </p:txBody>
      </p:sp>
    </p:spTree>
    <p:extLst>
      <p:ext uri="{BB962C8B-B14F-4D97-AF65-F5344CB8AC3E}">
        <p14:creationId xmlns:p14="http://schemas.microsoft.com/office/powerpoint/2010/main" val="2550777180"/>
      </p:ext>
    </p:extLst>
  </p:cSld>
  <p:clrMap bg1="lt1" tx1="dk1" bg2="lt2" tx2="dk2" accent1="accent1" accent2="accent2" accent3="accent3" accent4="accent4" accent5="accent5" accent6="accent6" hlink="hlink" folHlink="folHlink"/>
  <p:sldLayoutIdLst>
    <p:sldLayoutId id="2147485883" r:id="rId1"/>
    <p:sldLayoutId id="2147485884" r:id="rId2"/>
    <p:sldLayoutId id="2147485885" r:id="rId3"/>
    <p:sldLayoutId id="2147485886" r:id="rId4"/>
    <p:sldLayoutId id="2147485887" r:id="rId5"/>
    <p:sldLayoutId id="2147485888" r:id="rId6"/>
    <p:sldLayoutId id="2147485889" r:id="rId7"/>
    <p:sldLayoutId id="2147485890" r:id="rId8"/>
    <p:sldLayoutId id="2147485891" r:id="rId9"/>
    <p:sldLayoutId id="2147485892" r:id="rId10"/>
    <p:sldLayoutId id="2147485893"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latin typeface="Arial" charset="0"/>
              </a:rPr>
              <a:pPr/>
              <a:t>‹#›</a:t>
            </a:fld>
            <a:endParaRPr lang="en-US">
              <a:latin typeface="Arial" charset="0"/>
            </a:endParaRPr>
          </a:p>
        </p:txBody>
      </p:sp>
    </p:spTree>
    <p:extLst>
      <p:ext uri="{BB962C8B-B14F-4D97-AF65-F5344CB8AC3E}">
        <p14:creationId xmlns:p14="http://schemas.microsoft.com/office/powerpoint/2010/main" val="2920664178"/>
      </p:ext>
    </p:extLst>
  </p:cSld>
  <p:clrMap bg1="lt1" tx1="dk1" bg2="lt2" tx2="dk2" accent1="accent1" accent2="accent2" accent3="accent3" accent4="accent4" accent5="accent5" accent6="accent6" hlink="hlink" folHlink="folHlink"/>
  <p:sldLayoutIdLst>
    <p:sldLayoutId id="2147485895" r:id="rId1"/>
    <p:sldLayoutId id="2147485896" r:id="rId2"/>
    <p:sldLayoutId id="2147485897" r:id="rId3"/>
    <p:sldLayoutId id="2147485898" r:id="rId4"/>
    <p:sldLayoutId id="2147485899" r:id="rId5"/>
    <p:sldLayoutId id="2147485900" r:id="rId6"/>
    <p:sldLayoutId id="2147485901" r:id="rId7"/>
    <p:sldLayoutId id="2147485902" r:id="rId8"/>
    <p:sldLayoutId id="2147485903" r:id="rId9"/>
    <p:sldLayoutId id="2147485904" r:id="rId10"/>
    <p:sldLayoutId id="2147485905"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pPr>
                <a:defRPr/>
              </a:pPr>
              <a:t>‹#›</a:t>
            </a:fld>
            <a:endParaRPr lang="en-US"/>
          </a:p>
        </p:txBody>
      </p:sp>
    </p:spTree>
    <p:extLst>
      <p:ext uri="{BB962C8B-B14F-4D97-AF65-F5344CB8AC3E}">
        <p14:creationId xmlns:p14="http://schemas.microsoft.com/office/powerpoint/2010/main" val="2611305031"/>
      </p:ext>
    </p:extLst>
  </p:cSld>
  <p:clrMap bg1="lt1" tx1="dk1" bg2="lt2" tx2="dk2" accent1="accent1" accent2="accent2" accent3="accent3" accent4="accent4" accent5="accent5" accent6="accent6" hlink="hlink" folHlink="folHlink"/>
  <p:sldLayoutIdLst>
    <p:sldLayoutId id="2147485907" r:id="rId1"/>
    <p:sldLayoutId id="2147485908" r:id="rId2"/>
    <p:sldLayoutId id="2147485909" r:id="rId3"/>
    <p:sldLayoutId id="2147485910" r:id="rId4"/>
    <p:sldLayoutId id="2147485911" r:id="rId5"/>
    <p:sldLayoutId id="2147485912" r:id="rId6"/>
    <p:sldLayoutId id="2147485913" r:id="rId7"/>
    <p:sldLayoutId id="2147485914" r:id="rId8"/>
    <p:sldLayoutId id="2147485915" r:id="rId9"/>
    <p:sldLayoutId id="2147485916" r:id="rId10"/>
    <p:sldLayoutId id="2147485917" r:id="rId11"/>
    <p:sldLayoutId id="2147485918" r:id="rId12"/>
    <p:sldLayoutId id="2147485919"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0" y="4445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9" tIns="45714" rIns="91429" bIns="45714" numCol="1" anchor="ctr" anchorCtr="0" compatLnSpc="1">
            <a:prstTxWarp prst="textNoShape">
              <a:avLst/>
            </a:prstTxWarp>
          </a:bodyPr>
          <a:lstStyle/>
          <a:p>
            <a:pPr lvl="0"/>
            <a:r>
              <a:rPr lang="en-US"/>
              <a:t>Click to edit Master title style</a:t>
            </a:r>
          </a:p>
        </p:txBody>
      </p:sp>
      <p:sp>
        <p:nvSpPr>
          <p:cNvPr id="1044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9" tIns="45714" rIns="91429"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eaLnBrk="0" hangingPunct="0">
              <a:defRPr sz="1400">
                <a:solidFill>
                  <a:srgbClr val="FFFFFF"/>
                </a:solidFill>
                <a:latin typeface="Arial Black"/>
                <a:ea typeface="+mn-ea"/>
                <a:cs typeface="+mn-cs"/>
              </a:defRPr>
            </a:lvl1pPr>
          </a:lstStyle>
          <a:p>
            <a:pPr algn="l">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ctr" eaLnBrk="0" hangingPunct="0">
              <a:defRPr sz="1400">
                <a:solidFill>
                  <a:srgbClr val="FFFFFF"/>
                </a:solidFill>
                <a:latin typeface="Arial Black"/>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r" eaLnBrk="0" hangingPunct="0">
              <a:defRPr sz="1400">
                <a:solidFill>
                  <a:srgbClr val="FFFFFF"/>
                </a:solidFill>
                <a:latin typeface="Arial Black" charset="0"/>
              </a:defRPr>
            </a:lvl1pPr>
          </a:lstStyle>
          <a:p>
            <a:pPr>
              <a:defRPr/>
            </a:pPr>
            <a:fld id="{ADEBA4A3-5119-E348-8B50-B6ED910F2F8B}" type="slidenum">
              <a:rPr lang="en-US"/>
              <a:pPr>
                <a:defRPr/>
              </a:pPr>
              <a:t>‹#›</a:t>
            </a:fld>
            <a:endParaRPr lang="en-US"/>
          </a:p>
        </p:txBody>
      </p:sp>
    </p:spTree>
    <p:extLst>
      <p:ext uri="{BB962C8B-B14F-4D97-AF65-F5344CB8AC3E}">
        <p14:creationId xmlns:p14="http://schemas.microsoft.com/office/powerpoint/2010/main" val="279669677"/>
      </p:ext>
    </p:extLst>
  </p:cSld>
  <p:clrMap bg1="dk2" tx1="lt1" bg2="dk1" tx2="lt2" accent1="accent1" accent2="accent2" accent3="accent3" accent4="accent4" accent5="accent5" accent6="accent6" hlink="hlink" folHlink="folHlink"/>
  <p:sldLayoutIdLst>
    <p:sldLayoutId id="2147485921" r:id="rId1"/>
    <p:sldLayoutId id="2147485922" r:id="rId2"/>
  </p:sldLayoutIdLst>
  <p:txStyles>
    <p:titleStyle>
      <a:lvl1pPr algn="ctr"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p:titleStyle>
    <p:bodyStyle>
      <a:lvl1pPr marL="341313" indent="-341313"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1363" indent="-284163"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1413" indent="-227013"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5986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58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306" indent="-228573" algn="l" rtl="0" fontAlgn="base">
        <a:spcBef>
          <a:spcPct val="20000"/>
        </a:spcBef>
        <a:spcAft>
          <a:spcPct val="0"/>
        </a:spcAft>
        <a:buChar char="»"/>
        <a:defRPr sz="2000">
          <a:solidFill>
            <a:schemeClr val="tx1"/>
          </a:solidFill>
          <a:latin typeface="+mn-lt"/>
          <a:ea typeface="ＭＳ Ｐゴシック" pitchFamily="-105" charset="-128"/>
        </a:defRPr>
      </a:lvl6pPr>
      <a:lvl7pPr marL="2971453" indent="-228573" algn="l" rtl="0" fontAlgn="base">
        <a:spcBef>
          <a:spcPct val="20000"/>
        </a:spcBef>
        <a:spcAft>
          <a:spcPct val="0"/>
        </a:spcAft>
        <a:buChar char="»"/>
        <a:defRPr sz="2000">
          <a:solidFill>
            <a:schemeClr val="tx1"/>
          </a:solidFill>
          <a:latin typeface="+mn-lt"/>
          <a:ea typeface="ＭＳ Ｐゴシック" pitchFamily="-105" charset="-128"/>
        </a:defRPr>
      </a:lvl7pPr>
      <a:lvl8pPr marL="3428599" indent="-228573" algn="l" rtl="0" fontAlgn="base">
        <a:spcBef>
          <a:spcPct val="20000"/>
        </a:spcBef>
        <a:spcAft>
          <a:spcPct val="0"/>
        </a:spcAft>
        <a:buChar char="»"/>
        <a:defRPr sz="2000">
          <a:solidFill>
            <a:schemeClr val="tx1"/>
          </a:solidFill>
          <a:latin typeface="+mn-lt"/>
          <a:ea typeface="ＭＳ Ｐゴシック" pitchFamily="-105" charset="-128"/>
        </a:defRPr>
      </a:lvl8pPr>
      <a:lvl9pPr marL="3885746" indent="-22857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146" rtl="0" eaLnBrk="1" latinLnBrk="0" hangingPunct="1">
        <a:defRPr sz="1800" kern="1200">
          <a:solidFill>
            <a:schemeClr val="tx1"/>
          </a:solidFill>
          <a:latin typeface="+mn-lt"/>
          <a:ea typeface="+mn-ea"/>
          <a:cs typeface="+mn-cs"/>
        </a:defRPr>
      </a:lvl1pPr>
      <a:lvl2pPr marL="457146" algn="l" defTabSz="457146" rtl="0" eaLnBrk="1" latinLnBrk="0" hangingPunct="1">
        <a:defRPr sz="1800" kern="1200">
          <a:solidFill>
            <a:schemeClr val="tx1"/>
          </a:solidFill>
          <a:latin typeface="+mn-lt"/>
          <a:ea typeface="+mn-ea"/>
          <a:cs typeface="+mn-cs"/>
        </a:defRPr>
      </a:lvl2pPr>
      <a:lvl3pPr marL="914293" algn="l" defTabSz="457146" rtl="0" eaLnBrk="1" latinLnBrk="0" hangingPunct="1">
        <a:defRPr sz="1800" kern="1200">
          <a:solidFill>
            <a:schemeClr val="tx1"/>
          </a:solidFill>
          <a:latin typeface="+mn-lt"/>
          <a:ea typeface="+mn-ea"/>
          <a:cs typeface="+mn-cs"/>
        </a:defRPr>
      </a:lvl3pPr>
      <a:lvl4pPr marL="1371440" algn="l" defTabSz="457146" rtl="0" eaLnBrk="1" latinLnBrk="0" hangingPunct="1">
        <a:defRPr sz="1800" kern="1200">
          <a:solidFill>
            <a:schemeClr val="tx1"/>
          </a:solidFill>
          <a:latin typeface="+mn-lt"/>
          <a:ea typeface="+mn-ea"/>
          <a:cs typeface="+mn-cs"/>
        </a:defRPr>
      </a:lvl4pPr>
      <a:lvl5pPr marL="1828586" algn="l" defTabSz="457146" rtl="0" eaLnBrk="1" latinLnBrk="0" hangingPunct="1">
        <a:defRPr sz="1800" kern="1200">
          <a:solidFill>
            <a:schemeClr val="tx1"/>
          </a:solidFill>
          <a:latin typeface="+mn-lt"/>
          <a:ea typeface="+mn-ea"/>
          <a:cs typeface="+mn-cs"/>
        </a:defRPr>
      </a:lvl5pPr>
      <a:lvl6pPr marL="2285733" algn="l" defTabSz="457146" rtl="0" eaLnBrk="1" latinLnBrk="0" hangingPunct="1">
        <a:defRPr sz="1800" kern="1200">
          <a:solidFill>
            <a:schemeClr val="tx1"/>
          </a:solidFill>
          <a:latin typeface="+mn-lt"/>
          <a:ea typeface="+mn-ea"/>
          <a:cs typeface="+mn-cs"/>
        </a:defRPr>
      </a:lvl6pPr>
      <a:lvl7pPr marL="2742879" algn="l" defTabSz="457146" rtl="0" eaLnBrk="1" latinLnBrk="0" hangingPunct="1">
        <a:defRPr sz="1800" kern="1200">
          <a:solidFill>
            <a:schemeClr val="tx1"/>
          </a:solidFill>
          <a:latin typeface="+mn-lt"/>
          <a:ea typeface="+mn-ea"/>
          <a:cs typeface="+mn-cs"/>
        </a:defRPr>
      </a:lvl7pPr>
      <a:lvl8pPr marL="3200026" algn="l" defTabSz="457146" rtl="0" eaLnBrk="1" latinLnBrk="0" hangingPunct="1">
        <a:defRPr sz="1800" kern="1200">
          <a:solidFill>
            <a:schemeClr val="tx1"/>
          </a:solidFill>
          <a:latin typeface="+mn-lt"/>
          <a:ea typeface="+mn-ea"/>
          <a:cs typeface="+mn-cs"/>
        </a:defRPr>
      </a:lvl8pPr>
      <a:lvl9pPr marL="3657172" algn="l" defTabSz="457146"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latin typeface="Arial" charset="0"/>
              </a:rPr>
              <a:pPr/>
              <a:t>‹#›</a:t>
            </a:fld>
            <a:endParaRPr lang="en-US">
              <a:latin typeface="Arial" charset="0"/>
            </a:endParaRPr>
          </a:p>
        </p:txBody>
      </p:sp>
    </p:spTree>
    <p:extLst>
      <p:ext uri="{BB962C8B-B14F-4D97-AF65-F5344CB8AC3E}">
        <p14:creationId xmlns:p14="http://schemas.microsoft.com/office/powerpoint/2010/main" val="2809172723"/>
      </p:ext>
    </p:extLst>
  </p:cSld>
  <p:clrMap bg1="lt1" tx1="dk1" bg2="lt2" tx2="dk2" accent1="accent1" accent2="accent2" accent3="accent3" accent4="accent4" accent5="accent5" accent6="accent6" hlink="hlink" folHlink="folHlink"/>
  <p:sldLayoutIdLst>
    <p:sldLayoutId id="2147485924" r:id="rId1"/>
    <p:sldLayoutId id="2147485925" r:id="rId2"/>
    <p:sldLayoutId id="2147485926" r:id="rId3"/>
    <p:sldLayoutId id="2147485927" r:id="rId4"/>
    <p:sldLayoutId id="2147485928" r:id="rId5"/>
    <p:sldLayoutId id="2147485929" r:id="rId6"/>
    <p:sldLayoutId id="2147485930" r:id="rId7"/>
    <p:sldLayoutId id="2147485931" r:id="rId8"/>
    <p:sldLayoutId id="2147485932" r:id="rId9"/>
    <p:sldLayoutId id="2147485933" r:id="rId10"/>
    <p:sldLayoutId id="214748593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latin typeface="Arial" charset="0"/>
              </a:rPr>
              <a:pPr/>
              <a:t>‹#›</a:t>
            </a:fld>
            <a:endParaRPr lang="en-US">
              <a:latin typeface="Arial" charset="0"/>
            </a:endParaRPr>
          </a:p>
        </p:txBody>
      </p:sp>
    </p:spTree>
    <p:extLst>
      <p:ext uri="{BB962C8B-B14F-4D97-AF65-F5344CB8AC3E}">
        <p14:creationId xmlns:p14="http://schemas.microsoft.com/office/powerpoint/2010/main" val="1777538155"/>
      </p:ext>
    </p:extLst>
  </p:cSld>
  <p:clrMap bg1="lt1" tx1="dk1" bg2="lt2" tx2="dk2" accent1="accent1" accent2="accent2" accent3="accent3" accent4="accent4" accent5="accent5" accent6="accent6" hlink="hlink" folHlink="folHlink"/>
  <p:sldLayoutIdLst>
    <p:sldLayoutId id="2147485936" r:id="rId1"/>
    <p:sldLayoutId id="2147485937" r:id="rId2"/>
    <p:sldLayoutId id="2147485938" r:id="rId3"/>
    <p:sldLayoutId id="2147485939" r:id="rId4"/>
    <p:sldLayoutId id="2147485940" r:id="rId5"/>
    <p:sldLayoutId id="2147485941" r:id="rId6"/>
    <p:sldLayoutId id="2147485942" r:id="rId7"/>
    <p:sldLayoutId id="2147485943" r:id="rId8"/>
    <p:sldLayoutId id="2147485944" r:id="rId9"/>
    <p:sldLayoutId id="2147485945" r:id="rId10"/>
    <p:sldLayoutId id="214748594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latin typeface="Arial" charset="0"/>
              </a:rPr>
              <a:pPr/>
              <a:t>‹#›</a:t>
            </a:fld>
            <a:endParaRPr lang="en-US">
              <a:latin typeface="Arial" charset="0"/>
            </a:endParaRPr>
          </a:p>
        </p:txBody>
      </p:sp>
    </p:spTree>
    <p:extLst>
      <p:ext uri="{BB962C8B-B14F-4D97-AF65-F5344CB8AC3E}">
        <p14:creationId xmlns:p14="http://schemas.microsoft.com/office/powerpoint/2010/main" val="3970750675"/>
      </p:ext>
    </p:extLst>
  </p:cSld>
  <p:clrMap bg1="lt1" tx1="dk1" bg2="lt2" tx2="dk2" accent1="accent1" accent2="accent2" accent3="accent3" accent4="accent4" accent5="accent5" accent6="accent6" hlink="hlink" folHlink="folHlink"/>
  <p:sldLayoutIdLst>
    <p:sldLayoutId id="2147485948" r:id="rId1"/>
    <p:sldLayoutId id="2147485949" r:id="rId2"/>
    <p:sldLayoutId id="2147485950" r:id="rId3"/>
    <p:sldLayoutId id="2147485951" r:id="rId4"/>
    <p:sldLayoutId id="2147485952" r:id="rId5"/>
    <p:sldLayoutId id="2147485953" r:id="rId6"/>
    <p:sldLayoutId id="2147485954" r:id="rId7"/>
    <p:sldLayoutId id="2147485955" r:id="rId8"/>
    <p:sldLayoutId id="2147485956" r:id="rId9"/>
    <p:sldLayoutId id="2147485957" r:id="rId10"/>
    <p:sldLayoutId id="214748595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latin typeface="Arial" charset="0"/>
              </a:rPr>
              <a:pPr/>
              <a:t>‹#›</a:t>
            </a:fld>
            <a:endParaRPr lang="en-US">
              <a:latin typeface="Arial" charset="0"/>
            </a:endParaRPr>
          </a:p>
        </p:txBody>
      </p:sp>
    </p:spTree>
    <p:extLst>
      <p:ext uri="{BB962C8B-B14F-4D97-AF65-F5344CB8AC3E}">
        <p14:creationId xmlns:p14="http://schemas.microsoft.com/office/powerpoint/2010/main" val="346259120"/>
      </p:ext>
    </p:extLst>
  </p:cSld>
  <p:clrMap bg1="lt1" tx1="dk1" bg2="lt2" tx2="dk2" accent1="accent1" accent2="accent2" accent3="accent3" accent4="accent4" accent5="accent5" accent6="accent6" hlink="hlink" folHlink="folHlink"/>
  <p:sldLayoutIdLst>
    <p:sldLayoutId id="2147485960" r:id="rId1"/>
    <p:sldLayoutId id="2147485961" r:id="rId2"/>
    <p:sldLayoutId id="2147485962" r:id="rId3"/>
    <p:sldLayoutId id="2147485963" r:id="rId4"/>
    <p:sldLayoutId id="2147485964" r:id="rId5"/>
    <p:sldLayoutId id="2147485965" r:id="rId6"/>
    <p:sldLayoutId id="2147485966" r:id="rId7"/>
    <p:sldLayoutId id="2147485967" r:id="rId8"/>
    <p:sldLayoutId id="2147485968" r:id="rId9"/>
    <p:sldLayoutId id="2147485969" r:id="rId10"/>
    <p:sldLayoutId id="2147485970"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76802" name="Group 2"/>
          <p:cNvGrpSpPr>
            <a:grpSpLocks/>
          </p:cNvGrpSpPr>
          <p:nvPr/>
        </p:nvGrpSpPr>
        <p:grpSpPr bwMode="auto">
          <a:xfrm>
            <a:off x="3800475" y="1789113"/>
            <a:ext cx="5340350" cy="5056187"/>
            <a:chOff x="2394" y="1127"/>
            <a:chExt cx="3364" cy="3185"/>
          </a:xfrm>
        </p:grpSpPr>
        <p:sp>
          <p:nvSpPr>
            <p:cNvPr id="49155"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56"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57"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58"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59"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60"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61"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62"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63"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64"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65"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66"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67"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68"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69"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70"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71"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72"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73"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74"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75"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76"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77"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78"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79"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80"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81"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82"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83"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84"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85"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86"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87"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88"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grpSp>
      <p:sp>
        <p:nvSpPr>
          <p:cNvPr id="49189"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9190"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9191"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200">
                <a:solidFill>
                  <a:schemeClr val="tx1"/>
                </a:solidFill>
                <a:latin typeface="Tahoma" pitchFamily="-111" charset="-52"/>
                <a:ea typeface="Times New Roman" pitchFamily="-111" charset="0"/>
                <a:cs typeface="Times New Roman" pitchFamily="-111" charset="0"/>
              </a:defRPr>
            </a:lvl1pPr>
          </a:lstStyle>
          <a:p>
            <a:pPr>
              <a:defRPr/>
            </a:pPr>
            <a:endParaRPr lang="en-US">
              <a:solidFill>
                <a:srgbClr val="FFFFFF"/>
              </a:solidFill>
            </a:endParaRPr>
          </a:p>
        </p:txBody>
      </p:sp>
      <p:sp>
        <p:nvSpPr>
          <p:cNvPr id="49192"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chemeClr val="tx1"/>
                </a:solidFill>
                <a:latin typeface="Tahoma" pitchFamily="-111" charset="-52"/>
                <a:ea typeface="Times New Roman" pitchFamily="-111" charset="0"/>
                <a:cs typeface="Times New Roman" pitchFamily="-111" charset="0"/>
              </a:defRPr>
            </a:lvl1pPr>
          </a:lstStyle>
          <a:p>
            <a:pPr>
              <a:defRPr/>
            </a:pPr>
            <a:endParaRPr lang="en-US">
              <a:solidFill>
                <a:srgbClr val="FFFFFF"/>
              </a:solidFill>
            </a:endParaRPr>
          </a:p>
        </p:txBody>
      </p:sp>
      <p:sp>
        <p:nvSpPr>
          <p:cNvPr id="49193"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chemeClr val="tx1"/>
                </a:solidFill>
                <a:latin typeface="Tahoma" charset="0"/>
                <a:cs typeface="Times New Roman" charset="0"/>
              </a:defRPr>
            </a:lvl1pPr>
          </a:lstStyle>
          <a:p>
            <a:pPr>
              <a:defRPr/>
            </a:pPr>
            <a:fld id="{C46C7DFE-C368-8241-B94A-C4DDC9D775B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42708114"/>
      </p:ext>
    </p:extLst>
  </p:cSld>
  <p:clrMap bg1="dk2" tx1="lt1" bg2="dk1" tx2="lt2" accent1="accent1" accent2="accent2" accent3="accent3" accent4="accent4" accent5="accent5" accent6="accent6" hlink="hlink" folHlink="folHlink"/>
  <p:sldLayoutIdLst>
    <p:sldLayoutId id="2147485972" r:id="rId1"/>
    <p:sldLayoutId id="2147485973" r:id="rId2"/>
    <p:sldLayoutId id="2147485974" r:id="rId3"/>
    <p:sldLayoutId id="2147485975" r:id="rId4"/>
    <p:sldLayoutId id="2147485976" r:id="rId5"/>
    <p:sldLayoutId id="2147485977" r:id="rId6"/>
    <p:sldLayoutId id="2147485978" r:id="rId7"/>
    <p:sldLayoutId id="2147485979" r:id="rId8"/>
    <p:sldLayoutId id="2147485980" r:id="rId9"/>
    <p:sldLayoutId id="2147485981" r:id="rId10"/>
    <p:sldLayoutId id="2147485982" r:id="rId11"/>
    <p:sldLayoutId id="2147485983" r:id="rId12"/>
    <p:sldLayoutId id="2147485984"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pPr>
                <a:defRPr/>
              </a:pPr>
              <a:t>‹#›</a:t>
            </a:fld>
            <a:endParaRPr lang="en-US"/>
          </a:p>
        </p:txBody>
      </p:sp>
    </p:spTree>
    <p:extLst>
      <p:ext uri="{BB962C8B-B14F-4D97-AF65-F5344CB8AC3E}">
        <p14:creationId xmlns:p14="http://schemas.microsoft.com/office/powerpoint/2010/main" val="3218615025"/>
      </p:ext>
    </p:extLst>
  </p:cSld>
  <p:clrMap bg1="lt1" tx1="dk1" bg2="lt2" tx2="dk2" accent1="accent1" accent2="accent2" accent3="accent3" accent4="accent4" accent5="accent5" accent6="accent6" hlink="hlink" folHlink="folHlink"/>
  <p:sldLayoutIdLst>
    <p:sldLayoutId id="2147486000" r:id="rId1"/>
    <p:sldLayoutId id="2147486001" r:id="rId2"/>
    <p:sldLayoutId id="2147486002" r:id="rId3"/>
    <p:sldLayoutId id="2147486003" r:id="rId4"/>
    <p:sldLayoutId id="2147486004" r:id="rId5"/>
    <p:sldLayoutId id="2147486005" r:id="rId6"/>
    <p:sldLayoutId id="2147486006" r:id="rId7"/>
    <p:sldLayoutId id="2147486007" r:id="rId8"/>
    <p:sldLayoutId id="2147486008" r:id="rId9"/>
    <p:sldLayoutId id="2147486009" r:id="rId10"/>
    <p:sldLayoutId id="2147486010" r:id="rId11"/>
    <p:sldLayoutId id="2147486011" r:id="rId12"/>
    <p:sldLayoutId id="2147486012"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819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charset="0"/>
                <a:ea typeface="SimSun" charset="0"/>
                <a:cs typeface="SimSun" charset="0"/>
              </a:defRPr>
            </a:lvl1pPr>
          </a:lstStyle>
          <a:p>
            <a:endParaRPr lang="zh-CN" alt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charset="0"/>
                <a:ea typeface="SimSun" charset="0"/>
                <a:cs typeface="SimSun" charset="0"/>
              </a:defRPr>
            </a:lvl1pPr>
          </a:lstStyle>
          <a:p>
            <a:endParaRPr lang="zh-CN" alt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ea typeface="SimSun" charset="0"/>
                <a:cs typeface="SimSun" charset="0"/>
              </a:defRPr>
            </a:lvl1pPr>
          </a:lstStyle>
          <a:p>
            <a:fld id="{3A151473-8511-7547-9F71-CB02C4185F5F}" type="slidenum">
              <a:rPr lang="zh-CN" altLang="en-US"/>
              <a:pPr/>
              <a:t>‹#›</a:t>
            </a:fld>
            <a:endParaRPr lang="en-US" altLang="zh-CN"/>
          </a:p>
        </p:txBody>
      </p:sp>
    </p:spTree>
  </p:cSld>
  <p:clrMap bg1="lt1" tx1="dk1" bg2="lt2" tx2="dk2" accent1="accent1" accent2="accent2" accent3="accent3" accent4="accent4" accent5="accent5" accent6="accent6" hlink="hlink" folHlink="folHlink"/>
  <p:sldLayoutIdLst>
    <p:sldLayoutId id="2147485217" r:id="rId1"/>
    <p:sldLayoutId id="2147485216" r:id="rId2"/>
    <p:sldLayoutId id="2147485215" r:id="rId3"/>
    <p:sldLayoutId id="2147485214" r:id="rId4"/>
    <p:sldLayoutId id="2147485213" r:id="rId5"/>
    <p:sldLayoutId id="2147485212" r:id="rId6"/>
    <p:sldLayoutId id="2147485211" r:id="rId7"/>
    <p:sldLayoutId id="2147485210" r:id="rId8"/>
    <p:sldLayoutId id="2147485209" r:id="rId9"/>
    <p:sldLayoutId id="2147485208" r:id="rId10"/>
    <p:sldLayoutId id="2147485207"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a:defRPr/>
            </a:pPr>
            <a:endParaRPr lang="en-US">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a:defRPr/>
            </a:pPr>
            <a:endParaRPr lang="en-US">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defRPr/>
            </a:pPr>
            <a:fld id="{5C2A49A1-B744-154F-BF70-1B4AA0DC292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7461724"/>
      </p:ext>
    </p:extLst>
  </p:cSld>
  <p:clrMap bg1="lt1" tx1="dk1" bg2="lt2" tx2="dk2" accent1="accent1" accent2="accent2" accent3="accent3" accent4="accent4" accent5="accent5" accent6="accent6" hlink="hlink" folHlink="folHlink"/>
  <p:sldLayoutIdLst>
    <p:sldLayoutId id="2147486014" r:id="rId1"/>
    <p:sldLayoutId id="2147486015" r:id="rId2"/>
    <p:sldLayoutId id="2147486016" r:id="rId3"/>
    <p:sldLayoutId id="2147486017" r:id="rId4"/>
    <p:sldLayoutId id="2147486018" r:id="rId5"/>
    <p:sldLayoutId id="2147486019" r:id="rId6"/>
    <p:sldLayoutId id="2147486020" r:id="rId7"/>
    <p:sldLayoutId id="2147486021" r:id="rId8"/>
    <p:sldLayoutId id="2147486022" r:id="rId9"/>
    <p:sldLayoutId id="2147486023" r:id="rId10"/>
    <p:sldLayoutId id="2147486024"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l">
                <a:defRPr/>
              </a:pPr>
              <a:endParaRPr lang="en-US" sz="1800">
                <a:solidFill>
                  <a:srgbClr val="FFFFFF"/>
                </a:solidFill>
                <a:latin typeface="Tahoma" pitchFamily="-107" charset="-52"/>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atin typeface="Tahoma" pitchFamily="-107" charset="-52"/>
                <a:ea typeface="+mn-ea"/>
                <a:cs typeface="+mn-cs"/>
              </a:defRPr>
            </a:lvl1pPr>
          </a:lstStyle>
          <a:p>
            <a:pPr algn="l">
              <a:defRPr/>
            </a:pPr>
            <a:endParaRPr lang="en-US">
              <a:solidFill>
                <a:srgbClr val="FFFFFF"/>
              </a:solidFill>
            </a:endParaRPr>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atin typeface="Tahoma" pitchFamily="-107" charset="-52"/>
                <a:ea typeface="+mn-ea"/>
                <a:cs typeface="+mn-cs"/>
              </a:defRPr>
            </a:lvl1pPr>
          </a:lstStyle>
          <a:p>
            <a:pPr>
              <a:defRPr/>
            </a:pPr>
            <a:endParaRPr lang="en-US">
              <a:solidFill>
                <a:srgbClr val="FFFFFF"/>
              </a:solidFill>
            </a:endParaRPr>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vl1pPr>
          </a:lstStyle>
          <a:p>
            <a:pPr>
              <a:defRPr/>
            </a:pPr>
            <a:fld id="{10813CCA-7EDE-CA46-871F-DE61D0920A95}" type="slidenum">
              <a:rPr lang="en-US">
                <a:solidFill>
                  <a:srgbClr val="FFFFFF"/>
                </a:solidFill>
                <a:latin typeface="Tahoma" charset="0"/>
              </a:rPr>
              <a:pPr>
                <a:defRPr/>
              </a:pPr>
              <a:t>‹#›</a:t>
            </a:fld>
            <a:endParaRPr lang="en-US">
              <a:solidFill>
                <a:srgbClr val="FFFFFF"/>
              </a:solidFill>
              <a:latin typeface="Tahoma" charset="0"/>
            </a:endParaRPr>
          </a:p>
        </p:txBody>
      </p:sp>
    </p:spTree>
    <p:extLst>
      <p:ext uri="{BB962C8B-B14F-4D97-AF65-F5344CB8AC3E}">
        <p14:creationId xmlns:p14="http://schemas.microsoft.com/office/powerpoint/2010/main" val="3769426392"/>
      </p:ext>
    </p:extLst>
  </p:cSld>
  <p:clrMap bg1="dk2" tx1="lt1" bg2="dk1" tx2="lt2" accent1="accent1" accent2="accent2" accent3="accent3" accent4="accent4" accent5="accent5" accent6="accent6" hlink="hlink" folHlink="folHlink"/>
  <p:sldLayoutIdLst>
    <p:sldLayoutId id="2147486026" r:id="rId1"/>
    <p:sldLayoutId id="2147486027" r:id="rId2"/>
    <p:sldLayoutId id="2147486028" r:id="rId3"/>
    <p:sldLayoutId id="2147486029" r:id="rId4"/>
    <p:sldLayoutId id="2147486030" r:id="rId5"/>
    <p:sldLayoutId id="2147486031" r:id="rId6"/>
    <p:sldLayoutId id="2147486032" r:id="rId7"/>
    <p:sldLayoutId id="2147486033" r:id="rId8"/>
    <p:sldLayoutId id="2147486034" r:id="rId9"/>
    <p:sldLayoutId id="2147486035" r:id="rId10"/>
    <p:sldLayoutId id="2147486036" r:id="rId11"/>
    <p:sldLayoutId id="2147486037" r:id="rId12"/>
    <p:sldLayoutId id="2147486038"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7"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Times New Roman" charset="0"/>
                <a:ea typeface="Times New Roman" charset="0"/>
                <a:cs typeface="Times New Roman" charset="0"/>
              </a:defRPr>
            </a:lvl1pPr>
          </a:lstStyle>
          <a:p>
            <a:pPr>
              <a:defRPr/>
            </a:pPr>
            <a:endParaRPr 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charset="0"/>
                <a:ea typeface="Times New Roman" charset="0"/>
                <a:cs typeface="Times New Roman" charset="0"/>
              </a:defRPr>
            </a:lvl1pPr>
          </a:lstStyle>
          <a:p>
            <a:pPr>
              <a:defRPr/>
            </a:pPr>
            <a:endParaRPr 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Times New Roman" charset="0"/>
              </a:defRPr>
            </a:lvl1pPr>
          </a:lstStyle>
          <a:p>
            <a:pPr>
              <a:defRPr/>
            </a:pPr>
            <a:fld id="{228F0D45-48CF-094E-B097-0F6BA8353AA4}" type="slidenum">
              <a:rPr lang="en-US"/>
              <a:pPr>
                <a:defRPr/>
              </a:pPr>
              <a:t>‹#›</a:t>
            </a:fld>
            <a:endParaRPr lang="en-US"/>
          </a:p>
        </p:txBody>
      </p:sp>
    </p:spTree>
    <p:extLst>
      <p:ext uri="{BB962C8B-B14F-4D97-AF65-F5344CB8AC3E}">
        <p14:creationId xmlns:p14="http://schemas.microsoft.com/office/powerpoint/2010/main" val="3668621633"/>
      </p:ext>
    </p:extLst>
  </p:cSld>
  <p:clrMap bg1="lt1" tx1="dk1" bg2="lt2" tx2="dk2" accent1="accent1" accent2="accent2" accent3="accent3" accent4="accent4" accent5="accent5" accent6="accent6" hlink="hlink" folHlink="folHlink"/>
  <p:sldLayoutIdLst>
    <p:sldLayoutId id="2147486040" r:id="rId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latin typeface="Arial" charset="0"/>
              </a:rPr>
              <a:pPr/>
              <a:t>‹#›</a:t>
            </a:fld>
            <a:endParaRPr lang="en-US">
              <a:latin typeface="Arial" charset="0"/>
            </a:endParaRPr>
          </a:p>
        </p:txBody>
      </p:sp>
    </p:spTree>
    <p:extLst>
      <p:ext uri="{BB962C8B-B14F-4D97-AF65-F5344CB8AC3E}">
        <p14:creationId xmlns:p14="http://schemas.microsoft.com/office/powerpoint/2010/main" val="462025144"/>
      </p:ext>
    </p:extLst>
  </p:cSld>
  <p:clrMap bg1="lt1" tx1="dk1" bg2="lt2" tx2="dk2" accent1="accent1" accent2="accent2" accent3="accent3" accent4="accent4" accent5="accent5" accent6="accent6" hlink="hlink" folHlink="folHlink"/>
  <p:sldLayoutIdLst>
    <p:sldLayoutId id="2147486042" r:id="rId1"/>
    <p:sldLayoutId id="2147486043" r:id="rId2"/>
    <p:sldLayoutId id="2147486044" r:id="rId3"/>
    <p:sldLayoutId id="2147486045" r:id="rId4"/>
    <p:sldLayoutId id="2147486046" r:id="rId5"/>
    <p:sldLayoutId id="2147486047" r:id="rId6"/>
    <p:sldLayoutId id="2147486048" r:id="rId7"/>
    <p:sldLayoutId id="2147486049" r:id="rId8"/>
    <p:sldLayoutId id="2147486050" r:id="rId9"/>
    <p:sldLayoutId id="2147486051" r:id="rId10"/>
    <p:sldLayoutId id="2147486052"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latin typeface="Arial" charset="0"/>
              </a:rPr>
              <a:pPr/>
              <a:t>‹#›</a:t>
            </a:fld>
            <a:endParaRPr lang="en-US">
              <a:latin typeface="Arial" charset="0"/>
            </a:endParaRPr>
          </a:p>
        </p:txBody>
      </p:sp>
    </p:spTree>
    <p:extLst>
      <p:ext uri="{BB962C8B-B14F-4D97-AF65-F5344CB8AC3E}">
        <p14:creationId xmlns:p14="http://schemas.microsoft.com/office/powerpoint/2010/main" val="1605924564"/>
      </p:ext>
    </p:extLst>
  </p:cSld>
  <p:clrMap bg1="lt1" tx1="dk1" bg2="lt2" tx2="dk2" accent1="accent1" accent2="accent2" accent3="accent3" accent4="accent4" accent5="accent5" accent6="accent6" hlink="hlink" folHlink="folHlink"/>
  <p:sldLayoutIdLst>
    <p:sldLayoutId id="2147486054" r:id="rId1"/>
    <p:sldLayoutId id="2147486055" r:id="rId2"/>
    <p:sldLayoutId id="2147486056" r:id="rId3"/>
    <p:sldLayoutId id="2147486057" r:id="rId4"/>
    <p:sldLayoutId id="2147486058" r:id="rId5"/>
    <p:sldLayoutId id="2147486059" r:id="rId6"/>
    <p:sldLayoutId id="2147486060" r:id="rId7"/>
    <p:sldLayoutId id="2147486061" r:id="rId8"/>
    <p:sldLayoutId id="2147486062" r:id="rId9"/>
    <p:sldLayoutId id="2147486063" r:id="rId10"/>
    <p:sldLayoutId id="214748606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latin typeface="Arial" charset="0"/>
              </a:rPr>
              <a:pPr/>
              <a:t>‹#›</a:t>
            </a:fld>
            <a:endParaRPr lang="en-US">
              <a:latin typeface="Arial" charset="0"/>
            </a:endParaRPr>
          </a:p>
        </p:txBody>
      </p:sp>
    </p:spTree>
    <p:extLst>
      <p:ext uri="{BB962C8B-B14F-4D97-AF65-F5344CB8AC3E}">
        <p14:creationId xmlns:p14="http://schemas.microsoft.com/office/powerpoint/2010/main" val="3095834362"/>
      </p:ext>
    </p:extLst>
  </p:cSld>
  <p:clrMap bg1="lt1" tx1="dk1" bg2="lt2" tx2="dk2" accent1="accent1" accent2="accent2" accent3="accent3" accent4="accent4" accent5="accent5" accent6="accent6" hlink="hlink" folHlink="folHlink"/>
  <p:sldLayoutIdLst>
    <p:sldLayoutId id="2147486066" r:id="rId1"/>
    <p:sldLayoutId id="2147486067" r:id="rId2"/>
    <p:sldLayoutId id="2147486068" r:id="rId3"/>
    <p:sldLayoutId id="2147486069" r:id="rId4"/>
    <p:sldLayoutId id="2147486070" r:id="rId5"/>
    <p:sldLayoutId id="2147486071" r:id="rId6"/>
    <p:sldLayoutId id="2147486072" r:id="rId7"/>
    <p:sldLayoutId id="2147486073" r:id="rId8"/>
    <p:sldLayoutId id="2147486074" r:id="rId9"/>
    <p:sldLayoutId id="2147486075" r:id="rId10"/>
    <p:sldLayoutId id="214748607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6797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6797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charset="0"/>
                <a:ea typeface="MS PGothic" charset="0"/>
              </a:defRPr>
            </a:lvl1pPr>
          </a:lstStyle>
          <a:p>
            <a:pPr algn="l" eaLnBrk="1" hangingPunct="1">
              <a:defRPr/>
            </a:pPr>
            <a:endParaRPr lang="en-US">
              <a:cs typeface="MS PGothic" charset="0"/>
            </a:endParaRPr>
          </a:p>
        </p:txBody>
      </p:sp>
      <p:sp>
        <p:nvSpPr>
          <p:cNvPr id="614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charset="0"/>
                <a:ea typeface="MS PGothic" charset="0"/>
              </a:defRPr>
            </a:lvl1pPr>
          </a:lstStyle>
          <a:p>
            <a:pPr eaLnBrk="1" hangingPunct="1">
              <a:defRPr/>
            </a:pPr>
            <a:endParaRPr lang="en-US">
              <a:cs typeface="MS PGothic" charset="0"/>
            </a:endParaRPr>
          </a:p>
        </p:txBody>
      </p:sp>
      <p:sp>
        <p:nvSpPr>
          <p:cNvPr id="615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defRPr>
            </a:lvl1pPr>
          </a:lstStyle>
          <a:p>
            <a:pPr eaLnBrk="1" hangingPunct="1"/>
            <a:fld id="{1356DC06-D135-8541-95BD-7C882F18835B}" type="slidenum">
              <a:rPr lang="en-US" smtClean="0">
                <a:cs typeface="MS PGothic" charset="0"/>
              </a:rPr>
              <a:pPr eaLnBrk="1" hangingPunct="1"/>
              <a:t>‹#›</a:t>
            </a:fld>
            <a:endParaRPr lang="en-US">
              <a:cs typeface="MS PGothic" charset="0"/>
            </a:endParaRPr>
          </a:p>
        </p:txBody>
      </p:sp>
    </p:spTree>
    <p:extLst>
      <p:ext uri="{BB962C8B-B14F-4D97-AF65-F5344CB8AC3E}">
        <p14:creationId xmlns:p14="http://schemas.microsoft.com/office/powerpoint/2010/main" val="581790698"/>
      </p:ext>
    </p:extLst>
  </p:cSld>
  <p:clrMap bg1="lt1" tx1="dk1" bg2="lt2" tx2="dk2" accent1="accent1" accent2="accent2" accent3="accent3" accent4="accent4" accent5="accent5" accent6="accent6" hlink="hlink" folHlink="folHlink"/>
  <p:sldLayoutIdLst>
    <p:sldLayoutId id="2147486078" r:id="rId1"/>
    <p:sldLayoutId id="2147486079" r:id="rId2"/>
    <p:sldLayoutId id="2147486080" r:id="rId3"/>
    <p:sldLayoutId id="2147486081" r:id="rId4"/>
    <p:sldLayoutId id="2147486082" r:id="rId5"/>
    <p:sldLayoutId id="2147486083" r:id="rId6"/>
    <p:sldLayoutId id="2147486084" r:id="rId7"/>
    <p:sldLayoutId id="2147486085" r:id="rId8"/>
    <p:sldLayoutId id="2147486086" r:id="rId9"/>
    <p:sldLayoutId id="2147486087" r:id="rId10"/>
    <p:sldLayoutId id="2147486088"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mn-lt"/>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gn="l" eaLnBrk="1" hangingPunct="1">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lgn="l" eaLnBrk="1" hangingPunct="1">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gn="l" eaLnBrk="1" hangingPunct="1">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gn="l" eaLnBrk="1" hangingPunct="1">
                <a:defRPr/>
              </a:pPr>
              <a:endParaRPr lang="en-US" sz="2400">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1" hangingPunct="1"/>
              <a:endParaRPr lang="en-US" sz="2400">
                <a:solidFill>
                  <a:srgbClr val="FFFFFF"/>
                </a:solidFill>
                <a:latin typeface="Times New Roman" charset="0"/>
                <a:cs typeface="+mn-cs"/>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1" hangingPunct="1"/>
              <a:endParaRPr lang="en-US" sz="2400">
                <a:solidFill>
                  <a:srgbClr val="FFFFFF"/>
                </a:solidFill>
                <a:latin typeface="Times New Roman" charset="0"/>
                <a:cs typeface="+mn-cs"/>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1" hangingPunct="1"/>
              <a:endParaRPr lang="en-US" sz="2400">
                <a:solidFill>
                  <a:srgbClr val="FFFFFF"/>
                </a:solidFill>
                <a:latin typeface="Times New Roman" charset="0"/>
                <a:cs typeface="+mn-cs"/>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algn="l" eaLnBrk="1" hangingPunct="1">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eaLnBrk="1" hangingPunct="1">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eaLnBrk="1" hangingPunct="1">
              <a:defRPr/>
            </a:pPr>
            <a:fld id="{61F442D0-A11F-2640-8129-5D1BEF7A3C1E}" type="slidenum">
              <a:rPr lang="en-US"/>
              <a:pPr eaLnBrk="1" hangingPunct="1">
                <a:defRPr/>
              </a:pPr>
              <a:t>‹#›</a:t>
            </a:fld>
            <a:endParaRPr lang="en-US"/>
          </a:p>
        </p:txBody>
      </p:sp>
    </p:spTree>
    <p:extLst>
      <p:ext uri="{BB962C8B-B14F-4D97-AF65-F5344CB8AC3E}">
        <p14:creationId xmlns:p14="http://schemas.microsoft.com/office/powerpoint/2010/main" val="1116956641"/>
      </p:ext>
    </p:extLst>
  </p:cSld>
  <p:clrMap bg1="dk2" tx1="lt1" bg2="dk1" tx2="lt2" accent1="accent1" accent2="accent2" accent3="accent3" accent4="accent4" accent5="accent5" accent6="accent6" hlink="hlink" folHlink="folHlink"/>
  <p:sldLayoutIdLst>
    <p:sldLayoutId id="2147486090" r:id="rId1"/>
    <p:sldLayoutId id="2147486091" r:id="rId2"/>
    <p:sldLayoutId id="2147486092" r:id="rId3"/>
    <p:sldLayoutId id="2147486093" r:id="rId4"/>
    <p:sldLayoutId id="2147486094" r:id="rId5"/>
    <p:sldLayoutId id="2147486095" r:id="rId6"/>
    <p:sldLayoutId id="2147486096" r:id="rId7"/>
    <p:sldLayoutId id="2147486097" r:id="rId8"/>
    <p:sldLayoutId id="2147486098" r:id="rId9"/>
    <p:sldLayoutId id="2147486099" r:id="rId10"/>
    <p:sldLayoutId id="2147486100"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10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p>
          </p:txBody>
        </p:sp>
        <p:grpSp>
          <p:nvGrpSpPr>
            <p:cNvPr id="1033" name="Group 4"/>
            <p:cNvGrpSpPr>
              <a:grpSpLocks/>
            </p:cNvGrpSpPr>
            <p:nvPr/>
          </p:nvGrpSpPr>
          <p:grpSpPr bwMode="auto">
            <a:xfrm>
              <a:off x="2859" y="4250"/>
              <a:ext cx="2729" cy="41"/>
              <a:chOff x="2859" y="4250"/>
              <a:chExt cx="2729" cy="41"/>
            </a:xfrm>
          </p:grpSpPr>
          <p:sp>
            <p:nvSpPr>
              <p:cNvPr id="10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1034"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p>
          </p:txBody>
        </p:sp>
        <p:sp>
          <p:nvSpPr>
            <p:cNvPr id="10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a:defRPr/>
            </a:pPr>
            <a:endParaRPr lang="en-US">
              <a:solidFill>
                <a:srgbClr val="FFFFFF"/>
              </a:solidFill>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a:defRPr/>
            </a:pPr>
            <a:endParaRPr lang="en-US">
              <a:solidFill>
                <a:srgbClr val="FFFFFF"/>
              </a:solidFill>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defRPr/>
            </a:pPr>
            <a:fld id="{EE65F3BD-2025-CF4D-9022-D1CF420A00F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35307709"/>
      </p:ext>
    </p:extLst>
  </p:cSld>
  <p:clrMap bg1="dk2" tx1="lt1" bg2="dk1" tx2="lt2" accent1="accent1" accent2="accent2" accent3="accent3" accent4="accent4" accent5="accent5" accent6="accent6" hlink="hlink" folHlink="folHlink"/>
  <p:sldLayoutIdLst>
    <p:sldLayoutId id="2147486102" r:id="rId1"/>
    <p:sldLayoutId id="2147486103" r:id="rId2"/>
    <p:sldLayoutId id="2147486104" r:id="rId3"/>
    <p:sldLayoutId id="2147486105" r:id="rId4"/>
    <p:sldLayoutId id="2147486106" r:id="rId5"/>
    <p:sldLayoutId id="2147486107" r:id="rId6"/>
    <p:sldLayoutId id="2147486108" r:id="rId7"/>
    <p:sldLayoutId id="2147486109" r:id="rId8"/>
    <p:sldLayoutId id="2147486110" r:id="rId9"/>
    <p:sldLayoutId id="2147486111" r:id="rId10"/>
    <p:sldLayoutId id="2147486112" r:id="rId11"/>
    <p:sldLayoutId id="2147486113" r:id="rId12"/>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7171" name="Rectangle 3"/>
            <p:cNvSpPr>
              <a:spLocks noChangeArrowheads="1"/>
            </p:cNvSpPr>
            <p:nvPr/>
          </p:nvSpPr>
          <p:spPr bwMode="invGray">
            <a:xfrm>
              <a:off x="432" y="4176"/>
              <a:ext cx="2208" cy="143"/>
            </a:xfrm>
            <a:prstGeom prst="rect">
              <a:avLst/>
            </a:prstGeom>
            <a:solidFill>
              <a:schemeClr val="hlink"/>
            </a:solidFill>
            <a:ln w="9525">
              <a:noFill/>
              <a:miter lim="800000"/>
              <a:headEnd/>
              <a:tailEnd/>
            </a:ln>
            <a:effectLst/>
          </p:spPr>
          <p:txBody>
            <a:bodyPr/>
            <a:lstStyle/>
            <a:p>
              <a:endParaRPr lang="zh-CN" altLang="en-US">
                <a:ea typeface="SimSun" charset="0"/>
                <a:cs typeface="SimSun" charset="0"/>
              </a:endParaRPr>
            </a:p>
          </p:txBody>
        </p:sp>
        <p:grpSp>
          <p:nvGrpSpPr>
            <p:cNvPr id="1033" name="Group 4"/>
            <p:cNvGrpSpPr>
              <a:grpSpLocks/>
            </p:cNvGrpSpPr>
            <p:nvPr/>
          </p:nvGrpSpPr>
          <p:grpSpPr bwMode="auto">
            <a:xfrm>
              <a:off x="2859" y="4250"/>
              <a:ext cx="2729" cy="41"/>
              <a:chOff x="2859" y="4250"/>
              <a:chExt cx="2729" cy="41"/>
            </a:xfrm>
          </p:grpSpPr>
          <p:sp>
            <p:nvSpPr>
              <p:cNvPr id="7173" name="Oval 5"/>
              <p:cNvSpPr>
                <a:spLocks noChangeArrowheads="1"/>
              </p:cNvSpPr>
              <p:nvPr/>
            </p:nvSpPr>
            <p:spPr bwMode="invGray">
              <a:xfrm>
                <a:off x="2859"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74" name="Oval 6"/>
              <p:cNvSpPr>
                <a:spLocks noChangeArrowheads="1"/>
              </p:cNvSpPr>
              <p:nvPr/>
            </p:nvSpPr>
            <p:spPr bwMode="invGray">
              <a:xfrm>
                <a:off x="3243"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75" name="Oval 7"/>
              <p:cNvSpPr>
                <a:spLocks noChangeArrowheads="1"/>
              </p:cNvSpPr>
              <p:nvPr/>
            </p:nvSpPr>
            <p:spPr bwMode="invGray">
              <a:xfrm>
                <a:off x="3627" y="4250"/>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76" name="Oval 8"/>
              <p:cNvSpPr>
                <a:spLocks noChangeArrowheads="1"/>
              </p:cNvSpPr>
              <p:nvPr/>
            </p:nvSpPr>
            <p:spPr bwMode="invGray">
              <a:xfrm>
                <a:off x="4011" y="4250"/>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77" name="Oval 9"/>
              <p:cNvSpPr>
                <a:spLocks noChangeArrowheads="1"/>
              </p:cNvSpPr>
              <p:nvPr/>
            </p:nvSpPr>
            <p:spPr bwMode="invGray">
              <a:xfrm>
                <a:off x="4395"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78" name="Oval 10"/>
              <p:cNvSpPr>
                <a:spLocks noChangeArrowheads="1"/>
              </p:cNvSpPr>
              <p:nvPr/>
            </p:nvSpPr>
            <p:spPr bwMode="invGray">
              <a:xfrm>
                <a:off x="4779"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79" name="Oval 11"/>
              <p:cNvSpPr>
                <a:spLocks noChangeArrowheads="1"/>
              </p:cNvSpPr>
              <p:nvPr/>
            </p:nvSpPr>
            <p:spPr bwMode="invGray">
              <a:xfrm>
                <a:off x="5163"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80" name="Oval 12"/>
              <p:cNvSpPr>
                <a:spLocks noChangeArrowheads="1"/>
              </p:cNvSpPr>
              <p:nvPr/>
            </p:nvSpPr>
            <p:spPr bwMode="invGray">
              <a:xfrm>
                <a:off x="5547" y="4250"/>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grpSp>
        <p:sp>
          <p:nvSpPr>
            <p:cNvPr id="7181" name="Rectangle 13"/>
            <p:cNvSpPr>
              <a:spLocks noChangeArrowheads="1"/>
            </p:cNvSpPr>
            <p:nvPr/>
          </p:nvSpPr>
          <p:spPr bwMode="invGray">
            <a:xfrm>
              <a:off x="480" y="480"/>
              <a:ext cx="5279" cy="480"/>
            </a:xfrm>
            <a:prstGeom prst="rect">
              <a:avLst/>
            </a:prstGeom>
            <a:solidFill>
              <a:schemeClr val="hlink"/>
            </a:solidFill>
            <a:ln w="9525">
              <a:noFill/>
              <a:miter lim="800000"/>
              <a:headEnd/>
              <a:tailEnd/>
            </a:ln>
            <a:effectLst/>
          </p:spPr>
          <p:txBody>
            <a:bodyPr/>
            <a:lstStyle/>
            <a:p>
              <a:endParaRPr lang="zh-CN" altLang="en-US">
                <a:ea typeface="SimSun" charset="0"/>
                <a:cs typeface="SimSun" charset="0"/>
              </a:endParaRPr>
            </a:p>
          </p:txBody>
        </p:sp>
        <p:sp>
          <p:nvSpPr>
            <p:cNvPr id="7182" name="Oval 14"/>
            <p:cNvSpPr>
              <a:spLocks noChangeArrowheads="1"/>
            </p:cNvSpPr>
            <p:nvPr/>
          </p:nvSpPr>
          <p:spPr bwMode="invGray">
            <a:xfrm>
              <a:off x="507" y="74"/>
              <a:ext cx="42" cy="42"/>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83" name="Oval 15"/>
            <p:cNvSpPr>
              <a:spLocks noChangeArrowheads="1"/>
            </p:cNvSpPr>
            <p:nvPr/>
          </p:nvSpPr>
          <p:spPr bwMode="invGray">
            <a:xfrm>
              <a:off x="507" y="219"/>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84" name="Oval 16"/>
            <p:cNvSpPr>
              <a:spLocks noChangeArrowheads="1"/>
            </p:cNvSpPr>
            <p:nvPr/>
          </p:nvSpPr>
          <p:spPr bwMode="invGray">
            <a:xfrm>
              <a:off x="507" y="36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ltLang="zh-CN"/>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charset="0"/>
                <a:ea typeface="SimSun" charset="0"/>
                <a:cs typeface="SimSun" charset="0"/>
              </a:defRPr>
            </a:lvl1pPr>
          </a:lstStyle>
          <a:p>
            <a:endParaRPr lang="zh-CN" altLang="en-US">
              <a:solidFill>
                <a:srgbClr val="FFFFFF"/>
              </a:solidFill>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charset="0"/>
                <a:ea typeface="SimSun" charset="0"/>
                <a:cs typeface="SimSun" charset="0"/>
              </a:defRPr>
            </a:lvl1pPr>
          </a:lstStyle>
          <a:p>
            <a:endParaRPr lang="zh-CN" altLang="en-US">
              <a:solidFill>
                <a:srgbClr val="FFFFFF"/>
              </a:solidFill>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ea typeface="SimSun" charset="0"/>
                <a:cs typeface="SimSun" charset="0"/>
              </a:defRPr>
            </a:lvl1pPr>
          </a:lstStyle>
          <a:p>
            <a:fld id="{F570BD54-A3C7-CF40-A9A4-53BFA9F5FBA6}"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644178704"/>
      </p:ext>
    </p:extLst>
  </p:cSld>
  <p:clrMap bg1="dk2" tx1="lt1" bg2="dk1" tx2="lt2" accent1="accent1" accent2="accent2" accent3="accent3" accent4="accent4" accent5="accent5" accent6="accent6" hlink="hlink" folHlink="folHlink"/>
  <p:sldLayoutIdLst>
    <p:sldLayoutId id="2147486115" r:id="rId1"/>
    <p:sldLayoutId id="2147486116" r:id="rId2"/>
    <p:sldLayoutId id="2147486117" r:id="rId3"/>
    <p:sldLayoutId id="2147486118" r:id="rId4"/>
    <p:sldLayoutId id="2147486119" r:id="rId5"/>
    <p:sldLayoutId id="2147486120" r:id="rId6"/>
    <p:sldLayoutId id="2147486121" r:id="rId7"/>
    <p:sldLayoutId id="2147486122" r:id="rId8"/>
    <p:sldLayoutId id="2147486123" r:id="rId9"/>
    <p:sldLayoutId id="2147486124" r:id="rId10"/>
    <p:sldLayoutId id="2147486125" r:id="rId11"/>
    <p:sldLayoutId id="2147486126" r:id="rId12"/>
  </p:sldLayoutIdLst>
  <p:txStyles>
    <p:titleStyle>
      <a:lvl1pPr algn="ctr" rtl="0" eaLnBrk="0" fontAlgn="base" hangingPunct="0">
        <a:spcBef>
          <a:spcPct val="0"/>
        </a:spcBef>
        <a:spcAft>
          <a:spcPct val="0"/>
        </a:spcAft>
        <a:defRPr kumimoji="1"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42" name="Group 2"/>
          <p:cNvGrpSpPr>
            <a:grpSpLocks/>
          </p:cNvGrpSpPr>
          <p:nvPr/>
        </p:nvGrpSpPr>
        <p:grpSpPr bwMode="auto">
          <a:xfrm>
            <a:off x="685800" y="117475"/>
            <a:ext cx="8456613" cy="6738938"/>
            <a:chOff x="432" y="74"/>
            <a:chExt cx="5327" cy="4245"/>
          </a:xfrm>
        </p:grpSpPr>
        <p:sp>
          <p:nvSpPr>
            <p:cNvPr id="7171" name="Rectangle 3"/>
            <p:cNvSpPr>
              <a:spLocks noChangeArrowheads="1"/>
            </p:cNvSpPr>
            <p:nvPr/>
          </p:nvSpPr>
          <p:spPr bwMode="invGray">
            <a:xfrm>
              <a:off x="432" y="4176"/>
              <a:ext cx="2208" cy="143"/>
            </a:xfrm>
            <a:prstGeom prst="rect">
              <a:avLst/>
            </a:prstGeom>
            <a:solidFill>
              <a:schemeClr val="hlink"/>
            </a:solidFill>
            <a:ln w="9525">
              <a:noFill/>
              <a:miter lim="800000"/>
              <a:headEnd/>
              <a:tailEnd/>
            </a:ln>
            <a:effectLst/>
          </p:spPr>
          <p:txBody>
            <a:bodyPr/>
            <a:lstStyle/>
            <a:p>
              <a:endParaRPr lang="zh-CN" altLang="en-US">
                <a:ea typeface="SimSun" charset="0"/>
                <a:cs typeface="SimSun" charset="0"/>
              </a:endParaRPr>
            </a:p>
          </p:txBody>
        </p:sp>
        <p:grpSp>
          <p:nvGrpSpPr>
            <p:cNvPr id="10249" name="Group 4"/>
            <p:cNvGrpSpPr>
              <a:grpSpLocks/>
            </p:cNvGrpSpPr>
            <p:nvPr/>
          </p:nvGrpSpPr>
          <p:grpSpPr bwMode="auto">
            <a:xfrm>
              <a:off x="2859" y="4250"/>
              <a:ext cx="2729" cy="41"/>
              <a:chOff x="2859" y="4250"/>
              <a:chExt cx="2729" cy="41"/>
            </a:xfrm>
          </p:grpSpPr>
          <p:sp>
            <p:nvSpPr>
              <p:cNvPr id="7173" name="Oval 5"/>
              <p:cNvSpPr>
                <a:spLocks noChangeArrowheads="1"/>
              </p:cNvSpPr>
              <p:nvPr/>
            </p:nvSpPr>
            <p:spPr bwMode="invGray">
              <a:xfrm>
                <a:off x="2859"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74" name="Oval 6"/>
              <p:cNvSpPr>
                <a:spLocks noChangeArrowheads="1"/>
              </p:cNvSpPr>
              <p:nvPr/>
            </p:nvSpPr>
            <p:spPr bwMode="invGray">
              <a:xfrm>
                <a:off x="3243"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75" name="Oval 7"/>
              <p:cNvSpPr>
                <a:spLocks noChangeArrowheads="1"/>
              </p:cNvSpPr>
              <p:nvPr/>
            </p:nvSpPr>
            <p:spPr bwMode="invGray">
              <a:xfrm>
                <a:off x="3627" y="4250"/>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76" name="Oval 8"/>
              <p:cNvSpPr>
                <a:spLocks noChangeArrowheads="1"/>
              </p:cNvSpPr>
              <p:nvPr/>
            </p:nvSpPr>
            <p:spPr bwMode="invGray">
              <a:xfrm>
                <a:off x="4011" y="4250"/>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77" name="Oval 9"/>
              <p:cNvSpPr>
                <a:spLocks noChangeArrowheads="1"/>
              </p:cNvSpPr>
              <p:nvPr/>
            </p:nvSpPr>
            <p:spPr bwMode="invGray">
              <a:xfrm>
                <a:off x="4395"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78" name="Oval 10"/>
              <p:cNvSpPr>
                <a:spLocks noChangeArrowheads="1"/>
              </p:cNvSpPr>
              <p:nvPr/>
            </p:nvSpPr>
            <p:spPr bwMode="invGray">
              <a:xfrm>
                <a:off x="4779"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79" name="Oval 11"/>
              <p:cNvSpPr>
                <a:spLocks noChangeArrowheads="1"/>
              </p:cNvSpPr>
              <p:nvPr/>
            </p:nvSpPr>
            <p:spPr bwMode="invGray">
              <a:xfrm>
                <a:off x="5163"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80" name="Oval 12"/>
              <p:cNvSpPr>
                <a:spLocks noChangeArrowheads="1"/>
              </p:cNvSpPr>
              <p:nvPr/>
            </p:nvSpPr>
            <p:spPr bwMode="invGray">
              <a:xfrm>
                <a:off x="5547" y="4250"/>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grpSp>
        <p:sp>
          <p:nvSpPr>
            <p:cNvPr id="7181" name="Rectangle 13"/>
            <p:cNvSpPr>
              <a:spLocks noChangeArrowheads="1"/>
            </p:cNvSpPr>
            <p:nvPr/>
          </p:nvSpPr>
          <p:spPr bwMode="invGray">
            <a:xfrm>
              <a:off x="480" y="480"/>
              <a:ext cx="5279" cy="480"/>
            </a:xfrm>
            <a:prstGeom prst="rect">
              <a:avLst/>
            </a:prstGeom>
            <a:solidFill>
              <a:schemeClr val="hlink"/>
            </a:solidFill>
            <a:ln w="9525">
              <a:noFill/>
              <a:miter lim="800000"/>
              <a:headEnd/>
              <a:tailEnd/>
            </a:ln>
            <a:effectLst/>
          </p:spPr>
          <p:txBody>
            <a:bodyPr/>
            <a:lstStyle/>
            <a:p>
              <a:endParaRPr lang="zh-CN" altLang="en-US">
                <a:ea typeface="SimSun" charset="0"/>
                <a:cs typeface="SimSun" charset="0"/>
              </a:endParaRPr>
            </a:p>
          </p:txBody>
        </p:sp>
        <p:sp>
          <p:nvSpPr>
            <p:cNvPr id="7182" name="Oval 14"/>
            <p:cNvSpPr>
              <a:spLocks noChangeArrowheads="1"/>
            </p:cNvSpPr>
            <p:nvPr/>
          </p:nvSpPr>
          <p:spPr bwMode="invGray">
            <a:xfrm>
              <a:off x="507" y="74"/>
              <a:ext cx="42" cy="42"/>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83" name="Oval 15"/>
            <p:cNvSpPr>
              <a:spLocks noChangeArrowheads="1"/>
            </p:cNvSpPr>
            <p:nvPr/>
          </p:nvSpPr>
          <p:spPr bwMode="invGray">
            <a:xfrm>
              <a:off x="507" y="219"/>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84" name="Oval 16"/>
            <p:cNvSpPr>
              <a:spLocks noChangeArrowheads="1"/>
            </p:cNvSpPr>
            <p:nvPr/>
          </p:nvSpPr>
          <p:spPr bwMode="invGray">
            <a:xfrm>
              <a:off x="507" y="36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grpSp>
      <p:sp>
        <p:nvSpPr>
          <p:cNvPr id="10243"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ltLang="zh-CN"/>
              <a:t>Click to edit Master title style</a:t>
            </a:r>
          </a:p>
        </p:txBody>
      </p:sp>
      <p:sp>
        <p:nvSpPr>
          <p:cNvPr id="10244"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rgbClr val="FFFFFF"/>
                </a:solidFill>
                <a:latin typeface="Times New Roman" charset="0"/>
                <a:ea typeface="SimSun" charset="0"/>
                <a:cs typeface="SimSun" charset="0"/>
              </a:defRPr>
            </a:lvl1pPr>
          </a:lstStyle>
          <a:p>
            <a:endParaRPr lang="zh-CN" altLang="en-US"/>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rgbClr val="FFFFFF"/>
                </a:solidFill>
                <a:latin typeface="Times New Roman" charset="0"/>
                <a:ea typeface="SimSun" charset="0"/>
                <a:cs typeface="SimSun" charset="0"/>
              </a:defRPr>
            </a:lvl1pPr>
          </a:lstStyle>
          <a:p>
            <a:endParaRPr lang="zh-CN" altLang="en-US"/>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rgbClr val="FFFFFF"/>
                </a:solidFill>
                <a:latin typeface="Times New Roman" charset="0"/>
                <a:ea typeface="SimSun" charset="0"/>
                <a:cs typeface="SimSun" charset="0"/>
              </a:defRPr>
            </a:lvl1pPr>
          </a:lstStyle>
          <a:p>
            <a:fld id="{C1F14E8E-7A82-F64C-9C17-99511AC85010}" type="slidenum">
              <a:rPr lang="zh-CN" altLang="en-US"/>
              <a:pPr/>
              <a:t>‹#›</a:t>
            </a:fld>
            <a:endParaRPr lang="en-US" altLang="zh-CN"/>
          </a:p>
        </p:txBody>
      </p:sp>
    </p:spTree>
  </p:cSld>
  <p:clrMap bg1="dk2" tx1="lt1" bg2="dk1" tx2="lt2" accent1="accent1" accent2="accent2" accent3="accent3" accent4="accent4" accent5="accent5" accent6="accent6" hlink="hlink" folHlink="folHlink"/>
  <p:sldLayoutIdLst>
    <p:sldLayoutId id="2147485228" r:id="rId1"/>
  </p:sldLayoutIdLst>
  <p:txStyles>
    <p:titleStyle>
      <a:lvl1pPr algn="ctr" rtl="0" eaLnBrk="0" fontAlgn="base" hangingPunct="0">
        <a:spcBef>
          <a:spcPct val="0"/>
        </a:spcBef>
        <a:spcAft>
          <a:spcPct val="0"/>
        </a:spcAft>
        <a:defRPr kumimoji="1" sz="40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000">
          <a:solidFill>
            <a:schemeClr val="tx2"/>
          </a:solidFill>
          <a:latin typeface="Arial" pitchFamily="34" charset="0"/>
          <a:ea typeface="ＭＳ Ｐゴシック" pitchFamily="-111" charset="-128"/>
          <a:cs typeface="Arial" pitchFamily="34" charset="0"/>
        </a:defRPr>
      </a:lvl2pPr>
      <a:lvl3pPr algn="ctr" rtl="0" eaLnBrk="0" fontAlgn="base" hangingPunct="0">
        <a:spcBef>
          <a:spcPct val="0"/>
        </a:spcBef>
        <a:spcAft>
          <a:spcPct val="0"/>
        </a:spcAft>
        <a:defRPr kumimoji="1" sz="4000">
          <a:solidFill>
            <a:schemeClr val="tx2"/>
          </a:solidFill>
          <a:latin typeface="Arial" pitchFamily="34" charset="0"/>
          <a:ea typeface="ＭＳ Ｐゴシック" pitchFamily="-111" charset="-128"/>
          <a:cs typeface="Arial" pitchFamily="34" charset="0"/>
        </a:defRPr>
      </a:lvl3pPr>
      <a:lvl4pPr algn="ctr" rtl="0" eaLnBrk="0" fontAlgn="base" hangingPunct="0">
        <a:spcBef>
          <a:spcPct val="0"/>
        </a:spcBef>
        <a:spcAft>
          <a:spcPct val="0"/>
        </a:spcAft>
        <a:defRPr kumimoji="1" sz="4000">
          <a:solidFill>
            <a:schemeClr val="tx2"/>
          </a:solidFill>
          <a:latin typeface="Arial" pitchFamily="34" charset="0"/>
          <a:ea typeface="ＭＳ Ｐゴシック" pitchFamily="-111" charset="-128"/>
          <a:cs typeface="Arial" pitchFamily="34" charset="0"/>
        </a:defRPr>
      </a:lvl4pPr>
      <a:lvl5pPr algn="ctr" rtl="0" eaLnBrk="0" fontAlgn="base" hangingPunct="0">
        <a:spcBef>
          <a:spcPct val="0"/>
        </a:spcBef>
        <a:spcAft>
          <a:spcPct val="0"/>
        </a:spcAft>
        <a:defRPr kumimoji="1" sz="4000">
          <a:solidFill>
            <a:schemeClr val="tx2"/>
          </a:solidFill>
          <a:latin typeface="Arial" pitchFamily="34" charset="0"/>
          <a:ea typeface="ＭＳ Ｐゴシック" pitchFamily="-111" charset="-128"/>
          <a:cs typeface="Arial" pitchFamily="34" charset="0"/>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28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spcBef>
                <a:spcPct val="0"/>
              </a:spcBef>
              <a:buFontTx/>
              <a:buNone/>
              <a:defRPr sz="1400" b="0">
                <a:latin typeface="+mn-lt"/>
                <a:ea typeface="Times New Roman" pitchFamily="-111" charset="0"/>
                <a:cs typeface="Times New Roman" pitchFamily="-111" charset="0"/>
              </a:defRPr>
            </a:lvl1pPr>
          </a:lstStyle>
          <a:p>
            <a:pPr algn="l">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spcBef>
                <a:spcPct val="0"/>
              </a:spcBef>
              <a:buFontTx/>
              <a:buNone/>
              <a:defRPr sz="1400" b="0">
                <a:latin typeface="+mn-lt"/>
                <a:ea typeface="Times New Roman" pitchFamily="-111" charset="0"/>
                <a:cs typeface="Times New Roman" pitchFamily="-111" charset="0"/>
              </a:defRPr>
            </a:lvl1pPr>
          </a:lstStyle>
          <a:p>
            <a:pPr>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spcBef>
                <a:spcPct val="0"/>
              </a:spcBef>
              <a:buFontTx/>
              <a:buNone/>
              <a:defRPr sz="1400" b="0">
                <a:latin typeface="Times New Roman" charset="0"/>
                <a:cs typeface="Times New Roman" charset="0"/>
              </a:defRPr>
            </a:lvl1pPr>
          </a:lstStyle>
          <a:p>
            <a:fld id="{4DBF59CE-2433-FC40-9FC7-CB12B5CB774C}" type="slidenum">
              <a:rPr lang="en-US">
                <a:ea typeface="SimSun" charset="0"/>
              </a:rPr>
              <a:pPr/>
              <a:t>‹#›</a:t>
            </a:fld>
            <a:endParaRPr lang="en-US">
              <a:ea typeface="SimSun" charset="0"/>
            </a:endParaRPr>
          </a:p>
        </p:txBody>
      </p:sp>
    </p:spTree>
    <p:extLst>
      <p:ext uri="{BB962C8B-B14F-4D97-AF65-F5344CB8AC3E}">
        <p14:creationId xmlns:p14="http://schemas.microsoft.com/office/powerpoint/2010/main" val="24722968"/>
      </p:ext>
    </p:extLst>
  </p:cSld>
  <p:clrMap bg1="lt1" tx1="dk1" bg2="lt2" tx2="dk2" accent1="accent1" accent2="accent2" accent3="accent3" accent4="accent4" accent5="accent5" accent6="accent6" hlink="hlink" folHlink="folHlink"/>
  <p:sldLayoutIdLst>
    <p:sldLayoutId id="2147486128" r:id="rId1"/>
    <p:sldLayoutId id="2147486129" r:id="rId2"/>
    <p:sldLayoutId id="2147486130" r:id="rId3"/>
    <p:sldLayoutId id="2147486131" r:id="rId4"/>
    <p:sldLayoutId id="2147486132" r:id="rId5"/>
    <p:sldLayoutId id="2147486133" r:id="rId6"/>
    <p:sldLayoutId id="2147486134" r:id="rId7"/>
    <p:sldLayoutId id="2147486135" r:id="rId8"/>
    <p:sldLayoutId id="2147486136" r:id="rId9"/>
    <p:sldLayoutId id="2147486137" r:id="rId10"/>
    <p:sldLayoutId id="2147486138"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MS PGothic" pitchFamily="34" charset="-128"/>
          <a:cs typeface="MS PGothic" pitchFamily="34" charset="-128"/>
        </a:defRPr>
      </a:lvl1pPr>
      <a:lvl2pPr algn="ctr" rtl="0" eaLnBrk="0" fontAlgn="base" hangingPunct="0">
        <a:spcBef>
          <a:spcPct val="0"/>
        </a:spcBef>
        <a:spcAft>
          <a:spcPct val="0"/>
        </a:spcAft>
        <a:defRPr sz="4400">
          <a:solidFill>
            <a:schemeClr val="tx2"/>
          </a:solidFill>
          <a:latin typeface="Times New Roman" pitchFamily="-111" charset="0"/>
          <a:ea typeface="MS PGothic" pitchFamily="34" charset="-128"/>
          <a:cs typeface="MS PGothic" pitchFamily="34" charset="-128"/>
        </a:defRPr>
      </a:lvl2pPr>
      <a:lvl3pPr algn="ctr" rtl="0" eaLnBrk="0" fontAlgn="base" hangingPunct="0">
        <a:spcBef>
          <a:spcPct val="0"/>
        </a:spcBef>
        <a:spcAft>
          <a:spcPct val="0"/>
        </a:spcAft>
        <a:defRPr sz="4400">
          <a:solidFill>
            <a:schemeClr val="tx2"/>
          </a:solidFill>
          <a:latin typeface="Times New Roman" pitchFamily="-111" charset="0"/>
          <a:ea typeface="MS PGothic" pitchFamily="34" charset="-128"/>
          <a:cs typeface="MS PGothic" pitchFamily="34" charset="-128"/>
        </a:defRPr>
      </a:lvl3pPr>
      <a:lvl4pPr algn="ctr" rtl="0" eaLnBrk="0" fontAlgn="base" hangingPunct="0">
        <a:spcBef>
          <a:spcPct val="0"/>
        </a:spcBef>
        <a:spcAft>
          <a:spcPct val="0"/>
        </a:spcAft>
        <a:defRPr sz="4400">
          <a:solidFill>
            <a:schemeClr val="tx2"/>
          </a:solidFill>
          <a:latin typeface="Times New Roman" pitchFamily="-111" charset="0"/>
          <a:ea typeface="MS PGothic" pitchFamily="34" charset="-128"/>
          <a:cs typeface="MS PGothic" pitchFamily="34" charset="-128"/>
        </a:defRPr>
      </a:lvl4pPr>
      <a:lvl5pPr algn="ctr" rtl="0" eaLnBrk="0" fontAlgn="base" hangingPunct="0">
        <a:spcBef>
          <a:spcPct val="0"/>
        </a:spcBef>
        <a:spcAft>
          <a:spcPct val="0"/>
        </a:spcAft>
        <a:defRPr sz="4400">
          <a:solidFill>
            <a:schemeClr val="tx2"/>
          </a:solidFill>
          <a:latin typeface="Times New Roman" pitchFamily="-111" charset="0"/>
          <a:ea typeface="MS PGothic" pitchFamily="34" charset="-128"/>
          <a:cs typeface="MS PGothic" pitchFamily="34"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cs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cs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pitchFamily="34"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15769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5769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5360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chemeClr val="tx1"/>
                </a:solidFill>
                <a:latin typeface="Arial" charset="0"/>
                <a:ea typeface="ＭＳ Ｐゴシック" charset="-128"/>
                <a:cs typeface="ＭＳ Ｐゴシック" charset="-128"/>
              </a:defRPr>
            </a:lvl1pPr>
          </a:lstStyle>
          <a:p>
            <a:pPr algn="l" eaLnBrk="1" hangingPunct="1">
              <a:defRPr/>
            </a:pPr>
            <a:endParaRPr lang="zh-CN" altLang="en-US">
              <a:solidFill>
                <a:srgbClr val="000000"/>
              </a:solidFill>
            </a:endParaRPr>
          </a:p>
        </p:txBody>
      </p:sp>
      <p:sp>
        <p:nvSpPr>
          <p:cNvPr id="15360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chemeClr val="tx1"/>
                </a:solidFill>
                <a:latin typeface="Arial" charset="0"/>
                <a:ea typeface="ＭＳ Ｐゴシック" charset="-128"/>
                <a:cs typeface="ＭＳ Ｐゴシック" charset="-128"/>
              </a:defRPr>
            </a:lvl1pPr>
          </a:lstStyle>
          <a:p>
            <a:pPr eaLnBrk="1" hangingPunct="1">
              <a:defRPr/>
            </a:pPr>
            <a:endParaRPr lang="zh-CN" altLang="en-US">
              <a:solidFill>
                <a:srgbClr val="000000"/>
              </a:solidFill>
            </a:endParaRPr>
          </a:p>
        </p:txBody>
      </p:sp>
      <p:sp>
        <p:nvSpPr>
          <p:cNvPr id="15360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chemeClr val="tx1"/>
                </a:solidFill>
                <a:latin typeface="Arial" charset="0"/>
                <a:ea typeface="ＭＳ Ｐゴシック" charset="0"/>
                <a:cs typeface="ＭＳ Ｐゴシック" charset="0"/>
              </a:defRPr>
            </a:lvl1pPr>
          </a:lstStyle>
          <a:p>
            <a:pPr eaLnBrk="1" hangingPunct="1">
              <a:defRPr/>
            </a:pPr>
            <a:fld id="{F76E6D6C-E939-BC4C-943E-46247B2DEFB1}" type="slidenum">
              <a:rPr lang="zh-CN" altLang="en-US">
                <a:solidFill>
                  <a:srgbClr val="000000"/>
                </a:solidFill>
              </a:rPr>
              <a:pPr eaLnBrk="1" hangingPunct="1">
                <a:defRPr/>
              </a:pPr>
              <a:t>‹#›</a:t>
            </a:fld>
            <a:endParaRPr lang="en-US" altLang="zh-CN">
              <a:solidFill>
                <a:srgbClr val="000000"/>
              </a:solidFill>
            </a:endParaRPr>
          </a:p>
        </p:txBody>
      </p:sp>
    </p:spTree>
    <p:extLst>
      <p:ext uri="{BB962C8B-B14F-4D97-AF65-F5344CB8AC3E}">
        <p14:creationId xmlns:p14="http://schemas.microsoft.com/office/powerpoint/2010/main" val="1851192772"/>
      </p:ext>
    </p:extLst>
  </p:cSld>
  <p:clrMap bg1="lt1" tx1="dk1" bg2="lt2" tx2="dk2" accent1="accent1" accent2="accent2" accent3="accent3" accent4="accent4" accent5="accent5" accent6="accent6" hlink="hlink" folHlink="folHlink"/>
  <p:sldLayoutIdLst>
    <p:sldLayoutId id="2147486179" r:id="rId1"/>
    <p:sldLayoutId id="2147486180" r:id="rId2"/>
    <p:sldLayoutId id="2147486181" r:id="rId3"/>
    <p:sldLayoutId id="2147486182" r:id="rId4"/>
    <p:sldLayoutId id="2147486183" r:id="rId5"/>
    <p:sldLayoutId id="2147486184" r:id="rId6"/>
    <p:sldLayoutId id="2147486185" r:id="rId7"/>
    <p:sldLayoutId id="2147486186" r:id="rId8"/>
    <p:sldLayoutId id="2147486187" r:id="rId9"/>
    <p:sldLayoutId id="2147486188" r:id="rId10"/>
    <p:sldLayoutId id="2147486189"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0"/>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grpSp>
        <p:nvGrpSpPr>
          <p:cNvPr id="146434" name="Group 2"/>
          <p:cNvGrpSpPr>
            <a:grpSpLocks/>
          </p:cNvGrpSpPr>
          <p:nvPr/>
        </p:nvGrpSpPr>
        <p:grpSpPr bwMode="auto">
          <a:xfrm>
            <a:off x="0" y="0"/>
            <a:ext cx="9159875" cy="6870700"/>
            <a:chOff x="0" y="0"/>
            <a:chExt cx="5770" cy="4328"/>
          </a:xfrm>
        </p:grpSpPr>
        <p:sp>
          <p:nvSpPr>
            <p:cNvPr id="146440"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zh-CN" altLang="en-US" sz="1800">
                <a:solidFill>
                  <a:srgbClr val="2F1311"/>
                </a:solidFill>
                <a:latin typeface="Arial" charset="0"/>
                <a:cs typeface="ＭＳ Ｐゴシック" charset="0"/>
              </a:endParaRPr>
            </a:p>
          </p:txBody>
        </p:sp>
        <p:sp>
          <p:nvSpPr>
            <p:cNvPr id="146441"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zh-CN" altLang="en-US" sz="1800">
                <a:solidFill>
                  <a:srgbClr val="2F1311"/>
                </a:solidFill>
                <a:latin typeface="Arial" charset="0"/>
                <a:cs typeface="ＭＳ Ｐゴシック" charset="0"/>
              </a:endParaRPr>
            </a:p>
          </p:txBody>
        </p:sp>
        <p:sp>
          <p:nvSpPr>
            <p:cNvPr id="188421"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eaLnBrk="1" hangingPunct="1">
                <a:defRPr/>
              </a:pPr>
              <a:endParaRPr kumimoji="1" lang="zh-CN" altLang="en-US" sz="1800">
                <a:solidFill>
                  <a:srgbClr val="2F1311"/>
                </a:solidFill>
                <a:latin typeface="Arial" charset="0"/>
                <a:ea typeface="ＭＳ Ｐゴシック" charset="-128"/>
                <a:cs typeface="ＭＳ Ｐゴシック" charset="-128"/>
              </a:endParaRPr>
            </a:p>
          </p:txBody>
        </p:sp>
        <p:grpSp>
          <p:nvGrpSpPr>
            <p:cNvPr id="146443" name="Group 6"/>
            <p:cNvGrpSpPr>
              <a:grpSpLocks/>
            </p:cNvGrpSpPr>
            <p:nvPr/>
          </p:nvGrpSpPr>
          <p:grpSpPr bwMode="auto">
            <a:xfrm>
              <a:off x="4944" y="1"/>
              <a:ext cx="816" cy="3974"/>
              <a:chOff x="4944" y="1"/>
              <a:chExt cx="816" cy="3974"/>
            </a:xfrm>
          </p:grpSpPr>
          <p:grpSp>
            <p:nvGrpSpPr>
              <p:cNvPr id="146455" name="Group 7"/>
              <p:cNvGrpSpPr>
                <a:grpSpLocks/>
              </p:cNvGrpSpPr>
              <p:nvPr userDrawn="1"/>
            </p:nvGrpSpPr>
            <p:grpSpPr bwMode="auto">
              <a:xfrm>
                <a:off x="5280" y="1"/>
                <a:ext cx="480" cy="1430"/>
                <a:chOff x="5280" y="1"/>
                <a:chExt cx="480" cy="1430"/>
              </a:xfrm>
            </p:grpSpPr>
            <p:grpSp>
              <p:nvGrpSpPr>
                <p:cNvPr id="146476" name="Group 8"/>
                <p:cNvGrpSpPr>
                  <a:grpSpLocks/>
                </p:cNvGrpSpPr>
                <p:nvPr userDrawn="1"/>
              </p:nvGrpSpPr>
              <p:grpSpPr bwMode="auto">
                <a:xfrm rot="-5400000">
                  <a:off x="5484" y="0"/>
                  <a:ext cx="174" cy="176"/>
                  <a:chOff x="1657" y="323"/>
                  <a:chExt cx="1691" cy="2560"/>
                </a:xfrm>
              </p:grpSpPr>
              <p:grpSp>
                <p:nvGrpSpPr>
                  <p:cNvPr id="146485" name="Group 9"/>
                  <p:cNvGrpSpPr>
                    <a:grpSpLocks/>
                  </p:cNvGrpSpPr>
                  <p:nvPr/>
                </p:nvGrpSpPr>
                <p:grpSpPr bwMode="auto">
                  <a:xfrm>
                    <a:off x="1657" y="323"/>
                    <a:ext cx="1691" cy="2560"/>
                    <a:chOff x="1657" y="323"/>
                    <a:chExt cx="1691" cy="2560"/>
                  </a:xfrm>
                </p:grpSpPr>
                <p:sp>
                  <p:nvSpPr>
                    <p:cNvPr id="146492" name="Freeform 10"/>
                    <p:cNvSpPr>
                      <a:spLocks/>
                    </p:cNvSpPr>
                    <p:nvPr/>
                  </p:nvSpPr>
                  <p:spPr bwMode="auto">
                    <a:xfrm>
                      <a:off x="2648" y="323"/>
                      <a:ext cx="1234" cy="2560"/>
                    </a:xfrm>
                    <a:custGeom>
                      <a:avLst/>
                      <a:gdLst>
                        <a:gd name="T0" fmla="*/ 339 w 1231"/>
                        <a:gd name="T1" fmla="*/ 283 h 2560"/>
                        <a:gd name="T2" fmla="*/ 417 w 1231"/>
                        <a:gd name="T3" fmla="*/ 115 h 2560"/>
                        <a:gd name="T4" fmla="*/ 585 w 1231"/>
                        <a:gd name="T5" fmla="*/ 7 h 2560"/>
                        <a:gd name="T6" fmla="*/ 899 w 1231"/>
                        <a:gd name="T7" fmla="*/ 61 h 2560"/>
                        <a:gd name="T8" fmla="*/ 1057 w 1231"/>
                        <a:gd name="T9" fmla="*/ 349 h 2560"/>
                        <a:gd name="T10" fmla="*/ 983 w 1231"/>
                        <a:gd name="T11" fmla="*/ 769 h 2560"/>
                        <a:gd name="T12" fmla="*/ 947 w 1231"/>
                        <a:gd name="T13" fmla="*/ 943 h 2560"/>
                        <a:gd name="T14" fmla="*/ 1111 w 1231"/>
                        <a:gd name="T15" fmla="*/ 1075 h 2560"/>
                        <a:gd name="T16" fmla="*/ 1237 w 1231"/>
                        <a:gd name="T17" fmla="*/ 1525 h 2560"/>
                        <a:gd name="T18" fmla="*/ 1129 w 1231"/>
                        <a:gd name="T19" fmla="*/ 1969 h 2560"/>
                        <a:gd name="T20" fmla="*/ 911 w 1231"/>
                        <a:gd name="T21" fmla="*/ 2077 h 2560"/>
                        <a:gd name="T22" fmla="*/ 725 w 1231"/>
                        <a:gd name="T23" fmla="*/ 2059 h 2560"/>
                        <a:gd name="T24" fmla="*/ 659 w 1231"/>
                        <a:gd name="T25" fmla="*/ 2251 h 2560"/>
                        <a:gd name="T26" fmla="*/ 531 w 1231"/>
                        <a:gd name="T27" fmla="*/ 2527 h 2560"/>
                        <a:gd name="T28" fmla="*/ 213 w 1231"/>
                        <a:gd name="T29" fmla="*/ 2509 h 2560"/>
                        <a:gd name="T30" fmla="*/ 31 w 1231"/>
                        <a:gd name="T31" fmla="*/ 2227 h 2560"/>
                        <a:gd name="T32" fmla="*/ 25 w 1231"/>
                        <a:gd name="T33" fmla="*/ 1969 h 2560"/>
                        <a:gd name="T34" fmla="*/ 145 w 1231"/>
                        <a:gd name="T35" fmla="*/ 1651 h 2560"/>
                        <a:gd name="T36" fmla="*/ 261 w 1231"/>
                        <a:gd name="T37" fmla="*/ 1513 h 2560"/>
                        <a:gd name="T38" fmla="*/ 219 w 1231"/>
                        <a:gd name="T39" fmla="*/ 1729 h 2560"/>
                        <a:gd name="T40" fmla="*/ 73 w 1231"/>
                        <a:gd name="T41" fmla="*/ 2023 h 2560"/>
                        <a:gd name="T42" fmla="*/ 169 w 1231"/>
                        <a:gd name="T43" fmla="*/ 2323 h 2560"/>
                        <a:gd name="T44" fmla="*/ 441 w 1231"/>
                        <a:gd name="T45" fmla="*/ 2431 h 2560"/>
                        <a:gd name="T46" fmla="*/ 597 w 1231"/>
                        <a:gd name="T47" fmla="*/ 2227 h 2560"/>
                        <a:gd name="T48" fmla="*/ 579 w 1231"/>
                        <a:gd name="T49" fmla="*/ 1807 h 2560"/>
                        <a:gd name="T50" fmla="*/ 495 w 1231"/>
                        <a:gd name="T51" fmla="*/ 1531 h 2560"/>
                        <a:gd name="T52" fmla="*/ 537 w 1231"/>
                        <a:gd name="T53" fmla="*/ 1459 h 2560"/>
                        <a:gd name="T54" fmla="*/ 629 w 1231"/>
                        <a:gd name="T55" fmla="*/ 1633 h 2560"/>
                        <a:gd name="T56" fmla="*/ 725 w 1231"/>
                        <a:gd name="T57" fmla="*/ 1933 h 2560"/>
                        <a:gd name="T58" fmla="*/ 971 w 1231"/>
                        <a:gd name="T59" fmla="*/ 1963 h 2560"/>
                        <a:gd name="T60" fmla="*/ 1141 w 1231"/>
                        <a:gd name="T61" fmla="*/ 1687 h 2560"/>
                        <a:gd name="T62" fmla="*/ 1123 w 1231"/>
                        <a:gd name="T63" fmla="*/ 1273 h 2560"/>
                        <a:gd name="T64" fmla="*/ 887 w 1231"/>
                        <a:gd name="T65" fmla="*/ 1057 h 2560"/>
                        <a:gd name="T66" fmla="*/ 683 w 1231"/>
                        <a:gd name="T67" fmla="*/ 1129 h 2560"/>
                        <a:gd name="T68" fmla="*/ 579 w 1231"/>
                        <a:gd name="T69" fmla="*/ 1117 h 2560"/>
                        <a:gd name="T70" fmla="*/ 623 w 1231"/>
                        <a:gd name="T71" fmla="*/ 1033 h 2560"/>
                        <a:gd name="T72" fmla="*/ 815 w 1231"/>
                        <a:gd name="T73" fmla="*/ 937 h 2560"/>
                        <a:gd name="T74" fmla="*/ 953 w 1231"/>
                        <a:gd name="T75" fmla="*/ 613 h 2560"/>
                        <a:gd name="T76" fmla="*/ 887 w 1231"/>
                        <a:gd name="T77" fmla="*/ 175 h 2560"/>
                        <a:gd name="T78" fmla="*/ 623 w 1231"/>
                        <a:gd name="T79" fmla="*/ 103 h 2560"/>
                        <a:gd name="T80" fmla="*/ 393 w 1231"/>
                        <a:gd name="T81" fmla="*/ 355 h 2560"/>
                        <a:gd name="T82" fmla="*/ 405 w 1231"/>
                        <a:gd name="T83" fmla="*/ 763 h 2560"/>
                        <a:gd name="T84" fmla="*/ 345 w 1231"/>
                        <a:gd name="T85" fmla="*/ 949 h 2560"/>
                        <a:gd name="T86" fmla="*/ 291 w 1231"/>
                        <a:gd name="T87" fmla="*/ 685 h 2560"/>
                        <a:gd name="T88" fmla="*/ 309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l" eaLnBrk="1" hangingPunct="1"/>
                      <a:endParaRPr lang="en-US" sz="3600">
                        <a:solidFill>
                          <a:srgbClr val="C16059"/>
                        </a:solidFill>
                        <a:latin typeface="Times New Roman" charset="0"/>
                        <a:ea typeface="SimSun" charset="0"/>
                      </a:endParaRPr>
                    </a:p>
                  </p:txBody>
                </p:sp>
                <p:sp>
                  <p:nvSpPr>
                    <p:cNvPr id="146493" name="Freeform 11"/>
                    <p:cNvSpPr>
                      <a:spLocks/>
                    </p:cNvSpPr>
                    <p:nvPr/>
                  </p:nvSpPr>
                  <p:spPr bwMode="auto">
                    <a:xfrm>
                      <a:off x="1978" y="61"/>
                      <a:ext cx="865" cy="2065"/>
                    </a:xfrm>
                    <a:custGeom>
                      <a:avLst/>
                      <a:gdLst>
                        <a:gd name="T0" fmla="*/ 785 w 865"/>
                        <a:gd name="T1" fmla="*/ 526 h 2071"/>
                        <a:gd name="T2" fmla="*/ 797 w 865"/>
                        <a:gd name="T3" fmla="*/ 348 h 2071"/>
                        <a:gd name="T4" fmla="*/ 863 w 865"/>
                        <a:gd name="T5" fmla="*/ 204 h 2071"/>
                        <a:gd name="T6" fmla="*/ 809 w 865"/>
                        <a:gd name="T7" fmla="*/ 216 h 2071"/>
                        <a:gd name="T8" fmla="*/ 749 w 865"/>
                        <a:gd name="T9" fmla="*/ 216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4 h 2071"/>
                        <a:gd name="T22" fmla="*/ 119 w 865"/>
                        <a:gd name="T23" fmla="*/ 402 h 2071"/>
                        <a:gd name="T24" fmla="*/ 131 w 865"/>
                        <a:gd name="T25" fmla="*/ 586 h 2071"/>
                        <a:gd name="T26" fmla="*/ 173 w 865"/>
                        <a:gd name="T27" fmla="*/ 778 h 2071"/>
                        <a:gd name="T28" fmla="*/ 197 w 865"/>
                        <a:gd name="T29" fmla="*/ 878 h 2071"/>
                        <a:gd name="T30" fmla="*/ 167 w 865"/>
                        <a:gd name="T31" fmla="*/ 980 h 2071"/>
                        <a:gd name="T32" fmla="*/ 65 w 865"/>
                        <a:gd name="T33" fmla="*/ 1118 h 2071"/>
                        <a:gd name="T34" fmla="*/ 17 w 865"/>
                        <a:gd name="T35" fmla="*/ 1290 h 2071"/>
                        <a:gd name="T36" fmla="*/ 5 w 865"/>
                        <a:gd name="T37" fmla="*/ 1542 h 2071"/>
                        <a:gd name="T38" fmla="*/ 47 w 865"/>
                        <a:gd name="T39" fmla="*/ 1738 h 2071"/>
                        <a:gd name="T40" fmla="*/ 131 w 865"/>
                        <a:gd name="T41" fmla="*/ 1888 h 2071"/>
                        <a:gd name="T42" fmla="*/ 299 w 865"/>
                        <a:gd name="T43" fmla="*/ 1976 h 2071"/>
                        <a:gd name="T44" fmla="*/ 425 w 865"/>
                        <a:gd name="T45" fmla="*/ 1970 h 2071"/>
                        <a:gd name="T46" fmla="*/ 467 w 865"/>
                        <a:gd name="T47" fmla="*/ 1982 h 2071"/>
                        <a:gd name="T48" fmla="*/ 497 w 865"/>
                        <a:gd name="T49" fmla="*/ 2054 h 2071"/>
                        <a:gd name="T50" fmla="*/ 497 w 865"/>
                        <a:gd name="T51" fmla="*/ 1952 h 2071"/>
                        <a:gd name="T52" fmla="*/ 557 w 865"/>
                        <a:gd name="T53" fmla="*/ 1768 h 2071"/>
                        <a:gd name="T54" fmla="*/ 617 w 865"/>
                        <a:gd name="T55" fmla="*/ 1648 h 2071"/>
                        <a:gd name="T56" fmla="*/ 581 w 865"/>
                        <a:gd name="T57" fmla="*/ 1690 h 2071"/>
                        <a:gd name="T58" fmla="*/ 515 w 865"/>
                        <a:gd name="T59" fmla="*/ 1810 h 2071"/>
                        <a:gd name="T60" fmla="*/ 407 w 865"/>
                        <a:gd name="T61" fmla="*/ 1893 h 2071"/>
                        <a:gd name="T62" fmla="*/ 269 w 865"/>
                        <a:gd name="T63" fmla="*/ 1888 h 2071"/>
                        <a:gd name="T64" fmla="*/ 179 w 865"/>
                        <a:gd name="T65" fmla="*/ 1804 h 2071"/>
                        <a:gd name="T66" fmla="*/ 113 w 865"/>
                        <a:gd name="T67" fmla="*/ 1630 h 2071"/>
                        <a:gd name="T68" fmla="*/ 107 w 865"/>
                        <a:gd name="T69" fmla="*/ 1386 h 2071"/>
                        <a:gd name="T70" fmla="*/ 137 w 865"/>
                        <a:gd name="T71" fmla="*/ 1184 h 2071"/>
                        <a:gd name="T72" fmla="*/ 203 w 865"/>
                        <a:gd name="T73" fmla="*/ 1064 h 2071"/>
                        <a:gd name="T74" fmla="*/ 323 w 865"/>
                        <a:gd name="T75" fmla="*/ 1016 h 2071"/>
                        <a:gd name="T76" fmla="*/ 509 w 865"/>
                        <a:gd name="T77" fmla="*/ 1070 h 2071"/>
                        <a:gd name="T78" fmla="*/ 611 w 865"/>
                        <a:gd name="T79" fmla="*/ 1118 h 2071"/>
                        <a:gd name="T80" fmla="*/ 665 w 865"/>
                        <a:gd name="T81" fmla="*/ 1094 h 2071"/>
                        <a:gd name="T82" fmla="*/ 659 w 865"/>
                        <a:gd name="T83" fmla="*/ 1040 h 2071"/>
                        <a:gd name="T84" fmla="*/ 611 w 865"/>
                        <a:gd name="T85" fmla="*/ 998 h 2071"/>
                        <a:gd name="T86" fmla="*/ 497 w 865"/>
                        <a:gd name="T87" fmla="*/ 974 h 2071"/>
                        <a:gd name="T88" fmla="*/ 323 w 865"/>
                        <a:gd name="T89" fmla="*/ 890 h 2071"/>
                        <a:gd name="T90" fmla="*/ 233 w 865"/>
                        <a:gd name="T91" fmla="*/ 676 h 2071"/>
                        <a:gd name="T92" fmla="*/ 209 w 865"/>
                        <a:gd name="T93" fmla="*/ 414 h 2071"/>
                        <a:gd name="T94" fmla="*/ 317 w 865"/>
                        <a:gd name="T95" fmla="*/ 170 h 2071"/>
                        <a:gd name="T96" fmla="*/ 485 w 865"/>
                        <a:gd name="T97" fmla="*/ 110 h 2071"/>
                        <a:gd name="T98" fmla="*/ 617 w 865"/>
                        <a:gd name="T99" fmla="*/ 164 h 2071"/>
                        <a:gd name="T100" fmla="*/ 707 w 865"/>
                        <a:gd name="T101" fmla="*/ 288 h 2071"/>
                        <a:gd name="T102" fmla="*/ 737 w 865"/>
                        <a:gd name="T103" fmla="*/ 426 h 2071"/>
                        <a:gd name="T104" fmla="*/ 773 w 865"/>
                        <a:gd name="T105" fmla="*/ 598 h 2071"/>
                        <a:gd name="T106" fmla="*/ 809 w 865"/>
                        <a:gd name="T107" fmla="*/ 580 h 2071"/>
                        <a:gd name="T108" fmla="*/ 785 w 865"/>
                        <a:gd name="T109" fmla="*/ 526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l" eaLnBrk="1" hangingPunct="1"/>
                      <a:endParaRPr lang="en-US" sz="3600">
                        <a:solidFill>
                          <a:srgbClr val="C16059"/>
                        </a:solidFill>
                        <a:latin typeface="Times New Roman" charset="0"/>
                        <a:ea typeface="SimSun" charset="0"/>
                      </a:endParaRPr>
                    </a:p>
                  </p:txBody>
                </p:sp>
              </p:grpSp>
              <p:sp>
                <p:nvSpPr>
                  <p:cNvPr id="146486" name="Oval 12"/>
                  <p:cNvSpPr>
                    <a:spLocks noChangeArrowheads="1"/>
                  </p:cNvSpPr>
                  <p:nvPr/>
                </p:nvSpPr>
                <p:spPr bwMode="auto">
                  <a:xfrm>
                    <a:off x="2415" y="1108"/>
                    <a:ext cx="175" cy="247"/>
                  </a:xfrm>
                  <a:prstGeom prst="ellipse">
                    <a:avLst/>
                  </a:prstGeom>
                  <a:solidFill>
                    <a:srgbClr val="E7D6B7"/>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eaLnBrk="1" hangingPunct="1"/>
                    <a:endParaRPr lang="zh-CN" altLang="en-US" sz="2400">
                      <a:solidFill>
                        <a:srgbClr val="2F1311"/>
                      </a:solidFill>
                      <a:latin typeface="Times New Roman" charset="0"/>
                      <a:cs typeface="ＭＳ Ｐゴシック" charset="0"/>
                    </a:endParaRPr>
                  </a:p>
                </p:txBody>
              </p:sp>
              <p:sp>
                <p:nvSpPr>
                  <p:cNvPr id="146487" name="Freeform 13"/>
                  <p:cNvSpPr>
                    <a:spLocks/>
                  </p:cNvSpPr>
                  <p:nvPr/>
                </p:nvSpPr>
                <p:spPr bwMode="auto">
                  <a:xfrm>
                    <a:off x="3134" y="425"/>
                    <a:ext cx="262" cy="524"/>
                  </a:xfrm>
                  <a:custGeom>
                    <a:avLst/>
                    <a:gdLst>
                      <a:gd name="T0" fmla="*/ 3 w 266"/>
                      <a:gd name="T1" fmla="*/ 489 h 521"/>
                      <a:gd name="T2" fmla="*/ 27 w 266"/>
                      <a:gd name="T3" fmla="*/ 277 h 521"/>
                      <a:gd name="T4" fmla="*/ 107 w 266"/>
                      <a:gd name="T5" fmla="*/ 45 h 521"/>
                      <a:gd name="T6" fmla="*/ 177 w 266"/>
                      <a:gd name="T7" fmla="*/ 3 h 521"/>
                      <a:gd name="T8" fmla="*/ 229 w 266"/>
                      <a:gd name="T9" fmla="*/ 39 h 521"/>
                      <a:gd name="T10" fmla="*/ 253 w 266"/>
                      <a:gd name="T11" fmla="*/ 131 h 521"/>
                      <a:gd name="T12" fmla="*/ 201 w 266"/>
                      <a:gd name="T13" fmla="*/ 277 h 521"/>
                      <a:gd name="T14" fmla="*/ 101 w 266"/>
                      <a:gd name="T15" fmla="*/ 483 h 521"/>
                      <a:gd name="T16" fmla="*/ 43 w 266"/>
                      <a:gd name="T17" fmla="*/ 507 h 521"/>
                      <a:gd name="T18" fmla="*/ 3 w 266"/>
                      <a:gd name="T19" fmla="*/ 489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l" eaLnBrk="1" hangingPunct="1"/>
                    <a:endParaRPr lang="en-US" sz="3600">
                      <a:solidFill>
                        <a:srgbClr val="C16059"/>
                      </a:solidFill>
                      <a:latin typeface="Times New Roman" charset="0"/>
                      <a:ea typeface="SimSun" charset="0"/>
                    </a:endParaRPr>
                  </a:p>
                </p:txBody>
              </p:sp>
              <p:sp>
                <p:nvSpPr>
                  <p:cNvPr id="146488" name="Freeform 14"/>
                  <p:cNvSpPr>
                    <a:spLocks/>
                  </p:cNvSpPr>
                  <p:nvPr/>
                </p:nvSpPr>
                <p:spPr bwMode="auto">
                  <a:xfrm>
                    <a:off x="3202" y="1588"/>
                    <a:ext cx="398" cy="349"/>
                  </a:xfrm>
                  <a:custGeom>
                    <a:avLst/>
                    <a:gdLst>
                      <a:gd name="T0" fmla="*/ 104 w 392"/>
                      <a:gd name="T1" fmla="*/ 211 h 340"/>
                      <a:gd name="T2" fmla="*/ 16 w 392"/>
                      <a:gd name="T3" fmla="*/ 91 h 340"/>
                      <a:gd name="T4" fmla="*/ 4 w 392"/>
                      <a:gd name="T5" fmla="*/ 47 h 340"/>
                      <a:gd name="T6" fmla="*/ 28 w 392"/>
                      <a:gd name="T7" fmla="*/ 3 h 340"/>
                      <a:gd name="T8" fmla="*/ 134 w 392"/>
                      <a:gd name="T9" fmla="*/ 29 h 340"/>
                      <a:gd name="T10" fmla="*/ 258 w 392"/>
                      <a:gd name="T11" fmla="*/ 79 h 340"/>
                      <a:gd name="T12" fmla="*/ 376 w 392"/>
                      <a:gd name="T13" fmla="*/ 167 h 340"/>
                      <a:gd name="T14" fmla="*/ 400 w 392"/>
                      <a:gd name="T15" fmla="*/ 287 h 340"/>
                      <a:gd name="T16" fmla="*/ 350 w 392"/>
                      <a:gd name="T17" fmla="*/ 351 h 340"/>
                      <a:gd name="T18" fmla="*/ 252 w 392"/>
                      <a:gd name="T19" fmla="*/ 332 h 340"/>
                      <a:gd name="T20" fmla="*/ 104 w 392"/>
                      <a:gd name="T21" fmla="*/ 211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l" eaLnBrk="1" hangingPunct="1"/>
                    <a:endParaRPr lang="en-US" sz="3600">
                      <a:solidFill>
                        <a:srgbClr val="C16059"/>
                      </a:solidFill>
                      <a:latin typeface="Times New Roman" charset="0"/>
                      <a:ea typeface="SimSun" charset="0"/>
                    </a:endParaRPr>
                  </a:p>
                </p:txBody>
              </p:sp>
              <p:sp>
                <p:nvSpPr>
                  <p:cNvPr id="146489" name="Freeform 15"/>
                  <p:cNvSpPr>
                    <a:spLocks/>
                  </p:cNvSpPr>
                  <p:nvPr/>
                </p:nvSpPr>
                <p:spPr bwMode="auto">
                  <a:xfrm>
                    <a:off x="2901" y="1923"/>
                    <a:ext cx="146" cy="567"/>
                  </a:xfrm>
                  <a:custGeom>
                    <a:avLst/>
                    <a:gdLst>
                      <a:gd name="T0" fmla="*/ 16 w 151"/>
                      <a:gd name="T1" fmla="*/ 171 h 558"/>
                      <a:gd name="T2" fmla="*/ 40 w 151"/>
                      <a:gd name="T3" fmla="*/ 41 h 558"/>
                      <a:gd name="T4" fmla="*/ 62 w 151"/>
                      <a:gd name="T5" fmla="*/ 3 h 558"/>
                      <a:gd name="T6" fmla="*/ 101 w 151"/>
                      <a:gd name="T7" fmla="*/ 27 h 558"/>
                      <a:gd name="T8" fmla="*/ 129 w 151"/>
                      <a:gd name="T9" fmla="*/ 171 h 558"/>
                      <a:gd name="T10" fmla="*/ 134 w 151"/>
                      <a:gd name="T11" fmla="*/ 437 h 558"/>
                      <a:gd name="T12" fmla="*/ 90 w 151"/>
                      <a:gd name="T13" fmla="*/ 561 h 558"/>
                      <a:gd name="T14" fmla="*/ 22 w 151"/>
                      <a:gd name="T15" fmla="*/ 529 h 558"/>
                      <a:gd name="T16" fmla="*/ 0 w 151"/>
                      <a:gd name="T17" fmla="*/ 325 h 558"/>
                      <a:gd name="T18" fmla="*/ 16 w 151"/>
                      <a:gd name="T19" fmla="*/ 171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l" eaLnBrk="1" hangingPunct="1"/>
                    <a:endParaRPr lang="en-US" sz="3600">
                      <a:solidFill>
                        <a:srgbClr val="C16059"/>
                      </a:solidFill>
                      <a:latin typeface="Times New Roman" charset="0"/>
                      <a:ea typeface="SimSun" charset="0"/>
                    </a:endParaRPr>
                  </a:p>
                </p:txBody>
              </p:sp>
              <p:sp>
                <p:nvSpPr>
                  <p:cNvPr id="146490" name="Freeform 16"/>
                  <p:cNvSpPr>
                    <a:spLocks/>
                  </p:cNvSpPr>
                  <p:nvPr/>
                </p:nvSpPr>
                <p:spPr bwMode="auto">
                  <a:xfrm>
                    <a:off x="1910" y="1588"/>
                    <a:ext cx="389" cy="247"/>
                  </a:xfrm>
                  <a:custGeom>
                    <a:avLst/>
                    <a:gdLst>
                      <a:gd name="T0" fmla="*/ 173 w 392"/>
                      <a:gd name="T1" fmla="*/ 59 h 253"/>
                      <a:gd name="T2" fmla="*/ 303 w 392"/>
                      <a:gd name="T3" fmla="*/ 19 h 253"/>
                      <a:gd name="T4" fmla="*/ 361 w 392"/>
                      <a:gd name="T5" fmla="*/ 7 h 253"/>
                      <a:gd name="T6" fmla="*/ 379 w 392"/>
                      <a:gd name="T7" fmla="*/ 59 h 253"/>
                      <a:gd name="T8" fmla="*/ 321 w 392"/>
                      <a:gd name="T9" fmla="*/ 127 h 253"/>
                      <a:gd name="T10" fmla="*/ 191 w 392"/>
                      <a:gd name="T11" fmla="*/ 213 h 253"/>
                      <a:gd name="T12" fmla="*/ 37 w 392"/>
                      <a:gd name="T13" fmla="*/ 235 h 253"/>
                      <a:gd name="T14" fmla="*/ 1 w 392"/>
                      <a:gd name="T15" fmla="*/ 179 h 253"/>
                      <a:gd name="T16" fmla="*/ 43 w 392"/>
                      <a:gd name="T17" fmla="*/ 109 h 253"/>
                      <a:gd name="T18" fmla="*/ 173 w 392"/>
                      <a:gd name="T19" fmla="*/ 59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l" eaLnBrk="1" hangingPunct="1"/>
                    <a:endParaRPr lang="en-US" sz="3600">
                      <a:solidFill>
                        <a:srgbClr val="C16059"/>
                      </a:solidFill>
                      <a:latin typeface="Times New Roman" charset="0"/>
                      <a:ea typeface="SimSun" charset="0"/>
                    </a:endParaRPr>
                  </a:p>
                </p:txBody>
              </p:sp>
              <p:sp>
                <p:nvSpPr>
                  <p:cNvPr id="146491" name="Freeform 17"/>
                  <p:cNvSpPr>
                    <a:spLocks/>
                  </p:cNvSpPr>
                  <p:nvPr/>
                </p:nvSpPr>
                <p:spPr bwMode="auto">
                  <a:xfrm>
                    <a:off x="2094" y="614"/>
                    <a:ext cx="233" cy="378"/>
                  </a:xfrm>
                  <a:custGeom>
                    <a:avLst/>
                    <a:gdLst>
                      <a:gd name="T0" fmla="*/ 74 w 238"/>
                      <a:gd name="T1" fmla="*/ 259 h 386"/>
                      <a:gd name="T2" fmla="*/ 23 w 238"/>
                      <a:gd name="T3" fmla="*/ 184 h 386"/>
                      <a:gd name="T4" fmla="*/ 0 w 238"/>
                      <a:gd name="T5" fmla="*/ 92 h 386"/>
                      <a:gd name="T6" fmla="*/ 23 w 238"/>
                      <a:gd name="T7" fmla="*/ 12 h 386"/>
                      <a:gd name="T8" fmla="*/ 115 w 238"/>
                      <a:gd name="T9" fmla="*/ 24 h 386"/>
                      <a:gd name="T10" fmla="*/ 172 w 238"/>
                      <a:gd name="T11" fmla="*/ 126 h 386"/>
                      <a:gd name="T12" fmla="*/ 224 w 238"/>
                      <a:gd name="T13" fmla="*/ 294 h 386"/>
                      <a:gd name="T14" fmla="*/ 196 w 238"/>
                      <a:gd name="T15" fmla="*/ 362 h 386"/>
                      <a:gd name="T16" fmla="*/ 161 w 238"/>
                      <a:gd name="T17" fmla="*/ 340 h 386"/>
                      <a:gd name="T18" fmla="*/ 74 w 238"/>
                      <a:gd name="T19" fmla="*/ 259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l" eaLnBrk="1" hangingPunct="1"/>
                    <a:endParaRPr lang="en-US" sz="3600">
                      <a:solidFill>
                        <a:srgbClr val="C16059"/>
                      </a:solidFill>
                      <a:latin typeface="Times New Roman" charset="0"/>
                      <a:ea typeface="SimSun" charset="0"/>
                    </a:endParaRPr>
                  </a:p>
                </p:txBody>
              </p:sp>
            </p:grpSp>
            <p:pic>
              <p:nvPicPr>
                <p:cNvPr id="146477" name="Picture 18"/>
                <p:cNvPicPr>
                  <a:picLocks noChangeAspect="1" noChangeArrowheads="1"/>
                </p:cNvPicPr>
                <p:nvPr userDrawn="1"/>
              </p:nvPicPr>
              <p:blipFill>
                <a:blip r:embed="rId12" cstate="screen">
                  <a:extLst>
                    <a:ext uri="{28A0092B-C50C-407E-A947-70E740481C1C}">
                      <a14:useLocalDpi xmlns:a14="http://schemas.microsoft.com/office/drawing/2010/main" val="0"/>
                    </a:ext>
                  </a:extLst>
                </a:blip>
                <a:srcRect/>
                <a:stretch>
                  <a:fillRect/>
                </a:stretch>
              </p:blipFill>
              <p:spPr bwMode="auto">
                <a:xfrm>
                  <a:off x="5280" y="14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6478" name="Picture 19"/>
                <p:cNvPicPr>
                  <a:picLocks noChangeAspect="1" noChangeArrowheads="1"/>
                </p:cNvPicPr>
                <p:nvPr userDrawn="1"/>
              </p:nvPicPr>
              <p:blipFill>
                <a:blip r:embed="rId12" cstate="screen">
                  <a:extLst>
                    <a:ext uri="{28A0092B-C50C-407E-A947-70E740481C1C}">
                      <a14:useLocalDpi xmlns:a14="http://schemas.microsoft.com/office/drawing/2010/main" val="0"/>
                    </a:ext>
                  </a:extLst>
                </a:blip>
                <a:srcRect/>
                <a:stretch>
                  <a:fillRect/>
                </a:stretch>
              </p:blipFill>
              <p:spPr bwMode="auto">
                <a:xfrm>
                  <a:off x="5574" y="14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6479" name="Picture 20"/>
                <p:cNvPicPr>
                  <a:picLocks noChangeAspect="1" noChangeArrowheads="1"/>
                </p:cNvPicPr>
                <p:nvPr userDrawn="1"/>
              </p:nvPicPr>
              <p:blipFill>
                <a:blip r:embed="rId12" cstate="screen">
                  <a:extLst>
                    <a:ext uri="{28A0092B-C50C-407E-A947-70E740481C1C}">
                      <a14:useLocalDpi xmlns:a14="http://schemas.microsoft.com/office/drawing/2010/main" val="0"/>
                    </a:ext>
                  </a:extLst>
                </a:blip>
                <a:srcRect/>
                <a:stretch>
                  <a:fillRect/>
                </a:stretch>
              </p:blipFill>
              <p:spPr bwMode="auto">
                <a:xfrm>
                  <a:off x="5424" y="33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6480" name="Picture 21"/>
                <p:cNvPicPr>
                  <a:picLocks noChangeAspect="1" noChangeArrowheads="1"/>
                </p:cNvPicPr>
                <p:nvPr userDrawn="1"/>
              </p:nvPicPr>
              <p:blipFill>
                <a:blip r:embed="rId12" cstate="screen">
                  <a:extLst>
                    <a:ext uri="{28A0092B-C50C-407E-A947-70E740481C1C}">
                      <a14:useLocalDpi xmlns:a14="http://schemas.microsoft.com/office/drawing/2010/main" val="0"/>
                    </a:ext>
                  </a:extLst>
                </a:blip>
                <a:srcRect/>
                <a:stretch>
                  <a:fillRect/>
                </a:stretch>
              </p:blipFill>
              <p:spPr bwMode="auto">
                <a:xfrm>
                  <a:off x="5376" y="57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6481" name="Picture 22"/>
                <p:cNvPicPr>
                  <a:picLocks noChangeAspect="1" noChangeArrowheads="1"/>
                </p:cNvPicPr>
                <p:nvPr userDrawn="1"/>
              </p:nvPicPr>
              <p:blipFill>
                <a:blip r:embed="rId12" cstate="screen">
                  <a:extLst>
                    <a:ext uri="{28A0092B-C50C-407E-A947-70E740481C1C}">
                      <a14:useLocalDpi xmlns:a14="http://schemas.microsoft.com/office/drawing/2010/main" val="0"/>
                    </a:ext>
                  </a:extLst>
                </a:blip>
                <a:srcRect/>
                <a:stretch>
                  <a:fillRect/>
                </a:stretch>
              </p:blipFill>
              <p:spPr bwMode="auto">
                <a:xfrm>
                  <a:off x="5574" y="52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6482" name="Picture 23"/>
                <p:cNvPicPr>
                  <a:picLocks noChangeAspect="1" noChangeArrowheads="1"/>
                </p:cNvPicPr>
                <p:nvPr userDrawn="1"/>
              </p:nvPicPr>
              <p:blipFill>
                <a:blip r:embed="rId12" cstate="screen">
                  <a:extLst>
                    <a:ext uri="{28A0092B-C50C-407E-A947-70E740481C1C}">
                      <a14:useLocalDpi xmlns:a14="http://schemas.microsoft.com/office/drawing/2010/main" val="0"/>
                    </a:ext>
                  </a:extLst>
                </a:blip>
                <a:srcRect/>
                <a:stretch>
                  <a:fillRect/>
                </a:stretch>
              </p:blipFill>
              <p:spPr bwMode="auto">
                <a:xfrm>
                  <a:off x="5472" y="76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6483" name="Picture 24"/>
                <p:cNvPicPr>
                  <a:picLocks noChangeAspect="1" noChangeArrowheads="1"/>
                </p:cNvPicPr>
                <p:nvPr userDrawn="1"/>
              </p:nvPicPr>
              <p:blipFill>
                <a:blip r:embed="rId12" cstate="screen">
                  <a:extLst>
                    <a:ext uri="{28A0092B-C50C-407E-A947-70E740481C1C}">
                      <a14:useLocalDpi xmlns:a14="http://schemas.microsoft.com/office/drawing/2010/main" val="0"/>
                    </a:ext>
                  </a:extLst>
                </a:blip>
                <a:srcRect/>
                <a:stretch>
                  <a:fillRect/>
                </a:stretch>
              </p:blipFill>
              <p:spPr bwMode="auto">
                <a:xfrm>
                  <a:off x="5574" y="10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6484" name="Picture 25"/>
                <p:cNvPicPr>
                  <a:picLocks noChangeAspect="1" noChangeArrowheads="1"/>
                </p:cNvPicPr>
                <p:nvPr userDrawn="1"/>
              </p:nvPicPr>
              <p:blipFill>
                <a:blip r:embed="rId12" cstate="screen">
                  <a:extLst>
                    <a:ext uri="{28A0092B-C50C-407E-A947-70E740481C1C}">
                      <a14:useLocalDpi xmlns:a14="http://schemas.microsoft.com/office/drawing/2010/main" val="0"/>
                    </a:ext>
                  </a:extLst>
                </a:blip>
                <a:srcRect/>
                <a:stretch>
                  <a:fillRect/>
                </a:stretch>
              </p:blipFill>
              <p:spPr bwMode="auto">
                <a:xfrm>
                  <a:off x="5574" y="124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146456" name="Group 26"/>
              <p:cNvGrpSpPr>
                <a:grpSpLocks/>
              </p:cNvGrpSpPr>
              <p:nvPr userDrawn="1"/>
            </p:nvGrpSpPr>
            <p:grpSpPr bwMode="auto">
              <a:xfrm>
                <a:off x="4944" y="1008"/>
                <a:ext cx="522" cy="2967"/>
                <a:chOff x="4944" y="1008"/>
                <a:chExt cx="522" cy="2967"/>
              </a:xfrm>
            </p:grpSpPr>
            <p:pic>
              <p:nvPicPr>
                <p:cNvPr id="146457" name="Picture 27"/>
                <p:cNvPicPr>
                  <a:picLocks noChangeAspect="1" noChangeArrowheads="1"/>
                </p:cNvPicPr>
                <p:nvPr userDrawn="1"/>
              </p:nvPicPr>
              <p:blipFill>
                <a:blip r:embed="rId12" cstate="screen">
                  <a:extLst>
                    <a:ext uri="{28A0092B-C50C-407E-A947-70E740481C1C}">
                      <a14:useLocalDpi xmlns:a14="http://schemas.microsoft.com/office/drawing/2010/main" val="0"/>
                    </a:ext>
                  </a:extLst>
                </a:blip>
                <a:srcRect/>
                <a:stretch>
                  <a:fillRect/>
                </a:stretch>
              </p:blipFill>
              <p:spPr bwMode="auto">
                <a:xfrm>
                  <a:off x="5136" y="10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6458" name="Picture 28"/>
                <p:cNvPicPr>
                  <a:picLocks noChangeAspect="1" noChangeArrowheads="1"/>
                </p:cNvPicPr>
                <p:nvPr userDrawn="1"/>
              </p:nvPicPr>
              <p:blipFill>
                <a:blip r:embed="rId12" cstate="screen">
                  <a:extLst>
                    <a:ext uri="{28A0092B-C50C-407E-A947-70E740481C1C}">
                      <a14:useLocalDpi xmlns:a14="http://schemas.microsoft.com/office/drawing/2010/main" val="0"/>
                    </a:ext>
                  </a:extLst>
                </a:blip>
                <a:srcRect/>
                <a:stretch>
                  <a:fillRect/>
                </a:stretch>
              </p:blipFill>
              <p:spPr bwMode="auto">
                <a:xfrm>
                  <a:off x="5184" y="1200"/>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6459" name="Picture 29"/>
                <p:cNvPicPr>
                  <a:picLocks noChangeAspect="1" noChangeArrowheads="1"/>
                </p:cNvPicPr>
                <p:nvPr userDrawn="1"/>
              </p:nvPicPr>
              <p:blipFill>
                <a:blip r:embed="rId12" cstate="screen">
                  <a:extLst>
                    <a:ext uri="{28A0092B-C50C-407E-A947-70E740481C1C}">
                      <a14:useLocalDpi xmlns:a14="http://schemas.microsoft.com/office/drawing/2010/main" val="0"/>
                    </a:ext>
                  </a:extLst>
                </a:blip>
                <a:srcRect/>
                <a:stretch>
                  <a:fillRect/>
                </a:stretch>
              </p:blipFill>
              <p:spPr bwMode="auto">
                <a:xfrm>
                  <a:off x="5136" y="158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6460" name="Picture 30"/>
                <p:cNvPicPr>
                  <a:picLocks noChangeAspect="1" noChangeArrowheads="1"/>
                </p:cNvPicPr>
                <p:nvPr userDrawn="1"/>
              </p:nvPicPr>
              <p:blipFill>
                <a:blip r:embed="rId12" cstate="screen">
                  <a:extLst>
                    <a:ext uri="{28A0092B-C50C-407E-A947-70E740481C1C}">
                      <a14:useLocalDpi xmlns:a14="http://schemas.microsoft.com/office/drawing/2010/main" val="0"/>
                    </a:ext>
                  </a:extLst>
                </a:blip>
                <a:srcRect/>
                <a:stretch>
                  <a:fillRect/>
                </a:stretch>
              </p:blipFill>
              <p:spPr bwMode="auto">
                <a:xfrm>
                  <a:off x="5280" y="172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6461" name="Picture 31"/>
                <p:cNvPicPr>
                  <a:picLocks noChangeAspect="1" noChangeArrowheads="1"/>
                </p:cNvPicPr>
                <p:nvPr userDrawn="1"/>
              </p:nvPicPr>
              <p:blipFill>
                <a:blip r:embed="rId12" cstate="screen">
                  <a:extLst>
                    <a:ext uri="{28A0092B-C50C-407E-A947-70E740481C1C}">
                      <a14:useLocalDpi xmlns:a14="http://schemas.microsoft.com/office/drawing/2010/main" val="0"/>
                    </a:ext>
                  </a:extLst>
                </a:blip>
                <a:srcRect/>
                <a:stretch>
                  <a:fillRect/>
                </a:stretch>
              </p:blipFill>
              <p:spPr bwMode="auto">
                <a:xfrm>
                  <a:off x="5040" y="182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6462" name="Picture 32"/>
                <p:cNvPicPr>
                  <a:picLocks noChangeAspect="1" noChangeArrowheads="1"/>
                </p:cNvPicPr>
                <p:nvPr userDrawn="1"/>
              </p:nvPicPr>
              <p:blipFill>
                <a:blip r:embed="rId12" cstate="screen">
                  <a:extLst>
                    <a:ext uri="{28A0092B-C50C-407E-A947-70E740481C1C}">
                      <a14:useLocalDpi xmlns:a14="http://schemas.microsoft.com/office/drawing/2010/main" val="0"/>
                    </a:ext>
                  </a:extLst>
                </a:blip>
                <a:srcRect/>
                <a:stretch>
                  <a:fillRect/>
                </a:stretch>
              </p:blipFill>
              <p:spPr bwMode="auto">
                <a:xfrm>
                  <a:off x="5088" y="201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6463" name="Picture 33"/>
                <p:cNvPicPr>
                  <a:picLocks noChangeAspect="1" noChangeArrowheads="1"/>
                </p:cNvPicPr>
                <p:nvPr userDrawn="1"/>
              </p:nvPicPr>
              <p:blipFill>
                <a:blip r:embed="rId12" cstate="screen">
                  <a:extLst>
                    <a:ext uri="{28A0092B-C50C-407E-A947-70E740481C1C}">
                      <a14:useLocalDpi xmlns:a14="http://schemas.microsoft.com/office/drawing/2010/main" val="0"/>
                    </a:ext>
                  </a:extLst>
                </a:blip>
                <a:srcRect/>
                <a:stretch>
                  <a:fillRect/>
                </a:stretch>
              </p:blipFill>
              <p:spPr bwMode="auto">
                <a:xfrm>
                  <a:off x="5280" y="206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6464" name="Picture 34"/>
                <p:cNvPicPr>
                  <a:picLocks noChangeAspect="1" noChangeArrowheads="1"/>
                </p:cNvPicPr>
                <p:nvPr userDrawn="1"/>
              </p:nvPicPr>
              <p:blipFill>
                <a:blip r:embed="rId12" cstate="screen">
                  <a:extLst>
                    <a:ext uri="{28A0092B-C50C-407E-A947-70E740481C1C}">
                      <a14:useLocalDpi xmlns:a14="http://schemas.microsoft.com/office/drawing/2010/main" val="0"/>
                    </a:ext>
                  </a:extLst>
                </a:blip>
                <a:srcRect/>
                <a:stretch>
                  <a:fillRect/>
                </a:stretch>
              </p:blipFill>
              <p:spPr bwMode="auto">
                <a:xfrm>
                  <a:off x="5232" y="235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6465" name="Picture 35"/>
                <p:cNvPicPr>
                  <a:picLocks noChangeAspect="1" noChangeArrowheads="1"/>
                </p:cNvPicPr>
                <p:nvPr userDrawn="1"/>
              </p:nvPicPr>
              <p:blipFill>
                <a:blip r:embed="rId12" cstate="screen">
                  <a:extLst>
                    <a:ext uri="{28A0092B-C50C-407E-A947-70E740481C1C}">
                      <a14:useLocalDpi xmlns:a14="http://schemas.microsoft.com/office/drawing/2010/main" val="0"/>
                    </a:ext>
                  </a:extLst>
                </a:blip>
                <a:srcRect/>
                <a:stretch>
                  <a:fillRect/>
                </a:stretch>
              </p:blipFill>
              <p:spPr bwMode="auto">
                <a:xfrm>
                  <a:off x="4992" y="22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6466" name="Picture 36"/>
                <p:cNvPicPr>
                  <a:picLocks noChangeAspect="1" noChangeArrowheads="1"/>
                </p:cNvPicPr>
                <p:nvPr userDrawn="1"/>
              </p:nvPicPr>
              <p:blipFill>
                <a:blip r:embed="rId12" cstate="screen">
                  <a:extLst>
                    <a:ext uri="{28A0092B-C50C-407E-A947-70E740481C1C}">
                      <a14:useLocalDpi xmlns:a14="http://schemas.microsoft.com/office/drawing/2010/main" val="0"/>
                    </a:ext>
                  </a:extLst>
                </a:blip>
                <a:srcRect/>
                <a:stretch>
                  <a:fillRect/>
                </a:stretch>
              </p:blipFill>
              <p:spPr bwMode="auto">
                <a:xfrm>
                  <a:off x="4992" y="244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6467" name="Picture 37"/>
                <p:cNvPicPr>
                  <a:picLocks noChangeAspect="1" noChangeArrowheads="1"/>
                </p:cNvPicPr>
                <p:nvPr userDrawn="1"/>
              </p:nvPicPr>
              <p:blipFill>
                <a:blip r:embed="rId12" cstate="screen">
                  <a:extLst>
                    <a:ext uri="{28A0092B-C50C-407E-A947-70E740481C1C}">
                      <a14:useLocalDpi xmlns:a14="http://schemas.microsoft.com/office/drawing/2010/main" val="0"/>
                    </a:ext>
                  </a:extLst>
                </a:blip>
                <a:srcRect/>
                <a:stretch>
                  <a:fillRect/>
                </a:stretch>
              </p:blipFill>
              <p:spPr bwMode="auto">
                <a:xfrm>
                  <a:off x="5136" y="25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6468" name="Picture 38"/>
                <p:cNvPicPr>
                  <a:picLocks noChangeAspect="1" noChangeArrowheads="1"/>
                </p:cNvPicPr>
                <p:nvPr userDrawn="1"/>
              </p:nvPicPr>
              <p:blipFill>
                <a:blip r:embed="rId12" cstate="screen">
                  <a:extLst>
                    <a:ext uri="{28A0092B-C50C-407E-A947-70E740481C1C}">
                      <a14:useLocalDpi xmlns:a14="http://schemas.microsoft.com/office/drawing/2010/main" val="0"/>
                    </a:ext>
                  </a:extLst>
                </a:blip>
                <a:srcRect/>
                <a:stretch>
                  <a:fillRect/>
                </a:stretch>
              </p:blipFill>
              <p:spPr bwMode="auto">
                <a:xfrm>
                  <a:off x="5232" y="13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6469" name="Picture 39"/>
                <p:cNvPicPr>
                  <a:picLocks noChangeAspect="1" noChangeArrowheads="1"/>
                </p:cNvPicPr>
                <p:nvPr userDrawn="1"/>
              </p:nvPicPr>
              <p:blipFill>
                <a:blip r:embed="rId12" cstate="screen">
                  <a:extLst>
                    <a:ext uri="{28A0092B-C50C-407E-A947-70E740481C1C}">
                      <a14:useLocalDpi xmlns:a14="http://schemas.microsoft.com/office/drawing/2010/main" val="0"/>
                    </a:ext>
                  </a:extLst>
                </a:blip>
                <a:srcRect/>
                <a:stretch>
                  <a:fillRect/>
                </a:stretch>
              </p:blipFill>
              <p:spPr bwMode="auto">
                <a:xfrm>
                  <a:off x="4944" y="273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6470" name="Picture 40"/>
                <p:cNvPicPr>
                  <a:picLocks noChangeAspect="1" noChangeArrowheads="1"/>
                </p:cNvPicPr>
                <p:nvPr userDrawn="1"/>
              </p:nvPicPr>
              <p:blipFill>
                <a:blip r:embed="rId12" cstate="screen">
                  <a:extLst>
                    <a:ext uri="{28A0092B-C50C-407E-A947-70E740481C1C}">
                      <a14:useLocalDpi xmlns:a14="http://schemas.microsoft.com/office/drawing/2010/main" val="0"/>
                    </a:ext>
                  </a:extLst>
                </a:blip>
                <a:srcRect/>
                <a:stretch>
                  <a:fillRect/>
                </a:stretch>
              </p:blipFill>
              <p:spPr bwMode="auto">
                <a:xfrm>
                  <a:off x="4992" y="307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6471" name="Picture 41"/>
                <p:cNvPicPr>
                  <a:picLocks noChangeAspect="1" noChangeArrowheads="1"/>
                </p:cNvPicPr>
                <p:nvPr userDrawn="1"/>
              </p:nvPicPr>
              <p:blipFill>
                <a:blip r:embed="rId12" cstate="screen">
                  <a:extLst>
                    <a:ext uri="{28A0092B-C50C-407E-A947-70E740481C1C}">
                      <a14:useLocalDpi xmlns:a14="http://schemas.microsoft.com/office/drawing/2010/main" val="0"/>
                    </a:ext>
                  </a:extLst>
                </a:blip>
                <a:srcRect/>
                <a:stretch>
                  <a:fillRect/>
                </a:stretch>
              </p:blipFill>
              <p:spPr bwMode="auto">
                <a:xfrm>
                  <a:off x="5232" y="331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6472" name="Picture 42"/>
                <p:cNvPicPr>
                  <a:picLocks noChangeAspect="1" noChangeArrowheads="1"/>
                </p:cNvPicPr>
                <p:nvPr userDrawn="1"/>
              </p:nvPicPr>
              <p:blipFill>
                <a:blip r:embed="rId12" cstate="screen">
                  <a:extLst>
                    <a:ext uri="{28A0092B-C50C-407E-A947-70E740481C1C}">
                      <a14:useLocalDpi xmlns:a14="http://schemas.microsoft.com/office/drawing/2010/main" val="0"/>
                    </a:ext>
                  </a:extLst>
                </a:blip>
                <a:srcRect/>
                <a:stretch>
                  <a:fillRect/>
                </a:stretch>
              </p:blipFill>
              <p:spPr bwMode="auto">
                <a:xfrm>
                  <a:off x="4992" y="34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6473" name="Picture 43"/>
                <p:cNvPicPr>
                  <a:picLocks noChangeAspect="1" noChangeArrowheads="1"/>
                </p:cNvPicPr>
                <p:nvPr userDrawn="1"/>
              </p:nvPicPr>
              <p:blipFill>
                <a:blip r:embed="rId12" cstate="screen">
                  <a:extLst>
                    <a:ext uri="{28A0092B-C50C-407E-A947-70E740481C1C}">
                      <a14:useLocalDpi xmlns:a14="http://schemas.microsoft.com/office/drawing/2010/main" val="0"/>
                    </a:ext>
                  </a:extLst>
                </a:blip>
                <a:srcRect/>
                <a:stretch>
                  <a:fillRect/>
                </a:stretch>
              </p:blipFill>
              <p:spPr bwMode="auto">
                <a:xfrm>
                  <a:off x="5088" y="355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6474" name="Picture 44"/>
                <p:cNvPicPr>
                  <a:picLocks noChangeAspect="1" noChangeArrowheads="1"/>
                </p:cNvPicPr>
                <p:nvPr userDrawn="1"/>
              </p:nvPicPr>
              <p:blipFill>
                <a:blip r:embed="rId12" cstate="screen">
                  <a:extLst>
                    <a:ext uri="{28A0092B-C50C-407E-A947-70E740481C1C}">
                      <a14:useLocalDpi xmlns:a14="http://schemas.microsoft.com/office/drawing/2010/main" val="0"/>
                    </a:ext>
                  </a:extLst>
                </a:blip>
                <a:srcRect/>
                <a:stretch>
                  <a:fillRect/>
                </a:stretch>
              </p:blipFill>
              <p:spPr bwMode="auto">
                <a:xfrm>
                  <a:off x="4992" y="37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6475" name="Picture 45"/>
                <p:cNvPicPr>
                  <a:picLocks noChangeAspect="1" noChangeArrowheads="1"/>
                </p:cNvPicPr>
                <p:nvPr userDrawn="1"/>
              </p:nvPicPr>
              <p:blipFill>
                <a:blip r:embed="rId12" cstate="screen">
                  <a:extLst>
                    <a:ext uri="{28A0092B-C50C-407E-A947-70E740481C1C}">
                      <a14:useLocalDpi xmlns:a14="http://schemas.microsoft.com/office/drawing/2010/main" val="0"/>
                    </a:ext>
                  </a:extLst>
                </a:blip>
                <a:srcRect/>
                <a:stretch>
                  <a:fillRect/>
                </a:stretch>
              </p:blipFill>
              <p:spPr bwMode="auto">
                <a:xfrm>
                  <a:off x="5184" y="369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sp>
          <p:nvSpPr>
            <p:cNvPr id="146444"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l" eaLnBrk="1" hangingPunct="1"/>
              <a:endParaRPr lang="en-US" sz="3600">
                <a:solidFill>
                  <a:srgbClr val="C16059"/>
                </a:solidFill>
                <a:latin typeface="Times New Roman" charset="0"/>
                <a:ea typeface="SimSun" charset="0"/>
              </a:endParaRPr>
            </a:p>
          </p:txBody>
        </p:sp>
        <p:sp>
          <p:nvSpPr>
            <p:cNvPr id="188463" name="Freeform 47"/>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algn="l" eaLnBrk="1" hangingPunct="1">
                <a:defRPr/>
              </a:pPr>
              <a:endParaRPr lang="zh-CN" altLang="en-US" sz="2400">
                <a:solidFill>
                  <a:srgbClr val="2F1311"/>
                </a:solidFill>
                <a:latin typeface="Times New Roman" pitchFamily="18" charset="0"/>
                <a:ea typeface="ＭＳ Ｐゴシック" pitchFamily="34" charset="-128"/>
                <a:cs typeface="+mn-cs"/>
              </a:endParaRPr>
            </a:p>
          </p:txBody>
        </p:sp>
        <p:sp>
          <p:nvSpPr>
            <p:cNvPr id="188464" name="Freeform 48"/>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algn="l" eaLnBrk="1" hangingPunct="1">
                <a:defRPr/>
              </a:pPr>
              <a:endParaRPr lang="zh-CN" altLang="en-US" sz="2400">
                <a:solidFill>
                  <a:srgbClr val="2F1311"/>
                </a:solidFill>
                <a:latin typeface="Times New Roman" pitchFamily="18" charset="0"/>
                <a:ea typeface="ＭＳ Ｐゴシック" pitchFamily="34" charset="-128"/>
                <a:cs typeface="+mn-cs"/>
              </a:endParaRPr>
            </a:p>
          </p:txBody>
        </p:sp>
        <p:sp>
          <p:nvSpPr>
            <p:cNvPr id="146447"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17"/>
                <a:gd name="T40" fmla="*/ 0 h 1376"/>
                <a:gd name="T41" fmla="*/ 617 w 617"/>
                <a:gd name="T42" fmla="*/ 1376 h 137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13"/>
              <a:srcRect/>
              <a:tile tx="0" ty="0" sx="100000" sy="100000" flip="none" algn="tl"/>
            </a:blipFill>
            <a:ln>
              <a:noFill/>
            </a:ln>
            <a:extLst>
              <a:ext uri="{91240B29-F687-4f45-9708-019B960494DF}">
                <a14:hiddenLine xmlns:a14="http://schemas.microsoft.com/office/drawing/2010/main" xmlns="" w="9525" cap="flat" cmpd="sng">
                  <a:solidFill>
                    <a:srgbClr val="000000"/>
                  </a:solidFill>
                  <a:prstDash val="solid"/>
                  <a:round/>
                  <a:headEnd/>
                  <a:tailEnd/>
                </a14:hiddenLine>
              </a:ext>
            </a:extLst>
          </p:spPr>
          <p:txBody>
            <a:bodyPr wrap="none" anchor="ctr"/>
            <a:lstStyle/>
            <a:p>
              <a:pPr algn="l" eaLnBrk="1" hangingPunct="1"/>
              <a:endParaRPr lang="en-US" sz="3600">
                <a:solidFill>
                  <a:srgbClr val="C16059"/>
                </a:solidFill>
                <a:latin typeface="Times New Roman" charset="0"/>
                <a:ea typeface="SimSun" charset="0"/>
              </a:endParaRPr>
            </a:p>
          </p:txBody>
        </p:sp>
        <p:sp>
          <p:nvSpPr>
            <p:cNvPr id="146448"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76"/>
                <a:gd name="T34" fmla="*/ 0 h 3180"/>
                <a:gd name="T35" fmla="*/ 576 w 576"/>
                <a:gd name="T36" fmla="*/ 3180 h 31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13"/>
              <a:srcRect/>
              <a:tile tx="0" ty="0" sx="100000" sy="100000" flip="none" algn="tl"/>
            </a:blipFill>
            <a:ln>
              <a:noFill/>
            </a:ln>
            <a:extLst>
              <a:ext uri="{91240B29-F687-4f45-9708-019B960494DF}">
                <a14:hiddenLine xmlns:a14="http://schemas.microsoft.com/office/drawing/2010/main" xmlns="" w="9525" cap="flat" cmpd="sng">
                  <a:solidFill>
                    <a:srgbClr val="000000"/>
                  </a:solidFill>
                  <a:prstDash val="solid"/>
                  <a:round/>
                  <a:headEnd/>
                  <a:tailEnd/>
                </a14:hiddenLine>
              </a:ext>
            </a:extLst>
          </p:spPr>
          <p:txBody>
            <a:bodyPr wrap="none" anchor="ctr"/>
            <a:lstStyle/>
            <a:p>
              <a:pPr algn="l" eaLnBrk="1" hangingPunct="1"/>
              <a:endParaRPr lang="en-US" sz="3600">
                <a:solidFill>
                  <a:srgbClr val="C16059"/>
                </a:solidFill>
                <a:latin typeface="Times New Roman" charset="0"/>
                <a:ea typeface="SimSun" charset="0"/>
              </a:endParaRPr>
            </a:p>
          </p:txBody>
        </p:sp>
        <p:sp>
          <p:nvSpPr>
            <p:cNvPr id="146449"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l" eaLnBrk="1" hangingPunct="1"/>
              <a:endParaRPr lang="en-US" sz="3600">
                <a:solidFill>
                  <a:srgbClr val="C16059"/>
                </a:solidFill>
                <a:latin typeface="Times New Roman" charset="0"/>
                <a:ea typeface="SimSun" charset="0"/>
              </a:endParaRPr>
            </a:p>
          </p:txBody>
        </p:sp>
        <p:sp>
          <p:nvSpPr>
            <p:cNvPr id="146450"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l" eaLnBrk="1" hangingPunct="1"/>
              <a:endParaRPr lang="en-US" sz="3600">
                <a:solidFill>
                  <a:srgbClr val="C16059"/>
                </a:solidFill>
                <a:latin typeface="Times New Roman" charset="0"/>
                <a:ea typeface="SimSun" charset="0"/>
              </a:endParaRPr>
            </a:p>
          </p:txBody>
        </p:sp>
        <p:sp>
          <p:nvSpPr>
            <p:cNvPr id="188469" name="Freeform 53"/>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algn="l" eaLnBrk="1" hangingPunct="1">
                <a:defRPr/>
              </a:pPr>
              <a:endParaRPr lang="zh-CN" altLang="en-US" sz="2400">
                <a:solidFill>
                  <a:srgbClr val="2F1311"/>
                </a:solidFill>
                <a:latin typeface="Times New Roman" pitchFamily="18" charset="0"/>
                <a:ea typeface="ＭＳ Ｐゴシック" pitchFamily="34" charset="-128"/>
                <a:cs typeface="+mn-cs"/>
              </a:endParaRPr>
            </a:p>
          </p:txBody>
        </p:sp>
        <p:sp>
          <p:nvSpPr>
            <p:cNvPr id="146452"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zh-CN" altLang="en-US" sz="1800">
                <a:solidFill>
                  <a:srgbClr val="2F1311"/>
                </a:solidFill>
                <a:latin typeface="Arial" charset="0"/>
                <a:cs typeface="ＭＳ Ｐゴシック" charset="0"/>
              </a:endParaRPr>
            </a:p>
          </p:txBody>
        </p:sp>
        <p:sp>
          <p:nvSpPr>
            <p:cNvPr id="188471" name="Freeform 55"/>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algn="l" eaLnBrk="1" hangingPunct="1">
                <a:defRPr/>
              </a:pPr>
              <a:endParaRPr lang="zh-CN" altLang="en-US" sz="2400">
                <a:solidFill>
                  <a:srgbClr val="2F1311"/>
                </a:solidFill>
                <a:latin typeface="Times New Roman" pitchFamily="18" charset="0"/>
                <a:ea typeface="ＭＳ Ｐゴシック" pitchFamily="34" charset="-128"/>
                <a:cs typeface="+mn-cs"/>
              </a:endParaRPr>
            </a:p>
          </p:txBody>
        </p:sp>
        <p:sp>
          <p:nvSpPr>
            <p:cNvPr id="146454" name="AutoShape 56"/>
            <p:cNvSpPr>
              <a:spLocks noChangeArrowheads="1"/>
            </p:cNvSpPr>
            <p:nvPr/>
          </p:nvSpPr>
          <p:spPr bwMode="hidden">
            <a:xfrm rot="5400000">
              <a:off x="2724" y="2089"/>
              <a:ext cx="4320" cy="142"/>
            </a:xfrm>
            <a:custGeom>
              <a:avLst/>
              <a:gdLst>
                <a:gd name="T0" fmla="*/ 170 w 21600"/>
                <a:gd name="T1" fmla="*/ 0 h 21600"/>
                <a:gd name="T2" fmla="*/ 86 w 21600"/>
                <a:gd name="T3" fmla="*/ 0 h 21600"/>
                <a:gd name="T4" fmla="*/ 2 w 21600"/>
                <a:gd name="T5" fmla="*/ 0 h 21600"/>
                <a:gd name="T6" fmla="*/ 86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rot="10800000" vert="eaVert" wrap="none" anchor="ctr"/>
            <a:lstStyle/>
            <a:p>
              <a:pPr algn="l" eaLnBrk="1" hangingPunct="1"/>
              <a:endParaRPr lang="en-US" sz="3600">
                <a:solidFill>
                  <a:srgbClr val="C16059"/>
                </a:solidFill>
                <a:latin typeface="Times New Roman" charset="0"/>
                <a:ea typeface="SimSun" charset="0"/>
              </a:endParaRPr>
            </a:p>
          </p:txBody>
        </p:sp>
      </p:grpSp>
      <p:sp>
        <p:nvSpPr>
          <p:cNvPr id="146435" name="Rectangle 57"/>
          <p:cNvSpPr>
            <a:spLocks noGrp="1" noChangeArrowheads="1"/>
          </p:cNvSpPr>
          <p:nvPr>
            <p:ph type="title"/>
          </p:nvPr>
        </p:nvSpPr>
        <p:spPr bwMode="auto">
          <a:xfrm>
            <a:off x="219075" y="227013"/>
            <a:ext cx="747712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46436" name="Rectangle 58"/>
          <p:cNvSpPr>
            <a:spLocks noGrp="1" noChangeArrowheads="1"/>
          </p:cNvSpPr>
          <p:nvPr>
            <p:ph type="body" idx="1"/>
          </p:nvPr>
        </p:nvSpPr>
        <p:spPr bwMode="auto">
          <a:xfrm>
            <a:off x="263525" y="1598613"/>
            <a:ext cx="7386638" cy="44973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88475" name="Rectangle 59"/>
          <p:cNvSpPr>
            <a:spLocks noGrp="1" noChangeArrowheads="1"/>
          </p:cNvSpPr>
          <p:nvPr>
            <p:ph type="dt" sz="half" idx="2"/>
          </p:nvPr>
        </p:nvSpPr>
        <p:spPr bwMode="auto">
          <a:xfrm>
            <a:off x="301625" y="6242050"/>
            <a:ext cx="1782763"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chemeClr val="tx1"/>
                </a:solidFill>
                <a:latin typeface="Arial" charset="0"/>
                <a:ea typeface="ＭＳ Ｐゴシック" charset="-128"/>
                <a:cs typeface="ＭＳ Ｐゴシック" charset="-128"/>
              </a:defRPr>
            </a:lvl1pPr>
          </a:lstStyle>
          <a:p>
            <a:pPr algn="l" eaLnBrk="1" hangingPunct="1">
              <a:defRPr/>
            </a:pPr>
            <a:endParaRPr lang="zh-CN" altLang="en-US">
              <a:solidFill>
                <a:srgbClr val="2F1311"/>
              </a:solidFill>
            </a:endParaRPr>
          </a:p>
        </p:txBody>
      </p:sp>
      <p:sp>
        <p:nvSpPr>
          <p:cNvPr id="188476" name="Rectangle 60"/>
          <p:cNvSpPr>
            <a:spLocks noGrp="1" noChangeArrowheads="1"/>
          </p:cNvSpPr>
          <p:nvPr>
            <p:ph type="ftr" sz="quarter" idx="3"/>
          </p:nvPr>
        </p:nvSpPr>
        <p:spPr bwMode="auto">
          <a:xfrm>
            <a:off x="2257425" y="6248400"/>
            <a:ext cx="3455988"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chemeClr val="tx1"/>
                </a:solidFill>
                <a:latin typeface="Arial" charset="0"/>
                <a:ea typeface="ＭＳ Ｐゴシック" charset="-128"/>
                <a:cs typeface="ＭＳ Ｐゴシック" charset="-128"/>
              </a:defRPr>
            </a:lvl1pPr>
          </a:lstStyle>
          <a:p>
            <a:pPr eaLnBrk="1" hangingPunct="1">
              <a:defRPr/>
            </a:pPr>
            <a:endParaRPr lang="zh-CN" altLang="en-US">
              <a:solidFill>
                <a:srgbClr val="2F1311"/>
              </a:solidFill>
            </a:endParaRPr>
          </a:p>
        </p:txBody>
      </p:sp>
      <p:sp>
        <p:nvSpPr>
          <p:cNvPr id="188477" name="Rectangle 61"/>
          <p:cNvSpPr>
            <a:spLocks noGrp="1" noChangeArrowheads="1"/>
          </p:cNvSpPr>
          <p:nvPr>
            <p:ph type="sldNum" sz="quarter" idx="4"/>
          </p:nvPr>
        </p:nvSpPr>
        <p:spPr bwMode="auto">
          <a:xfrm>
            <a:off x="5867400" y="6248400"/>
            <a:ext cx="1755775"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chemeClr val="tx1"/>
                </a:solidFill>
                <a:latin typeface="Arial" charset="0"/>
                <a:ea typeface="ＭＳ Ｐゴシック" charset="0"/>
                <a:cs typeface="ＭＳ Ｐゴシック" charset="0"/>
              </a:defRPr>
            </a:lvl1pPr>
          </a:lstStyle>
          <a:p>
            <a:pPr eaLnBrk="1" hangingPunct="1">
              <a:defRPr/>
            </a:pPr>
            <a:fld id="{75517EE9-8712-ED48-854D-1EA002575ACD}" type="slidenum">
              <a:rPr lang="zh-CN" altLang="en-US">
                <a:solidFill>
                  <a:srgbClr val="2F1311"/>
                </a:solidFill>
              </a:rPr>
              <a:pPr eaLnBrk="1" hangingPunct="1">
                <a:defRPr/>
              </a:pPr>
              <a:t>‹#›</a:t>
            </a:fld>
            <a:endParaRPr lang="en-US" altLang="zh-CN">
              <a:solidFill>
                <a:srgbClr val="2F1311"/>
              </a:solidFill>
            </a:endParaRPr>
          </a:p>
        </p:txBody>
      </p:sp>
    </p:spTree>
    <p:extLst>
      <p:ext uri="{BB962C8B-B14F-4D97-AF65-F5344CB8AC3E}">
        <p14:creationId xmlns:p14="http://schemas.microsoft.com/office/powerpoint/2010/main" val="1578247338"/>
      </p:ext>
    </p:extLst>
  </p:cSld>
  <p:clrMap bg1="lt1" tx1="dk1" bg2="lt2" tx2="dk2" accent1="accent1" accent2="accent2" accent3="accent3" accent4="accent4" accent5="accent5" accent6="accent6" hlink="hlink" folHlink="folHlink"/>
  <p:sldLayoutIdLst>
    <p:sldLayoutId id="2147486191" r:id="rId1"/>
    <p:sldLayoutId id="2147486192" r:id="rId2"/>
    <p:sldLayoutId id="2147486193" r:id="rId3"/>
    <p:sldLayoutId id="2147486194" r:id="rId4"/>
    <p:sldLayoutId id="2147486195" r:id="rId5"/>
    <p:sldLayoutId id="2147486196" r:id="rId6"/>
    <p:sldLayoutId id="2147486197" r:id="rId7"/>
    <p:sldLayoutId id="2147486198" r:id="rId8"/>
    <p:sldLayoutId id="2147486199" r:id="rId9"/>
    <p:sldLayoutId id="2147486200" r:id="rId10"/>
  </p:sldLayoutIdLst>
  <p:txStyles>
    <p:titleStyle>
      <a:lvl1pPr algn="l" rtl="0" eaLnBrk="0" fontAlgn="base" hangingPunct="0">
        <a:spcBef>
          <a:spcPct val="0"/>
        </a:spcBef>
        <a:spcAft>
          <a:spcPct val="0"/>
        </a:spcAft>
        <a:defRPr sz="40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000">
          <a:solidFill>
            <a:schemeClr val="tx2"/>
          </a:solidFill>
          <a:latin typeface="Arial"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000">
          <a:solidFill>
            <a:schemeClr val="tx2"/>
          </a:solidFill>
          <a:latin typeface="Arial"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000">
          <a:solidFill>
            <a:schemeClr val="tx2"/>
          </a:solidFill>
          <a:latin typeface="Arial"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000">
          <a:solidFill>
            <a:schemeClr val="tx2"/>
          </a:solidFill>
          <a:latin typeface="Arial" pitchFamily="-111" charset="0"/>
          <a:ea typeface="ＭＳ Ｐゴシック" pitchFamily="-111" charset="-128"/>
          <a:cs typeface="ＭＳ Ｐゴシック" pitchFamily="-111" charset="-128"/>
        </a:defRPr>
      </a:lvl5pPr>
      <a:lvl6pPr marL="457200" algn="l" rtl="0" fontAlgn="base">
        <a:spcBef>
          <a:spcPct val="0"/>
        </a:spcBef>
        <a:spcAft>
          <a:spcPct val="0"/>
        </a:spcAft>
        <a:defRPr sz="4000">
          <a:solidFill>
            <a:schemeClr val="tx2"/>
          </a:solidFill>
          <a:latin typeface="Arial" pitchFamily="-111" charset="0"/>
        </a:defRPr>
      </a:lvl6pPr>
      <a:lvl7pPr marL="914400" algn="l" rtl="0" fontAlgn="base">
        <a:spcBef>
          <a:spcPct val="0"/>
        </a:spcBef>
        <a:spcAft>
          <a:spcPct val="0"/>
        </a:spcAft>
        <a:defRPr sz="4000">
          <a:solidFill>
            <a:schemeClr val="tx2"/>
          </a:solidFill>
          <a:latin typeface="Arial" pitchFamily="-111" charset="0"/>
        </a:defRPr>
      </a:lvl7pPr>
      <a:lvl8pPr marL="1371600" algn="l" rtl="0" fontAlgn="base">
        <a:spcBef>
          <a:spcPct val="0"/>
        </a:spcBef>
        <a:spcAft>
          <a:spcPct val="0"/>
        </a:spcAft>
        <a:defRPr sz="4000">
          <a:solidFill>
            <a:schemeClr val="tx2"/>
          </a:solidFill>
          <a:latin typeface="Arial" pitchFamily="-111" charset="0"/>
        </a:defRPr>
      </a:lvl8pPr>
      <a:lvl9pPr marL="1828800" algn="l" rtl="0" fontAlgn="base">
        <a:spcBef>
          <a:spcPct val="0"/>
        </a:spcBef>
        <a:spcAft>
          <a:spcPct val="0"/>
        </a:spcAft>
        <a:defRPr sz="4000">
          <a:solidFill>
            <a:schemeClr val="tx2"/>
          </a:solidFill>
          <a:latin typeface="Arial" pitchFamily="-111" charset="0"/>
        </a:defRPr>
      </a:lvl9pPr>
    </p:titleStyle>
    <p:bodyStyle>
      <a:lvl1pPr marL="342900" indent="-342900" algn="l" rtl="0" eaLnBrk="0" fontAlgn="base" hangingPunct="0">
        <a:spcBef>
          <a:spcPct val="20000"/>
        </a:spcBef>
        <a:spcAft>
          <a:spcPct val="0"/>
        </a:spcAft>
        <a:buBlip>
          <a:blip r:embed="rId14"/>
        </a:buBlip>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SzPct val="80000"/>
        <a:buBlip>
          <a:blip r:embed="rId15"/>
        </a:buBlip>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SzPct val="70000"/>
        <a:buBlip>
          <a:blip r:embed="rId16"/>
        </a:buBlip>
        <a:defRPr sz="2400">
          <a:solidFill>
            <a:schemeClr val="tx1"/>
          </a:solidFill>
          <a:latin typeface="+mn-lt"/>
          <a:ea typeface="ＭＳ Ｐゴシック" pitchFamily="34" charset="-128"/>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0"/>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9525" y="-7143"/>
            <a:ext cx="916305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358" tIns="45679" rIns="91358" bIns="45679" anchor="t" compatLnSpc="1"/>
          <a:lstStyle/>
          <a:p>
            <a:pPr algn="l" eaLnBrk="1" hangingPunct="1"/>
            <a:endParaRPr lang="en-US" sz="1800">
              <a:solidFill>
                <a:prstClr val="black"/>
              </a:solidFill>
              <a:latin typeface="Constantia"/>
              <a:ea typeface="SimSun" pitchFamily="2" charset="-122"/>
              <a:cs typeface="+mn-cs"/>
            </a:endParaRPr>
          </a:p>
        </p:txBody>
      </p:sp>
      <p:sp>
        <p:nvSpPr>
          <p:cNvPr id="8" name="Freeform 7"/>
          <p:cNvSpPr>
            <a:spLocks/>
          </p:cNvSpPr>
          <p:nvPr/>
        </p:nvSpPr>
        <p:spPr bwMode="auto">
          <a:xfrm>
            <a:off x="4381500" y="-7128"/>
            <a:ext cx="47625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358" tIns="45679" rIns="91358" bIns="45679" anchor="t" compatLnSpc="1"/>
          <a:lstStyle/>
          <a:p>
            <a:pPr algn="l" eaLnBrk="1" hangingPunct="1"/>
            <a:endParaRPr lang="en-US" sz="1800">
              <a:solidFill>
                <a:prstClr val="black"/>
              </a:solidFill>
              <a:latin typeface="Constantia"/>
              <a:ea typeface="SimSun" pitchFamily="2" charset="-122"/>
              <a:cs typeface="+mn-cs"/>
            </a:endParaRPr>
          </a:p>
        </p:txBody>
      </p:sp>
      <p:sp>
        <p:nvSpPr>
          <p:cNvPr id="9" name="Title Placeholder 8"/>
          <p:cNvSpPr>
            <a:spLocks noGrp="1"/>
          </p:cNvSpPr>
          <p:nvPr>
            <p:ph type="title"/>
          </p:nvPr>
        </p:nvSpPr>
        <p:spPr>
          <a:xfrm>
            <a:off x="457200" y="704088"/>
            <a:ext cx="8229600" cy="1143000"/>
          </a:xfrm>
          <a:prstGeom prst="rect">
            <a:avLst/>
          </a:prstGeom>
        </p:spPr>
        <p:txBody>
          <a:bodyPr vert="horz" lIns="0" tIns="45679" rIns="0" bIns="0" anchor="b">
            <a:normAutofit/>
          </a:bodyPr>
          <a:lstStyle/>
          <a:p>
            <a:r>
              <a:rPr kumimoji="0" lang="en-US"/>
              <a:t>Click to edit Master title style</a:t>
            </a:r>
          </a:p>
        </p:txBody>
      </p:sp>
      <p:sp>
        <p:nvSpPr>
          <p:cNvPr id="30" name="Text Placeholder 29"/>
          <p:cNvSpPr>
            <a:spLocks noGrp="1"/>
          </p:cNvSpPr>
          <p:nvPr>
            <p:ph type="body" idx="1"/>
          </p:nvPr>
        </p:nvSpPr>
        <p:spPr>
          <a:xfrm>
            <a:off x="457200" y="1935480"/>
            <a:ext cx="8229600" cy="4389120"/>
          </a:xfrm>
          <a:prstGeom prst="rect">
            <a:avLst/>
          </a:prstGeom>
        </p:spPr>
        <p:txBody>
          <a:bodyPr vert="horz" lIns="91358" tIns="45679" rIns="91358" bIns="45679">
            <a:normAutofit/>
          </a:bodyPr>
          <a:lstStyle/>
          <a:p>
            <a:pPr lvl="0" eaLnBrk="1" latinLnBrk="0" hangingPunct="1"/>
            <a:r>
              <a:rPr kumimoji="0" lang="en-US"/>
              <a:t>Click to edit Master text styles</a:t>
            </a:r>
          </a:p>
          <a:p>
            <a:pPr lvl="1" eaLnBrk="1" latinLnBrk="0" hangingPunct="1"/>
            <a:r>
              <a:rPr kumimoji="0" lang="en-US"/>
              <a:t>Second level</a:t>
            </a:r>
          </a:p>
          <a:p>
            <a:pPr lvl="2" eaLnBrk="1" latinLnBrk="0" hangingPunct="1"/>
            <a:r>
              <a:rPr kumimoji="0" lang="en-US"/>
              <a:t>Third level</a:t>
            </a:r>
          </a:p>
          <a:p>
            <a:pPr lvl="3" eaLnBrk="1" latinLnBrk="0" hangingPunct="1"/>
            <a:r>
              <a:rPr kumimoji="0" lang="en-US"/>
              <a:t>Fourth level</a:t>
            </a:r>
          </a:p>
          <a:p>
            <a:pPr lvl="4" eaLnBrk="1" latinLnBrk="0" hangingPunct="1"/>
            <a:r>
              <a:rPr kumimoji="0" lang="en-US"/>
              <a:t>Fifth level</a:t>
            </a:r>
          </a:p>
        </p:txBody>
      </p:sp>
      <p:sp>
        <p:nvSpPr>
          <p:cNvPr id="10" name="Date Placeholder 9"/>
          <p:cNvSpPr>
            <a:spLocks noGrp="1"/>
          </p:cNvSpPr>
          <p:nvPr>
            <p:ph type="dt" sz="half" idx="2"/>
          </p:nvPr>
        </p:nvSpPr>
        <p:spPr>
          <a:xfrm>
            <a:off x="457200" y="6356365"/>
            <a:ext cx="21336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endParaRPr lang="zh-CN" altLang="en-US">
              <a:solidFill>
                <a:srgbClr val="04617B">
                  <a:shade val="90000"/>
                </a:srgbClr>
              </a:solidFill>
              <a:latin typeface="Arial" pitchFamily="34" charset="0"/>
              <a:ea typeface="SimSun" pitchFamily="2" charset="-122"/>
              <a:cs typeface="+mn-cs"/>
            </a:endParaRPr>
          </a:p>
        </p:txBody>
      </p:sp>
      <p:sp>
        <p:nvSpPr>
          <p:cNvPr id="22" name="Footer Placeholder 21"/>
          <p:cNvSpPr>
            <a:spLocks noGrp="1"/>
          </p:cNvSpPr>
          <p:nvPr>
            <p:ph type="ftr" sz="quarter" idx="3"/>
          </p:nvPr>
        </p:nvSpPr>
        <p:spPr>
          <a:xfrm>
            <a:off x="2667001" y="6356365"/>
            <a:ext cx="3352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endParaRPr lang="zh-CN" altLang="en-US">
              <a:solidFill>
                <a:srgbClr val="04617B">
                  <a:shade val="90000"/>
                </a:srgbClr>
              </a:solidFill>
              <a:latin typeface="Arial" pitchFamily="34" charset="0"/>
              <a:ea typeface="SimSun" pitchFamily="2" charset="-122"/>
              <a:cs typeface="+mn-cs"/>
            </a:endParaRPr>
          </a:p>
        </p:txBody>
      </p:sp>
      <p:sp>
        <p:nvSpPr>
          <p:cNvPr id="18" name="Slide Number Placeholder 17"/>
          <p:cNvSpPr>
            <a:spLocks noGrp="1"/>
          </p:cNvSpPr>
          <p:nvPr>
            <p:ph type="sldNum" sz="quarter" idx="4"/>
          </p:nvPr>
        </p:nvSpPr>
        <p:spPr>
          <a:xfrm>
            <a:off x="7924800" y="6356365"/>
            <a:ext cx="762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fld id="{97DA1CAF-EFFD-40F5-A7E9-D811A0C47F23}" type="slidenum">
              <a:rPr lang="zh-CN" altLang="en-US" smtClean="0">
                <a:solidFill>
                  <a:srgbClr val="04617B">
                    <a:shade val="90000"/>
                  </a:srgbClr>
                </a:solidFill>
                <a:latin typeface="Arial" pitchFamily="34" charset="0"/>
                <a:ea typeface="SimSun" pitchFamily="2" charset="-122"/>
                <a:cs typeface="+mn-cs"/>
              </a:rPr>
              <a:pPr/>
              <a:t>‹#›</a:t>
            </a:fld>
            <a:endParaRPr lang="en-US" altLang="zh-CN">
              <a:solidFill>
                <a:srgbClr val="04617B">
                  <a:shade val="90000"/>
                </a:srgbClr>
              </a:solidFill>
              <a:latin typeface="Arial" pitchFamily="34" charset="0"/>
              <a:ea typeface="SimSun" pitchFamily="2" charset="-122"/>
              <a:cs typeface="+mn-cs"/>
            </a:endParaRPr>
          </a:p>
        </p:txBody>
      </p:sp>
      <p:grpSp>
        <p:nvGrpSpPr>
          <p:cNvPr id="2" name="Group 1"/>
          <p:cNvGrpSpPr/>
          <p:nvPr/>
        </p:nvGrpSpPr>
        <p:grpSpPr>
          <a:xfrm>
            <a:off x="-19017" y="202409"/>
            <a:ext cx="9180548"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algn="l"/>
              <a:endParaRPr lang="en-US" sz="1800">
                <a:solidFill>
                  <a:prstClr val="black"/>
                </a:solidFill>
                <a:latin typeface="Arial" pitchFamily="34" charset="0"/>
                <a:ea typeface="SimSun" pitchFamily="2" charset="-122"/>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algn="l"/>
              <a:endParaRPr lang="en-US" sz="1800">
                <a:solidFill>
                  <a:prstClr val="black"/>
                </a:solidFill>
                <a:latin typeface="Arial" pitchFamily="34" charset="0"/>
                <a:ea typeface="SimSun" pitchFamily="2" charset="-122"/>
                <a:cs typeface="+mn-cs"/>
              </a:endParaRPr>
            </a:p>
          </p:txBody>
        </p:sp>
      </p:grpSp>
    </p:spTree>
    <p:extLst>
      <p:ext uri="{BB962C8B-B14F-4D97-AF65-F5344CB8AC3E}">
        <p14:creationId xmlns:p14="http://schemas.microsoft.com/office/powerpoint/2010/main" val="3692735956"/>
      </p:ext>
    </p:extLst>
  </p:cSld>
  <p:clrMap bg1="lt1" tx1="dk1" bg2="lt2" tx2="dk2" accent1="accent1" accent2="accent2" accent3="accent3" accent4="accent4" accent5="accent5" accent6="accent6" hlink="hlink" folHlink="folHlink"/>
  <p:sldLayoutIdLst>
    <p:sldLayoutId id="2147486202" r:id="rId1"/>
    <p:sldLayoutId id="2147486203" r:id="rId2"/>
    <p:sldLayoutId id="2147486204" r:id="rId3"/>
    <p:sldLayoutId id="2147486205" r:id="rId4"/>
    <p:sldLayoutId id="2147486206" r:id="rId5"/>
    <p:sldLayoutId id="2147486207" r:id="rId6"/>
    <p:sldLayoutId id="2147486208" r:id="rId7"/>
    <p:sldLayoutId id="2147486209" r:id="rId8"/>
    <p:sldLayoutId id="2147486210" r:id="rId9"/>
    <p:sldLayoutId id="2147486211" r:id="rId10"/>
    <p:sldLayoutId id="2147486212" r:id="rId11"/>
    <p:sldLayoutId id="2147486213" r:id="rId12"/>
  </p:sldLayoutIdLst>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078" indent="-274078"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39511" indent="-24666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3589" indent="-24666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7667" indent="-210124"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1745" indent="-210124"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5822" indent="-210124"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18542" indent="-182718"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2617" indent="-182718"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6699" indent="-182718"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6793" algn="l" rtl="0" eaLnBrk="1" latinLnBrk="0" hangingPunct="1">
        <a:defRPr kumimoji="0" kern="1200">
          <a:solidFill>
            <a:schemeClr val="tx1"/>
          </a:solidFill>
          <a:latin typeface="+mn-lt"/>
          <a:ea typeface="+mn-ea"/>
          <a:cs typeface="+mn-cs"/>
        </a:defRPr>
      </a:lvl2pPr>
      <a:lvl3pPr marL="913589" algn="l" rtl="0" eaLnBrk="1" latinLnBrk="0" hangingPunct="1">
        <a:defRPr kumimoji="0" kern="1200">
          <a:solidFill>
            <a:schemeClr val="tx1"/>
          </a:solidFill>
          <a:latin typeface="+mn-lt"/>
          <a:ea typeface="+mn-ea"/>
          <a:cs typeface="+mn-cs"/>
        </a:defRPr>
      </a:lvl3pPr>
      <a:lvl4pPr marL="1370390" algn="l" rtl="0" eaLnBrk="1" latinLnBrk="0" hangingPunct="1">
        <a:defRPr kumimoji="0" kern="1200">
          <a:solidFill>
            <a:schemeClr val="tx1"/>
          </a:solidFill>
          <a:latin typeface="+mn-lt"/>
          <a:ea typeface="+mn-ea"/>
          <a:cs typeface="+mn-cs"/>
        </a:defRPr>
      </a:lvl4pPr>
      <a:lvl5pPr marL="1827184" algn="l" rtl="0" eaLnBrk="1" latinLnBrk="0" hangingPunct="1">
        <a:defRPr kumimoji="0" kern="1200">
          <a:solidFill>
            <a:schemeClr val="tx1"/>
          </a:solidFill>
          <a:latin typeface="+mn-lt"/>
          <a:ea typeface="+mn-ea"/>
          <a:cs typeface="+mn-cs"/>
        </a:defRPr>
      </a:lvl5pPr>
      <a:lvl6pPr marL="2283978" algn="l" rtl="0" eaLnBrk="1" latinLnBrk="0" hangingPunct="1">
        <a:defRPr kumimoji="0" kern="1200">
          <a:solidFill>
            <a:schemeClr val="tx1"/>
          </a:solidFill>
          <a:latin typeface="+mn-lt"/>
          <a:ea typeface="+mn-ea"/>
          <a:cs typeface="+mn-cs"/>
        </a:defRPr>
      </a:lvl6pPr>
      <a:lvl7pPr marL="2740777" algn="l" rtl="0" eaLnBrk="1" latinLnBrk="0" hangingPunct="1">
        <a:defRPr kumimoji="0" kern="1200">
          <a:solidFill>
            <a:schemeClr val="tx1"/>
          </a:solidFill>
          <a:latin typeface="+mn-lt"/>
          <a:ea typeface="+mn-ea"/>
          <a:cs typeface="+mn-cs"/>
        </a:defRPr>
      </a:lvl7pPr>
      <a:lvl8pPr marL="3197567" algn="l" rtl="0" eaLnBrk="1" latinLnBrk="0" hangingPunct="1">
        <a:defRPr kumimoji="0" kern="1200">
          <a:solidFill>
            <a:schemeClr val="tx1"/>
          </a:solidFill>
          <a:latin typeface="+mn-lt"/>
          <a:ea typeface="+mn-ea"/>
          <a:cs typeface="+mn-cs"/>
        </a:defRPr>
      </a:lvl8pPr>
      <a:lvl9pPr marL="3654368" algn="l" rtl="0" eaLnBrk="1" latinLnBrk="0" hangingPunct="1">
        <a:defRPr kumimoji="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bwMode="ltGray">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148482" name="Rectangle 2"/>
          <p:cNvSpPr>
            <a:spLocks noGrp="1" noChangeArrowheads="1"/>
          </p:cNvSpPr>
          <p:nvPr>
            <p:ph type="title"/>
          </p:nvPr>
        </p:nvSpPr>
        <p:spPr bwMode="auto">
          <a:xfrm>
            <a:off x="685800" y="685800"/>
            <a:ext cx="7543800"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992" tIns="45996" rIns="91992" bIns="45996" numCol="1" anchor="ctr" anchorCtr="0" compatLnSpc="1">
            <a:prstTxWarp prst="textNoShape">
              <a:avLst/>
            </a:prstTxWarp>
          </a:bodyPr>
          <a:lstStyle/>
          <a:p>
            <a:pPr lvl="0"/>
            <a:r>
              <a:rPr lang="en-US"/>
              <a:t>Click to edit Master title style</a:t>
            </a:r>
          </a:p>
        </p:txBody>
      </p:sp>
      <p:sp>
        <p:nvSpPr>
          <p:cNvPr id="148483" name="Rectangle 3"/>
          <p:cNvSpPr>
            <a:spLocks noGrp="1" noChangeArrowheads="1"/>
          </p:cNvSpPr>
          <p:nvPr>
            <p:ph type="body" idx="1"/>
          </p:nvPr>
        </p:nvSpPr>
        <p:spPr bwMode="auto">
          <a:xfrm>
            <a:off x="685800" y="1752601"/>
            <a:ext cx="7848600" cy="4429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992" tIns="45996" rIns="91992" bIns="45996"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01764" name="Rectangle 4"/>
          <p:cNvSpPr>
            <a:spLocks noGrp="1" noChangeArrowheads="1"/>
          </p:cNvSpPr>
          <p:nvPr>
            <p:ph type="dt" sz="half" idx="2"/>
          </p:nvPr>
        </p:nvSpPr>
        <p:spPr bwMode="auto">
          <a:xfrm>
            <a:off x="685802" y="6400800"/>
            <a:ext cx="2225675" cy="457200"/>
          </a:xfrm>
          <a:prstGeom prst="rect">
            <a:avLst/>
          </a:prstGeom>
          <a:noFill/>
          <a:ln w="9525">
            <a:noFill/>
            <a:miter lim="800000"/>
            <a:headEnd/>
            <a:tailEnd/>
          </a:ln>
          <a:effectLst/>
        </p:spPr>
        <p:txBody>
          <a:bodyPr vert="horz" wrap="square" lIns="91992" tIns="45996" rIns="91992" bIns="45996" numCol="1" anchor="t" anchorCtr="0" compatLnSpc="1">
            <a:prstTxWarp prst="textNoShape">
              <a:avLst/>
            </a:prstTxWarp>
          </a:bodyPr>
          <a:lstStyle>
            <a:lvl1pPr algn="l">
              <a:spcBef>
                <a:spcPct val="0"/>
              </a:spcBef>
              <a:buClrTx/>
              <a:buFontTx/>
              <a:buNone/>
              <a:defRPr sz="1400" b="1">
                <a:solidFill>
                  <a:srgbClr val="000000"/>
                </a:solidFill>
                <a:latin typeface="+mn-lt"/>
                <a:ea typeface="+mn-ea"/>
                <a:cs typeface="+mn-cs"/>
              </a:defRPr>
            </a:lvl1pPr>
          </a:lstStyle>
          <a:p>
            <a:endParaRPr lang="zh-CN" altLang="en-US"/>
          </a:p>
        </p:txBody>
      </p:sp>
      <p:sp>
        <p:nvSpPr>
          <p:cNvPr id="501765" name="Rectangle 5"/>
          <p:cNvSpPr>
            <a:spLocks noGrp="1" noChangeArrowheads="1"/>
          </p:cNvSpPr>
          <p:nvPr>
            <p:ph type="ftr" sz="quarter" idx="3"/>
          </p:nvPr>
        </p:nvSpPr>
        <p:spPr bwMode="auto">
          <a:xfrm>
            <a:off x="3009900" y="6400800"/>
            <a:ext cx="3390900" cy="457200"/>
          </a:xfrm>
          <a:prstGeom prst="rect">
            <a:avLst/>
          </a:prstGeom>
          <a:noFill/>
          <a:ln w="9525">
            <a:noFill/>
            <a:miter lim="800000"/>
            <a:headEnd/>
            <a:tailEnd/>
          </a:ln>
          <a:effectLst/>
        </p:spPr>
        <p:txBody>
          <a:bodyPr vert="horz" wrap="square" lIns="91992" tIns="45996" rIns="91992" bIns="45996" numCol="1" anchor="t" anchorCtr="0" compatLnSpc="1">
            <a:prstTxWarp prst="textNoShape">
              <a:avLst/>
            </a:prstTxWarp>
          </a:bodyPr>
          <a:lstStyle>
            <a:lvl1pPr algn="ctr">
              <a:spcBef>
                <a:spcPct val="0"/>
              </a:spcBef>
              <a:buClrTx/>
              <a:buFontTx/>
              <a:buNone/>
              <a:defRPr sz="1400" b="1">
                <a:solidFill>
                  <a:srgbClr val="000000"/>
                </a:solidFill>
                <a:latin typeface="+mn-lt"/>
                <a:ea typeface="+mn-ea"/>
                <a:cs typeface="+mn-cs"/>
              </a:defRPr>
            </a:lvl1pPr>
          </a:lstStyle>
          <a:p>
            <a:endParaRPr lang="zh-CN" altLang="en-US"/>
          </a:p>
        </p:txBody>
      </p:sp>
      <p:sp>
        <p:nvSpPr>
          <p:cNvPr id="501766" name="Rectangle 6"/>
          <p:cNvSpPr>
            <a:spLocks noGrp="1" noChangeArrowheads="1"/>
          </p:cNvSpPr>
          <p:nvPr>
            <p:ph type="sldNum" sz="quarter" idx="4"/>
          </p:nvPr>
        </p:nvSpPr>
        <p:spPr bwMode="auto">
          <a:xfrm>
            <a:off x="6553200" y="6400800"/>
            <a:ext cx="2001838" cy="457200"/>
          </a:xfrm>
          <a:prstGeom prst="rect">
            <a:avLst/>
          </a:prstGeom>
          <a:noFill/>
          <a:ln w="9525">
            <a:noFill/>
            <a:miter lim="800000"/>
            <a:headEnd/>
            <a:tailEnd/>
          </a:ln>
          <a:effectLst/>
        </p:spPr>
        <p:txBody>
          <a:bodyPr vert="horz" wrap="square" lIns="91992" tIns="45996" rIns="91992" bIns="45996" numCol="1" anchor="t" anchorCtr="0" compatLnSpc="1">
            <a:prstTxWarp prst="textNoShape">
              <a:avLst/>
            </a:prstTxWarp>
          </a:bodyPr>
          <a:lstStyle>
            <a:lvl1pPr algn="r">
              <a:defRPr sz="1400" b="1">
                <a:solidFill>
                  <a:srgbClr val="000000"/>
                </a:solidFill>
                <a:latin typeface="Arial" charset="0"/>
              </a:defRPr>
            </a:lvl1pPr>
          </a:lstStyle>
          <a:p>
            <a:fld id="{97DA1CAF-EFFD-40F5-A7E9-D811A0C47F23}" type="slidenum">
              <a:rPr lang="zh-CN" altLang="en-US" smtClean="0">
                <a:ea typeface="SimSun" pitchFamily="2" charset="-122"/>
                <a:cs typeface="+mn-cs"/>
              </a:rPr>
              <a:pPr/>
              <a:t>‹#›</a:t>
            </a:fld>
            <a:endParaRPr lang="en-US" altLang="zh-CN">
              <a:ea typeface="SimSun" pitchFamily="2" charset="-122"/>
              <a:cs typeface="+mn-cs"/>
            </a:endParaRPr>
          </a:p>
        </p:txBody>
      </p:sp>
    </p:spTree>
    <p:extLst>
      <p:ext uri="{BB962C8B-B14F-4D97-AF65-F5344CB8AC3E}">
        <p14:creationId xmlns:p14="http://schemas.microsoft.com/office/powerpoint/2010/main" val="2654030779"/>
      </p:ext>
    </p:extLst>
  </p:cSld>
  <p:clrMap bg1="dk2" tx1="lt1" bg2="dk1" tx2="lt2" accent1="accent1" accent2="accent2" accent3="accent3" accent4="accent4" accent5="accent5" accent6="accent6" hlink="hlink" folHlink="folHlink"/>
  <p:sldLayoutIdLst>
    <p:sldLayoutId id="2147486215" r:id="rId1"/>
    <p:sldLayoutId id="2147486216" r:id="rId2"/>
  </p:sldLayoutIdLst>
  <p:txStyles>
    <p:titleStyle>
      <a:lvl1pPr algn="l" rtl="0" eaLnBrk="0" fontAlgn="base" hangingPunct="0">
        <a:lnSpc>
          <a:spcPct val="90000"/>
        </a:lnSpc>
        <a:spcBef>
          <a:spcPct val="20000"/>
        </a:spcBef>
        <a:spcAft>
          <a:spcPct val="0"/>
        </a:spcAft>
        <a:defRPr kumimoji="1" sz="4400">
          <a:solidFill>
            <a:schemeClr val="tx2"/>
          </a:solidFill>
          <a:latin typeface="+mj-lt"/>
          <a:ea typeface="ＭＳ Ｐゴシック" pitchFamily="-112" charset="-128"/>
          <a:cs typeface="ＭＳ Ｐゴシック" pitchFamily="-112" charset="-128"/>
        </a:defRPr>
      </a:lvl1pPr>
      <a:lvl2pPr algn="l" rtl="0" eaLnBrk="0" fontAlgn="base" hangingPunct="0">
        <a:lnSpc>
          <a:spcPct val="90000"/>
        </a:lnSpc>
        <a:spcBef>
          <a:spcPct val="20000"/>
        </a:spcBef>
        <a:spcAft>
          <a:spcPct val="0"/>
        </a:spcAft>
        <a:defRPr kumimoji="1" sz="4400">
          <a:solidFill>
            <a:schemeClr val="tx2"/>
          </a:solidFill>
          <a:latin typeface="Arial" pitchFamily="-112" charset="0"/>
          <a:ea typeface="ＭＳ Ｐゴシック" pitchFamily="-112" charset="-128"/>
          <a:cs typeface="ＭＳ Ｐゴシック" pitchFamily="-112" charset="-128"/>
        </a:defRPr>
      </a:lvl2pPr>
      <a:lvl3pPr algn="l" rtl="0" eaLnBrk="0" fontAlgn="base" hangingPunct="0">
        <a:lnSpc>
          <a:spcPct val="90000"/>
        </a:lnSpc>
        <a:spcBef>
          <a:spcPct val="20000"/>
        </a:spcBef>
        <a:spcAft>
          <a:spcPct val="0"/>
        </a:spcAft>
        <a:defRPr kumimoji="1" sz="4400">
          <a:solidFill>
            <a:schemeClr val="tx2"/>
          </a:solidFill>
          <a:latin typeface="Arial" pitchFamily="-112" charset="0"/>
          <a:ea typeface="ＭＳ Ｐゴシック" pitchFamily="-112" charset="-128"/>
          <a:cs typeface="ＭＳ Ｐゴシック" pitchFamily="-112" charset="-128"/>
        </a:defRPr>
      </a:lvl3pPr>
      <a:lvl4pPr algn="l" rtl="0" eaLnBrk="0" fontAlgn="base" hangingPunct="0">
        <a:lnSpc>
          <a:spcPct val="90000"/>
        </a:lnSpc>
        <a:spcBef>
          <a:spcPct val="20000"/>
        </a:spcBef>
        <a:spcAft>
          <a:spcPct val="0"/>
        </a:spcAft>
        <a:defRPr kumimoji="1" sz="4400">
          <a:solidFill>
            <a:schemeClr val="tx2"/>
          </a:solidFill>
          <a:latin typeface="Arial" pitchFamily="-112" charset="0"/>
          <a:ea typeface="ＭＳ Ｐゴシック" pitchFamily="-112" charset="-128"/>
          <a:cs typeface="ＭＳ Ｐゴシック" pitchFamily="-112" charset="-128"/>
        </a:defRPr>
      </a:lvl4pPr>
      <a:lvl5pPr algn="l" rtl="0" eaLnBrk="0" fontAlgn="base" hangingPunct="0">
        <a:lnSpc>
          <a:spcPct val="90000"/>
        </a:lnSpc>
        <a:spcBef>
          <a:spcPct val="20000"/>
        </a:spcBef>
        <a:spcAft>
          <a:spcPct val="0"/>
        </a:spcAft>
        <a:defRPr kumimoji="1" sz="4400">
          <a:solidFill>
            <a:schemeClr val="tx2"/>
          </a:solidFill>
          <a:latin typeface="Arial" pitchFamily="-112" charset="0"/>
          <a:ea typeface="ＭＳ Ｐゴシック" pitchFamily="-112" charset="-128"/>
          <a:cs typeface="ＭＳ Ｐゴシック" pitchFamily="-112" charset="-128"/>
        </a:defRPr>
      </a:lvl5pPr>
      <a:lvl6pPr marL="456793" algn="l" rtl="0" eaLnBrk="0" fontAlgn="base" hangingPunct="0">
        <a:lnSpc>
          <a:spcPct val="90000"/>
        </a:lnSpc>
        <a:spcBef>
          <a:spcPct val="20000"/>
        </a:spcBef>
        <a:spcAft>
          <a:spcPct val="0"/>
        </a:spcAft>
        <a:defRPr kumimoji="1" sz="4400">
          <a:solidFill>
            <a:schemeClr val="tx2"/>
          </a:solidFill>
          <a:latin typeface="Arial" pitchFamily="-112" charset="0"/>
        </a:defRPr>
      </a:lvl6pPr>
      <a:lvl7pPr marL="913589" algn="l" rtl="0" eaLnBrk="0" fontAlgn="base" hangingPunct="0">
        <a:lnSpc>
          <a:spcPct val="90000"/>
        </a:lnSpc>
        <a:spcBef>
          <a:spcPct val="20000"/>
        </a:spcBef>
        <a:spcAft>
          <a:spcPct val="0"/>
        </a:spcAft>
        <a:defRPr kumimoji="1" sz="4400">
          <a:solidFill>
            <a:schemeClr val="tx2"/>
          </a:solidFill>
          <a:latin typeface="Arial" pitchFamily="-112" charset="0"/>
        </a:defRPr>
      </a:lvl7pPr>
      <a:lvl8pPr marL="1370390" algn="l" rtl="0" eaLnBrk="0" fontAlgn="base" hangingPunct="0">
        <a:lnSpc>
          <a:spcPct val="90000"/>
        </a:lnSpc>
        <a:spcBef>
          <a:spcPct val="20000"/>
        </a:spcBef>
        <a:spcAft>
          <a:spcPct val="0"/>
        </a:spcAft>
        <a:defRPr kumimoji="1" sz="4400">
          <a:solidFill>
            <a:schemeClr val="tx2"/>
          </a:solidFill>
          <a:latin typeface="Arial" pitchFamily="-112" charset="0"/>
        </a:defRPr>
      </a:lvl8pPr>
      <a:lvl9pPr marL="1827184" algn="l" rtl="0" eaLnBrk="0" fontAlgn="base" hangingPunct="0">
        <a:lnSpc>
          <a:spcPct val="90000"/>
        </a:lnSpc>
        <a:spcBef>
          <a:spcPct val="20000"/>
        </a:spcBef>
        <a:spcAft>
          <a:spcPct val="0"/>
        </a:spcAft>
        <a:defRPr kumimoji="1" sz="4400">
          <a:solidFill>
            <a:schemeClr val="tx2"/>
          </a:solidFill>
          <a:latin typeface="Arial" pitchFamily="-112" charset="0"/>
        </a:defRPr>
      </a:lvl9pPr>
    </p:titleStyle>
    <p:bodyStyle>
      <a:lvl1pPr marL="342600" indent="-342600" algn="l" rtl="0" eaLnBrk="0" fontAlgn="base" hangingPunct="0">
        <a:lnSpc>
          <a:spcPct val="90000"/>
        </a:lnSpc>
        <a:spcBef>
          <a:spcPct val="20000"/>
        </a:spcBef>
        <a:spcAft>
          <a:spcPct val="0"/>
        </a:spcAft>
        <a:buClr>
          <a:schemeClr val="tx2"/>
        </a:buClr>
        <a:buSzPct val="65000"/>
        <a:buFont typeface="Wingdings" charset="0"/>
        <a:buChar char="l"/>
        <a:defRPr kumimoji="1" sz="3200">
          <a:solidFill>
            <a:schemeClr val="tx1"/>
          </a:solidFill>
          <a:latin typeface="+mn-lt"/>
          <a:ea typeface="ＭＳ Ｐゴシック" pitchFamily="-112" charset="-128"/>
          <a:cs typeface="ＭＳ Ｐゴシック" pitchFamily="-112" charset="-128"/>
        </a:defRPr>
      </a:lvl1pPr>
      <a:lvl2pPr marL="742293" indent="-285499" algn="l" rtl="0" eaLnBrk="0" fontAlgn="base" hangingPunct="0">
        <a:lnSpc>
          <a:spcPct val="90000"/>
        </a:lnSpc>
        <a:spcBef>
          <a:spcPct val="20000"/>
        </a:spcBef>
        <a:spcAft>
          <a:spcPct val="0"/>
        </a:spcAft>
        <a:buClr>
          <a:schemeClr val="tx2"/>
        </a:buClr>
        <a:buSzPct val="65000"/>
        <a:buFont typeface="Wingdings" charset="0"/>
        <a:buChar char="l"/>
        <a:defRPr kumimoji="1" sz="2800">
          <a:solidFill>
            <a:schemeClr val="tx1"/>
          </a:solidFill>
          <a:latin typeface="+mn-lt"/>
          <a:ea typeface="ＭＳ Ｐゴシック" pitchFamily="-112" charset="-128"/>
        </a:defRPr>
      </a:lvl2pPr>
      <a:lvl3pPr marL="1141986" indent="-228395" algn="l" rtl="0" eaLnBrk="0" fontAlgn="base" hangingPunct="0">
        <a:lnSpc>
          <a:spcPct val="90000"/>
        </a:lnSpc>
        <a:spcBef>
          <a:spcPct val="20000"/>
        </a:spcBef>
        <a:spcAft>
          <a:spcPct val="0"/>
        </a:spcAft>
        <a:buClr>
          <a:schemeClr val="tx2"/>
        </a:buClr>
        <a:buSzPct val="65000"/>
        <a:buFont typeface="Wingdings" charset="0"/>
        <a:buChar char="l"/>
        <a:defRPr kumimoji="1" sz="2400">
          <a:solidFill>
            <a:schemeClr val="tx1"/>
          </a:solidFill>
          <a:latin typeface="+mn-lt"/>
          <a:ea typeface="ＭＳ Ｐゴシック" pitchFamily="-112" charset="-128"/>
        </a:defRPr>
      </a:lvl3pPr>
      <a:lvl4pPr marL="1598783" indent="-228395" algn="l" rtl="0" eaLnBrk="0" fontAlgn="base" hangingPunct="0">
        <a:lnSpc>
          <a:spcPct val="90000"/>
        </a:lnSpc>
        <a:spcBef>
          <a:spcPct val="20000"/>
        </a:spcBef>
        <a:spcAft>
          <a:spcPct val="0"/>
        </a:spcAft>
        <a:buClr>
          <a:schemeClr val="tx2"/>
        </a:buClr>
        <a:buSzPct val="65000"/>
        <a:buFont typeface="Wingdings" charset="0"/>
        <a:buChar char="l"/>
        <a:defRPr kumimoji="1" sz="2000">
          <a:solidFill>
            <a:schemeClr val="tx1"/>
          </a:solidFill>
          <a:latin typeface="+mn-lt"/>
          <a:ea typeface="ＭＳ Ｐゴシック" pitchFamily="-112" charset="-128"/>
        </a:defRPr>
      </a:lvl4pPr>
      <a:lvl5pPr marL="2055584" indent="-228395" algn="l" rtl="0" eaLnBrk="0" fontAlgn="base" hangingPunct="0">
        <a:lnSpc>
          <a:spcPct val="90000"/>
        </a:lnSpc>
        <a:spcBef>
          <a:spcPct val="20000"/>
        </a:spcBef>
        <a:spcAft>
          <a:spcPct val="0"/>
        </a:spcAft>
        <a:buClr>
          <a:schemeClr val="tx2"/>
        </a:buClr>
        <a:buSzPct val="65000"/>
        <a:buFont typeface="Wingdings" charset="0"/>
        <a:buChar char="l"/>
        <a:defRPr kumimoji="1" sz="2000">
          <a:solidFill>
            <a:schemeClr val="tx1"/>
          </a:solidFill>
          <a:latin typeface="+mn-lt"/>
          <a:ea typeface="ＭＳ Ｐゴシック" pitchFamily="-112" charset="-128"/>
        </a:defRPr>
      </a:lvl5pPr>
      <a:lvl6pPr marL="2512379" indent="-228395" algn="l" rtl="0" eaLnBrk="0" fontAlgn="base" hangingPunct="0">
        <a:lnSpc>
          <a:spcPct val="90000"/>
        </a:lnSpc>
        <a:spcBef>
          <a:spcPct val="20000"/>
        </a:spcBef>
        <a:spcAft>
          <a:spcPct val="0"/>
        </a:spcAft>
        <a:buClr>
          <a:schemeClr val="tx2"/>
        </a:buClr>
        <a:buSzPct val="65000"/>
        <a:buFont typeface="Wingdings" pitchFamily="-112" charset="2"/>
        <a:buChar char="l"/>
        <a:defRPr kumimoji="1" sz="2000">
          <a:solidFill>
            <a:schemeClr val="tx1"/>
          </a:solidFill>
          <a:latin typeface="+mn-lt"/>
          <a:ea typeface="ＭＳ Ｐゴシック" pitchFamily="-112" charset="-128"/>
        </a:defRPr>
      </a:lvl6pPr>
      <a:lvl7pPr marL="2969173" indent="-228395" algn="l" rtl="0" eaLnBrk="0" fontAlgn="base" hangingPunct="0">
        <a:lnSpc>
          <a:spcPct val="90000"/>
        </a:lnSpc>
        <a:spcBef>
          <a:spcPct val="20000"/>
        </a:spcBef>
        <a:spcAft>
          <a:spcPct val="0"/>
        </a:spcAft>
        <a:buClr>
          <a:schemeClr val="tx2"/>
        </a:buClr>
        <a:buSzPct val="65000"/>
        <a:buFont typeface="Wingdings" pitchFamily="-112" charset="2"/>
        <a:buChar char="l"/>
        <a:defRPr kumimoji="1" sz="2000">
          <a:solidFill>
            <a:schemeClr val="tx1"/>
          </a:solidFill>
          <a:latin typeface="+mn-lt"/>
          <a:ea typeface="ＭＳ Ｐゴシック" pitchFamily="-112" charset="-128"/>
        </a:defRPr>
      </a:lvl7pPr>
      <a:lvl8pPr marL="3425972" indent="-228395" algn="l" rtl="0" eaLnBrk="0" fontAlgn="base" hangingPunct="0">
        <a:lnSpc>
          <a:spcPct val="90000"/>
        </a:lnSpc>
        <a:spcBef>
          <a:spcPct val="20000"/>
        </a:spcBef>
        <a:spcAft>
          <a:spcPct val="0"/>
        </a:spcAft>
        <a:buClr>
          <a:schemeClr val="tx2"/>
        </a:buClr>
        <a:buSzPct val="65000"/>
        <a:buFont typeface="Wingdings" pitchFamily="-112" charset="2"/>
        <a:buChar char="l"/>
        <a:defRPr kumimoji="1" sz="2000">
          <a:solidFill>
            <a:schemeClr val="tx1"/>
          </a:solidFill>
          <a:latin typeface="+mn-lt"/>
          <a:ea typeface="ＭＳ Ｐゴシック" pitchFamily="-112" charset="-128"/>
        </a:defRPr>
      </a:lvl8pPr>
      <a:lvl9pPr marL="3882762" indent="-228395" algn="l" rtl="0" eaLnBrk="0" fontAlgn="base" hangingPunct="0">
        <a:lnSpc>
          <a:spcPct val="90000"/>
        </a:lnSpc>
        <a:spcBef>
          <a:spcPct val="20000"/>
        </a:spcBef>
        <a:spcAft>
          <a:spcPct val="0"/>
        </a:spcAft>
        <a:buClr>
          <a:schemeClr val="tx2"/>
        </a:buClr>
        <a:buSzPct val="65000"/>
        <a:buFont typeface="Wingdings" pitchFamily="-112" charset="2"/>
        <a:buChar char="l"/>
        <a:defRPr kumimoji="1" sz="2000">
          <a:solidFill>
            <a:schemeClr val="tx1"/>
          </a:solidFill>
          <a:latin typeface="+mn-lt"/>
          <a:ea typeface="ＭＳ Ｐゴシック" pitchFamily="-112" charset="-128"/>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878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1878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latin typeface="Calibri" pitchFamily="34" charset="0"/>
              </a:defRPr>
            </a:lvl1pPr>
          </a:lstStyle>
          <a:p>
            <a:pPr algn="l"/>
            <a:fld id="{4CDF8CCB-95D3-48EC-B2AC-803CABC2014D}" type="datetime1">
              <a:rPr lang="en-US" altLang="en-US">
                <a:ea typeface="MS PGothic" pitchFamily="34" charset="-128"/>
                <a:cs typeface="+mn-cs"/>
              </a:rPr>
              <a:pPr algn="l"/>
              <a:t>8/1/20</a:t>
            </a:fld>
            <a:endParaRPr lang="en-US" altLang="en-US">
              <a:ea typeface="MS PGothic" pitchFamily="34" charset="-128"/>
              <a:cs typeface="+mn-cs"/>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a:solidFill>
                  <a:srgbClr val="898989"/>
                </a:solidFill>
                <a:latin typeface="Calibri" pitchFamily="34" charset="0"/>
              </a:defRPr>
            </a:lvl1pPr>
          </a:lstStyle>
          <a:p>
            <a:endParaRPr lang="en-US" altLang="en-US">
              <a:ea typeface="MS PGothic" pitchFamily="34" charset="-128"/>
              <a:cs typeface="+mn-cs"/>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latin typeface="Calibri" pitchFamily="34" charset="0"/>
              </a:defRPr>
            </a:lvl1pPr>
          </a:lstStyle>
          <a:p>
            <a:fld id="{D404E8E3-F09B-42AD-AA7D-06037F99242A}" type="slidenum">
              <a:rPr lang="en-US" altLang="en-US">
                <a:ea typeface="MS PGothic" pitchFamily="34" charset="-128"/>
                <a:cs typeface="+mn-cs"/>
              </a:rPr>
              <a:pPr/>
              <a:t>‹#›</a:t>
            </a:fld>
            <a:endParaRPr lang="en-US" altLang="en-US">
              <a:ea typeface="MS PGothic" pitchFamily="34" charset="-128"/>
              <a:cs typeface="+mn-cs"/>
            </a:endParaRPr>
          </a:p>
        </p:txBody>
      </p:sp>
    </p:spTree>
    <p:extLst>
      <p:ext uri="{BB962C8B-B14F-4D97-AF65-F5344CB8AC3E}">
        <p14:creationId xmlns:p14="http://schemas.microsoft.com/office/powerpoint/2010/main" val="348852841"/>
      </p:ext>
    </p:extLst>
  </p:cSld>
  <p:clrMap bg1="lt1" tx1="dk1" bg2="lt2" tx2="dk2" accent1="accent1" accent2="accent2" accent3="accent3" accent4="accent4" accent5="accent5" accent6="accent6" hlink="hlink" folHlink="folHlink"/>
  <p:sldLayoutIdLst>
    <p:sldLayoutId id="2147486218" r:id="rId1"/>
    <p:sldLayoutId id="2147486219" r:id="rId2"/>
    <p:sldLayoutId id="2147486220" r:id="rId3"/>
    <p:sldLayoutId id="2147486221" r:id="rId4"/>
    <p:sldLayoutId id="2147486222" r:id="rId5"/>
    <p:sldLayoutId id="2147486223" r:id="rId6"/>
    <p:sldLayoutId id="2147486224" r:id="rId7"/>
    <p:sldLayoutId id="2147486225" r:id="rId8"/>
    <p:sldLayoutId id="2147486226" r:id="rId9"/>
    <p:sldLayoutId id="2147486227" r:id="rId10"/>
    <p:sldLayoutId id="2147486228"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pitchFamily="34" charset="0"/>
        <a:buChar char="•"/>
        <a:defRPr sz="3200" kern="1200">
          <a:solidFill>
            <a:schemeClr val="tx1"/>
          </a:solidFill>
          <a:latin typeface="+mn-lt"/>
          <a:ea typeface="MS PGothic" pitchFamily="34" charset="-128"/>
          <a:cs typeface="ＭＳ Ｐゴシック" charset="0"/>
        </a:defRPr>
      </a:lvl1pPr>
      <a:lvl2pPr marL="742950" indent="-285750" algn="l" defTabSz="457200" rtl="0" eaLnBrk="0" fontAlgn="base" hangingPunct="0">
        <a:spcBef>
          <a:spcPct val="20000"/>
        </a:spcBef>
        <a:spcAft>
          <a:spcPct val="0"/>
        </a:spcAft>
        <a:buFont typeface="Arial" pitchFamily="34" charset="0"/>
        <a:buChar char="–"/>
        <a:defRPr sz="2800" kern="1200">
          <a:solidFill>
            <a:schemeClr val="tx1"/>
          </a:solidFill>
          <a:latin typeface="+mn-lt"/>
          <a:ea typeface="MS PGothic" pitchFamily="34" charset="-128"/>
          <a:cs typeface="+mn-cs"/>
        </a:defRPr>
      </a:lvl2pPr>
      <a:lvl3pPr marL="1143000" indent="-228600" algn="l" defTabSz="457200" rtl="0" eaLnBrk="0" fontAlgn="base" hangingPunct="0">
        <a:spcBef>
          <a:spcPct val="20000"/>
        </a:spcBef>
        <a:spcAft>
          <a:spcPct val="0"/>
        </a:spcAft>
        <a:buFont typeface="Arial" pitchFamily="34" charset="0"/>
        <a:buChar char="•"/>
        <a:defRPr sz="2400" kern="1200">
          <a:solidFill>
            <a:schemeClr val="tx1"/>
          </a:solidFill>
          <a:latin typeface="+mn-lt"/>
          <a:ea typeface="MS PGothic" pitchFamily="34" charset="-128"/>
          <a:cs typeface="+mn-cs"/>
        </a:defRPr>
      </a:lvl3pPr>
      <a:lvl4pPr marL="1600200" indent="-228600" algn="l" defTabSz="457200" rtl="0" eaLnBrk="0" fontAlgn="base" hangingPunct="0">
        <a:spcBef>
          <a:spcPct val="20000"/>
        </a:spcBef>
        <a:spcAft>
          <a:spcPct val="0"/>
        </a:spcAft>
        <a:buFont typeface="Arial" pitchFamily="34" charset="0"/>
        <a:buChar char="–"/>
        <a:defRPr sz="2000" kern="1200">
          <a:solidFill>
            <a:schemeClr val="tx1"/>
          </a:solidFill>
          <a:latin typeface="+mn-lt"/>
          <a:ea typeface="MS PGothic" pitchFamily="34" charset="-128"/>
          <a:cs typeface="+mn-cs"/>
        </a:defRPr>
      </a:lvl4pPr>
      <a:lvl5pPr marL="2057400" indent="-228600" algn="l" defTabSz="457200" rtl="0" eaLnBrk="0" fontAlgn="base" hangingPunct="0">
        <a:spcBef>
          <a:spcPct val="20000"/>
        </a:spcBef>
        <a:spcAft>
          <a:spcPct val="0"/>
        </a:spcAft>
        <a:buFont typeface="Arial" pitchFamily="34" charset="0"/>
        <a:buChar char="»"/>
        <a:defRPr sz="2000" kern="1200">
          <a:solidFill>
            <a:schemeClr val="tx1"/>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78850"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defRPr>
            </a:lvl1pPr>
          </a:lstStyle>
          <a:p>
            <a:pPr algn="l"/>
            <a:endParaRPr lang="en-US" altLang="en-US">
              <a:latin typeface="Tahoma" pitchFamily="34" charset="0"/>
              <a:ea typeface="MS PGothic" pitchFamily="34" charset="-128"/>
              <a:cs typeface="+mn-cs"/>
            </a:endParaRPr>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defRPr>
            </a:lvl1pPr>
          </a:lstStyle>
          <a:p>
            <a:endParaRPr lang="en-US" altLang="en-US">
              <a:latin typeface="Tahoma" pitchFamily="34" charset="0"/>
              <a:ea typeface="MS PGothic" pitchFamily="34" charset="-128"/>
              <a:cs typeface="+mn-cs"/>
            </a:endParaRPr>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defRPr>
            </a:lvl1pPr>
          </a:lstStyle>
          <a:p>
            <a:fld id="{A1110299-A60B-434F-96A8-A8DD1AA2647D}" type="slidenum">
              <a:rPr lang="en-US" altLang="en-US">
                <a:latin typeface="Tahoma" pitchFamily="34" charset="0"/>
                <a:ea typeface="MS PGothic" pitchFamily="34" charset="-128"/>
                <a:cs typeface="+mn-cs"/>
              </a:rPr>
              <a:pPr/>
              <a:t>‹#›</a:t>
            </a:fld>
            <a:endParaRPr lang="en-US" altLang="en-US">
              <a:latin typeface="Tahoma" pitchFamily="34" charset="0"/>
              <a:ea typeface="MS PGothic" pitchFamily="34" charset="-128"/>
              <a:cs typeface="+mn-cs"/>
            </a:endParaRPr>
          </a:p>
        </p:txBody>
      </p:sp>
    </p:spTree>
    <p:extLst>
      <p:ext uri="{BB962C8B-B14F-4D97-AF65-F5344CB8AC3E}">
        <p14:creationId xmlns:p14="http://schemas.microsoft.com/office/powerpoint/2010/main" val="638132904"/>
      </p:ext>
    </p:extLst>
  </p:cSld>
  <p:clrMap bg1="dk2" tx1="lt1" bg2="dk1" tx2="lt2" accent1="accent1" accent2="accent2" accent3="accent3" accent4="accent4" accent5="accent5" accent6="accent6" hlink="hlink" folHlink="folHlink"/>
  <p:sldLayoutIdLst>
    <p:sldLayoutId id="2147486230" r:id="rId1"/>
    <p:sldLayoutId id="2147486231" r:id="rId2"/>
    <p:sldLayoutId id="2147486232" r:id="rId3"/>
    <p:sldLayoutId id="2147486233" r:id="rId4"/>
    <p:sldLayoutId id="2147486234" r:id="rId5"/>
    <p:sldLayoutId id="2147486235" r:id="rId6"/>
    <p:sldLayoutId id="2147486236" r:id="rId7"/>
    <p:sldLayoutId id="2147486237" r:id="rId8"/>
    <p:sldLayoutId id="2147486238" r:id="rId9"/>
    <p:sldLayoutId id="2147486239" r:id="rId10"/>
    <p:sldLayoutId id="2147486240" r:id="rId11"/>
    <p:sldLayoutId id="2147486241" r:id="rId12"/>
    <p:sldLayoutId id="2147486242"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470454991"/>
      </p:ext>
    </p:extLst>
  </p:cSld>
  <p:clrMap bg1="lt1" tx1="dk1" bg2="lt2" tx2="dk2" accent1="accent1" accent2="accent2" accent3="accent3" accent4="accent4" accent5="accent5" accent6="accent6" hlink="hlink" folHlink="folHlink"/>
  <p:sldLayoutIdLst>
    <p:sldLayoutId id="2147486244" r:id="rId1"/>
    <p:sldLayoutId id="2147486245" r:id="rId2"/>
    <p:sldLayoutId id="2147486246" r:id="rId3"/>
    <p:sldLayoutId id="2147486247" r:id="rId4"/>
    <p:sldLayoutId id="2147486248" r:id="rId5"/>
    <p:sldLayoutId id="2147486249" r:id="rId6"/>
    <p:sldLayoutId id="2147486250" r:id="rId7"/>
    <p:sldLayoutId id="2147486251" r:id="rId8"/>
    <p:sldLayoutId id="2147486252" r:id="rId9"/>
    <p:sldLayoutId id="2147486253" r:id="rId10"/>
    <p:sldLayoutId id="2147486254" r:id="rId11"/>
    <p:sldLayoutId id="2147486255" r:id="rId12"/>
    <p:sldLayoutId id="2147486256"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defTabSz="914400" fontAlgn="base">
              <a:spcBef>
                <a:spcPct val="0"/>
              </a:spcBef>
              <a:spcAft>
                <a:spcPct val="0"/>
              </a:spcAft>
              <a:defRPr/>
            </a:pPr>
            <a:fld id="{C16A198B-9034-4749-8A8D-B90A5F5B90A3}" type="datetimeFigureOut">
              <a:rPr lang="en-US">
                <a:latin typeface="Calibri" charset="0"/>
                <a:ea typeface="ＭＳ Ｐゴシック" charset="0"/>
              </a:rPr>
              <a:pPr defTabSz="914400" fontAlgn="base">
                <a:spcBef>
                  <a:spcPct val="0"/>
                </a:spcBef>
                <a:spcAft>
                  <a:spcPct val="0"/>
                </a:spcAft>
                <a:defRPr/>
              </a:pPr>
              <a:t>8/1/20</a:t>
            </a:fld>
            <a:endParaRPr lang="en-US">
              <a:latin typeface="Calibri" charset="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defTabSz="914400" fontAlgn="base">
              <a:spcBef>
                <a:spcPct val="0"/>
              </a:spcBef>
              <a:spcAft>
                <a:spcPct val="0"/>
              </a:spcAft>
              <a:defRPr/>
            </a:pPr>
            <a:fld id="{FA356419-7718-C74B-9C0F-E2D2C7D5AD85}" type="slidenum">
              <a:rPr lang="en-US">
                <a:latin typeface="Calibri" charset="0"/>
                <a:ea typeface="ＭＳ Ｐゴシック" charset="0"/>
              </a:rPr>
              <a:pPr defTabSz="914400" fontAlgn="base">
                <a:spcBef>
                  <a:spcPct val="0"/>
                </a:spcBef>
                <a:spcAft>
                  <a:spcPct val="0"/>
                </a:spcAft>
                <a:defRPr/>
              </a:pPr>
              <a:t>‹#›</a:t>
            </a:fld>
            <a:endParaRPr lang="en-US">
              <a:latin typeface="Calibri" charset="0"/>
              <a:ea typeface="ＭＳ Ｐゴシック" charset="0"/>
            </a:endParaRPr>
          </a:p>
        </p:txBody>
      </p:sp>
    </p:spTree>
    <p:extLst>
      <p:ext uri="{BB962C8B-B14F-4D97-AF65-F5344CB8AC3E}">
        <p14:creationId xmlns:p14="http://schemas.microsoft.com/office/powerpoint/2010/main" val="4058178371"/>
      </p:ext>
    </p:extLst>
  </p:cSld>
  <p:clrMap bg1="lt1" tx1="dk1" bg2="lt2" tx2="dk2" accent1="accent1" accent2="accent2" accent3="accent3" accent4="accent4" accent5="accent5" accent6="accent6" hlink="hlink" folHlink="folHlink"/>
  <p:sldLayoutIdLst>
    <p:sldLayoutId id="2147486258" r:id="rId1"/>
    <p:sldLayoutId id="2147486259" r:id="rId2"/>
    <p:sldLayoutId id="2147486260" r:id="rId3"/>
    <p:sldLayoutId id="2147486261" r:id="rId4"/>
    <p:sldLayoutId id="2147486262" r:id="rId5"/>
    <p:sldLayoutId id="2147486263" r:id="rId6"/>
    <p:sldLayoutId id="2147486264" r:id="rId7"/>
    <p:sldLayoutId id="2147486265" r:id="rId8"/>
    <p:sldLayoutId id="2147486266" r:id="rId9"/>
    <p:sldLayoutId id="2147486267" r:id="rId10"/>
    <p:sldLayoutId id="2147486268"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10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033" name="Group 4"/>
            <p:cNvGrpSpPr>
              <a:grpSpLocks/>
            </p:cNvGrpSpPr>
            <p:nvPr/>
          </p:nvGrpSpPr>
          <p:grpSpPr bwMode="auto">
            <a:xfrm>
              <a:off x="2859" y="4250"/>
              <a:ext cx="2729" cy="41"/>
              <a:chOff x="2859" y="4250"/>
              <a:chExt cx="2729" cy="41"/>
            </a:xfrm>
          </p:grpSpPr>
          <p:sp>
            <p:nvSpPr>
              <p:cNvPr id="10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34"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lgn="r" defTabSz="914400" eaLnBrk="0" fontAlgn="base" hangingPunct="0">
              <a:spcAft>
                <a:spcPct val="0"/>
              </a:spcAft>
              <a:defRPr/>
            </a:pPr>
            <a:fld id="{EE65F3BD-2025-CF4D-9022-D1CF420A00F0}" type="slidenum">
              <a:rPr lang="en-US" sz="1400">
                <a:solidFill>
                  <a:srgbClr val="FFFFFF"/>
                </a:solidFill>
                <a:ea typeface="ＭＳ Ｐゴシック" charset="0"/>
              </a:rPr>
              <a:pPr algn="r" defTabSz="914400" eaLnBrk="0" fontAlgn="base" hangingPunct="0">
                <a:spcAft>
                  <a:spcPct val="0"/>
                </a:spcAft>
                <a:defRPr/>
              </a:pPr>
              <a:t>‹#›</a:t>
            </a:fld>
            <a:endParaRPr lang="en-US" sz="1400">
              <a:solidFill>
                <a:srgbClr val="FFFFFF"/>
              </a:solidFill>
              <a:ea typeface="ＭＳ Ｐゴシック" charset="0"/>
            </a:endParaRPr>
          </a:p>
        </p:txBody>
      </p:sp>
    </p:spTree>
    <p:extLst>
      <p:ext uri="{BB962C8B-B14F-4D97-AF65-F5344CB8AC3E}">
        <p14:creationId xmlns:p14="http://schemas.microsoft.com/office/powerpoint/2010/main" val="296959535"/>
      </p:ext>
    </p:extLst>
  </p:cSld>
  <p:clrMap bg1="dk2" tx1="lt1" bg2="dk1" tx2="lt2" accent1="accent1" accent2="accent2" accent3="accent3" accent4="accent4" accent5="accent5" accent6="accent6" hlink="hlink" folHlink="folHlink"/>
  <p:sldLayoutIdLst>
    <p:sldLayoutId id="2147486270" r:id="rId1"/>
    <p:sldLayoutId id="2147486271" r:id="rId2"/>
    <p:sldLayoutId id="2147486272" r:id="rId3"/>
    <p:sldLayoutId id="2147486273" r:id="rId4"/>
    <p:sldLayoutId id="2147486274" r:id="rId5"/>
    <p:sldLayoutId id="2147486275" r:id="rId6"/>
    <p:sldLayoutId id="2147486276" r:id="rId7"/>
    <p:sldLayoutId id="2147486277" r:id="rId8"/>
    <p:sldLayoutId id="2147486278" r:id="rId9"/>
    <p:sldLayoutId id="2147486279" r:id="rId10"/>
    <p:sldLayoutId id="2147486280" r:id="rId11"/>
    <p:sldLayoutId id="2147486281" r:id="rId12"/>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126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latin typeface="Times New Roman" charset="0"/>
                <a:ea typeface="SimSun" charset="0"/>
                <a:cs typeface="SimSun" charset="0"/>
              </a:defRPr>
            </a:lvl1pPr>
          </a:lstStyle>
          <a:p>
            <a:endParaRPr lang="zh-CN" alt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latin typeface="Times New Roman" charset="0"/>
                <a:ea typeface="SimSun" charset="0"/>
                <a:cs typeface="SimSun" charset="0"/>
              </a:defRPr>
            </a:lvl1pPr>
          </a:lstStyle>
          <a:p>
            <a:endParaRPr lang="zh-CN" alt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latin typeface="Times New Roman" charset="0"/>
                <a:ea typeface="SimSun" charset="0"/>
                <a:cs typeface="SimSun" charset="0"/>
              </a:defRPr>
            </a:lvl1pPr>
          </a:lstStyle>
          <a:p>
            <a:fld id="{2822B47B-CAFB-2944-A194-153862FA74FE}" type="slidenum">
              <a:rPr lang="zh-CN" altLang="en-US"/>
              <a:pPr/>
              <a:t>‹#›</a:t>
            </a:fld>
            <a:endParaRPr lang="en-US" altLang="zh-CN"/>
          </a:p>
        </p:txBody>
      </p:sp>
    </p:spTree>
  </p:cSld>
  <p:clrMap bg1="lt1" tx1="dk1" bg2="lt2" tx2="dk2" accent1="accent1" accent2="accent2" accent3="accent3" accent4="accent4" accent5="accent5" accent6="accent6" hlink="hlink" folHlink="folHlink"/>
  <p:sldLayoutIdLst>
    <p:sldLayoutId id="2147485229" r:id="rId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3822192685"/>
      </p:ext>
    </p:extLst>
  </p:cSld>
  <p:clrMap bg1="lt1" tx1="dk1" bg2="lt2" tx2="dk2" accent1="accent1" accent2="accent2" accent3="accent3" accent4="accent4" accent5="accent5" accent6="accent6" hlink="hlink" folHlink="folHlink"/>
  <p:sldLayoutIdLst>
    <p:sldLayoutId id="2147486283" r:id="rId1"/>
    <p:sldLayoutId id="2147486284" r:id="rId2"/>
    <p:sldLayoutId id="2147486285" r:id="rId3"/>
    <p:sldLayoutId id="2147486286" r:id="rId4"/>
    <p:sldLayoutId id="2147486287" r:id="rId5"/>
    <p:sldLayoutId id="2147486288" r:id="rId6"/>
    <p:sldLayoutId id="2147486289" r:id="rId7"/>
    <p:sldLayoutId id="2147486290" r:id="rId8"/>
    <p:sldLayoutId id="2147486291" r:id="rId9"/>
    <p:sldLayoutId id="2147486292" r:id="rId10"/>
    <p:sldLayoutId id="2147486293"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1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mn-lt"/>
                <a:ea typeface="ＭＳ Ｐゴシック" charset="-128"/>
                <a:cs typeface="ＭＳ Ｐゴシック" charset="-128"/>
              </a:defRPr>
            </a:lvl1pPr>
          </a:lstStyle>
          <a:p>
            <a:pPr defTabSz="914400" fontAlgn="base">
              <a:spcBef>
                <a:spcPct val="0"/>
              </a:spcBef>
              <a:spcAft>
                <a:spcPct val="0"/>
              </a:spcAft>
              <a:defRPr/>
            </a:pPr>
            <a:endParaRPr lang="en-US">
              <a:solidFill>
                <a:srgbClr val="000000"/>
              </a:solidFill>
              <a:latin typeface="Times New Roman"/>
            </a:endParaRPr>
          </a:p>
        </p:txBody>
      </p:sp>
      <p:sp>
        <p:nvSpPr>
          <p:cNvPr id="81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mn-lt"/>
                <a:ea typeface="ＭＳ Ｐゴシック" charset="-128"/>
                <a:cs typeface="ＭＳ Ｐゴシック" charset="-128"/>
              </a:defRPr>
            </a:lvl1pPr>
          </a:lstStyle>
          <a:p>
            <a:pPr defTabSz="914400" fontAlgn="base">
              <a:spcBef>
                <a:spcPct val="0"/>
              </a:spcBef>
              <a:spcAft>
                <a:spcPct val="0"/>
              </a:spcAft>
              <a:defRPr/>
            </a:pPr>
            <a:endParaRPr lang="en-US">
              <a:solidFill>
                <a:srgbClr val="000000"/>
              </a:solidFill>
              <a:latin typeface="Times New Roman"/>
            </a:endParaRPr>
          </a:p>
        </p:txBody>
      </p:sp>
      <p:sp>
        <p:nvSpPr>
          <p:cNvPr id="81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charset="0"/>
              </a:defRPr>
            </a:lvl1pPr>
          </a:lstStyle>
          <a:p>
            <a:pPr defTabSz="914400" fontAlgn="base">
              <a:spcBef>
                <a:spcPct val="0"/>
              </a:spcBef>
              <a:spcAft>
                <a:spcPct val="0"/>
              </a:spcAft>
            </a:pPr>
            <a:fld id="{B7B56E44-33D6-DA4A-AF38-E16461CA84EF}" type="slidenum">
              <a:rPr lang="en-US" smtClean="0">
                <a:solidFill>
                  <a:srgbClr val="000000"/>
                </a:solidFill>
                <a:ea typeface="ＭＳ Ｐゴシック" charset="0"/>
                <a:cs typeface="ＭＳ Ｐゴシック" charset="0"/>
              </a:rPr>
              <a:pPr defTabSz="914400" fontAlgn="base">
                <a:spcBef>
                  <a:spcPct val="0"/>
                </a:spcBef>
                <a:spcAft>
                  <a:spcPct val="0"/>
                </a:spcAft>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3813342789"/>
      </p:ext>
    </p:extLst>
  </p:cSld>
  <p:clrMap bg1="lt1" tx1="dk1" bg2="lt2" tx2="dk2" accent1="accent1" accent2="accent2" accent3="accent3" accent4="accent4" accent5="accent5" accent6="accent6" hlink="hlink" folHlink="folHlink"/>
  <p:sldLayoutIdLst>
    <p:sldLayoutId id="2147486295" r:id="rId1"/>
    <p:sldLayoutId id="2147486296" r:id="rId2"/>
    <p:sldLayoutId id="2147486297" r:id="rId3"/>
    <p:sldLayoutId id="2147486298" r:id="rId4"/>
    <p:sldLayoutId id="2147486299" r:id="rId5"/>
    <p:sldLayoutId id="2147486300" r:id="rId6"/>
    <p:sldLayoutId id="2147486301" r:id="rId7"/>
    <p:sldLayoutId id="2147486302" r:id="rId8"/>
    <p:sldLayoutId id="2147486303" r:id="rId9"/>
    <p:sldLayoutId id="2147486304" r:id="rId10"/>
    <p:sldLayoutId id="2147486305" r:id="rId11"/>
  </p:sldLayoutIdLst>
  <p:transition spd="med">
    <p:randomBar dir="vert"/>
  </p:transition>
  <p:txStyles>
    <p:titleStyle>
      <a:lvl1pPr algn="ctr" rtl="0" eaLnBrk="0" fontAlgn="base" hangingPunct="0">
        <a:spcBef>
          <a:spcPct val="0"/>
        </a:spcBef>
        <a:spcAft>
          <a:spcPct val="0"/>
        </a:spcAft>
        <a:defRPr sz="4400" b="1">
          <a:solidFill>
            <a:schemeClr val="bg1"/>
          </a:solidFill>
          <a:latin typeface="Arial"/>
          <a:ea typeface="ＭＳ Ｐゴシック" charset="-128"/>
          <a:cs typeface="Arial"/>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15714" name="Group 2"/>
          <p:cNvGrpSpPr>
            <a:grpSpLocks/>
          </p:cNvGrpSpPr>
          <p:nvPr/>
        </p:nvGrpSpPr>
        <p:grpSpPr bwMode="auto">
          <a:xfrm>
            <a:off x="685800" y="117475"/>
            <a:ext cx="8456613" cy="6738938"/>
            <a:chOff x="432" y="74"/>
            <a:chExt cx="5327" cy="4245"/>
          </a:xfrm>
        </p:grpSpPr>
        <p:sp>
          <p:nvSpPr>
            <p:cNvPr id="115720"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15721" name="Group 4"/>
            <p:cNvGrpSpPr>
              <a:grpSpLocks/>
            </p:cNvGrpSpPr>
            <p:nvPr/>
          </p:nvGrpSpPr>
          <p:grpSpPr bwMode="auto">
            <a:xfrm>
              <a:off x="2859" y="4250"/>
              <a:ext cx="2729" cy="41"/>
              <a:chOff x="2859" y="4250"/>
              <a:chExt cx="2729" cy="41"/>
            </a:xfrm>
          </p:grpSpPr>
          <p:sp>
            <p:nvSpPr>
              <p:cNvPr id="115726"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27"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28"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29"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30"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31"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32"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33"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15722"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23"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24"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25"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15715"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15716"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rgbClr val="FFFFFF"/>
                </a:solidFill>
                <a:latin typeface="Times New Roman" charset="0"/>
                <a:ea typeface="Times New Roman" charset="0"/>
                <a:cs typeface="Times New Roman" charset="0"/>
              </a:defRPr>
            </a:lvl1pPr>
          </a:lstStyle>
          <a:p>
            <a:pPr defTabSz="914400" eaLnBrk="0" fontAlgn="base" hangingPunct="0">
              <a:spcAft>
                <a:spcPct val="0"/>
              </a:spcAft>
              <a:defRPr/>
            </a:pPr>
            <a:endParaRPr lang="en-US" sz="1400"/>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rgbClr val="FFFFFF"/>
                </a:solidFill>
                <a:latin typeface="Times New Roman" charset="0"/>
                <a:ea typeface="Times New Roman" charset="0"/>
                <a:cs typeface="Times New Roman" charset="0"/>
              </a:defRPr>
            </a:lvl1pPr>
          </a:lstStyle>
          <a:p>
            <a:pPr defTabSz="914400" eaLnBrk="0" fontAlgn="base" hangingPunct="0">
              <a:spcAft>
                <a:spcPct val="0"/>
              </a:spcAft>
              <a:defRPr/>
            </a:pPr>
            <a:endParaRPr lang="en-US" sz="1400"/>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rgbClr val="FFFFFF"/>
                </a:solidFill>
                <a:latin typeface="Times New Roman" charset="0"/>
                <a:cs typeface="Times New Roman" charset="0"/>
              </a:defRPr>
            </a:lvl1pPr>
          </a:lstStyle>
          <a:p>
            <a:pPr algn="r" defTabSz="914400" eaLnBrk="0" fontAlgn="base" hangingPunct="0">
              <a:spcAft>
                <a:spcPct val="0"/>
              </a:spcAft>
              <a:defRPr/>
            </a:pPr>
            <a:fld id="{6AF0195E-8652-FC4E-8D1C-7640863C9A3F}" type="slidenum">
              <a:rPr lang="en-US" sz="1400">
                <a:ea typeface="ＭＳ Ｐゴシック" charset="0"/>
              </a:rPr>
              <a:pPr algn="r" defTabSz="914400" eaLnBrk="0" fontAlgn="base" hangingPunct="0">
                <a:spcAft>
                  <a:spcPct val="0"/>
                </a:spcAft>
                <a:defRPr/>
              </a:pPr>
              <a:t>‹#›</a:t>
            </a:fld>
            <a:endParaRPr lang="en-US" sz="1400">
              <a:ea typeface="ＭＳ Ｐゴシック" charset="0"/>
            </a:endParaRPr>
          </a:p>
        </p:txBody>
      </p:sp>
    </p:spTree>
    <p:extLst>
      <p:ext uri="{BB962C8B-B14F-4D97-AF65-F5344CB8AC3E}">
        <p14:creationId xmlns:p14="http://schemas.microsoft.com/office/powerpoint/2010/main" val="1940731590"/>
      </p:ext>
    </p:extLst>
  </p:cSld>
  <p:clrMap bg1="dk2" tx1="lt1" bg2="dk1" tx2="lt2" accent1="accent1" accent2="accent2" accent3="accent3" accent4="accent4" accent5="accent5" accent6="accent6" hlink="hlink" folHlink="folHlink"/>
  <p:sldLayoutIdLst>
    <p:sldLayoutId id="2147486321" r:id="rId1"/>
  </p:sldLayoutIdLst>
  <p:txStyles>
    <p:titleStyle>
      <a:lvl1pPr algn="ctr" rtl="0" eaLnBrk="0" fontAlgn="base" hangingPunct="0">
        <a:spcBef>
          <a:spcPct val="0"/>
        </a:spcBef>
        <a:spcAft>
          <a:spcPct val="0"/>
        </a:spcAft>
        <a:defRPr kumimoji="1" sz="40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0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0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0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0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28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bwMode="invGray">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3426" name="Rectangle 1026"/>
          <p:cNvSpPr>
            <a:spLocks noGrp="1" noChangeArrowheads="1"/>
          </p:cNvSpPr>
          <p:nvPr>
            <p:ph type="title"/>
          </p:nvPr>
        </p:nvSpPr>
        <p:spPr bwMode="auto">
          <a:xfrm>
            <a:off x="838200" y="381000"/>
            <a:ext cx="75438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427" name="Rectangle 1027"/>
          <p:cNvSpPr>
            <a:spLocks noGrp="1" noChangeArrowheads="1"/>
          </p:cNvSpPr>
          <p:nvPr>
            <p:ph type="body" idx="1"/>
          </p:nvPr>
        </p:nvSpPr>
        <p:spPr bwMode="auto">
          <a:xfrm>
            <a:off x="838200" y="1371600"/>
            <a:ext cx="7543800" cy="472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85028" name="Rectangle 1028"/>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a:solidFill>
                  <a:schemeClr val="tx1"/>
                </a:solidFill>
                <a:latin typeface="Arial" pitchFamily="-111" charset="0"/>
                <a:ea typeface="Times New Roman" pitchFamily="-111" charset="0"/>
                <a:cs typeface="Times New Roman" pitchFamily="-111" charset="0"/>
              </a:defRPr>
            </a:lvl1pPr>
          </a:lstStyle>
          <a:p>
            <a:pPr defTabSz="914400" eaLnBrk="0" fontAlgn="base" hangingPunct="0">
              <a:spcBef>
                <a:spcPct val="0"/>
              </a:spcBef>
              <a:spcAft>
                <a:spcPct val="0"/>
              </a:spcAft>
              <a:defRPr/>
            </a:pPr>
            <a:endParaRPr lang="en-US" sz="1400">
              <a:solidFill>
                <a:srgbClr val="FFFFFF"/>
              </a:solidFill>
            </a:endParaRPr>
          </a:p>
        </p:txBody>
      </p:sp>
      <p:sp>
        <p:nvSpPr>
          <p:cNvPr id="385029" name="Rectangle 1029"/>
          <p:cNvSpPr>
            <a:spLocks noGrp="1" noChangeArrowheads="1"/>
          </p:cNvSpPr>
          <p:nvPr>
            <p:ph type="ftr" sz="quarter" idx="3"/>
          </p:nvPr>
        </p:nvSpPr>
        <p:spPr bwMode="auto">
          <a:xfrm>
            <a:off x="3124200" y="64008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a:solidFill>
                  <a:schemeClr val="tx1"/>
                </a:solidFill>
                <a:latin typeface="Arial" pitchFamily="-111" charset="0"/>
                <a:ea typeface="Times New Roman" pitchFamily="-111" charset="0"/>
                <a:cs typeface="Times New Roman" pitchFamily="-111" charset="0"/>
              </a:defRPr>
            </a:lvl1pPr>
          </a:lstStyle>
          <a:p>
            <a:pPr defTabSz="914400" eaLnBrk="0" fontAlgn="base" hangingPunct="0">
              <a:spcBef>
                <a:spcPct val="0"/>
              </a:spcBef>
              <a:spcAft>
                <a:spcPct val="0"/>
              </a:spcAft>
              <a:defRPr/>
            </a:pPr>
            <a:endParaRPr lang="en-US" sz="1400">
              <a:solidFill>
                <a:srgbClr val="FFFFFF"/>
              </a:solidFill>
            </a:endParaRPr>
          </a:p>
        </p:txBody>
      </p:sp>
      <p:sp>
        <p:nvSpPr>
          <p:cNvPr id="385030" name="Rectangle 1030"/>
          <p:cNvSpPr>
            <a:spLocks noGrp="1" noChangeArrowheads="1"/>
          </p:cNvSpPr>
          <p:nvPr>
            <p:ph type="sldNum" sz="quarter" idx="4"/>
          </p:nvPr>
        </p:nvSpPr>
        <p:spPr bwMode="auto">
          <a:xfrm>
            <a:off x="6477000" y="64008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a:solidFill>
                  <a:schemeClr val="tx1"/>
                </a:solidFill>
                <a:latin typeface="Arial" charset="0"/>
                <a:cs typeface="Times New Roman" charset="0"/>
              </a:defRPr>
            </a:lvl1pPr>
          </a:lstStyle>
          <a:p>
            <a:pPr algn="r" defTabSz="914400" eaLnBrk="0" fontAlgn="base" hangingPunct="0">
              <a:spcBef>
                <a:spcPct val="0"/>
              </a:spcBef>
              <a:spcAft>
                <a:spcPct val="0"/>
              </a:spcAft>
              <a:defRPr/>
            </a:pPr>
            <a:fld id="{EB34BEC7-1D4D-9A40-AC40-87224257A5D3}" type="slidenum">
              <a:rPr lang="en-US" sz="1400">
                <a:solidFill>
                  <a:srgbClr val="FFFFFF"/>
                </a:solidFill>
                <a:ea typeface="ＭＳ Ｐゴシック" charset="0"/>
              </a:rPr>
              <a:pPr algn="r" defTabSz="914400" eaLnBrk="0" fontAlgn="base" hangingPunct="0">
                <a:spcBef>
                  <a:spcPct val="0"/>
                </a:spcBef>
                <a:spcAft>
                  <a:spcPct val="0"/>
                </a:spcAft>
                <a:defRPr/>
              </a:pPr>
              <a:t>‹#›</a:t>
            </a:fld>
            <a:endParaRPr lang="en-US" sz="1400">
              <a:solidFill>
                <a:srgbClr val="FFFFFF"/>
              </a:solidFill>
              <a:ea typeface="ＭＳ Ｐゴシック" charset="0"/>
            </a:endParaRPr>
          </a:p>
        </p:txBody>
      </p:sp>
    </p:spTree>
    <p:extLst>
      <p:ext uri="{BB962C8B-B14F-4D97-AF65-F5344CB8AC3E}">
        <p14:creationId xmlns:p14="http://schemas.microsoft.com/office/powerpoint/2010/main" val="1125094990"/>
      </p:ext>
    </p:extLst>
  </p:cSld>
  <p:clrMap bg1="dk2" tx1="lt1" bg2="dk1" tx2="lt2" accent1="accent1" accent2="accent2" accent3="accent3" accent4="accent4" accent5="accent5" accent6="accent6" hlink="hlink" folHlink="folHlink"/>
  <p:sldLayoutIdLst>
    <p:sldLayoutId id="2147486323" r:id="rId1"/>
    <p:sldLayoutId id="2147486324" r:id="rId2"/>
    <p:sldLayoutId id="2147486325" r:id="rId3"/>
    <p:sldLayoutId id="2147486326" r:id="rId4"/>
    <p:sldLayoutId id="2147486327" r:id="rId5"/>
    <p:sldLayoutId id="2147486328" r:id="rId6"/>
    <p:sldLayoutId id="2147486329" r:id="rId7"/>
    <p:sldLayoutId id="2147486330" r:id="rId8"/>
    <p:sldLayoutId id="2147486331" r:id="rId9"/>
    <p:sldLayoutId id="2147486332" r:id="rId10"/>
    <p:sldLayoutId id="2147486333" r:id="rId11"/>
  </p:sldLayoutIdLst>
  <p:txStyles>
    <p:titleStyle>
      <a:lvl1pPr algn="l" rtl="0" eaLnBrk="0" fontAlgn="base" hangingPunct="0">
        <a:lnSpc>
          <a:spcPct val="90000"/>
        </a:lnSpc>
        <a:spcBef>
          <a:spcPct val="0"/>
        </a:spcBef>
        <a:spcAft>
          <a:spcPct val="0"/>
        </a:spcAft>
        <a:defRPr sz="4200">
          <a:solidFill>
            <a:schemeClr val="tx2"/>
          </a:solidFill>
          <a:latin typeface="+mj-lt"/>
          <a:ea typeface="ＭＳ Ｐゴシック" pitchFamily="-111" charset="-128"/>
          <a:cs typeface="ＭＳ Ｐゴシック" pitchFamily="-111" charset="-128"/>
        </a:defRPr>
      </a:lvl1pPr>
      <a:lvl2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2pPr>
      <a:lvl3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3pPr>
      <a:lvl4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4pPr>
      <a:lvl5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5pPr>
      <a:lvl6pPr marL="457200" algn="l" rtl="0" eaLnBrk="0" fontAlgn="base" hangingPunct="0">
        <a:lnSpc>
          <a:spcPct val="90000"/>
        </a:lnSpc>
        <a:spcBef>
          <a:spcPct val="0"/>
        </a:spcBef>
        <a:spcAft>
          <a:spcPct val="0"/>
        </a:spcAft>
        <a:defRPr sz="4200">
          <a:solidFill>
            <a:schemeClr val="tx2"/>
          </a:solidFill>
          <a:latin typeface="Arial" pitchFamily="-108" charset="0"/>
        </a:defRPr>
      </a:lvl6pPr>
      <a:lvl7pPr marL="914400" algn="l" rtl="0" eaLnBrk="0" fontAlgn="base" hangingPunct="0">
        <a:lnSpc>
          <a:spcPct val="90000"/>
        </a:lnSpc>
        <a:spcBef>
          <a:spcPct val="0"/>
        </a:spcBef>
        <a:spcAft>
          <a:spcPct val="0"/>
        </a:spcAft>
        <a:defRPr sz="4200">
          <a:solidFill>
            <a:schemeClr val="tx2"/>
          </a:solidFill>
          <a:latin typeface="Arial" pitchFamily="-108" charset="0"/>
        </a:defRPr>
      </a:lvl7pPr>
      <a:lvl8pPr marL="1371600" algn="l" rtl="0" eaLnBrk="0" fontAlgn="base" hangingPunct="0">
        <a:lnSpc>
          <a:spcPct val="90000"/>
        </a:lnSpc>
        <a:spcBef>
          <a:spcPct val="0"/>
        </a:spcBef>
        <a:spcAft>
          <a:spcPct val="0"/>
        </a:spcAft>
        <a:defRPr sz="4200">
          <a:solidFill>
            <a:schemeClr val="tx2"/>
          </a:solidFill>
          <a:latin typeface="Arial" pitchFamily="-108" charset="0"/>
        </a:defRPr>
      </a:lvl8pPr>
      <a:lvl9pPr marL="1828800" algn="l" rtl="0" eaLnBrk="0" fontAlgn="base" hangingPunct="0">
        <a:lnSpc>
          <a:spcPct val="90000"/>
        </a:lnSpc>
        <a:spcBef>
          <a:spcPct val="0"/>
        </a:spcBef>
        <a:spcAft>
          <a:spcPct val="0"/>
        </a:spcAft>
        <a:defRPr sz="4200">
          <a:solidFill>
            <a:schemeClr val="tx2"/>
          </a:solidFill>
          <a:latin typeface="Arial" pitchFamily="-108" charset="0"/>
        </a:defRPr>
      </a:lvl9pPr>
    </p:titleStyle>
    <p:bodyStyle>
      <a:lvl1pPr marL="342900" indent="-342900" algn="l" rtl="0" eaLnBrk="0" fontAlgn="base" hangingPunct="0">
        <a:lnSpc>
          <a:spcPct val="90000"/>
        </a:lnSpc>
        <a:spcBef>
          <a:spcPct val="20000"/>
        </a:spcBef>
        <a:spcAft>
          <a:spcPct val="0"/>
        </a:spcAft>
        <a:buSzPct val="80000"/>
        <a:buFont typeface="Wingdings" charset="0"/>
        <a:buChar char="l"/>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lnSpc>
          <a:spcPct val="90000"/>
        </a:lnSpc>
        <a:spcBef>
          <a:spcPct val="20000"/>
        </a:spcBef>
        <a:spcAft>
          <a:spcPct val="0"/>
        </a:spcAft>
        <a:buSzPct val="80000"/>
        <a:buFont typeface="Wingdings" charset="0"/>
        <a:buChar char="n"/>
        <a:defRPr sz="2800">
          <a:solidFill>
            <a:schemeClr val="tx1"/>
          </a:solidFill>
          <a:latin typeface="+mn-lt"/>
          <a:ea typeface="ＭＳ Ｐゴシック" pitchFamily="-108" charset="-128"/>
        </a:defRPr>
      </a:lvl2pPr>
      <a:lvl3pPr marL="1143000" indent="-228600" algn="l" rtl="0" eaLnBrk="0" fontAlgn="base" hangingPunct="0">
        <a:lnSpc>
          <a:spcPct val="90000"/>
        </a:lnSpc>
        <a:spcBef>
          <a:spcPct val="20000"/>
        </a:spcBef>
        <a:spcAft>
          <a:spcPct val="0"/>
        </a:spcAft>
        <a:buSzPct val="80000"/>
        <a:buFont typeface="Wingdings" charset="0"/>
        <a:buChar char="l"/>
        <a:defRPr sz="2400">
          <a:solidFill>
            <a:schemeClr val="tx1"/>
          </a:solidFill>
          <a:latin typeface="+mn-lt"/>
          <a:ea typeface="ＭＳ Ｐゴシック" pitchFamily="-108" charset="-128"/>
        </a:defRPr>
      </a:lvl3pPr>
      <a:lvl4pPr marL="1600200" indent="-228600" algn="l" rtl="0" eaLnBrk="0" fontAlgn="base" hangingPunct="0">
        <a:lnSpc>
          <a:spcPct val="90000"/>
        </a:lnSpc>
        <a:spcBef>
          <a:spcPct val="20000"/>
        </a:spcBef>
        <a:spcAft>
          <a:spcPct val="0"/>
        </a:spcAft>
        <a:buSzPct val="80000"/>
        <a:buFont typeface="Wingdings" charset="0"/>
        <a:buChar char="n"/>
        <a:defRPr sz="2000">
          <a:solidFill>
            <a:schemeClr val="tx1"/>
          </a:solidFill>
          <a:latin typeface="+mn-lt"/>
          <a:ea typeface="ＭＳ Ｐゴシック" pitchFamily="-108" charset="-128"/>
        </a:defRPr>
      </a:lvl4pPr>
      <a:lvl5pPr marL="2057400" indent="-228600" algn="l" rtl="0" eaLnBrk="0" fontAlgn="base" hangingPunct="0">
        <a:lnSpc>
          <a:spcPct val="90000"/>
        </a:lnSpc>
        <a:spcBef>
          <a:spcPct val="20000"/>
        </a:spcBef>
        <a:spcAft>
          <a:spcPct val="0"/>
        </a:spcAft>
        <a:buSzPct val="80000"/>
        <a:buFont typeface="Wingdings" charset="0"/>
        <a:buChar char="l"/>
        <a:defRPr sz="2000">
          <a:solidFill>
            <a:schemeClr val="tx1"/>
          </a:solidFill>
          <a:latin typeface="+mn-lt"/>
          <a:ea typeface="ＭＳ Ｐゴシック" pitchFamily="-108" charset="-128"/>
        </a:defRPr>
      </a:lvl5pPr>
      <a:lvl6pPr marL="25146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6pPr>
      <a:lvl7pPr marL="29718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7pPr>
      <a:lvl8pPr marL="34290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8pPr>
      <a:lvl9pPr marL="38862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bwMode="invGray">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9218" name="Rectangle 1026"/>
          <p:cNvSpPr>
            <a:spLocks noGrp="1" noChangeArrowheads="1"/>
          </p:cNvSpPr>
          <p:nvPr>
            <p:ph type="title"/>
          </p:nvPr>
        </p:nvSpPr>
        <p:spPr bwMode="auto">
          <a:xfrm>
            <a:off x="838200" y="381000"/>
            <a:ext cx="75438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9219" name="Rectangle 1027"/>
          <p:cNvSpPr>
            <a:spLocks noGrp="1" noChangeArrowheads="1"/>
          </p:cNvSpPr>
          <p:nvPr>
            <p:ph type="body" idx="1"/>
          </p:nvPr>
        </p:nvSpPr>
        <p:spPr bwMode="auto">
          <a:xfrm>
            <a:off x="838200" y="1371600"/>
            <a:ext cx="7543800" cy="472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385028" name="Rectangle 1028"/>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a:solidFill>
                  <a:schemeClr val="tx1"/>
                </a:solidFill>
                <a:latin typeface="Arial" charset="0"/>
                <a:ea typeface="SimSun" charset="0"/>
                <a:cs typeface="SimSun" charset="0"/>
              </a:defRPr>
            </a:lvl1pPr>
          </a:lstStyle>
          <a:p>
            <a:endParaRPr lang="zh-CN" altLang="en-US"/>
          </a:p>
        </p:txBody>
      </p:sp>
      <p:sp>
        <p:nvSpPr>
          <p:cNvPr id="385029" name="Rectangle 1029"/>
          <p:cNvSpPr>
            <a:spLocks noGrp="1" noChangeArrowheads="1"/>
          </p:cNvSpPr>
          <p:nvPr>
            <p:ph type="ftr" sz="quarter" idx="3"/>
          </p:nvPr>
        </p:nvSpPr>
        <p:spPr bwMode="auto">
          <a:xfrm>
            <a:off x="3124200" y="64008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a:solidFill>
                  <a:schemeClr val="tx1"/>
                </a:solidFill>
                <a:latin typeface="Arial" charset="0"/>
                <a:ea typeface="SimSun" charset="0"/>
                <a:cs typeface="SimSun" charset="0"/>
              </a:defRPr>
            </a:lvl1pPr>
          </a:lstStyle>
          <a:p>
            <a:endParaRPr lang="zh-CN" altLang="en-US"/>
          </a:p>
        </p:txBody>
      </p:sp>
      <p:sp>
        <p:nvSpPr>
          <p:cNvPr id="385030" name="Rectangle 1030"/>
          <p:cNvSpPr>
            <a:spLocks noGrp="1" noChangeArrowheads="1"/>
          </p:cNvSpPr>
          <p:nvPr>
            <p:ph type="sldNum" sz="quarter" idx="4"/>
          </p:nvPr>
        </p:nvSpPr>
        <p:spPr bwMode="auto">
          <a:xfrm>
            <a:off x="6477000" y="64008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a:solidFill>
                  <a:schemeClr val="tx1"/>
                </a:solidFill>
                <a:latin typeface="Arial" charset="0"/>
                <a:ea typeface="SimSun" charset="0"/>
                <a:cs typeface="SimSun" charset="0"/>
              </a:defRPr>
            </a:lvl1pPr>
          </a:lstStyle>
          <a:p>
            <a:fld id="{7F735DF9-9D6B-E743-8339-E4235A80B772}" type="slidenum">
              <a:rPr lang="zh-CN" altLang="en-US"/>
              <a:pPr/>
              <a:t>‹#›</a:t>
            </a:fld>
            <a:endParaRPr lang="en-US" altLang="zh-CN"/>
          </a:p>
        </p:txBody>
      </p:sp>
    </p:spTree>
    <p:extLst>
      <p:ext uri="{BB962C8B-B14F-4D97-AF65-F5344CB8AC3E}">
        <p14:creationId xmlns:p14="http://schemas.microsoft.com/office/powerpoint/2010/main" val="3954582483"/>
      </p:ext>
    </p:extLst>
  </p:cSld>
  <p:clrMap bg1="dk2" tx1="lt1" bg2="dk1" tx2="lt2" accent1="accent1" accent2="accent2" accent3="accent3" accent4="accent4" accent5="accent5" accent6="accent6" hlink="hlink" folHlink="folHlink"/>
  <p:sldLayoutIdLst>
    <p:sldLayoutId id="2147486335" r:id="rId1"/>
    <p:sldLayoutId id="2147486336" r:id="rId2"/>
    <p:sldLayoutId id="2147486337" r:id="rId3"/>
    <p:sldLayoutId id="2147486338" r:id="rId4"/>
    <p:sldLayoutId id="2147486339" r:id="rId5"/>
    <p:sldLayoutId id="2147486340" r:id="rId6"/>
    <p:sldLayoutId id="2147486341" r:id="rId7"/>
    <p:sldLayoutId id="2147486342" r:id="rId8"/>
    <p:sldLayoutId id="2147486343" r:id="rId9"/>
    <p:sldLayoutId id="2147486344" r:id="rId10"/>
    <p:sldLayoutId id="2147486345" r:id="rId11"/>
  </p:sldLayoutIdLst>
  <p:txStyles>
    <p:titleStyle>
      <a:lvl1pPr algn="l" rtl="0" eaLnBrk="0" fontAlgn="base" hangingPunct="0">
        <a:lnSpc>
          <a:spcPct val="90000"/>
        </a:lnSpc>
        <a:spcBef>
          <a:spcPct val="0"/>
        </a:spcBef>
        <a:spcAft>
          <a:spcPct val="0"/>
        </a:spcAft>
        <a:defRPr sz="4200">
          <a:solidFill>
            <a:schemeClr val="tx2"/>
          </a:solidFill>
          <a:latin typeface="+mj-lt"/>
          <a:ea typeface="ＭＳ Ｐゴシック" pitchFamily="-111" charset="-128"/>
          <a:cs typeface="ＭＳ Ｐゴシック" pitchFamily="-111" charset="-128"/>
        </a:defRPr>
      </a:lvl1pPr>
      <a:lvl2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2pPr>
      <a:lvl3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3pPr>
      <a:lvl4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4pPr>
      <a:lvl5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5pPr>
      <a:lvl6pPr marL="457200" algn="l" rtl="0" eaLnBrk="0" fontAlgn="base" hangingPunct="0">
        <a:lnSpc>
          <a:spcPct val="90000"/>
        </a:lnSpc>
        <a:spcBef>
          <a:spcPct val="0"/>
        </a:spcBef>
        <a:spcAft>
          <a:spcPct val="0"/>
        </a:spcAft>
        <a:defRPr sz="4200">
          <a:solidFill>
            <a:schemeClr val="tx2"/>
          </a:solidFill>
          <a:latin typeface="Arial" pitchFamily="-108" charset="0"/>
        </a:defRPr>
      </a:lvl6pPr>
      <a:lvl7pPr marL="914400" algn="l" rtl="0" eaLnBrk="0" fontAlgn="base" hangingPunct="0">
        <a:lnSpc>
          <a:spcPct val="90000"/>
        </a:lnSpc>
        <a:spcBef>
          <a:spcPct val="0"/>
        </a:spcBef>
        <a:spcAft>
          <a:spcPct val="0"/>
        </a:spcAft>
        <a:defRPr sz="4200">
          <a:solidFill>
            <a:schemeClr val="tx2"/>
          </a:solidFill>
          <a:latin typeface="Arial" pitchFamily="-108" charset="0"/>
        </a:defRPr>
      </a:lvl7pPr>
      <a:lvl8pPr marL="1371600" algn="l" rtl="0" eaLnBrk="0" fontAlgn="base" hangingPunct="0">
        <a:lnSpc>
          <a:spcPct val="90000"/>
        </a:lnSpc>
        <a:spcBef>
          <a:spcPct val="0"/>
        </a:spcBef>
        <a:spcAft>
          <a:spcPct val="0"/>
        </a:spcAft>
        <a:defRPr sz="4200">
          <a:solidFill>
            <a:schemeClr val="tx2"/>
          </a:solidFill>
          <a:latin typeface="Arial" pitchFamily="-108" charset="0"/>
        </a:defRPr>
      </a:lvl8pPr>
      <a:lvl9pPr marL="1828800" algn="l" rtl="0" eaLnBrk="0" fontAlgn="base" hangingPunct="0">
        <a:lnSpc>
          <a:spcPct val="90000"/>
        </a:lnSpc>
        <a:spcBef>
          <a:spcPct val="0"/>
        </a:spcBef>
        <a:spcAft>
          <a:spcPct val="0"/>
        </a:spcAft>
        <a:defRPr sz="4200">
          <a:solidFill>
            <a:schemeClr val="tx2"/>
          </a:solidFill>
          <a:latin typeface="Arial" pitchFamily="-108" charset="0"/>
        </a:defRPr>
      </a:lvl9pPr>
    </p:titleStyle>
    <p:bodyStyle>
      <a:lvl1pPr marL="342900" indent="-342900" algn="l" rtl="0" eaLnBrk="0" fontAlgn="base" hangingPunct="0">
        <a:lnSpc>
          <a:spcPct val="90000"/>
        </a:lnSpc>
        <a:spcBef>
          <a:spcPct val="20000"/>
        </a:spcBef>
        <a:spcAft>
          <a:spcPct val="0"/>
        </a:spcAft>
        <a:buSzPct val="80000"/>
        <a:buFont typeface="Wingdings" charset="0"/>
        <a:buChar char="l"/>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lnSpc>
          <a:spcPct val="90000"/>
        </a:lnSpc>
        <a:spcBef>
          <a:spcPct val="20000"/>
        </a:spcBef>
        <a:spcAft>
          <a:spcPct val="0"/>
        </a:spcAft>
        <a:buSzPct val="80000"/>
        <a:buFont typeface="Wingdings" charset="0"/>
        <a:buChar char="n"/>
        <a:defRPr sz="2800">
          <a:solidFill>
            <a:schemeClr val="tx1"/>
          </a:solidFill>
          <a:latin typeface="+mn-lt"/>
          <a:ea typeface="ＭＳ Ｐゴシック" pitchFamily="-108" charset="-128"/>
        </a:defRPr>
      </a:lvl2pPr>
      <a:lvl3pPr marL="1143000" indent="-228600" algn="l" rtl="0" eaLnBrk="0" fontAlgn="base" hangingPunct="0">
        <a:lnSpc>
          <a:spcPct val="90000"/>
        </a:lnSpc>
        <a:spcBef>
          <a:spcPct val="20000"/>
        </a:spcBef>
        <a:spcAft>
          <a:spcPct val="0"/>
        </a:spcAft>
        <a:buSzPct val="80000"/>
        <a:buFont typeface="Wingdings" charset="0"/>
        <a:buChar char="l"/>
        <a:defRPr sz="2400">
          <a:solidFill>
            <a:schemeClr val="tx1"/>
          </a:solidFill>
          <a:latin typeface="+mn-lt"/>
          <a:ea typeface="ＭＳ Ｐゴシック" pitchFamily="-108" charset="-128"/>
        </a:defRPr>
      </a:lvl3pPr>
      <a:lvl4pPr marL="1600200" indent="-228600" algn="l" rtl="0" eaLnBrk="0" fontAlgn="base" hangingPunct="0">
        <a:lnSpc>
          <a:spcPct val="90000"/>
        </a:lnSpc>
        <a:spcBef>
          <a:spcPct val="20000"/>
        </a:spcBef>
        <a:spcAft>
          <a:spcPct val="0"/>
        </a:spcAft>
        <a:buSzPct val="80000"/>
        <a:buFont typeface="Wingdings" charset="0"/>
        <a:buChar char="n"/>
        <a:defRPr sz="2000">
          <a:solidFill>
            <a:schemeClr val="tx1"/>
          </a:solidFill>
          <a:latin typeface="+mn-lt"/>
          <a:ea typeface="ＭＳ Ｐゴシック" pitchFamily="-108" charset="-128"/>
        </a:defRPr>
      </a:lvl4pPr>
      <a:lvl5pPr marL="2057400" indent="-228600" algn="l" rtl="0" eaLnBrk="0" fontAlgn="base" hangingPunct="0">
        <a:lnSpc>
          <a:spcPct val="90000"/>
        </a:lnSpc>
        <a:spcBef>
          <a:spcPct val="20000"/>
        </a:spcBef>
        <a:spcAft>
          <a:spcPct val="0"/>
        </a:spcAft>
        <a:buSzPct val="80000"/>
        <a:buFont typeface="Wingdings" charset="0"/>
        <a:buChar char="l"/>
        <a:defRPr sz="2000">
          <a:solidFill>
            <a:schemeClr val="tx1"/>
          </a:solidFill>
          <a:latin typeface="+mn-lt"/>
          <a:ea typeface="ＭＳ Ｐゴシック" pitchFamily="-108" charset="-128"/>
        </a:defRPr>
      </a:lvl5pPr>
      <a:lvl6pPr marL="25146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6pPr>
      <a:lvl7pPr marL="29718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7pPr>
      <a:lvl8pPr marL="34290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8pPr>
      <a:lvl9pPr marL="38862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fontAlgn="base">
              <a:spcBef>
                <a:spcPct val="0"/>
              </a:spcBef>
              <a:spcAft>
                <a:spcPct val="0"/>
              </a:spcAft>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fontAlgn="base">
              <a:spcBef>
                <a:spcPct val="0"/>
              </a:spcBef>
              <a:spcAft>
                <a:spcPct val="0"/>
              </a:spcAft>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fontAlgn="base">
              <a:spcBef>
                <a:spcPct val="0"/>
              </a:spcBef>
              <a:spcAft>
                <a:spcPct val="0"/>
              </a:spcAft>
            </a:pPr>
            <a:fld id="{B9D20AD3-D622-EC41-AF78-52EA093B16AC}" type="slidenum">
              <a:rPr lang="en-US">
                <a:solidFill>
                  <a:srgbClr val="000000"/>
                </a:solidFill>
                <a:latin typeface="Arial" charset="0"/>
              </a:rPr>
              <a:pPr defTabSz="914400" fontAlgn="base">
                <a:spcBef>
                  <a:spcPct val="0"/>
                </a:spcBef>
                <a:spcAft>
                  <a:spcPct val="0"/>
                </a:spcAft>
              </a:pPr>
              <a:t>‹#›</a:t>
            </a:fld>
            <a:endParaRPr lang="en-US">
              <a:solidFill>
                <a:srgbClr val="000000"/>
              </a:solidFill>
              <a:latin typeface="Arial" charset="0"/>
            </a:endParaRPr>
          </a:p>
        </p:txBody>
      </p:sp>
    </p:spTree>
    <p:extLst>
      <p:ext uri="{BB962C8B-B14F-4D97-AF65-F5344CB8AC3E}">
        <p14:creationId xmlns:p14="http://schemas.microsoft.com/office/powerpoint/2010/main" val="4131496071"/>
      </p:ext>
    </p:extLst>
  </p:cSld>
  <p:clrMap bg1="lt1" tx1="dk1" bg2="lt2" tx2="dk2" accent1="accent1" accent2="accent2" accent3="accent3" accent4="accent4" accent5="accent5" accent6="accent6" hlink="hlink" folHlink="folHlink"/>
  <p:sldLayoutIdLst>
    <p:sldLayoutId id="2147486371" r:id="rId1"/>
    <p:sldLayoutId id="2147486372" r:id="rId2"/>
    <p:sldLayoutId id="2147486373" r:id="rId3"/>
    <p:sldLayoutId id="2147486374" r:id="rId4"/>
    <p:sldLayoutId id="2147486375" r:id="rId5"/>
    <p:sldLayoutId id="2147486376" r:id="rId6"/>
    <p:sldLayoutId id="2147486377" r:id="rId7"/>
    <p:sldLayoutId id="2147486378" r:id="rId8"/>
    <p:sldLayoutId id="2147486379" r:id="rId9"/>
    <p:sldLayoutId id="2147486380" r:id="rId10"/>
    <p:sldLayoutId id="2147486381"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sz="2400">
              <a:solidFill>
                <a:srgbClr val="003300"/>
              </a:solidFill>
              <a:latin typeface="Times New Roman" charset="0"/>
              <a:cs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zh-CN" altLang="en-US" sz="2400">
              <a:solidFill>
                <a:srgbClr val="003300"/>
              </a:solidFill>
              <a:latin typeface="Times New Roman" charset="0"/>
              <a:cs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zh-CN" altLang="en-US" sz="2400">
              <a:solidFill>
                <a:srgbClr val="003300"/>
              </a:solidFill>
              <a:latin typeface="Times New Roman" charset="0"/>
              <a:cs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zh-CN" altLang="en-US" sz="2400">
              <a:solidFill>
                <a:srgbClr val="003300"/>
              </a:solidFill>
              <a:latin typeface="Times New Roman" charset="0"/>
              <a:cs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algn="l"/>
            <a:endParaRPr lang="en-US" sz="2400">
              <a:solidFill>
                <a:srgbClr val="003300"/>
              </a:solidFill>
              <a:latin typeface="Times New Roman" charset="0"/>
              <a:cs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zh-CN" altLang="en-US" sz="2400">
              <a:solidFill>
                <a:srgbClr val="003300"/>
              </a:solidFill>
              <a:latin typeface="Times New Roman"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lgn="l">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a:defRPr/>
            </a:pPr>
            <a:fld id="{18F73E74-01D2-2143-9DAA-29855B9EFFBC}" type="slidenum">
              <a:rPr lang="zh-CN" altLang="en-US">
                <a:solidFill>
                  <a:srgbClr val="003300"/>
                </a:solidFill>
                <a:latin typeface="Times New Roman" charset="0"/>
              </a:rPr>
              <a:pPr>
                <a:defRPr/>
              </a:pPr>
              <a:t>‹#›</a:t>
            </a:fld>
            <a:endParaRPr lang="en-US" altLang="zh-CN">
              <a:solidFill>
                <a:srgbClr val="003300"/>
              </a:solidFill>
              <a:latin typeface="Times New Roman" charset="0"/>
            </a:endParaRPr>
          </a:p>
        </p:txBody>
      </p:sp>
    </p:spTree>
    <p:extLst>
      <p:ext uri="{BB962C8B-B14F-4D97-AF65-F5344CB8AC3E}">
        <p14:creationId xmlns:p14="http://schemas.microsoft.com/office/powerpoint/2010/main" val="105553376"/>
      </p:ext>
    </p:extLst>
  </p:cSld>
  <p:clrMap bg1="lt1" tx1="dk1" bg2="lt2" tx2="dk2" accent1="accent1" accent2="accent2" accent3="accent3" accent4="accent4" accent5="accent5" accent6="accent6" hlink="hlink" folHlink="folHlink"/>
  <p:sldLayoutIdLst>
    <p:sldLayoutId id="2147486383" r:id="rId1"/>
    <p:sldLayoutId id="2147486384" r:id="rId2"/>
    <p:sldLayoutId id="2147486385" r:id="rId3"/>
    <p:sldLayoutId id="2147486386" r:id="rId4"/>
    <p:sldLayoutId id="2147486387" r:id="rId5"/>
    <p:sldLayoutId id="2147486388" r:id="rId6"/>
    <p:sldLayoutId id="2147486389" r:id="rId7"/>
    <p:sldLayoutId id="2147486390" r:id="rId8"/>
    <p:sldLayoutId id="2147486391" r:id="rId9"/>
    <p:sldLayoutId id="2147486392" r:id="rId10"/>
    <p:sldLayoutId id="2147486393"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900">
                <a:solidFill>
                  <a:srgbClr val="FFA27C"/>
                </a:solidFill>
                <a:latin typeface="Arial"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a:defRPr/>
                </a:pPr>
                <a:endParaRPr lang="en-US" sz="900">
                  <a:solidFill>
                    <a:srgbClr val="FFA27C"/>
                  </a:solidFill>
                  <a:latin typeface="Arial" pitchFamily="-107"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900">
                  <a:solidFill>
                    <a:srgbClr val="FFA27C"/>
                  </a:solidFill>
                  <a:latin typeface="Arial"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900">
                  <a:solidFill>
                    <a:srgbClr val="FFA27C"/>
                  </a:solidFill>
                  <a:latin typeface="Arial"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900">
                  <a:solidFill>
                    <a:srgbClr val="FFA27C"/>
                  </a:solidFill>
                  <a:latin typeface="Arial" charset="0"/>
                  <a:cs typeface="ＭＳ Ｐゴシック" charset="0"/>
                </a:endParaRPr>
              </a:p>
            </p:txBody>
          </p:sp>
        </p:grpSp>
      </p:grpSp>
      <p:sp>
        <p:nvSpPr>
          <p:cNvPr id="1027" name="Text Box 34"/>
          <p:cNvSpPr txBox="1">
            <a:spLocks noChangeArrowheads="1"/>
          </p:cNvSpPr>
          <p:nvPr userDrawn="1"/>
        </p:nvSpPr>
        <p:spPr bwMode="auto">
          <a:xfrm>
            <a:off x="282575" y="6519863"/>
            <a:ext cx="9969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900">
                <a:solidFill>
                  <a:srgbClr val="FFA27C"/>
                </a:solidFill>
                <a:latin typeface="Arial" charset="0"/>
                <a:ea typeface="ＭＳ Ｐゴシック" charset="0"/>
                <a:cs typeface="ＭＳ Ｐゴシック" charset="0"/>
              </a:defRPr>
            </a:lvl1pPr>
            <a:lvl2pPr marL="742950" indent="-285750">
              <a:defRPr sz="900">
                <a:solidFill>
                  <a:srgbClr val="FFA27C"/>
                </a:solidFill>
                <a:latin typeface="Arial" charset="0"/>
                <a:ea typeface="ＭＳ Ｐゴシック" charset="0"/>
              </a:defRPr>
            </a:lvl2pPr>
            <a:lvl3pPr marL="1143000" indent="-228600">
              <a:defRPr sz="900">
                <a:solidFill>
                  <a:srgbClr val="FFA27C"/>
                </a:solidFill>
                <a:latin typeface="Arial" charset="0"/>
                <a:ea typeface="ＭＳ Ｐゴシック" charset="0"/>
              </a:defRPr>
            </a:lvl3pPr>
            <a:lvl4pPr marL="1600200" indent="-228600">
              <a:defRPr sz="900">
                <a:solidFill>
                  <a:srgbClr val="FFA27C"/>
                </a:solidFill>
                <a:latin typeface="Arial" charset="0"/>
                <a:ea typeface="ＭＳ Ｐゴシック" charset="0"/>
              </a:defRPr>
            </a:lvl4pPr>
            <a:lvl5pPr marL="2057400" indent="-228600">
              <a:defRPr sz="900">
                <a:solidFill>
                  <a:srgbClr val="FFA27C"/>
                </a:solidFill>
                <a:latin typeface="Arial" charset="0"/>
                <a:ea typeface="ＭＳ Ｐゴシック" charset="0"/>
              </a:defRPr>
            </a:lvl5pPr>
            <a:lvl6pPr marL="2514600" indent="-228600" algn="ctr" eaLnBrk="0" fontAlgn="base" hangingPunct="0">
              <a:spcBef>
                <a:spcPct val="0"/>
              </a:spcBef>
              <a:spcAft>
                <a:spcPct val="0"/>
              </a:spcAft>
              <a:defRPr sz="900">
                <a:solidFill>
                  <a:srgbClr val="FFA27C"/>
                </a:solidFill>
                <a:latin typeface="Arial" charset="0"/>
                <a:ea typeface="ＭＳ Ｐゴシック" charset="0"/>
              </a:defRPr>
            </a:lvl6pPr>
            <a:lvl7pPr marL="2971800" indent="-228600" algn="ctr" eaLnBrk="0" fontAlgn="base" hangingPunct="0">
              <a:spcBef>
                <a:spcPct val="0"/>
              </a:spcBef>
              <a:spcAft>
                <a:spcPct val="0"/>
              </a:spcAft>
              <a:defRPr sz="900">
                <a:solidFill>
                  <a:srgbClr val="FFA27C"/>
                </a:solidFill>
                <a:latin typeface="Arial" charset="0"/>
                <a:ea typeface="ＭＳ Ｐゴシック" charset="0"/>
              </a:defRPr>
            </a:lvl7pPr>
            <a:lvl8pPr marL="3429000" indent="-228600" algn="ctr" eaLnBrk="0" fontAlgn="base" hangingPunct="0">
              <a:spcBef>
                <a:spcPct val="0"/>
              </a:spcBef>
              <a:spcAft>
                <a:spcPct val="0"/>
              </a:spcAft>
              <a:defRPr sz="900">
                <a:solidFill>
                  <a:srgbClr val="FFA27C"/>
                </a:solidFill>
                <a:latin typeface="Arial" charset="0"/>
                <a:ea typeface="ＭＳ Ｐゴシック" charset="0"/>
              </a:defRPr>
            </a:lvl8pPr>
            <a:lvl9pPr marL="3886200" indent="-228600" algn="ctr" eaLnBrk="0" fontAlgn="base" hangingPunct="0">
              <a:spcBef>
                <a:spcPct val="0"/>
              </a:spcBef>
              <a:spcAft>
                <a:spcPct val="0"/>
              </a:spcAft>
              <a:defRPr sz="900">
                <a:solidFill>
                  <a:srgbClr val="FFA27C"/>
                </a:solidFill>
                <a:latin typeface="Arial" charset="0"/>
                <a:ea typeface="ＭＳ Ｐゴシック" charset="0"/>
              </a:defRPr>
            </a:lvl9pPr>
          </a:lstStyle>
          <a:p>
            <a:pPr algn="ctr">
              <a:spcBef>
                <a:spcPct val="50000"/>
              </a:spcBef>
              <a:defRPr/>
            </a:pPr>
            <a:r>
              <a:rPr lang="en-US" sz="1000" b="1">
                <a:solidFill>
                  <a:srgbClr val="FFFFFF"/>
                </a:solidFill>
              </a:rPr>
              <a:t>©2006 TBBMI</a:t>
            </a:r>
          </a:p>
        </p:txBody>
      </p:sp>
      <p:sp>
        <p:nvSpPr>
          <p:cNvPr id="300036" name="Rectangle 35"/>
          <p:cNvSpPr>
            <a:spLocks noChangeArrowheads="1"/>
          </p:cNvSpPr>
          <p:nvPr userDrawn="1"/>
        </p:nvSpPr>
        <p:spPr bwMode="auto">
          <a:xfrm>
            <a:off x="7602538" y="6519863"/>
            <a:ext cx="647700" cy="24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p>
            <a:pPr algn="ctr"/>
            <a:r>
              <a:rPr lang="en-US" sz="1000" b="1">
                <a:solidFill>
                  <a:srgbClr val="FFFFFF"/>
                </a:solidFill>
                <a:latin typeface="Arial" charset="0"/>
                <a:cs typeface="Arial" charset="0"/>
              </a:rPr>
              <a:t>9.65.01.</a:t>
            </a:r>
          </a:p>
        </p:txBody>
      </p:sp>
    </p:spTree>
    <p:extLst>
      <p:ext uri="{BB962C8B-B14F-4D97-AF65-F5344CB8AC3E}">
        <p14:creationId xmlns:p14="http://schemas.microsoft.com/office/powerpoint/2010/main" val="4240799306"/>
      </p:ext>
    </p:extLst>
  </p:cSld>
  <p:clrMap bg1="dk2" tx1="lt1" bg2="dk1" tx2="lt2" accent1="accent1" accent2="accent2" accent3="accent3" accent4="accent4" accent5="accent5" accent6="accent6" hlink="hlink" folHlink="folHlink"/>
  <p:sldLayoutIdLst>
    <p:sldLayoutId id="2147486395" r:id="rId1"/>
    <p:sldLayoutId id="2147486396" r:id="rId2"/>
    <p:sldLayoutId id="2147486397" r:id="rId3"/>
    <p:sldLayoutId id="2147486398" r:id="rId4"/>
    <p:sldLayoutId id="2147486399" r:id="rId5"/>
    <p:sldLayoutId id="2147486400" r:id="rId6"/>
    <p:sldLayoutId id="2147486401" r:id="rId7"/>
    <p:sldLayoutId id="2147486402" r:id="rId8"/>
    <p:sldLayoutId id="2147486403" r:id="rId9"/>
    <p:sldLayoutId id="2147486404" r:id="rId10"/>
    <p:sldLayoutId id="2147486405" r:id="rId11"/>
    <p:sldLayoutId id="2147486406"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21858" name="Group 2"/>
          <p:cNvGrpSpPr>
            <a:grpSpLocks/>
          </p:cNvGrpSpPr>
          <p:nvPr/>
        </p:nvGrpSpPr>
        <p:grpSpPr bwMode="auto">
          <a:xfrm>
            <a:off x="685800" y="117475"/>
            <a:ext cx="8456613" cy="6738938"/>
            <a:chOff x="432" y="74"/>
            <a:chExt cx="5327" cy="4245"/>
          </a:xfrm>
        </p:grpSpPr>
        <p:sp>
          <p:nvSpPr>
            <p:cNvPr id="121864"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p>
          </p:txBody>
        </p:sp>
        <p:grpSp>
          <p:nvGrpSpPr>
            <p:cNvPr id="121865" name="Group 4"/>
            <p:cNvGrpSpPr>
              <a:grpSpLocks/>
            </p:cNvGrpSpPr>
            <p:nvPr/>
          </p:nvGrpSpPr>
          <p:grpSpPr bwMode="auto">
            <a:xfrm>
              <a:off x="2859" y="4250"/>
              <a:ext cx="2729" cy="41"/>
              <a:chOff x="2859" y="4250"/>
              <a:chExt cx="2729" cy="41"/>
            </a:xfrm>
          </p:grpSpPr>
          <p:sp>
            <p:nvSpPr>
              <p:cNvPr id="121870"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21871"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21872"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21873"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21874"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21875"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21876"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21877"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121866"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p>
          </p:txBody>
        </p:sp>
        <p:sp>
          <p:nvSpPr>
            <p:cNvPr id="121867"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21868"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21869"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121859"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21860"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eaLnBrk="0" hangingPunct="0">
              <a:spcBef>
                <a:spcPct val="50000"/>
              </a:spcBef>
              <a:defRPr sz="1400">
                <a:solidFill>
                  <a:srgbClr val="FFFFFF"/>
                </a:solidFill>
                <a:latin typeface="Times New Roman" pitchFamily="-111" charset="0"/>
                <a:ea typeface="Times New Roman" pitchFamily="-111" charset="0"/>
                <a:cs typeface="Times New Roman" pitchFamily="-111" charset="0"/>
              </a:defRPr>
            </a:lvl1pPr>
          </a:lstStyle>
          <a:p>
            <a:pPr>
              <a:defRPr/>
            </a:pPr>
            <a:endParaRPr lang="en-US"/>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eaLnBrk="0" hangingPunct="0">
              <a:spcBef>
                <a:spcPct val="50000"/>
              </a:spcBef>
              <a:defRPr sz="1400">
                <a:solidFill>
                  <a:srgbClr val="FFFFFF"/>
                </a:solidFill>
                <a:latin typeface="Times New Roman" pitchFamily="-111" charset="0"/>
                <a:ea typeface="Times New Roman" pitchFamily="-111" charset="0"/>
                <a:cs typeface="Times New Roman" pitchFamily="-111" charset="0"/>
              </a:defRPr>
            </a:lvl1pPr>
          </a:lstStyle>
          <a:p>
            <a:pPr>
              <a:defRPr/>
            </a:pPr>
            <a:endParaRPr lang="en-US"/>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eaLnBrk="0" hangingPunct="0">
              <a:spcBef>
                <a:spcPct val="50000"/>
              </a:spcBef>
              <a:defRPr sz="1400">
                <a:solidFill>
                  <a:srgbClr val="FFFFFF"/>
                </a:solidFill>
                <a:latin typeface="Times New Roman" charset="0"/>
                <a:cs typeface="Times New Roman" charset="0"/>
              </a:defRPr>
            </a:lvl1pPr>
          </a:lstStyle>
          <a:p>
            <a:pPr>
              <a:defRPr/>
            </a:pPr>
            <a:fld id="{D2FE4BE9-A3DA-5E40-87F9-69F953368C16}" type="slidenum">
              <a:rPr lang="en-US"/>
              <a:pPr>
                <a:defRPr/>
              </a:pPr>
              <a:t>‹#›</a:t>
            </a:fld>
            <a:endParaRPr lang="en-US"/>
          </a:p>
        </p:txBody>
      </p:sp>
    </p:spTree>
    <p:extLst>
      <p:ext uri="{BB962C8B-B14F-4D97-AF65-F5344CB8AC3E}">
        <p14:creationId xmlns:p14="http://schemas.microsoft.com/office/powerpoint/2010/main" val="788069357"/>
      </p:ext>
    </p:extLst>
  </p:cSld>
  <p:clrMap bg1="dk2" tx1="lt1" bg2="dk1" tx2="lt2" accent1="accent1" accent2="accent2" accent3="accent3" accent4="accent4" accent5="accent5" accent6="accent6" hlink="hlink" folHlink="folHlink"/>
  <p:sldLayoutIdLst>
    <p:sldLayoutId id="2147486408" r:id="rId1"/>
    <p:sldLayoutId id="2147486409" r:id="rId2"/>
    <p:sldLayoutId id="2147486410" r:id="rId3"/>
    <p:sldLayoutId id="2147486411" r:id="rId4"/>
    <p:sldLayoutId id="2147486412" r:id="rId5"/>
    <p:sldLayoutId id="2147486413" r:id="rId6"/>
    <p:sldLayoutId id="2147486414" r:id="rId7"/>
    <p:sldLayoutId id="2147486415" r:id="rId8"/>
    <p:sldLayoutId id="2147486416" r:id="rId9"/>
    <p:sldLayoutId id="2147486417" r:id="rId10"/>
    <p:sldLayoutId id="2147486418" r:id="rId11"/>
    <p:sldLayoutId id="2147486419" r:id="rId12"/>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47458" name="Group 1026"/>
          <p:cNvGrpSpPr>
            <a:grpSpLocks/>
          </p:cNvGrpSpPr>
          <p:nvPr/>
        </p:nvGrpSpPr>
        <p:grpSpPr bwMode="auto">
          <a:xfrm>
            <a:off x="0" y="2286000"/>
            <a:ext cx="9144000" cy="3581400"/>
            <a:chOff x="0" y="1968"/>
            <a:chExt cx="5760" cy="2256"/>
          </a:xfrm>
        </p:grpSpPr>
        <p:sp>
          <p:nvSpPr>
            <p:cNvPr id="147465" name="Rectangle 1027"/>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7466" name="Rectangle 1028"/>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7467" name="Rectangle 1029"/>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7468" name="Rectangle 1030"/>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7469" name="Rectangle 1031"/>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7470" name="Rectangle 1032"/>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7471" name="Rectangle 1033"/>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7472" name="Rectangle 1034"/>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7473" name="Rectangle 1035"/>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7474" name="Rectangle 1036"/>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7475" name="Rectangle 1037"/>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7476" name="Rectangle 1038"/>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7477" name="Rectangle 1039"/>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7478" name="Rectangle 1040"/>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7479" name="Rectangle 1041"/>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7480" name="Rectangle 1042"/>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7481" name="Rectangle 1043"/>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7482" name="Rectangle 1044"/>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7483" name="Rectangle 1045"/>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7484" name="Rectangle 1046"/>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7485" name="Rectangle 1047"/>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7486" name="Rectangle 1048"/>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7487" name="Rectangle 1049"/>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7488" name="Rectangle 1050"/>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7489" name="Rectangle 1051"/>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7490" name="Rectangle 1052"/>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7491" name="Rectangle 1053"/>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7492" name="Rectangle 1054"/>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7493" name="Rectangle 1055"/>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7494" name="Rectangle 1056"/>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7495" name="Rectangle 1057"/>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7496" name="Rectangle 1058"/>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7497" name="Rectangle 1059"/>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7498" name="Rectangle 1060"/>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7499" name="Rectangle 1061"/>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7500" name="Rectangle 1062"/>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7501" name="Rectangle 1063"/>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7502" name="Rectangle 1064"/>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7503" name="Rectangle 1065"/>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7504" name="Rectangle 1066"/>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7505" name="Rectangle 1067"/>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7506" name="Rectangle 1068"/>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7507" name="Rectangle 1069"/>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7508" name="Rectangle 1070"/>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7509" name="Rectangle 1071"/>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7510" name="Rectangle 1072"/>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7511" name="Rectangle 1073"/>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7512" name="Rectangle 1074"/>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7513" name="Rectangle 1075"/>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7514" name="Rectangle 1076"/>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7515" name="Rectangle 1077"/>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7516" name="Rectangle 1078"/>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7517" name="Rectangle 1079"/>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7518" name="Rectangle 1080"/>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7519" name="Rectangle 1081"/>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7520" name="Rectangle 1082"/>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7521" name="Rectangle 1083"/>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7522" name="Rectangle 1084"/>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7523" name="Rectangle 1085"/>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7524" name="Rectangle 1086"/>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7525" name="Rectangle 1087"/>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7526" name="Rectangle 1088"/>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7527" name="Rectangle 1089"/>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grpSp>
      <p:sp>
        <p:nvSpPr>
          <p:cNvPr id="147459" name="Rectangle 1090"/>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147460" name="Rectangle 1091"/>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544836" name="Rectangle 1092"/>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kumimoji="1" sz="1400">
                <a:solidFill>
                  <a:srgbClr val="FFFFFF"/>
                </a:solidFill>
                <a:latin typeface="Helvetica" pitchFamily="-111" charset="0"/>
                <a:ea typeface="Osaka" pitchFamily="-111" charset="-128"/>
                <a:cs typeface="Osaka" pitchFamily="-111" charset="-128"/>
              </a:defRPr>
            </a:lvl1pPr>
          </a:lstStyle>
          <a:p>
            <a:pPr>
              <a:defRPr/>
            </a:pPr>
            <a:endParaRPr lang="en-US" altLang="ja-JP"/>
          </a:p>
        </p:txBody>
      </p:sp>
      <p:sp>
        <p:nvSpPr>
          <p:cNvPr id="544837" name="Rectangle 1093"/>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FFFFFF"/>
                </a:solidFill>
                <a:latin typeface="Helvetica" pitchFamily="-111" charset="0"/>
                <a:ea typeface="Osaka" pitchFamily="-111" charset="-128"/>
                <a:cs typeface="Osaka" pitchFamily="-111" charset="-128"/>
              </a:defRPr>
            </a:lvl1pPr>
          </a:lstStyle>
          <a:p>
            <a:pPr>
              <a:defRPr/>
            </a:pPr>
            <a:endParaRPr lang="en-US" altLang="ja-JP"/>
          </a:p>
        </p:txBody>
      </p:sp>
      <p:sp>
        <p:nvSpPr>
          <p:cNvPr id="544838" name="Rectangle 1094"/>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FFFFFF"/>
                </a:solidFill>
                <a:latin typeface="Helvetica" charset="0"/>
                <a:ea typeface="Osaka" charset="0"/>
                <a:cs typeface="Osaka" charset="0"/>
              </a:defRPr>
            </a:lvl1pPr>
          </a:lstStyle>
          <a:p>
            <a:pPr>
              <a:defRPr/>
            </a:pPr>
            <a:fld id="{3CDEB587-DAB5-9547-B1D1-C4B995D91E04}" type="slidenum">
              <a:rPr lang="en-US" altLang="ja-JP"/>
              <a:pPr>
                <a:defRPr/>
              </a:pPr>
              <a:t>‹#›</a:t>
            </a:fld>
            <a:endParaRPr lang="en-US" altLang="ja-JP"/>
          </a:p>
        </p:txBody>
      </p:sp>
      <p:pic>
        <p:nvPicPr>
          <p:cNvPr id="147464" name="Picture 1095"/>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275077627"/>
      </p:ext>
    </p:extLst>
  </p:cSld>
  <p:clrMap bg1="dk2" tx1="lt1" bg2="dk1" tx2="lt2" accent1="accent1" accent2="accent2" accent3="accent3" accent4="accent4" accent5="accent5" accent6="accent6" hlink="hlink" folHlink="folHlink"/>
  <p:sldLayoutIdLst>
    <p:sldLayoutId id="2147486421" r:id="rId1"/>
    <p:sldLayoutId id="2147486422" r:id="rId2"/>
    <p:sldLayoutId id="2147486423" r:id="rId3"/>
    <p:sldLayoutId id="2147486424" r:id="rId4"/>
    <p:sldLayoutId id="2147486425" r:id="rId5"/>
    <p:sldLayoutId id="2147486426" r:id="rId6"/>
    <p:sldLayoutId id="2147486427" r:id="rId7"/>
    <p:sldLayoutId id="2147486428" r:id="rId8"/>
    <p:sldLayoutId id="2147486429" r:id="rId9"/>
    <p:sldLayoutId id="2147486430" r:id="rId10"/>
    <p:sldLayoutId id="2147486431" r:id="rId1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51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290" name="Group 2"/>
          <p:cNvGrpSpPr>
            <a:grpSpLocks/>
          </p:cNvGrpSpPr>
          <p:nvPr/>
        </p:nvGrpSpPr>
        <p:grpSpPr bwMode="auto">
          <a:xfrm>
            <a:off x="685800" y="117475"/>
            <a:ext cx="8456613" cy="6738938"/>
            <a:chOff x="432" y="74"/>
            <a:chExt cx="5327" cy="4245"/>
          </a:xfrm>
        </p:grpSpPr>
        <p:sp>
          <p:nvSpPr>
            <p:cNvPr id="7171" name="Rectangle 3"/>
            <p:cNvSpPr>
              <a:spLocks noChangeArrowheads="1"/>
            </p:cNvSpPr>
            <p:nvPr/>
          </p:nvSpPr>
          <p:spPr bwMode="invGray">
            <a:xfrm>
              <a:off x="432" y="4176"/>
              <a:ext cx="2208" cy="143"/>
            </a:xfrm>
            <a:prstGeom prst="rect">
              <a:avLst/>
            </a:prstGeom>
            <a:solidFill>
              <a:schemeClr val="hlink"/>
            </a:solidFill>
            <a:ln w="9525">
              <a:noFill/>
              <a:miter lim="800000"/>
              <a:headEnd/>
              <a:tailEnd/>
            </a:ln>
            <a:effectLst/>
          </p:spPr>
          <p:txBody>
            <a:bodyPr/>
            <a:lstStyle/>
            <a:p>
              <a:endParaRPr lang="zh-CN" altLang="en-US">
                <a:ea typeface="SimSun" charset="0"/>
                <a:cs typeface="SimSun" charset="0"/>
              </a:endParaRPr>
            </a:p>
          </p:txBody>
        </p:sp>
        <p:grpSp>
          <p:nvGrpSpPr>
            <p:cNvPr id="12297" name="Group 4"/>
            <p:cNvGrpSpPr>
              <a:grpSpLocks/>
            </p:cNvGrpSpPr>
            <p:nvPr/>
          </p:nvGrpSpPr>
          <p:grpSpPr bwMode="auto">
            <a:xfrm>
              <a:off x="2859" y="4250"/>
              <a:ext cx="2729" cy="41"/>
              <a:chOff x="2859" y="4250"/>
              <a:chExt cx="2729" cy="41"/>
            </a:xfrm>
          </p:grpSpPr>
          <p:sp>
            <p:nvSpPr>
              <p:cNvPr id="7173" name="Oval 5"/>
              <p:cNvSpPr>
                <a:spLocks noChangeArrowheads="1"/>
              </p:cNvSpPr>
              <p:nvPr/>
            </p:nvSpPr>
            <p:spPr bwMode="invGray">
              <a:xfrm>
                <a:off x="2859"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74" name="Oval 6"/>
              <p:cNvSpPr>
                <a:spLocks noChangeArrowheads="1"/>
              </p:cNvSpPr>
              <p:nvPr/>
            </p:nvSpPr>
            <p:spPr bwMode="invGray">
              <a:xfrm>
                <a:off x="3243"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75" name="Oval 7"/>
              <p:cNvSpPr>
                <a:spLocks noChangeArrowheads="1"/>
              </p:cNvSpPr>
              <p:nvPr/>
            </p:nvSpPr>
            <p:spPr bwMode="invGray">
              <a:xfrm>
                <a:off x="3627" y="4250"/>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76" name="Oval 8"/>
              <p:cNvSpPr>
                <a:spLocks noChangeArrowheads="1"/>
              </p:cNvSpPr>
              <p:nvPr/>
            </p:nvSpPr>
            <p:spPr bwMode="invGray">
              <a:xfrm>
                <a:off x="4011" y="4250"/>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77" name="Oval 9"/>
              <p:cNvSpPr>
                <a:spLocks noChangeArrowheads="1"/>
              </p:cNvSpPr>
              <p:nvPr/>
            </p:nvSpPr>
            <p:spPr bwMode="invGray">
              <a:xfrm>
                <a:off x="4395"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78" name="Oval 10"/>
              <p:cNvSpPr>
                <a:spLocks noChangeArrowheads="1"/>
              </p:cNvSpPr>
              <p:nvPr/>
            </p:nvSpPr>
            <p:spPr bwMode="invGray">
              <a:xfrm>
                <a:off x="4779"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79" name="Oval 11"/>
              <p:cNvSpPr>
                <a:spLocks noChangeArrowheads="1"/>
              </p:cNvSpPr>
              <p:nvPr/>
            </p:nvSpPr>
            <p:spPr bwMode="invGray">
              <a:xfrm>
                <a:off x="5163"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80" name="Oval 12"/>
              <p:cNvSpPr>
                <a:spLocks noChangeArrowheads="1"/>
              </p:cNvSpPr>
              <p:nvPr/>
            </p:nvSpPr>
            <p:spPr bwMode="invGray">
              <a:xfrm>
                <a:off x="5547" y="4250"/>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grpSp>
        <p:sp>
          <p:nvSpPr>
            <p:cNvPr id="7181" name="Rectangle 13"/>
            <p:cNvSpPr>
              <a:spLocks noChangeArrowheads="1"/>
            </p:cNvSpPr>
            <p:nvPr/>
          </p:nvSpPr>
          <p:spPr bwMode="invGray">
            <a:xfrm>
              <a:off x="480" y="480"/>
              <a:ext cx="5279" cy="480"/>
            </a:xfrm>
            <a:prstGeom prst="rect">
              <a:avLst/>
            </a:prstGeom>
            <a:solidFill>
              <a:schemeClr val="hlink"/>
            </a:solidFill>
            <a:ln w="9525">
              <a:noFill/>
              <a:miter lim="800000"/>
              <a:headEnd/>
              <a:tailEnd/>
            </a:ln>
            <a:effectLst/>
          </p:spPr>
          <p:txBody>
            <a:bodyPr/>
            <a:lstStyle/>
            <a:p>
              <a:endParaRPr lang="zh-CN" altLang="en-US">
                <a:ea typeface="SimSun" charset="0"/>
                <a:cs typeface="SimSun" charset="0"/>
              </a:endParaRPr>
            </a:p>
          </p:txBody>
        </p:sp>
        <p:sp>
          <p:nvSpPr>
            <p:cNvPr id="7182" name="Oval 14"/>
            <p:cNvSpPr>
              <a:spLocks noChangeArrowheads="1"/>
            </p:cNvSpPr>
            <p:nvPr/>
          </p:nvSpPr>
          <p:spPr bwMode="invGray">
            <a:xfrm>
              <a:off x="507" y="74"/>
              <a:ext cx="42" cy="42"/>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83" name="Oval 15"/>
            <p:cNvSpPr>
              <a:spLocks noChangeArrowheads="1"/>
            </p:cNvSpPr>
            <p:nvPr/>
          </p:nvSpPr>
          <p:spPr bwMode="invGray">
            <a:xfrm>
              <a:off x="507" y="219"/>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84" name="Oval 16"/>
            <p:cNvSpPr>
              <a:spLocks noChangeArrowheads="1"/>
            </p:cNvSpPr>
            <p:nvPr/>
          </p:nvSpPr>
          <p:spPr bwMode="invGray">
            <a:xfrm>
              <a:off x="507" y="36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grpSp>
      <p:sp>
        <p:nvSpPr>
          <p:cNvPr id="12291"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ltLang="zh-CN"/>
              <a:t>Click to edit Master title style</a:t>
            </a:r>
          </a:p>
        </p:txBody>
      </p:sp>
      <p:sp>
        <p:nvSpPr>
          <p:cNvPr id="12292"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rgbClr val="FFFFFF"/>
                </a:solidFill>
                <a:latin typeface="Times New Roman" charset="0"/>
                <a:ea typeface="SimSun" charset="0"/>
                <a:cs typeface="SimSun" charset="0"/>
              </a:defRPr>
            </a:lvl1pPr>
          </a:lstStyle>
          <a:p>
            <a:endParaRPr lang="zh-CN" altLang="en-US"/>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rgbClr val="FFFFFF"/>
                </a:solidFill>
                <a:latin typeface="Times New Roman" charset="0"/>
                <a:ea typeface="SimSun" charset="0"/>
                <a:cs typeface="SimSun" charset="0"/>
              </a:defRPr>
            </a:lvl1pPr>
          </a:lstStyle>
          <a:p>
            <a:endParaRPr lang="zh-CN" altLang="en-US"/>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rgbClr val="FFFFFF"/>
                </a:solidFill>
                <a:latin typeface="Times New Roman" charset="0"/>
                <a:ea typeface="SimSun" charset="0"/>
                <a:cs typeface="SimSun" charset="0"/>
              </a:defRPr>
            </a:lvl1pPr>
          </a:lstStyle>
          <a:p>
            <a:fld id="{C959728C-11E7-7A47-A714-7FCB17D5C2DF}" type="slidenum">
              <a:rPr lang="zh-CN" altLang="en-US"/>
              <a:pPr/>
              <a:t>‹#›</a:t>
            </a:fld>
            <a:endParaRPr lang="en-US" altLang="zh-CN"/>
          </a:p>
        </p:txBody>
      </p:sp>
    </p:spTree>
  </p:cSld>
  <p:clrMap bg1="dk2" tx1="lt1" bg2="dk1" tx2="lt2" accent1="accent1" accent2="accent2" accent3="accent3" accent4="accent4" accent5="accent5" accent6="accent6" hlink="hlink" folHlink="folHlink"/>
  <p:sldLayoutIdLst>
    <p:sldLayoutId id="2147485230" r:id="rId1"/>
  </p:sldLayoutIdLst>
  <p:txStyles>
    <p:titleStyle>
      <a:lvl1pPr algn="ctr" rtl="0" eaLnBrk="0" fontAlgn="base" hangingPunct="0">
        <a:spcBef>
          <a:spcPct val="0"/>
        </a:spcBef>
        <a:spcAft>
          <a:spcPct val="0"/>
        </a:spcAft>
        <a:defRPr kumimoji="1" sz="40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000">
          <a:solidFill>
            <a:schemeClr val="tx2"/>
          </a:solidFill>
          <a:latin typeface="Arial" pitchFamily="34" charset="0"/>
          <a:ea typeface="ＭＳ Ｐゴシック" pitchFamily="-111" charset="-128"/>
          <a:cs typeface="Arial" pitchFamily="34" charset="0"/>
        </a:defRPr>
      </a:lvl2pPr>
      <a:lvl3pPr algn="ctr" rtl="0" eaLnBrk="0" fontAlgn="base" hangingPunct="0">
        <a:spcBef>
          <a:spcPct val="0"/>
        </a:spcBef>
        <a:spcAft>
          <a:spcPct val="0"/>
        </a:spcAft>
        <a:defRPr kumimoji="1" sz="4000">
          <a:solidFill>
            <a:schemeClr val="tx2"/>
          </a:solidFill>
          <a:latin typeface="Arial" pitchFamily="34" charset="0"/>
          <a:ea typeface="ＭＳ Ｐゴシック" pitchFamily="-111" charset="-128"/>
          <a:cs typeface="Arial" pitchFamily="34" charset="0"/>
        </a:defRPr>
      </a:lvl3pPr>
      <a:lvl4pPr algn="ctr" rtl="0" eaLnBrk="0" fontAlgn="base" hangingPunct="0">
        <a:spcBef>
          <a:spcPct val="0"/>
        </a:spcBef>
        <a:spcAft>
          <a:spcPct val="0"/>
        </a:spcAft>
        <a:defRPr kumimoji="1" sz="4000">
          <a:solidFill>
            <a:schemeClr val="tx2"/>
          </a:solidFill>
          <a:latin typeface="Arial" pitchFamily="34" charset="0"/>
          <a:ea typeface="ＭＳ Ｐゴシック" pitchFamily="-111" charset="-128"/>
          <a:cs typeface="Arial" pitchFamily="34" charset="0"/>
        </a:defRPr>
      </a:lvl4pPr>
      <a:lvl5pPr algn="ctr" rtl="0" eaLnBrk="0" fontAlgn="base" hangingPunct="0">
        <a:spcBef>
          <a:spcPct val="0"/>
        </a:spcBef>
        <a:spcAft>
          <a:spcPct val="0"/>
        </a:spcAft>
        <a:defRPr kumimoji="1" sz="4000">
          <a:solidFill>
            <a:schemeClr val="tx2"/>
          </a:solidFill>
          <a:latin typeface="Arial" pitchFamily="34" charset="0"/>
          <a:ea typeface="ＭＳ Ｐゴシック" pitchFamily="-111" charset="-128"/>
          <a:cs typeface="Arial" pitchFamily="34" charset="0"/>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28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0" y="4445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9" tIns="45714" rIns="91429" bIns="45714" numCol="1" anchor="ctr" anchorCtr="0" compatLnSpc="1">
            <a:prstTxWarp prst="textNoShape">
              <a:avLst/>
            </a:prstTxWarp>
          </a:bodyPr>
          <a:lstStyle/>
          <a:p>
            <a:pPr lvl="0"/>
            <a:r>
              <a:rPr lang="en-US"/>
              <a:t>Click to edit Master title style</a:t>
            </a:r>
          </a:p>
        </p:txBody>
      </p:sp>
      <p:sp>
        <p:nvSpPr>
          <p:cNvPr id="1044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9" tIns="45714" rIns="91429"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eaLnBrk="0" hangingPunct="0">
              <a:defRPr sz="1400">
                <a:solidFill>
                  <a:srgbClr val="FFFFFF"/>
                </a:solidFill>
                <a:latin typeface="Arial Black"/>
                <a:ea typeface="+mn-ea"/>
                <a:cs typeface="+mn-cs"/>
              </a:defRPr>
            </a:lvl1pPr>
          </a:lstStyle>
          <a:p>
            <a:pPr algn="l">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ctr" eaLnBrk="0" hangingPunct="0">
              <a:defRPr sz="1400">
                <a:solidFill>
                  <a:srgbClr val="FFFFFF"/>
                </a:solidFill>
                <a:latin typeface="Arial Black"/>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r" eaLnBrk="0" hangingPunct="0">
              <a:defRPr sz="1400">
                <a:solidFill>
                  <a:srgbClr val="FFFFFF"/>
                </a:solidFill>
                <a:latin typeface="Arial Black" charset="0"/>
              </a:defRPr>
            </a:lvl1pPr>
          </a:lstStyle>
          <a:p>
            <a:pPr>
              <a:defRPr/>
            </a:pPr>
            <a:fld id="{ADEBA4A3-5119-E348-8B50-B6ED910F2F8B}" type="slidenum">
              <a:rPr lang="en-US">
                <a:cs typeface="ＭＳ Ｐゴシック" charset="0"/>
              </a:rPr>
              <a:pPr>
                <a:defRPr/>
              </a:pPr>
              <a:t>‹#›</a:t>
            </a:fld>
            <a:endParaRPr lang="en-US">
              <a:cs typeface="ＭＳ Ｐゴシック" charset="0"/>
            </a:endParaRPr>
          </a:p>
        </p:txBody>
      </p:sp>
    </p:spTree>
    <p:extLst>
      <p:ext uri="{BB962C8B-B14F-4D97-AF65-F5344CB8AC3E}">
        <p14:creationId xmlns:p14="http://schemas.microsoft.com/office/powerpoint/2010/main" val="556686215"/>
      </p:ext>
    </p:extLst>
  </p:cSld>
  <p:clrMap bg1="dk2" tx1="lt1" bg2="dk1" tx2="lt2" accent1="accent1" accent2="accent2" accent3="accent3" accent4="accent4" accent5="accent5" accent6="accent6" hlink="hlink" folHlink="folHlink"/>
  <p:sldLayoutIdLst>
    <p:sldLayoutId id="2147486433" r:id="rId1"/>
    <p:sldLayoutId id="2147486434" r:id="rId2"/>
  </p:sldLayoutIdLst>
  <p:txStyles>
    <p:titleStyle>
      <a:lvl1pPr algn="ctr"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p:titleStyle>
    <p:bodyStyle>
      <a:lvl1pPr marL="341313" indent="-341313"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1363" indent="-284163"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1413" indent="-227013"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5986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58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306" indent="-228573" algn="l" rtl="0" fontAlgn="base">
        <a:spcBef>
          <a:spcPct val="20000"/>
        </a:spcBef>
        <a:spcAft>
          <a:spcPct val="0"/>
        </a:spcAft>
        <a:buChar char="»"/>
        <a:defRPr sz="2000">
          <a:solidFill>
            <a:schemeClr val="tx1"/>
          </a:solidFill>
          <a:latin typeface="+mn-lt"/>
          <a:ea typeface="ＭＳ Ｐゴシック" pitchFamily="-105" charset="-128"/>
        </a:defRPr>
      </a:lvl6pPr>
      <a:lvl7pPr marL="2971453" indent="-228573" algn="l" rtl="0" fontAlgn="base">
        <a:spcBef>
          <a:spcPct val="20000"/>
        </a:spcBef>
        <a:spcAft>
          <a:spcPct val="0"/>
        </a:spcAft>
        <a:buChar char="»"/>
        <a:defRPr sz="2000">
          <a:solidFill>
            <a:schemeClr val="tx1"/>
          </a:solidFill>
          <a:latin typeface="+mn-lt"/>
          <a:ea typeface="ＭＳ Ｐゴシック" pitchFamily="-105" charset="-128"/>
        </a:defRPr>
      </a:lvl7pPr>
      <a:lvl8pPr marL="3428599" indent="-228573" algn="l" rtl="0" fontAlgn="base">
        <a:spcBef>
          <a:spcPct val="20000"/>
        </a:spcBef>
        <a:spcAft>
          <a:spcPct val="0"/>
        </a:spcAft>
        <a:buChar char="»"/>
        <a:defRPr sz="2000">
          <a:solidFill>
            <a:schemeClr val="tx1"/>
          </a:solidFill>
          <a:latin typeface="+mn-lt"/>
          <a:ea typeface="ＭＳ Ｐゴシック" pitchFamily="-105" charset="-128"/>
        </a:defRPr>
      </a:lvl8pPr>
      <a:lvl9pPr marL="3885746" indent="-22857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146" rtl="0" eaLnBrk="1" latinLnBrk="0" hangingPunct="1">
        <a:defRPr sz="1800" kern="1200">
          <a:solidFill>
            <a:schemeClr val="tx1"/>
          </a:solidFill>
          <a:latin typeface="+mn-lt"/>
          <a:ea typeface="+mn-ea"/>
          <a:cs typeface="+mn-cs"/>
        </a:defRPr>
      </a:lvl1pPr>
      <a:lvl2pPr marL="457146" algn="l" defTabSz="457146" rtl="0" eaLnBrk="1" latinLnBrk="0" hangingPunct="1">
        <a:defRPr sz="1800" kern="1200">
          <a:solidFill>
            <a:schemeClr val="tx1"/>
          </a:solidFill>
          <a:latin typeface="+mn-lt"/>
          <a:ea typeface="+mn-ea"/>
          <a:cs typeface="+mn-cs"/>
        </a:defRPr>
      </a:lvl2pPr>
      <a:lvl3pPr marL="914293" algn="l" defTabSz="457146" rtl="0" eaLnBrk="1" latinLnBrk="0" hangingPunct="1">
        <a:defRPr sz="1800" kern="1200">
          <a:solidFill>
            <a:schemeClr val="tx1"/>
          </a:solidFill>
          <a:latin typeface="+mn-lt"/>
          <a:ea typeface="+mn-ea"/>
          <a:cs typeface="+mn-cs"/>
        </a:defRPr>
      </a:lvl3pPr>
      <a:lvl4pPr marL="1371440" algn="l" defTabSz="457146" rtl="0" eaLnBrk="1" latinLnBrk="0" hangingPunct="1">
        <a:defRPr sz="1800" kern="1200">
          <a:solidFill>
            <a:schemeClr val="tx1"/>
          </a:solidFill>
          <a:latin typeface="+mn-lt"/>
          <a:ea typeface="+mn-ea"/>
          <a:cs typeface="+mn-cs"/>
        </a:defRPr>
      </a:lvl4pPr>
      <a:lvl5pPr marL="1828586" algn="l" defTabSz="457146" rtl="0" eaLnBrk="1" latinLnBrk="0" hangingPunct="1">
        <a:defRPr sz="1800" kern="1200">
          <a:solidFill>
            <a:schemeClr val="tx1"/>
          </a:solidFill>
          <a:latin typeface="+mn-lt"/>
          <a:ea typeface="+mn-ea"/>
          <a:cs typeface="+mn-cs"/>
        </a:defRPr>
      </a:lvl5pPr>
      <a:lvl6pPr marL="2285733" algn="l" defTabSz="457146" rtl="0" eaLnBrk="1" latinLnBrk="0" hangingPunct="1">
        <a:defRPr sz="1800" kern="1200">
          <a:solidFill>
            <a:schemeClr val="tx1"/>
          </a:solidFill>
          <a:latin typeface="+mn-lt"/>
          <a:ea typeface="+mn-ea"/>
          <a:cs typeface="+mn-cs"/>
        </a:defRPr>
      </a:lvl6pPr>
      <a:lvl7pPr marL="2742879" algn="l" defTabSz="457146" rtl="0" eaLnBrk="1" latinLnBrk="0" hangingPunct="1">
        <a:defRPr sz="1800" kern="1200">
          <a:solidFill>
            <a:schemeClr val="tx1"/>
          </a:solidFill>
          <a:latin typeface="+mn-lt"/>
          <a:ea typeface="+mn-ea"/>
          <a:cs typeface="+mn-cs"/>
        </a:defRPr>
      </a:lvl7pPr>
      <a:lvl8pPr marL="3200026" algn="l" defTabSz="457146" rtl="0" eaLnBrk="1" latinLnBrk="0" hangingPunct="1">
        <a:defRPr sz="1800" kern="1200">
          <a:solidFill>
            <a:schemeClr val="tx1"/>
          </a:solidFill>
          <a:latin typeface="+mn-lt"/>
          <a:ea typeface="+mn-ea"/>
          <a:cs typeface="+mn-cs"/>
        </a:defRPr>
      </a:lvl8pPr>
      <a:lvl9pPr marL="3657172" algn="l" defTabSz="457146"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293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a:t>Click to edit Master title style</a:t>
            </a:r>
          </a:p>
        </p:txBody>
      </p:sp>
      <p:sp>
        <p:nvSpPr>
          <p:cNvPr id="25293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eaLnBrk="0" hangingPunct="0">
              <a:defRPr sz="1400" b="0">
                <a:solidFill>
                  <a:srgbClr val="000000"/>
                </a:solidFill>
                <a:latin typeface="Arial"/>
                <a:ea typeface="Osaka"/>
                <a:cs typeface="Osaka"/>
              </a:defRPr>
            </a:lvl1pPr>
          </a:lstStyle>
          <a:p>
            <a:pPr algn="l">
              <a:defRPr/>
            </a:pPr>
            <a:endParaRPr lang="en-US"/>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ctr" eaLnBrk="0" hangingPunct="0">
              <a:defRPr sz="1400" b="0">
                <a:solidFill>
                  <a:srgbClr val="000000"/>
                </a:solidFill>
                <a:latin typeface="Arial"/>
                <a:ea typeface="Osaka"/>
                <a:cs typeface="Osaka"/>
              </a:defRPr>
            </a:lvl1pPr>
          </a:lstStyle>
          <a:p>
            <a:pPr>
              <a:defRPr/>
            </a:pPr>
            <a:endParaRPr lang="en-US"/>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r" eaLnBrk="0" hangingPunct="0">
              <a:defRPr sz="1400" b="0">
                <a:solidFill>
                  <a:srgbClr val="000000"/>
                </a:solidFill>
                <a:latin typeface="Arial"/>
                <a:ea typeface="Osaka"/>
                <a:cs typeface="Osaka"/>
              </a:defRPr>
            </a:lvl1pPr>
          </a:lstStyle>
          <a:p>
            <a:pPr>
              <a:defRPr/>
            </a:pPr>
            <a:fld id="{37A3F00B-9D3F-5049-BD77-AD8C4B4255D8}" type="slidenum">
              <a:rPr lang="en-US"/>
              <a:pPr>
                <a:defRPr/>
              </a:pPr>
              <a:t>‹#›</a:t>
            </a:fld>
            <a:endParaRPr lang="en-US"/>
          </a:p>
        </p:txBody>
      </p:sp>
    </p:spTree>
    <p:extLst>
      <p:ext uri="{BB962C8B-B14F-4D97-AF65-F5344CB8AC3E}">
        <p14:creationId xmlns:p14="http://schemas.microsoft.com/office/powerpoint/2010/main" val="2264928679"/>
      </p:ext>
    </p:extLst>
  </p:cSld>
  <p:clrMap bg1="lt1" tx1="dk1" bg2="lt2" tx2="dk2" accent1="accent1" accent2="accent2" accent3="accent3" accent4="accent4" accent5="accent5" accent6="accent6" hlink="hlink" folHlink="folHlink"/>
  <p:sldLayoutIdLst>
    <p:sldLayoutId id="2147486436" r:id="rId1"/>
    <p:sldLayoutId id="2147486437" r:id="rId2"/>
    <p:sldLayoutId id="2147486438" r:id="rId3"/>
    <p:sldLayoutId id="2147486439" r:id="rId4"/>
    <p:sldLayoutId id="2147486440" r:id="rId5"/>
    <p:sldLayoutId id="2147486441" r:id="rId6"/>
    <p:sldLayoutId id="2147486442" r:id="rId7"/>
    <p:sldLayoutId id="2147486443" r:id="rId8"/>
    <p:sldLayoutId id="2147486444" r:id="rId9"/>
    <p:sldLayoutId id="2147486445" r:id="rId10"/>
    <p:sldLayoutId id="2147486446"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p:titleStyle>
    <p:bodyStyle>
      <a:lvl1pPr marL="341313" indent="-341313" algn="l" rtl="0" eaLnBrk="0" fontAlgn="base" hangingPunct="0">
        <a:spcBef>
          <a:spcPct val="20000"/>
        </a:spcBef>
        <a:spcAft>
          <a:spcPct val="0"/>
        </a:spcAft>
        <a:buChar char="•"/>
        <a:defRPr sz="3200">
          <a:solidFill>
            <a:schemeClr val="tx1"/>
          </a:solidFill>
          <a:latin typeface="+mn-lt"/>
          <a:ea typeface="+mn-ea"/>
          <a:cs typeface="+mn-cs"/>
        </a:defRPr>
      </a:lvl1pPr>
      <a:lvl2pPr marL="741363" indent="-284163" algn="l" rtl="0" eaLnBrk="0" fontAlgn="base" hangingPunct="0">
        <a:spcBef>
          <a:spcPct val="20000"/>
        </a:spcBef>
        <a:spcAft>
          <a:spcPct val="0"/>
        </a:spcAft>
        <a:buChar char="–"/>
        <a:defRPr sz="2800">
          <a:solidFill>
            <a:schemeClr val="tx1"/>
          </a:solidFill>
          <a:latin typeface="+mn-lt"/>
          <a:ea typeface="+mn-ea"/>
          <a:cs typeface="+mn-cs"/>
        </a:defRPr>
      </a:lvl2pPr>
      <a:lvl3pPr marL="1141413" indent="-227013" algn="l" rtl="0" eaLnBrk="0" fontAlgn="base" hangingPunct="0">
        <a:spcBef>
          <a:spcPct val="20000"/>
        </a:spcBef>
        <a:spcAft>
          <a:spcPct val="0"/>
        </a:spcAft>
        <a:buChar char="•"/>
        <a:defRPr sz="2400">
          <a:solidFill>
            <a:schemeClr val="tx1"/>
          </a:solidFill>
          <a:latin typeface="+mn-lt"/>
          <a:ea typeface="+mn-ea"/>
          <a:cs typeface="+mn-cs"/>
        </a:defRPr>
      </a:lvl3pPr>
      <a:lvl4pPr marL="1598613" indent="-227013" algn="l" rtl="0" eaLnBrk="0" fontAlgn="base" hangingPunct="0">
        <a:spcBef>
          <a:spcPct val="20000"/>
        </a:spcBef>
        <a:spcAft>
          <a:spcPct val="0"/>
        </a:spcAft>
        <a:buChar char="–"/>
        <a:defRPr sz="2000">
          <a:solidFill>
            <a:schemeClr val="tx1"/>
          </a:solidFill>
          <a:latin typeface="+mn-lt"/>
          <a:ea typeface="+mn-ea"/>
          <a:cs typeface="+mn-cs"/>
        </a:defRPr>
      </a:lvl4pPr>
      <a:lvl5pPr marL="2055813" indent="-227013" algn="l" rtl="0" eaLnBrk="0" fontAlgn="base" hangingPunct="0">
        <a:spcBef>
          <a:spcPct val="20000"/>
        </a:spcBef>
        <a:spcAft>
          <a:spcPct val="0"/>
        </a:spcAft>
        <a:buChar char="»"/>
        <a:defRPr sz="2000">
          <a:solidFill>
            <a:schemeClr val="tx1"/>
          </a:solidFill>
          <a:latin typeface="+mn-lt"/>
          <a:ea typeface="+mn-ea"/>
          <a:cs typeface="+mn-cs"/>
        </a:defRPr>
      </a:lvl5pPr>
      <a:lvl6pPr marL="2513959" indent="-228541" algn="l" rtl="0" eaLnBrk="0" fontAlgn="base" hangingPunct="0">
        <a:spcBef>
          <a:spcPct val="20000"/>
        </a:spcBef>
        <a:spcAft>
          <a:spcPct val="0"/>
        </a:spcAft>
        <a:buChar char="»"/>
        <a:defRPr sz="2000">
          <a:solidFill>
            <a:schemeClr val="tx1"/>
          </a:solidFill>
          <a:latin typeface="+mn-lt"/>
          <a:ea typeface="+mn-ea"/>
          <a:cs typeface="+mn-cs"/>
        </a:defRPr>
      </a:lvl6pPr>
      <a:lvl7pPr marL="2971040" indent="-228541" algn="l" rtl="0" eaLnBrk="0" fontAlgn="base" hangingPunct="0">
        <a:spcBef>
          <a:spcPct val="20000"/>
        </a:spcBef>
        <a:spcAft>
          <a:spcPct val="0"/>
        </a:spcAft>
        <a:buChar char="»"/>
        <a:defRPr sz="2000">
          <a:solidFill>
            <a:schemeClr val="tx1"/>
          </a:solidFill>
          <a:latin typeface="+mn-lt"/>
          <a:ea typeface="+mn-ea"/>
          <a:cs typeface="+mn-cs"/>
        </a:defRPr>
      </a:lvl7pPr>
      <a:lvl8pPr marL="3428124" indent="-228541" algn="l" rtl="0" eaLnBrk="0" fontAlgn="base" hangingPunct="0">
        <a:spcBef>
          <a:spcPct val="20000"/>
        </a:spcBef>
        <a:spcAft>
          <a:spcPct val="0"/>
        </a:spcAft>
        <a:buChar char="»"/>
        <a:defRPr sz="2000">
          <a:solidFill>
            <a:schemeClr val="tx1"/>
          </a:solidFill>
          <a:latin typeface="+mn-lt"/>
          <a:ea typeface="+mn-ea"/>
          <a:cs typeface="+mn-cs"/>
        </a:defRPr>
      </a:lvl8pPr>
      <a:lvl9pPr marL="3885205" indent="-228541" algn="l" rtl="0" eaLnBrk="0" fontAlgn="base" hangingPunct="0">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9938" name="Rectangle 2"/>
          <p:cNvSpPr>
            <a:spLocks noGrp="1" noChangeArrowheads="1"/>
          </p:cNvSpPr>
          <p:nvPr>
            <p:ph type="title"/>
          </p:nvPr>
        </p:nvSpPr>
        <p:spPr bwMode="auto">
          <a:xfrm>
            <a:off x="1676400" y="457200"/>
            <a:ext cx="7010400"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9939" name="Rectangle 3"/>
          <p:cNvSpPr>
            <a:spLocks noGrp="1" noChangeArrowheads="1"/>
          </p:cNvSpPr>
          <p:nvPr>
            <p:ph type="body" idx="1"/>
          </p:nvPr>
        </p:nvSpPr>
        <p:spPr bwMode="auto">
          <a:xfrm>
            <a:off x="1676400" y="1981200"/>
            <a:ext cx="7010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4452"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200">
                <a:solidFill>
                  <a:schemeClr val="tx2"/>
                </a:solidFill>
                <a:latin typeface="+mn-lt"/>
                <a:ea typeface="+mn-ea"/>
                <a:cs typeface="+mn-cs"/>
              </a:defRPr>
            </a:lvl1pPr>
          </a:lstStyle>
          <a:p>
            <a:pPr>
              <a:defRPr/>
            </a:pPr>
            <a:endParaRPr lang="en-US"/>
          </a:p>
        </p:txBody>
      </p:sp>
      <p:sp>
        <p:nvSpPr>
          <p:cNvPr id="104453" name="Rectangle 5"/>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200">
                <a:solidFill>
                  <a:schemeClr val="tx2"/>
                </a:solidFill>
                <a:latin typeface="Arial" charset="0"/>
              </a:defRPr>
            </a:lvl1pPr>
          </a:lstStyle>
          <a:p>
            <a:pPr>
              <a:defRPr/>
            </a:pPr>
            <a:fld id="{5C3315F8-B682-7C4D-AA76-11DB2B0BF551}" type="slidenum">
              <a:rPr lang="en-US"/>
              <a:pPr>
                <a:defRPr/>
              </a:pPr>
              <a:t>‹#›</a:t>
            </a:fld>
            <a:endParaRPr lang="en-US"/>
          </a:p>
        </p:txBody>
      </p:sp>
      <p:sp>
        <p:nvSpPr>
          <p:cNvPr id="39942" name="Line 6"/>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43" name="Line 7"/>
          <p:cNvSpPr>
            <a:spLocks noChangeShapeType="1"/>
          </p:cNvSpPr>
          <p:nvPr/>
        </p:nvSpPr>
        <p:spPr bwMode="auto">
          <a:xfrm>
            <a:off x="228600" y="304800"/>
            <a:ext cx="8610600" cy="0"/>
          </a:xfrm>
          <a:prstGeom prst="line">
            <a:avLst/>
          </a:prstGeom>
          <a:noFill/>
          <a:ln w="76200">
            <a:solidFill>
              <a:schemeClr val="tx2"/>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39944" name="Group 8"/>
          <p:cNvGrpSpPr>
            <a:grpSpLocks/>
          </p:cNvGrpSpPr>
          <p:nvPr/>
        </p:nvGrpSpPr>
        <p:grpSpPr bwMode="auto">
          <a:xfrm>
            <a:off x="228600" y="457200"/>
            <a:ext cx="1246188" cy="1371600"/>
            <a:chOff x="144" y="288"/>
            <a:chExt cx="785" cy="864"/>
          </a:xfrm>
        </p:grpSpPr>
        <p:sp>
          <p:nvSpPr>
            <p:cNvPr id="39946" name="Rectangle 9"/>
            <p:cNvSpPr>
              <a:spLocks noChangeArrowheads="1"/>
            </p:cNvSpPr>
            <p:nvPr/>
          </p:nvSpPr>
          <p:spPr bwMode="auto">
            <a:xfrm>
              <a:off x="589" y="288"/>
              <a:ext cx="28" cy="534"/>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9947" name="Rectangle 10"/>
            <p:cNvSpPr>
              <a:spLocks noChangeArrowheads="1"/>
            </p:cNvSpPr>
            <p:nvPr/>
          </p:nvSpPr>
          <p:spPr bwMode="auto">
            <a:xfrm>
              <a:off x="526" y="288"/>
              <a:ext cx="28" cy="470"/>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9948" name="Rectangle 11"/>
            <p:cNvSpPr>
              <a:spLocks noChangeArrowheads="1"/>
            </p:cNvSpPr>
            <p:nvPr/>
          </p:nvSpPr>
          <p:spPr bwMode="auto">
            <a:xfrm>
              <a:off x="462" y="288"/>
              <a:ext cx="28" cy="401"/>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9949" name="Rectangle 12"/>
            <p:cNvSpPr>
              <a:spLocks noChangeArrowheads="1"/>
            </p:cNvSpPr>
            <p:nvPr/>
          </p:nvSpPr>
          <p:spPr bwMode="auto">
            <a:xfrm>
              <a:off x="398" y="288"/>
              <a:ext cx="28" cy="334"/>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9950" name="Rectangle 13"/>
            <p:cNvSpPr>
              <a:spLocks noChangeArrowheads="1"/>
            </p:cNvSpPr>
            <p:nvPr/>
          </p:nvSpPr>
          <p:spPr bwMode="auto">
            <a:xfrm>
              <a:off x="335" y="288"/>
              <a:ext cx="28" cy="269"/>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9951" name="Rectangle 14"/>
            <p:cNvSpPr>
              <a:spLocks noChangeArrowheads="1"/>
            </p:cNvSpPr>
            <p:nvPr/>
          </p:nvSpPr>
          <p:spPr bwMode="auto">
            <a:xfrm>
              <a:off x="271" y="288"/>
              <a:ext cx="28" cy="197"/>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9952" name="Rectangle 15"/>
            <p:cNvSpPr>
              <a:spLocks noChangeArrowheads="1"/>
            </p:cNvSpPr>
            <p:nvPr/>
          </p:nvSpPr>
          <p:spPr bwMode="auto">
            <a:xfrm>
              <a:off x="207" y="288"/>
              <a:ext cx="29" cy="13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9953" name="Rectangle 16"/>
            <p:cNvSpPr>
              <a:spLocks noChangeArrowheads="1"/>
            </p:cNvSpPr>
            <p:nvPr/>
          </p:nvSpPr>
          <p:spPr bwMode="auto">
            <a:xfrm>
              <a:off x="144" y="288"/>
              <a:ext cx="28" cy="68"/>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9954" name="Rectangle 17"/>
            <p:cNvSpPr>
              <a:spLocks noChangeArrowheads="1"/>
            </p:cNvSpPr>
            <p:nvPr/>
          </p:nvSpPr>
          <p:spPr bwMode="auto">
            <a:xfrm>
              <a:off x="653" y="288"/>
              <a:ext cx="26" cy="599"/>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9955" name="Rectangle 18"/>
            <p:cNvSpPr>
              <a:spLocks noChangeArrowheads="1"/>
            </p:cNvSpPr>
            <p:nvPr/>
          </p:nvSpPr>
          <p:spPr bwMode="auto">
            <a:xfrm>
              <a:off x="715" y="288"/>
              <a:ext cx="26" cy="667"/>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9956" name="Rectangle 19"/>
            <p:cNvSpPr>
              <a:spLocks noChangeArrowheads="1"/>
            </p:cNvSpPr>
            <p:nvPr/>
          </p:nvSpPr>
          <p:spPr bwMode="auto">
            <a:xfrm>
              <a:off x="776" y="288"/>
              <a:ext cx="27" cy="731"/>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9957" name="Rectangle 20"/>
            <p:cNvSpPr>
              <a:spLocks noChangeArrowheads="1"/>
            </p:cNvSpPr>
            <p:nvPr/>
          </p:nvSpPr>
          <p:spPr bwMode="auto">
            <a:xfrm>
              <a:off x="839" y="288"/>
              <a:ext cx="28" cy="800"/>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9958" name="Rectangle 21"/>
            <p:cNvSpPr>
              <a:spLocks noChangeArrowheads="1"/>
            </p:cNvSpPr>
            <p:nvPr/>
          </p:nvSpPr>
          <p:spPr bwMode="auto">
            <a:xfrm>
              <a:off x="902" y="288"/>
              <a:ext cx="27" cy="864"/>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sp>
        <p:nvSpPr>
          <p:cNvPr id="104470" name="Rectangle 22"/>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200">
                <a:solidFill>
                  <a:schemeClr val="tx2"/>
                </a:solidFill>
                <a:latin typeface="+mn-lt"/>
                <a:ea typeface="+mn-ea"/>
                <a:cs typeface="+mn-cs"/>
              </a:defRPr>
            </a:lvl1pPr>
          </a:lstStyle>
          <a:p>
            <a:pPr>
              <a:defRPr/>
            </a:pPr>
            <a:endParaRPr lang="en-US"/>
          </a:p>
        </p:txBody>
      </p:sp>
    </p:spTree>
    <p:extLst>
      <p:ext uri="{BB962C8B-B14F-4D97-AF65-F5344CB8AC3E}">
        <p14:creationId xmlns:p14="http://schemas.microsoft.com/office/powerpoint/2010/main" val="3396852631"/>
      </p:ext>
    </p:extLst>
  </p:cSld>
  <p:clrMap bg1="dk2" tx1="lt1" bg2="dk1" tx2="lt2" accent1="accent1" accent2="accent2" accent3="accent3" accent4="accent4" accent5="accent5" accent6="accent6" hlink="hlink" folHlink="folHlink"/>
  <p:sldLayoutIdLst>
    <p:sldLayoutId id="2147486448" r:id="rId1"/>
    <p:sldLayoutId id="2147486449" r:id="rId2"/>
    <p:sldLayoutId id="2147486450" r:id="rId3"/>
    <p:sldLayoutId id="2147486451" r:id="rId4"/>
    <p:sldLayoutId id="2147486452" r:id="rId5"/>
    <p:sldLayoutId id="2147486453" r:id="rId6"/>
    <p:sldLayoutId id="2147486454" r:id="rId7"/>
    <p:sldLayoutId id="2147486455" r:id="rId8"/>
    <p:sldLayoutId id="2147486456" r:id="rId9"/>
    <p:sldLayoutId id="2147486457" r:id="rId10"/>
    <p:sldLayoutId id="2147486458" r:id="rId11"/>
  </p:sldLayoutIdLst>
  <p:txStyles>
    <p:titleStyle>
      <a:lvl1pPr algn="l" rtl="0" eaLnBrk="0" fontAlgn="base" hangingPunct="0">
        <a:spcBef>
          <a:spcPct val="0"/>
        </a:spcBef>
        <a:spcAft>
          <a:spcPct val="0"/>
        </a:spcAft>
        <a:defRPr sz="39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3900">
          <a:solidFill>
            <a:schemeClr val="tx2"/>
          </a:solidFill>
          <a:latin typeface="Arial" pitchFamily="22" charset="0"/>
          <a:ea typeface="ＭＳ Ｐゴシック" pitchFamily="-105" charset="-128"/>
          <a:cs typeface="ＭＳ Ｐゴシック" pitchFamily="-105" charset="-128"/>
        </a:defRPr>
      </a:lvl2pPr>
      <a:lvl3pPr algn="l" rtl="0" eaLnBrk="0" fontAlgn="base" hangingPunct="0">
        <a:spcBef>
          <a:spcPct val="0"/>
        </a:spcBef>
        <a:spcAft>
          <a:spcPct val="0"/>
        </a:spcAft>
        <a:defRPr sz="3900">
          <a:solidFill>
            <a:schemeClr val="tx2"/>
          </a:solidFill>
          <a:latin typeface="Arial" pitchFamily="22" charset="0"/>
          <a:ea typeface="ＭＳ Ｐゴシック" pitchFamily="-105" charset="-128"/>
          <a:cs typeface="ＭＳ Ｐゴシック" pitchFamily="-105" charset="-128"/>
        </a:defRPr>
      </a:lvl3pPr>
      <a:lvl4pPr algn="l" rtl="0" eaLnBrk="0" fontAlgn="base" hangingPunct="0">
        <a:spcBef>
          <a:spcPct val="0"/>
        </a:spcBef>
        <a:spcAft>
          <a:spcPct val="0"/>
        </a:spcAft>
        <a:defRPr sz="3900">
          <a:solidFill>
            <a:schemeClr val="tx2"/>
          </a:solidFill>
          <a:latin typeface="Arial" pitchFamily="22" charset="0"/>
          <a:ea typeface="ＭＳ Ｐゴシック" pitchFamily="-105" charset="-128"/>
          <a:cs typeface="ＭＳ Ｐゴシック" pitchFamily="-105" charset="-128"/>
        </a:defRPr>
      </a:lvl4pPr>
      <a:lvl5pPr algn="l" rtl="0" eaLnBrk="0" fontAlgn="base" hangingPunct="0">
        <a:spcBef>
          <a:spcPct val="0"/>
        </a:spcBef>
        <a:spcAft>
          <a:spcPct val="0"/>
        </a:spcAft>
        <a:defRPr sz="3900">
          <a:solidFill>
            <a:schemeClr val="tx2"/>
          </a:solidFill>
          <a:latin typeface="Arial" pitchFamily="22" charset="0"/>
          <a:ea typeface="ＭＳ Ｐゴシック" pitchFamily="-105" charset="-128"/>
          <a:cs typeface="ＭＳ Ｐゴシック" pitchFamily="-105" charset="-128"/>
        </a:defRPr>
      </a:lvl5pPr>
      <a:lvl6pPr marL="457200" algn="l" rtl="0" fontAlgn="base">
        <a:spcBef>
          <a:spcPct val="0"/>
        </a:spcBef>
        <a:spcAft>
          <a:spcPct val="0"/>
        </a:spcAft>
        <a:defRPr sz="3900">
          <a:solidFill>
            <a:schemeClr val="tx2"/>
          </a:solidFill>
          <a:latin typeface="Arial" pitchFamily="22" charset="0"/>
        </a:defRPr>
      </a:lvl6pPr>
      <a:lvl7pPr marL="914400" algn="l" rtl="0" fontAlgn="base">
        <a:spcBef>
          <a:spcPct val="0"/>
        </a:spcBef>
        <a:spcAft>
          <a:spcPct val="0"/>
        </a:spcAft>
        <a:defRPr sz="3900">
          <a:solidFill>
            <a:schemeClr val="tx2"/>
          </a:solidFill>
          <a:latin typeface="Arial" pitchFamily="22" charset="0"/>
        </a:defRPr>
      </a:lvl7pPr>
      <a:lvl8pPr marL="1371600" algn="l" rtl="0" fontAlgn="base">
        <a:spcBef>
          <a:spcPct val="0"/>
        </a:spcBef>
        <a:spcAft>
          <a:spcPct val="0"/>
        </a:spcAft>
        <a:defRPr sz="3900">
          <a:solidFill>
            <a:schemeClr val="tx2"/>
          </a:solidFill>
          <a:latin typeface="Arial" pitchFamily="22" charset="0"/>
        </a:defRPr>
      </a:lvl8pPr>
      <a:lvl9pPr marL="1828800" algn="l" rtl="0" fontAlgn="base">
        <a:spcBef>
          <a:spcPct val="0"/>
        </a:spcBef>
        <a:spcAft>
          <a:spcPct val="0"/>
        </a:spcAft>
        <a:defRPr sz="3900">
          <a:solidFill>
            <a:schemeClr val="tx2"/>
          </a:solidFill>
          <a:latin typeface="Arial" pitchFamily="22" charset="0"/>
        </a:defRPr>
      </a:lvl9pPr>
    </p:titleStyle>
    <p:bodyStyle>
      <a:lvl1pPr marL="342900" indent="-342900" algn="l" rtl="0" eaLnBrk="0" fontAlgn="base" hangingPunct="0">
        <a:spcBef>
          <a:spcPct val="20000"/>
        </a:spcBef>
        <a:spcAft>
          <a:spcPct val="0"/>
        </a:spcAft>
        <a:buClr>
          <a:schemeClr val="accent1"/>
        </a:buClr>
        <a:buSzPct val="85000"/>
        <a:buFont typeface="Wingdings" charset="0"/>
        <a:buChar char="o"/>
        <a:defRPr sz="2800">
          <a:solidFill>
            <a:schemeClr val="tx2"/>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accent1"/>
        </a:buClr>
        <a:buSzPct val="70000"/>
        <a:buFont typeface="Wingdings" charset="0"/>
        <a:buChar char="n"/>
        <a:defRPr sz="2500">
          <a:solidFill>
            <a:schemeClr val="tx2"/>
          </a:solidFill>
          <a:latin typeface="+mn-lt"/>
          <a:ea typeface="ＭＳ Ｐゴシック" pitchFamily="22" charset="-128"/>
        </a:defRPr>
      </a:lvl2pPr>
      <a:lvl3pPr marL="1143000" indent="-228600" algn="l" rtl="0" eaLnBrk="0" fontAlgn="base" hangingPunct="0">
        <a:spcBef>
          <a:spcPct val="20000"/>
        </a:spcBef>
        <a:spcAft>
          <a:spcPct val="0"/>
        </a:spcAft>
        <a:buClr>
          <a:schemeClr val="accent1"/>
        </a:buClr>
        <a:buSzPct val="70000"/>
        <a:buFont typeface="Wingdings" charset="0"/>
        <a:buChar char="p"/>
        <a:defRPr sz="2200">
          <a:solidFill>
            <a:schemeClr val="tx2"/>
          </a:solidFill>
          <a:latin typeface="+mn-lt"/>
          <a:ea typeface="ＭＳ Ｐゴシック" charset="0"/>
          <a:cs typeface="Geneva" charset="-128"/>
        </a:defRPr>
      </a:lvl3pPr>
      <a:lvl4pPr marL="1600200" indent="-228600" algn="l" rtl="0" eaLnBrk="0" fontAlgn="base" hangingPunct="0">
        <a:spcBef>
          <a:spcPct val="20000"/>
        </a:spcBef>
        <a:spcAft>
          <a:spcPct val="0"/>
        </a:spcAft>
        <a:buClr>
          <a:schemeClr val="accent1"/>
        </a:buClr>
        <a:buSzPct val="70000"/>
        <a:buFont typeface="Wingdings" charset="0"/>
        <a:buChar char="n"/>
        <a:defRPr sz="2000">
          <a:solidFill>
            <a:schemeClr val="tx2"/>
          </a:solidFill>
          <a:latin typeface="+mn-lt"/>
          <a:ea typeface="Geneva" charset="-128"/>
          <a:cs typeface="Geneva" charset="0"/>
        </a:defRPr>
      </a:lvl4pPr>
      <a:lvl5pPr marL="2057400" indent="-228600" algn="l" rtl="0" eaLnBrk="0" fontAlgn="base" hangingPunct="0">
        <a:spcBef>
          <a:spcPct val="20000"/>
        </a:spcBef>
        <a:spcAft>
          <a:spcPct val="0"/>
        </a:spcAft>
        <a:buClr>
          <a:schemeClr val="accent1"/>
        </a:buClr>
        <a:buSzPct val="70000"/>
        <a:buFont typeface="Wingdings" charset="0"/>
        <a:buChar char="o"/>
        <a:defRPr sz="2000">
          <a:solidFill>
            <a:schemeClr val="tx2"/>
          </a:solidFill>
          <a:latin typeface="+mn-lt"/>
          <a:ea typeface="ＭＳ Ｐゴシック" charset="-128"/>
          <a:cs typeface="ＭＳ Ｐゴシック" charset="0"/>
        </a:defRPr>
      </a:lvl5pPr>
      <a:lvl6pPr marL="2514600" indent="-228600" algn="l" rtl="0" fontAlgn="base">
        <a:spcBef>
          <a:spcPct val="20000"/>
        </a:spcBef>
        <a:spcAft>
          <a:spcPct val="0"/>
        </a:spcAft>
        <a:buClr>
          <a:schemeClr val="accent1"/>
        </a:buClr>
        <a:buSzPct val="70000"/>
        <a:buFont typeface="Wingdings" pitchFamily="22" charset="2"/>
        <a:buChar char="o"/>
        <a:defRPr sz="2000">
          <a:solidFill>
            <a:schemeClr val="tx2"/>
          </a:solidFill>
          <a:latin typeface="+mn-lt"/>
          <a:ea typeface="ＭＳ Ｐゴシック" pitchFamily="22" charset="-128"/>
        </a:defRPr>
      </a:lvl6pPr>
      <a:lvl7pPr marL="2971800" indent="-228600" algn="l" rtl="0" fontAlgn="base">
        <a:spcBef>
          <a:spcPct val="20000"/>
        </a:spcBef>
        <a:spcAft>
          <a:spcPct val="0"/>
        </a:spcAft>
        <a:buClr>
          <a:schemeClr val="accent1"/>
        </a:buClr>
        <a:buSzPct val="70000"/>
        <a:buFont typeface="Wingdings" pitchFamily="22" charset="2"/>
        <a:buChar char="o"/>
        <a:defRPr sz="2000">
          <a:solidFill>
            <a:schemeClr val="tx2"/>
          </a:solidFill>
          <a:latin typeface="+mn-lt"/>
          <a:ea typeface="ＭＳ Ｐゴシック" pitchFamily="22" charset="-128"/>
        </a:defRPr>
      </a:lvl7pPr>
      <a:lvl8pPr marL="3429000" indent="-228600" algn="l" rtl="0" fontAlgn="base">
        <a:spcBef>
          <a:spcPct val="20000"/>
        </a:spcBef>
        <a:spcAft>
          <a:spcPct val="0"/>
        </a:spcAft>
        <a:buClr>
          <a:schemeClr val="accent1"/>
        </a:buClr>
        <a:buSzPct val="70000"/>
        <a:buFont typeface="Wingdings" pitchFamily="22" charset="2"/>
        <a:buChar char="o"/>
        <a:defRPr sz="2000">
          <a:solidFill>
            <a:schemeClr val="tx2"/>
          </a:solidFill>
          <a:latin typeface="+mn-lt"/>
          <a:ea typeface="ＭＳ Ｐゴシック" pitchFamily="22" charset="-128"/>
        </a:defRPr>
      </a:lvl8pPr>
      <a:lvl9pPr marL="3886200" indent="-228600" algn="l" rtl="0" fontAlgn="base">
        <a:spcBef>
          <a:spcPct val="20000"/>
        </a:spcBef>
        <a:spcAft>
          <a:spcPct val="0"/>
        </a:spcAft>
        <a:buClr>
          <a:schemeClr val="accent1"/>
        </a:buClr>
        <a:buSzPct val="70000"/>
        <a:buFont typeface="Wingdings" pitchFamily="22" charset="2"/>
        <a:buChar char="o"/>
        <a:defRPr sz="2000">
          <a:solidFill>
            <a:schemeClr val="tx2"/>
          </a:solidFill>
          <a:latin typeface="+mn-lt"/>
          <a:ea typeface="ＭＳ Ｐゴシック" pitchFamily="2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64514"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defRPr/>
              </a:pPr>
              <a:endParaRPr lang="en-US">
                <a:solidFill>
                  <a:srgbClr val="FFFFFF"/>
                </a:solidFill>
                <a:latin typeface="Tahoma" pitchFamily="-107" charset="-52"/>
              </a:endParaRPr>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defRPr/>
              </a:pPr>
              <a:endParaRPr lang="en-US">
                <a:solidFill>
                  <a:srgbClr val="FFFFFF"/>
                </a:solidFill>
                <a:latin typeface="Tahoma" pitchFamily="-107" charset="-52"/>
              </a:endParaRPr>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defRPr/>
              </a:pPr>
              <a:endParaRPr lang="en-US">
                <a:solidFill>
                  <a:srgbClr val="FFFFFF"/>
                </a:solidFill>
                <a:latin typeface="Tahoma" pitchFamily="-107" charset="-52"/>
              </a:endParaRPr>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defRPr/>
              </a:pPr>
              <a:endParaRPr lang="en-US">
                <a:solidFill>
                  <a:srgbClr val="FFFFFF"/>
                </a:solidFill>
                <a:latin typeface="Tahoma" pitchFamily="-107" charset="-52"/>
              </a:endParaRPr>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defRPr/>
              </a:pPr>
              <a:endParaRPr lang="en-US">
                <a:solidFill>
                  <a:srgbClr val="FFFFFF"/>
                </a:solidFill>
                <a:latin typeface="Tahoma" pitchFamily="-107" charset="-52"/>
              </a:endParaRPr>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defRPr/>
              </a:pPr>
              <a:endParaRPr lang="en-US">
                <a:solidFill>
                  <a:srgbClr val="FFFFFF"/>
                </a:solidFill>
                <a:latin typeface="Tahoma" pitchFamily="-107" charset="-52"/>
              </a:endParaRPr>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defRPr/>
              </a:pPr>
              <a:endParaRPr lang="en-US">
                <a:solidFill>
                  <a:srgbClr val="FFFFFF"/>
                </a:solidFill>
                <a:latin typeface="Tahoma" pitchFamily="-107" charset="-52"/>
              </a:endParaRPr>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p>
              <a:pPr>
                <a:defRPr/>
              </a:pPr>
              <a:endParaRPr lang="en-US">
                <a:solidFill>
                  <a:srgbClr val="FFFFFF"/>
                </a:solidFill>
                <a:latin typeface="Tahoma" pitchFamily="-107" charset="-52"/>
              </a:endParaRPr>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p>
              <a:pPr>
                <a:defRPr/>
              </a:pPr>
              <a:endParaRPr lang="en-US">
                <a:solidFill>
                  <a:srgbClr val="FFFFFF"/>
                </a:solidFill>
                <a:latin typeface="Tahoma" pitchFamily="-107" charset="-52"/>
              </a:endParaRPr>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defRPr/>
              </a:pPr>
              <a:endParaRPr lang="en-US">
                <a:solidFill>
                  <a:srgbClr val="FFFFFF"/>
                </a:solidFill>
                <a:latin typeface="Tahoma" pitchFamily="-107" charset="-52"/>
              </a:endParaRPr>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latin typeface="Tahoma" pitchFamily="-107" charset="-52"/>
                <a:ea typeface="+mn-ea"/>
                <a:cs typeface="+mn-cs"/>
              </a:defRPr>
            </a:lvl1pPr>
          </a:lstStyle>
          <a:p>
            <a:pPr>
              <a:defRPr/>
            </a:pPr>
            <a:endParaRPr lang="en-US"/>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latin typeface="Tahoma" pitchFamily="-107" charset="-52"/>
                <a:ea typeface="+mn-ea"/>
                <a:cs typeface="+mn-cs"/>
              </a:defRPr>
            </a:lvl1pPr>
          </a:lstStyle>
          <a:p>
            <a:pPr>
              <a:defRPr/>
            </a:pPr>
            <a:endParaRPr lang="en-US"/>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defRPr>
            </a:lvl1pPr>
          </a:lstStyle>
          <a:p>
            <a:pPr>
              <a:defRPr/>
            </a:pPr>
            <a:fld id="{6F95C394-480A-254B-915E-BBFB23793034}" type="slidenum">
              <a:rPr lang="en-US"/>
              <a:pPr>
                <a:defRPr/>
              </a:pPr>
              <a:t>‹#›</a:t>
            </a:fld>
            <a:endParaRPr lang="en-US"/>
          </a:p>
        </p:txBody>
      </p:sp>
    </p:spTree>
    <p:extLst>
      <p:ext uri="{BB962C8B-B14F-4D97-AF65-F5344CB8AC3E}">
        <p14:creationId xmlns:p14="http://schemas.microsoft.com/office/powerpoint/2010/main" val="1935621330"/>
      </p:ext>
    </p:extLst>
  </p:cSld>
  <p:clrMap bg1="dk2" tx1="lt1" bg2="dk1" tx2="lt2" accent1="accent1" accent2="accent2" accent3="accent3" accent4="accent4" accent5="accent5" accent6="accent6" hlink="hlink" folHlink="folHlink"/>
  <p:sldLayoutIdLst>
    <p:sldLayoutId id="2147486460" r:id="rId1"/>
    <p:sldLayoutId id="2147486461" r:id="rId2"/>
    <p:sldLayoutId id="2147486462" r:id="rId3"/>
    <p:sldLayoutId id="2147486463" r:id="rId4"/>
    <p:sldLayoutId id="2147486464" r:id="rId5"/>
    <p:sldLayoutId id="2147486465" r:id="rId6"/>
    <p:sldLayoutId id="2147486466" r:id="rId7"/>
    <p:sldLayoutId id="2147486467" r:id="rId8"/>
    <p:sldLayoutId id="2147486468" r:id="rId9"/>
    <p:sldLayoutId id="2147486469" r:id="rId10"/>
    <p:sldLayoutId id="2147486470" r:id="rId11"/>
    <p:sldLayoutId id="2147486471" r:id="rId12"/>
    <p:sldLayoutId id="2147486472"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7"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4102" name="Freeform 6"/>
            <p:cNvSpPr>
              <a:spLocks noEditPoints="1"/>
            </p:cNvSpPr>
            <p:nvPr userDrawn="1"/>
          </p:nvSpPr>
          <p:spPr bwMode="ltGray">
            <a:xfrm>
              <a:off x="4871" y="3508"/>
              <a:ext cx="66" cy="96"/>
            </a:xfrm>
            <a:custGeom>
              <a:avLst/>
              <a:gdLst>
                <a:gd name="T0" fmla="*/ 18 w 66"/>
                <a:gd name="T1" fmla="*/ 96 h 96"/>
                <a:gd name="T2" fmla="*/ 42 w 66"/>
                <a:gd name="T3" fmla="*/ 78 h 96"/>
                <a:gd name="T4" fmla="*/ 60 w 66"/>
                <a:gd name="T5" fmla="*/ 60 h 96"/>
                <a:gd name="T6" fmla="*/ 66 w 66"/>
                <a:gd name="T7" fmla="*/ 36 h 96"/>
                <a:gd name="T8" fmla="*/ 60 w 66"/>
                <a:gd name="T9" fmla="*/ 12 h 96"/>
                <a:gd name="T10" fmla="*/ 36 w 66"/>
                <a:gd name="T11" fmla="*/ 0 h 96"/>
                <a:gd name="T12" fmla="*/ 24 w 66"/>
                <a:gd name="T13" fmla="*/ 6 h 96"/>
                <a:gd name="T14" fmla="*/ 12 w 66"/>
                <a:gd name="T15" fmla="*/ 12 h 96"/>
                <a:gd name="T16" fmla="*/ 0 w 66"/>
                <a:gd name="T17" fmla="*/ 36 h 96"/>
                <a:gd name="T18" fmla="*/ 0 w 66"/>
                <a:gd name="T19" fmla="*/ 60 h 96"/>
                <a:gd name="T20" fmla="*/ 12 w 66"/>
                <a:gd name="T21" fmla="*/ 84 h 96"/>
                <a:gd name="T22" fmla="*/ 18 w 66"/>
                <a:gd name="T23" fmla="*/ 96 h 96"/>
                <a:gd name="T24" fmla="*/ 18 w 66"/>
                <a:gd name="T25" fmla="*/ 96 h 96"/>
                <a:gd name="T26" fmla="*/ 42 w 66"/>
                <a:gd name="T27" fmla="*/ 18 h 96"/>
                <a:gd name="T28" fmla="*/ 54 w 66"/>
                <a:gd name="T29" fmla="*/ 24 h 96"/>
                <a:gd name="T30" fmla="*/ 60 w 66"/>
                <a:gd name="T31" fmla="*/ 36 h 96"/>
                <a:gd name="T32" fmla="*/ 60 w 66"/>
                <a:gd name="T33" fmla="*/ 48 h 96"/>
                <a:gd name="T34" fmla="*/ 54 w 66"/>
                <a:gd name="T35" fmla="*/ 54 h 96"/>
                <a:gd name="T36" fmla="*/ 36 w 66"/>
                <a:gd name="T37" fmla="*/ 72 h 96"/>
                <a:gd name="T38" fmla="*/ 24 w 66"/>
                <a:gd name="T39" fmla="*/ 78 h 96"/>
                <a:gd name="T40" fmla="*/ 24 w 66"/>
                <a:gd name="T41" fmla="*/ 78 h 96"/>
                <a:gd name="T42" fmla="*/ 12 w 66"/>
                <a:gd name="T43" fmla="*/ 48 h 96"/>
                <a:gd name="T44" fmla="*/ 18 w 66"/>
                <a:gd name="T45" fmla="*/ 24 h 96"/>
                <a:gd name="T46" fmla="*/ 30 w 66"/>
                <a:gd name="T47" fmla="*/ 18 h 96"/>
                <a:gd name="T48" fmla="*/ 42 w 66"/>
                <a:gd name="T49" fmla="*/ 18 h 96"/>
                <a:gd name="T50" fmla="*/ 42 w 66"/>
                <a:gd name="T51"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4108" name="Freeform 12"/>
            <p:cNvSpPr>
              <a:spLocks/>
            </p:cNvSpPr>
            <p:nvPr userDrawn="1"/>
          </p:nvSpPr>
          <p:spPr bwMode="ltGray">
            <a:xfrm>
              <a:off x="4007" y="3021"/>
              <a:ext cx="623" cy="156"/>
            </a:xfrm>
            <a:custGeom>
              <a:avLst/>
              <a:gdLst>
                <a:gd name="T0" fmla="*/ 6 w 623"/>
                <a:gd name="T1" fmla="*/ 18 h 156"/>
                <a:gd name="T2" fmla="*/ 162 w 623"/>
                <a:gd name="T3" fmla="*/ 36 h 156"/>
                <a:gd name="T4" fmla="*/ 251 w 623"/>
                <a:gd name="T5" fmla="*/ 36 h 156"/>
                <a:gd name="T6" fmla="*/ 354 w 623"/>
                <a:gd name="T7" fmla="*/ 30 h 156"/>
                <a:gd name="T8" fmla="*/ 473 w 623"/>
                <a:gd name="T9" fmla="*/ 18 h 156"/>
                <a:gd name="T10" fmla="*/ 611 w 623"/>
                <a:gd name="T11" fmla="*/ 0 h 156"/>
                <a:gd name="T12" fmla="*/ 623 w 623"/>
                <a:gd name="T13" fmla="*/ 114 h 156"/>
                <a:gd name="T14" fmla="*/ 497 w 623"/>
                <a:gd name="T15" fmla="*/ 138 h 156"/>
                <a:gd name="T16" fmla="*/ 414 w 623"/>
                <a:gd name="T17" fmla="*/ 150 h 156"/>
                <a:gd name="T18" fmla="*/ 318 w 623"/>
                <a:gd name="T19" fmla="*/ 156 h 156"/>
                <a:gd name="T20" fmla="*/ 215 w 623"/>
                <a:gd name="T21" fmla="*/ 156 h 156"/>
                <a:gd name="T22" fmla="*/ 108 w 623"/>
                <a:gd name="T23" fmla="*/ 150 h 156"/>
                <a:gd name="T24" fmla="*/ 0 w 623"/>
                <a:gd name="T25" fmla="*/ 132 h 156"/>
                <a:gd name="T26" fmla="*/ 6 w 623"/>
                <a:gd name="T27" fmla="*/ 18 h 156"/>
                <a:gd name="T28" fmla="*/ 6 w 623"/>
                <a:gd name="T29" fmla="*/ 1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4109" name="Freeform 13"/>
            <p:cNvSpPr>
              <a:spLocks/>
            </p:cNvSpPr>
            <p:nvPr userDrawn="1"/>
          </p:nvSpPr>
          <p:spPr bwMode="ltGray">
            <a:xfrm>
              <a:off x="4762" y="3591"/>
              <a:ext cx="996" cy="126"/>
            </a:xfrm>
            <a:custGeom>
              <a:avLst/>
              <a:gdLst>
                <a:gd name="T0" fmla="*/ 754 w 993"/>
                <a:gd name="T1" fmla="*/ 6 h 126"/>
                <a:gd name="T2" fmla="*/ 652 w 993"/>
                <a:gd name="T3" fmla="*/ 6 h 126"/>
                <a:gd name="T4" fmla="*/ 563 w 993"/>
                <a:gd name="T5" fmla="*/ 6 h 126"/>
                <a:gd name="T6" fmla="*/ 479 w 993"/>
                <a:gd name="T7" fmla="*/ 6 h 126"/>
                <a:gd name="T8" fmla="*/ 401 w 993"/>
                <a:gd name="T9" fmla="*/ 6 h 126"/>
                <a:gd name="T10" fmla="*/ 335 w 993"/>
                <a:gd name="T11" fmla="*/ 0 h 126"/>
                <a:gd name="T12" fmla="*/ 276 w 993"/>
                <a:gd name="T13" fmla="*/ 0 h 126"/>
                <a:gd name="T14" fmla="*/ 222 w 993"/>
                <a:gd name="T15" fmla="*/ 0 h 126"/>
                <a:gd name="T16" fmla="*/ 180 w 993"/>
                <a:gd name="T17" fmla="*/ 6 h 126"/>
                <a:gd name="T18" fmla="*/ 138 w 993"/>
                <a:gd name="T19" fmla="*/ 6 h 126"/>
                <a:gd name="T20" fmla="*/ 108 w 993"/>
                <a:gd name="T21" fmla="*/ 6 h 126"/>
                <a:gd name="T22" fmla="*/ 54 w 993"/>
                <a:gd name="T23" fmla="*/ 6 h 126"/>
                <a:gd name="T24" fmla="*/ 24 w 993"/>
                <a:gd name="T25" fmla="*/ 12 h 126"/>
                <a:gd name="T26" fmla="*/ 6 w 993"/>
                <a:gd name="T27" fmla="*/ 18 h 126"/>
                <a:gd name="T28" fmla="*/ 0 w 993"/>
                <a:gd name="T29" fmla="*/ 24 h 126"/>
                <a:gd name="T30" fmla="*/ 12 w 993"/>
                <a:gd name="T31" fmla="*/ 42 h 126"/>
                <a:gd name="T32" fmla="*/ 18 w 993"/>
                <a:gd name="T33" fmla="*/ 48 h 126"/>
                <a:gd name="T34" fmla="*/ 30 w 993"/>
                <a:gd name="T35" fmla="*/ 54 h 126"/>
                <a:gd name="T36" fmla="*/ 60 w 993"/>
                <a:gd name="T37" fmla="*/ 60 h 126"/>
                <a:gd name="T38" fmla="*/ 90 w 993"/>
                <a:gd name="T39" fmla="*/ 72 h 126"/>
                <a:gd name="T40" fmla="*/ 144 w 993"/>
                <a:gd name="T41" fmla="*/ 84 h 126"/>
                <a:gd name="T42" fmla="*/ 210 w 993"/>
                <a:gd name="T43" fmla="*/ 90 h 126"/>
                <a:gd name="T44" fmla="*/ 293 w 993"/>
                <a:gd name="T45" fmla="*/ 102 h 126"/>
                <a:gd name="T46" fmla="*/ 389 w 993"/>
                <a:gd name="T47" fmla="*/ 108 h 126"/>
                <a:gd name="T48" fmla="*/ 503 w 993"/>
                <a:gd name="T49" fmla="*/ 120 h 126"/>
                <a:gd name="T50" fmla="*/ 622 w 993"/>
                <a:gd name="T51" fmla="*/ 120 h 126"/>
                <a:gd name="T52" fmla="*/ 754 w 993"/>
                <a:gd name="T53" fmla="*/ 126 h 126"/>
                <a:gd name="T54" fmla="*/ 873 w 993"/>
                <a:gd name="T55" fmla="*/ 126 h 126"/>
                <a:gd name="T56" fmla="*/ 993 w 993"/>
                <a:gd name="T57" fmla="*/ 126 h 126"/>
                <a:gd name="T58" fmla="*/ 993 w 993"/>
                <a:gd name="T59" fmla="*/ 12 h 126"/>
                <a:gd name="T60" fmla="*/ 879 w 993"/>
                <a:gd name="T61" fmla="*/ 12 h 126"/>
                <a:gd name="T62" fmla="*/ 754 w 993"/>
                <a:gd name="T63" fmla="*/ 6 h 126"/>
                <a:gd name="T64" fmla="*/ 754 w 993"/>
                <a:gd name="T65" fmla="*/ 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4110" name="Freeform 14"/>
            <p:cNvSpPr>
              <a:spLocks/>
            </p:cNvSpPr>
            <p:nvPr userDrawn="1"/>
          </p:nvSpPr>
          <p:spPr bwMode="ltGray">
            <a:xfrm>
              <a:off x="4786" y="3645"/>
              <a:ext cx="972" cy="245"/>
            </a:xfrm>
            <a:custGeom>
              <a:avLst/>
              <a:gdLst>
                <a:gd name="T0" fmla="*/ 0 w 969"/>
                <a:gd name="T1" fmla="*/ 0 h 245"/>
                <a:gd name="T2" fmla="*/ 24 w 969"/>
                <a:gd name="T3" fmla="*/ 54 h 245"/>
                <a:gd name="T4" fmla="*/ 66 w 969"/>
                <a:gd name="T5" fmla="*/ 96 h 245"/>
                <a:gd name="T6" fmla="*/ 120 w 969"/>
                <a:gd name="T7" fmla="*/ 137 h 245"/>
                <a:gd name="T8" fmla="*/ 198 w 969"/>
                <a:gd name="T9" fmla="*/ 173 h 245"/>
                <a:gd name="T10" fmla="*/ 293 w 969"/>
                <a:gd name="T11" fmla="*/ 203 h 245"/>
                <a:gd name="T12" fmla="*/ 353 w 969"/>
                <a:gd name="T13" fmla="*/ 215 h 245"/>
                <a:gd name="T14" fmla="*/ 413 w 969"/>
                <a:gd name="T15" fmla="*/ 227 h 245"/>
                <a:gd name="T16" fmla="*/ 479 w 969"/>
                <a:gd name="T17" fmla="*/ 233 h 245"/>
                <a:gd name="T18" fmla="*/ 556 w 969"/>
                <a:gd name="T19" fmla="*/ 239 h 245"/>
                <a:gd name="T20" fmla="*/ 634 w 969"/>
                <a:gd name="T21" fmla="*/ 245 h 245"/>
                <a:gd name="T22" fmla="*/ 724 w 969"/>
                <a:gd name="T23" fmla="*/ 245 h 245"/>
                <a:gd name="T24" fmla="*/ 855 w 969"/>
                <a:gd name="T25" fmla="*/ 245 h 245"/>
                <a:gd name="T26" fmla="*/ 969 w 969"/>
                <a:gd name="T27" fmla="*/ 239 h 245"/>
                <a:gd name="T28" fmla="*/ 969 w 969"/>
                <a:gd name="T29" fmla="*/ 60 h 245"/>
                <a:gd name="T30" fmla="*/ 700 w 969"/>
                <a:gd name="T31" fmla="*/ 60 h 245"/>
                <a:gd name="T32" fmla="*/ 503 w 969"/>
                <a:gd name="T33" fmla="*/ 54 h 245"/>
                <a:gd name="T34" fmla="*/ 317 w 969"/>
                <a:gd name="T35" fmla="*/ 42 h 245"/>
                <a:gd name="T36" fmla="*/ 150 w 969"/>
                <a:gd name="T37" fmla="*/ 24 h 245"/>
                <a:gd name="T38" fmla="*/ 72 w 969"/>
                <a:gd name="T39" fmla="*/ 12 h 245"/>
                <a:gd name="T40" fmla="*/ 0 w 969"/>
                <a:gd name="T41" fmla="*/ 0 h 245"/>
                <a:gd name="T42" fmla="*/ 0 w 969"/>
                <a:gd name="T4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a:noFill/>
            </a:ln>
          </p:spPr>
          <p:txBody>
            <a:bodyPr/>
            <a:lstStyle/>
            <a:p>
              <a:pPr>
                <a:defRPr/>
              </a:pPr>
              <a:endParaRPr lang="en-US">
                <a:solidFill>
                  <a:srgbClr val="FFFFFF"/>
                </a:solidFill>
                <a:cs typeface="+mn-cs"/>
              </a:endParaRPr>
            </a:p>
          </p:txBody>
        </p:sp>
        <p:sp>
          <p:nvSpPr>
            <p:cNvPr id="4111" name="Freeform 15"/>
            <p:cNvSpPr>
              <a:spLocks/>
            </p:cNvSpPr>
            <p:nvPr userDrawn="1"/>
          </p:nvSpPr>
          <p:spPr bwMode="ltGray">
            <a:xfrm>
              <a:off x="4804" y="3591"/>
              <a:ext cx="954" cy="90"/>
            </a:xfrm>
            <a:custGeom>
              <a:avLst/>
              <a:gdLst>
                <a:gd name="T0" fmla="*/ 700 w 951"/>
                <a:gd name="T1" fmla="*/ 0 h 90"/>
                <a:gd name="T2" fmla="*/ 598 w 951"/>
                <a:gd name="T3" fmla="*/ 0 h 90"/>
                <a:gd name="T4" fmla="*/ 515 w 951"/>
                <a:gd name="T5" fmla="*/ 0 h 90"/>
                <a:gd name="T6" fmla="*/ 431 w 951"/>
                <a:gd name="T7" fmla="*/ 0 h 90"/>
                <a:gd name="T8" fmla="*/ 365 w 951"/>
                <a:gd name="T9" fmla="*/ 0 h 90"/>
                <a:gd name="T10" fmla="*/ 299 w 951"/>
                <a:gd name="T11" fmla="*/ 0 h 90"/>
                <a:gd name="T12" fmla="*/ 245 w 951"/>
                <a:gd name="T13" fmla="*/ 0 h 90"/>
                <a:gd name="T14" fmla="*/ 198 w 951"/>
                <a:gd name="T15" fmla="*/ 0 h 90"/>
                <a:gd name="T16" fmla="*/ 162 w 951"/>
                <a:gd name="T17" fmla="*/ 0 h 90"/>
                <a:gd name="T18" fmla="*/ 126 w 951"/>
                <a:gd name="T19" fmla="*/ 6 h 90"/>
                <a:gd name="T20" fmla="*/ 96 w 951"/>
                <a:gd name="T21" fmla="*/ 6 h 90"/>
                <a:gd name="T22" fmla="*/ 54 w 951"/>
                <a:gd name="T23" fmla="*/ 12 h 90"/>
                <a:gd name="T24" fmla="*/ 30 w 951"/>
                <a:gd name="T25" fmla="*/ 12 h 90"/>
                <a:gd name="T26" fmla="*/ 12 w 951"/>
                <a:gd name="T27" fmla="*/ 18 h 90"/>
                <a:gd name="T28" fmla="*/ 6 w 951"/>
                <a:gd name="T29" fmla="*/ 18 h 90"/>
                <a:gd name="T30" fmla="*/ 0 w 951"/>
                <a:gd name="T31" fmla="*/ 24 h 90"/>
                <a:gd name="T32" fmla="*/ 6 w 951"/>
                <a:gd name="T33" fmla="*/ 30 h 90"/>
                <a:gd name="T34" fmla="*/ 24 w 951"/>
                <a:gd name="T35" fmla="*/ 36 h 90"/>
                <a:gd name="T36" fmla="*/ 54 w 951"/>
                <a:gd name="T37" fmla="*/ 42 h 90"/>
                <a:gd name="T38" fmla="*/ 102 w 951"/>
                <a:gd name="T39" fmla="*/ 54 h 90"/>
                <a:gd name="T40" fmla="*/ 168 w 951"/>
                <a:gd name="T41" fmla="*/ 60 h 90"/>
                <a:gd name="T42" fmla="*/ 251 w 951"/>
                <a:gd name="T43" fmla="*/ 66 h 90"/>
                <a:gd name="T44" fmla="*/ 341 w 951"/>
                <a:gd name="T45" fmla="*/ 78 h 90"/>
                <a:gd name="T46" fmla="*/ 449 w 951"/>
                <a:gd name="T47" fmla="*/ 84 h 90"/>
                <a:gd name="T48" fmla="*/ 568 w 951"/>
                <a:gd name="T49" fmla="*/ 84 h 90"/>
                <a:gd name="T50" fmla="*/ 694 w 951"/>
                <a:gd name="T51" fmla="*/ 90 h 90"/>
                <a:gd name="T52" fmla="*/ 825 w 951"/>
                <a:gd name="T53" fmla="*/ 90 h 90"/>
                <a:gd name="T54" fmla="*/ 951 w 951"/>
                <a:gd name="T55" fmla="*/ 90 h 90"/>
                <a:gd name="T56" fmla="*/ 951 w 951"/>
                <a:gd name="T57" fmla="*/ 6 h 90"/>
                <a:gd name="T58" fmla="*/ 831 w 951"/>
                <a:gd name="T59" fmla="*/ 6 h 90"/>
                <a:gd name="T60" fmla="*/ 772 w 951"/>
                <a:gd name="T61" fmla="*/ 6 h 90"/>
                <a:gd name="T62" fmla="*/ 700 w 951"/>
                <a:gd name="T63" fmla="*/ 0 h 90"/>
                <a:gd name="T64" fmla="*/ 700 w 951"/>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a:noFill/>
            </a:ln>
          </p:spPr>
          <p:txBody>
            <a:bodyPr/>
            <a:lstStyle/>
            <a:p>
              <a:pPr>
                <a:defRPr/>
              </a:pPr>
              <a:endParaRPr lang="en-US">
                <a:solidFill>
                  <a:srgbClr val="FFFFFF"/>
                </a:solidFill>
                <a:cs typeface="+mn-cs"/>
              </a:endParaRPr>
            </a:p>
          </p:txBody>
        </p:sp>
        <p:sp>
          <p:nvSpPr>
            <p:cNvPr id="4112" name="Freeform 16"/>
            <p:cNvSpPr>
              <a:spLocks/>
            </p:cNvSpPr>
            <p:nvPr userDrawn="1"/>
          </p:nvSpPr>
          <p:spPr bwMode="ltGray">
            <a:xfrm>
              <a:off x="3059" y="1541"/>
              <a:ext cx="102" cy="155"/>
            </a:xfrm>
            <a:custGeom>
              <a:avLst/>
              <a:gdLst>
                <a:gd name="T0" fmla="*/ 102 w 102"/>
                <a:gd name="T1" fmla="*/ 0 h 155"/>
                <a:gd name="T2" fmla="*/ 0 w 102"/>
                <a:gd name="T3" fmla="*/ 12 h 155"/>
                <a:gd name="T4" fmla="*/ 30 w 102"/>
                <a:gd name="T5" fmla="*/ 72 h 155"/>
                <a:gd name="T6" fmla="*/ 30 w 102"/>
                <a:gd name="T7" fmla="*/ 155 h 155"/>
                <a:gd name="T8" fmla="*/ 72 w 102"/>
                <a:gd name="T9" fmla="*/ 155 h 155"/>
                <a:gd name="T10" fmla="*/ 72 w 102"/>
                <a:gd name="T11" fmla="*/ 66 h 155"/>
                <a:gd name="T12" fmla="*/ 102 w 102"/>
                <a:gd name="T13" fmla="*/ 0 h 155"/>
                <a:gd name="T14" fmla="*/ 102 w 102"/>
                <a:gd name="T15" fmla="*/ 0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4113" name="Freeform 17"/>
            <p:cNvSpPr>
              <a:spLocks noEditPoints="1"/>
            </p:cNvSpPr>
            <p:nvPr userDrawn="1"/>
          </p:nvSpPr>
          <p:spPr bwMode="ltGray">
            <a:xfrm>
              <a:off x="3059" y="1690"/>
              <a:ext cx="90" cy="96"/>
            </a:xfrm>
            <a:custGeom>
              <a:avLst/>
              <a:gdLst>
                <a:gd name="T0" fmla="*/ 48 w 90"/>
                <a:gd name="T1" fmla="*/ 96 h 96"/>
                <a:gd name="T2" fmla="*/ 72 w 90"/>
                <a:gd name="T3" fmla="*/ 72 h 96"/>
                <a:gd name="T4" fmla="*/ 84 w 90"/>
                <a:gd name="T5" fmla="*/ 48 h 96"/>
                <a:gd name="T6" fmla="*/ 90 w 90"/>
                <a:gd name="T7" fmla="*/ 36 h 96"/>
                <a:gd name="T8" fmla="*/ 84 w 90"/>
                <a:gd name="T9" fmla="*/ 24 h 96"/>
                <a:gd name="T10" fmla="*/ 66 w 90"/>
                <a:gd name="T11" fmla="*/ 6 h 96"/>
                <a:gd name="T12" fmla="*/ 42 w 90"/>
                <a:gd name="T13" fmla="*/ 0 h 96"/>
                <a:gd name="T14" fmla="*/ 24 w 90"/>
                <a:gd name="T15" fmla="*/ 0 h 96"/>
                <a:gd name="T16" fmla="*/ 12 w 90"/>
                <a:gd name="T17" fmla="*/ 12 h 96"/>
                <a:gd name="T18" fmla="*/ 6 w 90"/>
                <a:gd name="T19" fmla="*/ 24 h 96"/>
                <a:gd name="T20" fmla="*/ 0 w 90"/>
                <a:gd name="T21" fmla="*/ 36 h 96"/>
                <a:gd name="T22" fmla="*/ 12 w 90"/>
                <a:gd name="T23" fmla="*/ 66 h 96"/>
                <a:gd name="T24" fmla="*/ 30 w 90"/>
                <a:gd name="T25" fmla="*/ 84 h 96"/>
                <a:gd name="T26" fmla="*/ 48 w 90"/>
                <a:gd name="T27" fmla="*/ 96 h 96"/>
                <a:gd name="T28" fmla="*/ 48 w 90"/>
                <a:gd name="T29" fmla="*/ 96 h 96"/>
                <a:gd name="T30" fmla="*/ 48 w 90"/>
                <a:gd name="T31" fmla="*/ 12 h 96"/>
                <a:gd name="T32" fmla="*/ 66 w 90"/>
                <a:gd name="T33" fmla="*/ 18 h 96"/>
                <a:gd name="T34" fmla="*/ 72 w 90"/>
                <a:gd name="T35" fmla="*/ 24 h 96"/>
                <a:gd name="T36" fmla="*/ 72 w 90"/>
                <a:gd name="T37" fmla="*/ 36 h 96"/>
                <a:gd name="T38" fmla="*/ 72 w 90"/>
                <a:gd name="T39" fmla="*/ 48 h 96"/>
                <a:gd name="T40" fmla="*/ 54 w 90"/>
                <a:gd name="T41" fmla="*/ 66 h 96"/>
                <a:gd name="T42" fmla="*/ 48 w 90"/>
                <a:gd name="T43" fmla="*/ 78 h 96"/>
                <a:gd name="T44" fmla="*/ 30 w 90"/>
                <a:gd name="T45" fmla="*/ 66 h 96"/>
                <a:gd name="T46" fmla="*/ 24 w 90"/>
                <a:gd name="T47" fmla="*/ 48 h 96"/>
                <a:gd name="T48" fmla="*/ 18 w 90"/>
                <a:gd name="T49" fmla="*/ 30 h 96"/>
                <a:gd name="T50" fmla="*/ 30 w 90"/>
                <a:gd name="T51" fmla="*/ 12 h 96"/>
                <a:gd name="T52" fmla="*/ 48 w 90"/>
                <a:gd name="T53" fmla="*/ 12 h 96"/>
                <a:gd name="T54" fmla="*/ 48 w 90"/>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4114" name="Freeform 18"/>
            <p:cNvSpPr>
              <a:spLocks noEditPoints="1"/>
            </p:cNvSpPr>
            <p:nvPr userDrawn="1"/>
          </p:nvSpPr>
          <p:spPr bwMode="ltGray">
            <a:xfrm>
              <a:off x="3059" y="1768"/>
              <a:ext cx="90" cy="108"/>
            </a:xfrm>
            <a:custGeom>
              <a:avLst/>
              <a:gdLst>
                <a:gd name="T0" fmla="*/ 0 w 90"/>
                <a:gd name="T1" fmla="*/ 90 h 108"/>
                <a:gd name="T2" fmla="*/ 12 w 90"/>
                <a:gd name="T3" fmla="*/ 102 h 108"/>
                <a:gd name="T4" fmla="*/ 24 w 90"/>
                <a:gd name="T5" fmla="*/ 108 h 108"/>
                <a:gd name="T6" fmla="*/ 54 w 90"/>
                <a:gd name="T7" fmla="*/ 108 h 108"/>
                <a:gd name="T8" fmla="*/ 78 w 90"/>
                <a:gd name="T9" fmla="*/ 96 h 108"/>
                <a:gd name="T10" fmla="*/ 90 w 90"/>
                <a:gd name="T11" fmla="*/ 72 h 108"/>
                <a:gd name="T12" fmla="*/ 84 w 90"/>
                <a:gd name="T13" fmla="*/ 42 h 108"/>
                <a:gd name="T14" fmla="*/ 66 w 90"/>
                <a:gd name="T15" fmla="*/ 24 h 108"/>
                <a:gd name="T16" fmla="*/ 54 w 90"/>
                <a:gd name="T17" fmla="*/ 12 h 108"/>
                <a:gd name="T18" fmla="*/ 48 w 90"/>
                <a:gd name="T19" fmla="*/ 6 h 108"/>
                <a:gd name="T20" fmla="*/ 48 w 90"/>
                <a:gd name="T21" fmla="*/ 6 h 108"/>
                <a:gd name="T22" fmla="*/ 48 w 90"/>
                <a:gd name="T23" fmla="*/ 0 h 108"/>
                <a:gd name="T24" fmla="*/ 24 w 90"/>
                <a:gd name="T25" fmla="*/ 24 h 108"/>
                <a:gd name="T26" fmla="*/ 6 w 90"/>
                <a:gd name="T27" fmla="*/ 48 h 108"/>
                <a:gd name="T28" fmla="*/ 0 w 90"/>
                <a:gd name="T29" fmla="*/ 66 h 108"/>
                <a:gd name="T30" fmla="*/ 0 w 90"/>
                <a:gd name="T31" fmla="*/ 90 h 108"/>
                <a:gd name="T32" fmla="*/ 0 w 90"/>
                <a:gd name="T33" fmla="*/ 90 h 108"/>
                <a:gd name="T34" fmla="*/ 12 w 90"/>
                <a:gd name="T35" fmla="*/ 66 h 108"/>
                <a:gd name="T36" fmla="*/ 18 w 90"/>
                <a:gd name="T37" fmla="*/ 48 h 108"/>
                <a:gd name="T38" fmla="*/ 30 w 90"/>
                <a:gd name="T39" fmla="*/ 36 h 108"/>
                <a:gd name="T40" fmla="*/ 42 w 90"/>
                <a:gd name="T41" fmla="*/ 24 h 108"/>
                <a:gd name="T42" fmla="*/ 48 w 90"/>
                <a:gd name="T43" fmla="*/ 18 h 108"/>
                <a:gd name="T44" fmla="*/ 66 w 90"/>
                <a:gd name="T45" fmla="*/ 30 h 108"/>
                <a:gd name="T46" fmla="*/ 72 w 90"/>
                <a:gd name="T47" fmla="*/ 48 h 108"/>
                <a:gd name="T48" fmla="*/ 78 w 90"/>
                <a:gd name="T49" fmla="*/ 72 h 108"/>
                <a:gd name="T50" fmla="*/ 78 w 90"/>
                <a:gd name="T51" fmla="*/ 84 h 108"/>
                <a:gd name="T52" fmla="*/ 66 w 90"/>
                <a:gd name="T53" fmla="*/ 96 h 108"/>
                <a:gd name="T54" fmla="*/ 42 w 90"/>
                <a:gd name="T55" fmla="*/ 102 h 108"/>
                <a:gd name="T56" fmla="*/ 30 w 90"/>
                <a:gd name="T57" fmla="*/ 96 h 108"/>
                <a:gd name="T58" fmla="*/ 18 w 90"/>
                <a:gd name="T59" fmla="*/ 90 h 108"/>
                <a:gd name="T60" fmla="*/ 12 w 90"/>
                <a:gd name="T61" fmla="*/ 78 h 108"/>
                <a:gd name="T62" fmla="*/ 12 w 90"/>
                <a:gd name="T63" fmla="*/ 66 h 108"/>
                <a:gd name="T64" fmla="*/ 12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4115" name="Freeform 19"/>
            <p:cNvSpPr>
              <a:spLocks/>
            </p:cNvSpPr>
            <p:nvPr userDrawn="1"/>
          </p:nvSpPr>
          <p:spPr bwMode="ltGray">
            <a:xfrm>
              <a:off x="5470" y="1205"/>
              <a:ext cx="102" cy="156"/>
            </a:xfrm>
            <a:custGeom>
              <a:avLst/>
              <a:gdLst>
                <a:gd name="T0" fmla="*/ 102 w 102"/>
                <a:gd name="T1" fmla="*/ 0 h 156"/>
                <a:gd name="T2" fmla="*/ 0 w 102"/>
                <a:gd name="T3" fmla="*/ 6 h 156"/>
                <a:gd name="T4" fmla="*/ 30 w 102"/>
                <a:gd name="T5" fmla="*/ 72 h 156"/>
                <a:gd name="T6" fmla="*/ 30 w 102"/>
                <a:gd name="T7" fmla="*/ 156 h 156"/>
                <a:gd name="T8" fmla="*/ 72 w 102"/>
                <a:gd name="T9" fmla="*/ 156 h 156"/>
                <a:gd name="T10" fmla="*/ 72 w 102"/>
                <a:gd name="T11" fmla="*/ 66 h 156"/>
                <a:gd name="T12" fmla="*/ 102 w 102"/>
                <a:gd name="T13" fmla="*/ 0 h 156"/>
                <a:gd name="T14" fmla="*/ 102 w 102"/>
                <a:gd name="T15" fmla="*/ 0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4116" name="Freeform 20"/>
            <p:cNvSpPr>
              <a:spLocks noEditPoints="1"/>
            </p:cNvSpPr>
            <p:nvPr userDrawn="1"/>
          </p:nvSpPr>
          <p:spPr bwMode="ltGray">
            <a:xfrm>
              <a:off x="5476" y="1349"/>
              <a:ext cx="84" cy="96"/>
            </a:xfrm>
            <a:custGeom>
              <a:avLst/>
              <a:gdLst>
                <a:gd name="T0" fmla="*/ 42 w 84"/>
                <a:gd name="T1" fmla="*/ 96 h 96"/>
                <a:gd name="T2" fmla="*/ 66 w 84"/>
                <a:gd name="T3" fmla="*/ 78 h 96"/>
                <a:gd name="T4" fmla="*/ 84 w 84"/>
                <a:gd name="T5" fmla="*/ 54 h 96"/>
                <a:gd name="T6" fmla="*/ 84 w 84"/>
                <a:gd name="T7" fmla="*/ 30 h 96"/>
                <a:gd name="T8" fmla="*/ 66 w 84"/>
                <a:gd name="T9" fmla="*/ 6 h 96"/>
                <a:gd name="T10" fmla="*/ 42 w 84"/>
                <a:gd name="T11" fmla="*/ 0 h 96"/>
                <a:gd name="T12" fmla="*/ 24 w 84"/>
                <a:gd name="T13" fmla="*/ 6 h 96"/>
                <a:gd name="T14" fmla="*/ 12 w 84"/>
                <a:gd name="T15" fmla="*/ 18 h 96"/>
                <a:gd name="T16" fmla="*/ 6 w 84"/>
                <a:gd name="T17" fmla="*/ 30 h 96"/>
                <a:gd name="T18" fmla="*/ 0 w 84"/>
                <a:gd name="T19" fmla="*/ 42 h 96"/>
                <a:gd name="T20" fmla="*/ 12 w 84"/>
                <a:gd name="T21" fmla="*/ 66 h 96"/>
                <a:gd name="T22" fmla="*/ 30 w 84"/>
                <a:gd name="T23" fmla="*/ 84 h 96"/>
                <a:gd name="T24" fmla="*/ 42 w 84"/>
                <a:gd name="T25" fmla="*/ 96 h 96"/>
                <a:gd name="T26" fmla="*/ 42 w 84"/>
                <a:gd name="T27" fmla="*/ 96 h 96"/>
                <a:gd name="T28" fmla="*/ 48 w 84"/>
                <a:gd name="T29" fmla="*/ 12 h 96"/>
                <a:gd name="T30" fmla="*/ 66 w 84"/>
                <a:gd name="T31" fmla="*/ 18 h 96"/>
                <a:gd name="T32" fmla="*/ 72 w 84"/>
                <a:gd name="T33" fmla="*/ 30 h 96"/>
                <a:gd name="T34" fmla="*/ 72 w 84"/>
                <a:gd name="T35" fmla="*/ 42 h 96"/>
                <a:gd name="T36" fmla="*/ 66 w 84"/>
                <a:gd name="T37" fmla="*/ 54 h 96"/>
                <a:gd name="T38" fmla="*/ 54 w 84"/>
                <a:gd name="T39" fmla="*/ 72 h 96"/>
                <a:gd name="T40" fmla="*/ 42 w 84"/>
                <a:gd name="T41" fmla="*/ 84 h 96"/>
                <a:gd name="T42" fmla="*/ 42 w 84"/>
                <a:gd name="T43" fmla="*/ 84 h 96"/>
                <a:gd name="T44" fmla="*/ 30 w 84"/>
                <a:gd name="T45" fmla="*/ 72 h 96"/>
                <a:gd name="T46" fmla="*/ 18 w 84"/>
                <a:gd name="T47" fmla="*/ 54 h 96"/>
                <a:gd name="T48" fmla="*/ 18 w 84"/>
                <a:gd name="T49" fmla="*/ 30 h 96"/>
                <a:gd name="T50" fmla="*/ 30 w 84"/>
                <a:gd name="T51" fmla="*/ 18 h 96"/>
                <a:gd name="T52" fmla="*/ 48 w 84"/>
                <a:gd name="T53" fmla="*/ 12 h 96"/>
                <a:gd name="T54" fmla="*/ 48 w 84"/>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4117" name="Freeform 21"/>
            <p:cNvSpPr>
              <a:spLocks noEditPoints="1"/>
            </p:cNvSpPr>
            <p:nvPr userDrawn="1"/>
          </p:nvSpPr>
          <p:spPr bwMode="ltGray">
            <a:xfrm>
              <a:off x="5470" y="1433"/>
              <a:ext cx="90" cy="108"/>
            </a:xfrm>
            <a:custGeom>
              <a:avLst/>
              <a:gdLst>
                <a:gd name="T0" fmla="*/ 6 w 90"/>
                <a:gd name="T1" fmla="*/ 90 h 108"/>
                <a:gd name="T2" fmla="*/ 18 w 90"/>
                <a:gd name="T3" fmla="*/ 102 h 108"/>
                <a:gd name="T4" fmla="*/ 30 w 90"/>
                <a:gd name="T5" fmla="*/ 108 h 108"/>
                <a:gd name="T6" fmla="*/ 60 w 90"/>
                <a:gd name="T7" fmla="*/ 108 h 108"/>
                <a:gd name="T8" fmla="*/ 84 w 90"/>
                <a:gd name="T9" fmla="*/ 96 h 108"/>
                <a:gd name="T10" fmla="*/ 90 w 90"/>
                <a:gd name="T11" fmla="*/ 84 h 108"/>
                <a:gd name="T12" fmla="*/ 90 w 90"/>
                <a:gd name="T13" fmla="*/ 66 h 108"/>
                <a:gd name="T14" fmla="*/ 84 w 90"/>
                <a:gd name="T15" fmla="*/ 36 h 108"/>
                <a:gd name="T16" fmla="*/ 72 w 90"/>
                <a:gd name="T17" fmla="*/ 18 h 108"/>
                <a:gd name="T18" fmla="*/ 60 w 90"/>
                <a:gd name="T19" fmla="*/ 6 h 108"/>
                <a:gd name="T20" fmla="*/ 54 w 90"/>
                <a:gd name="T21" fmla="*/ 0 h 108"/>
                <a:gd name="T22" fmla="*/ 54 w 90"/>
                <a:gd name="T23" fmla="*/ 0 h 108"/>
                <a:gd name="T24" fmla="*/ 48 w 90"/>
                <a:gd name="T25" fmla="*/ 0 h 108"/>
                <a:gd name="T26" fmla="*/ 24 w 90"/>
                <a:gd name="T27" fmla="*/ 24 h 108"/>
                <a:gd name="T28" fmla="*/ 12 w 90"/>
                <a:gd name="T29" fmla="*/ 48 h 108"/>
                <a:gd name="T30" fmla="*/ 0 w 90"/>
                <a:gd name="T31" fmla="*/ 66 h 108"/>
                <a:gd name="T32" fmla="*/ 6 w 90"/>
                <a:gd name="T33" fmla="*/ 90 h 108"/>
                <a:gd name="T34" fmla="*/ 6 w 90"/>
                <a:gd name="T35" fmla="*/ 90 h 108"/>
                <a:gd name="T36" fmla="*/ 18 w 90"/>
                <a:gd name="T37" fmla="*/ 66 h 108"/>
                <a:gd name="T38" fmla="*/ 24 w 90"/>
                <a:gd name="T39" fmla="*/ 48 h 108"/>
                <a:gd name="T40" fmla="*/ 36 w 90"/>
                <a:gd name="T41" fmla="*/ 30 h 108"/>
                <a:gd name="T42" fmla="*/ 42 w 90"/>
                <a:gd name="T43" fmla="*/ 18 h 108"/>
                <a:gd name="T44" fmla="*/ 48 w 90"/>
                <a:gd name="T45" fmla="*/ 12 h 108"/>
                <a:gd name="T46" fmla="*/ 78 w 90"/>
                <a:gd name="T47" fmla="*/ 42 h 108"/>
                <a:gd name="T48" fmla="*/ 84 w 90"/>
                <a:gd name="T49" fmla="*/ 66 h 108"/>
                <a:gd name="T50" fmla="*/ 66 w 90"/>
                <a:gd name="T51" fmla="*/ 90 h 108"/>
                <a:gd name="T52" fmla="*/ 54 w 90"/>
                <a:gd name="T53" fmla="*/ 96 h 108"/>
                <a:gd name="T54" fmla="*/ 42 w 90"/>
                <a:gd name="T55" fmla="*/ 96 h 108"/>
                <a:gd name="T56" fmla="*/ 30 w 90"/>
                <a:gd name="T57" fmla="*/ 96 h 108"/>
                <a:gd name="T58" fmla="*/ 24 w 90"/>
                <a:gd name="T59" fmla="*/ 84 h 108"/>
                <a:gd name="T60" fmla="*/ 18 w 90"/>
                <a:gd name="T61" fmla="*/ 78 h 108"/>
                <a:gd name="T62" fmla="*/ 18 w 90"/>
                <a:gd name="T63" fmla="*/ 66 h 108"/>
                <a:gd name="T64" fmla="*/ 18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4118" name="Freeform 22"/>
            <p:cNvSpPr>
              <a:spLocks noEditPoints="1"/>
            </p:cNvSpPr>
            <p:nvPr userDrawn="1"/>
          </p:nvSpPr>
          <p:spPr bwMode="ltGray">
            <a:xfrm>
              <a:off x="5428" y="3525"/>
              <a:ext cx="66" cy="96"/>
            </a:xfrm>
            <a:custGeom>
              <a:avLst/>
              <a:gdLst>
                <a:gd name="T0" fmla="*/ 30 w 66"/>
                <a:gd name="T1" fmla="*/ 96 h 96"/>
                <a:gd name="T2" fmla="*/ 54 w 66"/>
                <a:gd name="T3" fmla="*/ 72 h 96"/>
                <a:gd name="T4" fmla="*/ 66 w 66"/>
                <a:gd name="T5" fmla="*/ 48 h 96"/>
                <a:gd name="T6" fmla="*/ 66 w 66"/>
                <a:gd name="T7" fmla="*/ 24 h 96"/>
                <a:gd name="T8" fmla="*/ 54 w 66"/>
                <a:gd name="T9" fmla="*/ 6 h 96"/>
                <a:gd name="T10" fmla="*/ 30 w 66"/>
                <a:gd name="T11" fmla="*/ 0 h 96"/>
                <a:gd name="T12" fmla="*/ 18 w 66"/>
                <a:gd name="T13" fmla="*/ 0 h 96"/>
                <a:gd name="T14" fmla="*/ 6 w 66"/>
                <a:gd name="T15" fmla="*/ 12 h 96"/>
                <a:gd name="T16" fmla="*/ 0 w 66"/>
                <a:gd name="T17" fmla="*/ 36 h 96"/>
                <a:gd name="T18" fmla="*/ 6 w 66"/>
                <a:gd name="T19" fmla="*/ 60 h 96"/>
                <a:gd name="T20" fmla="*/ 18 w 66"/>
                <a:gd name="T21" fmla="*/ 84 h 96"/>
                <a:gd name="T22" fmla="*/ 30 w 66"/>
                <a:gd name="T23" fmla="*/ 96 h 96"/>
                <a:gd name="T24" fmla="*/ 30 w 66"/>
                <a:gd name="T25" fmla="*/ 96 h 96"/>
                <a:gd name="T26" fmla="*/ 30 w 66"/>
                <a:gd name="T27" fmla="*/ 12 h 96"/>
                <a:gd name="T28" fmla="*/ 48 w 66"/>
                <a:gd name="T29" fmla="*/ 18 h 96"/>
                <a:gd name="T30" fmla="*/ 54 w 66"/>
                <a:gd name="T31" fmla="*/ 24 h 96"/>
                <a:gd name="T32" fmla="*/ 54 w 66"/>
                <a:gd name="T33" fmla="*/ 36 h 96"/>
                <a:gd name="T34" fmla="*/ 48 w 66"/>
                <a:gd name="T35" fmla="*/ 48 h 96"/>
                <a:gd name="T36" fmla="*/ 36 w 66"/>
                <a:gd name="T37" fmla="*/ 66 h 96"/>
                <a:gd name="T38" fmla="*/ 30 w 66"/>
                <a:gd name="T39" fmla="*/ 78 h 96"/>
                <a:gd name="T40" fmla="*/ 18 w 66"/>
                <a:gd name="T41" fmla="*/ 66 h 96"/>
                <a:gd name="T42" fmla="*/ 12 w 66"/>
                <a:gd name="T43" fmla="*/ 48 h 96"/>
                <a:gd name="T44" fmla="*/ 6 w 66"/>
                <a:gd name="T45" fmla="*/ 30 h 96"/>
                <a:gd name="T46" fmla="*/ 18 w 66"/>
                <a:gd name="T47" fmla="*/ 12 h 96"/>
                <a:gd name="T48" fmla="*/ 30 w 66"/>
                <a:gd name="T49" fmla="*/ 12 h 96"/>
                <a:gd name="T50" fmla="*/ 30 w 66"/>
                <a:gd name="T51"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4119" name="Freeform 23"/>
            <p:cNvSpPr>
              <a:spLocks/>
            </p:cNvSpPr>
            <p:nvPr userDrawn="1"/>
          </p:nvSpPr>
          <p:spPr bwMode="ltGray">
            <a:xfrm>
              <a:off x="3017" y="1127"/>
              <a:ext cx="2603" cy="444"/>
            </a:xfrm>
            <a:custGeom>
              <a:avLst/>
              <a:gdLst>
                <a:gd name="T0" fmla="*/ 2577 w 2594"/>
                <a:gd name="T1" fmla="*/ 0 h 444"/>
                <a:gd name="T2" fmla="*/ 2594 w 2594"/>
                <a:gd name="T3" fmla="*/ 72 h 444"/>
                <a:gd name="T4" fmla="*/ 6 w 2594"/>
                <a:gd name="T5" fmla="*/ 444 h 444"/>
                <a:gd name="T6" fmla="*/ 0 w 2594"/>
                <a:gd name="T7" fmla="*/ 396 h 444"/>
                <a:gd name="T8" fmla="*/ 1225 w 2594"/>
                <a:gd name="T9" fmla="*/ 96 h 444"/>
                <a:gd name="T10" fmla="*/ 1351 w 2594"/>
                <a:gd name="T11" fmla="*/ 78 h 444"/>
                <a:gd name="T12" fmla="*/ 2577 w 2594"/>
                <a:gd name="T13" fmla="*/ 0 h 444"/>
                <a:gd name="T14" fmla="*/ 2577 w 2594"/>
                <a:gd name="T15" fmla="*/ 0 h 4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a:noFill/>
            </a:ln>
          </p:spPr>
          <p:txBody>
            <a:bodyPr/>
            <a:lstStyle/>
            <a:p>
              <a:pPr>
                <a:defRPr/>
              </a:pPr>
              <a:endParaRPr lang="en-US">
                <a:solidFill>
                  <a:srgbClr val="FFFFFF"/>
                </a:solidFill>
                <a:cs typeface="+mn-cs"/>
              </a:endParaRPr>
            </a:p>
          </p:txBody>
        </p:sp>
        <p:sp>
          <p:nvSpPr>
            <p:cNvPr id="4120" name="Freeform 24"/>
            <p:cNvSpPr>
              <a:spLocks noEditPoints="1"/>
            </p:cNvSpPr>
            <p:nvPr userDrawn="1"/>
          </p:nvSpPr>
          <p:spPr bwMode="ltGray">
            <a:xfrm>
              <a:off x="2934" y="3773"/>
              <a:ext cx="84" cy="95"/>
            </a:xfrm>
            <a:custGeom>
              <a:avLst/>
              <a:gdLst>
                <a:gd name="T0" fmla="*/ 36 w 84"/>
                <a:gd name="T1" fmla="*/ 95 h 95"/>
                <a:gd name="T2" fmla="*/ 60 w 84"/>
                <a:gd name="T3" fmla="*/ 77 h 95"/>
                <a:gd name="T4" fmla="*/ 78 w 84"/>
                <a:gd name="T5" fmla="*/ 53 h 95"/>
                <a:gd name="T6" fmla="*/ 84 w 84"/>
                <a:gd name="T7" fmla="*/ 42 h 95"/>
                <a:gd name="T8" fmla="*/ 84 w 84"/>
                <a:gd name="T9" fmla="*/ 30 h 95"/>
                <a:gd name="T10" fmla="*/ 72 w 84"/>
                <a:gd name="T11" fmla="*/ 6 h 95"/>
                <a:gd name="T12" fmla="*/ 42 w 84"/>
                <a:gd name="T13" fmla="*/ 0 h 95"/>
                <a:gd name="T14" fmla="*/ 30 w 84"/>
                <a:gd name="T15" fmla="*/ 0 h 95"/>
                <a:gd name="T16" fmla="*/ 12 w 84"/>
                <a:gd name="T17" fmla="*/ 12 h 95"/>
                <a:gd name="T18" fmla="*/ 0 w 84"/>
                <a:gd name="T19" fmla="*/ 24 h 95"/>
                <a:gd name="T20" fmla="*/ 0 w 84"/>
                <a:gd name="T21" fmla="*/ 36 h 95"/>
                <a:gd name="T22" fmla="*/ 6 w 84"/>
                <a:gd name="T23" fmla="*/ 59 h 95"/>
                <a:gd name="T24" fmla="*/ 24 w 84"/>
                <a:gd name="T25" fmla="*/ 83 h 95"/>
                <a:gd name="T26" fmla="*/ 36 w 84"/>
                <a:gd name="T27" fmla="*/ 95 h 95"/>
                <a:gd name="T28" fmla="*/ 36 w 84"/>
                <a:gd name="T29" fmla="*/ 95 h 95"/>
                <a:gd name="T30" fmla="*/ 48 w 84"/>
                <a:gd name="T31" fmla="*/ 12 h 95"/>
                <a:gd name="T32" fmla="*/ 66 w 84"/>
                <a:gd name="T33" fmla="*/ 18 h 95"/>
                <a:gd name="T34" fmla="*/ 72 w 84"/>
                <a:gd name="T35" fmla="*/ 30 h 95"/>
                <a:gd name="T36" fmla="*/ 72 w 84"/>
                <a:gd name="T37" fmla="*/ 42 h 95"/>
                <a:gd name="T38" fmla="*/ 66 w 84"/>
                <a:gd name="T39" fmla="*/ 53 h 95"/>
                <a:gd name="T40" fmla="*/ 48 w 84"/>
                <a:gd name="T41" fmla="*/ 71 h 95"/>
                <a:gd name="T42" fmla="*/ 42 w 84"/>
                <a:gd name="T43" fmla="*/ 77 h 95"/>
                <a:gd name="T44" fmla="*/ 36 w 84"/>
                <a:gd name="T45" fmla="*/ 77 h 95"/>
                <a:gd name="T46" fmla="*/ 24 w 84"/>
                <a:gd name="T47" fmla="*/ 65 h 95"/>
                <a:gd name="T48" fmla="*/ 18 w 84"/>
                <a:gd name="T49" fmla="*/ 48 h 95"/>
                <a:gd name="T50" fmla="*/ 18 w 84"/>
                <a:gd name="T51" fmla="*/ 30 h 95"/>
                <a:gd name="T52" fmla="*/ 30 w 84"/>
                <a:gd name="T53" fmla="*/ 12 h 95"/>
                <a:gd name="T54" fmla="*/ 48 w 84"/>
                <a:gd name="T55" fmla="*/ 12 h 95"/>
                <a:gd name="T56" fmla="*/ 48 w 84"/>
                <a:gd name="T57" fmla="*/ 1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4121" name="Freeform 25"/>
            <p:cNvSpPr>
              <a:spLocks noEditPoints="1"/>
            </p:cNvSpPr>
            <p:nvPr userDrawn="1"/>
          </p:nvSpPr>
          <p:spPr bwMode="ltGray">
            <a:xfrm>
              <a:off x="3779" y="3872"/>
              <a:ext cx="90" cy="108"/>
            </a:xfrm>
            <a:custGeom>
              <a:avLst/>
              <a:gdLst>
                <a:gd name="T0" fmla="*/ 12 w 90"/>
                <a:gd name="T1" fmla="*/ 96 h 108"/>
                <a:gd name="T2" fmla="*/ 24 w 90"/>
                <a:gd name="T3" fmla="*/ 108 h 108"/>
                <a:gd name="T4" fmla="*/ 42 w 90"/>
                <a:gd name="T5" fmla="*/ 108 h 108"/>
                <a:gd name="T6" fmla="*/ 66 w 90"/>
                <a:gd name="T7" fmla="*/ 102 h 108"/>
                <a:gd name="T8" fmla="*/ 84 w 90"/>
                <a:gd name="T9" fmla="*/ 78 h 108"/>
                <a:gd name="T10" fmla="*/ 90 w 90"/>
                <a:gd name="T11" fmla="*/ 66 h 108"/>
                <a:gd name="T12" fmla="*/ 84 w 90"/>
                <a:gd name="T13" fmla="*/ 48 h 108"/>
                <a:gd name="T14" fmla="*/ 66 w 90"/>
                <a:gd name="T15" fmla="*/ 24 h 108"/>
                <a:gd name="T16" fmla="*/ 48 w 90"/>
                <a:gd name="T17" fmla="*/ 12 h 108"/>
                <a:gd name="T18" fmla="*/ 36 w 90"/>
                <a:gd name="T19" fmla="*/ 0 h 108"/>
                <a:gd name="T20" fmla="*/ 30 w 90"/>
                <a:gd name="T21" fmla="*/ 0 h 108"/>
                <a:gd name="T22" fmla="*/ 30 w 90"/>
                <a:gd name="T23" fmla="*/ 0 h 108"/>
                <a:gd name="T24" fmla="*/ 24 w 90"/>
                <a:gd name="T25" fmla="*/ 0 h 108"/>
                <a:gd name="T26" fmla="*/ 12 w 90"/>
                <a:gd name="T27" fmla="*/ 30 h 108"/>
                <a:gd name="T28" fmla="*/ 0 w 90"/>
                <a:gd name="T29" fmla="*/ 54 h 108"/>
                <a:gd name="T30" fmla="*/ 0 w 90"/>
                <a:gd name="T31" fmla="*/ 78 h 108"/>
                <a:gd name="T32" fmla="*/ 12 w 90"/>
                <a:gd name="T33" fmla="*/ 96 h 108"/>
                <a:gd name="T34" fmla="*/ 12 w 90"/>
                <a:gd name="T35" fmla="*/ 96 h 108"/>
                <a:gd name="T36" fmla="*/ 12 w 90"/>
                <a:gd name="T37" fmla="*/ 72 h 108"/>
                <a:gd name="T38" fmla="*/ 18 w 90"/>
                <a:gd name="T39" fmla="*/ 54 h 108"/>
                <a:gd name="T40" fmla="*/ 24 w 90"/>
                <a:gd name="T41" fmla="*/ 36 h 108"/>
                <a:gd name="T42" fmla="*/ 30 w 90"/>
                <a:gd name="T43" fmla="*/ 18 h 108"/>
                <a:gd name="T44" fmla="*/ 30 w 90"/>
                <a:gd name="T45" fmla="*/ 12 h 108"/>
                <a:gd name="T46" fmla="*/ 48 w 90"/>
                <a:gd name="T47" fmla="*/ 24 h 108"/>
                <a:gd name="T48" fmla="*/ 66 w 90"/>
                <a:gd name="T49" fmla="*/ 36 h 108"/>
                <a:gd name="T50" fmla="*/ 78 w 90"/>
                <a:gd name="T51" fmla="*/ 54 h 108"/>
                <a:gd name="T52" fmla="*/ 78 w 90"/>
                <a:gd name="T53" fmla="*/ 72 h 108"/>
                <a:gd name="T54" fmla="*/ 72 w 90"/>
                <a:gd name="T55" fmla="*/ 84 h 108"/>
                <a:gd name="T56" fmla="*/ 48 w 90"/>
                <a:gd name="T57" fmla="*/ 96 h 108"/>
                <a:gd name="T58" fmla="*/ 36 w 90"/>
                <a:gd name="T59" fmla="*/ 96 h 108"/>
                <a:gd name="T60" fmla="*/ 24 w 90"/>
                <a:gd name="T61" fmla="*/ 90 h 108"/>
                <a:gd name="T62" fmla="*/ 18 w 90"/>
                <a:gd name="T63" fmla="*/ 84 h 108"/>
                <a:gd name="T64" fmla="*/ 12 w 90"/>
                <a:gd name="T65" fmla="*/ 72 h 108"/>
                <a:gd name="T66" fmla="*/ 12 w 90"/>
                <a:gd name="T67" fmla="*/ 7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4122" name="Freeform 26"/>
            <p:cNvSpPr>
              <a:spLocks noEditPoints="1"/>
            </p:cNvSpPr>
            <p:nvPr userDrawn="1"/>
          </p:nvSpPr>
          <p:spPr bwMode="ltGray">
            <a:xfrm>
              <a:off x="2400" y="3872"/>
              <a:ext cx="72" cy="90"/>
            </a:xfrm>
            <a:custGeom>
              <a:avLst/>
              <a:gdLst>
                <a:gd name="T0" fmla="*/ 71 w 71"/>
                <a:gd name="T1" fmla="*/ 90 h 90"/>
                <a:gd name="T2" fmla="*/ 71 w 71"/>
                <a:gd name="T3" fmla="*/ 60 h 90"/>
                <a:gd name="T4" fmla="*/ 71 w 71"/>
                <a:gd name="T5" fmla="*/ 36 h 90"/>
                <a:gd name="T6" fmla="*/ 60 w 71"/>
                <a:gd name="T7" fmla="*/ 12 h 90"/>
                <a:gd name="T8" fmla="*/ 36 w 71"/>
                <a:gd name="T9" fmla="*/ 0 h 90"/>
                <a:gd name="T10" fmla="*/ 12 w 71"/>
                <a:gd name="T11" fmla="*/ 12 h 90"/>
                <a:gd name="T12" fmla="*/ 0 w 71"/>
                <a:gd name="T13" fmla="*/ 36 h 90"/>
                <a:gd name="T14" fmla="*/ 6 w 71"/>
                <a:gd name="T15" fmla="*/ 60 h 90"/>
                <a:gd name="T16" fmla="*/ 30 w 71"/>
                <a:gd name="T17" fmla="*/ 78 h 90"/>
                <a:gd name="T18" fmla="*/ 54 w 71"/>
                <a:gd name="T19" fmla="*/ 90 h 90"/>
                <a:gd name="T20" fmla="*/ 71 w 71"/>
                <a:gd name="T21" fmla="*/ 90 h 90"/>
                <a:gd name="T22" fmla="*/ 71 w 71"/>
                <a:gd name="T23" fmla="*/ 90 h 90"/>
                <a:gd name="T24" fmla="*/ 24 w 71"/>
                <a:gd name="T25" fmla="*/ 18 h 90"/>
                <a:gd name="T26" fmla="*/ 42 w 71"/>
                <a:gd name="T27" fmla="*/ 18 h 90"/>
                <a:gd name="T28" fmla="*/ 54 w 71"/>
                <a:gd name="T29" fmla="*/ 18 h 90"/>
                <a:gd name="T30" fmla="*/ 60 w 71"/>
                <a:gd name="T31" fmla="*/ 42 h 90"/>
                <a:gd name="T32" fmla="*/ 60 w 71"/>
                <a:gd name="T33" fmla="*/ 66 h 90"/>
                <a:gd name="T34" fmla="*/ 60 w 71"/>
                <a:gd name="T35" fmla="*/ 72 h 90"/>
                <a:gd name="T36" fmla="*/ 60 w 71"/>
                <a:gd name="T37" fmla="*/ 78 h 90"/>
                <a:gd name="T38" fmla="*/ 42 w 71"/>
                <a:gd name="T39" fmla="*/ 72 h 90"/>
                <a:gd name="T40" fmla="*/ 24 w 71"/>
                <a:gd name="T41" fmla="*/ 66 h 90"/>
                <a:gd name="T42" fmla="*/ 12 w 71"/>
                <a:gd name="T43" fmla="*/ 48 h 90"/>
                <a:gd name="T44" fmla="*/ 12 w 71"/>
                <a:gd name="T45" fmla="*/ 30 h 90"/>
                <a:gd name="T46" fmla="*/ 24 w 71"/>
                <a:gd name="T47" fmla="*/ 18 h 90"/>
                <a:gd name="T48" fmla="*/ 24 w 71"/>
                <a:gd name="T49" fmla="*/ 1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a:noFill/>
            </a:ln>
          </p:spPr>
          <p:txBody>
            <a:bodyPr/>
            <a:lstStyle/>
            <a:p>
              <a:pPr>
                <a:defRPr/>
              </a:pPr>
              <a:endParaRPr lang="en-US">
                <a:solidFill>
                  <a:srgbClr val="FFFFFF"/>
                </a:solidFill>
                <a:cs typeface="+mn-cs"/>
              </a:endParaRPr>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a:noFill/>
            </a:ln>
          </p:spPr>
          <p:txBody>
            <a:bodyPr/>
            <a:lstStyle/>
            <a:p>
              <a:pPr>
                <a:defRPr/>
              </a:pPr>
              <a:endParaRPr lang="en-US">
                <a:solidFill>
                  <a:srgbClr val="FFFFFF"/>
                </a:solidFill>
                <a:cs typeface="+mn-cs"/>
              </a:endParaRPr>
            </a:p>
          </p:txBody>
        </p:sp>
        <p:sp>
          <p:nvSpPr>
            <p:cNvPr id="4126" name="Freeform 30"/>
            <p:cNvSpPr>
              <a:spLocks noEditPoints="1"/>
            </p:cNvSpPr>
            <p:nvPr userDrawn="1"/>
          </p:nvSpPr>
          <p:spPr bwMode="ltGray">
            <a:xfrm>
              <a:off x="3743" y="3788"/>
              <a:ext cx="90" cy="96"/>
            </a:xfrm>
            <a:custGeom>
              <a:avLst/>
              <a:gdLst>
                <a:gd name="T0" fmla="*/ 66 w 90"/>
                <a:gd name="T1" fmla="*/ 96 h 96"/>
                <a:gd name="T2" fmla="*/ 78 w 90"/>
                <a:gd name="T3" fmla="*/ 66 h 96"/>
                <a:gd name="T4" fmla="*/ 90 w 90"/>
                <a:gd name="T5" fmla="*/ 42 h 96"/>
                <a:gd name="T6" fmla="*/ 78 w 90"/>
                <a:gd name="T7" fmla="*/ 18 h 96"/>
                <a:gd name="T8" fmla="*/ 60 w 90"/>
                <a:gd name="T9" fmla="*/ 0 h 96"/>
                <a:gd name="T10" fmla="*/ 30 w 90"/>
                <a:gd name="T11" fmla="*/ 6 h 96"/>
                <a:gd name="T12" fmla="*/ 18 w 90"/>
                <a:gd name="T13" fmla="*/ 18 h 96"/>
                <a:gd name="T14" fmla="*/ 6 w 90"/>
                <a:gd name="T15" fmla="*/ 30 h 96"/>
                <a:gd name="T16" fmla="*/ 0 w 90"/>
                <a:gd name="T17" fmla="*/ 42 h 96"/>
                <a:gd name="T18" fmla="*/ 6 w 90"/>
                <a:gd name="T19" fmla="*/ 60 h 96"/>
                <a:gd name="T20" fmla="*/ 24 w 90"/>
                <a:gd name="T21" fmla="*/ 78 h 96"/>
                <a:gd name="T22" fmla="*/ 48 w 90"/>
                <a:gd name="T23" fmla="*/ 90 h 96"/>
                <a:gd name="T24" fmla="*/ 66 w 90"/>
                <a:gd name="T25" fmla="*/ 96 h 96"/>
                <a:gd name="T26" fmla="*/ 66 w 90"/>
                <a:gd name="T27" fmla="*/ 96 h 96"/>
                <a:gd name="T28" fmla="*/ 42 w 90"/>
                <a:gd name="T29" fmla="*/ 18 h 96"/>
                <a:gd name="T30" fmla="*/ 60 w 90"/>
                <a:gd name="T31" fmla="*/ 18 h 96"/>
                <a:gd name="T32" fmla="*/ 72 w 90"/>
                <a:gd name="T33" fmla="*/ 24 h 96"/>
                <a:gd name="T34" fmla="*/ 72 w 90"/>
                <a:gd name="T35" fmla="*/ 36 h 96"/>
                <a:gd name="T36" fmla="*/ 72 w 90"/>
                <a:gd name="T37" fmla="*/ 48 h 96"/>
                <a:gd name="T38" fmla="*/ 66 w 90"/>
                <a:gd name="T39" fmla="*/ 72 h 96"/>
                <a:gd name="T40" fmla="*/ 60 w 90"/>
                <a:gd name="T41" fmla="*/ 78 h 96"/>
                <a:gd name="T42" fmla="*/ 60 w 90"/>
                <a:gd name="T43" fmla="*/ 84 h 96"/>
                <a:gd name="T44" fmla="*/ 42 w 90"/>
                <a:gd name="T45" fmla="*/ 72 h 96"/>
                <a:gd name="T46" fmla="*/ 30 w 90"/>
                <a:gd name="T47" fmla="*/ 66 h 96"/>
                <a:gd name="T48" fmla="*/ 18 w 90"/>
                <a:gd name="T49" fmla="*/ 42 h 96"/>
                <a:gd name="T50" fmla="*/ 24 w 90"/>
                <a:gd name="T51" fmla="*/ 30 h 96"/>
                <a:gd name="T52" fmla="*/ 42 w 90"/>
                <a:gd name="T53" fmla="*/ 18 h 96"/>
                <a:gd name="T54" fmla="*/ 42 w 90"/>
                <a:gd name="T55"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4127" name="Freeform 31"/>
            <p:cNvSpPr>
              <a:spLocks noEditPoints="1"/>
            </p:cNvSpPr>
            <p:nvPr userDrawn="1"/>
          </p:nvSpPr>
          <p:spPr bwMode="ltGray">
            <a:xfrm>
              <a:off x="5422" y="3603"/>
              <a:ext cx="72" cy="108"/>
            </a:xfrm>
            <a:custGeom>
              <a:avLst/>
              <a:gdLst>
                <a:gd name="T0" fmla="*/ 0 w 72"/>
                <a:gd name="T1" fmla="*/ 90 h 108"/>
                <a:gd name="T2" fmla="*/ 12 w 72"/>
                <a:gd name="T3" fmla="*/ 102 h 108"/>
                <a:gd name="T4" fmla="*/ 24 w 72"/>
                <a:gd name="T5" fmla="*/ 108 h 108"/>
                <a:gd name="T6" fmla="*/ 48 w 72"/>
                <a:gd name="T7" fmla="*/ 108 h 108"/>
                <a:gd name="T8" fmla="*/ 66 w 72"/>
                <a:gd name="T9" fmla="*/ 96 h 108"/>
                <a:gd name="T10" fmla="*/ 72 w 72"/>
                <a:gd name="T11" fmla="*/ 66 h 108"/>
                <a:gd name="T12" fmla="*/ 66 w 72"/>
                <a:gd name="T13" fmla="*/ 42 h 108"/>
                <a:gd name="T14" fmla="*/ 60 w 72"/>
                <a:gd name="T15" fmla="*/ 18 h 108"/>
                <a:gd name="T16" fmla="*/ 48 w 72"/>
                <a:gd name="T17" fmla="*/ 6 h 108"/>
                <a:gd name="T18" fmla="*/ 42 w 72"/>
                <a:gd name="T19" fmla="*/ 0 h 108"/>
                <a:gd name="T20" fmla="*/ 42 w 72"/>
                <a:gd name="T21" fmla="*/ 0 h 108"/>
                <a:gd name="T22" fmla="*/ 36 w 72"/>
                <a:gd name="T23" fmla="*/ 0 h 108"/>
                <a:gd name="T24" fmla="*/ 18 w 72"/>
                <a:gd name="T25" fmla="*/ 24 h 108"/>
                <a:gd name="T26" fmla="*/ 6 w 72"/>
                <a:gd name="T27" fmla="*/ 48 h 108"/>
                <a:gd name="T28" fmla="*/ 0 w 72"/>
                <a:gd name="T29" fmla="*/ 66 h 108"/>
                <a:gd name="T30" fmla="*/ 0 w 72"/>
                <a:gd name="T31" fmla="*/ 90 h 108"/>
                <a:gd name="T32" fmla="*/ 0 w 72"/>
                <a:gd name="T33" fmla="*/ 90 h 108"/>
                <a:gd name="T34" fmla="*/ 12 w 72"/>
                <a:gd name="T35" fmla="*/ 66 h 108"/>
                <a:gd name="T36" fmla="*/ 18 w 72"/>
                <a:gd name="T37" fmla="*/ 48 h 108"/>
                <a:gd name="T38" fmla="*/ 24 w 72"/>
                <a:gd name="T39" fmla="*/ 36 h 108"/>
                <a:gd name="T40" fmla="*/ 30 w 72"/>
                <a:gd name="T41" fmla="*/ 24 h 108"/>
                <a:gd name="T42" fmla="*/ 36 w 72"/>
                <a:gd name="T43" fmla="*/ 18 h 108"/>
                <a:gd name="T44" fmla="*/ 54 w 72"/>
                <a:gd name="T45" fmla="*/ 30 h 108"/>
                <a:gd name="T46" fmla="*/ 60 w 72"/>
                <a:gd name="T47" fmla="*/ 48 h 108"/>
                <a:gd name="T48" fmla="*/ 66 w 72"/>
                <a:gd name="T49" fmla="*/ 72 h 108"/>
                <a:gd name="T50" fmla="*/ 66 w 72"/>
                <a:gd name="T51" fmla="*/ 84 h 108"/>
                <a:gd name="T52" fmla="*/ 54 w 72"/>
                <a:gd name="T53" fmla="*/ 96 h 108"/>
                <a:gd name="T54" fmla="*/ 30 w 72"/>
                <a:gd name="T55" fmla="*/ 102 h 108"/>
                <a:gd name="T56" fmla="*/ 24 w 72"/>
                <a:gd name="T57" fmla="*/ 96 h 108"/>
                <a:gd name="T58" fmla="*/ 12 w 72"/>
                <a:gd name="T59" fmla="*/ 90 h 108"/>
                <a:gd name="T60" fmla="*/ 12 w 72"/>
                <a:gd name="T61" fmla="*/ 78 h 108"/>
                <a:gd name="T62" fmla="*/ 12 w 72"/>
                <a:gd name="T63" fmla="*/ 66 h 108"/>
                <a:gd name="T64" fmla="*/ 12 w 72"/>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a:noFill/>
            </a:ln>
          </p:spPr>
          <p:txBody>
            <a:bodyPr/>
            <a:lstStyle/>
            <a:p>
              <a:pPr>
                <a:defRPr/>
              </a:pPr>
              <a:endParaRPr lang="en-US">
                <a:solidFill>
                  <a:srgbClr val="FFFFFF"/>
                </a:solidFill>
                <a:cs typeface="+mn-cs"/>
              </a:endParaRPr>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4131" name="Freeform 35"/>
            <p:cNvSpPr>
              <a:spLocks/>
            </p:cNvSpPr>
            <p:nvPr userDrawn="1"/>
          </p:nvSpPr>
          <p:spPr bwMode="ltGray">
            <a:xfrm>
              <a:off x="4306" y="1529"/>
              <a:ext cx="252" cy="1576"/>
            </a:xfrm>
            <a:custGeom>
              <a:avLst/>
              <a:gdLst>
                <a:gd name="T0" fmla="*/ 252 w 252"/>
                <a:gd name="T1" fmla="*/ 1576 h 1576"/>
                <a:gd name="T2" fmla="*/ 12 w 252"/>
                <a:gd name="T3" fmla="*/ 84 h 1576"/>
                <a:gd name="T4" fmla="*/ 12 w 252"/>
                <a:gd name="T5" fmla="*/ 60 h 1576"/>
                <a:gd name="T6" fmla="*/ 0 w 252"/>
                <a:gd name="T7" fmla="*/ 12 h 1576"/>
                <a:gd name="T8" fmla="*/ 72 w 252"/>
                <a:gd name="T9" fmla="*/ 0 h 1576"/>
                <a:gd name="T10" fmla="*/ 72 w 252"/>
                <a:gd name="T11" fmla="*/ 0 h 1576"/>
                <a:gd name="T12" fmla="*/ 78 w 252"/>
                <a:gd name="T13" fmla="*/ 48 h 1576"/>
                <a:gd name="T14" fmla="*/ 88 w 252"/>
                <a:gd name="T15" fmla="*/ 66 h 15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a:noFill/>
            </a:ln>
          </p:spPr>
          <p:txBody>
            <a:bodyPr/>
            <a:lstStyle/>
            <a:p>
              <a:pPr>
                <a:defRPr/>
              </a:pPr>
              <a:endParaRPr lang="en-US">
                <a:solidFill>
                  <a:srgbClr val="FFFFFF"/>
                </a:solidFill>
                <a:cs typeface="+mn-cs"/>
              </a:endParaRPr>
            </a:p>
          </p:txBody>
        </p:sp>
        <p:sp>
          <p:nvSpPr>
            <p:cNvPr id="4132" name="Freeform 36"/>
            <p:cNvSpPr>
              <a:spLocks/>
            </p:cNvSpPr>
            <p:nvPr userDrawn="1"/>
          </p:nvSpPr>
          <p:spPr bwMode="ltGray">
            <a:xfrm>
              <a:off x="4169" y="1421"/>
              <a:ext cx="317" cy="138"/>
            </a:xfrm>
            <a:custGeom>
              <a:avLst/>
              <a:gdLst>
                <a:gd name="T0" fmla="*/ 161 w 316"/>
                <a:gd name="T1" fmla="*/ 0 h 138"/>
                <a:gd name="T2" fmla="*/ 227 w 316"/>
                <a:gd name="T3" fmla="*/ 6 h 138"/>
                <a:gd name="T4" fmla="*/ 275 w 316"/>
                <a:gd name="T5" fmla="*/ 36 h 138"/>
                <a:gd name="T6" fmla="*/ 304 w 316"/>
                <a:gd name="T7" fmla="*/ 78 h 138"/>
                <a:gd name="T8" fmla="*/ 316 w 316"/>
                <a:gd name="T9" fmla="*/ 138 h 138"/>
                <a:gd name="T10" fmla="*/ 0 w 316"/>
                <a:gd name="T11" fmla="*/ 138 h 138"/>
                <a:gd name="T12" fmla="*/ 11 w 316"/>
                <a:gd name="T13" fmla="*/ 78 h 138"/>
                <a:gd name="T14" fmla="*/ 47 w 316"/>
                <a:gd name="T15" fmla="*/ 36 h 138"/>
                <a:gd name="T16" fmla="*/ 95 w 316"/>
                <a:gd name="T17" fmla="*/ 6 h 138"/>
                <a:gd name="T18" fmla="*/ 161 w 316"/>
                <a:gd name="T19" fmla="*/ 0 h 138"/>
                <a:gd name="T20" fmla="*/ 161 w 316"/>
                <a:gd name="T2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a:noFill/>
            </a:ln>
          </p:spPr>
          <p:txBody>
            <a:bodyPr/>
            <a:lstStyle/>
            <a:p>
              <a:pPr>
                <a:defRPr/>
              </a:pPr>
              <a:endParaRPr lang="en-US">
                <a:solidFill>
                  <a:srgbClr val="FFFFFF"/>
                </a:solidFill>
                <a:cs typeface="+mn-cs"/>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a:noFill/>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a:noFill/>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eaLnBrk="1" hangingPunct="1">
              <a:defRPr sz="1200">
                <a:ea typeface="ＭＳ Ｐゴシック" charset="0"/>
                <a:cs typeface="+mn-cs"/>
              </a:defRPr>
            </a:lvl1pPr>
          </a:lstStyle>
          <a:p>
            <a:pPr>
              <a:defRPr/>
            </a:pPr>
            <a:endParaRPr lang="en-US">
              <a:solidFill>
                <a:srgbClr val="FFFFFF"/>
              </a:solidFill>
            </a:endParaRPr>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ctr" eaLnBrk="1" hangingPunct="1">
              <a:defRPr sz="1200">
                <a:ea typeface="ＭＳ Ｐゴシック" charset="0"/>
                <a:cs typeface="+mn-cs"/>
              </a:defRPr>
            </a:lvl1pPr>
          </a:lstStyle>
          <a:p>
            <a:pPr>
              <a:defRPr/>
            </a:pPr>
            <a:endParaRPr lang="en-US">
              <a:solidFill>
                <a:srgbClr val="FFFFFF"/>
              </a:solidFill>
            </a:endParaRPr>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r" eaLnBrk="1" hangingPunct="1">
              <a:defRPr sz="1200"/>
            </a:lvl1pPr>
          </a:lstStyle>
          <a:p>
            <a:pPr>
              <a:defRPr/>
            </a:pPr>
            <a:fld id="{A1C65573-0C24-C545-9CB3-16C2FB67FFF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85475096"/>
      </p:ext>
    </p:extLst>
  </p:cSld>
  <p:clrMap bg1="dk2" tx1="lt1" bg2="dk1" tx2="lt2" accent1="accent1" accent2="accent2" accent3="accent3" accent4="accent4" accent5="accent5" accent6="accent6" hlink="hlink" folHlink="folHlink"/>
  <p:sldLayoutIdLst>
    <p:sldLayoutId id="2147486474" r:id="rId1"/>
    <p:sldLayoutId id="2147486475" r:id="rId2"/>
    <p:sldLayoutId id="2147486476" r:id="rId3"/>
    <p:sldLayoutId id="2147486477" r:id="rId4"/>
    <p:sldLayoutId id="2147486478" r:id="rId5"/>
    <p:sldLayoutId id="2147486479" r:id="rId6"/>
    <p:sldLayoutId id="2147486480" r:id="rId7"/>
    <p:sldLayoutId id="2147486481" r:id="rId8"/>
    <p:sldLayoutId id="2147486482" r:id="rId9"/>
    <p:sldLayoutId id="2147486483" r:id="rId10"/>
    <p:sldLayoutId id="2147486484" r:id="rId11"/>
    <p:sldLayoutId id="2147486485" r:id="rId12"/>
    <p:sldLayoutId id="2147486486"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131074"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ahoma" pitchFamily="-107" charset="-52"/>
                <a:ea typeface="+mn-ea"/>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ahoma" pitchFamily="-107" charset="-52"/>
                <a:ea typeface="+mn-ea"/>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vl1pPr>
          </a:lstStyle>
          <a:p>
            <a:endParaRPr lang="en-US" altLang="en-US"/>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vl1pPr>
          </a:lstStyle>
          <a:p>
            <a:endParaRPr lang="en-US" altLang="en-US"/>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vl1pPr>
          </a:lstStyle>
          <a:p>
            <a:fld id="{5200EA5A-4AD8-4B75-92DC-D282DF64F982}" type="slidenum">
              <a:rPr lang="en-US" altLang="en-US"/>
              <a:pPr/>
              <a:t>‹#›</a:t>
            </a:fld>
            <a:endParaRPr lang="en-US" altLang="en-US"/>
          </a:p>
        </p:txBody>
      </p:sp>
    </p:spTree>
    <p:extLst>
      <p:ext uri="{BB962C8B-B14F-4D97-AF65-F5344CB8AC3E}">
        <p14:creationId xmlns:p14="http://schemas.microsoft.com/office/powerpoint/2010/main" val="2166700391"/>
      </p:ext>
    </p:extLst>
  </p:cSld>
  <p:clrMap bg1="dk2" tx1="lt1" bg2="dk1" tx2="lt2" accent1="accent1" accent2="accent2" accent3="accent3" accent4="accent4" accent5="accent5" accent6="accent6" hlink="hlink" folHlink="folHlink"/>
  <p:sldLayoutIdLst>
    <p:sldLayoutId id="2147486488" r:id="rId1"/>
    <p:sldLayoutId id="2147486489" r:id="rId2"/>
    <p:sldLayoutId id="2147486490" r:id="rId3"/>
    <p:sldLayoutId id="2147486491" r:id="rId4"/>
    <p:sldLayoutId id="2147486492" r:id="rId5"/>
    <p:sldLayoutId id="2147486493" r:id="rId6"/>
    <p:sldLayoutId id="2147486494" r:id="rId7"/>
    <p:sldLayoutId id="2147486495" r:id="rId8"/>
    <p:sldLayoutId id="2147486496" r:id="rId9"/>
    <p:sldLayoutId id="2147486497" r:id="rId10"/>
    <p:sldLayoutId id="2147486498" r:id="rId11"/>
    <p:sldLayoutId id="2147486499" r:id="rId12"/>
    <p:sldLayoutId id="2147486500"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2" name="Freeform 6"/>
            <p:cNvSpPr>
              <a:spLocks noEditPoints="1"/>
            </p:cNvSpPr>
            <p:nvPr userDrawn="1"/>
          </p:nvSpPr>
          <p:spPr bwMode="ltGray">
            <a:xfrm>
              <a:off x="4871" y="3508"/>
              <a:ext cx="66" cy="96"/>
            </a:xfrm>
            <a:custGeom>
              <a:avLst/>
              <a:gdLst>
                <a:gd name="T0" fmla="*/ 18 w 66"/>
                <a:gd name="T1" fmla="*/ 96 h 96"/>
                <a:gd name="T2" fmla="*/ 42 w 66"/>
                <a:gd name="T3" fmla="*/ 78 h 96"/>
                <a:gd name="T4" fmla="*/ 60 w 66"/>
                <a:gd name="T5" fmla="*/ 60 h 96"/>
                <a:gd name="T6" fmla="*/ 66 w 66"/>
                <a:gd name="T7" fmla="*/ 36 h 96"/>
                <a:gd name="T8" fmla="*/ 60 w 66"/>
                <a:gd name="T9" fmla="*/ 12 h 96"/>
                <a:gd name="T10" fmla="*/ 36 w 66"/>
                <a:gd name="T11" fmla="*/ 0 h 96"/>
                <a:gd name="T12" fmla="*/ 24 w 66"/>
                <a:gd name="T13" fmla="*/ 6 h 96"/>
                <a:gd name="T14" fmla="*/ 12 w 66"/>
                <a:gd name="T15" fmla="*/ 12 h 96"/>
                <a:gd name="T16" fmla="*/ 0 w 66"/>
                <a:gd name="T17" fmla="*/ 36 h 96"/>
                <a:gd name="T18" fmla="*/ 0 w 66"/>
                <a:gd name="T19" fmla="*/ 60 h 96"/>
                <a:gd name="T20" fmla="*/ 12 w 66"/>
                <a:gd name="T21" fmla="*/ 84 h 96"/>
                <a:gd name="T22" fmla="*/ 18 w 66"/>
                <a:gd name="T23" fmla="*/ 96 h 96"/>
                <a:gd name="T24" fmla="*/ 18 w 66"/>
                <a:gd name="T25" fmla="*/ 96 h 96"/>
                <a:gd name="T26" fmla="*/ 42 w 66"/>
                <a:gd name="T27" fmla="*/ 18 h 96"/>
                <a:gd name="T28" fmla="*/ 54 w 66"/>
                <a:gd name="T29" fmla="*/ 24 h 96"/>
                <a:gd name="T30" fmla="*/ 60 w 66"/>
                <a:gd name="T31" fmla="*/ 36 h 96"/>
                <a:gd name="T32" fmla="*/ 60 w 66"/>
                <a:gd name="T33" fmla="*/ 48 h 96"/>
                <a:gd name="T34" fmla="*/ 54 w 66"/>
                <a:gd name="T35" fmla="*/ 54 h 96"/>
                <a:gd name="T36" fmla="*/ 36 w 66"/>
                <a:gd name="T37" fmla="*/ 72 h 96"/>
                <a:gd name="T38" fmla="*/ 24 w 66"/>
                <a:gd name="T39" fmla="*/ 78 h 96"/>
                <a:gd name="T40" fmla="*/ 24 w 66"/>
                <a:gd name="T41" fmla="*/ 78 h 96"/>
                <a:gd name="T42" fmla="*/ 12 w 66"/>
                <a:gd name="T43" fmla="*/ 48 h 96"/>
                <a:gd name="T44" fmla="*/ 18 w 66"/>
                <a:gd name="T45" fmla="*/ 24 h 96"/>
                <a:gd name="T46" fmla="*/ 30 w 66"/>
                <a:gd name="T47" fmla="*/ 18 h 96"/>
                <a:gd name="T48" fmla="*/ 42 w 66"/>
                <a:gd name="T49" fmla="*/ 18 h 96"/>
                <a:gd name="T50" fmla="*/ 42 w 66"/>
                <a:gd name="T51"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latin typeface="Tahoma" charset="0"/>
                <a:ea typeface="ＭＳ Ｐゴシック" charset="0"/>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8" name="Freeform 12"/>
            <p:cNvSpPr>
              <a:spLocks/>
            </p:cNvSpPr>
            <p:nvPr userDrawn="1"/>
          </p:nvSpPr>
          <p:spPr bwMode="ltGray">
            <a:xfrm>
              <a:off x="4007" y="3021"/>
              <a:ext cx="623" cy="156"/>
            </a:xfrm>
            <a:custGeom>
              <a:avLst/>
              <a:gdLst>
                <a:gd name="T0" fmla="*/ 6 w 623"/>
                <a:gd name="T1" fmla="*/ 18 h 156"/>
                <a:gd name="T2" fmla="*/ 162 w 623"/>
                <a:gd name="T3" fmla="*/ 36 h 156"/>
                <a:gd name="T4" fmla="*/ 251 w 623"/>
                <a:gd name="T5" fmla="*/ 36 h 156"/>
                <a:gd name="T6" fmla="*/ 354 w 623"/>
                <a:gd name="T7" fmla="*/ 30 h 156"/>
                <a:gd name="T8" fmla="*/ 473 w 623"/>
                <a:gd name="T9" fmla="*/ 18 h 156"/>
                <a:gd name="T10" fmla="*/ 611 w 623"/>
                <a:gd name="T11" fmla="*/ 0 h 156"/>
                <a:gd name="T12" fmla="*/ 623 w 623"/>
                <a:gd name="T13" fmla="*/ 114 h 156"/>
                <a:gd name="T14" fmla="*/ 497 w 623"/>
                <a:gd name="T15" fmla="*/ 138 h 156"/>
                <a:gd name="T16" fmla="*/ 414 w 623"/>
                <a:gd name="T17" fmla="*/ 150 h 156"/>
                <a:gd name="T18" fmla="*/ 318 w 623"/>
                <a:gd name="T19" fmla="*/ 156 h 156"/>
                <a:gd name="T20" fmla="*/ 215 w 623"/>
                <a:gd name="T21" fmla="*/ 156 h 156"/>
                <a:gd name="T22" fmla="*/ 108 w 623"/>
                <a:gd name="T23" fmla="*/ 150 h 156"/>
                <a:gd name="T24" fmla="*/ 0 w 623"/>
                <a:gd name="T25" fmla="*/ 132 h 156"/>
                <a:gd name="T26" fmla="*/ 6 w 623"/>
                <a:gd name="T27" fmla="*/ 18 h 156"/>
                <a:gd name="T28" fmla="*/ 6 w 623"/>
                <a:gd name="T29" fmla="*/ 1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latin typeface="Tahoma" charset="0"/>
                <a:ea typeface="ＭＳ Ｐゴシック" charset="0"/>
              </a:endParaRPr>
            </a:p>
          </p:txBody>
        </p:sp>
        <p:sp>
          <p:nvSpPr>
            <p:cNvPr id="4109" name="Freeform 13"/>
            <p:cNvSpPr>
              <a:spLocks/>
            </p:cNvSpPr>
            <p:nvPr userDrawn="1"/>
          </p:nvSpPr>
          <p:spPr bwMode="ltGray">
            <a:xfrm>
              <a:off x="4762" y="3591"/>
              <a:ext cx="996" cy="126"/>
            </a:xfrm>
            <a:custGeom>
              <a:avLst/>
              <a:gdLst>
                <a:gd name="T0" fmla="*/ 754 w 993"/>
                <a:gd name="T1" fmla="*/ 6 h 126"/>
                <a:gd name="T2" fmla="*/ 652 w 993"/>
                <a:gd name="T3" fmla="*/ 6 h 126"/>
                <a:gd name="T4" fmla="*/ 563 w 993"/>
                <a:gd name="T5" fmla="*/ 6 h 126"/>
                <a:gd name="T6" fmla="*/ 479 w 993"/>
                <a:gd name="T7" fmla="*/ 6 h 126"/>
                <a:gd name="T8" fmla="*/ 401 w 993"/>
                <a:gd name="T9" fmla="*/ 6 h 126"/>
                <a:gd name="T10" fmla="*/ 335 w 993"/>
                <a:gd name="T11" fmla="*/ 0 h 126"/>
                <a:gd name="T12" fmla="*/ 276 w 993"/>
                <a:gd name="T13" fmla="*/ 0 h 126"/>
                <a:gd name="T14" fmla="*/ 222 w 993"/>
                <a:gd name="T15" fmla="*/ 0 h 126"/>
                <a:gd name="T16" fmla="*/ 180 w 993"/>
                <a:gd name="T17" fmla="*/ 6 h 126"/>
                <a:gd name="T18" fmla="*/ 138 w 993"/>
                <a:gd name="T19" fmla="*/ 6 h 126"/>
                <a:gd name="T20" fmla="*/ 108 w 993"/>
                <a:gd name="T21" fmla="*/ 6 h 126"/>
                <a:gd name="T22" fmla="*/ 54 w 993"/>
                <a:gd name="T23" fmla="*/ 6 h 126"/>
                <a:gd name="T24" fmla="*/ 24 w 993"/>
                <a:gd name="T25" fmla="*/ 12 h 126"/>
                <a:gd name="T26" fmla="*/ 6 w 993"/>
                <a:gd name="T27" fmla="*/ 18 h 126"/>
                <a:gd name="T28" fmla="*/ 0 w 993"/>
                <a:gd name="T29" fmla="*/ 24 h 126"/>
                <a:gd name="T30" fmla="*/ 12 w 993"/>
                <a:gd name="T31" fmla="*/ 42 h 126"/>
                <a:gd name="T32" fmla="*/ 18 w 993"/>
                <a:gd name="T33" fmla="*/ 48 h 126"/>
                <a:gd name="T34" fmla="*/ 30 w 993"/>
                <a:gd name="T35" fmla="*/ 54 h 126"/>
                <a:gd name="T36" fmla="*/ 60 w 993"/>
                <a:gd name="T37" fmla="*/ 60 h 126"/>
                <a:gd name="T38" fmla="*/ 90 w 993"/>
                <a:gd name="T39" fmla="*/ 72 h 126"/>
                <a:gd name="T40" fmla="*/ 144 w 993"/>
                <a:gd name="T41" fmla="*/ 84 h 126"/>
                <a:gd name="T42" fmla="*/ 210 w 993"/>
                <a:gd name="T43" fmla="*/ 90 h 126"/>
                <a:gd name="T44" fmla="*/ 293 w 993"/>
                <a:gd name="T45" fmla="*/ 102 h 126"/>
                <a:gd name="T46" fmla="*/ 389 w 993"/>
                <a:gd name="T47" fmla="*/ 108 h 126"/>
                <a:gd name="T48" fmla="*/ 503 w 993"/>
                <a:gd name="T49" fmla="*/ 120 h 126"/>
                <a:gd name="T50" fmla="*/ 622 w 993"/>
                <a:gd name="T51" fmla="*/ 120 h 126"/>
                <a:gd name="T52" fmla="*/ 754 w 993"/>
                <a:gd name="T53" fmla="*/ 126 h 126"/>
                <a:gd name="T54" fmla="*/ 873 w 993"/>
                <a:gd name="T55" fmla="*/ 126 h 126"/>
                <a:gd name="T56" fmla="*/ 993 w 993"/>
                <a:gd name="T57" fmla="*/ 126 h 126"/>
                <a:gd name="T58" fmla="*/ 993 w 993"/>
                <a:gd name="T59" fmla="*/ 12 h 126"/>
                <a:gd name="T60" fmla="*/ 879 w 993"/>
                <a:gd name="T61" fmla="*/ 12 h 126"/>
                <a:gd name="T62" fmla="*/ 754 w 993"/>
                <a:gd name="T63" fmla="*/ 6 h 126"/>
                <a:gd name="T64" fmla="*/ 754 w 993"/>
                <a:gd name="T65" fmla="*/ 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latin typeface="Tahoma" charset="0"/>
                <a:ea typeface="ＭＳ Ｐゴシック" charset="0"/>
              </a:endParaRPr>
            </a:p>
          </p:txBody>
        </p:sp>
        <p:sp>
          <p:nvSpPr>
            <p:cNvPr id="4110" name="Freeform 14"/>
            <p:cNvSpPr>
              <a:spLocks/>
            </p:cNvSpPr>
            <p:nvPr userDrawn="1"/>
          </p:nvSpPr>
          <p:spPr bwMode="ltGray">
            <a:xfrm>
              <a:off x="4786" y="3645"/>
              <a:ext cx="972" cy="245"/>
            </a:xfrm>
            <a:custGeom>
              <a:avLst/>
              <a:gdLst>
                <a:gd name="T0" fmla="*/ 0 w 969"/>
                <a:gd name="T1" fmla="*/ 0 h 245"/>
                <a:gd name="T2" fmla="*/ 24 w 969"/>
                <a:gd name="T3" fmla="*/ 54 h 245"/>
                <a:gd name="T4" fmla="*/ 66 w 969"/>
                <a:gd name="T5" fmla="*/ 96 h 245"/>
                <a:gd name="T6" fmla="*/ 120 w 969"/>
                <a:gd name="T7" fmla="*/ 137 h 245"/>
                <a:gd name="T8" fmla="*/ 198 w 969"/>
                <a:gd name="T9" fmla="*/ 173 h 245"/>
                <a:gd name="T10" fmla="*/ 293 w 969"/>
                <a:gd name="T11" fmla="*/ 203 h 245"/>
                <a:gd name="T12" fmla="*/ 353 w 969"/>
                <a:gd name="T13" fmla="*/ 215 h 245"/>
                <a:gd name="T14" fmla="*/ 413 w 969"/>
                <a:gd name="T15" fmla="*/ 227 h 245"/>
                <a:gd name="T16" fmla="*/ 479 w 969"/>
                <a:gd name="T17" fmla="*/ 233 h 245"/>
                <a:gd name="T18" fmla="*/ 556 w 969"/>
                <a:gd name="T19" fmla="*/ 239 h 245"/>
                <a:gd name="T20" fmla="*/ 634 w 969"/>
                <a:gd name="T21" fmla="*/ 245 h 245"/>
                <a:gd name="T22" fmla="*/ 724 w 969"/>
                <a:gd name="T23" fmla="*/ 245 h 245"/>
                <a:gd name="T24" fmla="*/ 855 w 969"/>
                <a:gd name="T25" fmla="*/ 245 h 245"/>
                <a:gd name="T26" fmla="*/ 969 w 969"/>
                <a:gd name="T27" fmla="*/ 239 h 245"/>
                <a:gd name="T28" fmla="*/ 969 w 969"/>
                <a:gd name="T29" fmla="*/ 60 h 245"/>
                <a:gd name="T30" fmla="*/ 700 w 969"/>
                <a:gd name="T31" fmla="*/ 60 h 245"/>
                <a:gd name="T32" fmla="*/ 503 w 969"/>
                <a:gd name="T33" fmla="*/ 54 h 245"/>
                <a:gd name="T34" fmla="*/ 317 w 969"/>
                <a:gd name="T35" fmla="*/ 42 h 245"/>
                <a:gd name="T36" fmla="*/ 150 w 969"/>
                <a:gd name="T37" fmla="*/ 24 h 245"/>
                <a:gd name="T38" fmla="*/ 72 w 969"/>
                <a:gd name="T39" fmla="*/ 12 h 245"/>
                <a:gd name="T40" fmla="*/ 0 w 969"/>
                <a:gd name="T41" fmla="*/ 0 h 245"/>
                <a:gd name="T42" fmla="*/ 0 w 969"/>
                <a:gd name="T4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a:noFill/>
            </a:ln>
          </p:spPr>
          <p:txBody>
            <a:bodyPr/>
            <a:lstStyle/>
            <a:p>
              <a:pPr>
                <a:defRPr/>
              </a:pPr>
              <a:endParaRPr lang="en-US" sz="1800">
                <a:latin typeface="Tahoma" charset="0"/>
                <a:ea typeface="ＭＳ Ｐゴシック" charset="0"/>
              </a:endParaRPr>
            </a:p>
          </p:txBody>
        </p:sp>
        <p:sp>
          <p:nvSpPr>
            <p:cNvPr id="4111" name="Freeform 15"/>
            <p:cNvSpPr>
              <a:spLocks/>
            </p:cNvSpPr>
            <p:nvPr userDrawn="1"/>
          </p:nvSpPr>
          <p:spPr bwMode="ltGray">
            <a:xfrm>
              <a:off x="4804" y="3591"/>
              <a:ext cx="954" cy="90"/>
            </a:xfrm>
            <a:custGeom>
              <a:avLst/>
              <a:gdLst>
                <a:gd name="T0" fmla="*/ 700 w 951"/>
                <a:gd name="T1" fmla="*/ 0 h 90"/>
                <a:gd name="T2" fmla="*/ 598 w 951"/>
                <a:gd name="T3" fmla="*/ 0 h 90"/>
                <a:gd name="T4" fmla="*/ 515 w 951"/>
                <a:gd name="T5" fmla="*/ 0 h 90"/>
                <a:gd name="T6" fmla="*/ 431 w 951"/>
                <a:gd name="T7" fmla="*/ 0 h 90"/>
                <a:gd name="T8" fmla="*/ 365 w 951"/>
                <a:gd name="T9" fmla="*/ 0 h 90"/>
                <a:gd name="T10" fmla="*/ 299 w 951"/>
                <a:gd name="T11" fmla="*/ 0 h 90"/>
                <a:gd name="T12" fmla="*/ 245 w 951"/>
                <a:gd name="T13" fmla="*/ 0 h 90"/>
                <a:gd name="T14" fmla="*/ 198 w 951"/>
                <a:gd name="T15" fmla="*/ 0 h 90"/>
                <a:gd name="T16" fmla="*/ 162 w 951"/>
                <a:gd name="T17" fmla="*/ 0 h 90"/>
                <a:gd name="T18" fmla="*/ 126 w 951"/>
                <a:gd name="T19" fmla="*/ 6 h 90"/>
                <a:gd name="T20" fmla="*/ 96 w 951"/>
                <a:gd name="T21" fmla="*/ 6 h 90"/>
                <a:gd name="T22" fmla="*/ 54 w 951"/>
                <a:gd name="T23" fmla="*/ 12 h 90"/>
                <a:gd name="T24" fmla="*/ 30 w 951"/>
                <a:gd name="T25" fmla="*/ 12 h 90"/>
                <a:gd name="T26" fmla="*/ 12 w 951"/>
                <a:gd name="T27" fmla="*/ 18 h 90"/>
                <a:gd name="T28" fmla="*/ 6 w 951"/>
                <a:gd name="T29" fmla="*/ 18 h 90"/>
                <a:gd name="T30" fmla="*/ 0 w 951"/>
                <a:gd name="T31" fmla="*/ 24 h 90"/>
                <a:gd name="T32" fmla="*/ 6 w 951"/>
                <a:gd name="T33" fmla="*/ 30 h 90"/>
                <a:gd name="T34" fmla="*/ 24 w 951"/>
                <a:gd name="T35" fmla="*/ 36 h 90"/>
                <a:gd name="T36" fmla="*/ 54 w 951"/>
                <a:gd name="T37" fmla="*/ 42 h 90"/>
                <a:gd name="T38" fmla="*/ 102 w 951"/>
                <a:gd name="T39" fmla="*/ 54 h 90"/>
                <a:gd name="T40" fmla="*/ 168 w 951"/>
                <a:gd name="T41" fmla="*/ 60 h 90"/>
                <a:gd name="T42" fmla="*/ 251 w 951"/>
                <a:gd name="T43" fmla="*/ 66 h 90"/>
                <a:gd name="T44" fmla="*/ 341 w 951"/>
                <a:gd name="T45" fmla="*/ 78 h 90"/>
                <a:gd name="T46" fmla="*/ 449 w 951"/>
                <a:gd name="T47" fmla="*/ 84 h 90"/>
                <a:gd name="T48" fmla="*/ 568 w 951"/>
                <a:gd name="T49" fmla="*/ 84 h 90"/>
                <a:gd name="T50" fmla="*/ 694 w 951"/>
                <a:gd name="T51" fmla="*/ 90 h 90"/>
                <a:gd name="T52" fmla="*/ 825 w 951"/>
                <a:gd name="T53" fmla="*/ 90 h 90"/>
                <a:gd name="T54" fmla="*/ 951 w 951"/>
                <a:gd name="T55" fmla="*/ 90 h 90"/>
                <a:gd name="T56" fmla="*/ 951 w 951"/>
                <a:gd name="T57" fmla="*/ 6 h 90"/>
                <a:gd name="T58" fmla="*/ 831 w 951"/>
                <a:gd name="T59" fmla="*/ 6 h 90"/>
                <a:gd name="T60" fmla="*/ 772 w 951"/>
                <a:gd name="T61" fmla="*/ 6 h 90"/>
                <a:gd name="T62" fmla="*/ 700 w 951"/>
                <a:gd name="T63" fmla="*/ 0 h 90"/>
                <a:gd name="T64" fmla="*/ 700 w 951"/>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a:noFill/>
            </a:ln>
          </p:spPr>
          <p:txBody>
            <a:bodyPr/>
            <a:lstStyle/>
            <a:p>
              <a:pPr>
                <a:defRPr/>
              </a:pPr>
              <a:endParaRPr lang="en-US" sz="1800">
                <a:latin typeface="Tahoma" charset="0"/>
                <a:ea typeface="ＭＳ Ｐゴシック" charset="0"/>
              </a:endParaRPr>
            </a:p>
          </p:txBody>
        </p:sp>
        <p:sp>
          <p:nvSpPr>
            <p:cNvPr id="4112" name="Freeform 16"/>
            <p:cNvSpPr>
              <a:spLocks/>
            </p:cNvSpPr>
            <p:nvPr userDrawn="1"/>
          </p:nvSpPr>
          <p:spPr bwMode="ltGray">
            <a:xfrm>
              <a:off x="3059" y="1541"/>
              <a:ext cx="102" cy="155"/>
            </a:xfrm>
            <a:custGeom>
              <a:avLst/>
              <a:gdLst>
                <a:gd name="T0" fmla="*/ 102 w 102"/>
                <a:gd name="T1" fmla="*/ 0 h 155"/>
                <a:gd name="T2" fmla="*/ 0 w 102"/>
                <a:gd name="T3" fmla="*/ 12 h 155"/>
                <a:gd name="T4" fmla="*/ 30 w 102"/>
                <a:gd name="T5" fmla="*/ 72 h 155"/>
                <a:gd name="T6" fmla="*/ 30 w 102"/>
                <a:gd name="T7" fmla="*/ 155 h 155"/>
                <a:gd name="T8" fmla="*/ 72 w 102"/>
                <a:gd name="T9" fmla="*/ 155 h 155"/>
                <a:gd name="T10" fmla="*/ 72 w 102"/>
                <a:gd name="T11" fmla="*/ 66 h 155"/>
                <a:gd name="T12" fmla="*/ 102 w 102"/>
                <a:gd name="T13" fmla="*/ 0 h 155"/>
                <a:gd name="T14" fmla="*/ 102 w 102"/>
                <a:gd name="T15" fmla="*/ 0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latin typeface="Tahoma" charset="0"/>
                <a:ea typeface="ＭＳ Ｐゴシック" charset="0"/>
              </a:endParaRPr>
            </a:p>
          </p:txBody>
        </p:sp>
        <p:sp>
          <p:nvSpPr>
            <p:cNvPr id="4113" name="Freeform 17"/>
            <p:cNvSpPr>
              <a:spLocks noEditPoints="1"/>
            </p:cNvSpPr>
            <p:nvPr userDrawn="1"/>
          </p:nvSpPr>
          <p:spPr bwMode="ltGray">
            <a:xfrm>
              <a:off x="3059" y="1690"/>
              <a:ext cx="90" cy="96"/>
            </a:xfrm>
            <a:custGeom>
              <a:avLst/>
              <a:gdLst>
                <a:gd name="T0" fmla="*/ 48 w 90"/>
                <a:gd name="T1" fmla="*/ 96 h 96"/>
                <a:gd name="T2" fmla="*/ 72 w 90"/>
                <a:gd name="T3" fmla="*/ 72 h 96"/>
                <a:gd name="T4" fmla="*/ 84 w 90"/>
                <a:gd name="T5" fmla="*/ 48 h 96"/>
                <a:gd name="T6" fmla="*/ 90 w 90"/>
                <a:gd name="T7" fmla="*/ 36 h 96"/>
                <a:gd name="T8" fmla="*/ 84 w 90"/>
                <a:gd name="T9" fmla="*/ 24 h 96"/>
                <a:gd name="T10" fmla="*/ 66 w 90"/>
                <a:gd name="T11" fmla="*/ 6 h 96"/>
                <a:gd name="T12" fmla="*/ 42 w 90"/>
                <a:gd name="T13" fmla="*/ 0 h 96"/>
                <a:gd name="T14" fmla="*/ 24 w 90"/>
                <a:gd name="T15" fmla="*/ 0 h 96"/>
                <a:gd name="T16" fmla="*/ 12 w 90"/>
                <a:gd name="T17" fmla="*/ 12 h 96"/>
                <a:gd name="T18" fmla="*/ 6 w 90"/>
                <a:gd name="T19" fmla="*/ 24 h 96"/>
                <a:gd name="T20" fmla="*/ 0 w 90"/>
                <a:gd name="T21" fmla="*/ 36 h 96"/>
                <a:gd name="T22" fmla="*/ 12 w 90"/>
                <a:gd name="T23" fmla="*/ 66 h 96"/>
                <a:gd name="T24" fmla="*/ 30 w 90"/>
                <a:gd name="T25" fmla="*/ 84 h 96"/>
                <a:gd name="T26" fmla="*/ 48 w 90"/>
                <a:gd name="T27" fmla="*/ 96 h 96"/>
                <a:gd name="T28" fmla="*/ 48 w 90"/>
                <a:gd name="T29" fmla="*/ 96 h 96"/>
                <a:gd name="T30" fmla="*/ 48 w 90"/>
                <a:gd name="T31" fmla="*/ 12 h 96"/>
                <a:gd name="T32" fmla="*/ 66 w 90"/>
                <a:gd name="T33" fmla="*/ 18 h 96"/>
                <a:gd name="T34" fmla="*/ 72 w 90"/>
                <a:gd name="T35" fmla="*/ 24 h 96"/>
                <a:gd name="T36" fmla="*/ 72 w 90"/>
                <a:gd name="T37" fmla="*/ 36 h 96"/>
                <a:gd name="T38" fmla="*/ 72 w 90"/>
                <a:gd name="T39" fmla="*/ 48 h 96"/>
                <a:gd name="T40" fmla="*/ 54 w 90"/>
                <a:gd name="T41" fmla="*/ 66 h 96"/>
                <a:gd name="T42" fmla="*/ 48 w 90"/>
                <a:gd name="T43" fmla="*/ 78 h 96"/>
                <a:gd name="T44" fmla="*/ 30 w 90"/>
                <a:gd name="T45" fmla="*/ 66 h 96"/>
                <a:gd name="T46" fmla="*/ 24 w 90"/>
                <a:gd name="T47" fmla="*/ 48 h 96"/>
                <a:gd name="T48" fmla="*/ 18 w 90"/>
                <a:gd name="T49" fmla="*/ 30 h 96"/>
                <a:gd name="T50" fmla="*/ 30 w 90"/>
                <a:gd name="T51" fmla="*/ 12 h 96"/>
                <a:gd name="T52" fmla="*/ 48 w 90"/>
                <a:gd name="T53" fmla="*/ 12 h 96"/>
                <a:gd name="T54" fmla="*/ 48 w 90"/>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latin typeface="Tahoma" charset="0"/>
                <a:ea typeface="ＭＳ Ｐゴシック" charset="0"/>
              </a:endParaRPr>
            </a:p>
          </p:txBody>
        </p:sp>
        <p:sp>
          <p:nvSpPr>
            <p:cNvPr id="4114" name="Freeform 18"/>
            <p:cNvSpPr>
              <a:spLocks noEditPoints="1"/>
            </p:cNvSpPr>
            <p:nvPr userDrawn="1"/>
          </p:nvSpPr>
          <p:spPr bwMode="ltGray">
            <a:xfrm>
              <a:off x="3059" y="1768"/>
              <a:ext cx="90" cy="108"/>
            </a:xfrm>
            <a:custGeom>
              <a:avLst/>
              <a:gdLst>
                <a:gd name="T0" fmla="*/ 0 w 90"/>
                <a:gd name="T1" fmla="*/ 90 h 108"/>
                <a:gd name="T2" fmla="*/ 12 w 90"/>
                <a:gd name="T3" fmla="*/ 102 h 108"/>
                <a:gd name="T4" fmla="*/ 24 w 90"/>
                <a:gd name="T5" fmla="*/ 108 h 108"/>
                <a:gd name="T6" fmla="*/ 54 w 90"/>
                <a:gd name="T7" fmla="*/ 108 h 108"/>
                <a:gd name="T8" fmla="*/ 78 w 90"/>
                <a:gd name="T9" fmla="*/ 96 h 108"/>
                <a:gd name="T10" fmla="*/ 90 w 90"/>
                <a:gd name="T11" fmla="*/ 72 h 108"/>
                <a:gd name="T12" fmla="*/ 84 w 90"/>
                <a:gd name="T13" fmla="*/ 42 h 108"/>
                <a:gd name="T14" fmla="*/ 66 w 90"/>
                <a:gd name="T15" fmla="*/ 24 h 108"/>
                <a:gd name="T16" fmla="*/ 54 w 90"/>
                <a:gd name="T17" fmla="*/ 12 h 108"/>
                <a:gd name="T18" fmla="*/ 48 w 90"/>
                <a:gd name="T19" fmla="*/ 6 h 108"/>
                <a:gd name="T20" fmla="*/ 48 w 90"/>
                <a:gd name="T21" fmla="*/ 6 h 108"/>
                <a:gd name="T22" fmla="*/ 48 w 90"/>
                <a:gd name="T23" fmla="*/ 0 h 108"/>
                <a:gd name="T24" fmla="*/ 24 w 90"/>
                <a:gd name="T25" fmla="*/ 24 h 108"/>
                <a:gd name="T26" fmla="*/ 6 w 90"/>
                <a:gd name="T27" fmla="*/ 48 h 108"/>
                <a:gd name="T28" fmla="*/ 0 w 90"/>
                <a:gd name="T29" fmla="*/ 66 h 108"/>
                <a:gd name="T30" fmla="*/ 0 w 90"/>
                <a:gd name="T31" fmla="*/ 90 h 108"/>
                <a:gd name="T32" fmla="*/ 0 w 90"/>
                <a:gd name="T33" fmla="*/ 90 h 108"/>
                <a:gd name="T34" fmla="*/ 12 w 90"/>
                <a:gd name="T35" fmla="*/ 66 h 108"/>
                <a:gd name="T36" fmla="*/ 18 w 90"/>
                <a:gd name="T37" fmla="*/ 48 h 108"/>
                <a:gd name="T38" fmla="*/ 30 w 90"/>
                <a:gd name="T39" fmla="*/ 36 h 108"/>
                <a:gd name="T40" fmla="*/ 42 w 90"/>
                <a:gd name="T41" fmla="*/ 24 h 108"/>
                <a:gd name="T42" fmla="*/ 48 w 90"/>
                <a:gd name="T43" fmla="*/ 18 h 108"/>
                <a:gd name="T44" fmla="*/ 66 w 90"/>
                <a:gd name="T45" fmla="*/ 30 h 108"/>
                <a:gd name="T46" fmla="*/ 72 w 90"/>
                <a:gd name="T47" fmla="*/ 48 h 108"/>
                <a:gd name="T48" fmla="*/ 78 w 90"/>
                <a:gd name="T49" fmla="*/ 72 h 108"/>
                <a:gd name="T50" fmla="*/ 78 w 90"/>
                <a:gd name="T51" fmla="*/ 84 h 108"/>
                <a:gd name="T52" fmla="*/ 66 w 90"/>
                <a:gd name="T53" fmla="*/ 96 h 108"/>
                <a:gd name="T54" fmla="*/ 42 w 90"/>
                <a:gd name="T55" fmla="*/ 102 h 108"/>
                <a:gd name="T56" fmla="*/ 30 w 90"/>
                <a:gd name="T57" fmla="*/ 96 h 108"/>
                <a:gd name="T58" fmla="*/ 18 w 90"/>
                <a:gd name="T59" fmla="*/ 90 h 108"/>
                <a:gd name="T60" fmla="*/ 12 w 90"/>
                <a:gd name="T61" fmla="*/ 78 h 108"/>
                <a:gd name="T62" fmla="*/ 12 w 90"/>
                <a:gd name="T63" fmla="*/ 66 h 108"/>
                <a:gd name="T64" fmla="*/ 12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latin typeface="Tahoma" charset="0"/>
                <a:ea typeface="ＭＳ Ｐゴシック" charset="0"/>
              </a:endParaRPr>
            </a:p>
          </p:txBody>
        </p:sp>
        <p:sp>
          <p:nvSpPr>
            <p:cNvPr id="4115" name="Freeform 19"/>
            <p:cNvSpPr>
              <a:spLocks/>
            </p:cNvSpPr>
            <p:nvPr userDrawn="1"/>
          </p:nvSpPr>
          <p:spPr bwMode="ltGray">
            <a:xfrm>
              <a:off x="5470" y="1205"/>
              <a:ext cx="102" cy="156"/>
            </a:xfrm>
            <a:custGeom>
              <a:avLst/>
              <a:gdLst>
                <a:gd name="T0" fmla="*/ 102 w 102"/>
                <a:gd name="T1" fmla="*/ 0 h 156"/>
                <a:gd name="T2" fmla="*/ 0 w 102"/>
                <a:gd name="T3" fmla="*/ 6 h 156"/>
                <a:gd name="T4" fmla="*/ 30 w 102"/>
                <a:gd name="T5" fmla="*/ 72 h 156"/>
                <a:gd name="T6" fmla="*/ 30 w 102"/>
                <a:gd name="T7" fmla="*/ 156 h 156"/>
                <a:gd name="T8" fmla="*/ 72 w 102"/>
                <a:gd name="T9" fmla="*/ 156 h 156"/>
                <a:gd name="T10" fmla="*/ 72 w 102"/>
                <a:gd name="T11" fmla="*/ 66 h 156"/>
                <a:gd name="T12" fmla="*/ 102 w 102"/>
                <a:gd name="T13" fmla="*/ 0 h 156"/>
                <a:gd name="T14" fmla="*/ 102 w 102"/>
                <a:gd name="T15" fmla="*/ 0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latin typeface="Tahoma" charset="0"/>
                <a:ea typeface="ＭＳ Ｐゴシック" charset="0"/>
              </a:endParaRPr>
            </a:p>
          </p:txBody>
        </p:sp>
        <p:sp>
          <p:nvSpPr>
            <p:cNvPr id="4116" name="Freeform 20"/>
            <p:cNvSpPr>
              <a:spLocks noEditPoints="1"/>
            </p:cNvSpPr>
            <p:nvPr userDrawn="1"/>
          </p:nvSpPr>
          <p:spPr bwMode="ltGray">
            <a:xfrm>
              <a:off x="5476" y="1349"/>
              <a:ext cx="84" cy="96"/>
            </a:xfrm>
            <a:custGeom>
              <a:avLst/>
              <a:gdLst>
                <a:gd name="T0" fmla="*/ 42 w 84"/>
                <a:gd name="T1" fmla="*/ 96 h 96"/>
                <a:gd name="T2" fmla="*/ 66 w 84"/>
                <a:gd name="T3" fmla="*/ 78 h 96"/>
                <a:gd name="T4" fmla="*/ 84 w 84"/>
                <a:gd name="T5" fmla="*/ 54 h 96"/>
                <a:gd name="T6" fmla="*/ 84 w 84"/>
                <a:gd name="T7" fmla="*/ 30 h 96"/>
                <a:gd name="T8" fmla="*/ 66 w 84"/>
                <a:gd name="T9" fmla="*/ 6 h 96"/>
                <a:gd name="T10" fmla="*/ 42 w 84"/>
                <a:gd name="T11" fmla="*/ 0 h 96"/>
                <a:gd name="T12" fmla="*/ 24 w 84"/>
                <a:gd name="T13" fmla="*/ 6 h 96"/>
                <a:gd name="T14" fmla="*/ 12 w 84"/>
                <a:gd name="T15" fmla="*/ 18 h 96"/>
                <a:gd name="T16" fmla="*/ 6 w 84"/>
                <a:gd name="T17" fmla="*/ 30 h 96"/>
                <a:gd name="T18" fmla="*/ 0 w 84"/>
                <a:gd name="T19" fmla="*/ 42 h 96"/>
                <a:gd name="T20" fmla="*/ 12 w 84"/>
                <a:gd name="T21" fmla="*/ 66 h 96"/>
                <a:gd name="T22" fmla="*/ 30 w 84"/>
                <a:gd name="T23" fmla="*/ 84 h 96"/>
                <a:gd name="T24" fmla="*/ 42 w 84"/>
                <a:gd name="T25" fmla="*/ 96 h 96"/>
                <a:gd name="T26" fmla="*/ 42 w 84"/>
                <a:gd name="T27" fmla="*/ 96 h 96"/>
                <a:gd name="T28" fmla="*/ 48 w 84"/>
                <a:gd name="T29" fmla="*/ 12 h 96"/>
                <a:gd name="T30" fmla="*/ 66 w 84"/>
                <a:gd name="T31" fmla="*/ 18 h 96"/>
                <a:gd name="T32" fmla="*/ 72 w 84"/>
                <a:gd name="T33" fmla="*/ 30 h 96"/>
                <a:gd name="T34" fmla="*/ 72 w 84"/>
                <a:gd name="T35" fmla="*/ 42 h 96"/>
                <a:gd name="T36" fmla="*/ 66 w 84"/>
                <a:gd name="T37" fmla="*/ 54 h 96"/>
                <a:gd name="T38" fmla="*/ 54 w 84"/>
                <a:gd name="T39" fmla="*/ 72 h 96"/>
                <a:gd name="T40" fmla="*/ 42 w 84"/>
                <a:gd name="T41" fmla="*/ 84 h 96"/>
                <a:gd name="T42" fmla="*/ 42 w 84"/>
                <a:gd name="T43" fmla="*/ 84 h 96"/>
                <a:gd name="T44" fmla="*/ 30 w 84"/>
                <a:gd name="T45" fmla="*/ 72 h 96"/>
                <a:gd name="T46" fmla="*/ 18 w 84"/>
                <a:gd name="T47" fmla="*/ 54 h 96"/>
                <a:gd name="T48" fmla="*/ 18 w 84"/>
                <a:gd name="T49" fmla="*/ 30 h 96"/>
                <a:gd name="T50" fmla="*/ 30 w 84"/>
                <a:gd name="T51" fmla="*/ 18 h 96"/>
                <a:gd name="T52" fmla="*/ 48 w 84"/>
                <a:gd name="T53" fmla="*/ 12 h 96"/>
                <a:gd name="T54" fmla="*/ 48 w 84"/>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latin typeface="Tahoma" charset="0"/>
                <a:ea typeface="ＭＳ Ｐゴシック" charset="0"/>
              </a:endParaRPr>
            </a:p>
          </p:txBody>
        </p:sp>
        <p:sp>
          <p:nvSpPr>
            <p:cNvPr id="4117" name="Freeform 21"/>
            <p:cNvSpPr>
              <a:spLocks noEditPoints="1"/>
            </p:cNvSpPr>
            <p:nvPr userDrawn="1"/>
          </p:nvSpPr>
          <p:spPr bwMode="ltGray">
            <a:xfrm>
              <a:off x="5470" y="1433"/>
              <a:ext cx="90" cy="108"/>
            </a:xfrm>
            <a:custGeom>
              <a:avLst/>
              <a:gdLst>
                <a:gd name="T0" fmla="*/ 6 w 90"/>
                <a:gd name="T1" fmla="*/ 90 h 108"/>
                <a:gd name="T2" fmla="*/ 18 w 90"/>
                <a:gd name="T3" fmla="*/ 102 h 108"/>
                <a:gd name="T4" fmla="*/ 30 w 90"/>
                <a:gd name="T5" fmla="*/ 108 h 108"/>
                <a:gd name="T6" fmla="*/ 60 w 90"/>
                <a:gd name="T7" fmla="*/ 108 h 108"/>
                <a:gd name="T8" fmla="*/ 84 w 90"/>
                <a:gd name="T9" fmla="*/ 96 h 108"/>
                <a:gd name="T10" fmla="*/ 90 w 90"/>
                <a:gd name="T11" fmla="*/ 84 h 108"/>
                <a:gd name="T12" fmla="*/ 90 w 90"/>
                <a:gd name="T13" fmla="*/ 66 h 108"/>
                <a:gd name="T14" fmla="*/ 84 w 90"/>
                <a:gd name="T15" fmla="*/ 36 h 108"/>
                <a:gd name="T16" fmla="*/ 72 w 90"/>
                <a:gd name="T17" fmla="*/ 18 h 108"/>
                <a:gd name="T18" fmla="*/ 60 w 90"/>
                <a:gd name="T19" fmla="*/ 6 h 108"/>
                <a:gd name="T20" fmla="*/ 54 w 90"/>
                <a:gd name="T21" fmla="*/ 0 h 108"/>
                <a:gd name="T22" fmla="*/ 54 w 90"/>
                <a:gd name="T23" fmla="*/ 0 h 108"/>
                <a:gd name="T24" fmla="*/ 48 w 90"/>
                <a:gd name="T25" fmla="*/ 0 h 108"/>
                <a:gd name="T26" fmla="*/ 24 w 90"/>
                <a:gd name="T27" fmla="*/ 24 h 108"/>
                <a:gd name="T28" fmla="*/ 12 w 90"/>
                <a:gd name="T29" fmla="*/ 48 h 108"/>
                <a:gd name="T30" fmla="*/ 0 w 90"/>
                <a:gd name="T31" fmla="*/ 66 h 108"/>
                <a:gd name="T32" fmla="*/ 6 w 90"/>
                <a:gd name="T33" fmla="*/ 90 h 108"/>
                <a:gd name="T34" fmla="*/ 6 w 90"/>
                <a:gd name="T35" fmla="*/ 90 h 108"/>
                <a:gd name="T36" fmla="*/ 18 w 90"/>
                <a:gd name="T37" fmla="*/ 66 h 108"/>
                <a:gd name="T38" fmla="*/ 24 w 90"/>
                <a:gd name="T39" fmla="*/ 48 h 108"/>
                <a:gd name="T40" fmla="*/ 36 w 90"/>
                <a:gd name="T41" fmla="*/ 30 h 108"/>
                <a:gd name="T42" fmla="*/ 42 w 90"/>
                <a:gd name="T43" fmla="*/ 18 h 108"/>
                <a:gd name="T44" fmla="*/ 48 w 90"/>
                <a:gd name="T45" fmla="*/ 12 h 108"/>
                <a:gd name="T46" fmla="*/ 78 w 90"/>
                <a:gd name="T47" fmla="*/ 42 h 108"/>
                <a:gd name="T48" fmla="*/ 84 w 90"/>
                <a:gd name="T49" fmla="*/ 66 h 108"/>
                <a:gd name="T50" fmla="*/ 66 w 90"/>
                <a:gd name="T51" fmla="*/ 90 h 108"/>
                <a:gd name="T52" fmla="*/ 54 w 90"/>
                <a:gd name="T53" fmla="*/ 96 h 108"/>
                <a:gd name="T54" fmla="*/ 42 w 90"/>
                <a:gd name="T55" fmla="*/ 96 h 108"/>
                <a:gd name="T56" fmla="*/ 30 w 90"/>
                <a:gd name="T57" fmla="*/ 96 h 108"/>
                <a:gd name="T58" fmla="*/ 24 w 90"/>
                <a:gd name="T59" fmla="*/ 84 h 108"/>
                <a:gd name="T60" fmla="*/ 18 w 90"/>
                <a:gd name="T61" fmla="*/ 78 h 108"/>
                <a:gd name="T62" fmla="*/ 18 w 90"/>
                <a:gd name="T63" fmla="*/ 66 h 108"/>
                <a:gd name="T64" fmla="*/ 18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latin typeface="Tahoma" charset="0"/>
                <a:ea typeface="ＭＳ Ｐゴシック" charset="0"/>
              </a:endParaRPr>
            </a:p>
          </p:txBody>
        </p:sp>
        <p:sp>
          <p:nvSpPr>
            <p:cNvPr id="4118" name="Freeform 22"/>
            <p:cNvSpPr>
              <a:spLocks noEditPoints="1"/>
            </p:cNvSpPr>
            <p:nvPr userDrawn="1"/>
          </p:nvSpPr>
          <p:spPr bwMode="ltGray">
            <a:xfrm>
              <a:off x="5428" y="3525"/>
              <a:ext cx="66" cy="96"/>
            </a:xfrm>
            <a:custGeom>
              <a:avLst/>
              <a:gdLst>
                <a:gd name="T0" fmla="*/ 30 w 66"/>
                <a:gd name="T1" fmla="*/ 96 h 96"/>
                <a:gd name="T2" fmla="*/ 54 w 66"/>
                <a:gd name="T3" fmla="*/ 72 h 96"/>
                <a:gd name="T4" fmla="*/ 66 w 66"/>
                <a:gd name="T5" fmla="*/ 48 h 96"/>
                <a:gd name="T6" fmla="*/ 66 w 66"/>
                <a:gd name="T7" fmla="*/ 24 h 96"/>
                <a:gd name="T8" fmla="*/ 54 w 66"/>
                <a:gd name="T9" fmla="*/ 6 h 96"/>
                <a:gd name="T10" fmla="*/ 30 w 66"/>
                <a:gd name="T11" fmla="*/ 0 h 96"/>
                <a:gd name="T12" fmla="*/ 18 w 66"/>
                <a:gd name="T13" fmla="*/ 0 h 96"/>
                <a:gd name="T14" fmla="*/ 6 w 66"/>
                <a:gd name="T15" fmla="*/ 12 h 96"/>
                <a:gd name="T16" fmla="*/ 0 w 66"/>
                <a:gd name="T17" fmla="*/ 36 h 96"/>
                <a:gd name="T18" fmla="*/ 6 w 66"/>
                <a:gd name="T19" fmla="*/ 60 h 96"/>
                <a:gd name="T20" fmla="*/ 18 w 66"/>
                <a:gd name="T21" fmla="*/ 84 h 96"/>
                <a:gd name="T22" fmla="*/ 30 w 66"/>
                <a:gd name="T23" fmla="*/ 96 h 96"/>
                <a:gd name="T24" fmla="*/ 30 w 66"/>
                <a:gd name="T25" fmla="*/ 96 h 96"/>
                <a:gd name="T26" fmla="*/ 30 w 66"/>
                <a:gd name="T27" fmla="*/ 12 h 96"/>
                <a:gd name="T28" fmla="*/ 48 w 66"/>
                <a:gd name="T29" fmla="*/ 18 h 96"/>
                <a:gd name="T30" fmla="*/ 54 w 66"/>
                <a:gd name="T31" fmla="*/ 24 h 96"/>
                <a:gd name="T32" fmla="*/ 54 w 66"/>
                <a:gd name="T33" fmla="*/ 36 h 96"/>
                <a:gd name="T34" fmla="*/ 48 w 66"/>
                <a:gd name="T35" fmla="*/ 48 h 96"/>
                <a:gd name="T36" fmla="*/ 36 w 66"/>
                <a:gd name="T37" fmla="*/ 66 h 96"/>
                <a:gd name="T38" fmla="*/ 30 w 66"/>
                <a:gd name="T39" fmla="*/ 78 h 96"/>
                <a:gd name="T40" fmla="*/ 18 w 66"/>
                <a:gd name="T41" fmla="*/ 66 h 96"/>
                <a:gd name="T42" fmla="*/ 12 w 66"/>
                <a:gd name="T43" fmla="*/ 48 h 96"/>
                <a:gd name="T44" fmla="*/ 6 w 66"/>
                <a:gd name="T45" fmla="*/ 30 h 96"/>
                <a:gd name="T46" fmla="*/ 18 w 66"/>
                <a:gd name="T47" fmla="*/ 12 h 96"/>
                <a:gd name="T48" fmla="*/ 30 w 66"/>
                <a:gd name="T49" fmla="*/ 12 h 96"/>
                <a:gd name="T50" fmla="*/ 30 w 66"/>
                <a:gd name="T51"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latin typeface="Tahoma" charset="0"/>
                <a:ea typeface="ＭＳ Ｐゴシック" charset="0"/>
              </a:endParaRPr>
            </a:p>
          </p:txBody>
        </p:sp>
        <p:sp>
          <p:nvSpPr>
            <p:cNvPr id="4119" name="Freeform 23"/>
            <p:cNvSpPr>
              <a:spLocks/>
            </p:cNvSpPr>
            <p:nvPr userDrawn="1"/>
          </p:nvSpPr>
          <p:spPr bwMode="ltGray">
            <a:xfrm>
              <a:off x="3017" y="1127"/>
              <a:ext cx="2603" cy="444"/>
            </a:xfrm>
            <a:custGeom>
              <a:avLst/>
              <a:gdLst>
                <a:gd name="T0" fmla="*/ 2577 w 2594"/>
                <a:gd name="T1" fmla="*/ 0 h 444"/>
                <a:gd name="T2" fmla="*/ 2594 w 2594"/>
                <a:gd name="T3" fmla="*/ 72 h 444"/>
                <a:gd name="T4" fmla="*/ 6 w 2594"/>
                <a:gd name="T5" fmla="*/ 444 h 444"/>
                <a:gd name="T6" fmla="*/ 0 w 2594"/>
                <a:gd name="T7" fmla="*/ 396 h 444"/>
                <a:gd name="T8" fmla="*/ 1225 w 2594"/>
                <a:gd name="T9" fmla="*/ 96 h 444"/>
                <a:gd name="T10" fmla="*/ 1351 w 2594"/>
                <a:gd name="T11" fmla="*/ 78 h 444"/>
                <a:gd name="T12" fmla="*/ 2577 w 2594"/>
                <a:gd name="T13" fmla="*/ 0 h 444"/>
                <a:gd name="T14" fmla="*/ 2577 w 2594"/>
                <a:gd name="T15" fmla="*/ 0 h 4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a:noFill/>
            </a:ln>
          </p:spPr>
          <p:txBody>
            <a:bodyPr/>
            <a:lstStyle/>
            <a:p>
              <a:pPr>
                <a:defRPr/>
              </a:pPr>
              <a:endParaRPr lang="en-US" sz="1800">
                <a:latin typeface="Tahoma" charset="0"/>
                <a:ea typeface="ＭＳ Ｐゴシック" charset="0"/>
              </a:endParaRPr>
            </a:p>
          </p:txBody>
        </p:sp>
        <p:sp>
          <p:nvSpPr>
            <p:cNvPr id="4120" name="Freeform 24"/>
            <p:cNvSpPr>
              <a:spLocks noEditPoints="1"/>
            </p:cNvSpPr>
            <p:nvPr userDrawn="1"/>
          </p:nvSpPr>
          <p:spPr bwMode="ltGray">
            <a:xfrm>
              <a:off x="2934" y="3773"/>
              <a:ext cx="84" cy="95"/>
            </a:xfrm>
            <a:custGeom>
              <a:avLst/>
              <a:gdLst>
                <a:gd name="T0" fmla="*/ 36 w 84"/>
                <a:gd name="T1" fmla="*/ 95 h 95"/>
                <a:gd name="T2" fmla="*/ 60 w 84"/>
                <a:gd name="T3" fmla="*/ 77 h 95"/>
                <a:gd name="T4" fmla="*/ 78 w 84"/>
                <a:gd name="T5" fmla="*/ 53 h 95"/>
                <a:gd name="T6" fmla="*/ 84 w 84"/>
                <a:gd name="T7" fmla="*/ 42 h 95"/>
                <a:gd name="T8" fmla="*/ 84 w 84"/>
                <a:gd name="T9" fmla="*/ 30 h 95"/>
                <a:gd name="T10" fmla="*/ 72 w 84"/>
                <a:gd name="T11" fmla="*/ 6 h 95"/>
                <a:gd name="T12" fmla="*/ 42 w 84"/>
                <a:gd name="T13" fmla="*/ 0 h 95"/>
                <a:gd name="T14" fmla="*/ 30 w 84"/>
                <a:gd name="T15" fmla="*/ 0 h 95"/>
                <a:gd name="T16" fmla="*/ 12 w 84"/>
                <a:gd name="T17" fmla="*/ 12 h 95"/>
                <a:gd name="T18" fmla="*/ 0 w 84"/>
                <a:gd name="T19" fmla="*/ 24 h 95"/>
                <a:gd name="T20" fmla="*/ 0 w 84"/>
                <a:gd name="T21" fmla="*/ 36 h 95"/>
                <a:gd name="T22" fmla="*/ 6 w 84"/>
                <a:gd name="T23" fmla="*/ 59 h 95"/>
                <a:gd name="T24" fmla="*/ 24 w 84"/>
                <a:gd name="T25" fmla="*/ 83 h 95"/>
                <a:gd name="T26" fmla="*/ 36 w 84"/>
                <a:gd name="T27" fmla="*/ 95 h 95"/>
                <a:gd name="T28" fmla="*/ 36 w 84"/>
                <a:gd name="T29" fmla="*/ 95 h 95"/>
                <a:gd name="T30" fmla="*/ 48 w 84"/>
                <a:gd name="T31" fmla="*/ 12 h 95"/>
                <a:gd name="T32" fmla="*/ 66 w 84"/>
                <a:gd name="T33" fmla="*/ 18 h 95"/>
                <a:gd name="T34" fmla="*/ 72 w 84"/>
                <a:gd name="T35" fmla="*/ 30 h 95"/>
                <a:gd name="T36" fmla="*/ 72 w 84"/>
                <a:gd name="T37" fmla="*/ 42 h 95"/>
                <a:gd name="T38" fmla="*/ 66 w 84"/>
                <a:gd name="T39" fmla="*/ 53 h 95"/>
                <a:gd name="T40" fmla="*/ 48 w 84"/>
                <a:gd name="T41" fmla="*/ 71 h 95"/>
                <a:gd name="T42" fmla="*/ 42 w 84"/>
                <a:gd name="T43" fmla="*/ 77 h 95"/>
                <a:gd name="T44" fmla="*/ 36 w 84"/>
                <a:gd name="T45" fmla="*/ 77 h 95"/>
                <a:gd name="T46" fmla="*/ 24 w 84"/>
                <a:gd name="T47" fmla="*/ 65 h 95"/>
                <a:gd name="T48" fmla="*/ 18 w 84"/>
                <a:gd name="T49" fmla="*/ 48 h 95"/>
                <a:gd name="T50" fmla="*/ 18 w 84"/>
                <a:gd name="T51" fmla="*/ 30 h 95"/>
                <a:gd name="T52" fmla="*/ 30 w 84"/>
                <a:gd name="T53" fmla="*/ 12 h 95"/>
                <a:gd name="T54" fmla="*/ 48 w 84"/>
                <a:gd name="T55" fmla="*/ 12 h 95"/>
                <a:gd name="T56" fmla="*/ 48 w 84"/>
                <a:gd name="T57" fmla="*/ 1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latin typeface="Tahoma" charset="0"/>
                <a:ea typeface="ＭＳ Ｐゴシック" charset="0"/>
              </a:endParaRPr>
            </a:p>
          </p:txBody>
        </p:sp>
        <p:sp>
          <p:nvSpPr>
            <p:cNvPr id="4121" name="Freeform 25"/>
            <p:cNvSpPr>
              <a:spLocks noEditPoints="1"/>
            </p:cNvSpPr>
            <p:nvPr userDrawn="1"/>
          </p:nvSpPr>
          <p:spPr bwMode="ltGray">
            <a:xfrm>
              <a:off x="3779" y="3872"/>
              <a:ext cx="90" cy="108"/>
            </a:xfrm>
            <a:custGeom>
              <a:avLst/>
              <a:gdLst>
                <a:gd name="T0" fmla="*/ 12 w 90"/>
                <a:gd name="T1" fmla="*/ 96 h 108"/>
                <a:gd name="T2" fmla="*/ 24 w 90"/>
                <a:gd name="T3" fmla="*/ 108 h 108"/>
                <a:gd name="T4" fmla="*/ 42 w 90"/>
                <a:gd name="T5" fmla="*/ 108 h 108"/>
                <a:gd name="T6" fmla="*/ 66 w 90"/>
                <a:gd name="T7" fmla="*/ 102 h 108"/>
                <a:gd name="T8" fmla="*/ 84 w 90"/>
                <a:gd name="T9" fmla="*/ 78 h 108"/>
                <a:gd name="T10" fmla="*/ 90 w 90"/>
                <a:gd name="T11" fmla="*/ 66 h 108"/>
                <a:gd name="T12" fmla="*/ 84 w 90"/>
                <a:gd name="T13" fmla="*/ 48 h 108"/>
                <a:gd name="T14" fmla="*/ 66 w 90"/>
                <a:gd name="T15" fmla="*/ 24 h 108"/>
                <a:gd name="T16" fmla="*/ 48 w 90"/>
                <a:gd name="T17" fmla="*/ 12 h 108"/>
                <a:gd name="T18" fmla="*/ 36 w 90"/>
                <a:gd name="T19" fmla="*/ 0 h 108"/>
                <a:gd name="T20" fmla="*/ 30 w 90"/>
                <a:gd name="T21" fmla="*/ 0 h 108"/>
                <a:gd name="T22" fmla="*/ 30 w 90"/>
                <a:gd name="T23" fmla="*/ 0 h 108"/>
                <a:gd name="T24" fmla="*/ 24 w 90"/>
                <a:gd name="T25" fmla="*/ 0 h 108"/>
                <a:gd name="T26" fmla="*/ 12 w 90"/>
                <a:gd name="T27" fmla="*/ 30 h 108"/>
                <a:gd name="T28" fmla="*/ 0 w 90"/>
                <a:gd name="T29" fmla="*/ 54 h 108"/>
                <a:gd name="T30" fmla="*/ 0 w 90"/>
                <a:gd name="T31" fmla="*/ 78 h 108"/>
                <a:gd name="T32" fmla="*/ 12 w 90"/>
                <a:gd name="T33" fmla="*/ 96 h 108"/>
                <a:gd name="T34" fmla="*/ 12 w 90"/>
                <a:gd name="T35" fmla="*/ 96 h 108"/>
                <a:gd name="T36" fmla="*/ 12 w 90"/>
                <a:gd name="T37" fmla="*/ 72 h 108"/>
                <a:gd name="T38" fmla="*/ 18 w 90"/>
                <a:gd name="T39" fmla="*/ 54 h 108"/>
                <a:gd name="T40" fmla="*/ 24 w 90"/>
                <a:gd name="T41" fmla="*/ 36 h 108"/>
                <a:gd name="T42" fmla="*/ 30 w 90"/>
                <a:gd name="T43" fmla="*/ 18 h 108"/>
                <a:gd name="T44" fmla="*/ 30 w 90"/>
                <a:gd name="T45" fmla="*/ 12 h 108"/>
                <a:gd name="T46" fmla="*/ 48 w 90"/>
                <a:gd name="T47" fmla="*/ 24 h 108"/>
                <a:gd name="T48" fmla="*/ 66 w 90"/>
                <a:gd name="T49" fmla="*/ 36 h 108"/>
                <a:gd name="T50" fmla="*/ 78 w 90"/>
                <a:gd name="T51" fmla="*/ 54 h 108"/>
                <a:gd name="T52" fmla="*/ 78 w 90"/>
                <a:gd name="T53" fmla="*/ 72 h 108"/>
                <a:gd name="T54" fmla="*/ 72 w 90"/>
                <a:gd name="T55" fmla="*/ 84 h 108"/>
                <a:gd name="T56" fmla="*/ 48 w 90"/>
                <a:gd name="T57" fmla="*/ 96 h 108"/>
                <a:gd name="T58" fmla="*/ 36 w 90"/>
                <a:gd name="T59" fmla="*/ 96 h 108"/>
                <a:gd name="T60" fmla="*/ 24 w 90"/>
                <a:gd name="T61" fmla="*/ 90 h 108"/>
                <a:gd name="T62" fmla="*/ 18 w 90"/>
                <a:gd name="T63" fmla="*/ 84 h 108"/>
                <a:gd name="T64" fmla="*/ 12 w 90"/>
                <a:gd name="T65" fmla="*/ 72 h 108"/>
                <a:gd name="T66" fmla="*/ 12 w 90"/>
                <a:gd name="T67" fmla="*/ 7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latin typeface="Tahoma" charset="0"/>
                <a:ea typeface="ＭＳ Ｐゴシック" charset="0"/>
              </a:endParaRPr>
            </a:p>
          </p:txBody>
        </p:sp>
        <p:sp>
          <p:nvSpPr>
            <p:cNvPr id="4122" name="Freeform 26"/>
            <p:cNvSpPr>
              <a:spLocks noEditPoints="1"/>
            </p:cNvSpPr>
            <p:nvPr userDrawn="1"/>
          </p:nvSpPr>
          <p:spPr bwMode="ltGray">
            <a:xfrm>
              <a:off x="2400" y="3872"/>
              <a:ext cx="72" cy="90"/>
            </a:xfrm>
            <a:custGeom>
              <a:avLst/>
              <a:gdLst>
                <a:gd name="T0" fmla="*/ 71 w 71"/>
                <a:gd name="T1" fmla="*/ 90 h 90"/>
                <a:gd name="T2" fmla="*/ 71 w 71"/>
                <a:gd name="T3" fmla="*/ 60 h 90"/>
                <a:gd name="T4" fmla="*/ 71 w 71"/>
                <a:gd name="T5" fmla="*/ 36 h 90"/>
                <a:gd name="T6" fmla="*/ 60 w 71"/>
                <a:gd name="T7" fmla="*/ 12 h 90"/>
                <a:gd name="T8" fmla="*/ 36 w 71"/>
                <a:gd name="T9" fmla="*/ 0 h 90"/>
                <a:gd name="T10" fmla="*/ 12 w 71"/>
                <a:gd name="T11" fmla="*/ 12 h 90"/>
                <a:gd name="T12" fmla="*/ 0 w 71"/>
                <a:gd name="T13" fmla="*/ 36 h 90"/>
                <a:gd name="T14" fmla="*/ 6 w 71"/>
                <a:gd name="T15" fmla="*/ 60 h 90"/>
                <a:gd name="T16" fmla="*/ 30 w 71"/>
                <a:gd name="T17" fmla="*/ 78 h 90"/>
                <a:gd name="T18" fmla="*/ 54 w 71"/>
                <a:gd name="T19" fmla="*/ 90 h 90"/>
                <a:gd name="T20" fmla="*/ 71 w 71"/>
                <a:gd name="T21" fmla="*/ 90 h 90"/>
                <a:gd name="T22" fmla="*/ 71 w 71"/>
                <a:gd name="T23" fmla="*/ 90 h 90"/>
                <a:gd name="T24" fmla="*/ 24 w 71"/>
                <a:gd name="T25" fmla="*/ 18 h 90"/>
                <a:gd name="T26" fmla="*/ 42 w 71"/>
                <a:gd name="T27" fmla="*/ 18 h 90"/>
                <a:gd name="T28" fmla="*/ 54 w 71"/>
                <a:gd name="T29" fmla="*/ 18 h 90"/>
                <a:gd name="T30" fmla="*/ 60 w 71"/>
                <a:gd name="T31" fmla="*/ 42 h 90"/>
                <a:gd name="T32" fmla="*/ 60 w 71"/>
                <a:gd name="T33" fmla="*/ 66 h 90"/>
                <a:gd name="T34" fmla="*/ 60 w 71"/>
                <a:gd name="T35" fmla="*/ 72 h 90"/>
                <a:gd name="T36" fmla="*/ 60 w 71"/>
                <a:gd name="T37" fmla="*/ 78 h 90"/>
                <a:gd name="T38" fmla="*/ 42 w 71"/>
                <a:gd name="T39" fmla="*/ 72 h 90"/>
                <a:gd name="T40" fmla="*/ 24 w 71"/>
                <a:gd name="T41" fmla="*/ 66 h 90"/>
                <a:gd name="T42" fmla="*/ 12 w 71"/>
                <a:gd name="T43" fmla="*/ 48 h 90"/>
                <a:gd name="T44" fmla="*/ 12 w 71"/>
                <a:gd name="T45" fmla="*/ 30 h 90"/>
                <a:gd name="T46" fmla="*/ 24 w 71"/>
                <a:gd name="T47" fmla="*/ 18 h 90"/>
                <a:gd name="T48" fmla="*/ 24 w 71"/>
                <a:gd name="T49" fmla="*/ 1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latin typeface="Tahoma" charset="0"/>
                <a:ea typeface="ＭＳ Ｐゴシック" charset="0"/>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6" name="Freeform 30"/>
            <p:cNvSpPr>
              <a:spLocks noEditPoints="1"/>
            </p:cNvSpPr>
            <p:nvPr userDrawn="1"/>
          </p:nvSpPr>
          <p:spPr bwMode="ltGray">
            <a:xfrm>
              <a:off x="3743" y="3788"/>
              <a:ext cx="90" cy="96"/>
            </a:xfrm>
            <a:custGeom>
              <a:avLst/>
              <a:gdLst>
                <a:gd name="T0" fmla="*/ 66 w 90"/>
                <a:gd name="T1" fmla="*/ 96 h 96"/>
                <a:gd name="T2" fmla="*/ 78 w 90"/>
                <a:gd name="T3" fmla="*/ 66 h 96"/>
                <a:gd name="T4" fmla="*/ 90 w 90"/>
                <a:gd name="T5" fmla="*/ 42 h 96"/>
                <a:gd name="T6" fmla="*/ 78 w 90"/>
                <a:gd name="T7" fmla="*/ 18 h 96"/>
                <a:gd name="T8" fmla="*/ 60 w 90"/>
                <a:gd name="T9" fmla="*/ 0 h 96"/>
                <a:gd name="T10" fmla="*/ 30 w 90"/>
                <a:gd name="T11" fmla="*/ 6 h 96"/>
                <a:gd name="T12" fmla="*/ 18 w 90"/>
                <a:gd name="T13" fmla="*/ 18 h 96"/>
                <a:gd name="T14" fmla="*/ 6 w 90"/>
                <a:gd name="T15" fmla="*/ 30 h 96"/>
                <a:gd name="T16" fmla="*/ 0 w 90"/>
                <a:gd name="T17" fmla="*/ 42 h 96"/>
                <a:gd name="T18" fmla="*/ 6 w 90"/>
                <a:gd name="T19" fmla="*/ 60 h 96"/>
                <a:gd name="T20" fmla="*/ 24 w 90"/>
                <a:gd name="T21" fmla="*/ 78 h 96"/>
                <a:gd name="T22" fmla="*/ 48 w 90"/>
                <a:gd name="T23" fmla="*/ 90 h 96"/>
                <a:gd name="T24" fmla="*/ 66 w 90"/>
                <a:gd name="T25" fmla="*/ 96 h 96"/>
                <a:gd name="T26" fmla="*/ 66 w 90"/>
                <a:gd name="T27" fmla="*/ 96 h 96"/>
                <a:gd name="T28" fmla="*/ 42 w 90"/>
                <a:gd name="T29" fmla="*/ 18 h 96"/>
                <a:gd name="T30" fmla="*/ 60 w 90"/>
                <a:gd name="T31" fmla="*/ 18 h 96"/>
                <a:gd name="T32" fmla="*/ 72 w 90"/>
                <a:gd name="T33" fmla="*/ 24 h 96"/>
                <a:gd name="T34" fmla="*/ 72 w 90"/>
                <a:gd name="T35" fmla="*/ 36 h 96"/>
                <a:gd name="T36" fmla="*/ 72 w 90"/>
                <a:gd name="T37" fmla="*/ 48 h 96"/>
                <a:gd name="T38" fmla="*/ 66 w 90"/>
                <a:gd name="T39" fmla="*/ 72 h 96"/>
                <a:gd name="T40" fmla="*/ 60 w 90"/>
                <a:gd name="T41" fmla="*/ 78 h 96"/>
                <a:gd name="T42" fmla="*/ 60 w 90"/>
                <a:gd name="T43" fmla="*/ 84 h 96"/>
                <a:gd name="T44" fmla="*/ 42 w 90"/>
                <a:gd name="T45" fmla="*/ 72 h 96"/>
                <a:gd name="T46" fmla="*/ 30 w 90"/>
                <a:gd name="T47" fmla="*/ 66 h 96"/>
                <a:gd name="T48" fmla="*/ 18 w 90"/>
                <a:gd name="T49" fmla="*/ 42 h 96"/>
                <a:gd name="T50" fmla="*/ 24 w 90"/>
                <a:gd name="T51" fmla="*/ 30 h 96"/>
                <a:gd name="T52" fmla="*/ 42 w 90"/>
                <a:gd name="T53" fmla="*/ 18 h 96"/>
                <a:gd name="T54" fmla="*/ 42 w 90"/>
                <a:gd name="T55"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latin typeface="Tahoma" charset="0"/>
                <a:ea typeface="ＭＳ Ｐゴシック" charset="0"/>
              </a:endParaRPr>
            </a:p>
          </p:txBody>
        </p:sp>
        <p:sp>
          <p:nvSpPr>
            <p:cNvPr id="4127" name="Freeform 31"/>
            <p:cNvSpPr>
              <a:spLocks noEditPoints="1"/>
            </p:cNvSpPr>
            <p:nvPr userDrawn="1"/>
          </p:nvSpPr>
          <p:spPr bwMode="ltGray">
            <a:xfrm>
              <a:off x="5422" y="3603"/>
              <a:ext cx="72" cy="108"/>
            </a:xfrm>
            <a:custGeom>
              <a:avLst/>
              <a:gdLst>
                <a:gd name="T0" fmla="*/ 0 w 72"/>
                <a:gd name="T1" fmla="*/ 90 h 108"/>
                <a:gd name="T2" fmla="*/ 12 w 72"/>
                <a:gd name="T3" fmla="*/ 102 h 108"/>
                <a:gd name="T4" fmla="*/ 24 w 72"/>
                <a:gd name="T5" fmla="*/ 108 h 108"/>
                <a:gd name="T6" fmla="*/ 48 w 72"/>
                <a:gd name="T7" fmla="*/ 108 h 108"/>
                <a:gd name="T8" fmla="*/ 66 w 72"/>
                <a:gd name="T9" fmla="*/ 96 h 108"/>
                <a:gd name="T10" fmla="*/ 72 w 72"/>
                <a:gd name="T11" fmla="*/ 66 h 108"/>
                <a:gd name="T12" fmla="*/ 66 w 72"/>
                <a:gd name="T13" fmla="*/ 42 h 108"/>
                <a:gd name="T14" fmla="*/ 60 w 72"/>
                <a:gd name="T15" fmla="*/ 18 h 108"/>
                <a:gd name="T16" fmla="*/ 48 w 72"/>
                <a:gd name="T17" fmla="*/ 6 h 108"/>
                <a:gd name="T18" fmla="*/ 42 w 72"/>
                <a:gd name="T19" fmla="*/ 0 h 108"/>
                <a:gd name="T20" fmla="*/ 42 w 72"/>
                <a:gd name="T21" fmla="*/ 0 h 108"/>
                <a:gd name="T22" fmla="*/ 36 w 72"/>
                <a:gd name="T23" fmla="*/ 0 h 108"/>
                <a:gd name="T24" fmla="*/ 18 w 72"/>
                <a:gd name="T25" fmla="*/ 24 h 108"/>
                <a:gd name="T26" fmla="*/ 6 w 72"/>
                <a:gd name="T27" fmla="*/ 48 h 108"/>
                <a:gd name="T28" fmla="*/ 0 w 72"/>
                <a:gd name="T29" fmla="*/ 66 h 108"/>
                <a:gd name="T30" fmla="*/ 0 w 72"/>
                <a:gd name="T31" fmla="*/ 90 h 108"/>
                <a:gd name="T32" fmla="*/ 0 w 72"/>
                <a:gd name="T33" fmla="*/ 90 h 108"/>
                <a:gd name="T34" fmla="*/ 12 w 72"/>
                <a:gd name="T35" fmla="*/ 66 h 108"/>
                <a:gd name="T36" fmla="*/ 18 w 72"/>
                <a:gd name="T37" fmla="*/ 48 h 108"/>
                <a:gd name="T38" fmla="*/ 24 w 72"/>
                <a:gd name="T39" fmla="*/ 36 h 108"/>
                <a:gd name="T40" fmla="*/ 30 w 72"/>
                <a:gd name="T41" fmla="*/ 24 h 108"/>
                <a:gd name="T42" fmla="*/ 36 w 72"/>
                <a:gd name="T43" fmla="*/ 18 h 108"/>
                <a:gd name="T44" fmla="*/ 54 w 72"/>
                <a:gd name="T45" fmla="*/ 30 h 108"/>
                <a:gd name="T46" fmla="*/ 60 w 72"/>
                <a:gd name="T47" fmla="*/ 48 h 108"/>
                <a:gd name="T48" fmla="*/ 66 w 72"/>
                <a:gd name="T49" fmla="*/ 72 h 108"/>
                <a:gd name="T50" fmla="*/ 66 w 72"/>
                <a:gd name="T51" fmla="*/ 84 h 108"/>
                <a:gd name="T52" fmla="*/ 54 w 72"/>
                <a:gd name="T53" fmla="*/ 96 h 108"/>
                <a:gd name="T54" fmla="*/ 30 w 72"/>
                <a:gd name="T55" fmla="*/ 102 h 108"/>
                <a:gd name="T56" fmla="*/ 24 w 72"/>
                <a:gd name="T57" fmla="*/ 96 h 108"/>
                <a:gd name="T58" fmla="*/ 12 w 72"/>
                <a:gd name="T59" fmla="*/ 90 h 108"/>
                <a:gd name="T60" fmla="*/ 12 w 72"/>
                <a:gd name="T61" fmla="*/ 78 h 108"/>
                <a:gd name="T62" fmla="*/ 12 w 72"/>
                <a:gd name="T63" fmla="*/ 66 h 108"/>
                <a:gd name="T64" fmla="*/ 12 w 72"/>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latin typeface="Tahoma" charset="0"/>
                <a:ea typeface="ＭＳ Ｐゴシック" charset="0"/>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31" name="Freeform 35"/>
            <p:cNvSpPr>
              <a:spLocks/>
            </p:cNvSpPr>
            <p:nvPr userDrawn="1"/>
          </p:nvSpPr>
          <p:spPr bwMode="ltGray">
            <a:xfrm>
              <a:off x="4306" y="1529"/>
              <a:ext cx="252" cy="1576"/>
            </a:xfrm>
            <a:custGeom>
              <a:avLst/>
              <a:gdLst>
                <a:gd name="T0" fmla="*/ 252 w 252"/>
                <a:gd name="T1" fmla="*/ 1576 h 1576"/>
                <a:gd name="T2" fmla="*/ 12 w 252"/>
                <a:gd name="T3" fmla="*/ 84 h 1576"/>
                <a:gd name="T4" fmla="*/ 12 w 252"/>
                <a:gd name="T5" fmla="*/ 60 h 1576"/>
                <a:gd name="T6" fmla="*/ 0 w 252"/>
                <a:gd name="T7" fmla="*/ 12 h 1576"/>
                <a:gd name="T8" fmla="*/ 72 w 252"/>
                <a:gd name="T9" fmla="*/ 0 h 1576"/>
                <a:gd name="T10" fmla="*/ 72 w 252"/>
                <a:gd name="T11" fmla="*/ 0 h 1576"/>
                <a:gd name="T12" fmla="*/ 78 w 252"/>
                <a:gd name="T13" fmla="*/ 48 h 1576"/>
                <a:gd name="T14" fmla="*/ 88 w 252"/>
                <a:gd name="T15" fmla="*/ 66 h 15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a:noFill/>
            </a:ln>
          </p:spPr>
          <p:txBody>
            <a:bodyPr/>
            <a:lstStyle/>
            <a:p>
              <a:pPr>
                <a:defRPr/>
              </a:pPr>
              <a:endParaRPr lang="en-US" sz="1800">
                <a:latin typeface="Tahoma" charset="0"/>
                <a:ea typeface="ＭＳ Ｐゴシック" charset="0"/>
              </a:endParaRPr>
            </a:p>
          </p:txBody>
        </p:sp>
        <p:sp>
          <p:nvSpPr>
            <p:cNvPr id="4132" name="Freeform 36"/>
            <p:cNvSpPr>
              <a:spLocks/>
            </p:cNvSpPr>
            <p:nvPr userDrawn="1"/>
          </p:nvSpPr>
          <p:spPr bwMode="ltGray">
            <a:xfrm>
              <a:off x="4169" y="1421"/>
              <a:ext cx="317" cy="138"/>
            </a:xfrm>
            <a:custGeom>
              <a:avLst/>
              <a:gdLst>
                <a:gd name="T0" fmla="*/ 161 w 316"/>
                <a:gd name="T1" fmla="*/ 0 h 138"/>
                <a:gd name="T2" fmla="*/ 227 w 316"/>
                <a:gd name="T3" fmla="*/ 6 h 138"/>
                <a:gd name="T4" fmla="*/ 275 w 316"/>
                <a:gd name="T5" fmla="*/ 36 h 138"/>
                <a:gd name="T6" fmla="*/ 304 w 316"/>
                <a:gd name="T7" fmla="*/ 78 h 138"/>
                <a:gd name="T8" fmla="*/ 316 w 316"/>
                <a:gd name="T9" fmla="*/ 138 h 138"/>
                <a:gd name="T10" fmla="*/ 0 w 316"/>
                <a:gd name="T11" fmla="*/ 138 h 138"/>
                <a:gd name="T12" fmla="*/ 11 w 316"/>
                <a:gd name="T13" fmla="*/ 78 h 138"/>
                <a:gd name="T14" fmla="*/ 47 w 316"/>
                <a:gd name="T15" fmla="*/ 36 h 138"/>
                <a:gd name="T16" fmla="*/ 95 w 316"/>
                <a:gd name="T17" fmla="*/ 6 h 138"/>
                <a:gd name="T18" fmla="*/ 161 w 316"/>
                <a:gd name="T19" fmla="*/ 0 h 138"/>
                <a:gd name="T20" fmla="*/ 161 w 316"/>
                <a:gd name="T2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a:noFill/>
            </a:ln>
          </p:spPr>
          <p:txBody>
            <a:bodyPr/>
            <a:lstStyle/>
            <a:p>
              <a:pPr>
                <a:defRPr/>
              </a:pPr>
              <a:endParaRPr lang="en-US" sz="1800">
                <a:latin typeface="Tahoma" charset="0"/>
                <a:ea typeface="ＭＳ Ｐゴシック" charset="0"/>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a:noFill/>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a:noFill/>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eaLnBrk="1" hangingPunct="1">
              <a:defRPr sz="1200"/>
            </a:lvl1pPr>
          </a:lstStyle>
          <a:p>
            <a:endParaRPr lang="en-US" altLang="en-US"/>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ctr" eaLnBrk="1" hangingPunct="1">
              <a:defRPr sz="1200"/>
            </a:lvl1pPr>
          </a:lstStyle>
          <a:p>
            <a:endParaRPr lang="en-US" altLang="en-US"/>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r" eaLnBrk="1" hangingPunct="1">
              <a:defRPr sz="1200"/>
            </a:lvl1pPr>
          </a:lstStyle>
          <a:p>
            <a:fld id="{BE490CCF-5B00-4CE3-8078-2C6C9625C26F}" type="slidenum">
              <a:rPr lang="en-US" altLang="en-US"/>
              <a:pPr/>
              <a:t>‹#›</a:t>
            </a:fld>
            <a:endParaRPr lang="en-US" altLang="en-US"/>
          </a:p>
        </p:txBody>
      </p:sp>
    </p:spTree>
    <p:extLst>
      <p:ext uri="{BB962C8B-B14F-4D97-AF65-F5344CB8AC3E}">
        <p14:creationId xmlns:p14="http://schemas.microsoft.com/office/powerpoint/2010/main" val="1205387634"/>
      </p:ext>
    </p:extLst>
  </p:cSld>
  <p:clrMap bg1="dk2" tx1="lt1" bg2="dk1" tx2="lt2" accent1="accent1" accent2="accent2" accent3="accent3" accent4="accent4" accent5="accent5" accent6="accent6" hlink="hlink" folHlink="folHlink"/>
  <p:sldLayoutIdLst>
    <p:sldLayoutId id="2147486502" r:id="rId1"/>
    <p:sldLayoutId id="2147486503" r:id="rId2"/>
    <p:sldLayoutId id="2147486504" r:id="rId3"/>
    <p:sldLayoutId id="2147486505" r:id="rId4"/>
    <p:sldLayoutId id="2147486506" r:id="rId5"/>
    <p:sldLayoutId id="2147486507" r:id="rId6"/>
    <p:sldLayoutId id="2147486508" r:id="rId7"/>
    <p:sldLayoutId id="2147486509" r:id="rId8"/>
    <p:sldLayoutId id="2147486510" r:id="rId9"/>
    <p:sldLayoutId id="2147486511" r:id="rId10"/>
    <p:sldLayoutId id="2147486512" r:id="rId11"/>
    <p:sldLayoutId id="2147486513" r:id="rId12"/>
    <p:sldLayoutId id="2147486514"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MS PGothic" pitchFamily="34" charset="-128"/>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MS PGothic" pitchFamily="34" charset="-128"/>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MS PGothic" pitchFamily="34" charset="-128"/>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MS PGothic" pitchFamily="34" charset="-128"/>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0"/>
        </a:defRPr>
      </a:lvl1pPr>
      <a:lvl2pPr marL="742950" indent="-285750" algn="l" rtl="0" eaLnBrk="0" fontAlgn="base" hangingPunct="0">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4541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8" charset="0"/>
              </a:defRPr>
            </a:lvl1pPr>
          </a:lstStyle>
          <a:p>
            <a:endParaRPr lang="en-US" alt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8" charset="0"/>
              </a:defRPr>
            </a:lvl1pPr>
          </a:lstStyle>
          <a:p>
            <a:endParaRPr lang="en-US" alt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pitchFamily="18" charset="0"/>
              </a:defRPr>
            </a:lvl1pPr>
          </a:lstStyle>
          <a:p>
            <a:fld id="{9B29D264-ECDA-4A10-ABBA-ADF2B5EF5D62}" type="slidenum">
              <a:rPr lang="en-US" altLang="en-US"/>
              <a:pPr/>
              <a:t>‹#›</a:t>
            </a:fld>
            <a:endParaRPr lang="en-US" altLang="en-US"/>
          </a:p>
        </p:txBody>
      </p:sp>
    </p:spTree>
    <p:extLst>
      <p:ext uri="{BB962C8B-B14F-4D97-AF65-F5344CB8AC3E}">
        <p14:creationId xmlns:p14="http://schemas.microsoft.com/office/powerpoint/2010/main" val="1089478675"/>
      </p:ext>
    </p:extLst>
  </p:cSld>
  <p:clrMap bg1="lt1" tx1="dk1" bg2="lt2" tx2="dk2" accent1="accent1" accent2="accent2" accent3="accent3" accent4="accent4" accent5="accent5" accent6="accent6" hlink="hlink" folHlink="folHlink"/>
  <p:sldLayoutIdLst>
    <p:sldLayoutId id="2147486516" r:id="rId1"/>
    <p:sldLayoutId id="2147486517" r:id="rId2"/>
    <p:sldLayoutId id="2147486518" r:id="rId3"/>
    <p:sldLayoutId id="2147486519" r:id="rId4"/>
    <p:sldLayoutId id="2147486520" r:id="rId5"/>
    <p:sldLayoutId id="2147486521" r:id="rId6"/>
    <p:sldLayoutId id="2147486522" r:id="rId7"/>
    <p:sldLayoutId id="2147486523" r:id="rId8"/>
    <p:sldLayoutId id="2147486524" r:id="rId9"/>
    <p:sldLayoutId id="2147486525" r:id="rId10"/>
    <p:sldLayoutId id="2147486526" r:id="rId11"/>
    <p:sldLayoutId id="2147486527"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pitchFamily="34"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158722"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defRPr>
            </a:lvl1pPr>
          </a:lstStyle>
          <a:p>
            <a:endParaRPr lang="en-US" altLang="en-US"/>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defRPr>
            </a:lvl1pPr>
          </a:lstStyle>
          <a:p>
            <a:endParaRPr lang="en-US" altLang="en-US"/>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defRPr>
            </a:lvl1pPr>
          </a:lstStyle>
          <a:p>
            <a:fld id="{339E40C6-9BF9-462E-B561-153ABD50C038}" type="slidenum">
              <a:rPr lang="en-US" altLang="en-US"/>
              <a:pPr/>
              <a:t>‹#›</a:t>
            </a:fld>
            <a:endParaRPr lang="en-US" altLang="en-US"/>
          </a:p>
        </p:txBody>
      </p:sp>
    </p:spTree>
    <p:extLst>
      <p:ext uri="{BB962C8B-B14F-4D97-AF65-F5344CB8AC3E}">
        <p14:creationId xmlns:p14="http://schemas.microsoft.com/office/powerpoint/2010/main" val="2015158896"/>
      </p:ext>
    </p:extLst>
  </p:cSld>
  <p:clrMap bg1="dk2" tx1="lt1" bg2="dk1" tx2="lt2" accent1="accent1" accent2="accent2" accent3="accent3" accent4="accent4" accent5="accent5" accent6="accent6" hlink="hlink" folHlink="folHlink"/>
  <p:sldLayoutIdLst>
    <p:sldLayoutId id="2147486529" r:id="rId1"/>
    <p:sldLayoutId id="2147486530" r:id="rId2"/>
    <p:sldLayoutId id="2147486531" r:id="rId3"/>
    <p:sldLayoutId id="2147486532" r:id="rId4"/>
    <p:sldLayoutId id="2147486533" r:id="rId5"/>
    <p:sldLayoutId id="2147486534" r:id="rId6"/>
    <p:sldLayoutId id="2147486535" r:id="rId7"/>
    <p:sldLayoutId id="2147486536" r:id="rId8"/>
    <p:sldLayoutId id="2147486537" r:id="rId9"/>
    <p:sldLayoutId id="2147486538" r:id="rId10"/>
    <p:sldLayoutId id="2147486539" r:id="rId11"/>
    <p:sldLayoutId id="2147486540" r:id="rId12"/>
    <p:sldLayoutId id="2147486541"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173058"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defRPr>
            </a:lvl1pPr>
          </a:lstStyle>
          <a:p>
            <a:endParaRPr lang="en-US" altLang="en-US"/>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defRPr>
            </a:lvl1pPr>
          </a:lstStyle>
          <a:p>
            <a:endParaRPr lang="en-US" altLang="en-US"/>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defRPr>
            </a:lvl1pPr>
          </a:lstStyle>
          <a:p>
            <a:fld id="{7E32CF8E-129C-4926-A337-213613863EBC}" type="slidenum">
              <a:rPr lang="en-US" altLang="en-US"/>
              <a:pPr/>
              <a:t>‹#›</a:t>
            </a:fld>
            <a:endParaRPr lang="en-US" altLang="en-US"/>
          </a:p>
        </p:txBody>
      </p:sp>
    </p:spTree>
    <p:extLst>
      <p:ext uri="{BB962C8B-B14F-4D97-AF65-F5344CB8AC3E}">
        <p14:creationId xmlns:p14="http://schemas.microsoft.com/office/powerpoint/2010/main" val="4281371370"/>
      </p:ext>
    </p:extLst>
  </p:cSld>
  <p:clrMap bg1="dk2" tx1="lt1" bg2="dk1" tx2="lt2" accent1="accent1" accent2="accent2" accent3="accent3" accent4="accent4" accent5="accent5" accent6="accent6" hlink="hlink" folHlink="folHlink"/>
  <p:sldLayoutIdLst>
    <p:sldLayoutId id="2147486543" r:id="rId1"/>
    <p:sldLayoutId id="2147486544" r:id="rId2"/>
    <p:sldLayoutId id="2147486545" r:id="rId3"/>
    <p:sldLayoutId id="2147486546" r:id="rId4"/>
    <p:sldLayoutId id="2147486547" r:id="rId5"/>
    <p:sldLayoutId id="2147486548" r:id="rId6"/>
    <p:sldLayoutId id="2147486549" r:id="rId7"/>
    <p:sldLayoutId id="2147486550" r:id="rId8"/>
    <p:sldLayoutId id="2147486551" r:id="rId9"/>
    <p:sldLayoutId id="2147486552" r:id="rId10"/>
    <p:sldLayoutId id="2147486553" r:id="rId11"/>
    <p:sldLayoutId id="2147486554" r:id="rId12"/>
    <p:sldLayoutId id="2147486555"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1.xml"/><Relationship Id="rId1" Type="http://schemas.openxmlformats.org/officeDocument/2006/relationships/slideLayout" Target="../slideLayouts/slideLayout70.xml"/></Relationships>
</file>

<file path=ppt/slides/_rels/slide10.xml.rels><?xml version="1.0" encoding="UTF-8" standalone="yes"?>
<Relationships xmlns="http://schemas.openxmlformats.org/package/2006/relationships"><Relationship Id="rId3" Type="http://schemas.openxmlformats.org/officeDocument/2006/relationships/hyperlink" Target="http://images.google.com/imgres?imgurl=plus.maths.org/issue14/features/garbett/scrolls.gif&amp;imgrefurl=http://plus.maths.org/issue14/features/garbett/&amp;h=195&amp;w=323&amp;prev=/images?q=Scrolls&amp;svnum=10&amp;hl=en&amp;lr=&amp;ie=UTF-8&amp;oe=UTF-8" TargetMode="External"/><Relationship Id="rId2" Type="http://schemas.openxmlformats.org/officeDocument/2006/relationships/notesSlide" Target="../notesSlides/notesSlide4.xml"/><Relationship Id="rId1" Type="http://schemas.openxmlformats.org/officeDocument/2006/relationships/slideLayout" Target="../slideLayouts/slideLayout701.xml"/><Relationship Id="rId4" Type="http://schemas.openxmlformats.org/officeDocument/2006/relationships/image" Target="../media/image23.jpeg"/></Relationships>
</file>

<file path=ppt/slides/_rels/slide100.xml.rels><?xml version="1.0" encoding="UTF-8" standalone="yes"?>
<Relationships xmlns="http://schemas.openxmlformats.org/package/2006/relationships"><Relationship Id="rId2" Type="http://schemas.openxmlformats.org/officeDocument/2006/relationships/slideLayout" Target="../slideLayouts/slideLayout186.xml"/><Relationship Id="rId1" Type="http://schemas.openxmlformats.org/officeDocument/2006/relationships/themeOverride" Target="../theme/themeOverride11.xml"/></Relationships>
</file>

<file path=ppt/slides/_rels/slide101.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88.xml"/><Relationship Id="rId1" Type="http://schemas.openxmlformats.org/officeDocument/2006/relationships/slideLayout" Target="../slideLayouts/slideLayout65.xml"/></Relationships>
</file>

<file path=ppt/slides/_rels/slide102.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89.xml"/><Relationship Id="rId1" Type="http://schemas.openxmlformats.org/officeDocument/2006/relationships/slideLayout" Target="../slideLayouts/slideLayout65.xml"/></Relationships>
</file>

<file path=ppt/slides/_rels/slide103.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90.xml"/><Relationship Id="rId1" Type="http://schemas.openxmlformats.org/officeDocument/2006/relationships/slideLayout" Target="../slideLayouts/slideLayout65.xml"/></Relationships>
</file>

<file path=ppt/slides/_rels/slide104.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91.xml"/><Relationship Id="rId1" Type="http://schemas.openxmlformats.org/officeDocument/2006/relationships/slideLayout" Target="../slideLayouts/slideLayout65.xml"/></Relationships>
</file>

<file path=ppt/slides/_rels/slide105.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92.xml"/><Relationship Id="rId1" Type="http://schemas.openxmlformats.org/officeDocument/2006/relationships/slideLayout" Target="../slideLayouts/slideLayout782.xml"/></Relationships>
</file>

<file path=ppt/slides/_rels/slide106.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93.xml"/><Relationship Id="rId1" Type="http://schemas.openxmlformats.org/officeDocument/2006/relationships/slideLayout" Target="../slideLayouts/slideLayout782.xml"/><Relationship Id="rId4" Type="http://schemas.openxmlformats.org/officeDocument/2006/relationships/image" Target="../media/image93.jpeg"/></Relationships>
</file>

<file path=ppt/slides/_rels/slide107.xml.rels><?xml version="1.0" encoding="UTF-8" standalone="yes"?>
<Relationships xmlns="http://schemas.openxmlformats.org/package/2006/relationships"><Relationship Id="rId3" Type="http://schemas.openxmlformats.org/officeDocument/2006/relationships/hyperlink" Target="https://www.google.com.sg/url?sa=i&amp;rct=j&amp;q=&amp;esrc=s&amp;source=imgres&amp;cd=&amp;ved=2ahUKEwjVtLWUm_PnAhUCPH0KHYx9DR0QjRx6BAgBEAQ&amp;url=https%3A%2F%2Fpaulthepoke.com%2F2015%2F05%2F17%2Fshavuotpentecost-part-1%2F&amp;psig=AOvVaw1cCXCC1VtvXqwuQ2BIUJnM&amp;ust=1582943757545851" TargetMode="External"/><Relationship Id="rId2" Type="http://schemas.openxmlformats.org/officeDocument/2006/relationships/notesSlide" Target="../notesSlides/notesSlide94.xml"/><Relationship Id="rId1" Type="http://schemas.openxmlformats.org/officeDocument/2006/relationships/slideLayout" Target="../slideLayouts/slideLayout782.xml"/><Relationship Id="rId4" Type="http://schemas.openxmlformats.org/officeDocument/2006/relationships/image" Target="../media/image94.jpeg"/></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158.xml"/></Relationships>
</file>

<file path=ppt/slides/_rels/slide109.xml.rels><?xml version="1.0" encoding="UTF-8" standalone="yes"?>
<Relationships xmlns="http://schemas.openxmlformats.org/package/2006/relationships"><Relationship Id="rId3" Type="http://schemas.openxmlformats.org/officeDocument/2006/relationships/image" Target="../media/image95.jpg"/><Relationship Id="rId2" Type="http://schemas.openxmlformats.org/officeDocument/2006/relationships/notesSlide" Target="../notesSlides/notesSlide96.xml"/><Relationship Id="rId1" Type="http://schemas.openxmlformats.org/officeDocument/2006/relationships/slideLayout" Target="../slideLayouts/slideLayout782.xml"/></Relationships>
</file>

<file path=ppt/slides/_rels/slide1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128.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97.xml"/></Relationships>
</file>

<file path=ppt/slides/_rels/slide111.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97.xml"/><Relationship Id="rId1" Type="http://schemas.openxmlformats.org/officeDocument/2006/relationships/slideLayout" Target="../slideLayouts/slideLayout782.xml"/></Relationships>
</file>

<file path=ppt/slides/_rels/slide112.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98.xml"/><Relationship Id="rId1" Type="http://schemas.openxmlformats.org/officeDocument/2006/relationships/slideLayout" Target="../slideLayouts/slideLayout782.xml"/></Relationships>
</file>

<file path=ppt/slides/_rels/slide113.xml.rels><?xml version="1.0" encoding="UTF-8" standalone="yes"?>
<Relationships xmlns="http://schemas.openxmlformats.org/package/2006/relationships"><Relationship Id="rId3" Type="http://schemas.openxmlformats.org/officeDocument/2006/relationships/image" Target="../media/image84.jpg"/><Relationship Id="rId2" Type="http://schemas.openxmlformats.org/officeDocument/2006/relationships/notesSlide" Target="../notesSlides/notesSlide99.xml"/><Relationship Id="rId1" Type="http://schemas.openxmlformats.org/officeDocument/2006/relationships/slideLayout" Target="../slideLayouts/slideLayout782.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1240.xml"/></Relationships>
</file>

<file path=ppt/slides/_rels/slide115.xml.rels><?xml version="1.0" encoding="UTF-8" standalone="yes"?>
<Relationships xmlns="http://schemas.openxmlformats.org/package/2006/relationships"><Relationship Id="rId2" Type="http://schemas.openxmlformats.org/officeDocument/2006/relationships/image" Target="../media/image98.jpeg"/><Relationship Id="rId1" Type="http://schemas.openxmlformats.org/officeDocument/2006/relationships/slideLayout" Target="../slideLayouts/slideLayout728.xml"/></Relationships>
</file>

<file path=ppt/slides/_rels/slide116.xml.rels><?xml version="1.0" encoding="UTF-8" standalone="yes"?>
<Relationships xmlns="http://schemas.openxmlformats.org/package/2006/relationships"><Relationship Id="rId3" Type="http://schemas.openxmlformats.org/officeDocument/2006/relationships/notesSlide" Target="../notesSlides/notesSlide100.xml"/><Relationship Id="rId2" Type="http://schemas.openxmlformats.org/officeDocument/2006/relationships/slideLayout" Target="../slideLayouts/slideLayout1252.xml"/><Relationship Id="rId1" Type="http://schemas.openxmlformats.org/officeDocument/2006/relationships/themeOverride" Target="../theme/themeOverride12.xml"/><Relationship Id="rId4" Type="http://schemas.openxmlformats.org/officeDocument/2006/relationships/image" Target="../media/image99.jpeg"/></Relationships>
</file>

<file path=ppt/slides/_rels/slide117.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101.xml"/><Relationship Id="rId1" Type="http://schemas.openxmlformats.org/officeDocument/2006/relationships/slideLayout" Target="../slideLayouts/slideLayout1262.xml"/><Relationship Id="rId4" Type="http://schemas.openxmlformats.org/officeDocument/2006/relationships/image" Target="../media/image101.jpeg"/></Relationships>
</file>

<file path=ppt/slides/_rels/slide118.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102.xml"/><Relationship Id="rId1" Type="http://schemas.openxmlformats.org/officeDocument/2006/relationships/slideLayout" Target="../slideLayouts/slideLayout1262.xml"/><Relationship Id="rId4" Type="http://schemas.openxmlformats.org/officeDocument/2006/relationships/image" Target="../media/image103.jpeg"/></Relationships>
</file>

<file path=ppt/slides/_rels/slide119.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103.xml"/><Relationship Id="rId1" Type="http://schemas.openxmlformats.org/officeDocument/2006/relationships/slideLayout" Target="../slideLayouts/slideLayout734.xml"/></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782.xml"/><Relationship Id="rId1" Type="http://schemas.openxmlformats.org/officeDocument/2006/relationships/themeOverride" Target="../theme/themeOverride3.xml"/><Relationship Id="rId4" Type="http://schemas.openxmlformats.org/officeDocument/2006/relationships/image" Target="../media/image25.png"/></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35.xml"/></Relationships>
</file>

<file path=ppt/slides/_rels/slide121.xml.rels><?xml version="1.0" encoding="UTF-8" standalone="yes"?>
<Relationships xmlns="http://schemas.openxmlformats.org/package/2006/relationships"><Relationship Id="rId2" Type="http://schemas.openxmlformats.org/officeDocument/2006/relationships/image" Target="../media/image105.jpeg"/><Relationship Id="rId1" Type="http://schemas.openxmlformats.org/officeDocument/2006/relationships/slideLayout" Target="../slideLayouts/slideLayout206.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729.xml"/></Relationships>
</file>

<file path=ppt/slides/_rels/slide123.xml.rels><?xml version="1.0" encoding="UTF-8" standalone="yes"?>
<Relationships xmlns="http://schemas.openxmlformats.org/package/2006/relationships"><Relationship Id="rId3" Type="http://schemas.openxmlformats.org/officeDocument/2006/relationships/image" Target="../media/image84.jpg"/><Relationship Id="rId2" Type="http://schemas.openxmlformats.org/officeDocument/2006/relationships/notesSlide" Target="../notesSlides/notesSlide105.xml"/><Relationship Id="rId1" Type="http://schemas.openxmlformats.org/officeDocument/2006/relationships/slideLayout" Target="../slideLayouts/slideLayout782.xml"/></Relationships>
</file>

<file path=ppt/slides/_rels/slide124.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106.xml"/><Relationship Id="rId1" Type="http://schemas.openxmlformats.org/officeDocument/2006/relationships/slideLayout" Target="../slideLayouts/slideLayout782.xml"/></Relationships>
</file>

<file path=ppt/slides/_rels/slide125.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107.xml"/><Relationship Id="rId1" Type="http://schemas.openxmlformats.org/officeDocument/2006/relationships/slideLayout" Target="../slideLayouts/slideLayout65.xml"/></Relationships>
</file>

<file path=ppt/slides/_rels/slide126.xml.rels><?xml version="1.0" encoding="UTF-8" standalone="yes"?>
<Relationships xmlns="http://schemas.openxmlformats.org/package/2006/relationships"><Relationship Id="rId3" Type="http://schemas.openxmlformats.org/officeDocument/2006/relationships/image" Target="../media/image106.jpg"/><Relationship Id="rId2" Type="http://schemas.openxmlformats.org/officeDocument/2006/relationships/notesSlide" Target="../notesSlides/notesSlide108.xml"/><Relationship Id="rId1" Type="http://schemas.openxmlformats.org/officeDocument/2006/relationships/slideLayout" Target="../slideLayouts/slideLayout782.xml"/></Relationships>
</file>

<file path=ppt/slides/_rels/slide127.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109.xml"/><Relationship Id="rId1" Type="http://schemas.openxmlformats.org/officeDocument/2006/relationships/slideLayout" Target="../slideLayouts/slideLayout782.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218.xml"/></Relationships>
</file>

<file path=ppt/slides/_rels/slide129.xml.rels><?xml version="1.0" encoding="UTF-8" standalone="yes"?>
<Relationships xmlns="http://schemas.openxmlformats.org/package/2006/relationships"><Relationship Id="rId3" Type="http://schemas.openxmlformats.org/officeDocument/2006/relationships/hyperlink" Target="http://www.garrigan.net/Media/gallery/3d/blood.jpg" TargetMode="External"/><Relationship Id="rId2" Type="http://schemas.openxmlformats.org/officeDocument/2006/relationships/notesSlide" Target="../notesSlides/notesSlide110.xml"/><Relationship Id="rId1" Type="http://schemas.openxmlformats.org/officeDocument/2006/relationships/slideLayout" Target="../slideLayouts/slideLayout157.xml"/><Relationship Id="rId4" Type="http://schemas.openxmlformats.org/officeDocument/2006/relationships/image" Target="../media/image76.jpeg"/></Relationships>
</file>

<file path=ppt/slides/_rels/slide13.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6.xml"/><Relationship Id="rId1" Type="http://schemas.openxmlformats.org/officeDocument/2006/relationships/slideLayout" Target="../slideLayouts/slideLayout897.xml"/></Relationships>
</file>

<file path=ppt/slides/_rels/slide130.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111.xml"/><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112.xml"/><Relationship Id="rId1" Type="http://schemas.openxmlformats.org/officeDocument/2006/relationships/slideLayout" Target="../slideLayouts/slideLayout87.xml"/></Relationships>
</file>

<file path=ppt/slides/_rels/slide132.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113.xml"/><Relationship Id="rId1" Type="http://schemas.openxmlformats.org/officeDocument/2006/relationships/slideLayout" Target="../slideLayouts/slideLayout86.xml"/></Relationships>
</file>

<file path=ppt/slides/_rels/slide133.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14.xml"/><Relationship Id="rId1" Type="http://schemas.openxmlformats.org/officeDocument/2006/relationships/slideLayout" Target="../slideLayouts/slideLayout223.xml"/></Relationships>
</file>

<file path=ppt/slides/_rels/slide134.xml.rels><?xml version="1.0" encoding="UTF-8" standalone="yes"?>
<Relationships xmlns="http://schemas.openxmlformats.org/package/2006/relationships"><Relationship Id="rId3" Type="http://schemas.openxmlformats.org/officeDocument/2006/relationships/notesSlide" Target="../notesSlides/notesSlide115.xml"/><Relationship Id="rId2" Type="http://schemas.openxmlformats.org/officeDocument/2006/relationships/slideLayout" Target="../slideLayouts/slideLayout819.xml"/><Relationship Id="rId1" Type="http://schemas.openxmlformats.org/officeDocument/2006/relationships/themeOverride" Target="../theme/themeOverride13.xml"/><Relationship Id="rId4" Type="http://schemas.openxmlformats.org/officeDocument/2006/relationships/image" Target="../media/image108.png"/></Relationships>
</file>

<file path=ppt/slides/_rels/slide135.xml.rels><?xml version="1.0" encoding="UTF-8" standalone="yes"?>
<Relationships xmlns="http://schemas.openxmlformats.org/package/2006/relationships"><Relationship Id="rId3" Type="http://schemas.openxmlformats.org/officeDocument/2006/relationships/notesSlide" Target="../notesSlides/notesSlide116.xml"/><Relationship Id="rId2" Type="http://schemas.openxmlformats.org/officeDocument/2006/relationships/slideLayout" Target="../slideLayouts/slideLayout170.xml"/><Relationship Id="rId1" Type="http://schemas.openxmlformats.org/officeDocument/2006/relationships/themeOverride" Target="../theme/themeOverride14.xml"/><Relationship Id="rId4" Type="http://schemas.openxmlformats.org/officeDocument/2006/relationships/image" Target="../media/image109.png"/></Relationships>
</file>

<file path=ppt/slides/_rels/slide136.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17.xml"/><Relationship Id="rId1" Type="http://schemas.openxmlformats.org/officeDocument/2006/relationships/slideLayout" Target="../slideLayouts/slideLayout170.xml"/></Relationships>
</file>

<file path=ppt/slides/_rels/slide137.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118.xml"/><Relationship Id="rId1" Type="http://schemas.openxmlformats.org/officeDocument/2006/relationships/slideLayout" Target="../slideLayouts/slideLayout175.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852.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72.xml"/></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819.xml"/><Relationship Id="rId1" Type="http://schemas.openxmlformats.org/officeDocument/2006/relationships/themeOverride" Target="../theme/themeOverride4.xml"/><Relationship Id="rId4" Type="http://schemas.openxmlformats.org/officeDocument/2006/relationships/image" Target="../media/image27.png"/></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73.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73.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72.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242.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72.xml"/></Relationships>
</file>

<file path=ppt/slides/_rels/slide145.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125.xml"/><Relationship Id="rId1" Type="http://schemas.openxmlformats.org/officeDocument/2006/relationships/slideLayout" Target="../slideLayouts/slideLayout247.xml"/></Relationships>
</file>

<file path=ppt/slides/_rels/slide146.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126.xml"/><Relationship Id="rId1" Type="http://schemas.openxmlformats.org/officeDocument/2006/relationships/slideLayout" Target="../slideLayouts/slideLayout782.xml"/></Relationships>
</file>

<file path=ppt/slides/_rels/slide147.xml.rels><?xml version="1.0" encoding="UTF-8" standalone="yes"?>
<Relationships xmlns="http://schemas.openxmlformats.org/package/2006/relationships"><Relationship Id="rId3" Type="http://schemas.openxmlformats.org/officeDocument/2006/relationships/notesSlide" Target="../notesSlides/notesSlide127.xml"/><Relationship Id="rId2" Type="http://schemas.openxmlformats.org/officeDocument/2006/relationships/slideLayout" Target="../slideLayouts/slideLayout819.xml"/><Relationship Id="rId1" Type="http://schemas.openxmlformats.org/officeDocument/2006/relationships/themeOverride" Target="../theme/themeOverride15.xml"/><Relationship Id="rId4" Type="http://schemas.openxmlformats.org/officeDocument/2006/relationships/image" Target="../media/image27.png"/></Relationships>
</file>

<file path=ppt/slides/_rels/slide148.xml.rels><?xml version="1.0" encoding="UTF-8" standalone="yes"?>
<Relationships xmlns="http://schemas.openxmlformats.org/package/2006/relationships"><Relationship Id="rId3" Type="http://schemas.openxmlformats.org/officeDocument/2006/relationships/notesSlide" Target="../notesSlides/notesSlide128.xml"/><Relationship Id="rId2" Type="http://schemas.openxmlformats.org/officeDocument/2006/relationships/slideLayout" Target="../slideLayouts/slideLayout819.xml"/><Relationship Id="rId1" Type="http://schemas.openxmlformats.org/officeDocument/2006/relationships/themeOverride" Target="../theme/themeOverride16.xml"/><Relationship Id="rId4" Type="http://schemas.openxmlformats.org/officeDocument/2006/relationships/image" Target="../media/image27.png"/></Relationships>
</file>

<file path=ppt/slides/_rels/slide149.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129.xml"/><Relationship Id="rId1" Type="http://schemas.openxmlformats.org/officeDocument/2006/relationships/slideLayout" Target="../slideLayouts/slideLayout782.xml"/></Relationships>
</file>

<file path=ppt/slides/_rels/slide15.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8.xml"/><Relationship Id="rId1" Type="http://schemas.openxmlformats.org/officeDocument/2006/relationships/slideLayout" Target="../slideLayouts/slideLayout782.xml"/></Relationships>
</file>

<file path=ppt/slides/_rels/slide150.xml.rels><?xml version="1.0" encoding="UTF-8" standalone="yes"?>
<Relationships xmlns="http://schemas.openxmlformats.org/package/2006/relationships"><Relationship Id="rId3" Type="http://schemas.openxmlformats.org/officeDocument/2006/relationships/image" Target="../media/image81.jpg"/><Relationship Id="rId2" Type="http://schemas.openxmlformats.org/officeDocument/2006/relationships/notesSlide" Target="../notesSlides/notesSlide130.xml"/><Relationship Id="rId1" Type="http://schemas.openxmlformats.org/officeDocument/2006/relationships/slideLayout" Target="../slideLayouts/slideLayout782.xml"/></Relationships>
</file>

<file path=ppt/slides/_rels/slide151.xml.rels><?xml version="1.0" encoding="UTF-8" standalone="yes"?>
<Relationships xmlns="http://schemas.openxmlformats.org/package/2006/relationships"><Relationship Id="rId3" Type="http://schemas.openxmlformats.org/officeDocument/2006/relationships/image" Target="../media/image106.jpg"/><Relationship Id="rId2" Type="http://schemas.openxmlformats.org/officeDocument/2006/relationships/notesSlide" Target="../notesSlides/notesSlide131.xml"/><Relationship Id="rId1" Type="http://schemas.openxmlformats.org/officeDocument/2006/relationships/slideLayout" Target="../slideLayouts/slideLayout782.xml"/><Relationship Id="rId4" Type="http://schemas.openxmlformats.org/officeDocument/2006/relationships/image" Target="../media/image114.jpeg"/></Relationships>
</file>

<file path=ppt/slides/_rels/slide152.xml.rels><?xml version="1.0" encoding="UTF-8" standalone="yes"?>
<Relationships xmlns="http://schemas.openxmlformats.org/package/2006/relationships"><Relationship Id="rId3" Type="http://schemas.openxmlformats.org/officeDocument/2006/relationships/image" Target="../media/image84.jpg"/><Relationship Id="rId2" Type="http://schemas.openxmlformats.org/officeDocument/2006/relationships/notesSlide" Target="../notesSlides/notesSlide132.xml"/><Relationship Id="rId1" Type="http://schemas.openxmlformats.org/officeDocument/2006/relationships/slideLayout" Target="../slideLayouts/slideLayout782.xml"/></Relationships>
</file>

<file path=ppt/slides/_rels/slide153.xml.rels><?xml version="1.0" encoding="UTF-8" standalone="yes"?>
<Relationships xmlns="http://schemas.openxmlformats.org/package/2006/relationships"><Relationship Id="rId3" Type="http://schemas.openxmlformats.org/officeDocument/2006/relationships/image" Target="../media/image106.jpg"/><Relationship Id="rId2" Type="http://schemas.openxmlformats.org/officeDocument/2006/relationships/notesSlide" Target="../notesSlides/notesSlide133.xml"/><Relationship Id="rId1" Type="http://schemas.openxmlformats.org/officeDocument/2006/relationships/slideLayout" Target="../slideLayouts/slideLayout782.xml"/></Relationships>
</file>

<file path=ppt/slides/_rels/slide154.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134.xml"/><Relationship Id="rId1" Type="http://schemas.openxmlformats.org/officeDocument/2006/relationships/slideLayout" Target="../slideLayouts/slideLayout1192.xml"/></Relationships>
</file>

<file path=ppt/slides/_rels/slide155.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135.xml"/><Relationship Id="rId1" Type="http://schemas.openxmlformats.org/officeDocument/2006/relationships/slideLayout" Target="../slideLayouts/slideLayout1211.xml"/></Relationships>
</file>

<file path=ppt/slides/_rels/slide156.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36.xml"/><Relationship Id="rId1" Type="http://schemas.openxmlformats.org/officeDocument/2006/relationships/slideLayout" Target="../slideLayouts/slideLayout782.xml"/></Relationships>
</file>

<file path=ppt/slides/_rels/slide157.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37.xml"/><Relationship Id="rId1" Type="http://schemas.openxmlformats.org/officeDocument/2006/relationships/slideLayout" Target="../slideLayouts/slideLayout782.xml"/></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73.xml"/></Relationships>
</file>

<file path=ppt/slides/_rels/slide159.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72.xml"/></Relationships>
</file>

<file path=ppt/slides/_rels/slide16.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9.xml"/><Relationship Id="rId1" Type="http://schemas.openxmlformats.org/officeDocument/2006/relationships/slideLayout" Target="../slideLayouts/slideLayout782.xml"/></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73.xml"/></Relationships>
</file>

<file path=ppt/slides/_rels/slide161.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72.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163.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142.xml"/><Relationship Id="rId1" Type="http://schemas.openxmlformats.org/officeDocument/2006/relationships/slideLayout" Target="../slideLayouts/slideLayout65.xml"/></Relationships>
</file>

<file path=ppt/slides/_rels/slide164.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143.xml"/><Relationship Id="rId1" Type="http://schemas.openxmlformats.org/officeDocument/2006/relationships/slideLayout" Target="../slideLayouts/slideLayout65.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277.xml"/></Relationships>
</file>

<file path=ppt/slides/_rels/slide166.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144.xml"/><Relationship Id="rId1" Type="http://schemas.openxmlformats.org/officeDocument/2006/relationships/slideLayout" Target="../slideLayouts/slideLayout782.xml"/></Relationships>
</file>

<file path=ppt/slides/_rels/slide167.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45.xml"/><Relationship Id="rId1" Type="http://schemas.openxmlformats.org/officeDocument/2006/relationships/slideLayout" Target="../slideLayouts/slideLayout283.xml"/></Relationships>
</file>

<file path=ppt/slides/_rels/slide168.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46.xml"/><Relationship Id="rId1" Type="http://schemas.openxmlformats.org/officeDocument/2006/relationships/slideLayout" Target="../slideLayouts/slideLayout283.xml"/></Relationships>
</file>

<file path=ppt/slides/_rels/slide169.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47.xml"/><Relationship Id="rId1" Type="http://schemas.openxmlformats.org/officeDocument/2006/relationships/slideLayout" Target="../slideLayouts/slideLayout283.xml"/></Relationships>
</file>

<file path=ppt/slides/_rels/slide17.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0.xml"/><Relationship Id="rId1" Type="http://schemas.openxmlformats.org/officeDocument/2006/relationships/slideLayout" Target="../slideLayouts/slideLayout782.xml"/></Relationships>
</file>

<file path=ppt/slides/_rels/slide170.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148.xml"/><Relationship Id="rId1" Type="http://schemas.openxmlformats.org/officeDocument/2006/relationships/slideLayout" Target="../slideLayouts/slideLayout65.xml"/></Relationships>
</file>

<file path=ppt/slides/_rels/slide171.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149.xml"/><Relationship Id="rId1" Type="http://schemas.openxmlformats.org/officeDocument/2006/relationships/slideLayout" Target="../slideLayouts/slideLayout65.xml"/></Relationships>
</file>

<file path=ppt/slides/_rels/slide172.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150.xml"/><Relationship Id="rId1" Type="http://schemas.openxmlformats.org/officeDocument/2006/relationships/slideLayout" Target="../slideLayouts/slideLayout65.xml"/></Relationships>
</file>

<file path=ppt/slides/_rels/slide173.xml.rels><?xml version="1.0" encoding="UTF-8" standalone="yes"?>
<Relationships xmlns="http://schemas.openxmlformats.org/package/2006/relationships"><Relationship Id="rId3" Type="http://schemas.openxmlformats.org/officeDocument/2006/relationships/notesSlide" Target="../notesSlides/notesSlide151.xml"/><Relationship Id="rId2" Type="http://schemas.openxmlformats.org/officeDocument/2006/relationships/slideLayout" Target="../slideLayouts/slideLayout819.xml"/><Relationship Id="rId1" Type="http://schemas.openxmlformats.org/officeDocument/2006/relationships/themeOverride" Target="../theme/themeOverride17.xml"/><Relationship Id="rId4" Type="http://schemas.openxmlformats.org/officeDocument/2006/relationships/image" Target="../media/image27.png"/></Relationships>
</file>

<file path=ppt/slides/_rels/slide174.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152.xml"/><Relationship Id="rId1" Type="http://schemas.openxmlformats.org/officeDocument/2006/relationships/slideLayout" Target="../slideLayouts/slideLayout65.xml"/></Relationships>
</file>

<file path=ppt/slides/_rels/slide175.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153.xml"/><Relationship Id="rId1" Type="http://schemas.openxmlformats.org/officeDocument/2006/relationships/slideLayout" Target="../slideLayouts/slideLayout782.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300.xml"/></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65.xml"/></Relationships>
</file>

<file path=ppt/slides/_rels/slide178.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55.xml"/><Relationship Id="rId1" Type="http://schemas.openxmlformats.org/officeDocument/2006/relationships/slideLayout" Target="../slideLayouts/slideLayout311.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322.xml"/></Relationships>
</file>

<file path=ppt/slides/_rels/slide18.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1.xml"/><Relationship Id="rId1" Type="http://schemas.openxmlformats.org/officeDocument/2006/relationships/slideLayout" Target="../slideLayouts/slideLayout782.xml"/></Relationships>
</file>

<file path=ppt/slides/_rels/slide180.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156.xml"/><Relationship Id="rId1" Type="http://schemas.openxmlformats.org/officeDocument/2006/relationships/slideLayout" Target="../slideLayouts/slideLayout52.xml"/></Relationships>
</file>

<file path=ppt/slides/_rels/slide181.xml.rels><?xml version="1.0" encoding="UTF-8" standalone="yes"?>
<Relationships xmlns="http://schemas.openxmlformats.org/package/2006/relationships"><Relationship Id="rId3" Type="http://schemas.openxmlformats.org/officeDocument/2006/relationships/hyperlink" Target="http://images.google.com.sg/imgres?imgurl=www.sfcentral.org/SabbathSchool/colorbook/Priest_and_sanctuary.gif&amp;imgrefurl=http://www.mssscrafts.com/miscellaneous/church.htm&amp;h=672&amp;w=625&amp;prev=/images?q=Sabbath&amp;start=320&amp;svnum=10&amp;hl=en&amp;lr=&amp;ie=UTF-8&amp;oe=UTF-8&amp;sa=N" TargetMode="External"/><Relationship Id="rId2" Type="http://schemas.openxmlformats.org/officeDocument/2006/relationships/notesSlide" Target="../notesSlides/notesSlide157.xml"/><Relationship Id="rId1" Type="http://schemas.openxmlformats.org/officeDocument/2006/relationships/slideLayout" Target="../slideLayouts/slideLayout338.xml"/><Relationship Id="rId4" Type="http://schemas.openxmlformats.org/officeDocument/2006/relationships/image" Target="../media/image39.jpeg"/></Relationships>
</file>

<file path=ppt/slides/_rels/slide182.xml.rels><?xml version="1.0" encoding="UTF-8" standalone="yes"?>
<Relationships xmlns="http://schemas.openxmlformats.org/package/2006/relationships"><Relationship Id="rId2" Type="http://schemas.openxmlformats.org/officeDocument/2006/relationships/notesSlide" Target="../notesSlides/notesSlide158.xml"/><Relationship Id="rId1" Type="http://schemas.openxmlformats.org/officeDocument/2006/relationships/slideLayout" Target="../slideLayouts/slideLayout338.xml"/></Relationships>
</file>

<file path=ppt/slides/_rels/slide183.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notesSlide" Target="../notesSlides/notesSlide159.xml"/><Relationship Id="rId1" Type="http://schemas.openxmlformats.org/officeDocument/2006/relationships/slideLayout" Target="../slideLayouts/slideLayout52.xml"/><Relationship Id="rId4" Type="http://schemas.openxmlformats.org/officeDocument/2006/relationships/image" Target="../media/image124.jpeg"/></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345.xml"/></Relationships>
</file>

<file path=ppt/slides/_rels/slide185.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notesSlide" Target="../notesSlides/notesSlide160.xml"/><Relationship Id="rId1" Type="http://schemas.openxmlformats.org/officeDocument/2006/relationships/slideLayout" Target="../slideLayouts/slideLayout65.xml"/></Relationships>
</file>

<file path=ppt/slides/_rels/slide186.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notesSlide" Target="../notesSlides/notesSlide161.xml"/><Relationship Id="rId1" Type="http://schemas.openxmlformats.org/officeDocument/2006/relationships/slideLayout" Target="../slideLayouts/slideLayout81.xml"/></Relationships>
</file>

<file path=ppt/slides/_rels/slide187.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notesSlide" Target="../notesSlides/notesSlide162.xml"/><Relationship Id="rId1" Type="http://schemas.openxmlformats.org/officeDocument/2006/relationships/slideLayout" Target="../slideLayouts/slideLayout81.xml"/><Relationship Id="rId5" Type="http://schemas.openxmlformats.org/officeDocument/2006/relationships/image" Target="../media/image129.jpeg"/><Relationship Id="rId4" Type="http://schemas.openxmlformats.org/officeDocument/2006/relationships/image" Target="../media/image128.png"/></Relationships>
</file>

<file path=ppt/slides/_rels/slide188.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163.xml"/><Relationship Id="rId1" Type="http://schemas.openxmlformats.org/officeDocument/2006/relationships/slideLayout" Target="../slideLayouts/slideLayout81.xml"/><Relationship Id="rId5" Type="http://schemas.openxmlformats.org/officeDocument/2006/relationships/image" Target="../media/image132.jpeg"/><Relationship Id="rId4" Type="http://schemas.openxmlformats.org/officeDocument/2006/relationships/image" Target="../media/image131.jpeg"/></Relationships>
</file>

<file path=ppt/slides/_rels/slide189.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350.xml"/></Relationships>
</file>

<file path=ppt/slides/_rels/slide19.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2.xml"/><Relationship Id="rId1" Type="http://schemas.openxmlformats.org/officeDocument/2006/relationships/slideLayout" Target="../slideLayouts/slideLayout782.xml"/></Relationships>
</file>

<file path=ppt/slides/_rels/slide190.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65.xml"/><Relationship Id="rId1" Type="http://schemas.openxmlformats.org/officeDocument/2006/relationships/slideLayout" Target="../slideLayouts/slideLayout782.xml"/></Relationships>
</file>

<file path=ppt/slides/_rels/slide191.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166.xml"/><Relationship Id="rId1" Type="http://schemas.openxmlformats.org/officeDocument/2006/relationships/slideLayout" Target="../slideLayouts/slideLayout1192.xml"/></Relationships>
</file>

<file path=ppt/slides/_rels/slide192.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67.xml"/><Relationship Id="rId1" Type="http://schemas.openxmlformats.org/officeDocument/2006/relationships/slideLayout" Target="../slideLayouts/slideLayout909.xml"/></Relationships>
</file>

<file path=ppt/slides/_rels/slide193.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13.xml"/></Relationships>
</file>

<file path=ppt/slides/_rels/slide194.xml.rels><?xml version="1.0" encoding="UTF-8" standalone="yes"?>
<Relationships xmlns="http://schemas.openxmlformats.org/package/2006/relationships"><Relationship Id="rId3" Type="http://schemas.openxmlformats.org/officeDocument/2006/relationships/image" Target="../media/image134.png"/><Relationship Id="rId2" Type="http://schemas.openxmlformats.org/officeDocument/2006/relationships/notesSlide" Target="../notesSlides/notesSlide169.xml"/><Relationship Id="rId1" Type="http://schemas.openxmlformats.org/officeDocument/2006/relationships/slideLayout" Target="../slideLayouts/slideLayout782.xml"/></Relationships>
</file>

<file path=ppt/slides/_rels/slide195.xml.rels><?xml version="1.0" encoding="UTF-8" standalone="yes"?>
<Relationships xmlns="http://schemas.openxmlformats.org/package/2006/relationships"><Relationship Id="rId3" Type="http://schemas.openxmlformats.org/officeDocument/2006/relationships/image" Target="../media/image135.png"/><Relationship Id="rId2" Type="http://schemas.openxmlformats.org/officeDocument/2006/relationships/notesSlide" Target="../notesSlides/notesSlide170.xml"/><Relationship Id="rId1" Type="http://schemas.openxmlformats.org/officeDocument/2006/relationships/slideLayout" Target="../slideLayouts/slideLayout782.xml"/></Relationships>
</file>

<file path=ppt/slides/_rels/slide196.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notesSlide" Target="../notesSlides/notesSlide171.xml"/><Relationship Id="rId1" Type="http://schemas.openxmlformats.org/officeDocument/2006/relationships/slideLayout" Target="../slideLayouts/slideLayout782.xml"/></Relationships>
</file>

<file path=ppt/slides/_rels/slide197.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notesSlide" Target="../notesSlides/notesSlide172.xml"/><Relationship Id="rId1" Type="http://schemas.openxmlformats.org/officeDocument/2006/relationships/slideLayout" Target="../slideLayouts/slideLayout782.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367.xml"/></Relationships>
</file>

<file path=ppt/slides/_rels/slide199.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73.xml"/><Relationship Id="rId1" Type="http://schemas.openxmlformats.org/officeDocument/2006/relationships/slideLayout" Target="../slideLayouts/slideLayout78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86.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88.xml"/></Relationships>
</file>

<file path=ppt/slides/_rels/slide200.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174.xml"/><Relationship Id="rId1" Type="http://schemas.openxmlformats.org/officeDocument/2006/relationships/slideLayout" Target="../slideLayouts/slideLayout158.xml"/></Relationships>
</file>

<file path=ppt/slides/_rels/slide201.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75.xml"/><Relationship Id="rId1" Type="http://schemas.openxmlformats.org/officeDocument/2006/relationships/slideLayout" Target="../slideLayouts/slideLayout782.xml"/></Relationships>
</file>

<file path=ppt/slides/_rels/slide202.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76.xml"/><Relationship Id="rId1" Type="http://schemas.openxmlformats.org/officeDocument/2006/relationships/slideLayout" Target="../slideLayouts/slideLayout782.xml"/></Relationships>
</file>

<file path=ppt/slides/_rels/slide203.xml.rels><?xml version="1.0" encoding="UTF-8" standalone="yes"?>
<Relationships xmlns="http://schemas.openxmlformats.org/package/2006/relationships"><Relationship Id="rId3" Type="http://schemas.openxmlformats.org/officeDocument/2006/relationships/hyperlink" Target="http://images.google.com/imgres?imgurl=plus.maths.org/issue14/features/garbett/scrolls.gif&amp;imgrefurl=http://plus.maths.org/issue14/features/garbett/&amp;h=195&amp;w=323&amp;prev=/images?q=Scrolls&amp;svnum=10&amp;hl=en&amp;lr=&amp;ie=UTF-8&amp;oe=UTF-8" TargetMode="External"/><Relationship Id="rId2" Type="http://schemas.openxmlformats.org/officeDocument/2006/relationships/notesSlide" Target="../notesSlides/notesSlide177.xml"/><Relationship Id="rId1" Type="http://schemas.openxmlformats.org/officeDocument/2006/relationships/slideLayout" Target="../slideLayouts/slideLayout701.xml"/><Relationship Id="rId4" Type="http://schemas.openxmlformats.org/officeDocument/2006/relationships/image" Target="../media/image23.jpeg"/></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178.xml"/><Relationship Id="rId1" Type="http://schemas.openxmlformats.org/officeDocument/2006/relationships/slideLayout" Target="../slideLayouts/slideLayout65.xml"/></Relationships>
</file>

<file path=ppt/slides/_rels/slide205.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notesSlide" Target="../notesSlides/notesSlide179.xml"/><Relationship Id="rId1" Type="http://schemas.openxmlformats.org/officeDocument/2006/relationships/slideLayout" Target="../slideLayouts/slideLayout65.xml"/></Relationships>
</file>

<file path=ppt/slides/_rels/slide206.xml.rels><?xml version="1.0" encoding="UTF-8" standalone="yes"?>
<Relationships xmlns="http://schemas.openxmlformats.org/package/2006/relationships"><Relationship Id="rId3" Type="http://schemas.openxmlformats.org/officeDocument/2006/relationships/notesSlide" Target="../notesSlides/notesSlide180.xml"/><Relationship Id="rId2" Type="http://schemas.openxmlformats.org/officeDocument/2006/relationships/slideLayout" Target="../slideLayouts/slideLayout757.xml"/><Relationship Id="rId1" Type="http://schemas.openxmlformats.org/officeDocument/2006/relationships/themeOverride" Target="../theme/themeOverride18.xml"/><Relationship Id="rId5" Type="http://schemas.openxmlformats.org/officeDocument/2006/relationships/image" Target="../media/image140.jpeg"/><Relationship Id="rId4" Type="http://schemas.openxmlformats.org/officeDocument/2006/relationships/image" Target="../media/image12.jpeg"/></Relationships>
</file>

<file path=ppt/slides/_rels/slide207.xml.rels><?xml version="1.0" encoding="UTF-8" standalone="yes"?>
<Relationships xmlns="http://schemas.openxmlformats.org/package/2006/relationships"><Relationship Id="rId3" Type="http://schemas.openxmlformats.org/officeDocument/2006/relationships/image" Target="../media/image141.jpeg"/><Relationship Id="rId2" Type="http://schemas.openxmlformats.org/officeDocument/2006/relationships/notesSlide" Target="../notesSlides/notesSlide181.xml"/><Relationship Id="rId1" Type="http://schemas.openxmlformats.org/officeDocument/2006/relationships/slideLayout" Target="../slideLayouts/slideLayout750.xml"/></Relationships>
</file>

<file path=ppt/slides/_rels/slide208.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notesSlide" Target="../notesSlides/notesSlide182.xml"/><Relationship Id="rId1" Type="http://schemas.openxmlformats.org/officeDocument/2006/relationships/slideLayout" Target="../slideLayouts/slideLayout378.xml"/></Relationships>
</file>

<file path=ppt/slides/_rels/slide209.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notesSlide" Target="../notesSlides/notesSlide183.xml"/><Relationship Id="rId1" Type="http://schemas.openxmlformats.org/officeDocument/2006/relationships/slideLayout" Target="../slideLayouts/slideLayout158.xml"/><Relationship Id="rId4" Type="http://schemas.openxmlformats.org/officeDocument/2006/relationships/image" Target="../media/image143.png"/></Relationships>
</file>

<file path=ppt/slides/_rels/slide21.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3.xml"/><Relationship Id="rId1" Type="http://schemas.openxmlformats.org/officeDocument/2006/relationships/slideLayout" Target="../slideLayouts/slideLayout65.xml"/></Relationships>
</file>

<file path=ppt/slides/_rels/slide210.xml.rels><?xml version="1.0" encoding="UTF-8" standalone="yes"?>
<Relationships xmlns="http://schemas.openxmlformats.org/package/2006/relationships"><Relationship Id="rId2" Type="http://schemas.openxmlformats.org/officeDocument/2006/relationships/notesSlide" Target="../notesSlides/notesSlide184.xml"/><Relationship Id="rId1" Type="http://schemas.openxmlformats.org/officeDocument/2006/relationships/slideLayout" Target="../slideLayouts/slideLayout168.xml"/></Relationships>
</file>

<file path=ppt/slides/_rels/slide211.xml.rels><?xml version="1.0" encoding="UTF-8" standalone="yes"?>
<Relationships xmlns="http://schemas.openxmlformats.org/package/2006/relationships"><Relationship Id="rId2" Type="http://schemas.openxmlformats.org/officeDocument/2006/relationships/slideLayout" Target="../slideLayouts/slideLayout389.xml"/><Relationship Id="rId1" Type="http://schemas.openxmlformats.org/officeDocument/2006/relationships/themeOverride" Target="../theme/themeOverride19.xml"/></Relationships>
</file>

<file path=ppt/slides/_rels/slide212.xml.rels><?xml version="1.0" encoding="UTF-8" standalone="yes"?>
<Relationships xmlns="http://schemas.openxmlformats.org/package/2006/relationships"><Relationship Id="rId2" Type="http://schemas.openxmlformats.org/officeDocument/2006/relationships/notesSlide" Target="../notesSlides/notesSlide185.xml"/><Relationship Id="rId1" Type="http://schemas.openxmlformats.org/officeDocument/2006/relationships/slideLayout" Target="../slideLayouts/slideLayout45.xml"/></Relationships>
</file>

<file path=ppt/slides/_rels/slide213.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186.xml"/><Relationship Id="rId1" Type="http://schemas.openxmlformats.org/officeDocument/2006/relationships/slideLayout" Target="../slideLayouts/slideLayout920.xml"/></Relationships>
</file>

<file path=ppt/slides/_rels/slide214.xml.rels><?xml version="1.0" encoding="UTF-8" standalone="yes"?>
<Relationships xmlns="http://schemas.openxmlformats.org/package/2006/relationships"><Relationship Id="rId2" Type="http://schemas.openxmlformats.org/officeDocument/2006/relationships/image" Target="../media/image145.jpeg"/><Relationship Id="rId1" Type="http://schemas.openxmlformats.org/officeDocument/2006/relationships/slideLayout" Target="../slideLayouts/slideLayout394.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402.xml"/></Relationships>
</file>

<file path=ppt/slides/_rels/slide216.xml.rels><?xml version="1.0" encoding="UTF-8" standalone="yes"?>
<Relationships xmlns="http://schemas.openxmlformats.org/package/2006/relationships"><Relationship Id="rId3" Type="http://schemas.openxmlformats.org/officeDocument/2006/relationships/image" Target="../media/image146.png"/><Relationship Id="rId2" Type="http://schemas.openxmlformats.org/officeDocument/2006/relationships/notesSlide" Target="../notesSlides/notesSlide187.xml"/><Relationship Id="rId1" Type="http://schemas.openxmlformats.org/officeDocument/2006/relationships/slideLayout" Target="../slideLayouts/slideLayout431.xml"/></Relationships>
</file>

<file path=ppt/slides/_rels/slide217.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188.xml"/><Relationship Id="rId1" Type="http://schemas.openxmlformats.org/officeDocument/2006/relationships/slideLayout" Target="../slideLayouts/slideLayout431.xml"/></Relationships>
</file>

<file path=ppt/slides/_rels/slide218.xml.rels><?xml version="1.0" encoding="UTF-8" standalone="yes"?>
<Relationships xmlns="http://schemas.openxmlformats.org/package/2006/relationships"><Relationship Id="rId2" Type="http://schemas.openxmlformats.org/officeDocument/2006/relationships/notesSlide" Target="../notesSlides/notesSlide189.xml"/><Relationship Id="rId1" Type="http://schemas.openxmlformats.org/officeDocument/2006/relationships/slideLayout" Target="../slideLayouts/slideLayout430.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450.xml"/></Relationships>
</file>

<file path=ppt/slides/_rels/slide22.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14.xml"/><Relationship Id="rId1" Type="http://schemas.openxmlformats.org/officeDocument/2006/relationships/slideLayout" Target="../slideLayouts/slideLayout65.xml"/></Relationships>
</file>

<file path=ppt/slides/_rels/slide220.xml.rels><?xml version="1.0" encoding="UTF-8" standalone="yes"?>
<Relationships xmlns="http://schemas.openxmlformats.org/package/2006/relationships"><Relationship Id="rId2" Type="http://schemas.openxmlformats.org/officeDocument/2006/relationships/notesSlide" Target="../notesSlides/notesSlide190.xml"/><Relationship Id="rId1" Type="http://schemas.openxmlformats.org/officeDocument/2006/relationships/slideLayout" Target="../slideLayouts/slideLayout418.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461.xml"/></Relationships>
</file>

<file path=ppt/slides/_rels/slide222.xml.rels><?xml version="1.0" encoding="UTF-8" standalone="yes"?>
<Relationships xmlns="http://schemas.openxmlformats.org/package/2006/relationships"><Relationship Id="rId3" Type="http://schemas.openxmlformats.org/officeDocument/2006/relationships/image" Target="../media/image148.png"/><Relationship Id="rId2" Type="http://schemas.openxmlformats.org/officeDocument/2006/relationships/notesSlide" Target="../notesSlides/notesSlide191.xml"/><Relationship Id="rId1" Type="http://schemas.openxmlformats.org/officeDocument/2006/relationships/slideLayout" Target="../slideLayouts/slideLayout455.xml"/></Relationships>
</file>

<file path=ppt/slides/_rels/slide223.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notesSlide" Target="../notesSlides/notesSlide192.xml"/><Relationship Id="rId1" Type="http://schemas.openxmlformats.org/officeDocument/2006/relationships/slideLayout" Target="../slideLayouts/slideLayout455.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472.xml"/></Relationships>
</file>

<file path=ppt/slides/_rels/slide225.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notesSlide" Target="../notesSlides/notesSlide193.xml"/><Relationship Id="rId1" Type="http://schemas.openxmlformats.org/officeDocument/2006/relationships/slideLayout" Target="../slideLayouts/slideLayout59.xml"/></Relationships>
</file>

<file path=ppt/slides/_rels/slide226.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194.xml"/><Relationship Id="rId1" Type="http://schemas.openxmlformats.org/officeDocument/2006/relationships/slideLayout" Target="../slideLayouts/slideLayout65.xml"/></Relationships>
</file>

<file path=ppt/slides/_rels/slide227.xml.rels><?xml version="1.0" encoding="UTF-8" standalone="yes"?>
<Relationships xmlns="http://schemas.openxmlformats.org/package/2006/relationships"><Relationship Id="rId2" Type="http://schemas.openxmlformats.org/officeDocument/2006/relationships/image" Target="../media/image152.png"/><Relationship Id="rId1" Type="http://schemas.openxmlformats.org/officeDocument/2006/relationships/slideLayout" Target="../slideLayouts/slideLayout174.xml"/></Relationships>
</file>

<file path=ppt/slides/_rels/slide228.xml.rels><?xml version="1.0" encoding="UTF-8" standalone="yes"?>
<Relationships xmlns="http://schemas.openxmlformats.org/package/2006/relationships"><Relationship Id="rId2" Type="http://schemas.openxmlformats.org/officeDocument/2006/relationships/image" Target="../media/image153.png"/><Relationship Id="rId1" Type="http://schemas.openxmlformats.org/officeDocument/2006/relationships/slideLayout" Target="../slideLayouts/slideLayout174.xml"/></Relationships>
</file>

<file path=ppt/slides/_rels/slide229.xml.rels><?xml version="1.0" encoding="UTF-8" standalone="yes"?>
<Relationships xmlns="http://schemas.openxmlformats.org/package/2006/relationships"><Relationship Id="rId2" Type="http://schemas.openxmlformats.org/officeDocument/2006/relationships/image" Target="../media/image154.png"/><Relationship Id="rId1" Type="http://schemas.openxmlformats.org/officeDocument/2006/relationships/slideLayout" Target="../slideLayouts/slideLayout174.xml"/></Relationships>
</file>

<file path=ppt/slides/_rels/slide23.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15.xml"/><Relationship Id="rId1" Type="http://schemas.openxmlformats.org/officeDocument/2006/relationships/slideLayout" Target="../slideLayouts/slideLayout65.xml"/><Relationship Id="rId4" Type="http://schemas.openxmlformats.org/officeDocument/2006/relationships/image" Target="../media/image36.png"/></Relationships>
</file>

<file path=ppt/slides/_rels/slide230.xml.rels><?xml version="1.0" encoding="UTF-8" standalone="yes"?>
<Relationships xmlns="http://schemas.openxmlformats.org/package/2006/relationships"><Relationship Id="rId2" Type="http://schemas.openxmlformats.org/officeDocument/2006/relationships/image" Target="../media/image155.png"/><Relationship Id="rId1" Type="http://schemas.openxmlformats.org/officeDocument/2006/relationships/slideLayout" Target="../slideLayouts/slideLayout174.xml"/></Relationships>
</file>

<file path=ppt/slides/_rels/slide231.xml.rels><?xml version="1.0" encoding="UTF-8" standalone="yes"?>
<Relationships xmlns="http://schemas.openxmlformats.org/package/2006/relationships"><Relationship Id="rId3" Type="http://schemas.openxmlformats.org/officeDocument/2006/relationships/image" Target="../media/image156.png"/><Relationship Id="rId2" Type="http://schemas.openxmlformats.org/officeDocument/2006/relationships/notesSlide" Target="../notesSlides/notesSlide195.xml"/><Relationship Id="rId1" Type="http://schemas.openxmlformats.org/officeDocument/2006/relationships/slideLayout" Target="../slideLayouts/slideLayout477.xml"/></Relationships>
</file>

<file path=ppt/slides/_rels/slide232.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196.xml"/><Relationship Id="rId1" Type="http://schemas.openxmlformats.org/officeDocument/2006/relationships/slideLayout" Target="../slideLayouts/slideLayout477.xml"/></Relationships>
</file>

<file path=ppt/slides/_rels/slide233.xml.rels><?xml version="1.0" encoding="UTF-8" standalone="yes"?>
<Relationships xmlns="http://schemas.openxmlformats.org/package/2006/relationships"><Relationship Id="rId2" Type="http://schemas.openxmlformats.org/officeDocument/2006/relationships/image" Target="../media/image158.png"/><Relationship Id="rId1" Type="http://schemas.openxmlformats.org/officeDocument/2006/relationships/slideLayout" Target="../slideLayouts/slideLayout174.xm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496.xml"/></Relationships>
</file>

<file path=ppt/slides/_rels/slide235.xml.rels><?xml version="1.0" encoding="UTF-8" standalone="yes"?>
<Relationships xmlns="http://schemas.openxmlformats.org/package/2006/relationships"><Relationship Id="rId3" Type="http://schemas.openxmlformats.org/officeDocument/2006/relationships/hyperlink" Target="http://www.lima.ohio-state.edu/biology/images/anatomy/Blood%20400X.jpg" TargetMode="External"/><Relationship Id="rId2" Type="http://schemas.openxmlformats.org/officeDocument/2006/relationships/notesSlide" Target="../notesSlides/notesSlide197.xml"/><Relationship Id="rId1" Type="http://schemas.openxmlformats.org/officeDocument/2006/relationships/slideLayout" Target="../slideLayouts/slideLayout7.xml"/><Relationship Id="rId4" Type="http://schemas.openxmlformats.org/officeDocument/2006/relationships/image" Target="../media/image159.jpeg"/></Relationships>
</file>

<file path=ppt/slides/_rels/slide236.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notesSlide" Target="../notesSlides/notesSlide198.xml"/><Relationship Id="rId1" Type="http://schemas.openxmlformats.org/officeDocument/2006/relationships/slideLayout" Target="../slideLayouts/slideLayout7.xml"/></Relationships>
</file>

<file path=ppt/slides/_rels/slide237.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199.xml"/><Relationship Id="rId1" Type="http://schemas.openxmlformats.org/officeDocument/2006/relationships/slideLayout" Target="../slideLayouts/slideLayout65.xml"/></Relationships>
</file>

<file path=ppt/slides/_rels/slide238.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200.xml"/><Relationship Id="rId1" Type="http://schemas.openxmlformats.org/officeDocument/2006/relationships/slideLayout" Target="../slideLayouts/slideLayout65.xml"/></Relationships>
</file>

<file path=ppt/slides/_rels/slide239.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201.xml"/><Relationship Id="rId1" Type="http://schemas.openxmlformats.org/officeDocument/2006/relationships/slideLayout" Target="../slideLayouts/slideLayout65.xml"/></Relationships>
</file>

<file path=ppt/slides/_rels/slide24.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16.xml"/><Relationship Id="rId1" Type="http://schemas.openxmlformats.org/officeDocument/2006/relationships/slideLayout" Target="../slideLayouts/slideLayout65.xml"/></Relationships>
</file>

<file path=ppt/slides/_rels/slide240.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202.xml"/><Relationship Id="rId1" Type="http://schemas.openxmlformats.org/officeDocument/2006/relationships/slideLayout" Target="../slideLayouts/slideLayout65.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507.xml"/></Relationships>
</file>

<file path=ppt/slides/_rels/slide242.xml.rels><?xml version="1.0" encoding="UTF-8" standalone="yes"?>
<Relationships xmlns="http://schemas.openxmlformats.org/package/2006/relationships"><Relationship Id="rId2" Type="http://schemas.openxmlformats.org/officeDocument/2006/relationships/image" Target="../media/image162.png"/><Relationship Id="rId1" Type="http://schemas.openxmlformats.org/officeDocument/2006/relationships/slideLayout" Target="../slideLayouts/slideLayout863.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518.xml"/></Relationships>
</file>

<file path=ppt/slides/_rels/slide244.xml.rels><?xml version="1.0" encoding="UTF-8" standalone="yes"?>
<Relationships xmlns="http://schemas.openxmlformats.org/package/2006/relationships"><Relationship Id="rId3" Type="http://schemas.openxmlformats.org/officeDocument/2006/relationships/image" Target="../media/image163.png"/><Relationship Id="rId2" Type="http://schemas.openxmlformats.org/officeDocument/2006/relationships/notesSlide" Target="../notesSlides/notesSlide203.xml"/><Relationship Id="rId1" Type="http://schemas.openxmlformats.org/officeDocument/2006/relationships/slideLayout" Target="../slideLayouts/slideLayout523.xml"/></Relationships>
</file>

<file path=ppt/slides/_rels/slide245.xml.rels><?xml version="1.0" encoding="UTF-8" standalone="yes"?>
<Relationships xmlns="http://schemas.openxmlformats.org/package/2006/relationships"><Relationship Id="rId3" Type="http://schemas.openxmlformats.org/officeDocument/2006/relationships/image" Target="../media/image164.png"/><Relationship Id="rId2" Type="http://schemas.openxmlformats.org/officeDocument/2006/relationships/notesSlide" Target="../notesSlides/notesSlide204.xml"/><Relationship Id="rId1" Type="http://schemas.openxmlformats.org/officeDocument/2006/relationships/slideLayout" Target="../slideLayouts/slideLayout536.xml"/></Relationships>
</file>

<file path=ppt/slides/_rels/slide246.xml.rels><?xml version="1.0" encoding="UTF-8" standalone="yes"?>
<Relationships xmlns="http://schemas.openxmlformats.org/package/2006/relationships"><Relationship Id="rId2" Type="http://schemas.openxmlformats.org/officeDocument/2006/relationships/image" Target="../media/image165.png"/><Relationship Id="rId1" Type="http://schemas.openxmlformats.org/officeDocument/2006/relationships/slideLayout" Target="../slideLayouts/slideLayout174.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544.xml"/></Relationships>
</file>

<file path=ppt/slides/_rels/slide248.xml.rels><?xml version="1.0" encoding="UTF-8" standalone="yes"?>
<Relationships xmlns="http://schemas.openxmlformats.org/package/2006/relationships"><Relationship Id="rId2" Type="http://schemas.openxmlformats.org/officeDocument/2006/relationships/image" Target="../media/image166.png"/><Relationship Id="rId1" Type="http://schemas.openxmlformats.org/officeDocument/2006/relationships/slideLayout" Target="../slideLayouts/slideLayout174.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555.xml"/></Relationships>
</file>

<file path=ppt/slides/_rels/slide25.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17.xml"/><Relationship Id="rId1" Type="http://schemas.openxmlformats.org/officeDocument/2006/relationships/slideLayout" Target="../slideLayouts/slideLayout65.xml"/></Relationships>
</file>

<file path=ppt/slides/_rels/slide250.xml.rels><?xml version="1.0" encoding="UTF-8" standalone="yes"?>
<Relationships xmlns="http://schemas.openxmlformats.org/package/2006/relationships"><Relationship Id="rId3" Type="http://schemas.openxmlformats.org/officeDocument/2006/relationships/hyperlink" Target="http://images.google.com/imgres?imgurl=religion-cults.com/Judaism/jew.gif&amp;imgrefurl=http://religion-cults.com/Judaism/p-festi2.htm&amp;h=441&amp;w=304&amp;prev=/images?q=Jewish+feasts&amp;svnum=10&amp;hl=en&amp;lr=&amp;ie=UTF-8&amp;oe=UTF-8" TargetMode="External"/><Relationship Id="rId2" Type="http://schemas.openxmlformats.org/officeDocument/2006/relationships/notesSlide" Target="../notesSlides/notesSlide205.xml"/><Relationship Id="rId1" Type="http://schemas.openxmlformats.org/officeDocument/2006/relationships/slideLayout" Target="../slideLayouts/slideLayout593.xml"/><Relationship Id="rId4" Type="http://schemas.openxmlformats.org/officeDocument/2006/relationships/image" Target="../media/image167.jpeg"/></Relationships>
</file>

<file path=ppt/slides/_rels/slide251.xml.rels><?xml version="1.0" encoding="UTF-8" standalone="yes"?>
<Relationships xmlns="http://schemas.openxmlformats.org/package/2006/relationships"><Relationship Id="rId3" Type="http://schemas.openxmlformats.org/officeDocument/2006/relationships/hyperlink" Target="http://www.ou.org/images/pius-sm.gif" TargetMode="External"/><Relationship Id="rId2" Type="http://schemas.openxmlformats.org/officeDocument/2006/relationships/notesSlide" Target="../notesSlides/notesSlide206.xml"/><Relationship Id="rId1" Type="http://schemas.openxmlformats.org/officeDocument/2006/relationships/slideLayout" Target="../slideLayouts/slideLayout593.xml"/><Relationship Id="rId4" Type="http://schemas.openxmlformats.org/officeDocument/2006/relationships/image" Target="../media/image168.png"/></Relationships>
</file>

<file path=ppt/slides/_rels/slide252.xml.rels><?xml version="1.0" encoding="UTF-8" standalone="yes"?>
<Relationships xmlns="http://schemas.openxmlformats.org/package/2006/relationships"><Relationship Id="rId2" Type="http://schemas.openxmlformats.org/officeDocument/2006/relationships/slideLayout" Target="../slideLayouts/slideLayout566.xml"/><Relationship Id="rId1" Type="http://schemas.openxmlformats.org/officeDocument/2006/relationships/themeOverride" Target="../theme/themeOverride20.xml"/></Relationships>
</file>

<file path=ppt/slides/_rels/slide253.xml.rels><?xml version="1.0" encoding="UTF-8" standalone="yes"?>
<Relationships xmlns="http://schemas.openxmlformats.org/package/2006/relationships"><Relationship Id="rId3" Type="http://schemas.openxmlformats.org/officeDocument/2006/relationships/hyperlink" Target="http://images.google.com/imgres?imgurl=www.gospelcom.net/rbc/ds_images/q0408/priest.gif&amp;imgrefurl=http://www.gospelcom.net/rbc/ds/q0408/point1.html&amp;h=180&amp;w=167&amp;prev=/images?q=Jewish+Priest&amp;svnum=10&amp;hl=en&amp;lr=&amp;ie=UTF-8&amp;oe=UTF-8" TargetMode="External"/><Relationship Id="rId2" Type="http://schemas.openxmlformats.org/officeDocument/2006/relationships/notesSlide" Target="../notesSlides/notesSlide207.xml"/><Relationship Id="rId1" Type="http://schemas.openxmlformats.org/officeDocument/2006/relationships/slideLayout" Target="../slideLayouts/slideLayout593.xml"/><Relationship Id="rId4" Type="http://schemas.openxmlformats.org/officeDocument/2006/relationships/image" Target="../media/image169.jpeg"/></Relationships>
</file>

<file path=ppt/slides/_rels/slide254.xml.rels><?xml version="1.0" encoding="UTF-8" standalone="yes"?>
<Relationships xmlns="http://schemas.openxmlformats.org/package/2006/relationships"><Relationship Id="rId2" Type="http://schemas.openxmlformats.org/officeDocument/2006/relationships/notesSlide" Target="../notesSlides/notesSlide208.xml"/><Relationship Id="rId1" Type="http://schemas.openxmlformats.org/officeDocument/2006/relationships/slideLayout" Target="../slideLayouts/slideLayout577.xml"/></Relationships>
</file>

<file path=ppt/slides/_rels/slide255.xml.rels><?xml version="1.0" encoding="UTF-8" standalone="yes"?>
<Relationships xmlns="http://schemas.openxmlformats.org/package/2006/relationships"><Relationship Id="rId2" Type="http://schemas.openxmlformats.org/officeDocument/2006/relationships/notesSlide" Target="../notesSlides/notesSlide209.xml"/><Relationship Id="rId1" Type="http://schemas.openxmlformats.org/officeDocument/2006/relationships/slideLayout" Target="../slideLayouts/slideLayout933.xml"/></Relationships>
</file>

<file path=ppt/slides/_rels/slide256.xml.rels><?xml version="1.0" encoding="UTF-8" standalone="yes"?>
<Relationships xmlns="http://schemas.openxmlformats.org/package/2006/relationships"><Relationship Id="rId8" Type="http://schemas.openxmlformats.org/officeDocument/2006/relationships/hyperlink" Target="http://images.google.com.sg/imgres?imgurl=www.ecatt.com/country/singapore/sg35.gif&amp;imgrefurl=http://www.ecatt.com/country/singapore/inhalt_sg.htm&amp;h=308&amp;w=529&amp;prev=/images?q=Work+in+Singapore&amp;start=40&amp;svnum=10&amp;hl=en&amp;lr=&amp;ie=UTF-8&amp;oe=UTF-8&amp;sa=N" TargetMode="External"/><Relationship Id="rId13" Type="http://schemas.openxmlformats.org/officeDocument/2006/relationships/image" Target="../media/image177.jpeg"/><Relationship Id="rId3" Type="http://schemas.openxmlformats.org/officeDocument/2006/relationships/image" Target="../media/image170.jpeg"/><Relationship Id="rId7" Type="http://schemas.openxmlformats.org/officeDocument/2006/relationships/image" Target="../media/image173.jpeg"/><Relationship Id="rId12" Type="http://schemas.openxmlformats.org/officeDocument/2006/relationships/image" Target="../media/image176.jpeg"/><Relationship Id="rId2" Type="http://schemas.openxmlformats.org/officeDocument/2006/relationships/notesSlide" Target="../notesSlides/notesSlide210.xml"/><Relationship Id="rId1" Type="http://schemas.openxmlformats.org/officeDocument/2006/relationships/slideLayout" Target="../slideLayouts/slideLayout945.xml"/><Relationship Id="rId6" Type="http://schemas.openxmlformats.org/officeDocument/2006/relationships/hyperlink" Target="http://images.google.com.sg/imgres?imgurl=www.zaobao.com/special/contactsingapore/images/work_main.gif&amp;imgrefurl=http://www.zaobao.com/special/contactsingapore/pages/work_main.html&amp;h=494&amp;w=403&amp;prev=/images?q=Work+in+Singapore&amp;start=20&amp;svnum=10&amp;hl=en&amp;lr=&amp;ie=UTF-8&amp;oe=UTF-8&amp;sa=N" TargetMode="External"/><Relationship Id="rId11" Type="http://schemas.openxmlformats.org/officeDocument/2006/relationships/image" Target="../media/image175.jpeg"/><Relationship Id="rId5" Type="http://schemas.openxmlformats.org/officeDocument/2006/relationships/image" Target="../media/image172.jpeg"/><Relationship Id="rId15" Type="http://schemas.openxmlformats.org/officeDocument/2006/relationships/image" Target="../media/image178.jpeg"/><Relationship Id="rId10" Type="http://schemas.openxmlformats.org/officeDocument/2006/relationships/hyperlink" Target="http://images.google.com.sg/imgres?imgurl=www.moveandstay.com/singapore/picture_other/corporate_work_man.jpg&amp;imgrefurl=http://www.moveandstay.com/singapore/service_corporate.asp&amp;h=181&amp;w=260&amp;prev=/images?q=Work+in+Singapore&amp;start=60&amp;svnum=10&amp;hl=en&amp;lr=&amp;ie=UTF-8&amp;oe=UTF-8&amp;sa=N" TargetMode="External"/><Relationship Id="rId4" Type="http://schemas.openxmlformats.org/officeDocument/2006/relationships/image" Target="../media/image171.jpeg"/><Relationship Id="rId9" Type="http://schemas.openxmlformats.org/officeDocument/2006/relationships/image" Target="../media/image174.jpeg"/><Relationship Id="rId14" Type="http://schemas.openxmlformats.org/officeDocument/2006/relationships/hyperlink" Target="http://images.google.com.sg/imgres?imgurl=www.jaring.my/wencom/singapore1.jpg&amp;imgrefurl=http://www.jaring.my/wencom/singapore.htm&amp;h=224&amp;w=193&amp;prev=/images?q=Work+in+Singapore&amp;start=40&amp;svnum=10&amp;hl=en&amp;lr=&amp;ie=UTF-8&amp;oe=UTF-8&amp;sa=N" TargetMode="External"/></Relationships>
</file>

<file path=ppt/slides/_rels/slide257.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211.xml"/><Relationship Id="rId1" Type="http://schemas.openxmlformats.org/officeDocument/2006/relationships/slideLayout" Target="../slideLayouts/slideLayout963.xml"/><Relationship Id="rId5" Type="http://schemas.openxmlformats.org/officeDocument/2006/relationships/image" Target="../media/image180.jpeg"/><Relationship Id="rId4" Type="http://schemas.openxmlformats.org/officeDocument/2006/relationships/hyperlink" Target="http://images.google.com.sg/imgres?imgurl=www.britishcouncil.org.sg/graphics/I11.jpg&amp;imgrefurl=http://www.britishcouncil.org.sg/work/sngset.htm&amp;h=480&amp;w=653&amp;prev=/images?q=Work+in+Singapore&amp;start=60&amp;svnum=10&amp;hl=en&amp;lr=&amp;ie=UTF-8&amp;oe=UTF-8&amp;sa=N" TargetMode="External"/></Relationships>
</file>

<file path=ppt/slides/_rels/slide258.xml.rels><?xml version="1.0" encoding="UTF-8" standalone="yes"?>
<Relationships xmlns="http://schemas.openxmlformats.org/package/2006/relationships"><Relationship Id="rId3" Type="http://schemas.openxmlformats.org/officeDocument/2006/relationships/notesSlide" Target="../notesSlides/notesSlide212.xml"/><Relationship Id="rId7" Type="http://schemas.openxmlformats.org/officeDocument/2006/relationships/image" Target="../media/image182.jpeg"/><Relationship Id="rId2" Type="http://schemas.openxmlformats.org/officeDocument/2006/relationships/slideLayout" Target="../slideLayouts/slideLayout780.xml"/><Relationship Id="rId1" Type="http://schemas.openxmlformats.org/officeDocument/2006/relationships/themeOverride" Target="../theme/themeOverride21.xml"/><Relationship Id="rId6" Type="http://schemas.openxmlformats.org/officeDocument/2006/relationships/hyperlink" Target="http://images.google.com/imgres?imgurl=www.ncinter.net/~ejt/shofar.jpg&amp;imgrefurl=http://www.ncinter.net/~ejt/PForum/PF0.htm&amp;h=40&amp;w=60&amp;prev=/images?q=Jewish+feasts&amp;svnum=10&amp;hl=en&amp;lr=&amp;ie=UTF-8&amp;oe=UTF-8" TargetMode="External"/><Relationship Id="rId5" Type="http://schemas.openxmlformats.org/officeDocument/2006/relationships/image" Target="../media/image181.jpeg"/><Relationship Id="rId4" Type="http://schemas.openxmlformats.org/officeDocument/2006/relationships/image" Target="../media/image5.jpeg"/></Relationships>
</file>

<file path=ppt/slides/_rels/slide259.xml.rels><?xml version="1.0" encoding="UTF-8" standalone="yes"?>
<Relationships xmlns="http://schemas.openxmlformats.org/package/2006/relationships"><Relationship Id="rId3" Type="http://schemas.openxmlformats.org/officeDocument/2006/relationships/image" Target="../media/image183.png"/><Relationship Id="rId2" Type="http://schemas.openxmlformats.org/officeDocument/2006/relationships/notesSlide" Target="../notesSlides/notesSlide213.xml"/><Relationship Id="rId1" Type="http://schemas.openxmlformats.org/officeDocument/2006/relationships/slideLayout" Target="../slideLayouts/slideLayout595.xml"/></Relationships>
</file>

<file path=ppt/slides/_rels/slide26.xml.rels><?xml version="1.0" encoding="UTF-8" standalone="yes"?>
<Relationships xmlns="http://schemas.openxmlformats.org/package/2006/relationships"><Relationship Id="rId3" Type="http://schemas.openxmlformats.org/officeDocument/2006/relationships/hyperlink" Target="http://images.google.com.sg/imgres?imgurl=www.sfcentral.org/SabbathSchool/colorbook/Priest_and_sanctuary.gif&amp;imgrefurl=http://www.mssscrafts.com/miscellaneous/church.htm&amp;h=672&amp;w=625&amp;prev=/images?q=Sabbath&amp;start=320&amp;svnum=10&amp;hl=en&amp;lr=&amp;ie=UTF-8&amp;oe=UTF-8&amp;sa=N" TargetMode="External"/><Relationship Id="rId2" Type="http://schemas.openxmlformats.org/officeDocument/2006/relationships/notesSlide" Target="../notesSlides/notesSlide18.xml"/><Relationship Id="rId1" Type="http://schemas.openxmlformats.org/officeDocument/2006/relationships/slideLayout" Target="../slideLayouts/slideLayout158.xml"/><Relationship Id="rId4" Type="http://schemas.openxmlformats.org/officeDocument/2006/relationships/image" Target="../media/image39.jpeg"/></Relationships>
</file>

<file path=ppt/slides/_rels/slide260.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image" Target="../media/image184.jpeg"/><Relationship Id="rId1" Type="http://schemas.openxmlformats.org/officeDocument/2006/relationships/slideLayout" Target="../slideLayouts/slideLayout632.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261.xml.rels><?xml version="1.0" encoding="UTF-8" standalone="yes"?>
<Relationships xmlns="http://schemas.openxmlformats.org/package/2006/relationships"><Relationship Id="rId3" Type="http://schemas.openxmlformats.org/officeDocument/2006/relationships/image" Target="../media/image184.jpeg"/><Relationship Id="rId2" Type="http://schemas.openxmlformats.org/officeDocument/2006/relationships/notesSlide" Target="../notesSlides/notesSlide214.xml"/><Relationship Id="rId1" Type="http://schemas.openxmlformats.org/officeDocument/2006/relationships/slideLayout" Target="../slideLayouts/slideLayout619.xml"/><Relationship Id="rId6" Type="http://schemas.openxmlformats.org/officeDocument/2006/relationships/image" Target="../media/image186.png"/><Relationship Id="rId5" Type="http://schemas.openxmlformats.org/officeDocument/2006/relationships/image" Target="../media/image185.jpeg"/><Relationship Id="rId4" Type="http://schemas.openxmlformats.org/officeDocument/2006/relationships/hyperlink" Target="http://www.jtsa.edu/images/art/s_priest.jpg" TargetMode="External"/></Relationships>
</file>

<file path=ppt/slides/_rels/slide262.xml.rels><?xml version="1.0" encoding="UTF-8" standalone="yes"?>
<Relationships xmlns="http://schemas.openxmlformats.org/package/2006/relationships"><Relationship Id="rId8" Type="http://schemas.microsoft.com/office/2007/relationships/diagramDrawing" Target="../diagrams/drawing2.xml"/><Relationship Id="rId3" Type="http://schemas.openxmlformats.org/officeDocument/2006/relationships/image" Target="../media/image184.jpeg"/><Relationship Id="rId7" Type="http://schemas.openxmlformats.org/officeDocument/2006/relationships/diagramColors" Target="../diagrams/colors2.xml"/><Relationship Id="rId2" Type="http://schemas.openxmlformats.org/officeDocument/2006/relationships/notesSlide" Target="../notesSlides/notesSlide215.xml"/><Relationship Id="rId1" Type="http://schemas.openxmlformats.org/officeDocument/2006/relationships/slideLayout" Target="../slideLayouts/slideLayout74.xml"/><Relationship Id="rId6" Type="http://schemas.openxmlformats.org/officeDocument/2006/relationships/diagramQuickStyle" Target="../diagrams/quickStyle2.xml"/><Relationship Id="rId5" Type="http://schemas.openxmlformats.org/officeDocument/2006/relationships/diagramLayout" Target="../diagrams/layout2.xml"/><Relationship Id="rId4" Type="http://schemas.openxmlformats.org/officeDocument/2006/relationships/diagramData" Target="../diagrams/data2.xml"/></Relationships>
</file>

<file path=ppt/slides/_rels/slide263.xml.rels><?xml version="1.0" encoding="UTF-8" standalone="yes"?>
<Relationships xmlns="http://schemas.openxmlformats.org/package/2006/relationships"><Relationship Id="rId8" Type="http://schemas.microsoft.com/office/2007/relationships/diagramDrawing" Target="../diagrams/drawing3.xml"/><Relationship Id="rId3" Type="http://schemas.openxmlformats.org/officeDocument/2006/relationships/image" Target="../media/image184.jpeg"/><Relationship Id="rId7" Type="http://schemas.openxmlformats.org/officeDocument/2006/relationships/diagramColors" Target="../diagrams/colors3.xml"/><Relationship Id="rId2" Type="http://schemas.openxmlformats.org/officeDocument/2006/relationships/notesSlide" Target="../notesSlides/notesSlide216.xml"/><Relationship Id="rId1" Type="http://schemas.openxmlformats.org/officeDocument/2006/relationships/slideLayout" Target="../slideLayouts/slideLayout74.xml"/><Relationship Id="rId6" Type="http://schemas.openxmlformats.org/officeDocument/2006/relationships/diagramQuickStyle" Target="../diagrams/quickStyle3.xml"/><Relationship Id="rId5" Type="http://schemas.openxmlformats.org/officeDocument/2006/relationships/diagramLayout" Target="../diagrams/layout3.xml"/><Relationship Id="rId4" Type="http://schemas.openxmlformats.org/officeDocument/2006/relationships/diagramData" Target="../diagrams/data3.xml"/></Relationships>
</file>

<file path=ppt/slides/_rels/slide264.xml.rels><?xml version="1.0" encoding="UTF-8" standalone="yes"?>
<Relationships xmlns="http://schemas.openxmlformats.org/package/2006/relationships"><Relationship Id="rId8" Type="http://schemas.microsoft.com/office/2007/relationships/diagramDrawing" Target="../diagrams/drawing4.xml"/><Relationship Id="rId3" Type="http://schemas.openxmlformats.org/officeDocument/2006/relationships/image" Target="../media/image184.jpeg"/><Relationship Id="rId7" Type="http://schemas.openxmlformats.org/officeDocument/2006/relationships/diagramColors" Target="../diagrams/colors4.xml"/><Relationship Id="rId2" Type="http://schemas.openxmlformats.org/officeDocument/2006/relationships/notesSlide" Target="../notesSlides/notesSlide217.xml"/><Relationship Id="rId1" Type="http://schemas.openxmlformats.org/officeDocument/2006/relationships/slideLayout" Target="../slideLayouts/slideLayout74.xml"/><Relationship Id="rId6" Type="http://schemas.openxmlformats.org/officeDocument/2006/relationships/diagramQuickStyle" Target="../diagrams/quickStyle4.xml"/><Relationship Id="rId5" Type="http://schemas.openxmlformats.org/officeDocument/2006/relationships/diagramLayout" Target="../diagrams/layout4.xml"/><Relationship Id="rId4" Type="http://schemas.openxmlformats.org/officeDocument/2006/relationships/diagramData" Target="../diagrams/data4.xml"/></Relationships>
</file>

<file path=ppt/slides/_rels/slide265.xml.rels><?xml version="1.0" encoding="UTF-8" standalone="yes"?>
<Relationships xmlns="http://schemas.openxmlformats.org/package/2006/relationships"><Relationship Id="rId8" Type="http://schemas.microsoft.com/office/2007/relationships/diagramDrawing" Target="../diagrams/drawing5.xml"/><Relationship Id="rId3" Type="http://schemas.openxmlformats.org/officeDocument/2006/relationships/image" Target="../media/image184.jpeg"/><Relationship Id="rId7" Type="http://schemas.openxmlformats.org/officeDocument/2006/relationships/diagramColors" Target="../diagrams/colors5.xml"/><Relationship Id="rId2" Type="http://schemas.openxmlformats.org/officeDocument/2006/relationships/notesSlide" Target="../notesSlides/notesSlide218.xml"/><Relationship Id="rId1" Type="http://schemas.openxmlformats.org/officeDocument/2006/relationships/slideLayout" Target="../slideLayouts/slideLayout74.xml"/><Relationship Id="rId6" Type="http://schemas.openxmlformats.org/officeDocument/2006/relationships/diagramQuickStyle" Target="../diagrams/quickStyle5.xml"/><Relationship Id="rId5" Type="http://schemas.openxmlformats.org/officeDocument/2006/relationships/diagramLayout" Target="../diagrams/layout5.xml"/><Relationship Id="rId4" Type="http://schemas.openxmlformats.org/officeDocument/2006/relationships/diagramData" Target="../diagrams/data5.xml"/></Relationships>
</file>

<file path=ppt/slides/_rels/slide266.xml.rels><?xml version="1.0" encoding="UTF-8" standalone="yes"?>
<Relationships xmlns="http://schemas.openxmlformats.org/package/2006/relationships"><Relationship Id="rId8" Type="http://schemas.microsoft.com/office/2007/relationships/diagramDrawing" Target="../diagrams/drawing6.xml"/><Relationship Id="rId3" Type="http://schemas.openxmlformats.org/officeDocument/2006/relationships/image" Target="../media/image184.jpeg"/><Relationship Id="rId7" Type="http://schemas.openxmlformats.org/officeDocument/2006/relationships/diagramColors" Target="../diagrams/colors6.xml"/><Relationship Id="rId2" Type="http://schemas.openxmlformats.org/officeDocument/2006/relationships/notesSlide" Target="../notesSlides/notesSlide219.xml"/><Relationship Id="rId1" Type="http://schemas.openxmlformats.org/officeDocument/2006/relationships/slideLayout" Target="../slideLayouts/slideLayout74.xml"/><Relationship Id="rId6" Type="http://schemas.openxmlformats.org/officeDocument/2006/relationships/diagramQuickStyle" Target="../diagrams/quickStyle6.xml"/><Relationship Id="rId5" Type="http://schemas.openxmlformats.org/officeDocument/2006/relationships/diagramLayout" Target="../diagrams/layout6.xml"/><Relationship Id="rId4" Type="http://schemas.openxmlformats.org/officeDocument/2006/relationships/diagramData" Target="../diagrams/data6.xml"/></Relationships>
</file>

<file path=ppt/slides/_rels/slide267.xml.rels><?xml version="1.0" encoding="UTF-8" standalone="yes"?>
<Relationships xmlns="http://schemas.openxmlformats.org/package/2006/relationships"><Relationship Id="rId8" Type="http://schemas.microsoft.com/office/2007/relationships/diagramDrawing" Target="../diagrams/drawing7.xml"/><Relationship Id="rId3" Type="http://schemas.openxmlformats.org/officeDocument/2006/relationships/image" Target="../media/image184.jpeg"/><Relationship Id="rId7" Type="http://schemas.openxmlformats.org/officeDocument/2006/relationships/diagramColors" Target="../diagrams/colors7.xml"/><Relationship Id="rId2" Type="http://schemas.openxmlformats.org/officeDocument/2006/relationships/notesSlide" Target="../notesSlides/notesSlide220.xml"/><Relationship Id="rId1" Type="http://schemas.openxmlformats.org/officeDocument/2006/relationships/slideLayout" Target="../slideLayouts/slideLayout74.xml"/><Relationship Id="rId6" Type="http://schemas.openxmlformats.org/officeDocument/2006/relationships/diagramQuickStyle" Target="../diagrams/quickStyle7.xml"/><Relationship Id="rId5" Type="http://schemas.openxmlformats.org/officeDocument/2006/relationships/diagramLayout" Target="../diagrams/layout7.xml"/><Relationship Id="rId4" Type="http://schemas.openxmlformats.org/officeDocument/2006/relationships/diagramData" Target="../diagrams/data7.xml"/></Relationships>
</file>

<file path=ppt/slides/_rels/slide268.xml.rels><?xml version="1.0" encoding="UTF-8" standalone="yes"?>
<Relationships xmlns="http://schemas.openxmlformats.org/package/2006/relationships"><Relationship Id="rId8" Type="http://schemas.microsoft.com/office/2007/relationships/diagramDrawing" Target="../diagrams/drawing8.xml"/><Relationship Id="rId3" Type="http://schemas.openxmlformats.org/officeDocument/2006/relationships/image" Target="../media/image184.jpeg"/><Relationship Id="rId7" Type="http://schemas.openxmlformats.org/officeDocument/2006/relationships/diagramColors" Target="../diagrams/colors8.xml"/><Relationship Id="rId2" Type="http://schemas.openxmlformats.org/officeDocument/2006/relationships/notesSlide" Target="../notesSlides/notesSlide221.xml"/><Relationship Id="rId1" Type="http://schemas.openxmlformats.org/officeDocument/2006/relationships/slideLayout" Target="../slideLayouts/slideLayout74.xml"/><Relationship Id="rId6" Type="http://schemas.openxmlformats.org/officeDocument/2006/relationships/diagramQuickStyle" Target="../diagrams/quickStyle8.xml"/><Relationship Id="rId5" Type="http://schemas.openxmlformats.org/officeDocument/2006/relationships/diagramLayout" Target="../diagrams/layout8.xml"/><Relationship Id="rId4" Type="http://schemas.openxmlformats.org/officeDocument/2006/relationships/diagramData" Target="../diagrams/data8.xml"/></Relationships>
</file>

<file path=ppt/slides/_rels/slide269.xml.rels><?xml version="1.0" encoding="UTF-8" standalone="yes"?>
<Relationships xmlns="http://schemas.openxmlformats.org/package/2006/relationships"><Relationship Id="rId8" Type="http://schemas.microsoft.com/office/2007/relationships/diagramDrawing" Target="../diagrams/drawing9.xml"/><Relationship Id="rId3" Type="http://schemas.openxmlformats.org/officeDocument/2006/relationships/image" Target="../media/image184.jpeg"/><Relationship Id="rId7" Type="http://schemas.openxmlformats.org/officeDocument/2006/relationships/diagramColors" Target="../diagrams/colors9.xml"/><Relationship Id="rId2" Type="http://schemas.openxmlformats.org/officeDocument/2006/relationships/notesSlide" Target="../notesSlides/notesSlide222.xml"/><Relationship Id="rId1" Type="http://schemas.openxmlformats.org/officeDocument/2006/relationships/slideLayout" Target="../slideLayouts/slideLayout74.xml"/><Relationship Id="rId6" Type="http://schemas.openxmlformats.org/officeDocument/2006/relationships/diagramQuickStyle" Target="../diagrams/quickStyle9.xml"/><Relationship Id="rId5" Type="http://schemas.openxmlformats.org/officeDocument/2006/relationships/diagramLayout" Target="../diagrams/layout9.xml"/><Relationship Id="rId4" Type="http://schemas.openxmlformats.org/officeDocument/2006/relationships/diagramData" Target="../diagrams/data9.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65.xml"/></Relationships>
</file>

<file path=ppt/slides/_rels/slide270.xml.rels><?xml version="1.0" encoding="UTF-8" standalone="yes"?>
<Relationships xmlns="http://schemas.openxmlformats.org/package/2006/relationships"><Relationship Id="rId8" Type="http://schemas.microsoft.com/office/2007/relationships/diagramDrawing" Target="../diagrams/drawing10.xml"/><Relationship Id="rId3" Type="http://schemas.openxmlformats.org/officeDocument/2006/relationships/image" Target="../media/image184.jpeg"/><Relationship Id="rId7" Type="http://schemas.openxmlformats.org/officeDocument/2006/relationships/diagramColors" Target="../diagrams/colors10.xml"/><Relationship Id="rId2" Type="http://schemas.openxmlformats.org/officeDocument/2006/relationships/notesSlide" Target="../notesSlides/notesSlide223.xml"/><Relationship Id="rId1" Type="http://schemas.openxmlformats.org/officeDocument/2006/relationships/slideLayout" Target="../slideLayouts/slideLayout74.xml"/><Relationship Id="rId6" Type="http://schemas.openxmlformats.org/officeDocument/2006/relationships/diagramQuickStyle" Target="../diagrams/quickStyle10.xml"/><Relationship Id="rId5" Type="http://schemas.openxmlformats.org/officeDocument/2006/relationships/diagramLayout" Target="../diagrams/layout10.xml"/><Relationship Id="rId4" Type="http://schemas.openxmlformats.org/officeDocument/2006/relationships/diagramData" Target="../diagrams/data10.xml"/></Relationships>
</file>

<file path=ppt/slides/_rels/slide271.xml.rels><?xml version="1.0" encoding="UTF-8" standalone="yes"?>
<Relationships xmlns="http://schemas.openxmlformats.org/package/2006/relationships"><Relationship Id="rId3" Type="http://schemas.openxmlformats.org/officeDocument/2006/relationships/image" Target="../media/image187.png"/><Relationship Id="rId2" Type="http://schemas.openxmlformats.org/officeDocument/2006/relationships/notesSlide" Target="../notesSlides/notesSlide224.xml"/><Relationship Id="rId1" Type="http://schemas.openxmlformats.org/officeDocument/2006/relationships/slideLayout" Target="../slideLayouts/slideLayout614.xml"/></Relationships>
</file>

<file path=ppt/slides/_rels/slide272.xml.rels><?xml version="1.0" encoding="UTF-8" standalone="yes"?>
<Relationships xmlns="http://schemas.openxmlformats.org/package/2006/relationships"><Relationship Id="rId3" Type="http://schemas.openxmlformats.org/officeDocument/2006/relationships/image" Target="../media/image184.jpeg"/><Relationship Id="rId7" Type="http://schemas.openxmlformats.org/officeDocument/2006/relationships/image" Target="../media/image189.jpeg"/><Relationship Id="rId2" Type="http://schemas.openxmlformats.org/officeDocument/2006/relationships/notesSlide" Target="../notesSlides/notesSlide225.xml"/><Relationship Id="rId1" Type="http://schemas.openxmlformats.org/officeDocument/2006/relationships/slideLayout" Target="../slideLayouts/slideLayout52.xml"/><Relationship Id="rId6" Type="http://schemas.openxmlformats.org/officeDocument/2006/relationships/hyperlink" Target="http://images.google.com/imgres?imgurl=www.prophecyclub.com/images2/video/prophecyfeast.jpg&amp;imgrefurl=http://www.prophecyclub.com/pc-video.htm&amp;h=124&amp;w=70&amp;prev=/images?q=Jewish+feasts&amp;svnum=10&amp;hl=en&amp;lr=&amp;ie=UTF-8&amp;oe=UTF-8" TargetMode="External"/><Relationship Id="rId5" Type="http://schemas.openxmlformats.org/officeDocument/2006/relationships/image" Target="../media/image188.jpeg"/><Relationship Id="rId4" Type="http://schemas.openxmlformats.org/officeDocument/2006/relationships/hyperlink" Target="http://images.google.com/imgres?imgurl=www.levitt.com/catalog/feasts.jpg&amp;imgrefurl=http://www.levitt.com/catalog/vid-jewish.html&amp;h=242&amp;w=126&amp;prev=/images?q=Jewish+feasts&amp;svnum=10&amp;hl=en&amp;lr=&amp;ie=UTF-8&amp;oe=UTF-8" TargetMode="External"/></Relationships>
</file>

<file path=ppt/slides/_rels/slide273.xml.rels><?xml version="1.0" encoding="UTF-8" standalone="yes"?>
<Relationships xmlns="http://schemas.openxmlformats.org/package/2006/relationships"><Relationship Id="rId2" Type="http://schemas.openxmlformats.org/officeDocument/2006/relationships/notesSlide" Target="../notesSlides/notesSlide226.xml"/><Relationship Id="rId1" Type="http://schemas.openxmlformats.org/officeDocument/2006/relationships/slideLayout" Target="../slideLayouts/slideLayout168.xml"/></Relationships>
</file>

<file path=ppt/slides/_rels/slide274.xml.rels><?xml version="1.0" encoding="UTF-8" standalone="yes"?>
<Relationships xmlns="http://schemas.openxmlformats.org/package/2006/relationships"><Relationship Id="rId2" Type="http://schemas.openxmlformats.org/officeDocument/2006/relationships/notesSlide" Target="../notesSlides/notesSlide227.xml"/><Relationship Id="rId1" Type="http://schemas.openxmlformats.org/officeDocument/2006/relationships/slideLayout" Target="../slideLayouts/slideLayout168.xml"/></Relationships>
</file>

<file path=ppt/slides/_rels/slide275.xml.rels><?xml version="1.0" encoding="UTF-8" standalone="yes"?>
<Relationships xmlns="http://schemas.openxmlformats.org/package/2006/relationships"><Relationship Id="rId2" Type="http://schemas.openxmlformats.org/officeDocument/2006/relationships/notesSlide" Target="../notesSlides/notesSlide228.xml"/><Relationship Id="rId1" Type="http://schemas.openxmlformats.org/officeDocument/2006/relationships/slideLayout" Target="../slideLayouts/slideLayout168.xml"/></Relationships>
</file>

<file path=ppt/slides/_rels/slide276.xml.rels><?xml version="1.0" encoding="UTF-8" standalone="yes"?>
<Relationships xmlns="http://schemas.openxmlformats.org/package/2006/relationships"><Relationship Id="rId3" Type="http://schemas.openxmlformats.org/officeDocument/2006/relationships/diagramData" Target="../diagrams/data11.xml"/><Relationship Id="rId7" Type="http://schemas.microsoft.com/office/2007/relationships/diagramDrawing" Target="../diagrams/drawing11.xml"/><Relationship Id="rId2" Type="http://schemas.openxmlformats.org/officeDocument/2006/relationships/image" Target="../media/image184.jpeg"/><Relationship Id="rId1" Type="http://schemas.openxmlformats.org/officeDocument/2006/relationships/slideLayout" Target="../slideLayouts/slideLayout763.xml"/><Relationship Id="rId6" Type="http://schemas.openxmlformats.org/officeDocument/2006/relationships/diagramColors" Target="../diagrams/colors11.xml"/><Relationship Id="rId5" Type="http://schemas.openxmlformats.org/officeDocument/2006/relationships/diagramQuickStyle" Target="../diagrams/quickStyle11.xml"/><Relationship Id="rId4" Type="http://schemas.openxmlformats.org/officeDocument/2006/relationships/diagramLayout" Target="../diagrams/layout11.xml"/></Relationships>
</file>

<file path=ppt/slides/_rels/slide277.xml.rels><?xml version="1.0" encoding="UTF-8" standalone="yes"?>
<Relationships xmlns="http://schemas.openxmlformats.org/package/2006/relationships"><Relationship Id="rId3" Type="http://schemas.openxmlformats.org/officeDocument/2006/relationships/diagramData" Target="../diagrams/data12.xml"/><Relationship Id="rId7" Type="http://schemas.microsoft.com/office/2007/relationships/diagramDrawing" Target="../diagrams/drawing12.xml"/><Relationship Id="rId2" Type="http://schemas.openxmlformats.org/officeDocument/2006/relationships/image" Target="../media/image184.jpeg"/><Relationship Id="rId1" Type="http://schemas.openxmlformats.org/officeDocument/2006/relationships/slideLayout" Target="../slideLayouts/slideLayout763.xml"/><Relationship Id="rId6" Type="http://schemas.openxmlformats.org/officeDocument/2006/relationships/diagramColors" Target="../diagrams/colors12.xml"/><Relationship Id="rId5" Type="http://schemas.openxmlformats.org/officeDocument/2006/relationships/diagramQuickStyle" Target="../diagrams/quickStyle12.xml"/><Relationship Id="rId4" Type="http://schemas.openxmlformats.org/officeDocument/2006/relationships/diagramLayout" Target="../diagrams/layout12.xml"/></Relationships>
</file>

<file path=ppt/slides/_rels/slide278.xml.rels><?xml version="1.0" encoding="UTF-8" standalone="yes"?>
<Relationships xmlns="http://schemas.openxmlformats.org/package/2006/relationships"><Relationship Id="rId3" Type="http://schemas.openxmlformats.org/officeDocument/2006/relationships/notesSlide" Target="../notesSlides/notesSlide229.xml"/><Relationship Id="rId2" Type="http://schemas.openxmlformats.org/officeDocument/2006/relationships/slideLayout" Target="../slideLayouts/slideLayout971.xml"/><Relationship Id="rId1" Type="http://schemas.openxmlformats.org/officeDocument/2006/relationships/themeOverride" Target="../theme/themeOverride22.xml"/><Relationship Id="rId5" Type="http://schemas.openxmlformats.org/officeDocument/2006/relationships/image" Target="../media/image184.jpeg"/><Relationship Id="rId4" Type="http://schemas.openxmlformats.org/officeDocument/2006/relationships/image" Target="../media/image5.jpeg"/></Relationships>
</file>

<file path=ppt/slides/_rels/slide279.xml.rels><?xml version="1.0" encoding="UTF-8" standalone="yes"?>
<Relationships xmlns="http://schemas.openxmlformats.org/package/2006/relationships"><Relationship Id="rId3" Type="http://schemas.openxmlformats.org/officeDocument/2006/relationships/diagramData" Target="../diagrams/data13.xml"/><Relationship Id="rId7" Type="http://schemas.microsoft.com/office/2007/relationships/diagramDrawing" Target="../diagrams/drawing13.xml"/><Relationship Id="rId2" Type="http://schemas.openxmlformats.org/officeDocument/2006/relationships/image" Target="../media/image184.jpeg"/><Relationship Id="rId1" Type="http://schemas.openxmlformats.org/officeDocument/2006/relationships/slideLayout" Target="../slideLayouts/slideLayout975.xml"/><Relationship Id="rId6" Type="http://schemas.openxmlformats.org/officeDocument/2006/relationships/diagramColors" Target="../diagrams/colors13.xml"/><Relationship Id="rId5" Type="http://schemas.openxmlformats.org/officeDocument/2006/relationships/diagramQuickStyle" Target="../diagrams/quickStyle13.xml"/><Relationship Id="rId4" Type="http://schemas.openxmlformats.org/officeDocument/2006/relationships/diagramLayout" Target="../diagrams/layout13.xml"/></Relationships>
</file>

<file path=ppt/slides/_rels/slide28.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20.xml"/><Relationship Id="rId1" Type="http://schemas.openxmlformats.org/officeDocument/2006/relationships/slideLayout" Target="../slideLayouts/slideLayout65.xml"/></Relationships>
</file>

<file path=ppt/slides/_rels/slide280.xml.rels><?xml version="1.0" encoding="UTF-8" standalone="yes"?>
<Relationships xmlns="http://schemas.openxmlformats.org/package/2006/relationships"><Relationship Id="rId3" Type="http://schemas.openxmlformats.org/officeDocument/2006/relationships/image" Target="../media/image190.jpeg"/><Relationship Id="rId2" Type="http://schemas.openxmlformats.org/officeDocument/2006/relationships/notesSlide" Target="../notesSlides/notesSlide230.xml"/><Relationship Id="rId1" Type="http://schemas.openxmlformats.org/officeDocument/2006/relationships/slideLayout" Target="../slideLayouts/slideLayout995.xml"/></Relationships>
</file>

<file path=ppt/slides/_rels/slide281.xml.rels><?xml version="1.0" encoding="UTF-8" standalone="yes"?>
<Relationships xmlns="http://schemas.openxmlformats.org/package/2006/relationships"><Relationship Id="rId3" Type="http://schemas.openxmlformats.org/officeDocument/2006/relationships/image" Target="../media/image184.jpeg"/><Relationship Id="rId2" Type="http://schemas.openxmlformats.org/officeDocument/2006/relationships/notesSlide" Target="../notesSlides/notesSlide231.xml"/><Relationship Id="rId1" Type="http://schemas.openxmlformats.org/officeDocument/2006/relationships/slideLayout" Target="../slideLayouts/slideLayout984.xml"/><Relationship Id="rId6" Type="http://schemas.openxmlformats.org/officeDocument/2006/relationships/image" Target="../media/image192.jpeg"/><Relationship Id="rId5" Type="http://schemas.openxmlformats.org/officeDocument/2006/relationships/image" Target="../media/image191.jpeg"/><Relationship Id="rId4" Type="http://schemas.openxmlformats.org/officeDocument/2006/relationships/hyperlink" Target="http://images.google.com.sg/imgres?imgurl=members.tripod.com/~speaver/lamb.gif&amp;imgrefurl=http://members.tripod.com/~speaver/easter.html&amp;h=223&amp;w=279&amp;prev=/images?q=Passover+Lamb&amp;svnum=10&amp;hl=en&amp;lr=&amp;ie=UTF-8&amp;oe=UTF-8&amp;sa=G" TargetMode="External"/></Relationships>
</file>

<file path=ppt/slides/_rels/slide282.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232.xml"/><Relationship Id="rId1" Type="http://schemas.openxmlformats.org/officeDocument/2006/relationships/slideLayout" Target="../slideLayouts/slideLayout1002.xml"/></Relationships>
</file>

<file path=ppt/slides/_rels/slide283.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233.xml"/><Relationship Id="rId1" Type="http://schemas.openxmlformats.org/officeDocument/2006/relationships/slideLayout" Target="../slideLayouts/slideLayout1002.xml"/></Relationships>
</file>

<file path=ppt/slides/_rels/slide284.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234.xml"/><Relationship Id="rId1" Type="http://schemas.openxmlformats.org/officeDocument/2006/relationships/slideLayout" Target="../slideLayouts/slideLayout1002.xml"/></Relationships>
</file>

<file path=ppt/slides/_rels/slide285.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235.xml"/><Relationship Id="rId1" Type="http://schemas.openxmlformats.org/officeDocument/2006/relationships/slideLayout" Target="../slideLayouts/slideLayout1002.xml"/></Relationships>
</file>

<file path=ppt/slides/_rels/slide286.xml.rels><?xml version="1.0" encoding="UTF-8" standalone="yes"?>
<Relationships xmlns="http://schemas.openxmlformats.org/package/2006/relationships"><Relationship Id="rId3" Type="http://schemas.openxmlformats.org/officeDocument/2006/relationships/image" Target="../media/image194.jpeg"/><Relationship Id="rId2" Type="http://schemas.openxmlformats.org/officeDocument/2006/relationships/notesSlide" Target="../notesSlides/notesSlide236.xml"/><Relationship Id="rId1" Type="http://schemas.openxmlformats.org/officeDocument/2006/relationships/slideLayout" Target="../slideLayouts/slideLayout1002.xml"/></Relationships>
</file>

<file path=ppt/slides/_rels/slide287.xml.rels><?xml version="1.0" encoding="UTF-8" standalone="yes"?>
<Relationships xmlns="http://schemas.openxmlformats.org/package/2006/relationships"><Relationship Id="rId3" Type="http://schemas.openxmlformats.org/officeDocument/2006/relationships/image" Target="../media/image184.jpeg"/><Relationship Id="rId7" Type="http://schemas.openxmlformats.org/officeDocument/2006/relationships/image" Target="../media/image195.jpeg"/><Relationship Id="rId2" Type="http://schemas.openxmlformats.org/officeDocument/2006/relationships/notesSlide" Target="../notesSlides/notesSlide237.xml"/><Relationship Id="rId1" Type="http://schemas.openxmlformats.org/officeDocument/2006/relationships/slideLayout" Target="../slideLayouts/slideLayout1009.xml"/><Relationship Id="rId6" Type="http://schemas.openxmlformats.org/officeDocument/2006/relationships/image" Target="../media/image142.jpeg"/><Relationship Id="rId5" Type="http://schemas.openxmlformats.org/officeDocument/2006/relationships/image" Target="../media/image191.jpeg"/><Relationship Id="rId4" Type="http://schemas.openxmlformats.org/officeDocument/2006/relationships/hyperlink" Target="http://images.google.com.sg/imgres?imgurl=members.tripod.com/~speaver/lamb.gif&amp;imgrefurl=http://members.tripod.com/~speaver/easter.html&amp;h=223&amp;w=279&amp;prev=/images?q=Passover+Lamb&amp;svnum=10&amp;hl=en&amp;lr=&amp;ie=UTF-8&amp;oe=UTF-8&amp;sa=G" TargetMode="External"/></Relationships>
</file>

<file path=ppt/slides/_rels/slide288.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238.xml"/><Relationship Id="rId1" Type="http://schemas.openxmlformats.org/officeDocument/2006/relationships/slideLayout" Target="../slideLayouts/slideLayout1002.xml"/></Relationships>
</file>

<file path=ppt/slides/_rels/slide289.xml.rels><?xml version="1.0" encoding="UTF-8" standalone="yes"?>
<Relationships xmlns="http://schemas.openxmlformats.org/package/2006/relationships"><Relationship Id="rId2" Type="http://schemas.openxmlformats.org/officeDocument/2006/relationships/image" Target="../media/image196.jpeg"/><Relationship Id="rId1" Type="http://schemas.openxmlformats.org/officeDocument/2006/relationships/slideLayout" Target="../slideLayouts/slideLayout1002.xml"/></Relationships>
</file>

<file path=ppt/slides/_rels/slide29.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21.xml"/><Relationship Id="rId1" Type="http://schemas.openxmlformats.org/officeDocument/2006/relationships/slideLayout" Target="../slideLayouts/slideLayout65.xml"/></Relationships>
</file>

<file path=ppt/slides/_rels/slide290.xml.rels><?xml version="1.0" encoding="UTF-8" standalone="yes"?>
<Relationships xmlns="http://schemas.openxmlformats.org/package/2006/relationships"><Relationship Id="rId3" Type="http://schemas.openxmlformats.org/officeDocument/2006/relationships/image" Target="../media/image197.jpeg"/><Relationship Id="rId2" Type="http://schemas.openxmlformats.org/officeDocument/2006/relationships/notesSlide" Target="../notesSlides/notesSlide239.xml"/><Relationship Id="rId1" Type="http://schemas.openxmlformats.org/officeDocument/2006/relationships/slideLayout" Target="../slideLayouts/slideLayout1002.xml"/><Relationship Id="rId4" Type="http://schemas.openxmlformats.org/officeDocument/2006/relationships/image" Target="../media/image198.jpeg"/></Relationships>
</file>

<file path=ppt/slides/_rels/slide291.xml.rels><?xml version="1.0" encoding="UTF-8" standalone="yes"?>
<Relationships xmlns="http://schemas.openxmlformats.org/package/2006/relationships"><Relationship Id="rId3" Type="http://schemas.openxmlformats.org/officeDocument/2006/relationships/image" Target="../media/image199.jpeg"/><Relationship Id="rId2" Type="http://schemas.openxmlformats.org/officeDocument/2006/relationships/notesSlide" Target="../notesSlides/notesSlide240.xml"/><Relationship Id="rId1" Type="http://schemas.openxmlformats.org/officeDocument/2006/relationships/slideLayout" Target="../slideLayouts/slideLayout1022.xml"/><Relationship Id="rId4" Type="http://schemas.openxmlformats.org/officeDocument/2006/relationships/image" Target="../media/image200.jpeg"/></Relationships>
</file>

<file path=ppt/slides/_rels/slide292.xml.rels><?xml version="1.0" encoding="UTF-8" standalone="yes"?>
<Relationships xmlns="http://schemas.openxmlformats.org/package/2006/relationships"><Relationship Id="rId3" Type="http://schemas.openxmlformats.org/officeDocument/2006/relationships/image" Target="../media/image184.jpeg"/><Relationship Id="rId2" Type="http://schemas.openxmlformats.org/officeDocument/2006/relationships/notesSlide" Target="../notesSlides/notesSlide241.xml"/><Relationship Id="rId1" Type="http://schemas.openxmlformats.org/officeDocument/2006/relationships/slideLayout" Target="../slideLayouts/slideLayout1026.xml"/><Relationship Id="rId5" Type="http://schemas.openxmlformats.org/officeDocument/2006/relationships/image" Target="../media/image202.jpeg"/><Relationship Id="rId4" Type="http://schemas.openxmlformats.org/officeDocument/2006/relationships/image" Target="../media/image201.jpeg"/></Relationships>
</file>

<file path=ppt/slides/_rels/slide293.xml.rels><?xml version="1.0" encoding="UTF-8" standalone="yes"?>
<Relationships xmlns="http://schemas.openxmlformats.org/package/2006/relationships"><Relationship Id="rId3" Type="http://schemas.openxmlformats.org/officeDocument/2006/relationships/image" Target="../media/image203.jpeg"/><Relationship Id="rId2" Type="http://schemas.openxmlformats.org/officeDocument/2006/relationships/notesSlide" Target="../notesSlides/notesSlide242.xml"/><Relationship Id="rId1" Type="http://schemas.openxmlformats.org/officeDocument/2006/relationships/slideLayout" Target="../slideLayouts/slideLayout1035.xml"/></Relationships>
</file>

<file path=ppt/slides/_rels/slide294.xml.rels><?xml version="1.0" encoding="UTF-8" standalone="yes"?>
<Relationships xmlns="http://schemas.openxmlformats.org/package/2006/relationships"><Relationship Id="rId3" Type="http://schemas.openxmlformats.org/officeDocument/2006/relationships/image" Target="../media/image204.jpeg"/><Relationship Id="rId2" Type="http://schemas.openxmlformats.org/officeDocument/2006/relationships/notesSlide" Target="../notesSlides/notesSlide243.xml"/><Relationship Id="rId1" Type="http://schemas.openxmlformats.org/officeDocument/2006/relationships/slideLayout" Target="../slideLayouts/slideLayout1035.xml"/></Relationships>
</file>

<file path=ppt/slides/_rels/slide295.xml.rels><?xml version="1.0" encoding="UTF-8" standalone="yes"?>
<Relationships xmlns="http://schemas.openxmlformats.org/package/2006/relationships"><Relationship Id="rId3" Type="http://schemas.openxmlformats.org/officeDocument/2006/relationships/diagramData" Target="../diagrams/data14.xml"/><Relationship Id="rId7" Type="http://schemas.microsoft.com/office/2007/relationships/diagramDrawing" Target="../diagrams/drawing14.xml"/><Relationship Id="rId2" Type="http://schemas.openxmlformats.org/officeDocument/2006/relationships/image" Target="../media/image184.jpeg"/><Relationship Id="rId1" Type="http://schemas.openxmlformats.org/officeDocument/2006/relationships/slideLayout" Target="../slideLayouts/slideLayout1050.xml"/><Relationship Id="rId6" Type="http://schemas.openxmlformats.org/officeDocument/2006/relationships/diagramColors" Target="../diagrams/colors14.xml"/><Relationship Id="rId5" Type="http://schemas.openxmlformats.org/officeDocument/2006/relationships/diagramQuickStyle" Target="../diagrams/quickStyle14.xml"/><Relationship Id="rId4" Type="http://schemas.openxmlformats.org/officeDocument/2006/relationships/diagramLayout" Target="../diagrams/layout14.xml"/></Relationships>
</file>

<file path=ppt/slides/_rels/slide296.xml.rels><?xml version="1.0" encoding="UTF-8" standalone="yes"?>
<Relationships xmlns="http://schemas.openxmlformats.org/package/2006/relationships"><Relationship Id="rId8" Type="http://schemas.openxmlformats.org/officeDocument/2006/relationships/hyperlink" Target="http://www.foodsubs.com/Photos/yeast-breadmachine.jpg" TargetMode="External"/><Relationship Id="rId3" Type="http://schemas.openxmlformats.org/officeDocument/2006/relationships/image" Target="../media/image184.jpeg"/><Relationship Id="rId7" Type="http://schemas.openxmlformats.org/officeDocument/2006/relationships/image" Target="../media/image206.png"/><Relationship Id="rId2" Type="http://schemas.openxmlformats.org/officeDocument/2006/relationships/notesSlide" Target="../notesSlides/notesSlide244.xml"/><Relationship Id="rId1" Type="http://schemas.openxmlformats.org/officeDocument/2006/relationships/slideLayout" Target="../slideLayouts/slideLayout1046.xml"/><Relationship Id="rId6" Type="http://schemas.openxmlformats.org/officeDocument/2006/relationships/hyperlink" Target="http://www.globalgourmet.com/food/foodday/fd0397/art/bdyeast.gif" TargetMode="External"/><Relationship Id="rId11" Type="http://schemas.openxmlformats.org/officeDocument/2006/relationships/image" Target="../media/image208.jpeg"/><Relationship Id="rId5" Type="http://schemas.openxmlformats.org/officeDocument/2006/relationships/image" Target="../media/image205.jpeg"/><Relationship Id="rId10" Type="http://schemas.openxmlformats.org/officeDocument/2006/relationships/hyperlink" Target="http://images.google.com.sg/imgres?imgurl=www.exploratorium.edu/cooking/bread/images/yeast.jpg&amp;imgrefurl=http://www.exploratorium.edu/cooking/bread/bread_science.html&amp;h=171&amp;w=150&amp;prev=/images?q=bread+with+Yeast&amp;svnum=10&amp;hl=en&amp;lr=&amp;ie=UTF-8&amp;oe=UTF-8" TargetMode="External"/><Relationship Id="rId4" Type="http://schemas.openxmlformats.org/officeDocument/2006/relationships/hyperlink" Target="http://images.google.com.sg/imgres?imgurl=www.baruchhashem.com/resources/PesachMatzah.jpg&amp;imgrefurl=http://www.baruchhashem.com/resources/passover.html&amp;h=376&amp;w=577&amp;prev=/images?q=Feast+of+Unleavened+Bread&amp;svnum=10&amp;hl=en&amp;lr=&amp;ie=UTF-8&amp;oe=UTF-8" TargetMode="External"/><Relationship Id="rId9" Type="http://schemas.openxmlformats.org/officeDocument/2006/relationships/image" Target="../media/image207.jpeg"/></Relationships>
</file>

<file path=ppt/slides/_rels/slide297.xml.rels><?xml version="1.0" encoding="UTF-8" standalone="yes"?>
<Relationships xmlns="http://schemas.openxmlformats.org/package/2006/relationships"><Relationship Id="rId3" Type="http://schemas.openxmlformats.org/officeDocument/2006/relationships/image" Target="../media/image209.jpeg"/><Relationship Id="rId2" Type="http://schemas.openxmlformats.org/officeDocument/2006/relationships/notesSlide" Target="../notesSlides/notesSlide245.xml"/><Relationship Id="rId1" Type="http://schemas.openxmlformats.org/officeDocument/2006/relationships/slideLayout" Target="../slideLayouts/slideLayout1046.xml"/></Relationships>
</file>

<file path=ppt/slides/_rels/slide298.xml.rels><?xml version="1.0" encoding="UTF-8" standalone="yes"?>
<Relationships xmlns="http://schemas.openxmlformats.org/package/2006/relationships"><Relationship Id="rId3" Type="http://schemas.openxmlformats.org/officeDocument/2006/relationships/diagramData" Target="../diagrams/data15.xml"/><Relationship Id="rId7" Type="http://schemas.microsoft.com/office/2007/relationships/diagramDrawing" Target="../diagrams/drawing15.xml"/><Relationship Id="rId2" Type="http://schemas.openxmlformats.org/officeDocument/2006/relationships/image" Target="../media/image184.jpeg"/><Relationship Id="rId1" Type="http://schemas.openxmlformats.org/officeDocument/2006/relationships/slideLayout" Target="../slideLayouts/slideLayout1050.xml"/><Relationship Id="rId6" Type="http://schemas.openxmlformats.org/officeDocument/2006/relationships/diagramColors" Target="../diagrams/colors15.xml"/><Relationship Id="rId5" Type="http://schemas.openxmlformats.org/officeDocument/2006/relationships/diagramQuickStyle" Target="../diagrams/quickStyle15.xml"/><Relationship Id="rId4" Type="http://schemas.openxmlformats.org/officeDocument/2006/relationships/diagramLayout" Target="../diagrams/layout15.xml"/></Relationships>
</file>

<file path=ppt/slides/_rels/slide299.xml.rels><?xml version="1.0" encoding="UTF-8" standalone="yes"?>
<Relationships xmlns="http://schemas.openxmlformats.org/package/2006/relationships"><Relationship Id="rId3" Type="http://schemas.openxmlformats.org/officeDocument/2006/relationships/hyperlink" Target="http://www.rapturechrist.com/barleyj.jpg" TargetMode="External"/><Relationship Id="rId2" Type="http://schemas.openxmlformats.org/officeDocument/2006/relationships/notesSlide" Target="../notesSlides/notesSlide246.xml"/><Relationship Id="rId1" Type="http://schemas.openxmlformats.org/officeDocument/2006/relationships/slideLayout" Target="../slideLayouts/slideLayout1048.xml"/><Relationship Id="rId6" Type="http://schemas.openxmlformats.org/officeDocument/2006/relationships/image" Target="../media/image212.jpeg"/><Relationship Id="rId5" Type="http://schemas.openxmlformats.org/officeDocument/2006/relationships/image" Target="../media/image211.jpeg"/><Relationship Id="rId4" Type="http://schemas.openxmlformats.org/officeDocument/2006/relationships/image" Target="../media/image210.jpeg"/></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782.xml"/><Relationship Id="rId1" Type="http://schemas.openxmlformats.org/officeDocument/2006/relationships/themeOverride" Target="../theme/themeOverride2.xml"/></Relationships>
</file>

<file path=ppt/slides/_rels/slide30.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22.xml"/><Relationship Id="rId1" Type="http://schemas.openxmlformats.org/officeDocument/2006/relationships/slideLayout" Target="../slideLayouts/slideLayout65.xml"/></Relationships>
</file>

<file path=ppt/slides/_rels/slide300.xml.rels><?xml version="1.0" encoding="UTF-8" standalone="yes"?>
<Relationships xmlns="http://schemas.openxmlformats.org/package/2006/relationships"><Relationship Id="rId3" Type="http://schemas.openxmlformats.org/officeDocument/2006/relationships/notesSlide" Target="../notesSlides/notesSlide247.xml"/><Relationship Id="rId2" Type="http://schemas.openxmlformats.org/officeDocument/2006/relationships/slideLayout" Target="../slideLayouts/slideLayout1061.xml"/><Relationship Id="rId1" Type="http://schemas.openxmlformats.org/officeDocument/2006/relationships/themeOverride" Target="../theme/themeOverride23.xml"/><Relationship Id="rId6" Type="http://schemas.openxmlformats.org/officeDocument/2006/relationships/image" Target="../media/image213.jpeg"/><Relationship Id="rId5" Type="http://schemas.openxmlformats.org/officeDocument/2006/relationships/image" Target="../media/image184.jpeg"/><Relationship Id="rId4" Type="http://schemas.openxmlformats.org/officeDocument/2006/relationships/image" Target="../media/image5.jpeg"/></Relationships>
</file>

<file path=ppt/slides/_rels/slide301.xml.rels><?xml version="1.0" encoding="UTF-8" standalone="yes"?>
<Relationships xmlns="http://schemas.openxmlformats.org/package/2006/relationships"><Relationship Id="rId3" Type="http://schemas.openxmlformats.org/officeDocument/2006/relationships/notesSlide" Target="../notesSlides/notesSlide248.xml"/><Relationship Id="rId2" Type="http://schemas.openxmlformats.org/officeDocument/2006/relationships/slideLayout" Target="../slideLayouts/slideLayout1074.xml"/><Relationship Id="rId1" Type="http://schemas.openxmlformats.org/officeDocument/2006/relationships/themeOverride" Target="../theme/themeOverride24.xml"/><Relationship Id="rId4" Type="http://schemas.openxmlformats.org/officeDocument/2006/relationships/image" Target="../media/image214.jpeg"/></Relationships>
</file>

<file path=ppt/slides/_rels/slide302.xml.rels><?xml version="1.0" encoding="UTF-8" standalone="yes"?>
<Relationships xmlns="http://schemas.openxmlformats.org/package/2006/relationships"><Relationship Id="rId3" Type="http://schemas.openxmlformats.org/officeDocument/2006/relationships/diagramData" Target="../diagrams/data16.xml"/><Relationship Id="rId7" Type="http://schemas.microsoft.com/office/2007/relationships/diagramDrawing" Target="../diagrams/drawing16.xml"/><Relationship Id="rId2" Type="http://schemas.openxmlformats.org/officeDocument/2006/relationships/image" Target="../media/image184.jpeg"/><Relationship Id="rId1" Type="http://schemas.openxmlformats.org/officeDocument/2006/relationships/slideLayout" Target="../slideLayouts/slideLayout1050.xml"/><Relationship Id="rId6" Type="http://schemas.openxmlformats.org/officeDocument/2006/relationships/diagramColors" Target="../diagrams/colors16.xml"/><Relationship Id="rId5" Type="http://schemas.openxmlformats.org/officeDocument/2006/relationships/diagramQuickStyle" Target="../diagrams/quickStyle16.xml"/><Relationship Id="rId4" Type="http://schemas.openxmlformats.org/officeDocument/2006/relationships/diagramLayout" Target="../diagrams/layout16.xml"/></Relationships>
</file>

<file path=ppt/slides/_rels/slide303.xml.rels><?xml version="1.0" encoding="UTF-8" standalone="yes"?>
<Relationships xmlns="http://schemas.openxmlformats.org/package/2006/relationships"><Relationship Id="rId8" Type="http://schemas.openxmlformats.org/officeDocument/2006/relationships/image" Target="../media/image218.png"/><Relationship Id="rId3" Type="http://schemas.openxmlformats.org/officeDocument/2006/relationships/notesSlide" Target="../notesSlides/notesSlide249.xml"/><Relationship Id="rId7" Type="http://schemas.openxmlformats.org/officeDocument/2006/relationships/hyperlink" Target="http://www.ucgcalgary.org/Regina/Regina/wheatstalks.gif" TargetMode="External"/><Relationship Id="rId2" Type="http://schemas.openxmlformats.org/officeDocument/2006/relationships/slideLayout" Target="../slideLayouts/slideLayout1070.xml"/><Relationship Id="rId1" Type="http://schemas.openxmlformats.org/officeDocument/2006/relationships/themeOverride" Target="../theme/themeOverride25.xml"/><Relationship Id="rId6" Type="http://schemas.openxmlformats.org/officeDocument/2006/relationships/image" Target="../media/image217.jpeg"/><Relationship Id="rId5" Type="http://schemas.openxmlformats.org/officeDocument/2006/relationships/image" Target="../media/image216.jpeg"/><Relationship Id="rId4" Type="http://schemas.openxmlformats.org/officeDocument/2006/relationships/image" Target="../media/image215.jpeg"/></Relationships>
</file>

<file path=ppt/slides/_rels/slide304.xml.rels><?xml version="1.0" encoding="UTF-8" standalone="yes"?>
<Relationships xmlns="http://schemas.openxmlformats.org/package/2006/relationships"><Relationship Id="rId3" Type="http://schemas.openxmlformats.org/officeDocument/2006/relationships/notesSlide" Target="../notesSlides/notesSlide250.xml"/><Relationship Id="rId2" Type="http://schemas.openxmlformats.org/officeDocument/2006/relationships/slideLayout" Target="../slideLayouts/slideLayout1081.xml"/><Relationship Id="rId1" Type="http://schemas.openxmlformats.org/officeDocument/2006/relationships/themeOverride" Target="../theme/themeOverride26.xml"/><Relationship Id="rId5" Type="http://schemas.openxmlformats.org/officeDocument/2006/relationships/image" Target="../media/image220.jpeg"/><Relationship Id="rId4" Type="http://schemas.openxmlformats.org/officeDocument/2006/relationships/image" Target="../media/image219.jpeg"/></Relationships>
</file>

<file path=ppt/slides/_rels/slide305.xml.rels><?xml version="1.0" encoding="UTF-8" standalone="yes"?>
<Relationships xmlns="http://schemas.openxmlformats.org/package/2006/relationships"><Relationship Id="rId3" Type="http://schemas.openxmlformats.org/officeDocument/2006/relationships/notesSlide" Target="../notesSlides/notesSlide251.xml"/><Relationship Id="rId2" Type="http://schemas.openxmlformats.org/officeDocument/2006/relationships/slideLayout" Target="../slideLayouts/slideLayout1081.xml"/><Relationship Id="rId1" Type="http://schemas.openxmlformats.org/officeDocument/2006/relationships/themeOverride" Target="../theme/themeOverride27.xml"/><Relationship Id="rId4" Type="http://schemas.openxmlformats.org/officeDocument/2006/relationships/image" Target="../media/image221.jpeg"/></Relationships>
</file>

<file path=ppt/slides/_rels/slide306.xml.rels><?xml version="1.0" encoding="UTF-8" standalone="yes"?>
<Relationships xmlns="http://schemas.openxmlformats.org/package/2006/relationships"><Relationship Id="rId3" Type="http://schemas.openxmlformats.org/officeDocument/2006/relationships/diagramData" Target="../diagrams/data17.xml"/><Relationship Id="rId7" Type="http://schemas.microsoft.com/office/2007/relationships/diagramDrawing" Target="../diagrams/drawing17.xml"/><Relationship Id="rId2" Type="http://schemas.openxmlformats.org/officeDocument/2006/relationships/image" Target="../media/image184.jpeg"/><Relationship Id="rId1" Type="http://schemas.openxmlformats.org/officeDocument/2006/relationships/slideLayout" Target="../slideLayouts/slideLayout1050.xml"/><Relationship Id="rId6" Type="http://schemas.openxmlformats.org/officeDocument/2006/relationships/diagramColors" Target="../diagrams/colors17.xml"/><Relationship Id="rId5" Type="http://schemas.openxmlformats.org/officeDocument/2006/relationships/diagramQuickStyle" Target="../diagrams/quickStyle17.xml"/><Relationship Id="rId4" Type="http://schemas.openxmlformats.org/officeDocument/2006/relationships/diagramLayout" Target="../diagrams/layout17.xml"/></Relationships>
</file>

<file path=ppt/slides/_rels/slide307.xml.rels><?xml version="1.0" encoding="UTF-8" standalone="yes"?>
<Relationships xmlns="http://schemas.openxmlformats.org/package/2006/relationships"><Relationship Id="rId3" Type="http://schemas.openxmlformats.org/officeDocument/2006/relationships/notesSlide" Target="../notesSlides/notesSlide252.xml"/><Relationship Id="rId2" Type="http://schemas.openxmlformats.org/officeDocument/2006/relationships/slideLayout" Target="../slideLayouts/slideLayout1072.xml"/><Relationship Id="rId1" Type="http://schemas.openxmlformats.org/officeDocument/2006/relationships/themeOverride" Target="../theme/themeOverride28.xml"/><Relationship Id="rId6" Type="http://schemas.openxmlformats.org/officeDocument/2006/relationships/image" Target="../media/image224.jpeg"/><Relationship Id="rId5" Type="http://schemas.openxmlformats.org/officeDocument/2006/relationships/image" Target="../media/image223.jpeg"/><Relationship Id="rId4" Type="http://schemas.openxmlformats.org/officeDocument/2006/relationships/image" Target="../media/image222.jpeg"/></Relationships>
</file>

<file path=ppt/slides/_rels/slide308.xml.rels><?xml version="1.0" encoding="UTF-8" standalone="yes"?>
<Relationships xmlns="http://schemas.openxmlformats.org/package/2006/relationships"><Relationship Id="rId3" Type="http://schemas.openxmlformats.org/officeDocument/2006/relationships/diagramData" Target="../diagrams/data18.xml"/><Relationship Id="rId7" Type="http://schemas.microsoft.com/office/2007/relationships/diagramDrawing" Target="../diagrams/drawing18.xml"/><Relationship Id="rId2" Type="http://schemas.openxmlformats.org/officeDocument/2006/relationships/image" Target="../media/image184.jpeg"/><Relationship Id="rId1" Type="http://schemas.openxmlformats.org/officeDocument/2006/relationships/slideLayout" Target="../slideLayouts/slideLayout1050.xml"/><Relationship Id="rId6" Type="http://schemas.openxmlformats.org/officeDocument/2006/relationships/diagramColors" Target="../diagrams/colors18.xml"/><Relationship Id="rId5" Type="http://schemas.openxmlformats.org/officeDocument/2006/relationships/diagramQuickStyle" Target="../diagrams/quickStyle18.xml"/><Relationship Id="rId4" Type="http://schemas.openxmlformats.org/officeDocument/2006/relationships/diagramLayout" Target="../diagrams/layout18.xml"/></Relationships>
</file>

<file path=ppt/slides/_rels/slide309.xml.rels><?xml version="1.0" encoding="UTF-8" standalone="yes"?>
<Relationships xmlns="http://schemas.openxmlformats.org/package/2006/relationships"><Relationship Id="rId3" Type="http://schemas.openxmlformats.org/officeDocument/2006/relationships/notesSlide" Target="../notesSlides/notesSlide253.xml"/><Relationship Id="rId2" Type="http://schemas.openxmlformats.org/officeDocument/2006/relationships/slideLayout" Target="../slideLayouts/slideLayout1074.xml"/><Relationship Id="rId1" Type="http://schemas.openxmlformats.org/officeDocument/2006/relationships/themeOverride" Target="../theme/themeOverride29.xml"/><Relationship Id="rId4" Type="http://schemas.openxmlformats.org/officeDocument/2006/relationships/image" Target="../media/image225.jpeg"/></Relationships>
</file>

<file path=ppt/slides/_rels/slide31.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23.xml"/><Relationship Id="rId1" Type="http://schemas.openxmlformats.org/officeDocument/2006/relationships/slideLayout" Target="../slideLayouts/slideLayout65.xml"/></Relationships>
</file>

<file path=ppt/slides/_rels/slide310.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254.xml"/><Relationship Id="rId1" Type="http://schemas.openxmlformats.org/officeDocument/2006/relationships/slideLayout" Target="../slideLayouts/slideLayout1051.xml"/></Relationships>
</file>

<file path=ppt/slides/_rels/slide311.xml.rels><?xml version="1.0" encoding="UTF-8" standalone="yes"?>
<Relationships xmlns="http://schemas.openxmlformats.org/package/2006/relationships"><Relationship Id="rId3" Type="http://schemas.openxmlformats.org/officeDocument/2006/relationships/notesSlide" Target="../notesSlides/notesSlide255.xml"/><Relationship Id="rId2" Type="http://schemas.openxmlformats.org/officeDocument/2006/relationships/slideLayout" Target="../slideLayouts/slideLayout1097.xml"/><Relationship Id="rId1" Type="http://schemas.openxmlformats.org/officeDocument/2006/relationships/themeOverride" Target="../theme/themeOverride30.xml"/><Relationship Id="rId4" Type="http://schemas.openxmlformats.org/officeDocument/2006/relationships/image" Target="../media/image226.jpeg"/></Relationships>
</file>

<file path=ppt/slides/_rels/slide312.xml.rels><?xml version="1.0" encoding="UTF-8" standalone="yes"?>
<Relationships xmlns="http://schemas.openxmlformats.org/package/2006/relationships"><Relationship Id="rId3" Type="http://schemas.openxmlformats.org/officeDocument/2006/relationships/notesSlide" Target="../notesSlides/notesSlide256.xml"/><Relationship Id="rId2" Type="http://schemas.openxmlformats.org/officeDocument/2006/relationships/slideLayout" Target="../slideLayouts/slideLayout1097.xml"/><Relationship Id="rId1" Type="http://schemas.openxmlformats.org/officeDocument/2006/relationships/themeOverride" Target="../theme/themeOverride31.xml"/><Relationship Id="rId4" Type="http://schemas.openxmlformats.org/officeDocument/2006/relationships/image" Target="../media/image161.jpeg"/></Relationships>
</file>

<file path=ppt/slides/_rels/slide313.xml.rels><?xml version="1.0" encoding="UTF-8" standalone="yes"?>
<Relationships xmlns="http://schemas.openxmlformats.org/package/2006/relationships"><Relationship Id="rId3" Type="http://schemas.openxmlformats.org/officeDocument/2006/relationships/notesSlide" Target="../notesSlides/notesSlide257.xml"/><Relationship Id="rId2" Type="http://schemas.openxmlformats.org/officeDocument/2006/relationships/slideLayout" Target="../slideLayouts/slideLayout1097.xml"/><Relationship Id="rId1" Type="http://schemas.openxmlformats.org/officeDocument/2006/relationships/themeOverride" Target="../theme/themeOverride32.xml"/><Relationship Id="rId4" Type="http://schemas.openxmlformats.org/officeDocument/2006/relationships/image" Target="../media/image161.jpeg"/></Relationships>
</file>

<file path=ppt/slides/_rels/slide314.xml.rels><?xml version="1.0" encoding="UTF-8" standalone="yes"?>
<Relationships xmlns="http://schemas.openxmlformats.org/package/2006/relationships"><Relationship Id="rId3" Type="http://schemas.openxmlformats.org/officeDocument/2006/relationships/notesSlide" Target="../notesSlides/notesSlide258.xml"/><Relationship Id="rId2" Type="http://schemas.openxmlformats.org/officeDocument/2006/relationships/slideLayout" Target="../slideLayouts/slideLayout1097.xml"/><Relationship Id="rId1" Type="http://schemas.openxmlformats.org/officeDocument/2006/relationships/themeOverride" Target="../theme/themeOverride33.xml"/><Relationship Id="rId4" Type="http://schemas.openxmlformats.org/officeDocument/2006/relationships/image" Target="../media/image161.jpeg"/></Relationships>
</file>

<file path=ppt/slides/_rels/slide315.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259.xml"/><Relationship Id="rId1" Type="http://schemas.openxmlformats.org/officeDocument/2006/relationships/slideLayout" Target="../slideLayouts/slideLayout1097.xml"/></Relationships>
</file>

<file path=ppt/slides/_rels/slide316.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260.xml"/><Relationship Id="rId1" Type="http://schemas.openxmlformats.org/officeDocument/2006/relationships/slideLayout" Target="../slideLayouts/slideLayout1097.xml"/></Relationships>
</file>

<file path=ppt/slides/_rels/slide317.xml.rels><?xml version="1.0" encoding="UTF-8" standalone="yes"?>
<Relationships xmlns="http://schemas.openxmlformats.org/package/2006/relationships"><Relationship Id="rId3" Type="http://schemas.openxmlformats.org/officeDocument/2006/relationships/diagramData" Target="../diagrams/data19.xml"/><Relationship Id="rId7" Type="http://schemas.microsoft.com/office/2007/relationships/diagramDrawing" Target="../diagrams/drawing19.xml"/><Relationship Id="rId2" Type="http://schemas.openxmlformats.org/officeDocument/2006/relationships/image" Target="../media/image184.jpeg"/><Relationship Id="rId1" Type="http://schemas.openxmlformats.org/officeDocument/2006/relationships/slideLayout" Target="../slideLayouts/slideLayout1107.xml"/><Relationship Id="rId6" Type="http://schemas.openxmlformats.org/officeDocument/2006/relationships/diagramColors" Target="../diagrams/colors19.xml"/><Relationship Id="rId5" Type="http://schemas.openxmlformats.org/officeDocument/2006/relationships/diagramQuickStyle" Target="../diagrams/quickStyle19.xml"/><Relationship Id="rId4" Type="http://schemas.openxmlformats.org/officeDocument/2006/relationships/diagramLayout" Target="../diagrams/layout19.xml"/></Relationships>
</file>

<file path=ppt/slides/_rels/slide318.xml.rels><?xml version="1.0" encoding="UTF-8" standalone="yes"?>
<Relationships xmlns="http://schemas.openxmlformats.org/package/2006/relationships"><Relationship Id="rId8" Type="http://schemas.openxmlformats.org/officeDocument/2006/relationships/hyperlink" Target="http://images.google.com.sg/imgres?imgurl=www.mystae.com/images/succoth.gif&amp;imgrefurl=http://www.mystae.com/restricted/reflections/messiah/jerusalem.html&amp;h=283&amp;w=170&amp;prev=/images?q=%22Feast+of+Tabernacles%22&amp;start=60&amp;svnum=10&amp;hl=en&amp;lr=&amp;ie=UTF-8&amp;oe=UTF-8&amp;sa=N" TargetMode="External"/><Relationship Id="rId13" Type="http://schemas.openxmlformats.org/officeDocument/2006/relationships/image" Target="../media/image232.png"/><Relationship Id="rId3" Type="http://schemas.openxmlformats.org/officeDocument/2006/relationships/image" Target="../media/image227.jpeg"/><Relationship Id="rId7" Type="http://schemas.openxmlformats.org/officeDocument/2006/relationships/image" Target="../media/image229.jpeg"/><Relationship Id="rId12" Type="http://schemas.openxmlformats.org/officeDocument/2006/relationships/hyperlink" Target="http://www.avoiceinthewilderness.org/graphics/tabhead.gif" TargetMode="External"/><Relationship Id="rId2" Type="http://schemas.openxmlformats.org/officeDocument/2006/relationships/notesSlide" Target="../notesSlides/notesSlide261.xml"/><Relationship Id="rId1" Type="http://schemas.openxmlformats.org/officeDocument/2006/relationships/slideLayout" Target="../slideLayouts/slideLayout1114.xml"/><Relationship Id="rId6" Type="http://schemas.openxmlformats.org/officeDocument/2006/relationships/hyperlink" Target="http://images.google.com.sg/imgres?imgurl=www.ortzion.org/succah1.gif&amp;imgrefurl=http://www.ortzion.org/finalyears3.html&amp;h=228&amp;w=248&amp;prev=/images?q=%22Feast+of+Tabernacles%22&amp;start=40&amp;svnum=10&amp;hl=en&amp;lr=&amp;ie=UTF-8&amp;oe=UTF-8&amp;sa=N" TargetMode="External"/><Relationship Id="rId11" Type="http://schemas.openxmlformats.org/officeDocument/2006/relationships/image" Target="../media/image231.jpeg"/><Relationship Id="rId5" Type="http://schemas.openxmlformats.org/officeDocument/2006/relationships/image" Target="../media/image228.jpeg"/><Relationship Id="rId10" Type="http://schemas.openxmlformats.org/officeDocument/2006/relationships/hyperlink" Target="http://images.google.com.sg/imgres?imgurl=www.ida.net/users/rdk/ces/Lesson15/sukkot_model.jpg&amp;imgrefurl=http://www.ida.net/users/rdk/ces/Lesson15/Lesson15.html&amp;h=329&amp;w=442&amp;prev=/images?q=%22Feast+of+Tabernacles%22&amp;start=60&amp;svnum=10&amp;hl=en&amp;lr=&amp;ie=UTF-8&amp;oe=UTF-8&amp;sa=N" TargetMode="External"/><Relationship Id="rId4" Type="http://schemas.openxmlformats.org/officeDocument/2006/relationships/hyperlink" Target="http://images.google.com.sg/imgres?imgurl=members.aol.com/baruchshem/sukkah1.jpg&amp;imgrefurl=http://members.aol.com/baruchshem/feasts.htm&amp;h=277&amp;w=529&amp;prev=/images?q=%22Feast+of+Tabernacles%22&amp;start=20&amp;svnum=10&amp;hl=en&amp;lr=&amp;ie=UTF-8&amp;oe=UTF-8&amp;sa=N" TargetMode="External"/><Relationship Id="rId9" Type="http://schemas.openxmlformats.org/officeDocument/2006/relationships/image" Target="../media/image230.jpeg"/></Relationships>
</file>

<file path=ppt/slides/_rels/slide319.xml.rels><?xml version="1.0" encoding="UTF-8" standalone="yes"?>
<Relationships xmlns="http://schemas.openxmlformats.org/package/2006/relationships"><Relationship Id="rId3" Type="http://schemas.openxmlformats.org/officeDocument/2006/relationships/image" Target="../media/image187.png"/><Relationship Id="rId2" Type="http://schemas.openxmlformats.org/officeDocument/2006/relationships/notesSlide" Target="../notesSlides/notesSlide262.xml"/><Relationship Id="rId1" Type="http://schemas.openxmlformats.org/officeDocument/2006/relationships/slideLayout" Target="../slideLayouts/slideLayout824.xml"/></Relationships>
</file>

<file path=ppt/slides/_rels/slide32.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24.xml"/><Relationship Id="rId1" Type="http://schemas.openxmlformats.org/officeDocument/2006/relationships/slideLayout" Target="../slideLayouts/slideLayout65.xml"/></Relationships>
</file>

<file path=ppt/slides/_rels/slide320.xml.rels><?xml version="1.0" encoding="UTF-8" standalone="yes"?>
<Relationships xmlns="http://schemas.openxmlformats.org/package/2006/relationships"><Relationship Id="rId3" Type="http://schemas.openxmlformats.org/officeDocument/2006/relationships/image" Target="../media/image233.jpeg"/><Relationship Id="rId2" Type="http://schemas.openxmlformats.org/officeDocument/2006/relationships/notesSlide" Target="../notesSlides/notesSlide263.xml"/><Relationship Id="rId1" Type="http://schemas.openxmlformats.org/officeDocument/2006/relationships/slideLayout" Target="../slideLayouts/slideLayout1118.xml"/><Relationship Id="rId4" Type="http://schemas.openxmlformats.org/officeDocument/2006/relationships/image" Target="../media/image234.jpeg"/></Relationships>
</file>

<file path=ppt/slides/_rels/slide321.xml.rels><?xml version="1.0" encoding="UTF-8" standalone="yes"?>
<Relationships xmlns="http://schemas.openxmlformats.org/package/2006/relationships"><Relationship Id="rId3" Type="http://schemas.openxmlformats.org/officeDocument/2006/relationships/image" Target="../media/image235.png"/><Relationship Id="rId2" Type="http://schemas.openxmlformats.org/officeDocument/2006/relationships/notesSlide" Target="../notesSlides/notesSlide264.xml"/><Relationship Id="rId1" Type="http://schemas.openxmlformats.org/officeDocument/2006/relationships/slideLayout" Target="../slideLayouts/slideLayout1153.xml"/></Relationships>
</file>

<file path=ppt/slides/_rels/slide322.xml.rels><?xml version="1.0" encoding="UTF-8" standalone="yes"?>
<Relationships xmlns="http://schemas.openxmlformats.org/package/2006/relationships"><Relationship Id="rId3" Type="http://schemas.openxmlformats.org/officeDocument/2006/relationships/image" Target="../media/image236.png"/><Relationship Id="rId2" Type="http://schemas.openxmlformats.org/officeDocument/2006/relationships/notesSlide" Target="../notesSlides/notesSlide265.xml"/><Relationship Id="rId1" Type="http://schemas.openxmlformats.org/officeDocument/2006/relationships/slideLayout" Target="../slideLayouts/slideLayout1129.xml"/><Relationship Id="rId5" Type="http://schemas.openxmlformats.org/officeDocument/2006/relationships/image" Target="../media/image238.jpeg"/><Relationship Id="rId4" Type="http://schemas.openxmlformats.org/officeDocument/2006/relationships/image" Target="../media/image237.jpeg"/></Relationships>
</file>

<file path=ppt/slides/_rels/slide323.xml.rels><?xml version="1.0" encoding="UTF-8" standalone="yes"?>
<Relationships xmlns="http://schemas.openxmlformats.org/package/2006/relationships"><Relationship Id="rId3" Type="http://schemas.openxmlformats.org/officeDocument/2006/relationships/image" Target="../media/image239.jpeg"/><Relationship Id="rId2" Type="http://schemas.openxmlformats.org/officeDocument/2006/relationships/notesSlide" Target="../notesSlides/notesSlide266.xml"/><Relationship Id="rId1" Type="http://schemas.openxmlformats.org/officeDocument/2006/relationships/slideLayout" Target="../slideLayouts/slideLayout1129.xml"/></Relationships>
</file>

<file path=ppt/slides/_rels/slide324.xml.rels><?xml version="1.0" encoding="UTF-8" standalone="yes"?>
<Relationships xmlns="http://schemas.openxmlformats.org/package/2006/relationships"><Relationship Id="rId3" Type="http://schemas.openxmlformats.org/officeDocument/2006/relationships/diagramData" Target="../diagrams/data20.xml"/><Relationship Id="rId7" Type="http://schemas.microsoft.com/office/2007/relationships/diagramDrawing" Target="../diagrams/drawing20.xml"/><Relationship Id="rId2" Type="http://schemas.openxmlformats.org/officeDocument/2006/relationships/image" Target="../media/image184.jpeg"/><Relationship Id="rId1" Type="http://schemas.openxmlformats.org/officeDocument/2006/relationships/slideLayout" Target="../slideLayouts/slideLayout1107.xml"/><Relationship Id="rId6" Type="http://schemas.openxmlformats.org/officeDocument/2006/relationships/diagramColors" Target="../diagrams/colors20.xml"/><Relationship Id="rId5" Type="http://schemas.openxmlformats.org/officeDocument/2006/relationships/diagramQuickStyle" Target="../diagrams/quickStyle20.xml"/><Relationship Id="rId4" Type="http://schemas.openxmlformats.org/officeDocument/2006/relationships/diagramLayout" Target="../diagrams/layout20.xml"/></Relationships>
</file>

<file path=ppt/slides/_rels/slide325.xml.rels><?xml version="1.0" encoding="UTF-8" standalone="yes"?>
<Relationships xmlns="http://schemas.openxmlformats.org/package/2006/relationships"><Relationship Id="rId3" Type="http://schemas.openxmlformats.org/officeDocument/2006/relationships/image" Target="../media/image184.jpeg"/><Relationship Id="rId7" Type="http://schemas.openxmlformats.org/officeDocument/2006/relationships/image" Target="../media/image189.jpeg"/><Relationship Id="rId2" Type="http://schemas.openxmlformats.org/officeDocument/2006/relationships/notesSlide" Target="../notesSlides/notesSlide267.xml"/><Relationship Id="rId1" Type="http://schemas.openxmlformats.org/officeDocument/2006/relationships/slideLayout" Target="../slideLayouts/slideLayout1146.xml"/><Relationship Id="rId6" Type="http://schemas.openxmlformats.org/officeDocument/2006/relationships/hyperlink" Target="http://images.google.com/imgres?imgurl=www.prophecyclub.com/images2/video/prophecyfeast.jpg&amp;imgrefurl=http://www.prophecyclub.com/pc-video.htm&amp;h=124&amp;w=70&amp;prev=/images?q=Jewish+feasts&amp;svnum=10&amp;hl=en&amp;lr=&amp;ie=UTF-8&amp;oe=UTF-8" TargetMode="External"/><Relationship Id="rId5" Type="http://schemas.openxmlformats.org/officeDocument/2006/relationships/image" Target="../media/image188.jpeg"/><Relationship Id="rId4" Type="http://schemas.openxmlformats.org/officeDocument/2006/relationships/hyperlink" Target="http://images.google.com/imgres?imgurl=www.levitt.com/catalog/feasts.jpg&amp;imgrefurl=http://www.levitt.com/catalog/vid-jewish.html&amp;h=242&amp;w=126&amp;prev=/images?q=Jewish+feasts&amp;svnum=10&amp;hl=en&amp;lr=&amp;ie=UTF-8&amp;oe=UTF-8" TargetMode="External"/></Relationships>
</file>

<file path=ppt/slides/_rels/slide326.xml.rels><?xml version="1.0" encoding="UTF-8" standalone="yes"?>
<Relationships xmlns="http://schemas.openxmlformats.org/package/2006/relationships"><Relationship Id="rId3" Type="http://schemas.openxmlformats.org/officeDocument/2006/relationships/image" Target="../media/image184.jpeg"/><Relationship Id="rId7" Type="http://schemas.openxmlformats.org/officeDocument/2006/relationships/image" Target="../media/image189.jpeg"/><Relationship Id="rId2" Type="http://schemas.openxmlformats.org/officeDocument/2006/relationships/notesSlide" Target="../notesSlides/notesSlide268.xml"/><Relationship Id="rId1" Type="http://schemas.openxmlformats.org/officeDocument/2006/relationships/slideLayout" Target="../slideLayouts/slideLayout1146.xml"/><Relationship Id="rId6" Type="http://schemas.openxmlformats.org/officeDocument/2006/relationships/hyperlink" Target="http://images.google.com/imgres?imgurl=www.prophecyclub.com/images2/video/prophecyfeast.jpg&amp;imgrefurl=http://www.prophecyclub.com/pc-video.htm&amp;h=124&amp;w=70&amp;prev=/images?q=Jewish+feasts&amp;svnum=10&amp;hl=en&amp;lr=&amp;ie=UTF-8&amp;oe=UTF-8" TargetMode="External"/><Relationship Id="rId5" Type="http://schemas.openxmlformats.org/officeDocument/2006/relationships/image" Target="../media/image188.jpeg"/><Relationship Id="rId4" Type="http://schemas.openxmlformats.org/officeDocument/2006/relationships/hyperlink" Target="http://images.google.com/imgres?imgurl=www.levitt.com/catalog/feasts.jpg&amp;imgrefurl=http://www.levitt.com/catalog/vid-jewish.html&amp;h=242&amp;w=126&amp;prev=/images?q=Jewish+feasts&amp;svnum=10&amp;hl=en&amp;lr=&amp;ie=UTF-8&amp;oe=UTF-8" TargetMode="External"/></Relationships>
</file>

<file path=ppt/slides/_rels/slide327.xml.rels><?xml version="1.0" encoding="UTF-8" standalone="yes"?>
<Relationships xmlns="http://schemas.openxmlformats.org/package/2006/relationships"><Relationship Id="rId3" Type="http://schemas.openxmlformats.org/officeDocument/2006/relationships/notesSlide" Target="../notesSlides/notesSlide269.xml"/><Relationship Id="rId2" Type="http://schemas.openxmlformats.org/officeDocument/2006/relationships/slideLayout" Target="../slideLayouts/slideLayout1160.xml"/><Relationship Id="rId1" Type="http://schemas.openxmlformats.org/officeDocument/2006/relationships/themeOverride" Target="../theme/themeOverride34.xml"/><Relationship Id="rId4" Type="http://schemas.openxmlformats.org/officeDocument/2006/relationships/image" Target="../media/image16.jpeg"/></Relationships>
</file>

<file path=ppt/slides/_rels/slide328.xml.rels><?xml version="1.0" encoding="UTF-8" standalone="yes"?>
<Relationships xmlns="http://schemas.openxmlformats.org/package/2006/relationships"><Relationship Id="rId3" Type="http://schemas.openxmlformats.org/officeDocument/2006/relationships/diagramData" Target="../diagrams/data21.xml"/><Relationship Id="rId7" Type="http://schemas.microsoft.com/office/2007/relationships/diagramDrawing" Target="../diagrams/drawing21.xml"/><Relationship Id="rId2" Type="http://schemas.openxmlformats.org/officeDocument/2006/relationships/image" Target="../media/image184.jpeg"/><Relationship Id="rId1" Type="http://schemas.openxmlformats.org/officeDocument/2006/relationships/slideLayout" Target="../slideLayouts/slideLayout1107.xml"/><Relationship Id="rId6" Type="http://schemas.openxmlformats.org/officeDocument/2006/relationships/diagramColors" Target="../diagrams/colors21.xml"/><Relationship Id="rId5" Type="http://schemas.openxmlformats.org/officeDocument/2006/relationships/diagramQuickStyle" Target="../diagrams/quickStyle21.xml"/><Relationship Id="rId4" Type="http://schemas.openxmlformats.org/officeDocument/2006/relationships/diagramLayout" Target="../diagrams/layout21.xml"/></Relationships>
</file>

<file path=ppt/slides/_rels/slide329.xml.rels><?xml version="1.0" encoding="UTF-8" standalone="yes"?>
<Relationships xmlns="http://schemas.openxmlformats.org/package/2006/relationships"><Relationship Id="rId3" Type="http://schemas.openxmlformats.org/officeDocument/2006/relationships/image" Target="../media/image240.jpeg"/><Relationship Id="rId2" Type="http://schemas.openxmlformats.org/officeDocument/2006/relationships/notesSlide" Target="../notesSlides/notesSlide270.xml"/><Relationship Id="rId1" Type="http://schemas.openxmlformats.org/officeDocument/2006/relationships/slideLayout" Target="../slideLayouts/slideLayout1114.xml"/></Relationships>
</file>

<file path=ppt/slides/_rels/slide33.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5.xml"/><Relationship Id="rId1" Type="http://schemas.openxmlformats.org/officeDocument/2006/relationships/slideLayout" Target="../slideLayouts/slideLayout71.xml"/></Relationships>
</file>

<file path=ppt/slides/_rels/slide330.xml.rels><?xml version="1.0" encoding="UTF-8" standalone="yes"?>
<Relationships xmlns="http://schemas.openxmlformats.org/package/2006/relationships"><Relationship Id="rId3" Type="http://schemas.openxmlformats.org/officeDocument/2006/relationships/image" Target="../media/image241.jpeg"/><Relationship Id="rId2" Type="http://schemas.openxmlformats.org/officeDocument/2006/relationships/notesSlide" Target="../notesSlides/notesSlide271.xml"/><Relationship Id="rId1" Type="http://schemas.openxmlformats.org/officeDocument/2006/relationships/slideLayout" Target="../slideLayouts/slideLayout1114.xml"/></Relationships>
</file>

<file path=ppt/slides/_rels/slide331.xml.rels><?xml version="1.0" encoding="UTF-8" standalone="yes"?>
<Relationships xmlns="http://schemas.openxmlformats.org/package/2006/relationships"><Relationship Id="rId3" Type="http://schemas.openxmlformats.org/officeDocument/2006/relationships/diagramData" Target="../diagrams/data22.xml"/><Relationship Id="rId7" Type="http://schemas.microsoft.com/office/2007/relationships/diagramDrawing" Target="../diagrams/drawing22.xml"/><Relationship Id="rId2" Type="http://schemas.openxmlformats.org/officeDocument/2006/relationships/image" Target="../media/image184.jpeg"/><Relationship Id="rId1" Type="http://schemas.openxmlformats.org/officeDocument/2006/relationships/slideLayout" Target="../slideLayouts/slideLayout1107.xml"/><Relationship Id="rId6" Type="http://schemas.openxmlformats.org/officeDocument/2006/relationships/diagramColors" Target="../diagrams/colors22.xml"/><Relationship Id="rId5" Type="http://schemas.openxmlformats.org/officeDocument/2006/relationships/diagramQuickStyle" Target="../diagrams/quickStyle22.xml"/><Relationship Id="rId4" Type="http://schemas.openxmlformats.org/officeDocument/2006/relationships/diagramLayout" Target="../diagrams/layout22.xml"/></Relationships>
</file>

<file path=ppt/slides/_rels/slide332.xml.rels><?xml version="1.0" encoding="UTF-8" standalone="yes"?>
<Relationships xmlns="http://schemas.openxmlformats.org/package/2006/relationships"><Relationship Id="rId3" Type="http://schemas.openxmlformats.org/officeDocument/2006/relationships/hyperlink" Target="http://images.google.com.sg/imgres?imgurl=www.windowview.org/images.wv/images.jr/hanukah.jpg&amp;imgrefurl=http://www.windowview.org/JandG.files/Holiday.4.html&amp;h=180&amp;w=240&amp;prev=/images?q=%22Feast+of+Tabernacles%22&amp;start=80&amp;svnum=10&amp;hl=en&amp;lr=&amp;ie=UTF-8&amp;oe=UTF-8&amp;sa=N" TargetMode="External"/><Relationship Id="rId7" Type="http://schemas.openxmlformats.org/officeDocument/2006/relationships/image" Target="../media/image245.jpeg"/><Relationship Id="rId2" Type="http://schemas.openxmlformats.org/officeDocument/2006/relationships/notesSlide" Target="../notesSlides/notesSlide272.xml"/><Relationship Id="rId1" Type="http://schemas.openxmlformats.org/officeDocument/2006/relationships/slideLayout" Target="../slideLayouts/slideLayout1118.xml"/><Relationship Id="rId6" Type="http://schemas.openxmlformats.org/officeDocument/2006/relationships/image" Target="../media/image244.jpeg"/><Relationship Id="rId5" Type="http://schemas.openxmlformats.org/officeDocument/2006/relationships/image" Target="../media/image243.jpeg"/><Relationship Id="rId4" Type="http://schemas.openxmlformats.org/officeDocument/2006/relationships/image" Target="../media/image242.jpeg"/></Relationships>
</file>

<file path=ppt/slides/_rels/slide333.xml.rels><?xml version="1.0" encoding="UTF-8" standalone="yes"?>
<Relationships xmlns="http://schemas.openxmlformats.org/package/2006/relationships"><Relationship Id="rId3" Type="http://schemas.openxmlformats.org/officeDocument/2006/relationships/diagramData" Target="../diagrams/data23.xml"/><Relationship Id="rId7" Type="http://schemas.microsoft.com/office/2007/relationships/diagramDrawing" Target="../diagrams/drawing23.xml"/><Relationship Id="rId2" Type="http://schemas.openxmlformats.org/officeDocument/2006/relationships/image" Target="../media/image184.jpeg"/><Relationship Id="rId1" Type="http://schemas.openxmlformats.org/officeDocument/2006/relationships/slideLayout" Target="../slideLayouts/slideLayout1107.xml"/><Relationship Id="rId6" Type="http://schemas.openxmlformats.org/officeDocument/2006/relationships/diagramColors" Target="../diagrams/colors23.xml"/><Relationship Id="rId5" Type="http://schemas.openxmlformats.org/officeDocument/2006/relationships/diagramQuickStyle" Target="../diagrams/quickStyle23.xml"/><Relationship Id="rId4" Type="http://schemas.openxmlformats.org/officeDocument/2006/relationships/diagramLayout" Target="../diagrams/layout23.xml"/></Relationships>
</file>

<file path=ppt/slides/_rels/slide334.xml.rels><?xml version="1.0" encoding="UTF-8" standalone="yes"?>
<Relationships xmlns="http://schemas.openxmlformats.org/package/2006/relationships"><Relationship Id="rId3" Type="http://schemas.openxmlformats.org/officeDocument/2006/relationships/image" Target="../media/image246.jpeg"/><Relationship Id="rId2" Type="http://schemas.openxmlformats.org/officeDocument/2006/relationships/notesSlide" Target="../notesSlides/notesSlide273.xml"/><Relationship Id="rId1" Type="http://schemas.openxmlformats.org/officeDocument/2006/relationships/slideLayout" Target="../slideLayouts/slideLayout1114.xml"/></Relationships>
</file>

<file path=ppt/slides/_rels/slide335.xml.rels><?xml version="1.0" encoding="UTF-8" standalone="yes"?>
<Relationships xmlns="http://schemas.openxmlformats.org/package/2006/relationships"><Relationship Id="rId3" Type="http://schemas.openxmlformats.org/officeDocument/2006/relationships/notesSlide" Target="../notesSlides/notesSlide274.xml"/><Relationship Id="rId2" Type="http://schemas.openxmlformats.org/officeDocument/2006/relationships/slideLayout" Target="../slideLayouts/slideLayout971.xml"/><Relationship Id="rId1" Type="http://schemas.openxmlformats.org/officeDocument/2006/relationships/themeOverride" Target="../theme/themeOverride35.xml"/><Relationship Id="rId5" Type="http://schemas.openxmlformats.org/officeDocument/2006/relationships/image" Target="../media/image184.jpeg"/><Relationship Id="rId4" Type="http://schemas.openxmlformats.org/officeDocument/2006/relationships/image" Target="../media/image5.jpeg"/></Relationships>
</file>

<file path=ppt/slides/_rels/slide336.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notesSlide" Target="../notesSlides/notesSlide275.xml"/><Relationship Id="rId1" Type="http://schemas.openxmlformats.org/officeDocument/2006/relationships/slideLayout" Target="../slideLayouts/slideLayout984.xml"/></Relationships>
</file>

<file path=ppt/slides/_rels/slide337.xml.rels><?xml version="1.0" encoding="UTF-8" standalone="yes"?>
<Relationships xmlns="http://schemas.openxmlformats.org/package/2006/relationships"><Relationship Id="rId3" Type="http://schemas.openxmlformats.org/officeDocument/2006/relationships/hyperlink" Target="http://www.westlenexasda.org/uploads/postimage/292_IMG2.jpg" TargetMode="External"/><Relationship Id="rId2" Type="http://schemas.openxmlformats.org/officeDocument/2006/relationships/notesSlide" Target="../notesSlides/notesSlide276.xml"/><Relationship Id="rId1" Type="http://schemas.openxmlformats.org/officeDocument/2006/relationships/slideLayout" Target="../slideLayouts/slideLayout984.xml"/><Relationship Id="rId4" Type="http://schemas.openxmlformats.org/officeDocument/2006/relationships/image" Target="../media/image248.jpeg"/></Relationships>
</file>

<file path=ppt/slides/_rels/slide338.xml.rels><?xml version="1.0" encoding="UTF-8" standalone="yes"?>
<Relationships xmlns="http://schemas.openxmlformats.org/package/2006/relationships"><Relationship Id="rId3" Type="http://schemas.openxmlformats.org/officeDocument/2006/relationships/image" Target="../media/image249.jpeg"/><Relationship Id="rId2" Type="http://schemas.openxmlformats.org/officeDocument/2006/relationships/notesSlide" Target="../notesSlides/notesSlide277.xml"/><Relationship Id="rId1" Type="http://schemas.openxmlformats.org/officeDocument/2006/relationships/slideLayout" Target="../slideLayouts/slideLayout984.xml"/></Relationships>
</file>

<file path=ppt/slides/_rels/slide339.xml.rels><?xml version="1.0" encoding="UTF-8" standalone="yes"?>
<Relationships xmlns="http://schemas.openxmlformats.org/package/2006/relationships"><Relationship Id="rId3" Type="http://schemas.openxmlformats.org/officeDocument/2006/relationships/image" Target="../media/image250.jpeg"/><Relationship Id="rId2" Type="http://schemas.openxmlformats.org/officeDocument/2006/relationships/notesSlide" Target="../notesSlides/notesSlide278.xml"/><Relationship Id="rId1" Type="http://schemas.openxmlformats.org/officeDocument/2006/relationships/slideLayout" Target="../slideLayouts/slideLayout989.xml"/></Relationships>
</file>

<file path=ppt/slides/_rels/slide34.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26.xml"/><Relationship Id="rId1" Type="http://schemas.openxmlformats.org/officeDocument/2006/relationships/slideLayout" Target="../slideLayouts/slideLayout71.xml"/></Relationships>
</file>

<file path=ppt/slides/_rels/slide340.xml.rels><?xml version="1.0" encoding="UTF-8" standalone="yes"?>
<Relationships xmlns="http://schemas.openxmlformats.org/package/2006/relationships"><Relationship Id="rId2" Type="http://schemas.openxmlformats.org/officeDocument/2006/relationships/notesSlide" Target="../notesSlides/notesSlide279.xml"/><Relationship Id="rId1" Type="http://schemas.openxmlformats.org/officeDocument/2006/relationships/slideLayout" Target="../slideLayouts/slideLayout984.xml"/></Relationships>
</file>

<file path=ppt/slides/_rels/slide341.xml.rels><?xml version="1.0" encoding="UTF-8" standalone="yes"?>
<Relationships xmlns="http://schemas.openxmlformats.org/package/2006/relationships"><Relationship Id="rId3" Type="http://schemas.openxmlformats.org/officeDocument/2006/relationships/image" Target="../media/image251.jpeg"/><Relationship Id="rId2" Type="http://schemas.openxmlformats.org/officeDocument/2006/relationships/notesSlide" Target="../notesSlides/notesSlide280.xml"/><Relationship Id="rId1" Type="http://schemas.openxmlformats.org/officeDocument/2006/relationships/slideLayout" Target="../slideLayouts/slideLayout984.xml"/></Relationships>
</file>

<file path=ppt/slides/_rels/slide342.xml.rels><?xml version="1.0" encoding="UTF-8" standalone="yes"?>
<Relationships xmlns="http://schemas.openxmlformats.org/package/2006/relationships"><Relationship Id="rId3" Type="http://schemas.openxmlformats.org/officeDocument/2006/relationships/diagramData" Target="../diagrams/data24.xml"/><Relationship Id="rId7" Type="http://schemas.microsoft.com/office/2007/relationships/diagramDrawing" Target="../diagrams/drawing24.xml"/><Relationship Id="rId2" Type="http://schemas.openxmlformats.org/officeDocument/2006/relationships/image" Target="../media/image184.jpeg"/><Relationship Id="rId1" Type="http://schemas.openxmlformats.org/officeDocument/2006/relationships/slideLayout" Target="../slideLayouts/slideLayout1175.xml"/><Relationship Id="rId6" Type="http://schemas.openxmlformats.org/officeDocument/2006/relationships/diagramColors" Target="../diagrams/colors24.xml"/><Relationship Id="rId5" Type="http://schemas.openxmlformats.org/officeDocument/2006/relationships/diagramQuickStyle" Target="../diagrams/quickStyle24.xml"/><Relationship Id="rId4" Type="http://schemas.openxmlformats.org/officeDocument/2006/relationships/diagramLayout" Target="../diagrams/layout24.xml"/></Relationships>
</file>

<file path=ppt/slides/_rels/slide343.xml.rels><?xml version="1.0" encoding="UTF-8" standalone="yes"?>
<Relationships xmlns="http://schemas.openxmlformats.org/package/2006/relationships"><Relationship Id="rId1" Type="http://schemas.openxmlformats.org/officeDocument/2006/relationships/slideLayout" Target="../slideLayouts/slideLayout639.xml"/></Relationships>
</file>

<file path=ppt/slides/_rels/slide344.xml.rels><?xml version="1.0" encoding="UTF-8" standalone="yes"?>
<Relationships xmlns="http://schemas.openxmlformats.org/package/2006/relationships"><Relationship Id="rId2" Type="http://schemas.openxmlformats.org/officeDocument/2006/relationships/notesSlide" Target="../notesSlides/notesSlide281.xml"/><Relationship Id="rId1" Type="http://schemas.openxmlformats.org/officeDocument/2006/relationships/slideLayout" Target="../slideLayouts/slideLayout163.xml"/></Relationships>
</file>

<file path=ppt/slides/_rels/slide345.xml.rels><?xml version="1.0" encoding="UTF-8" standalone="yes"?>
<Relationships xmlns="http://schemas.openxmlformats.org/package/2006/relationships"><Relationship Id="rId2" Type="http://schemas.openxmlformats.org/officeDocument/2006/relationships/notesSlide" Target="../notesSlides/notesSlide282.xml"/><Relationship Id="rId1" Type="http://schemas.openxmlformats.org/officeDocument/2006/relationships/slideLayout" Target="../slideLayouts/slideLayout163.xml"/></Relationships>
</file>

<file path=ppt/slides/_rels/slide346.xml.rels><?xml version="1.0" encoding="UTF-8" standalone="yes"?>
<Relationships xmlns="http://schemas.openxmlformats.org/package/2006/relationships"><Relationship Id="rId2" Type="http://schemas.openxmlformats.org/officeDocument/2006/relationships/notesSlide" Target="../notesSlides/notesSlide283.xml"/><Relationship Id="rId1" Type="http://schemas.openxmlformats.org/officeDocument/2006/relationships/slideLayout" Target="../slideLayouts/slideLayout163.xml"/></Relationships>
</file>

<file path=ppt/slides/_rels/slide347.xml.rels><?xml version="1.0" encoding="UTF-8" standalone="yes"?>
<Relationships xmlns="http://schemas.openxmlformats.org/package/2006/relationships"><Relationship Id="rId2" Type="http://schemas.openxmlformats.org/officeDocument/2006/relationships/notesSlide" Target="../notesSlides/notesSlide284.xml"/><Relationship Id="rId1" Type="http://schemas.openxmlformats.org/officeDocument/2006/relationships/slideLayout" Target="../slideLayouts/slideLayout163.xml"/></Relationships>
</file>

<file path=ppt/slides/_rels/slide348.xml.rels><?xml version="1.0" encoding="UTF-8" standalone="yes"?>
<Relationships xmlns="http://schemas.openxmlformats.org/package/2006/relationships"><Relationship Id="rId3" Type="http://schemas.openxmlformats.org/officeDocument/2006/relationships/image" Target="../media/image253.jpeg"/><Relationship Id="rId2" Type="http://schemas.openxmlformats.org/officeDocument/2006/relationships/image" Target="../media/image252.jpeg"/><Relationship Id="rId1" Type="http://schemas.openxmlformats.org/officeDocument/2006/relationships/slideLayout" Target="../slideLayouts/slideLayout1181.xml"/><Relationship Id="rId4" Type="http://schemas.openxmlformats.org/officeDocument/2006/relationships/image" Target="../media/image254.jpeg"/></Relationships>
</file>

<file path=ppt/slides/_rels/slide349.xml.rels><?xml version="1.0" encoding="UTF-8" standalone="yes"?>
<Relationships xmlns="http://schemas.openxmlformats.org/package/2006/relationships"><Relationship Id="rId3" Type="http://schemas.openxmlformats.org/officeDocument/2006/relationships/image" Target="../media/image255.jpeg"/><Relationship Id="rId2" Type="http://schemas.openxmlformats.org/officeDocument/2006/relationships/notesSlide" Target="../notesSlides/notesSlide285.xml"/><Relationship Id="rId1" Type="http://schemas.openxmlformats.org/officeDocument/2006/relationships/slideLayout" Target="../slideLayouts/slideLayout1187.xml"/></Relationships>
</file>

<file path=ppt/slides/_rels/slide35.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27.xml"/><Relationship Id="rId1" Type="http://schemas.openxmlformats.org/officeDocument/2006/relationships/slideLayout" Target="../slideLayouts/slideLayout158.xml"/></Relationships>
</file>

<file path=ppt/slides/_rels/slide350.xml.rels><?xml version="1.0" encoding="UTF-8" standalone="yes"?>
<Relationships xmlns="http://schemas.openxmlformats.org/package/2006/relationships"><Relationship Id="rId3" Type="http://schemas.openxmlformats.org/officeDocument/2006/relationships/image" Target="../media/image256.jpeg"/><Relationship Id="rId2" Type="http://schemas.openxmlformats.org/officeDocument/2006/relationships/notesSlide" Target="../notesSlides/notesSlide286.xml"/><Relationship Id="rId1" Type="http://schemas.openxmlformats.org/officeDocument/2006/relationships/slideLayout" Target="../slideLayouts/slideLayout1187.xml"/></Relationships>
</file>

<file path=ppt/slides/_rels/slide351.xml.rels><?xml version="1.0" encoding="UTF-8" standalone="yes"?>
<Relationships xmlns="http://schemas.openxmlformats.org/package/2006/relationships"><Relationship Id="rId3" Type="http://schemas.openxmlformats.org/officeDocument/2006/relationships/image" Target="../media/image257.jpeg"/><Relationship Id="rId2" Type="http://schemas.openxmlformats.org/officeDocument/2006/relationships/notesSlide" Target="../notesSlides/notesSlide287.xml"/><Relationship Id="rId1" Type="http://schemas.openxmlformats.org/officeDocument/2006/relationships/slideLayout" Target="../slideLayouts/slideLayout1187.xml"/></Relationships>
</file>

<file path=ppt/slides/_rels/slide352.xml.rels><?xml version="1.0" encoding="UTF-8" standalone="yes"?>
<Relationships xmlns="http://schemas.openxmlformats.org/package/2006/relationships"><Relationship Id="rId3" Type="http://schemas.openxmlformats.org/officeDocument/2006/relationships/image" Target="../media/image258.jpeg"/><Relationship Id="rId2" Type="http://schemas.openxmlformats.org/officeDocument/2006/relationships/notesSlide" Target="../notesSlides/notesSlide288.xml"/><Relationship Id="rId1" Type="http://schemas.openxmlformats.org/officeDocument/2006/relationships/slideLayout" Target="../slideLayouts/slideLayout1187.xml"/></Relationships>
</file>

<file path=ppt/slides/_rels/slide353.xml.rels><?xml version="1.0" encoding="UTF-8" standalone="yes"?>
<Relationships xmlns="http://schemas.openxmlformats.org/package/2006/relationships"><Relationship Id="rId3" Type="http://schemas.openxmlformats.org/officeDocument/2006/relationships/image" Target="../media/image259.jpeg"/><Relationship Id="rId2" Type="http://schemas.openxmlformats.org/officeDocument/2006/relationships/notesSlide" Target="../notesSlides/notesSlide289.xml"/><Relationship Id="rId1" Type="http://schemas.openxmlformats.org/officeDocument/2006/relationships/slideLayout" Target="../slideLayouts/slideLayout1187.xml"/></Relationships>
</file>

<file path=ppt/slides/_rels/slide354.xml.rels><?xml version="1.0" encoding="UTF-8" standalone="yes"?>
<Relationships xmlns="http://schemas.openxmlformats.org/package/2006/relationships"><Relationship Id="rId3" Type="http://schemas.openxmlformats.org/officeDocument/2006/relationships/image" Target="../media/image260.jpeg"/><Relationship Id="rId2" Type="http://schemas.openxmlformats.org/officeDocument/2006/relationships/notesSlide" Target="../notesSlides/notesSlide290.xml"/><Relationship Id="rId1" Type="http://schemas.openxmlformats.org/officeDocument/2006/relationships/slideLayout" Target="../slideLayouts/slideLayout1187.xml"/></Relationships>
</file>

<file path=ppt/slides/_rels/slide355.xml.rels><?xml version="1.0" encoding="UTF-8" standalone="yes"?>
<Relationships xmlns="http://schemas.openxmlformats.org/package/2006/relationships"><Relationship Id="rId3" Type="http://schemas.openxmlformats.org/officeDocument/2006/relationships/image" Target="../media/image261.jpeg"/><Relationship Id="rId2" Type="http://schemas.openxmlformats.org/officeDocument/2006/relationships/notesSlide" Target="../notesSlides/notesSlide291.xml"/><Relationship Id="rId1" Type="http://schemas.openxmlformats.org/officeDocument/2006/relationships/slideLayout" Target="../slideLayouts/slideLayout1187.xml"/></Relationships>
</file>

<file path=ppt/slides/_rels/slide356.xml.rels><?xml version="1.0" encoding="UTF-8" standalone="yes"?>
<Relationships xmlns="http://schemas.openxmlformats.org/package/2006/relationships"><Relationship Id="rId3" Type="http://schemas.openxmlformats.org/officeDocument/2006/relationships/image" Target="../media/image252.jpeg"/><Relationship Id="rId2" Type="http://schemas.openxmlformats.org/officeDocument/2006/relationships/notesSlide" Target="../notesSlides/notesSlide292.xml"/><Relationship Id="rId1" Type="http://schemas.openxmlformats.org/officeDocument/2006/relationships/slideLayout" Target="../slideLayouts/slideLayout1187.xml"/></Relationships>
</file>

<file path=ppt/slides/_rels/slide357.xml.rels><?xml version="1.0" encoding="UTF-8" standalone="yes"?>
<Relationships xmlns="http://schemas.openxmlformats.org/package/2006/relationships"><Relationship Id="rId3" Type="http://schemas.openxmlformats.org/officeDocument/2006/relationships/image" Target="../media/image262.jpeg"/><Relationship Id="rId2" Type="http://schemas.openxmlformats.org/officeDocument/2006/relationships/notesSlide" Target="../notesSlides/notesSlide293.xml"/><Relationship Id="rId1" Type="http://schemas.openxmlformats.org/officeDocument/2006/relationships/slideLayout" Target="../slideLayouts/slideLayout1187.xml"/></Relationships>
</file>

<file path=ppt/slides/_rels/slide358.xml.rels><?xml version="1.0" encoding="UTF-8" standalone="yes"?>
<Relationships xmlns="http://schemas.openxmlformats.org/package/2006/relationships"><Relationship Id="rId3" Type="http://schemas.openxmlformats.org/officeDocument/2006/relationships/image" Target="../media/image263.jpeg"/><Relationship Id="rId2" Type="http://schemas.openxmlformats.org/officeDocument/2006/relationships/notesSlide" Target="../notesSlides/notesSlide294.xml"/><Relationship Id="rId1" Type="http://schemas.openxmlformats.org/officeDocument/2006/relationships/slideLayout" Target="../slideLayouts/slideLayout1187.xml"/></Relationships>
</file>

<file path=ppt/slides/_rels/slide359.xml.rels><?xml version="1.0" encoding="UTF-8" standalone="yes"?>
<Relationships xmlns="http://schemas.openxmlformats.org/package/2006/relationships"><Relationship Id="rId3" Type="http://schemas.openxmlformats.org/officeDocument/2006/relationships/image" Target="../media/image264.jpeg"/><Relationship Id="rId2" Type="http://schemas.openxmlformats.org/officeDocument/2006/relationships/notesSlide" Target="../notesSlides/notesSlide295.xml"/><Relationship Id="rId1" Type="http://schemas.openxmlformats.org/officeDocument/2006/relationships/slideLayout" Target="../slideLayouts/slideLayout1187.xml"/></Relationships>
</file>

<file path=ppt/slides/_rels/slide36.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28.xml"/><Relationship Id="rId1" Type="http://schemas.openxmlformats.org/officeDocument/2006/relationships/slideLayout" Target="../slideLayouts/slideLayout160.xml"/></Relationships>
</file>

<file path=ppt/slides/_rels/slide360.xml.rels><?xml version="1.0" encoding="UTF-8" standalone="yes"?>
<Relationships xmlns="http://schemas.openxmlformats.org/package/2006/relationships"><Relationship Id="rId3" Type="http://schemas.openxmlformats.org/officeDocument/2006/relationships/image" Target="../media/image265.jpeg"/><Relationship Id="rId2" Type="http://schemas.openxmlformats.org/officeDocument/2006/relationships/notesSlide" Target="../notesSlides/notesSlide296.xml"/><Relationship Id="rId1" Type="http://schemas.openxmlformats.org/officeDocument/2006/relationships/slideLayout" Target="../slideLayouts/slideLayout1187.xml"/></Relationships>
</file>

<file path=ppt/slides/_rels/slide361.xml.rels><?xml version="1.0" encoding="UTF-8" standalone="yes"?>
<Relationships xmlns="http://schemas.openxmlformats.org/package/2006/relationships"><Relationship Id="rId3" Type="http://schemas.openxmlformats.org/officeDocument/2006/relationships/image" Target="../media/image266.jpeg"/><Relationship Id="rId2" Type="http://schemas.openxmlformats.org/officeDocument/2006/relationships/notesSlide" Target="../notesSlides/notesSlide297.xml"/><Relationship Id="rId1" Type="http://schemas.openxmlformats.org/officeDocument/2006/relationships/slideLayout" Target="../slideLayouts/slideLayout1187.xml"/></Relationships>
</file>

<file path=ppt/slides/_rels/slide362.xml.rels><?xml version="1.0" encoding="UTF-8" standalone="yes"?>
<Relationships xmlns="http://schemas.openxmlformats.org/package/2006/relationships"><Relationship Id="rId3" Type="http://schemas.openxmlformats.org/officeDocument/2006/relationships/image" Target="../media/image267.jpeg"/><Relationship Id="rId2" Type="http://schemas.openxmlformats.org/officeDocument/2006/relationships/notesSlide" Target="../notesSlides/notesSlide298.xml"/><Relationship Id="rId1" Type="http://schemas.openxmlformats.org/officeDocument/2006/relationships/slideLayout" Target="../slideLayouts/slideLayout1187.xml"/></Relationships>
</file>

<file path=ppt/slides/_rels/slide363.xml.rels><?xml version="1.0" encoding="UTF-8" standalone="yes"?>
<Relationships xmlns="http://schemas.openxmlformats.org/package/2006/relationships"><Relationship Id="rId3" Type="http://schemas.openxmlformats.org/officeDocument/2006/relationships/image" Target="../media/image268.jpeg"/><Relationship Id="rId2" Type="http://schemas.openxmlformats.org/officeDocument/2006/relationships/notesSlide" Target="../notesSlides/notesSlide299.xml"/><Relationship Id="rId1" Type="http://schemas.openxmlformats.org/officeDocument/2006/relationships/slideLayout" Target="../slideLayouts/slideLayout1187.xml"/></Relationships>
</file>

<file path=ppt/slides/_rels/slide364.xml.rels><?xml version="1.0" encoding="UTF-8" standalone="yes"?>
<Relationships xmlns="http://schemas.openxmlformats.org/package/2006/relationships"><Relationship Id="rId3" Type="http://schemas.openxmlformats.org/officeDocument/2006/relationships/image" Target="../media/image269.jpeg"/><Relationship Id="rId2" Type="http://schemas.openxmlformats.org/officeDocument/2006/relationships/notesSlide" Target="../notesSlides/notesSlide300.xml"/><Relationship Id="rId1" Type="http://schemas.openxmlformats.org/officeDocument/2006/relationships/slideLayout" Target="../slideLayouts/slideLayout1187.xml"/></Relationships>
</file>

<file path=ppt/slides/_rels/slide365.xml.rels><?xml version="1.0" encoding="UTF-8" standalone="yes"?>
<Relationships xmlns="http://schemas.openxmlformats.org/package/2006/relationships"><Relationship Id="rId3" Type="http://schemas.openxmlformats.org/officeDocument/2006/relationships/image" Target="../media/image270.jpeg"/><Relationship Id="rId2" Type="http://schemas.openxmlformats.org/officeDocument/2006/relationships/notesSlide" Target="../notesSlides/notesSlide301.xml"/><Relationship Id="rId1" Type="http://schemas.openxmlformats.org/officeDocument/2006/relationships/slideLayout" Target="../slideLayouts/slideLayout1187.xml"/></Relationships>
</file>

<file path=ppt/slides/_rels/slide366.xml.rels><?xml version="1.0" encoding="UTF-8" standalone="yes"?>
<Relationships xmlns="http://schemas.openxmlformats.org/package/2006/relationships"><Relationship Id="rId3" Type="http://schemas.openxmlformats.org/officeDocument/2006/relationships/image" Target="../media/image271.jpeg"/><Relationship Id="rId2" Type="http://schemas.openxmlformats.org/officeDocument/2006/relationships/notesSlide" Target="../notesSlides/notesSlide302.xml"/><Relationship Id="rId1" Type="http://schemas.openxmlformats.org/officeDocument/2006/relationships/slideLayout" Target="../slideLayouts/slideLayout1187.xml"/></Relationships>
</file>

<file path=ppt/slides/_rels/slide367.xml.rels><?xml version="1.0" encoding="UTF-8" standalone="yes"?>
<Relationships xmlns="http://schemas.openxmlformats.org/package/2006/relationships"><Relationship Id="rId3" Type="http://schemas.openxmlformats.org/officeDocument/2006/relationships/image" Target="../media/image272.jpeg"/><Relationship Id="rId2" Type="http://schemas.openxmlformats.org/officeDocument/2006/relationships/notesSlide" Target="../notesSlides/notesSlide303.xml"/><Relationship Id="rId1" Type="http://schemas.openxmlformats.org/officeDocument/2006/relationships/slideLayout" Target="../slideLayouts/slideLayout1187.xml"/></Relationships>
</file>

<file path=ppt/slides/_rels/slide368.xml.rels><?xml version="1.0" encoding="UTF-8" standalone="yes"?>
<Relationships xmlns="http://schemas.openxmlformats.org/package/2006/relationships"><Relationship Id="rId3" Type="http://schemas.openxmlformats.org/officeDocument/2006/relationships/image" Target="../media/image273.jpeg"/><Relationship Id="rId2" Type="http://schemas.openxmlformats.org/officeDocument/2006/relationships/notesSlide" Target="../notesSlides/notesSlide304.xml"/><Relationship Id="rId1" Type="http://schemas.openxmlformats.org/officeDocument/2006/relationships/slideLayout" Target="../slideLayouts/slideLayout1187.xml"/></Relationships>
</file>

<file path=ppt/slides/_rels/slide369.xml.rels><?xml version="1.0" encoding="UTF-8" standalone="yes"?>
<Relationships xmlns="http://schemas.openxmlformats.org/package/2006/relationships"><Relationship Id="rId3" Type="http://schemas.openxmlformats.org/officeDocument/2006/relationships/image" Target="../media/image274.jpeg"/><Relationship Id="rId2" Type="http://schemas.openxmlformats.org/officeDocument/2006/relationships/notesSlide" Target="../notesSlides/notesSlide305.xml"/><Relationship Id="rId1" Type="http://schemas.openxmlformats.org/officeDocument/2006/relationships/slideLayout" Target="../slideLayouts/slideLayout1187.xml"/></Relationships>
</file>

<file path=ppt/slides/_rels/slide37.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158.xml"/></Relationships>
</file>

<file path=ppt/slides/_rels/slide370.xml.rels><?xml version="1.0" encoding="UTF-8" standalone="yes"?>
<Relationships xmlns="http://schemas.openxmlformats.org/package/2006/relationships"><Relationship Id="rId3" Type="http://schemas.openxmlformats.org/officeDocument/2006/relationships/image" Target="../media/image275.jpeg"/><Relationship Id="rId2" Type="http://schemas.openxmlformats.org/officeDocument/2006/relationships/notesSlide" Target="../notesSlides/notesSlide306.xml"/><Relationship Id="rId1" Type="http://schemas.openxmlformats.org/officeDocument/2006/relationships/slideLayout" Target="../slideLayouts/slideLayout1187.xml"/></Relationships>
</file>

<file path=ppt/slides/_rels/slide371.xml.rels><?xml version="1.0" encoding="UTF-8" standalone="yes"?>
<Relationships xmlns="http://schemas.openxmlformats.org/package/2006/relationships"><Relationship Id="rId3" Type="http://schemas.openxmlformats.org/officeDocument/2006/relationships/image" Target="../media/image276.jpeg"/><Relationship Id="rId2" Type="http://schemas.openxmlformats.org/officeDocument/2006/relationships/notesSlide" Target="../notesSlides/notesSlide307.xml"/><Relationship Id="rId1" Type="http://schemas.openxmlformats.org/officeDocument/2006/relationships/slideLayout" Target="../slideLayouts/slideLayout1187.xml"/></Relationships>
</file>

<file path=ppt/slides/_rels/slide372.xml.rels><?xml version="1.0" encoding="UTF-8" standalone="yes"?>
<Relationships xmlns="http://schemas.openxmlformats.org/package/2006/relationships"><Relationship Id="rId1" Type="http://schemas.openxmlformats.org/officeDocument/2006/relationships/slideLayout" Target="../slideLayouts/slideLayout650.xml"/></Relationships>
</file>

<file path=ppt/slides/_rels/slide373.xml.rels><?xml version="1.0" encoding="UTF-8" standalone="yes"?>
<Relationships xmlns="http://schemas.openxmlformats.org/package/2006/relationships"><Relationship Id="rId3" Type="http://schemas.openxmlformats.org/officeDocument/2006/relationships/image" Target="../media/image277.png"/><Relationship Id="rId2" Type="http://schemas.openxmlformats.org/officeDocument/2006/relationships/notesSlide" Target="../notesSlides/notesSlide308.xml"/><Relationship Id="rId1" Type="http://schemas.openxmlformats.org/officeDocument/2006/relationships/slideLayout" Target="../slideLayouts/slideLayout65.xml"/></Relationships>
</file>

<file path=ppt/slides/_rels/slide374.xml.rels><?xml version="1.0" encoding="UTF-8" standalone="yes"?>
<Relationships xmlns="http://schemas.openxmlformats.org/package/2006/relationships"><Relationship Id="rId1" Type="http://schemas.openxmlformats.org/officeDocument/2006/relationships/slideLayout" Target="../slideLayouts/slideLayout661.xml"/></Relationships>
</file>

<file path=ppt/slides/_rels/slide375.xml.rels><?xml version="1.0" encoding="UTF-8" standalone="yes"?>
<Relationships xmlns="http://schemas.openxmlformats.org/package/2006/relationships"><Relationship Id="rId3" Type="http://schemas.openxmlformats.org/officeDocument/2006/relationships/image" Target="../media/image278.wmf"/><Relationship Id="rId2" Type="http://schemas.openxmlformats.org/officeDocument/2006/relationships/notesSlide" Target="../notesSlides/notesSlide309.xml"/><Relationship Id="rId1" Type="http://schemas.openxmlformats.org/officeDocument/2006/relationships/slideLayout" Target="../slideLayouts/slideLayout661.xml"/></Relationships>
</file>

<file path=ppt/slides/_rels/slide376.xml.rels><?xml version="1.0" encoding="UTF-8" standalone="yes"?>
<Relationships xmlns="http://schemas.openxmlformats.org/package/2006/relationships"><Relationship Id="rId1" Type="http://schemas.openxmlformats.org/officeDocument/2006/relationships/slideLayout" Target="../slideLayouts/slideLayout661.xml"/></Relationships>
</file>

<file path=ppt/slides/_rels/slide377.xml.rels><?xml version="1.0" encoding="UTF-8" standalone="yes"?>
<Relationships xmlns="http://schemas.openxmlformats.org/package/2006/relationships"><Relationship Id="rId3" Type="http://schemas.openxmlformats.org/officeDocument/2006/relationships/image" Target="../media/image279.png"/><Relationship Id="rId2" Type="http://schemas.openxmlformats.org/officeDocument/2006/relationships/notesSlide" Target="../notesSlides/notesSlide310.xml"/><Relationship Id="rId1" Type="http://schemas.openxmlformats.org/officeDocument/2006/relationships/slideLayout" Target="../slideLayouts/slideLayout782.xml"/></Relationships>
</file>

<file path=ppt/slides/_rels/slide378.xml.rels><?xml version="1.0" encoding="UTF-8" standalone="yes"?>
<Relationships xmlns="http://schemas.openxmlformats.org/package/2006/relationships"><Relationship Id="rId2" Type="http://schemas.openxmlformats.org/officeDocument/2006/relationships/notesSlide" Target="../notesSlides/notesSlide311.xml"/><Relationship Id="rId1" Type="http://schemas.openxmlformats.org/officeDocument/2006/relationships/slideLayout" Target="../slideLayouts/slideLayout875.xml"/></Relationships>
</file>

<file path=ppt/slides/_rels/slide37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891.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58.xml"/></Relationships>
</file>

<file path=ppt/slides/_rels/slide380.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312.xml"/><Relationship Id="rId1" Type="http://schemas.openxmlformats.org/officeDocument/2006/relationships/slideLayout" Target="../slideLayouts/slideLayout1223.xml"/></Relationships>
</file>

<file path=ppt/slides/_rels/slide38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891.xml"/></Relationships>
</file>

<file path=ppt/slides/_rels/slide382.xml.rels><?xml version="1.0" encoding="UTF-8" standalone="yes"?>
<Relationships xmlns="http://schemas.openxmlformats.org/package/2006/relationships"><Relationship Id="rId2" Type="http://schemas.openxmlformats.org/officeDocument/2006/relationships/notesSlide" Target="../notesSlides/notesSlide313.xml"/><Relationship Id="rId1" Type="http://schemas.openxmlformats.org/officeDocument/2006/relationships/slideLayout" Target="../slideLayouts/slideLayout782.xml"/></Relationships>
</file>

<file path=ppt/slides/_rels/slide383.xml.rels><?xml version="1.0" encoding="UTF-8" standalone="yes"?>
<Relationships xmlns="http://schemas.openxmlformats.org/package/2006/relationships"><Relationship Id="rId3" Type="http://schemas.openxmlformats.org/officeDocument/2006/relationships/image" Target="../media/image280.png"/><Relationship Id="rId2" Type="http://schemas.openxmlformats.org/officeDocument/2006/relationships/notesSlide" Target="../notesSlides/notesSlide314.xml"/><Relationship Id="rId1" Type="http://schemas.openxmlformats.org/officeDocument/2006/relationships/slideLayout" Target="../slideLayouts/slideLayout782.xml"/></Relationships>
</file>

<file path=ppt/slides/_rels/slide384.xml.rels><?xml version="1.0" encoding="UTF-8" standalone="yes"?>
<Relationships xmlns="http://schemas.openxmlformats.org/package/2006/relationships"><Relationship Id="rId3" Type="http://schemas.openxmlformats.org/officeDocument/2006/relationships/image" Target="../media/image281.png"/><Relationship Id="rId2" Type="http://schemas.openxmlformats.org/officeDocument/2006/relationships/notesSlide" Target="../notesSlides/notesSlide315.xml"/><Relationship Id="rId1" Type="http://schemas.openxmlformats.org/officeDocument/2006/relationships/slideLayout" Target="../slideLayouts/slideLayout782.xml"/></Relationships>
</file>

<file path=ppt/slides/_rels/slide385.xml.rels><?xml version="1.0" encoding="UTF-8" standalone="yes"?>
<Relationships xmlns="http://schemas.openxmlformats.org/package/2006/relationships"><Relationship Id="rId3" Type="http://schemas.openxmlformats.org/officeDocument/2006/relationships/image" Target="../media/image282.png"/><Relationship Id="rId2" Type="http://schemas.openxmlformats.org/officeDocument/2006/relationships/notesSlide" Target="../notesSlides/notesSlide316.xml"/><Relationship Id="rId1" Type="http://schemas.openxmlformats.org/officeDocument/2006/relationships/slideLayout" Target="../slideLayouts/slideLayout782.xml"/></Relationships>
</file>

<file path=ppt/slides/_rels/slide386.xml.rels><?xml version="1.0" encoding="UTF-8" standalone="yes"?>
<Relationships xmlns="http://schemas.openxmlformats.org/package/2006/relationships"><Relationship Id="rId3" Type="http://schemas.openxmlformats.org/officeDocument/2006/relationships/image" Target="../media/image283.png"/><Relationship Id="rId2" Type="http://schemas.openxmlformats.org/officeDocument/2006/relationships/notesSlide" Target="../notesSlides/notesSlide317.xml"/><Relationship Id="rId1" Type="http://schemas.openxmlformats.org/officeDocument/2006/relationships/slideLayout" Target="../slideLayouts/slideLayout782.xml"/></Relationships>
</file>

<file path=ppt/slides/_rels/slide387.xml.rels><?xml version="1.0" encoding="UTF-8" standalone="yes"?>
<Relationships xmlns="http://schemas.openxmlformats.org/package/2006/relationships"><Relationship Id="rId3" Type="http://schemas.openxmlformats.org/officeDocument/2006/relationships/image" Target="../media/image284.png"/><Relationship Id="rId2" Type="http://schemas.openxmlformats.org/officeDocument/2006/relationships/notesSlide" Target="../notesSlides/notesSlide318.xml"/><Relationship Id="rId1" Type="http://schemas.openxmlformats.org/officeDocument/2006/relationships/slideLayout" Target="../slideLayouts/slideLayout782.xml"/></Relationships>
</file>

<file path=ppt/slides/_rels/slide388.xml.rels><?xml version="1.0" encoding="UTF-8" standalone="yes"?>
<Relationships xmlns="http://schemas.openxmlformats.org/package/2006/relationships"><Relationship Id="rId3" Type="http://schemas.openxmlformats.org/officeDocument/2006/relationships/image" Target="../media/image285.png"/><Relationship Id="rId2" Type="http://schemas.openxmlformats.org/officeDocument/2006/relationships/notesSlide" Target="../notesSlides/notesSlide319.xml"/><Relationship Id="rId1" Type="http://schemas.openxmlformats.org/officeDocument/2006/relationships/slideLayout" Target="../slideLayouts/slideLayout782.xml"/></Relationships>
</file>

<file path=ppt/slides/_rels/slide389.xml.rels><?xml version="1.0" encoding="UTF-8" standalone="yes"?>
<Relationships xmlns="http://schemas.openxmlformats.org/package/2006/relationships"><Relationship Id="rId3" Type="http://schemas.openxmlformats.org/officeDocument/2006/relationships/image" Target="../media/image286.png"/><Relationship Id="rId2" Type="http://schemas.openxmlformats.org/officeDocument/2006/relationships/notesSlide" Target="../notesSlides/notesSlide320.xml"/><Relationship Id="rId1" Type="http://schemas.openxmlformats.org/officeDocument/2006/relationships/slideLayout" Target="../slideLayouts/slideLayout782.xml"/></Relationships>
</file>

<file path=ppt/slides/_rels/slide39.xml.rels><?xml version="1.0" encoding="UTF-8" standalone="yes"?>
<Relationships xmlns="http://schemas.openxmlformats.org/package/2006/relationships"><Relationship Id="rId3" Type="http://schemas.openxmlformats.org/officeDocument/2006/relationships/hyperlink" Target="http://images.google.com/imgres?imgurl=plus.maths.org/issue14/features/garbett/scrolls.gif&amp;imgrefurl=http://plus.maths.org/issue14/features/garbett/&amp;h=195&amp;w=323&amp;prev=/images?q=Scrolls&amp;svnum=10&amp;hl=en&amp;lr=&amp;ie=UTF-8&amp;oe=UTF-8" TargetMode="External"/><Relationship Id="rId2" Type="http://schemas.openxmlformats.org/officeDocument/2006/relationships/notesSlide" Target="../notesSlides/notesSlide30.xml"/><Relationship Id="rId1" Type="http://schemas.openxmlformats.org/officeDocument/2006/relationships/slideLayout" Target="../slideLayouts/slideLayout701.xml"/><Relationship Id="rId4" Type="http://schemas.openxmlformats.org/officeDocument/2006/relationships/image" Target="../media/image23.jpeg"/></Relationships>
</file>

<file path=ppt/slides/_rels/slide390.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321.xml"/><Relationship Id="rId1" Type="http://schemas.openxmlformats.org/officeDocument/2006/relationships/slideLayout" Target="../slideLayouts/slideLayout65.xml"/></Relationships>
</file>

<file path=ppt/slides/_rels/slide391.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322.xml"/><Relationship Id="rId1" Type="http://schemas.openxmlformats.org/officeDocument/2006/relationships/slideLayout" Target="../slideLayouts/slideLayout65.xml"/></Relationships>
</file>

<file path=ppt/slides/_rels/slide392.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323.xml"/><Relationship Id="rId1" Type="http://schemas.openxmlformats.org/officeDocument/2006/relationships/slideLayout" Target="../slideLayouts/slideLayout65.xml"/></Relationships>
</file>

<file path=ppt/slides/_rels/slide393.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324.xml"/><Relationship Id="rId1" Type="http://schemas.openxmlformats.org/officeDocument/2006/relationships/slideLayout" Target="../slideLayouts/slideLayout65.xml"/></Relationships>
</file>

<file path=ppt/slides/_rels/slide394.xml.rels><?xml version="1.0" encoding="UTF-8" standalone="yes"?>
<Relationships xmlns="http://schemas.openxmlformats.org/package/2006/relationships"><Relationship Id="rId2" Type="http://schemas.openxmlformats.org/officeDocument/2006/relationships/notesSlide" Target="../notesSlides/notesSlide325.xml"/><Relationship Id="rId1" Type="http://schemas.openxmlformats.org/officeDocument/2006/relationships/slideLayout" Target="../slideLayouts/slideLayout158.xml"/></Relationships>
</file>

<file path=ppt/slides/_rels/slide395.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326.xml"/><Relationship Id="rId1" Type="http://schemas.openxmlformats.org/officeDocument/2006/relationships/slideLayout" Target="../slideLayouts/slideLayout782.xml"/></Relationships>
</file>

<file path=ppt/slides/_rels/slide396.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327.xml"/><Relationship Id="rId1" Type="http://schemas.openxmlformats.org/officeDocument/2006/relationships/slideLayout" Target="../slideLayouts/slideLayout782.xml"/></Relationships>
</file>

<file path=ppt/slides/_rels/slide397.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328.xml"/><Relationship Id="rId1" Type="http://schemas.openxmlformats.org/officeDocument/2006/relationships/slideLayout" Target="../slideLayouts/slideLayout782.xml"/></Relationships>
</file>

<file path=ppt/slides/_rels/slide398.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329.xml"/><Relationship Id="rId1" Type="http://schemas.openxmlformats.org/officeDocument/2006/relationships/slideLayout" Target="../slideLayouts/slideLayout782.xml"/></Relationships>
</file>

<file path=ppt/slides/_rels/slide399.xml.rels><?xml version="1.0" encoding="UTF-8" standalone="yes"?>
<Relationships xmlns="http://schemas.openxmlformats.org/package/2006/relationships"><Relationship Id="rId3" Type="http://schemas.openxmlformats.org/officeDocument/2006/relationships/image" Target="../media/image287.png"/><Relationship Id="rId2" Type="http://schemas.openxmlformats.org/officeDocument/2006/relationships/notesSlide" Target="../notesSlides/notesSlide330.xml"/><Relationship Id="rId1" Type="http://schemas.openxmlformats.org/officeDocument/2006/relationships/slideLayout" Target="../slideLayouts/slideLayout78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86.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58.xml"/></Relationships>
</file>

<file path=ppt/slides/_rels/slide400.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331.xml"/><Relationship Id="rId1" Type="http://schemas.openxmlformats.org/officeDocument/2006/relationships/slideLayout" Target="../slideLayouts/slideLayout782.xml"/></Relationships>
</file>

<file path=ppt/slides/_rels/slide401.xml.rels><?xml version="1.0" encoding="UTF-8" standalone="yes"?>
<Relationships xmlns="http://schemas.openxmlformats.org/package/2006/relationships"><Relationship Id="rId2" Type="http://schemas.openxmlformats.org/officeDocument/2006/relationships/notesSlide" Target="../notesSlides/notesSlide332.xml"/><Relationship Id="rId1" Type="http://schemas.openxmlformats.org/officeDocument/2006/relationships/slideLayout" Target="../slideLayouts/slideLayout13.xml"/></Relationships>
</file>

<file path=ppt/slides/_rels/slide402.xml.rels><?xml version="1.0" encoding="UTF-8" standalone="yes"?>
<Relationships xmlns="http://schemas.openxmlformats.org/package/2006/relationships"><Relationship Id="rId2" Type="http://schemas.openxmlformats.org/officeDocument/2006/relationships/notesSlide" Target="../notesSlides/notesSlide333.xml"/><Relationship Id="rId1" Type="http://schemas.openxmlformats.org/officeDocument/2006/relationships/slideLayout" Target="../slideLayouts/slideLayout699.xml"/></Relationships>
</file>

<file path=ppt/slides/_rels/slide403.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334.xml"/><Relationship Id="rId1" Type="http://schemas.openxmlformats.org/officeDocument/2006/relationships/slideLayout" Target="../slideLayouts/slideLayout28.xml"/></Relationships>
</file>

<file path=ppt/slides/_rels/slide404.xml.rels><?xml version="1.0" encoding="UTF-8" standalone="yes"?>
<Relationships xmlns="http://schemas.openxmlformats.org/package/2006/relationships"><Relationship Id="rId1" Type="http://schemas.openxmlformats.org/officeDocument/2006/relationships/slideLayout" Target="../slideLayouts/slideLayout681.xml"/></Relationships>
</file>

<file path=ppt/slides/_rels/slide405.xml.rels><?xml version="1.0" encoding="UTF-8" standalone="yes"?>
<Relationships xmlns="http://schemas.openxmlformats.org/package/2006/relationships"><Relationship Id="rId3" Type="http://schemas.openxmlformats.org/officeDocument/2006/relationships/image" Target="../media/image288.png"/><Relationship Id="rId2" Type="http://schemas.openxmlformats.org/officeDocument/2006/relationships/notesSlide" Target="../notesSlides/notesSlide335.xml"/><Relationship Id="rId1" Type="http://schemas.openxmlformats.org/officeDocument/2006/relationships/slideLayout" Target="../slideLayouts/slideLayout666.xml"/><Relationship Id="rId4" Type="http://schemas.openxmlformats.org/officeDocument/2006/relationships/image" Target="../media/image289.png"/></Relationships>
</file>

<file path=ppt/slides/_rels/slide41.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32.xml"/><Relationship Id="rId1" Type="http://schemas.openxmlformats.org/officeDocument/2006/relationships/slideLayout" Target="../slideLayouts/slideLayout717.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58.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58.xml"/></Relationships>
</file>

<file path=ppt/slides/_rels/slide44.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35.xml"/><Relationship Id="rId1" Type="http://schemas.openxmlformats.org/officeDocument/2006/relationships/slideLayout" Target="../slideLayouts/slideLayout60.xml"/><Relationship Id="rId4" Type="http://schemas.openxmlformats.org/officeDocument/2006/relationships/image" Target="../media/image48.jpeg"/></Relationships>
</file>

<file path=ppt/slides/_rels/slide45.xml.rels><?xml version="1.0" encoding="UTF-8" standalone="yes"?>
<Relationships xmlns="http://schemas.openxmlformats.org/package/2006/relationships"><Relationship Id="rId3" Type="http://schemas.openxmlformats.org/officeDocument/2006/relationships/notesSlide" Target="../notesSlides/notesSlide36.xml"/><Relationship Id="rId2" Type="http://schemas.openxmlformats.org/officeDocument/2006/relationships/slideLayout" Target="../slideLayouts/slideLayout782.xml"/><Relationship Id="rId1" Type="http://schemas.openxmlformats.org/officeDocument/2006/relationships/themeOverride" Target="../theme/themeOverride5.xml"/><Relationship Id="rId4" Type="http://schemas.openxmlformats.org/officeDocument/2006/relationships/image" Target="../media/image25.png"/></Relationships>
</file>

<file path=ppt/slides/_rels/slide46.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37.xml"/><Relationship Id="rId1" Type="http://schemas.openxmlformats.org/officeDocument/2006/relationships/slideLayout" Target="../slideLayouts/slideLayout782.xml"/><Relationship Id="rId4" Type="http://schemas.openxmlformats.org/officeDocument/2006/relationships/image" Target="../media/image50.jpeg"/></Relationships>
</file>

<file path=ppt/slides/_rels/slide47.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38.xml"/><Relationship Id="rId1" Type="http://schemas.openxmlformats.org/officeDocument/2006/relationships/slideLayout" Target="../slideLayouts/slideLayout782.xml"/></Relationships>
</file>

<file path=ppt/slides/_rels/slide48.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39.xml"/><Relationship Id="rId1" Type="http://schemas.openxmlformats.org/officeDocument/2006/relationships/slideLayout" Target="../slideLayouts/slideLayout782.xml"/></Relationships>
</file>

<file path=ppt/slides/_rels/slide49.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40.xml"/><Relationship Id="rId1" Type="http://schemas.openxmlformats.org/officeDocument/2006/relationships/slideLayout" Target="../slideLayouts/slideLayout782.xml"/></Relationships>
</file>

<file path=ppt/slides/_rels/slide5.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Layout" Target="../slideLayouts/slideLayout99.xml"/></Relationships>
</file>

<file path=ppt/slides/_rels/slide50.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41.xml"/><Relationship Id="rId1" Type="http://schemas.openxmlformats.org/officeDocument/2006/relationships/slideLayout" Target="../slideLayouts/slideLayout782.xml"/></Relationships>
</file>

<file path=ppt/slides/_rels/slide51.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42.xml"/><Relationship Id="rId1" Type="http://schemas.openxmlformats.org/officeDocument/2006/relationships/slideLayout" Target="../slideLayouts/slideLayout782.xml"/></Relationships>
</file>

<file path=ppt/slides/_rels/slide52.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43.xml"/><Relationship Id="rId1" Type="http://schemas.openxmlformats.org/officeDocument/2006/relationships/slideLayout" Target="../slideLayouts/slideLayout782.xml"/></Relationships>
</file>

<file path=ppt/slides/_rels/slide53.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44.xml"/><Relationship Id="rId1" Type="http://schemas.openxmlformats.org/officeDocument/2006/relationships/slideLayout" Target="../slideLayouts/slideLayout829.xml"/></Relationships>
</file>

<file path=ppt/slides/_rels/slide54.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45.xml"/><Relationship Id="rId1" Type="http://schemas.openxmlformats.org/officeDocument/2006/relationships/slideLayout" Target="../slideLayouts/slideLayout830.xml"/></Relationships>
</file>

<file path=ppt/slides/_rels/slide55.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46.xml"/><Relationship Id="rId1" Type="http://schemas.openxmlformats.org/officeDocument/2006/relationships/slideLayout" Target="../slideLayouts/slideLayout1235.xml"/><Relationship Id="rId4" Type="http://schemas.openxmlformats.org/officeDocument/2006/relationships/image" Target="../media/image60.png"/></Relationships>
</file>

<file path=ppt/slides/_rels/slide56.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47.xml"/><Relationship Id="rId1" Type="http://schemas.openxmlformats.org/officeDocument/2006/relationships/slideLayout" Target="../slideLayouts/slideLayout782.xml"/></Relationships>
</file>

<file path=ppt/slides/_rels/slide57.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48.xml"/><Relationship Id="rId1" Type="http://schemas.openxmlformats.org/officeDocument/2006/relationships/slideLayout" Target="../slideLayouts/slideLayout782.xml"/></Relationships>
</file>

<file path=ppt/slides/_rels/slide58.xml.rels><?xml version="1.0" encoding="UTF-8" standalone="yes"?>
<Relationships xmlns="http://schemas.openxmlformats.org/package/2006/relationships"><Relationship Id="rId2" Type="http://schemas.openxmlformats.org/officeDocument/2006/relationships/image" Target="../media/image63.jpeg"/><Relationship Id="rId1" Type="http://schemas.openxmlformats.org/officeDocument/2006/relationships/slideLayout" Target="../slideLayouts/slideLayout927.xml"/></Relationships>
</file>

<file path=ppt/slides/_rels/slide59.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49.xml"/><Relationship Id="rId1" Type="http://schemas.openxmlformats.org/officeDocument/2006/relationships/slideLayout" Target="../slideLayouts/slideLayout782.xml"/></Relationships>
</file>

<file path=ppt/slides/_rels/slide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116.xml"/></Relationships>
</file>

<file path=ppt/slides/_rels/slide60.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50.xml"/><Relationship Id="rId1" Type="http://schemas.openxmlformats.org/officeDocument/2006/relationships/slideLayout" Target="../slideLayouts/slideLayout782.xml"/></Relationships>
</file>

<file path=ppt/slides/_rels/slide61.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51.xml"/><Relationship Id="rId1" Type="http://schemas.openxmlformats.org/officeDocument/2006/relationships/slideLayout" Target="../slideLayouts/slideLayout824.xml"/></Relationships>
</file>

<file path=ppt/slides/_rels/slide62.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52.xml"/><Relationship Id="rId1" Type="http://schemas.openxmlformats.org/officeDocument/2006/relationships/slideLayout" Target="../slideLayouts/slideLayout782.xml"/></Relationships>
</file>

<file path=ppt/slides/_rels/slide63.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53.xml"/><Relationship Id="rId1" Type="http://schemas.openxmlformats.org/officeDocument/2006/relationships/slideLayout" Target="../slideLayouts/slideLayout782.xml"/></Relationships>
</file>

<file path=ppt/slides/_rels/slide64.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54.xml"/><Relationship Id="rId1" Type="http://schemas.openxmlformats.org/officeDocument/2006/relationships/slideLayout" Target="../slideLayouts/slideLayout782.xml"/></Relationships>
</file>

<file path=ppt/slides/_rels/slide65.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55.xml"/><Relationship Id="rId1" Type="http://schemas.openxmlformats.org/officeDocument/2006/relationships/slideLayout" Target="../slideLayouts/slideLayout807.xml"/></Relationships>
</file>

<file path=ppt/slides/_rels/slide66.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56.xml"/><Relationship Id="rId1" Type="http://schemas.openxmlformats.org/officeDocument/2006/relationships/slideLayout" Target="../slideLayouts/slideLayout840.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86.xml"/></Relationships>
</file>

<file path=ppt/slides/_rels/slide68.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58.xml"/><Relationship Id="rId1" Type="http://schemas.openxmlformats.org/officeDocument/2006/relationships/slideLayout" Target="../slideLayouts/slideLayout782.xml"/></Relationships>
</file>

<file path=ppt/slides/_rels/slide69.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59.xml"/><Relationship Id="rId1" Type="http://schemas.openxmlformats.org/officeDocument/2006/relationships/slideLayout" Target="../slideLayouts/slideLayout782.xml"/></Relationships>
</file>

<file path=ppt/slides/_rels/slide7.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image" Target="../media/image18.jpeg"/><Relationship Id="rId1" Type="http://schemas.openxmlformats.org/officeDocument/2006/relationships/slideLayout" Target="../slideLayouts/slideLayout795.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841.xml"/></Relationships>
</file>

<file path=ppt/slides/_rels/slide71.xml.rels><?xml version="1.0" encoding="UTF-8" standalone="yes"?>
<Relationships xmlns="http://schemas.openxmlformats.org/package/2006/relationships"><Relationship Id="rId3" Type="http://schemas.openxmlformats.org/officeDocument/2006/relationships/notesSlide" Target="../notesSlides/notesSlide61.xml"/><Relationship Id="rId2" Type="http://schemas.openxmlformats.org/officeDocument/2006/relationships/slideLayout" Target="../slideLayouts/slideLayout819.xml"/><Relationship Id="rId1" Type="http://schemas.openxmlformats.org/officeDocument/2006/relationships/themeOverride" Target="../theme/themeOverride6.xml"/><Relationship Id="rId4" Type="http://schemas.openxmlformats.org/officeDocument/2006/relationships/image" Target="../media/image27.png"/></Relationships>
</file>

<file path=ppt/slides/_rels/slide72.xml.rels><?xml version="1.0" encoding="UTF-8" standalone="yes"?>
<Relationships xmlns="http://schemas.openxmlformats.org/package/2006/relationships"><Relationship Id="rId3" Type="http://schemas.openxmlformats.org/officeDocument/2006/relationships/notesSlide" Target="../notesSlides/notesSlide62.xml"/><Relationship Id="rId2" Type="http://schemas.openxmlformats.org/officeDocument/2006/relationships/slideLayout" Target="../slideLayouts/slideLayout819.xml"/><Relationship Id="rId1" Type="http://schemas.openxmlformats.org/officeDocument/2006/relationships/themeOverride" Target="../theme/themeOverride7.xml"/><Relationship Id="rId4" Type="http://schemas.openxmlformats.org/officeDocument/2006/relationships/image" Target="../media/image27.png"/></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39.xml"/></Relationships>
</file>

<file path=ppt/slides/_rels/slide74.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63.xml"/><Relationship Id="rId1" Type="http://schemas.openxmlformats.org/officeDocument/2006/relationships/slideLayout" Target="../slideLayouts/slideLayout144.xml"/></Relationships>
</file>

<file path=ppt/slides/_rels/slide75.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64.xml"/><Relationship Id="rId1" Type="http://schemas.openxmlformats.org/officeDocument/2006/relationships/slideLayout" Target="../slideLayouts/slideLayout782.xml"/></Relationships>
</file>

<file path=ppt/slides/_rels/slide76.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65.xml"/><Relationship Id="rId1" Type="http://schemas.openxmlformats.org/officeDocument/2006/relationships/slideLayout" Target="../slideLayouts/slideLayout144.xml"/></Relationships>
</file>

<file path=ppt/slides/_rels/slide77.xml.rels><?xml version="1.0" encoding="UTF-8" standalone="yes"?>
<Relationships xmlns="http://schemas.openxmlformats.org/package/2006/relationships"><Relationship Id="rId3" Type="http://schemas.openxmlformats.org/officeDocument/2006/relationships/notesSlide" Target="../notesSlides/notesSlide66.xml"/><Relationship Id="rId2" Type="http://schemas.openxmlformats.org/officeDocument/2006/relationships/slideLayout" Target="../slideLayouts/slideLayout1192.xml"/><Relationship Id="rId1" Type="http://schemas.openxmlformats.org/officeDocument/2006/relationships/themeOverride" Target="../theme/themeOverride8.xml"/><Relationship Id="rId4" Type="http://schemas.openxmlformats.org/officeDocument/2006/relationships/image" Target="../media/image73.png"/></Relationships>
</file>

<file path=ppt/slides/_rels/slide78.xml.rels><?xml version="1.0" encoding="UTF-8" standalone="yes"?>
<Relationships xmlns="http://schemas.openxmlformats.org/package/2006/relationships"><Relationship Id="rId2" Type="http://schemas.openxmlformats.org/officeDocument/2006/relationships/image" Target="../media/image74.jpeg"/><Relationship Id="rId1" Type="http://schemas.openxmlformats.org/officeDocument/2006/relationships/slideLayout" Target="../slideLayouts/slideLayout145.xml"/></Relationships>
</file>

<file path=ppt/slides/_rels/slide79.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67.xml"/><Relationship Id="rId1" Type="http://schemas.openxmlformats.org/officeDocument/2006/relationships/slideLayout" Target="../slideLayouts/slideLayout144.xml"/></Relationships>
</file>

<file path=ppt/slides/_rels/slide8.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image" Target="../media/image18.jpeg"/><Relationship Id="rId1" Type="http://schemas.openxmlformats.org/officeDocument/2006/relationships/slideLayout" Target="../slideLayouts/slideLayout795.xml"/></Relationships>
</file>

<file path=ppt/slides/_rels/slide80.xml.rels><?xml version="1.0" encoding="UTF-8" standalone="yes"?>
<Relationships xmlns="http://schemas.openxmlformats.org/package/2006/relationships"><Relationship Id="rId3" Type="http://schemas.openxmlformats.org/officeDocument/2006/relationships/hyperlink" Target="http://www.garrigan.net/Media/gallery/3d/blood.jpg" TargetMode="External"/><Relationship Id="rId2" Type="http://schemas.openxmlformats.org/officeDocument/2006/relationships/notesSlide" Target="../notesSlides/notesSlide68.xml"/><Relationship Id="rId1" Type="http://schemas.openxmlformats.org/officeDocument/2006/relationships/slideLayout" Target="../slideLayouts/slideLayout157.xml"/><Relationship Id="rId4" Type="http://schemas.openxmlformats.org/officeDocument/2006/relationships/image" Target="../media/image76.jpeg"/></Relationships>
</file>

<file path=ppt/slides/_rels/slide81.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69.xml"/><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70.xml"/><Relationship Id="rId1" Type="http://schemas.openxmlformats.org/officeDocument/2006/relationships/slideLayout" Target="../slideLayouts/slideLayout145.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158.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65.xml"/></Relationships>
</file>

<file path=ppt/slides/_rels/slide85.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73.xml"/><Relationship Id="rId1" Type="http://schemas.openxmlformats.org/officeDocument/2006/relationships/slideLayout" Target="../slideLayouts/slideLayout782.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782.xml"/></Relationships>
</file>

<file path=ppt/slides/_rels/slide87.xml.rels><?xml version="1.0" encoding="UTF-8" standalone="yes"?>
<Relationships xmlns="http://schemas.openxmlformats.org/package/2006/relationships"><Relationship Id="rId3" Type="http://schemas.openxmlformats.org/officeDocument/2006/relationships/notesSlide" Target="../notesSlides/notesSlide75.xml"/><Relationship Id="rId2" Type="http://schemas.openxmlformats.org/officeDocument/2006/relationships/slideLayout" Target="../slideLayouts/slideLayout1192.xml"/><Relationship Id="rId1" Type="http://schemas.openxmlformats.org/officeDocument/2006/relationships/themeOverride" Target="../theme/themeOverride9.xml"/><Relationship Id="rId4" Type="http://schemas.openxmlformats.org/officeDocument/2006/relationships/image" Target="../media/image73.png"/></Relationships>
</file>

<file path=ppt/slides/_rels/slide88.xml.rels><?xml version="1.0" encoding="UTF-8" standalone="yes"?>
<Relationships xmlns="http://schemas.openxmlformats.org/package/2006/relationships"><Relationship Id="rId3" Type="http://schemas.openxmlformats.org/officeDocument/2006/relationships/notesSlide" Target="../notesSlides/notesSlide76.xml"/><Relationship Id="rId2" Type="http://schemas.openxmlformats.org/officeDocument/2006/relationships/slideLayout" Target="../slideLayouts/slideLayout819.xml"/><Relationship Id="rId1" Type="http://schemas.openxmlformats.org/officeDocument/2006/relationships/themeOverride" Target="../theme/themeOverride10.xml"/><Relationship Id="rId4" Type="http://schemas.openxmlformats.org/officeDocument/2006/relationships/image" Target="../media/image27.png"/></Relationships>
</file>

<file path=ppt/slides/_rels/slide89.xml.rels><?xml version="1.0" encoding="UTF-8" standalone="yes"?>
<Relationships xmlns="http://schemas.openxmlformats.org/package/2006/relationships"><Relationship Id="rId3" Type="http://schemas.openxmlformats.org/officeDocument/2006/relationships/image" Target="../media/image80.jpg"/><Relationship Id="rId2" Type="http://schemas.openxmlformats.org/officeDocument/2006/relationships/notesSlide" Target="../notesSlides/notesSlide77.xml"/><Relationship Id="rId1" Type="http://schemas.openxmlformats.org/officeDocument/2006/relationships/slideLayout" Target="../slideLayouts/slideLayout782.xml"/></Relationships>
</file>

<file path=ppt/slides/_rels/slide9.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795.xml"/></Relationships>
</file>

<file path=ppt/slides/_rels/slide90.xml.rels><?xml version="1.0" encoding="UTF-8" standalone="yes"?>
<Relationships xmlns="http://schemas.openxmlformats.org/package/2006/relationships"><Relationship Id="rId3" Type="http://schemas.openxmlformats.org/officeDocument/2006/relationships/image" Target="../media/image81.jpg"/><Relationship Id="rId2" Type="http://schemas.openxmlformats.org/officeDocument/2006/relationships/notesSlide" Target="../notesSlides/notesSlide78.xml"/><Relationship Id="rId1" Type="http://schemas.openxmlformats.org/officeDocument/2006/relationships/slideLayout" Target="../slideLayouts/slideLayout782.xml"/></Relationships>
</file>

<file path=ppt/slides/_rels/slide91.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79.xml"/><Relationship Id="rId1" Type="http://schemas.openxmlformats.org/officeDocument/2006/relationships/slideLayout" Target="../slideLayouts/slideLayout782.xml"/></Relationships>
</file>

<file path=ppt/slides/_rels/slide92.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80.xml"/><Relationship Id="rId1" Type="http://schemas.openxmlformats.org/officeDocument/2006/relationships/slideLayout" Target="../slideLayouts/slideLayout782.xml"/></Relationships>
</file>

<file path=ppt/slides/_rels/slide93.xml.rels><?xml version="1.0" encoding="UTF-8" standalone="yes"?>
<Relationships xmlns="http://schemas.openxmlformats.org/package/2006/relationships"><Relationship Id="rId3" Type="http://schemas.openxmlformats.org/officeDocument/2006/relationships/image" Target="../media/image81.jpg"/><Relationship Id="rId2" Type="http://schemas.openxmlformats.org/officeDocument/2006/relationships/notesSlide" Target="../notesSlides/notesSlide81.xml"/><Relationship Id="rId1" Type="http://schemas.openxmlformats.org/officeDocument/2006/relationships/slideLayout" Target="../slideLayouts/slideLayout782.xml"/></Relationships>
</file>

<file path=ppt/slides/_rels/slide94.xml.rels><?xml version="1.0" encoding="UTF-8" standalone="yes"?>
<Relationships xmlns="http://schemas.openxmlformats.org/package/2006/relationships"><Relationship Id="rId3" Type="http://schemas.openxmlformats.org/officeDocument/2006/relationships/image" Target="../media/image84.jpg"/><Relationship Id="rId2" Type="http://schemas.openxmlformats.org/officeDocument/2006/relationships/notesSlide" Target="../notesSlides/notesSlide82.xml"/><Relationship Id="rId1" Type="http://schemas.openxmlformats.org/officeDocument/2006/relationships/slideLayout" Target="../slideLayouts/slideLayout782.xml"/></Relationships>
</file>

<file path=ppt/slides/_rels/slide95.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83.xml"/><Relationship Id="rId1" Type="http://schemas.openxmlformats.org/officeDocument/2006/relationships/slideLayout" Target="../slideLayouts/slideLayout782.xml"/></Relationships>
</file>

<file path=ppt/slides/_rels/slide96.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84.xml"/><Relationship Id="rId1" Type="http://schemas.openxmlformats.org/officeDocument/2006/relationships/slideLayout" Target="../slideLayouts/slideLayout782.xml"/></Relationships>
</file>

<file path=ppt/slides/_rels/slide97.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85.xml"/><Relationship Id="rId1" Type="http://schemas.openxmlformats.org/officeDocument/2006/relationships/slideLayout" Target="../slideLayouts/slideLayout782.xml"/></Relationships>
</file>

<file path=ppt/slides/_rels/slide98.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86.xml"/><Relationship Id="rId1" Type="http://schemas.openxmlformats.org/officeDocument/2006/relationships/slideLayout" Target="../slideLayouts/slideLayout782.xml"/></Relationships>
</file>

<file path=ppt/slides/_rels/slide99.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87.xml"/><Relationship Id="rId1" Type="http://schemas.openxmlformats.org/officeDocument/2006/relationships/slideLayout" Target="../slideLayouts/slideLayout78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4" name="Picture 5" descr="leviticus.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5762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555" name="Rectangle 2"/>
          <p:cNvSpPr>
            <a:spLocks noGrp="1" noChangeArrowheads="1"/>
          </p:cNvSpPr>
          <p:nvPr>
            <p:ph type="title"/>
          </p:nvPr>
        </p:nvSpPr>
        <p:spPr>
          <a:xfrm>
            <a:off x="304800" y="76200"/>
            <a:ext cx="7772400" cy="1143000"/>
          </a:xfrm>
        </p:spPr>
        <p:txBody>
          <a:bodyPr/>
          <a:lstStyle/>
          <a:p>
            <a:pPr algn="l"/>
            <a:r>
              <a:rPr lang="zh-CN" altLang="en-US" sz="4800" b="1">
                <a:solidFill>
                  <a:schemeClr val="bg2"/>
                </a:solidFill>
                <a:latin typeface="DFKai-SB" charset="0"/>
                <a:ea typeface="DFKai-SB" charset="0"/>
                <a:cs typeface="DFKai-SB" charset="0"/>
              </a:rPr>
              <a:t>利未记</a:t>
            </a:r>
          </a:p>
        </p:txBody>
      </p:sp>
      <p:sp>
        <p:nvSpPr>
          <p:cNvPr id="23556" name="Text Box 7"/>
          <p:cNvSpPr txBox="1">
            <a:spLocks noChangeArrowheads="1"/>
          </p:cNvSpPr>
          <p:nvPr/>
        </p:nvSpPr>
        <p:spPr bwMode="auto">
          <a:xfrm>
            <a:off x="0" y="5562600"/>
            <a:ext cx="9144000" cy="1768475"/>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1">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r>
              <a:rPr lang="zh-CN" altLang="en-US" sz="3200">
                <a:solidFill>
                  <a:srgbClr val="FFFFFF"/>
                </a:solidFill>
                <a:latin typeface="微軟正黑體" charset="0"/>
                <a:ea typeface="微軟正黑體" charset="0"/>
                <a:cs typeface="微軟正黑體" charset="0"/>
              </a:rPr>
              <a:t>通 过 献 祭 与 分 别</a:t>
            </a:r>
            <a:endParaRPr lang="zh-CN" altLang="en-US" sz="4800" b="1">
              <a:solidFill>
                <a:srgbClr val="FFFFFF"/>
              </a:solidFill>
              <a:latin typeface="DFKai-SB" charset="0"/>
              <a:ea typeface="DFKai-SB" charset="0"/>
              <a:cs typeface="DFKai-SB" charset="0"/>
            </a:endParaRPr>
          </a:p>
          <a:p>
            <a:pPr algn="ctr" eaLnBrk="1" hangingPunct="1"/>
            <a:r>
              <a:rPr lang="zh-CN" altLang="en-US" sz="4800" b="1">
                <a:solidFill>
                  <a:srgbClr val="FFFFFF"/>
                </a:solidFill>
                <a:latin typeface="DFKai-SB" charset="0"/>
                <a:ea typeface="DFKai-SB" charset="0"/>
                <a:cs typeface="DFKai-SB" charset="0"/>
              </a:rPr>
              <a:t>成为圣洁</a:t>
            </a:r>
            <a:r>
              <a:rPr lang="zh-CN" altLang="en-US" sz="4800" b="1">
                <a:solidFill>
                  <a:srgbClr val="FFFFFF"/>
                </a:solidFill>
                <a:latin typeface="Arial Black" charset="0"/>
                <a:ea typeface="SimSun" charset="0"/>
                <a:cs typeface="SimSun" charset="0"/>
              </a:rPr>
              <a:t> </a:t>
            </a:r>
            <a:br>
              <a:rPr lang="zh-CN" altLang="en-US" sz="5400" b="1">
                <a:solidFill>
                  <a:srgbClr val="FFFFFF"/>
                </a:solidFill>
                <a:latin typeface="Arial Black" charset="0"/>
                <a:ea typeface="SimSun" charset="0"/>
                <a:cs typeface="SimSun" charset="0"/>
              </a:rPr>
            </a:br>
            <a:endParaRPr lang="zh-CN" altLang="en-US" sz="800" b="1">
              <a:solidFill>
                <a:srgbClr val="FFFFFF"/>
              </a:solidFill>
              <a:latin typeface="Arial Black" charset="0"/>
              <a:ea typeface="SimSun" charset="0"/>
              <a:cs typeface="SimSun" charset="0"/>
            </a:endParaRPr>
          </a:p>
          <a:p>
            <a:pPr algn="ctr" eaLnBrk="1" hangingPunct="1"/>
            <a:endParaRPr lang="zh-CN" altLang="en-US" sz="2800">
              <a:latin typeface="Arial Black" charset="0"/>
              <a:ea typeface="SimSun" charset="0"/>
              <a:cs typeface="SimSun" charset="0"/>
            </a:endParaRPr>
          </a:p>
        </p:txBody>
      </p:sp>
      <p:sp>
        <p:nvSpPr>
          <p:cNvPr id="5" name="Text Box 5"/>
          <p:cNvSpPr txBox="1">
            <a:spLocks noChangeArrowheads="1"/>
          </p:cNvSpPr>
          <p:nvPr/>
        </p:nvSpPr>
        <p:spPr bwMode="auto">
          <a:xfrm>
            <a:off x="4894263" y="4797425"/>
            <a:ext cx="4249737" cy="547688"/>
          </a:xfrm>
          <a:prstGeom prst="rect">
            <a:avLst/>
          </a:prstGeom>
          <a:solidFill>
            <a:srgbClr val="3900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eaLnBrk="1" hangingPunct="1">
              <a:defRPr/>
            </a:pPr>
            <a:r>
              <a:rPr lang="en-US" sz="1600" b="1" i="1" dirty="0">
                <a:solidFill>
                  <a:srgbClr val="CBCBCB"/>
                </a:solidFill>
                <a:effectLst>
                  <a:outerShdw blurRad="38100" dist="38100" dir="2700000" algn="tl">
                    <a:srgbClr val="000000"/>
                  </a:outerShdw>
                </a:effectLst>
                <a:latin typeface="Arial"/>
                <a:cs typeface="Arial"/>
              </a:rPr>
              <a:t>Dr. Rick Griffith, </a:t>
            </a:r>
            <a:r>
              <a:rPr lang="zh-CN" altLang="en-US" sz="1600" b="1" i="1" dirty="0">
                <a:solidFill>
                  <a:srgbClr val="CBCBCB"/>
                </a:solidFill>
                <a:effectLst>
                  <a:outerShdw blurRad="38100" dist="38100" dir="2700000" algn="tl">
                    <a:srgbClr val="000000"/>
                  </a:outerShdw>
                </a:effectLst>
                <a:latin typeface="Arial"/>
                <a:cs typeface="Arial"/>
              </a:rPr>
              <a:t>新加坡神学院</a:t>
            </a:r>
            <a:endParaRPr lang="en-US" sz="1600" b="1" i="1" dirty="0">
              <a:solidFill>
                <a:srgbClr val="CBCBCB"/>
              </a:solidFill>
              <a:effectLst>
                <a:outerShdw blurRad="38100" dist="38100" dir="2700000" algn="tl">
                  <a:srgbClr val="000000"/>
                </a:outerShdw>
              </a:effectLst>
              <a:latin typeface="Arial"/>
              <a:cs typeface="Arial"/>
            </a:endParaRPr>
          </a:p>
          <a:p>
            <a:pPr algn="ctr" eaLnBrk="1" hangingPunct="1">
              <a:defRPr/>
            </a:pPr>
            <a:r>
              <a:rPr lang="en-US" sz="1600" b="1" i="1" dirty="0">
                <a:solidFill>
                  <a:srgbClr val="CBCBCB"/>
                </a:solidFill>
                <a:effectLst>
                  <a:outerShdw blurRad="38100" dist="38100" dir="2700000" algn="tl">
                    <a:srgbClr val="000000"/>
                  </a:outerShdw>
                </a:effectLst>
                <a:latin typeface="Arial"/>
                <a:cs typeface="Arial"/>
              </a:rPr>
              <a:t>BibleStudyDownloads.org</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44034" name="Picture 117" descr="scrolls">
            <a:hlinkClick r:id="rId3"/>
          </p:cNvPr>
          <p:cNvPicPr>
            <a:picLocks noChangeAspect="1" noChangeArrowheads="1"/>
          </p:cNvPicPr>
          <p:nvPr/>
        </p:nvPicPr>
        <p:blipFill>
          <a:blip r:embed="rId4" cstate="screen">
            <a:lum bright="-30000" contrast="6000"/>
            <a:extLst>
              <a:ext uri="{28A0092B-C50C-407E-A947-70E740481C1C}">
                <a14:useLocalDpi xmlns:a14="http://schemas.microsoft.com/office/drawing/2010/main" val="0"/>
              </a:ext>
            </a:extLst>
          </a:blip>
          <a:srcRect/>
          <a:stretch>
            <a:fillRect/>
          </a:stretch>
        </p:blipFill>
        <p:spPr bwMode="auto">
          <a:xfrm>
            <a:off x="-59253" y="0"/>
            <a:ext cx="9144000" cy="690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035" name="Rectangle 2"/>
          <p:cNvSpPr>
            <a:spLocks noGrp="1" noChangeArrowheads="1"/>
          </p:cNvSpPr>
          <p:nvPr>
            <p:ph type="title"/>
          </p:nvPr>
        </p:nvSpPr>
        <p:spPr>
          <a:xfrm>
            <a:off x="2819400" y="152400"/>
            <a:ext cx="3276600" cy="609600"/>
          </a:xfrm>
          <a:solidFill>
            <a:schemeClr val="hlink"/>
          </a:solidFill>
        </p:spPr>
        <p:txBody>
          <a:bodyPr/>
          <a:lstStyle/>
          <a:p>
            <a:r>
              <a:rPr lang="zh-CN" altLang="en-US" sz="4000">
                <a:solidFill>
                  <a:schemeClr val="tx1"/>
                </a:solidFill>
                <a:latin typeface="DFKai-SB" charset="0"/>
                <a:ea typeface="DFKai-SB" charset="0"/>
                <a:cs typeface="DFKai-SB" charset="0"/>
              </a:rPr>
              <a:t>利未记</a:t>
            </a:r>
          </a:p>
        </p:txBody>
      </p:sp>
      <p:sp>
        <p:nvSpPr>
          <p:cNvPr id="44036" name="Text Box 4"/>
          <p:cNvSpPr txBox="1">
            <a:spLocks noChangeArrowheads="1"/>
          </p:cNvSpPr>
          <p:nvPr/>
        </p:nvSpPr>
        <p:spPr bwMode="auto">
          <a:xfrm>
            <a:off x="8229600" y="228600"/>
            <a:ext cx="692150"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400">
                <a:solidFill>
                  <a:srgbClr val="CBCBCB"/>
                </a:solidFill>
                <a:latin typeface="Arial" charset="0"/>
                <a:ea typeface="SimSun" charset="0"/>
                <a:cs typeface="SimSun" charset="0"/>
              </a:rPr>
              <a:t>122</a:t>
            </a:r>
          </a:p>
        </p:txBody>
      </p:sp>
      <p:sp>
        <p:nvSpPr>
          <p:cNvPr id="44037" name="Line 5"/>
          <p:cNvSpPr>
            <a:spLocks noChangeShapeType="1"/>
          </p:cNvSpPr>
          <p:nvPr/>
        </p:nvSpPr>
        <p:spPr bwMode="auto">
          <a:xfrm flipV="1">
            <a:off x="0" y="5791200"/>
            <a:ext cx="4572000" cy="533400"/>
          </a:xfrm>
          <a:prstGeom prst="line">
            <a:avLst/>
          </a:prstGeom>
          <a:noFill/>
          <a:ln w="12700">
            <a:solidFill>
              <a:schemeClr val="folHlink"/>
            </a:solidFill>
            <a:round/>
            <a:headEnd/>
            <a:tailEnd/>
          </a:ln>
          <a:extLst>
            <a:ext uri="{909E8E84-426E-40dd-AFC4-6F175D3DCCD1}">
              <a14:hiddenFill xmlns:a14="http://schemas.microsoft.com/office/drawing/2010/main" xmlns="">
                <a:noFill/>
              </a14:hiddenFill>
            </a:ext>
          </a:extLst>
        </p:spPr>
        <p:txBody>
          <a:bodyPr/>
          <a:lstStyle/>
          <a:p>
            <a:endParaRPr lang="en-US"/>
          </a:p>
        </p:txBody>
      </p:sp>
      <p:grpSp>
        <p:nvGrpSpPr>
          <p:cNvPr id="44038" name="Group 116"/>
          <p:cNvGrpSpPr>
            <a:grpSpLocks/>
          </p:cNvGrpSpPr>
          <p:nvPr/>
        </p:nvGrpSpPr>
        <p:grpSpPr bwMode="auto">
          <a:xfrm>
            <a:off x="17463" y="762000"/>
            <a:ext cx="9126537" cy="6096000"/>
            <a:chOff x="11" y="480"/>
            <a:chExt cx="5749" cy="3504"/>
          </a:xfrm>
        </p:grpSpPr>
        <p:grpSp>
          <p:nvGrpSpPr>
            <p:cNvPr id="44039" name="Group 57"/>
            <p:cNvGrpSpPr>
              <a:grpSpLocks/>
            </p:cNvGrpSpPr>
            <p:nvPr/>
          </p:nvGrpSpPr>
          <p:grpSpPr bwMode="auto">
            <a:xfrm>
              <a:off x="11" y="480"/>
              <a:ext cx="5749" cy="363"/>
              <a:chOff x="0" y="0"/>
              <a:chExt cx="5778" cy="671"/>
            </a:xfrm>
          </p:grpSpPr>
          <p:sp>
            <p:nvSpPr>
              <p:cNvPr id="44112" name="Rectangle 6"/>
              <p:cNvSpPr>
                <a:spLocks noChangeArrowheads="1"/>
              </p:cNvSpPr>
              <p:nvPr/>
            </p:nvSpPr>
            <p:spPr bwMode="auto">
              <a:xfrm>
                <a:off x="32" y="0"/>
                <a:ext cx="5714" cy="671"/>
              </a:xfrm>
              <a:prstGeom prst="rect">
                <a:avLst/>
              </a:prstGeom>
              <a:solidFill>
                <a:srgbClr val="FF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3200" dirty="0">
                    <a:solidFill>
                      <a:srgbClr val="FFFFFF"/>
                    </a:solidFill>
                    <a:latin typeface="微軟正黑體" charset="0"/>
                    <a:ea typeface="微軟正黑體" charset="0"/>
                    <a:cs typeface="微軟正黑體" charset="0"/>
                  </a:rPr>
                  <a:t>成圣：通过献祭与分别</a:t>
                </a:r>
              </a:p>
            </p:txBody>
          </p:sp>
          <p:sp>
            <p:nvSpPr>
              <p:cNvPr id="44113" name="Rectangle 56"/>
              <p:cNvSpPr>
                <a:spLocks noChangeArrowheads="1"/>
              </p:cNvSpPr>
              <p:nvPr/>
            </p:nvSpPr>
            <p:spPr bwMode="auto">
              <a:xfrm>
                <a:off x="0" y="0"/>
                <a:ext cx="5778"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44040" name="Group 59"/>
            <p:cNvGrpSpPr>
              <a:grpSpLocks/>
            </p:cNvGrpSpPr>
            <p:nvPr/>
          </p:nvGrpSpPr>
          <p:grpSpPr bwMode="auto">
            <a:xfrm>
              <a:off x="11" y="843"/>
              <a:ext cx="5749" cy="342"/>
              <a:chOff x="0" y="671"/>
              <a:chExt cx="5778" cy="633"/>
            </a:xfrm>
          </p:grpSpPr>
          <p:sp>
            <p:nvSpPr>
              <p:cNvPr id="44110" name="Rectangle 7"/>
              <p:cNvSpPr>
                <a:spLocks noChangeArrowheads="1"/>
              </p:cNvSpPr>
              <p:nvPr/>
            </p:nvSpPr>
            <p:spPr bwMode="auto">
              <a:xfrm>
                <a:off x="32" y="671"/>
                <a:ext cx="571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400" dirty="0">
                    <a:solidFill>
                      <a:srgbClr val="FFFFFF"/>
                    </a:solidFill>
                    <a:latin typeface="DFKai-SB" charset="0"/>
                    <a:ea typeface="DFKai-SB" charset="0"/>
                    <a:cs typeface="DFKai-SB" charset="0"/>
                  </a:rPr>
                  <a:t>写作目的</a:t>
                </a:r>
                <a:r>
                  <a:rPr lang="en-US" altLang="zh-CN" sz="2400" b="1" dirty="0">
                    <a:solidFill>
                      <a:srgbClr val="FFFFFF"/>
                    </a:solidFill>
                    <a:ea typeface="SimSun" charset="0"/>
                    <a:cs typeface="SimSun" charset="0"/>
                  </a:rPr>
                  <a:t>: </a:t>
                </a:r>
                <a:r>
                  <a:rPr lang="zh-CN" altLang="en-US" sz="2400" b="1" dirty="0">
                    <a:solidFill>
                      <a:srgbClr val="FFFFFF"/>
                    </a:solidFill>
                    <a:latin typeface="微軟正黑體" charset="0"/>
                    <a:ea typeface="微軟正黑體" charset="0"/>
                    <a:cs typeface="微軟正黑體" charset="0"/>
                  </a:rPr>
                  <a:t>为了让耶和华继续与以色列民同在</a:t>
                </a:r>
                <a:endParaRPr lang="zh-CN" altLang="en-US" sz="2400" dirty="0">
                  <a:solidFill>
                    <a:srgbClr val="FFFFFF"/>
                  </a:solidFill>
                  <a:latin typeface="微軟正黑體" charset="0"/>
                  <a:ea typeface="微軟正黑體" charset="0"/>
                  <a:cs typeface="微軟正黑體" charset="0"/>
                </a:endParaRPr>
              </a:p>
            </p:txBody>
          </p:sp>
          <p:sp>
            <p:nvSpPr>
              <p:cNvPr id="44111" name="Rectangle 58"/>
              <p:cNvSpPr>
                <a:spLocks noChangeArrowheads="1"/>
              </p:cNvSpPr>
              <p:nvPr/>
            </p:nvSpPr>
            <p:spPr bwMode="auto">
              <a:xfrm>
                <a:off x="0" y="671"/>
                <a:ext cx="577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44041" name="Group 61"/>
            <p:cNvGrpSpPr>
              <a:grpSpLocks/>
            </p:cNvGrpSpPr>
            <p:nvPr/>
          </p:nvGrpSpPr>
          <p:grpSpPr bwMode="auto">
            <a:xfrm>
              <a:off x="11" y="1185"/>
              <a:ext cx="5749" cy="343"/>
              <a:chOff x="0" y="1304"/>
              <a:chExt cx="5778" cy="633"/>
            </a:xfrm>
          </p:grpSpPr>
          <p:sp>
            <p:nvSpPr>
              <p:cNvPr id="44108" name="Rectangle 8"/>
              <p:cNvSpPr>
                <a:spLocks noChangeArrowheads="1"/>
              </p:cNvSpPr>
              <p:nvPr/>
            </p:nvSpPr>
            <p:spPr bwMode="auto">
              <a:xfrm>
                <a:off x="32" y="1304"/>
                <a:ext cx="571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400" b="1" dirty="0">
                    <a:solidFill>
                      <a:srgbClr val="FFFFFF"/>
                    </a:solidFill>
                    <a:ea typeface="SimSun" charset="0"/>
                    <a:cs typeface="SimSun" charset="0"/>
                  </a:rPr>
                  <a:t> </a:t>
                </a:r>
                <a:r>
                  <a:rPr lang="zh-CN" altLang="en-US" sz="2400" dirty="0">
                    <a:solidFill>
                      <a:srgbClr val="FFFFFF"/>
                    </a:solidFill>
                    <a:latin typeface="DFKai-SB" charset="0"/>
                    <a:ea typeface="DFKai-SB" charset="0"/>
                    <a:cs typeface="DFKai-SB" charset="0"/>
                  </a:rPr>
                  <a:t>写作地点</a:t>
                </a:r>
                <a:r>
                  <a:rPr lang="en-US" altLang="zh-CN" sz="2400" b="1" dirty="0">
                    <a:solidFill>
                      <a:srgbClr val="FFFFFF"/>
                    </a:solidFill>
                    <a:ea typeface="SimSun" charset="0"/>
                    <a:cs typeface="SimSun" charset="0"/>
                  </a:rPr>
                  <a:t>: </a:t>
                </a:r>
                <a:r>
                  <a:rPr lang="zh-CN" altLang="en-US" sz="2400" b="1" dirty="0">
                    <a:solidFill>
                      <a:srgbClr val="FFFFFF"/>
                    </a:solidFill>
                    <a:latin typeface="微軟正黑體" charset="0"/>
                    <a:ea typeface="微軟正黑體" charset="0"/>
                    <a:cs typeface="微軟正黑體" charset="0"/>
                  </a:rPr>
                  <a:t>西奈山</a:t>
                </a:r>
                <a:endParaRPr lang="en-US" sz="2400" b="1" dirty="0">
                  <a:solidFill>
                    <a:srgbClr val="FFFFFF"/>
                  </a:solidFill>
                  <a:latin typeface="微軟正黑體" charset="0"/>
                  <a:ea typeface="微軟正黑體" charset="0"/>
                  <a:cs typeface="微軟正黑體" charset="0"/>
                </a:endParaRPr>
              </a:p>
            </p:txBody>
          </p:sp>
          <p:sp>
            <p:nvSpPr>
              <p:cNvPr id="44109" name="Rectangle 60"/>
              <p:cNvSpPr>
                <a:spLocks noChangeArrowheads="1"/>
              </p:cNvSpPr>
              <p:nvPr/>
            </p:nvSpPr>
            <p:spPr bwMode="auto">
              <a:xfrm>
                <a:off x="0" y="1304"/>
                <a:ext cx="577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44042" name="Group 63"/>
            <p:cNvGrpSpPr>
              <a:grpSpLocks/>
            </p:cNvGrpSpPr>
            <p:nvPr/>
          </p:nvGrpSpPr>
          <p:grpSpPr bwMode="auto">
            <a:xfrm>
              <a:off x="11" y="1528"/>
              <a:ext cx="5749" cy="342"/>
              <a:chOff x="0" y="1937"/>
              <a:chExt cx="5778" cy="633"/>
            </a:xfrm>
          </p:grpSpPr>
          <p:sp>
            <p:nvSpPr>
              <p:cNvPr id="44106" name="Rectangle 9"/>
              <p:cNvSpPr>
                <a:spLocks noChangeArrowheads="1"/>
              </p:cNvSpPr>
              <p:nvPr/>
            </p:nvSpPr>
            <p:spPr bwMode="auto">
              <a:xfrm>
                <a:off x="32" y="1937"/>
                <a:ext cx="571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400" b="1" dirty="0">
                    <a:solidFill>
                      <a:srgbClr val="FFFFFF"/>
                    </a:solidFill>
                    <a:ea typeface="SimSun" charset="0"/>
                    <a:cs typeface="SimSun" charset="0"/>
                  </a:rPr>
                  <a:t> </a:t>
                </a:r>
                <a:r>
                  <a:rPr lang="zh-CN" altLang="en-US" sz="2400" dirty="0">
                    <a:solidFill>
                      <a:srgbClr val="FFFFFF"/>
                    </a:solidFill>
                    <a:latin typeface="DFKai-SB" charset="0"/>
                    <a:ea typeface="DFKai-SB" charset="0"/>
                    <a:cs typeface="DFKai-SB" charset="0"/>
                  </a:rPr>
                  <a:t>叙述跨度</a:t>
                </a:r>
                <a:r>
                  <a:rPr lang="en-US" altLang="zh-CN" sz="2400" b="1" dirty="0">
                    <a:solidFill>
                      <a:srgbClr val="FFFFFF"/>
                    </a:solidFill>
                    <a:ea typeface="SimSun" charset="0"/>
                    <a:cs typeface="SimSun" charset="0"/>
                  </a:rPr>
                  <a:t>: </a:t>
                </a:r>
                <a:r>
                  <a:rPr lang="zh-CN" altLang="en-US" sz="2400" b="1" dirty="0">
                    <a:solidFill>
                      <a:srgbClr val="FFFFFF"/>
                    </a:solidFill>
                    <a:latin typeface="微軟正黑體" charset="0"/>
                    <a:ea typeface="微軟正黑體" charset="0"/>
                    <a:cs typeface="微軟正黑體" charset="0"/>
                  </a:rPr>
                  <a:t>一个月</a:t>
                </a:r>
                <a:endParaRPr lang="en-US" sz="2400" b="1" dirty="0">
                  <a:solidFill>
                    <a:srgbClr val="FFFFFF"/>
                  </a:solidFill>
                  <a:latin typeface="微軟正黑體" charset="0"/>
                  <a:ea typeface="微軟正黑體" charset="0"/>
                  <a:cs typeface="微軟正黑體" charset="0"/>
                </a:endParaRPr>
              </a:p>
            </p:txBody>
          </p:sp>
          <p:sp>
            <p:nvSpPr>
              <p:cNvPr id="44107" name="Rectangle 62"/>
              <p:cNvSpPr>
                <a:spLocks noChangeArrowheads="1"/>
              </p:cNvSpPr>
              <p:nvPr/>
            </p:nvSpPr>
            <p:spPr bwMode="auto">
              <a:xfrm>
                <a:off x="0" y="1937"/>
                <a:ext cx="577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44043" name="Group 65"/>
            <p:cNvGrpSpPr>
              <a:grpSpLocks/>
            </p:cNvGrpSpPr>
            <p:nvPr/>
          </p:nvGrpSpPr>
          <p:grpSpPr bwMode="auto">
            <a:xfrm>
              <a:off x="11" y="1870"/>
              <a:ext cx="2803" cy="229"/>
              <a:chOff x="0" y="2570"/>
              <a:chExt cx="2817" cy="422"/>
            </a:xfrm>
          </p:grpSpPr>
          <p:sp>
            <p:nvSpPr>
              <p:cNvPr id="44104" name="Rectangle 10"/>
              <p:cNvSpPr>
                <a:spLocks noChangeArrowheads="1"/>
              </p:cNvSpPr>
              <p:nvPr/>
            </p:nvSpPr>
            <p:spPr bwMode="auto">
              <a:xfrm>
                <a:off x="32" y="2570"/>
                <a:ext cx="2753"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400">
                    <a:solidFill>
                      <a:srgbClr val="FFFFFF"/>
                    </a:solidFill>
                    <a:latin typeface="DFKai-SB" charset="0"/>
                    <a:ea typeface="DFKai-SB" charset="0"/>
                    <a:cs typeface="DFKai-SB" charset="0"/>
                  </a:rPr>
                  <a:t>第</a:t>
                </a:r>
                <a:r>
                  <a:rPr lang="zh-CN" altLang="en-US" sz="2400" b="1">
                    <a:solidFill>
                      <a:srgbClr val="FFFFFF"/>
                    </a:solidFill>
                    <a:ea typeface="SimSun" charset="0"/>
                    <a:cs typeface="SimSun" charset="0"/>
                  </a:rPr>
                  <a:t> </a:t>
                </a:r>
                <a:r>
                  <a:rPr lang="en-US" altLang="zh-CN" sz="2400" b="1">
                    <a:solidFill>
                      <a:srgbClr val="FFFFFF"/>
                    </a:solidFill>
                    <a:ea typeface="SimSun" charset="0"/>
                    <a:cs typeface="SimSun" charset="0"/>
                  </a:rPr>
                  <a:t>1—10 </a:t>
                </a:r>
                <a:r>
                  <a:rPr lang="zh-CN" altLang="en-US" sz="2400">
                    <a:solidFill>
                      <a:srgbClr val="FFFFFF"/>
                    </a:solidFill>
                    <a:latin typeface="DFKai-SB" charset="0"/>
                    <a:ea typeface="DFKai-SB" charset="0"/>
                    <a:cs typeface="DFKai-SB" charset="0"/>
                  </a:rPr>
                  <a:t>章</a:t>
                </a:r>
                <a:endParaRPr lang="en-US" sz="2400">
                  <a:solidFill>
                    <a:srgbClr val="FFFFFF"/>
                  </a:solidFill>
                  <a:latin typeface="DFKai-SB" charset="0"/>
                  <a:ea typeface="DFKai-SB" charset="0"/>
                  <a:cs typeface="DFKai-SB" charset="0"/>
                </a:endParaRPr>
              </a:p>
            </p:txBody>
          </p:sp>
          <p:sp>
            <p:nvSpPr>
              <p:cNvPr id="44105" name="Rectangle 64"/>
              <p:cNvSpPr>
                <a:spLocks noChangeArrowheads="1"/>
              </p:cNvSpPr>
              <p:nvPr/>
            </p:nvSpPr>
            <p:spPr bwMode="auto">
              <a:xfrm>
                <a:off x="0" y="2570"/>
                <a:ext cx="2817"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44044" name="Group 67"/>
            <p:cNvGrpSpPr>
              <a:grpSpLocks/>
            </p:cNvGrpSpPr>
            <p:nvPr/>
          </p:nvGrpSpPr>
          <p:grpSpPr bwMode="auto">
            <a:xfrm>
              <a:off x="2814" y="1870"/>
              <a:ext cx="2946" cy="229"/>
              <a:chOff x="2817" y="2570"/>
              <a:chExt cx="2961" cy="422"/>
            </a:xfrm>
          </p:grpSpPr>
          <p:sp>
            <p:nvSpPr>
              <p:cNvPr id="44102" name="Rectangle 11"/>
              <p:cNvSpPr>
                <a:spLocks noChangeArrowheads="1"/>
              </p:cNvSpPr>
              <p:nvPr/>
            </p:nvSpPr>
            <p:spPr bwMode="auto">
              <a:xfrm>
                <a:off x="2849" y="2570"/>
                <a:ext cx="2897"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400">
                    <a:solidFill>
                      <a:srgbClr val="FFFFFF"/>
                    </a:solidFill>
                    <a:latin typeface="DFKai-SB" charset="0"/>
                    <a:ea typeface="DFKai-SB" charset="0"/>
                    <a:cs typeface="DFKai-SB" charset="0"/>
                  </a:rPr>
                  <a:t>第</a:t>
                </a:r>
                <a:r>
                  <a:rPr lang="zh-CN" altLang="en-US" sz="2400" b="1">
                    <a:solidFill>
                      <a:srgbClr val="FFFFFF"/>
                    </a:solidFill>
                    <a:ea typeface="SimSun" charset="0"/>
                    <a:cs typeface="SimSun" charset="0"/>
                  </a:rPr>
                  <a:t> </a:t>
                </a:r>
                <a:r>
                  <a:rPr lang="en-US" altLang="zh-CN" sz="2400" b="1">
                    <a:solidFill>
                      <a:srgbClr val="FFFFFF"/>
                    </a:solidFill>
                    <a:ea typeface="SimSun" charset="0"/>
                    <a:cs typeface="SimSun" charset="0"/>
                  </a:rPr>
                  <a:t>11—27 </a:t>
                </a:r>
                <a:r>
                  <a:rPr lang="zh-CN" altLang="en-US" sz="2400">
                    <a:solidFill>
                      <a:srgbClr val="FFFFFF"/>
                    </a:solidFill>
                    <a:latin typeface="DFKai-SB" charset="0"/>
                    <a:ea typeface="DFKai-SB" charset="0"/>
                    <a:cs typeface="DFKai-SB" charset="0"/>
                  </a:rPr>
                  <a:t>章</a:t>
                </a:r>
                <a:endParaRPr lang="en-US" sz="2400">
                  <a:solidFill>
                    <a:srgbClr val="FFFFFF"/>
                  </a:solidFill>
                  <a:latin typeface="DFKai-SB" charset="0"/>
                  <a:ea typeface="DFKai-SB" charset="0"/>
                  <a:cs typeface="DFKai-SB" charset="0"/>
                </a:endParaRPr>
              </a:p>
            </p:txBody>
          </p:sp>
          <p:sp>
            <p:nvSpPr>
              <p:cNvPr id="44103" name="Rectangle 66"/>
              <p:cNvSpPr>
                <a:spLocks noChangeArrowheads="1"/>
              </p:cNvSpPr>
              <p:nvPr/>
            </p:nvSpPr>
            <p:spPr bwMode="auto">
              <a:xfrm>
                <a:off x="2817" y="2570"/>
                <a:ext cx="2961"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44045" name="Group 69"/>
            <p:cNvGrpSpPr>
              <a:grpSpLocks/>
            </p:cNvGrpSpPr>
            <p:nvPr/>
          </p:nvGrpSpPr>
          <p:grpSpPr bwMode="auto">
            <a:xfrm>
              <a:off x="11" y="2099"/>
              <a:ext cx="2803" cy="228"/>
              <a:chOff x="0" y="2992"/>
              <a:chExt cx="2817" cy="422"/>
            </a:xfrm>
          </p:grpSpPr>
          <p:sp>
            <p:nvSpPr>
              <p:cNvPr id="44100" name="Rectangle 12"/>
              <p:cNvSpPr>
                <a:spLocks noChangeArrowheads="1"/>
              </p:cNvSpPr>
              <p:nvPr/>
            </p:nvSpPr>
            <p:spPr bwMode="auto">
              <a:xfrm>
                <a:off x="32" y="2992"/>
                <a:ext cx="2753"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400" dirty="0">
                    <a:solidFill>
                      <a:srgbClr val="FFFFFF"/>
                    </a:solidFill>
                    <a:latin typeface="微軟正黑體" charset="0"/>
                    <a:ea typeface="微軟正黑體" charset="0"/>
                    <a:cs typeface="微軟正黑體" charset="0"/>
                  </a:rPr>
                  <a:t>献祭</a:t>
                </a:r>
              </a:p>
            </p:txBody>
          </p:sp>
          <p:sp>
            <p:nvSpPr>
              <p:cNvPr id="44101" name="Rectangle 68"/>
              <p:cNvSpPr>
                <a:spLocks noChangeArrowheads="1"/>
              </p:cNvSpPr>
              <p:nvPr/>
            </p:nvSpPr>
            <p:spPr bwMode="auto">
              <a:xfrm>
                <a:off x="0" y="2992"/>
                <a:ext cx="2817"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44046" name="Group 71"/>
            <p:cNvGrpSpPr>
              <a:grpSpLocks/>
            </p:cNvGrpSpPr>
            <p:nvPr/>
          </p:nvGrpSpPr>
          <p:grpSpPr bwMode="auto">
            <a:xfrm>
              <a:off x="2814" y="2099"/>
              <a:ext cx="2946" cy="228"/>
              <a:chOff x="2817" y="2992"/>
              <a:chExt cx="2961" cy="422"/>
            </a:xfrm>
          </p:grpSpPr>
          <p:sp>
            <p:nvSpPr>
              <p:cNvPr id="44098" name="Rectangle 13"/>
              <p:cNvSpPr>
                <a:spLocks noChangeArrowheads="1"/>
              </p:cNvSpPr>
              <p:nvPr/>
            </p:nvSpPr>
            <p:spPr bwMode="auto">
              <a:xfrm>
                <a:off x="2849" y="2992"/>
                <a:ext cx="2897"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400">
                    <a:solidFill>
                      <a:srgbClr val="FFFFFF"/>
                    </a:solidFill>
                    <a:latin typeface="微軟正黑體" charset="0"/>
                    <a:ea typeface="微軟正黑體" charset="0"/>
                    <a:cs typeface="微軟正黑體" charset="0"/>
                  </a:rPr>
                  <a:t>分别</a:t>
                </a:r>
                <a:endParaRPr lang="en-US" sz="2400">
                  <a:solidFill>
                    <a:srgbClr val="FFFFFF"/>
                  </a:solidFill>
                  <a:latin typeface="微軟正黑體" charset="0"/>
                  <a:ea typeface="微軟正黑體" charset="0"/>
                  <a:cs typeface="微軟正黑體" charset="0"/>
                </a:endParaRPr>
              </a:p>
            </p:txBody>
          </p:sp>
          <p:sp>
            <p:nvSpPr>
              <p:cNvPr id="44099" name="Rectangle 70"/>
              <p:cNvSpPr>
                <a:spLocks noChangeArrowheads="1"/>
              </p:cNvSpPr>
              <p:nvPr/>
            </p:nvSpPr>
            <p:spPr bwMode="auto">
              <a:xfrm>
                <a:off x="2817" y="2992"/>
                <a:ext cx="2961"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44047" name="Group 73"/>
            <p:cNvGrpSpPr>
              <a:grpSpLocks/>
            </p:cNvGrpSpPr>
            <p:nvPr/>
          </p:nvGrpSpPr>
          <p:grpSpPr bwMode="auto">
            <a:xfrm>
              <a:off x="11" y="2327"/>
              <a:ext cx="2803" cy="228"/>
              <a:chOff x="0" y="3414"/>
              <a:chExt cx="2817" cy="422"/>
            </a:xfrm>
          </p:grpSpPr>
          <p:sp>
            <p:nvSpPr>
              <p:cNvPr id="44096" name="Rectangle 14"/>
              <p:cNvSpPr>
                <a:spLocks noChangeArrowheads="1"/>
              </p:cNvSpPr>
              <p:nvPr/>
            </p:nvSpPr>
            <p:spPr bwMode="auto">
              <a:xfrm>
                <a:off x="32" y="3414"/>
                <a:ext cx="2753"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400" dirty="0">
                    <a:solidFill>
                      <a:srgbClr val="FFFFFF"/>
                    </a:solidFill>
                    <a:latin typeface="微軟正黑體" charset="0"/>
                    <a:ea typeface="微軟正黑體" charset="0"/>
                    <a:cs typeface="微軟正黑體" charset="0"/>
                  </a:rPr>
                  <a:t>崇拜圣洁的神</a:t>
                </a:r>
                <a:endParaRPr lang="en-US" sz="2400" dirty="0">
                  <a:solidFill>
                    <a:srgbClr val="FFFFFF"/>
                  </a:solidFill>
                  <a:latin typeface="微軟正黑體" charset="0"/>
                  <a:ea typeface="微軟正黑體" charset="0"/>
                  <a:cs typeface="微軟正黑體" charset="0"/>
                </a:endParaRPr>
              </a:p>
            </p:txBody>
          </p:sp>
          <p:sp>
            <p:nvSpPr>
              <p:cNvPr id="44097" name="Rectangle 72"/>
              <p:cNvSpPr>
                <a:spLocks noChangeArrowheads="1"/>
              </p:cNvSpPr>
              <p:nvPr/>
            </p:nvSpPr>
            <p:spPr bwMode="auto">
              <a:xfrm>
                <a:off x="0" y="3414"/>
                <a:ext cx="2817"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44048" name="Group 75"/>
            <p:cNvGrpSpPr>
              <a:grpSpLocks/>
            </p:cNvGrpSpPr>
            <p:nvPr/>
          </p:nvGrpSpPr>
          <p:grpSpPr bwMode="auto">
            <a:xfrm>
              <a:off x="2814" y="2327"/>
              <a:ext cx="2946" cy="228"/>
              <a:chOff x="2817" y="3414"/>
              <a:chExt cx="2961" cy="422"/>
            </a:xfrm>
          </p:grpSpPr>
          <p:sp>
            <p:nvSpPr>
              <p:cNvPr id="44094" name="Rectangle 15"/>
              <p:cNvSpPr>
                <a:spLocks noChangeArrowheads="1"/>
              </p:cNvSpPr>
              <p:nvPr/>
            </p:nvSpPr>
            <p:spPr bwMode="auto">
              <a:xfrm>
                <a:off x="2849" y="3414"/>
                <a:ext cx="2897"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400" dirty="0">
                    <a:solidFill>
                      <a:srgbClr val="FFFFFF"/>
                    </a:solidFill>
                    <a:latin typeface="微軟正黑體" charset="0"/>
                    <a:ea typeface="微軟正黑體" charset="0"/>
                    <a:cs typeface="微軟正黑體" charset="0"/>
                  </a:rPr>
                  <a:t>与圣洁的神同行</a:t>
                </a:r>
                <a:endParaRPr lang="en-US" sz="2400" dirty="0">
                  <a:solidFill>
                    <a:srgbClr val="FFFFFF"/>
                  </a:solidFill>
                  <a:latin typeface="微軟正黑體" charset="0"/>
                  <a:ea typeface="微軟正黑體" charset="0"/>
                  <a:cs typeface="微軟正黑體" charset="0"/>
                </a:endParaRPr>
              </a:p>
            </p:txBody>
          </p:sp>
          <p:sp>
            <p:nvSpPr>
              <p:cNvPr id="44095" name="Rectangle 74"/>
              <p:cNvSpPr>
                <a:spLocks noChangeArrowheads="1"/>
              </p:cNvSpPr>
              <p:nvPr/>
            </p:nvSpPr>
            <p:spPr bwMode="auto">
              <a:xfrm>
                <a:off x="2817" y="3414"/>
                <a:ext cx="2961"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44049" name="Group 77"/>
            <p:cNvGrpSpPr>
              <a:grpSpLocks/>
            </p:cNvGrpSpPr>
            <p:nvPr/>
          </p:nvGrpSpPr>
          <p:grpSpPr bwMode="auto">
            <a:xfrm>
              <a:off x="11" y="2555"/>
              <a:ext cx="2803" cy="229"/>
              <a:chOff x="0" y="3836"/>
              <a:chExt cx="2817" cy="422"/>
            </a:xfrm>
          </p:grpSpPr>
          <p:sp>
            <p:nvSpPr>
              <p:cNvPr id="44092" name="Rectangle 16"/>
              <p:cNvSpPr>
                <a:spLocks noChangeArrowheads="1"/>
              </p:cNvSpPr>
              <p:nvPr/>
            </p:nvSpPr>
            <p:spPr bwMode="auto">
              <a:xfrm>
                <a:off x="32" y="3836"/>
                <a:ext cx="2753"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400" dirty="0">
                    <a:solidFill>
                      <a:srgbClr val="FFFFFF"/>
                    </a:solidFill>
                    <a:latin typeface="微軟正黑體" charset="0"/>
                    <a:ea typeface="微軟正黑體" charset="0"/>
                    <a:cs typeface="微軟正黑體" charset="0"/>
                  </a:rPr>
                  <a:t>守持与神的团契</a:t>
                </a:r>
                <a:endParaRPr lang="en-US" sz="2400" dirty="0">
                  <a:solidFill>
                    <a:srgbClr val="FFFFFF"/>
                  </a:solidFill>
                  <a:latin typeface="微軟正黑體" charset="0"/>
                  <a:ea typeface="微軟正黑體" charset="0"/>
                  <a:cs typeface="微軟正黑體" charset="0"/>
                </a:endParaRPr>
              </a:p>
            </p:txBody>
          </p:sp>
          <p:sp>
            <p:nvSpPr>
              <p:cNvPr id="44093" name="Rectangle 76"/>
              <p:cNvSpPr>
                <a:spLocks noChangeArrowheads="1"/>
              </p:cNvSpPr>
              <p:nvPr/>
            </p:nvSpPr>
            <p:spPr bwMode="auto">
              <a:xfrm>
                <a:off x="0" y="3836"/>
                <a:ext cx="2817"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44050" name="Group 79"/>
            <p:cNvGrpSpPr>
              <a:grpSpLocks/>
            </p:cNvGrpSpPr>
            <p:nvPr/>
          </p:nvGrpSpPr>
          <p:grpSpPr bwMode="auto">
            <a:xfrm>
              <a:off x="2814" y="2555"/>
              <a:ext cx="2946" cy="229"/>
              <a:chOff x="2817" y="3836"/>
              <a:chExt cx="2961" cy="422"/>
            </a:xfrm>
          </p:grpSpPr>
          <p:sp>
            <p:nvSpPr>
              <p:cNvPr id="44090" name="Rectangle 17"/>
              <p:cNvSpPr>
                <a:spLocks noChangeArrowheads="1"/>
              </p:cNvSpPr>
              <p:nvPr/>
            </p:nvSpPr>
            <p:spPr bwMode="auto">
              <a:xfrm>
                <a:off x="2849" y="3836"/>
                <a:ext cx="2897"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400" dirty="0">
                    <a:solidFill>
                      <a:srgbClr val="FFFFFF"/>
                    </a:solidFill>
                    <a:latin typeface="微軟正黑體" charset="0"/>
                    <a:ea typeface="微軟正黑體" charset="0"/>
                    <a:cs typeface="微軟正黑體" charset="0"/>
                  </a:rPr>
                  <a:t>延续与神的团契</a:t>
                </a:r>
                <a:endParaRPr lang="en-US" sz="2400" dirty="0">
                  <a:solidFill>
                    <a:srgbClr val="FFFFFF"/>
                  </a:solidFill>
                  <a:latin typeface="微軟正黑體" charset="0"/>
                  <a:ea typeface="微軟正黑體" charset="0"/>
                  <a:cs typeface="微軟正黑體" charset="0"/>
                </a:endParaRPr>
              </a:p>
            </p:txBody>
          </p:sp>
          <p:sp>
            <p:nvSpPr>
              <p:cNvPr id="44091" name="Rectangle 78"/>
              <p:cNvSpPr>
                <a:spLocks noChangeArrowheads="1"/>
              </p:cNvSpPr>
              <p:nvPr/>
            </p:nvSpPr>
            <p:spPr bwMode="auto">
              <a:xfrm>
                <a:off x="2817" y="3836"/>
                <a:ext cx="2961"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44051" name="Group 81"/>
            <p:cNvGrpSpPr>
              <a:grpSpLocks/>
            </p:cNvGrpSpPr>
            <p:nvPr/>
          </p:nvGrpSpPr>
          <p:grpSpPr bwMode="auto">
            <a:xfrm>
              <a:off x="11" y="2784"/>
              <a:ext cx="2803" cy="228"/>
              <a:chOff x="0" y="4258"/>
              <a:chExt cx="2817" cy="422"/>
            </a:xfrm>
          </p:grpSpPr>
          <p:sp>
            <p:nvSpPr>
              <p:cNvPr id="44088" name="Rectangle 18"/>
              <p:cNvSpPr>
                <a:spLocks noChangeArrowheads="1"/>
              </p:cNvSpPr>
              <p:nvPr/>
            </p:nvSpPr>
            <p:spPr bwMode="auto">
              <a:xfrm>
                <a:off x="32" y="4258"/>
                <a:ext cx="2753"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400" dirty="0">
                    <a:solidFill>
                      <a:srgbClr val="FFFFFF"/>
                    </a:solidFill>
                    <a:latin typeface="微軟正黑體" charset="0"/>
                    <a:ea typeface="微軟正黑體" charset="0"/>
                    <a:cs typeface="微軟正黑體" charset="0"/>
                  </a:rPr>
                  <a:t>接近神</a:t>
                </a:r>
                <a:endParaRPr lang="en-US" sz="2400" dirty="0">
                  <a:solidFill>
                    <a:srgbClr val="FFFFFF"/>
                  </a:solidFill>
                  <a:latin typeface="微軟正黑體" charset="0"/>
                  <a:ea typeface="微軟正黑體" charset="0"/>
                  <a:cs typeface="微軟正黑體" charset="0"/>
                </a:endParaRPr>
              </a:p>
            </p:txBody>
          </p:sp>
          <p:sp>
            <p:nvSpPr>
              <p:cNvPr id="44089" name="Rectangle 80"/>
              <p:cNvSpPr>
                <a:spLocks noChangeArrowheads="1"/>
              </p:cNvSpPr>
              <p:nvPr/>
            </p:nvSpPr>
            <p:spPr bwMode="auto">
              <a:xfrm>
                <a:off x="0" y="4258"/>
                <a:ext cx="2817"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44052" name="Group 83"/>
            <p:cNvGrpSpPr>
              <a:grpSpLocks/>
            </p:cNvGrpSpPr>
            <p:nvPr/>
          </p:nvGrpSpPr>
          <p:grpSpPr bwMode="auto">
            <a:xfrm>
              <a:off x="2814" y="2784"/>
              <a:ext cx="2946" cy="228"/>
              <a:chOff x="2817" y="4258"/>
              <a:chExt cx="2961" cy="422"/>
            </a:xfrm>
          </p:grpSpPr>
          <p:sp>
            <p:nvSpPr>
              <p:cNvPr id="44086" name="Rectangle 19"/>
              <p:cNvSpPr>
                <a:spLocks noChangeArrowheads="1"/>
              </p:cNvSpPr>
              <p:nvPr/>
            </p:nvSpPr>
            <p:spPr bwMode="auto">
              <a:xfrm>
                <a:off x="2849" y="4258"/>
                <a:ext cx="2897"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400" dirty="0">
                    <a:solidFill>
                      <a:srgbClr val="FFFFFF"/>
                    </a:solidFill>
                    <a:latin typeface="微軟正黑體" charset="0"/>
                    <a:ea typeface="微軟正黑體" charset="0"/>
                    <a:cs typeface="微軟正黑體" charset="0"/>
                  </a:rPr>
                  <a:t>取悦神</a:t>
                </a:r>
                <a:endParaRPr lang="en-US" sz="2400" dirty="0">
                  <a:solidFill>
                    <a:srgbClr val="FFFFFF"/>
                  </a:solidFill>
                  <a:latin typeface="微軟正黑體" charset="0"/>
                  <a:ea typeface="微軟正黑體" charset="0"/>
                  <a:cs typeface="微軟正黑體" charset="0"/>
                </a:endParaRPr>
              </a:p>
            </p:txBody>
          </p:sp>
          <p:sp>
            <p:nvSpPr>
              <p:cNvPr id="44087" name="Rectangle 82"/>
              <p:cNvSpPr>
                <a:spLocks noChangeArrowheads="1"/>
              </p:cNvSpPr>
              <p:nvPr/>
            </p:nvSpPr>
            <p:spPr bwMode="auto">
              <a:xfrm>
                <a:off x="2817" y="4258"/>
                <a:ext cx="2961"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44053" name="Group 85"/>
            <p:cNvGrpSpPr>
              <a:grpSpLocks/>
            </p:cNvGrpSpPr>
            <p:nvPr/>
          </p:nvGrpSpPr>
          <p:grpSpPr bwMode="auto">
            <a:xfrm>
              <a:off x="11" y="3012"/>
              <a:ext cx="1388" cy="342"/>
              <a:chOff x="0" y="4680"/>
              <a:chExt cx="1395" cy="633"/>
            </a:xfrm>
          </p:grpSpPr>
          <p:sp>
            <p:nvSpPr>
              <p:cNvPr id="44084" name="Rectangle 20"/>
              <p:cNvSpPr>
                <a:spLocks noChangeArrowheads="1"/>
              </p:cNvSpPr>
              <p:nvPr/>
            </p:nvSpPr>
            <p:spPr bwMode="auto">
              <a:xfrm>
                <a:off x="32" y="4680"/>
                <a:ext cx="1331"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zh-CN" altLang="en-US" sz="2000" b="1" dirty="0">
                    <a:solidFill>
                      <a:srgbClr val="FFFFFF"/>
                    </a:solidFill>
                    <a:latin typeface="微軟正黑體" charset="0"/>
                    <a:ea typeface="微軟正黑體" charset="0"/>
                    <a:cs typeface="微軟正黑體" charset="0"/>
                  </a:rPr>
                  <a:t>完美的献祭</a:t>
                </a:r>
                <a:endParaRPr lang="en-US" altLang="zh-CN" sz="2000" b="1" dirty="0">
                  <a:solidFill>
                    <a:srgbClr val="FFFFFF"/>
                  </a:solidFill>
                  <a:latin typeface="微軟正黑體" charset="0"/>
                  <a:ea typeface="微軟正黑體" charset="0"/>
                  <a:cs typeface="微軟正黑體" charset="0"/>
                </a:endParaRPr>
              </a:p>
              <a:p>
                <a:pPr algn="ctr"/>
                <a:r>
                  <a:rPr lang="en-US" altLang="zh-CN" sz="2000" b="1" dirty="0">
                    <a:solidFill>
                      <a:srgbClr val="FFFFFF"/>
                    </a:solidFill>
                    <a:ea typeface="SimSun" charset="0"/>
                    <a:cs typeface="SimSun" charset="0"/>
                  </a:rPr>
                  <a:t>(1—7)</a:t>
                </a:r>
                <a:endParaRPr lang="en-US" altLang="zh-CN" sz="2000" dirty="0">
                  <a:solidFill>
                    <a:srgbClr val="FFFFFF"/>
                  </a:solidFill>
                  <a:ea typeface="SimSun" charset="0"/>
                  <a:cs typeface="SimSun" charset="0"/>
                </a:endParaRPr>
              </a:p>
            </p:txBody>
          </p:sp>
          <p:sp>
            <p:nvSpPr>
              <p:cNvPr id="44085" name="Rectangle 84"/>
              <p:cNvSpPr>
                <a:spLocks noChangeArrowheads="1"/>
              </p:cNvSpPr>
              <p:nvPr/>
            </p:nvSpPr>
            <p:spPr bwMode="auto">
              <a:xfrm>
                <a:off x="0" y="4680"/>
                <a:ext cx="1395"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44054" name="Group 87"/>
            <p:cNvGrpSpPr>
              <a:grpSpLocks/>
            </p:cNvGrpSpPr>
            <p:nvPr/>
          </p:nvGrpSpPr>
          <p:grpSpPr bwMode="auto">
            <a:xfrm>
              <a:off x="1399" y="3012"/>
              <a:ext cx="1415" cy="342"/>
              <a:chOff x="1395" y="4680"/>
              <a:chExt cx="1422" cy="633"/>
            </a:xfrm>
          </p:grpSpPr>
          <p:sp>
            <p:nvSpPr>
              <p:cNvPr id="44082" name="Rectangle 21"/>
              <p:cNvSpPr>
                <a:spLocks noChangeArrowheads="1"/>
              </p:cNvSpPr>
              <p:nvPr/>
            </p:nvSpPr>
            <p:spPr bwMode="auto">
              <a:xfrm>
                <a:off x="1427" y="4680"/>
                <a:ext cx="135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000" b="1" dirty="0">
                    <a:solidFill>
                      <a:srgbClr val="FFFFFF"/>
                    </a:solidFill>
                    <a:ea typeface="SimSun" charset="0"/>
                    <a:cs typeface="SimSun" charset="0"/>
                  </a:rPr>
                  <a:t> </a:t>
                </a:r>
                <a:r>
                  <a:rPr lang="zh-CN" altLang="en-US" sz="2000" b="1" dirty="0">
                    <a:solidFill>
                      <a:srgbClr val="FFFFFF"/>
                    </a:solidFill>
                    <a:latin typeface="微軟正黑體" charset="0"/>
                    <a:ea typeface="微軟正黑體" charset="0"/>
                    <a:cs typeface="微軟正黑體" charset="0"/>
                  </a:rPr>
                  <a:t>完美的祭司</a:t>
                </a:r>
                <a:endParaRPr lang="en-US" sz="2000" b="1" dirty="0">
                  <a:solidFill>
                    <a:srgbClr val="FFFFFF"/>
                  </a:solidFill>
                  <a:latin typeface="微軟正黑體" charset="0"/>
                  <a:ea typeface="微軟正黑體" charset="0"/>
                  <a:cs typeface="微軟正黑體" charset="0"/>
                </a:endParaRPr>
              </a:p>
              <a:p>
                <a:pPr algn="ctr"/>
                <a:r>
                  <a:rPr lang="en-US" altLang="zh-CN" sz="2000" b="1" dirty="0">
                    <a:solidFill>
                      <a:srgbClr val="FFFFFF"/>
                    </a:solidFill>
                    <a:ea typeface="SimSun" charset="0"/>
                    <a:cs typeface="SimSun" charset="0"/>
                  </a:rPr>
                  <a:t>(8—10)</a:t>
                </a:r>
                <a:endParaRPr lang="en-US" altLang="zh-CN" sz="2000" dirty="0">
                  <a:solidFill>
                    <a:srgbClr val="FFFFFF"/>
                  </a:solidFill>
                  <a:ea typeface="SimSun" charset="0"/>
                  <a:cs typeface="SimSun" charset="0"/>
                </a:endParaRPr>
              </a:p>
            </p:txBody>
          </p:sp>
          <p:sp>
            <p:nvSpPr>
              <p:cNvPr id="44083" name="Rectangle 86"/>
              <p:cNvSpPr>
                <a:spLocks noChangeArrowheads="1"/>
              </p:cNvSpPr>
              <p:nvPr/>
            </p:nvSpPr>
            <p:spPr bwMode="auto">
              <a:xfrm>
                <a:off x="1395" y="4680"/>
                <a:ext cx="142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44055" name="Group 89"/>
            <p:cNvGrpSpPr>
              <a:grpSpLocks/>
            </p:cNvGrpSpPr>
            <p:nvPr/>
          </p:nvGrpSpPr>
          <p:grpSpPr bwMode="auto">
            <a:xfrm>
              <a:off x="2814" y="3012"/>
              <a:ext cx="2946" cy="342"/>
              <a:chOff x="2817" y="4680"/>
              <a:chExt cx="2961" cy="633"/>
            </a:xfrm>
          </p:grpSpPr>
          <p:sp>
            <p:nvSpPr>
              <p:cNvPr id="44080" name="Rectangle 22"/>
              <p:cNvSpPr>
                <a:spLocks noChangeArrowheads="1"/>
              </p:cNvSpPr>
              <p:nvPr/>
            </p:nvSpPr>
            <p:spPr bwMode="auto">
              <a:xfrm>
                <a:off x="2849" y="4680"/>
                <a:ext cx="2897"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000" b="1" dirty="0">
                    <a:solidFill>
                      <a:srgbClr val="FFFFFF"/>
                    </a:solidFill>
                    <a:latin typeface="微軟正黑體" charset="0"/>
                    <a:ea typeface="微軟正黑體" charset="0"/>
                    <a:cs typeface="微軟正黑體" charset="0"/>
                  </a:rPr>
                  <a:t>成圣的律例</a:t>
                </a:r>
                <a:r>
                  <a:rPr lang="en-US" altLang="zh-CN" sz="2000" b="1" dirty="0">
                    <a:solidFill>
                      <a:srgbClr val="FFFFFF"/>
                    </a:solidFill>
                    <a:latin typeface="微軟正黑體" charset="0"/>
                    <a:ea typeface="微軟正黑體" charset="0"/>
                    <a:cs typeface="微軟正黑體" charset="0"/>
                  </a:rPr>
                  <a:t>……</a:t>
                </a:r>
                <a:endParaRPr lang="en-US" sz="2000" b="1" dirty="0">
                  <a:solidFill>
                    <a:srgbClr val="FFFFFF"/>
                  </a:solidFill>
                  <a:latin typeface="微軟正黑體" charset="0"/>
                  <a:ea typeface="微軟正黑體" charset="0"/>
                  <a:cs typeface="微軟正黑體" charset="0"/>
                </a:endParaRPr>
              </a:p>
              <a:p>
                <a:pPr algn="ctr"/>
                <a:r>
                  <a:rPr lang="en-US" altLang="zh-CN" sz="2000" b="1" dirty="0">
                    <a:solidFill>
                      <a:srgbClr val="FFFFFF"/>
                    </a:solidFill>
                    <a:ea typeface="SimSun" charset="0"/>
                    <a:cs typeface="SimSun" charset="0"/>
                  </a:rPr>
                  <a:t>(11—27)</a:t>
                </a:r>
                <a:endParaRPr lang="en-US" altLang="zh-CN" sz="2000" dirty="0">
                  <a:solidFill>
                    <a:srgbClr val="FFFFFF"/>
                  </a:solidFill>
                  <a:ea typeface="SimSun" charset="0"/>
                  <a:cs typeface="SimSun" charset="0"/>
                </a:endParaRPr>
              </a:p>
            </p:txBody>
          </p:sp>
          <p:sp>
            <p:nvSpPr>
              <p:cNvPr id="44081" name="Rectangle 88"/>
              <p:cNvSpPr>
                <a:spLocks noChangeArrowheads="1"/>
              </p:cNvSpPr>
              <p:nvPr/>
            </p:nvSpPr>
            <p:spPr bwMode="auto">
              <a:xfrm>
                <a:off x="2817" y="4680"/>
                <a:ext cx="2961"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44056" name="Group 99"/>
            <p:cNvGrpSpPr>
              <a:grpSpLocks/>
            </p:cNvGrpSpPr>
            <p:nvPr/>
          </p:nvGrpSpPr>
          <p:grpSpPr bwMode="auto">
            <a:xfrm>
              <a:off x="11" y="3672"/>
              <a:ext cx="761" cy="312"/>
              <a:chOff x="0" y="6522"/>
              <a:chExt cx="765" cy="576"/>
            </a:xfrm>
          </p:grpSpPr>
          <p:sp>
            <p:nvSpPr>
              <p:cNvPr id="44078" name="Rectangle 35"/>
              <p:cNvSpPr>
                <a:spLocks noChangeArrowheads="1"/>
              </p:cNvSpPr>
              <p:nvPr/>
            </p:nvSpPr>
            <p:spPr bwMode="auto">
              <a:xfrm>
                <a:off x="32" y="6522"/>
                <a:ext cx="701"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zh-CN" altLang="en-US" sz="1600" dirty="0">
                    <a:solidFill>
                      <a:srgbClr val="FFFFFF"/>
                    </a:solidFill>
                    <a:latin typeface="微軟正黑體" charset="0"/>
                    <a:ea typeface="微軟正黑體" charset="0"/>
                    <a:cs typeface="微軟正黑體" charset="0"/>
                  </a:rPr>
                  <a:t>洁净</a:t>
                </a:r>
                <a:endParaRPr lang="en-US" altLang="zh-CN" sz="1600" dirty="0">
                  <a:solidFill>
                    <a:srgbClr val="FFFFFF"/>
                  </a:solidFill>
                  <a:latin typeface="微軟正黑體" charset="0"/>
                  <a:ea typeface="微軟正黑體" charset="0"/>
                  <a:cs typeface="微軟正黑體" charset="0"/>
                </a:endParaRPr>
              </a:p>
              <a:p>
                <a:pPr algn="ctr"/>
                <a:r>
                  <a:rPr lang="en-US" altLang="zh-CN" sz="1600" dirty="0">
                    <a:solidFill>
                      <a:srgbClr val="FFFFFF"/>
                    </a:solidFill>
                    <a:ea typeface="SimSun" charset="0"/>
                    <a:cs typeface="SimSun" charset="0"/>
                  </a:rPr>
                  <a:t>(11—15)</a:t>
                </a:r>
              </a:p>
            </p:txBody>
          </p:sp>
          <p:sp>
            <p:nvSpPr>
              <p:cNvPr id="44079" name="Rectangle 98"/>
              <p:cNvSpPr>
                <a:spLocks noChangeArrowheads="1"/>
              </p:cNvSpPr>
              <p:nvPr/>
            </p:nvSpPr>
            <p:spPr bwMode="auto">
              <a:xfrm>
                <a:off x="0" y="6522"/>
                <a:ext cx="765"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44057" name="Group 101"/>
            <p:cNvGrpSpPr>
              <a:grpSpLocks/>
            </p:cNvGrpSpPr>
            <p:nvPr/>
          </p:nvGrpSpPr>
          <p:grpSpPr bwMode="auto">
            <a:xfrm>
              <a:off x="772" y="3672"/>
              <a:ext cx="842" cy="312"/>
              <a:chOff x="765" y="6522"/>
              <a:chExt cx="846" cy="576"/>
            </a:xfrm>
          </p:grpSpPr>
          <p:sp>
            <p:nvSpPr>
              <p:cNvPr id="44076" name="Rectangle 36"/>
              <p:cNvSpPr>
                <a:spLocks noChangeArrowheads="1"/>
              </p:cNvSpPr>
              <p:nvPr/>
            </p:nvSpPr>
            <p:spPr bwMode="auto">
              <a:xfrm>
                <a:off x="797" y="6522"/>
                <a:ext cx="782"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600" dirty="0">
                    <a:solidFill>
                      <a:srgbClr val="FFFFFF"/>
                    </a:solidFill>
                    <a:latin typeface="微軟正黑體" charset="0"/>
                    <a:ea typeface="微軟正黑體" charset="0"/>
                    <a:cs typeface="微軟正黑體" charset="0"/>
                  </a:rPr>
                  <a:t>无意所犯的罪</a:t>
                </a:r>
                <a:r>
                  <a:rPr lang="en-US" altLang="zh-CN" sz="1800" dirty="0">
                    <a:solidFill>
                      <a:srgbClr val="FFFFFF"/>
                    </a:solidFill>
                    <a:ea typeface="SimSun" charset="0"/>
                    <a:cs typeface="SimSun" charset="0"/>
                  </a:rPr>
                  <a:t>(16)</a:t>
                </a:r>
              </a:p>
            </p:txBody>
          </p:sp>
          <p:sp>
            <p:nvSpPr>
              <p:cNvPr id="44077" name="Rectangle 100"/>
              <p:cNvSpPr>
                <a:spLocks noChangeArrowheads="1"/>
              </p:cNvSpPr>
              <p:nvPr/>
            </p:nvSpPr>
            <p:spPr bwMode="auto">
              <a:xfrm>
                <a:off x="765" y="6522"/>
                <a:ext cx="846"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44058" name="Group 103"/>
            <p:cNvGrpSpPr>
              <a:grpSpLocks/>
            </p:cNvGrpSpPr>
            <p:nvPr/>
          </p:nvGrpSpPr>
          <p:grpSpPr bwMode="auto">
            <a:xfrm>
              <a:off x="1614" y="3672"/>
              <a:ext cx="797" cy="312"/>
              <a:chOff x="1611" y="6522"/>
              <a:chExt cx="801" cy="576"/>
            </a:xfrm>
          </p:grpSpPr>
          <p:sp>
            <p:nvSpPr>
              <p:cNvPr id="44074" name="Rectangle 37"/>
              <p:cNvSpPr>
                <a:spLocks noChangeArrowheads="1"/>
              </p:cNvSpPr>
              <p:nvPr/>
            </p:nvSpPr>
            <p:spPr bwMode="auto">
              <a:xfrm>
                <a:off x="1643" y="6522"/>
                <a:ext cx="737"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600" dirty="0">
                    <a:solidFill>
                      <a:srgbClr val="FFFFFF"/>
                    </a:solidFill>
                    <a:latin typeface="微軟正黑體" charset="0"/>
                    <a:ea typeface="微軟正黑體" charset="0"/>
                    <a:cs typeface="微軟正黑體" charset="0"/>
                  </a:rPr>
                  <a:t>会幕</a:t>
                </a:r>
                <a:r>
                  <a:rPr lang="zh-CN" altLang="en-US" sz="1800" dirty="0">
                    <a:solidFill>
                      <a:srgbClr val="FFFFFF"/>
                    </a:solidFill>
                    <a:ea typeface="SimSun" charset="0"/>
                    <a:cs typeface="SimSun" charset="0"/>
                  </a:rPr>
                  <a:t> </a:t>
                </a:r>
                <a:r>
                  <a:rPr lang="en-US" altLang="zh-CN" sz="1800" dirty="0">
                    <a:solidFill>
                      <a:srgbClr val="FFFFFF"/>
                    </a:solidFill>
                    <a:ea typeface="SimSun" charset="0"/>
                    <a:cs typeface="SimSun" charset="0"/>
                  </a:rPr>
                  <a:t>(17)</a:t>
                </a:r>
              </a:p>
            </p:txBody>
          </p:sp>
          <p:sp>
            <p:nvSpPr>
              <p:cNvPr id="44075" name="Rectangle 102"/>
              <p:cNvSpPr>
                <a:spLocks noChangeArrowheads="1"/>
              </p:cNvSpPr>
              <p:nvPr/>
            </p:nvSpPr>
            <p:spPr bwMode="auto">
              <a:xfrm>
                <a:off x="1611" y="6522"/>
                <a:ext cx="801"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44059" name="Group 105"/>
            <p:cNvGrpSpPr>
              <a:grpSpLocks/>
            </p:cNvGrpSpPr>
            <p:nvPr/>
          </p:nvGrpSpPr>
          <p:grpSpPr bwMode="auto">
            <a:xfrm>
              <a:off x="2411" y="3672"/>
              <a:ext cx="672" cy="312"/>
              <a:chOff x="2412" y="6522"/>
              <a:chExt cx="675" cy="576"/>
            </a:xfrm>
          </p:grpSpPr>
          <p:sp>
            <p:nvSpPr>
              <p:cNvPr id="44072" name="Rectangle 38"/>
              <p:cNvSpPr>
                <a:spLocks noChangeArrowheads="1"/>
              </p:cNvSpPr>
              <p:nvPr/>
            </p:nvSpPr>
            <p:spPr bwMode="auto">
              <a:xfrm>
                <a:off x="2444" y="6522"/>
                <a:ext cx="611"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600" dirty="0">
                    <a:solidFill>
                      <a:srgbClr val="FFFFFF"/>
                    </a:solidFill>
                    <a:latin typeface="微軟正黑體" charset="0"/>
                    <a:ea typeface="微軟正黑體" charset="0"/>
                    <a:cs typeface="微軟正黑體" charset="0"/>
                  </a:rPr>
                  <a:t>犯罪</a:t>
                </a:r>
                <a:endParaRPr lang="en-US" sz="1600" dirty="0">
                  <a:solidFill>
                    <a:srgbClr val="FFFFFF"/>
                  </a:solidFill>
                  <a:latin typeface="微軟正黑體" charset="0"/>
                  <a:ea typeface="微軟正黑體" charset="0"/>
                  <a:cs typeface="微軟正黑體" charset="0"/>
                </a:endParaRPr>
              </a:p>
              <a:p>
                <a:pPr algn="ctr"/>
                <a:r>
                  <a:rPr lang="en-US" altLang="zh-CN" sz="1800" dirty="0">
                    <a:solidFill>
                      <a:srgbClr val="FFFFFF"/>
                    </a:solidFill>
                    <a:ea typeface="SimSun" charset="0"/>
                    <a:cs typeface="SimSun" charset="0"/>
                  </a:rPr>
                  <a:t>(18—20)</a:t>
                </a:r>
              </a:p>
            </p:txBody>
          </p:sp>
          <p:sp>
            <p:nvSpPr>
              <p:cNvPr id="44073" name="Rectangle 104"/>
              <p:cNvSpPr>
                <a:spLocks noChangeArrowheads="1"/>
              </p:cNvSpPr>
              <p:nvPr/>
            </p:nvSpPr>
            <p:spPr bwMode="auto">
              <a:xfrm>
                <a:off x="2412" y="6522"/>
                <a:ext cx="675"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44060" name="Group 107"/>
            <p:cNvGrpSpPr>
              <a:grpSpLocks/>
            </p:cNvGrpSpPr>
            <p:nvPr/>
          </p:nvGrpSpPr>
          <p:grpSpPr bwMode="auto">
            <a:xfrm>
              <a:off x="3083" y="3672"/>
              <a:ext cx="680" cy="312"/>
              <a:chOff x="3087" y="6522"/>
              <a:chExt cx="684" cy="576"/>
            </a:xfrm>
          </p:grpSpPr>
          <p:sp>
            <p:nvSpPr>
              <p:cNvPr id="44070" name="Rectangle 39"/>
              <p:cNvSpPr>
                <a:spLocks noChangeArrowheads="1"/>
              </p:cNvSpPr>
              <p:nvPr/>
            </p:nvSpPr>
            <p:spPr bwMode="auto">
              <a:xfrm>
                <a:off x="3119" y="6522"/>
                <a:ext cx="620"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600" dirty="0">
                    <a:solidFill>
                      <a:srgbClr val="FFFFFF"/>
                    </a:solidFill>
                    <a:latin typeface="微軟正黑體" charset="0"/>
                    <a:ea typeface="微軟正黑體" charset="0"/>
                    <a:cs typeface="微軟正黑體" charset="0"/>
                  </a:rPr>
                  <a:t>祭司</a:t>
                </a:r>
                <a:endParaRPr lang="en-US" sz="1600" dirty="0">
                  <a:solidFill>
                    <a:srgbClr val="FFFFFF"/>
                  </a:solidFill>
                  <a:latin typeface="微軟正黑體" charset="0"/>
                  <a:ea typeface="微軟正黑體" charset="0"/>
                  <a:cs typeface="微軟正黑體" charset="0"/>
                </a:endParaRPr>
              </a:p>
              <a:p>
                <a:pPr algn="ctr"/>
                <a:r>
                  <a:rPr lang="en-US" altLang="zh-CN" sz="1800" dirty="0">
                    <a:solidFill>
                      <a:srgbClr val="FFFFFF"/>
                    </a:solidFill>
                    <a:ea typeface="SimSun" charset="0"/>
                    <a:cs typeface="SimSun" charset="0"/>
                  </a:rPr>
                  <a:t>(21—22)</a:t>
                </a:r>
              </a:p>
            </p:txBody>
          </p:sp>
          <p:sp>
            <p:nvSpPr>
              <p:cNvPr id="44071" name="Rectangle 106"/>
              <p:cNvSpPr>
                <a:spLocks noChangeArrowheads="1"/>
              </p:cNvSpPr>
              <p:nvPr/>
            </p:nvSpPr>
            <p:spPr bwMode="auto">
              <a:xfrm>
                <a:off x="3087" y="6522"/>
                <a:ext cx="684"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44061" name="Group 109"/>
            <p:cNvGrpSpPr>
              <a:grpSpLocks/>
            </p:cNvGrpSpPr>
            <p:nvPr/>
          </p:nvGrpSpPr>
          <p:grpSpPr bwMode="auto">
            <a:xfrm>
              <a:off x="3763" y="3672"/>
              <a:ext cx="663" cy="312"/>
              <a:chOff x="3771" y="6522"/>
              <a:chExt cx="666" cy="576"/>
            </a:xfrm>
          </p:grpSpPr>
          <p:sp>
            <p:nvSpPr>
              <p:cNvPr id="44068" name="Rectangle 40"/>
              <p:cNvSpPr>
                <a:spLocks noChangeArrowheads="1"/>
              </p:cNvSpPr>
              <p:nvPr/>
            </p:nvSpPr>
            <p:spPr bwMode="auto">
              <a:xfrm>
                <a:off x="3803" y="6522"/>
                <a:ext cx="602"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600" dirty="0">
                    <a:solidFill>
                      <a:srgbClr val="FFFFFF"/>
                    </a:solidFill>
                    <a:latin typeface="微軟正黑體" charset="0"/>
                    <a:ea typeface="微軟正黑體" charset="0"/>
                    <a:cs typeface="微軟正黑體" charset="0"/>
                  </a:rPr>
                  <a:t>崇拜</a:t>
                </a:r>
                <a:endParaRPr lang="en-US" sz="1600" dirty="0">
                  <a:solidFill>
                    <a:srgbClr val="FFFFFF"/>
                  </a:solidFill>
                  <a:latin typeface="微軟正黑體" charset="0"/>
                  <a:ea typeface="微軟正黑體" charset="0"/>
                  <a:cs typeface="微軟正黑體" charset="0"/>
                </a:endParaRPr>
              </a:p>
              <a:p>
                <a:pPr algn="ctr"/>
                <a:r>
                  <a:rPr lang="en-US" altLang="zh-CN" sz="1800" dirty="0">
                    <a:solidFill>
                      <a:srgbClr val="FFFFFF"/>
                    </a:solidFill>
                    <a:ea typeface="SimSun" charset="0"/>
                    <a:cs typeface="SimSun" charset="0"/>
                  </a:rPr>
                  <a:t>(23—24)</a:t>
                </a:r>
              </a:p>
            </p:txBody>
          </p:sp>
          <p:sp>
            <p:nvSpPr>
              <p:cNvPr id="44069" name="Rectangle 108"/>
              <p:cNvSpPr>
                <a:spLocks noChangeArrowheads="1"/>
              </p:cNvSpPr>
              <p:nvPr/>
            </p:nvSpPr>
            <p:spPr bwMode="auto">
              <a:xfrm>
                <a:off x="3771" y="6522"/>
                <a:ext cx="666"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44062" name="Group 111"/>
            <p:cNvGrpSpPr>
              <a:grpSpLocks/>
            </p:cNvGrpSpPr>
            <p:nvPr/>
          </p:nvGrpSpPr>
          <p:grpSpPr bwMode="auto">
            <a:xfrm>
              <a:off x="4426" y="3672"/>
              <a:ext cx="609" cy="312"/>
              <a:chOff x="4437" y="6522"/>
              <a:chExt cx="612" cy="576"/>
            </a:xfrm>
          </p:grpSpPr>
          <p:sp>
            <p:nvSpPr>
              <p:cNvPr id="44066" name="Rectangle 41"/>
              <p:cNvSpPr>
                <a:spLocks noChangeArrowheads="1"/>
              </p:cNvSpPr>
              <p:nvPr/>
            </p:nvSpPr>
            <p:spPr bwMode="auto">
              <a:xfrm>
                <a:off x="4469" y="6522"/>
                <a:ext cx="548"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600" dirty="0">
                    <a:solidFill>
                      <a:srgbClr val="FFFFFF"/>
                    </a:solidFill>
                    <a:latin typeface="微軟正黑體" charset="0"/>
                    <a:ea typeface="微軟正黑體" charset="0"/>
                    <a:cs typeface="微軟正黑體" charset="0"/>
                  </a:rPr>
                  <a:t>迦南</a:t>
                </a:r>
                <a:endParaRPr lang="en-US" sz="1600" dirty="0">
                  <a:solidFill>
                    <a:srgbClr val="FFFFFF"/>
                  </a:solidFill>
                  <a:latin typeface="微軟正黑體" charset="0"/>
                  <a:ea typeface="微軟正黑體" charset="0"/>
                  <a:cs typeface="微軟正黑體" charset="0"/>
                </a:endParaRPr>
              </a:p>
              <a:p>
                <a:pPr algn="ctr"/>
                <a:r>
                  <a:rPr lang="en-US" altLang="zh-CN" sz="1800" dirty="0">
                    <a:solidFill>
                      <a:srgbClr val="FFFFFF"/>
                    </a:solidFill>
                    <a:ea typeface="SimSun" charset="0"/>
                    <a:cs typeface="SimSun" charset="0"/>
                  </a:rPr>
                  <a:t>(25—26)</a:t>
                </a:r>
              </a:p>
            </p:txBody>
          </p:sp>
          <p:sp>
            <p:nvSpPr>
              <p:cNvPr id="44067" name="Rectangle 110"/>
              <p:cNvSpPr>
                <a:spLocks noChangeArrowheads="1"/>
              </p:cNvSpPr>
              <p:nvPr/>
            </p:nvSpPr>
            <p:spPr bwMode="auto">
              <a:xfrm>
                <a:off x="4437" y="6522"/>
                <a:ext cx="612"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44063" name="Group 113"/>
            <p:cNvGrpSpPr>
              <a:grpSpLocks/>
            </p:cNvGrpSpPr>
            <p:nvPr/>
          </p:nvGrpSpPr>
          <p:grpSpPr bwMode="auto">
            <a:xfrm>
              <a:off x="5035" y="3672"/>
              <a:ext cx="725" cy="312"/>
              <a:chOff x="5049" y="6522"/>
              <a:chExt cx="729" cy="576"/>
            </a:xfrm>
          </p:grpSpPr>
          <p:sp>
            <p:nvSpPr>
              <p:cNvPr id="44064" name="Rectangle 42"/>
              <p:cNvSpPr>
                <a:spLocks noChangeArrowheads="1"/>
              </p:cNvSpPr>
              <p:nvPr/>
            </p:nvSpPr>
            <p:spPr bwMode="auto">
              <a:xfrm>
                <a:off x="5081" y="6522"/>
                <a:ext cx="665"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600" dirty="0">
                    <a:solidFill>
                      <a:srgbClr val="FFFFFF"/>
                    </a:solidFill>
                    <a:latin typeface="微軟正黑體" charset="0"/>
                    <a:ea typeface="微軟正黑體" charset="0"/>
                    <a:cs typeface="微軟正黑體" charset="0"/>
                  </a:rPr>
                  <a:t>誓言</a:t>
                </a:r>
                <a:endParaRPr lang="en-US" sz="1600" dirty="0">
                  <a:solidFill>
                    <a:srgbClr val="FFFFFF"/>
                  </a:solidFill>
                  <a:latin typeface="微軟正黑體" charset="0"/>
                  <a:ea typeface="微軟正黑體" charset="0"/>
                  <a:cs typeface="微軟正黑體" charset="0"/>
                </a:endParaRPr>
              </a:p>
              <a:p>
                <a:pPr algn="ctr"/>
                <a:r>
                  <a:rPr lang="en-US" altLang="zh-CN" sz="1800" dirty="0">
                    <a:solidFill>
                      <a:srgbClr val="FFFFFF"/>
                    </a:solidFill>
                    <a:ea typeface="SimSun" charset="0"/>
                    <a:cs typeface="SimSun" charset="0"/>
                  </a:rPr>
                  <a:t>(27)</a:t>
                </a:r>
              </a:p>
            </p:txBody>
          </p:sp>
          <p:sp>
            <p:nvSpPr>
              <p:cNvPr id="44065" name="Rectangle 112"/>
              <p:cNvSpPr>
                <a:spLocks noChangeArrowheads="1"/>
              </p:cNvSpPr>
              <p:nvPr/>
            </p:nvSpPr>
            <p:spPr bwMode="auto">
              <a:xfrm>
                <a:off x="5049" y="6522"/>
                <a:ext cx="729"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spTree>
    <p:extLst>
      <p:ext uri="{BB962C8B-B14F-4D97-AF65-F5344CB8AC3E}">
        <p14:creationId xmlns:p14="http://schemas.microsoft.com/office/powerpoint/2010/main" val="2655084305"/>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b="1">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利未记</a:t>
            </a:r>
            <a:r>
              <a:rPr lang="en-US" sz="8800" dirty="0">
                <a:solidFill>
                  <a:schemeClr val="bg1"/>
                </a:solidFill>
                <a:latin typeface="Arial" charset="0"/>
                <a:ea typeface="Osaka" charset="0"/>
                <a:cs typeface="Arial" charset="0"/>
              </a:rPr>
              <a:t> 2</a:t>
            </a:r>
          </a:p>
        </p:txBody>
      </p:sp>
    </p:spTree>
    <p:extLst>
      <p:ext uri="{BB962C8B-B14F-4D97-AF65-F5344CB8AC3E}">
        <p14:creationId xmlns:p14="http://schemas.microsoft.com/office/powerpoint/2010/main" val="3787954773"/>
      </p:ext>
    </p:extLst>
  </p:cSld>
  <p:clrMapOvr>
    <a:overrideClrMapping bg1="lt1" tx1="dk1" bg2="lt2" tx2="dk2" accent1="accent1" accent2="accent2" accent3="accent3" accent4="accent4" accent5="accent5" accent6="accent6" hlink="hlink" folHlink="folHlink"/>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370" name="Picture 4" descr="diag1"/>
          <p:cNvPicPr>
            <a:picLocks noChangeAspect="1" noChangeArrowheads="1"/>
          </p:cNvPicPr>
          <p:nvPr/>
        </p:nvPicPr>
        <p:blipFill>
          <a:blip r:embed="rId3">
            <a:lum bright="-18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371" name="Rectangle 3"/>
          <p:cNvSpPr>
            <a:spLocks noGrp="1" noChangeArrowheads="1"/>
          </p:cNvSpPr>
          <p:nvPr>
            <p:ph type="title" idx="4294967295"/>
          </p:nvPr>
        </p:nvSpPr>
        <p:spPr>
          <a:xfrm>
            <a:off x="0" y="5229225"/>
            <a:ext cx="3059113" cy="1628775"/>
          </a:xfrm>
          <a:solidFill>
            <a:srgbClr val="000000"/>
          </a:solidFill>
        </p:spPr>
        <p:txBody>
          <a:bodyPr/>
          <a:lstStyle/>
          <a:p>
            <a:pPr eaLnBrk="1" hangingPunct="1"/>
            <a:r>
              <a:rPr lang="zh-CN" altLang="en-US" sz="4000">
                <a:solidFill>
                  <a:schemeClr val="bg1"/>
                </a:solidFill>
                <a:latin typeface="DFKai-SB" charset="0"/>
                <a:ea typeface="DFKai-SB" charset="0"/>
                <a:cs typeface="Arial" charset="0"/>
              </a:rPr>
              <a:t>会幕</a:t>
            </a:r>
            <a:r>
              <a:rPr lang="zh-CN" altLang="en-US" sz="4000" b="1">
                <a:solidFill>
                  <a:schemeClr val="bg1"/>
                </a:solidFill>
                <a:latin typeface="Arial" charset="0"/>
                <a:ea typeface="DFKai-SB" charset="0"/>
                <a:cs typeface="Arial" charset="0"/>
              </a:rPr>
              <a:t> </a:t>
            </a:r>
            <a:r>
              <a:rPr lang="zh-CN" altLang="en-US" sz="4000">
                <a:solidFill>
                  <a:schemeClr val="bg1"/>
                </a:solidFill>
                <a:latin typeface="Arial" charset="0"/>
                <a:ea typeface="DFKai-SB" charset="0"/>
                <a:cs typeface="Arial" charset="0"/>
              </a:rPr>
              <a:t>及</a:t>
            </a:r>
            <a:r>
              <a:rPr lang="en-US" altLang="zh-CN" sz="4000" b="1">
                <a:solidFill>
                  <a:schemeClr val="bg1"/>
                </a:solidFill>
                <a:latin typeface="Arial" charset="0"/>
                <a:ea typeface="DFKai-SB" charset="0"/>
                <a:cs typeface="Arial" charset="0"/>
              </a:rPr>
              <a:t> </a:t>
            </a:r>
            <a:r>
              <a:rPr lang="zh-CN" altLang="en-US" sz="4000">
                <a:solidFill>
                  <a:schemeClr val="bg1"/>
                </a:solidFill>
                <a:latin typeface="DFKai-SB" charset="0"/>
                <a:ea typeface="DFKai-SB" charset="0"/>
                <a:cs typeface="Arial" charset="0"/>
              </a:rPr>
              <a:t>院子</a:t>
            </a:r>
            <a:endParaRPr lang="en-US" sz="4000">
              <a:solidFill>
                <a:schemeClr val="bg1"/>
              </a:solidFill>
              <a:latin typeface="DFKai-SB" charset="0"/>
              <a:ea typeface="DFKai-SB" charset="0"/>
              <a:cs typeface="Arial" charset="0"/>
            </a:endParaRPr>
          </a:p>
        </p:txBody>
      </p:sp>
      <p:sp>
        <p:nvSpPr>
          <p:cNvPr id="4" name="Rectangle 3"/>
          <p:cNvSpPr txBox="1">
            <a:spLocks noChangeArrowheads="1"/>
          </p:cNvSpPr>
          <p:nvPr/>
        </p:nvSpPr>
        <p:spPr bwMode="auto">
          <a:xfrm>
            <a:off x="3124200" y="3733800"/>
            <a:ext cx="1371600" cy="533400"/>
          </a:xfrm>
          <a:prstGeom prst="rect">
            <a:avLst/>
          </a:prstGeom>
          <a:solidFill>
            <a:srgbClr val="000000"/>
          </a:solidFill>
          <a:ln w="9525">
            <a:noFill/>
            <a:miter lim="800000"/>
            <a:headEnd/>
            <a:tailEnd/>
          </a:ln>
        </p:spPr>
        <p:txBody>
          <a:bodyPr anchor="ct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r>
              <a:rPr lang="zh-CN" altLang="en-US" sz="2400" b="1">
                <a:solidFill>
                  <a:schemeClr val="bg1"/>
                </a:solidFill>
                <a:latin typeface="微軟正黑體" charset="0"/>
                <a:ea typeface="微軟正黑體" charset="0"/>
                <a:cs typeface="Arial" charset="0"/>
              </a:rPr>
              <a:t>院子</a:t>
            </a:r>
            <a:endParaRPr lang="en-US" sz="2400" b="1">
              <a:solidFill>
                <a:schemeClr val="bg1"/>
              </a:solidFill>
              <a:latin typeface="微軟正黑體" charset="0"/>
              <a:ea typeface="微軟正黑體" charset="0"/>
              <a:cs typeface="Arial" charset="0"/>
            </a:endParaRPr>
          </a:p>
        </p:txBody>
      </p:sp>
      <p:sp>
        <p:nvSpPr>
          <p:cNvPr id="5" name="Rectangle 3"/>
          <p:cNvSpPr txBox="1">
            <a:spLocks noChangeArrowheads="1"/>
          </p:cNvSpPr>
          <p:nvPr/>
        </p:nvSpPr>
        <p:spPr bwMode="auto">
          <a:xfrm>
            <a:off x="457200" y="76200"/>
            <a:ext cx="2057400" cy="533400"/>
          </a:xfrm>
          <a:prstGeom prst="rect">
            <a:avLst/>
          </a:prstGeom>
          <a:solidFill>
            <a:srgbClr val="000000"/>
          </a:solidFill>
          <a:ln w="9525">
            <a:noFill/>
            <a:miter lim="800000"/>
            <a:headEnd/>
            <a:tailEnd/>
          </a:ln>
        </p:spPr>
        <p:txBody>
          <a:bodyPr anchor="ct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r>
              <a:rPr lang="zh-CN" altLang="en-US" sz="2400" b="1">
                <a:solidFill>
                  <a:schemeClr val="bg1"/>
                </a:solidFill>
                <a:latin typeface="微軟正黑體" charset="0"/>
                <a:ea typeface="微軟正黑體" charset="0"/>
                <a:cs typeface="Arial" charset="0"/>
              </a:rPr>
              <a:t>会幕</a:t>
            </a:r>
            <a:endParaRPr lang="en-US" sz="2400" b="1">
              <a:solidFill>
                <a:schemeClr val="bg1"/>
              </a:solidFill>
              <a:latin typeface="微軟正黑體" charset="0"/>
              <a:ea typeface="微軟正黑體" charset="0"/>
              <a:cs typeface="Arial" charset="0"/>
            </a:endParaRPr>
          </a:p>
        </p:txBody>
      </p:sp>
      <p:sp>
        <p:nvSpPr>
          <p:cNvPr id="6" name="Rectangle 3"/>
          <p:cNvSpPr txBox="1">
            <a:spLocks noChangeArrowheads="1"/>
          </p:cNvSpPr>
          <p:nvPr/>
        </p:nvSpPr>
        <p:spPr bwMode="auto">
          <a:xfrm>
            <a:off x="4876800" y="533400"/>
            <a:ext cx="1371600" cy="533400"/>
          </a:xfrm>
          <a:prstGeom prst="rect">
            <a:avLst/>
          </a:prstGeom>
          <a:solidFill>
            <a:srgbClr val="000000"/>
          </a:solidFill>
          <a:ln w="9525">
            <a:noFill/>
            <a:miter lim="800000"/>
            <a:headEnd/>
            <a:tailEnd/>
          </a:ln>
        </p:spPr>
        <p:txBody>
          <a:bodyPr anchor="ct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r>
              <a:rPr lang="zh-CN" altLang="en-US" sz="2400" b="1">
                <a:solidFill>
                  <a:schemeClr val="bg1"/>
                </a:solidFill>
                <a:latin typeface="微軟正黑體" charset="0"/>
                <a:ea typeface="微軟正黑體" charset="0"/>
                <a:cs typeface="Arial" charset="0"/>
              </a:rPr>
              <a:t>柱子</a:t>
            </a:r>
            <a:endParaRPr lang="en-US" sz="2400" b="1">
              <a:solidFill>
                <a:schemeClr val="bg1"/>
              </a:solidFill>
              <a:latin typeface="微軟正黑體" charset="0"/>
              <a:ea typeface="微軟正黑體" charset="0"/>
              <a:cs typeface="Arial" charset="0"/>
            </a:endParaRPr>
          </a:p>
        </p:txBody>
      </p:sp>
      <p:sp>
        <p:nvSpPr>
          <p:cNvPr id="7" name="Rectangle 3"/>
          <p:cNvSpPr txBox="1">
            <a:spLocks noChangeArrowheads="1"/>
          </p:cNvSpPr>
          <p:nvPr/>
        </p:nvSpPr>
        <p:spPr bwMode="auto">
          <a:xfrm>
            <a:off x="5638800" y="1295400"/>
            <a:ext cx="3048000" cy="533400"/>
          </a:xfrm>
          <a:prstGeom prst="rect">
            <a:avLst/>
          </a:prstGeom>
          <a:solidFill>
            <a:srgbClr val="000000"/>
          </a:solidFill>
          <a:ln w="9525">
            <a:noFill/>
            <a:miter lim="800000"/>
            <a:headEnd/>
            <a:tailEnd/>
          </a:ln>
        </p:spPr>
        <p:txBody>
          <a:bodyPr anchor="ct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r>
              <a:rPr lang="zh-CN" altLang="en-US" sz="2400" b="1">
                <a:solidFill>
                  <a:schemeClr val="bg1"/>
                </a:solidFill>
                <a:latin typeface="微軟正黑體" charset="0"/>
                <a:ea typeface="微軟正黑體" charset="0"/>
                <a:cs typeface="Arial" charset="0"/>
              </a:rPr>
              <a:t>细麻帷子</a:t>
            </a:r>
            <a:endParaRPr lang="en-US" sz="2400" b="1">
              <a:solidFill>
                <a:schemeClr val="bg1"/>
              </a:solidFill>
              <a:latin typeface="微軟正黑體" charset="0"/>
              <a:ea typeface="微軟正黑體" charset="0"/>
              <a:cs typeface="Arial" charset="0"/>
            </a:endParaRPr>
          </a:p>
        </p:txBody>
      </p:sp>
      <p:sp>
        <p:nvSpPr>
          <p:cNvPr id="8" name="Rectangle 3"/>
          <p:cNvSpPr txBox="1">
            <a:spLocks noChangeArrowheads="1"/>
          </p:cNvSpPr>
          <p:nvPr/>
        </p:nvSpPr>
        <p:spPr bwMode="auto">
          <a:xfrm>
            <a:off x="5148263" y="2997200"/>
            <a:ext cx="1584325" cy="576263"/>
          </a:xfrm>
          <a:prstGeom prst="rect">
            <a:avLst/>
          </a:prstGeom>
          <a:solidFill>
            <a:srgbClr val="000000"/>
          </a:solidFill>
          <a:ln w="9525">
            <a:noFill/>
            <a:miter lim="800000"/>
            <a:headEnd/>
            <a:tailEnd/>
          </a:ln>
        </p:spPr>
        <p:txBody>
          <a:bodyPr anchor="ct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r>
              <a:rPr lang="zh-TW" altLang="en-US" sz="2400" b="1">
                <a:solidFill>
                  <a:schemeClr val="bg1"/>
                </a:solidFill>
                <a:latin typeface="微軟正黑體" charset="0"/>
                <a:ea typeface="微軟正黑體" charset="0"/>
                <a:cs typeface="Arial" charset="0"/>
              </a:rPr>
              <a:t>燔祭坛</a:t>
            </a:r>
            <a:endParaRPr lang="en-US" sz="2400" b="1">
              <a:solidFill>
                <a:schemeClr val="bg1"/>
              </a:solidFill>
              <a:latin typeface="微軟正黑體" charset="0"/>
              <a:ea typeface="微軟正黑體" charset="0"/>
              <a:cs typeface="Arial" charset="0"/>
            </a:endParaRPr>
          </a:p>
        </p:txBody>
      </p:sp>
      <p:sp>
        <p:nvSpPr>
          <p:cNvPr id="9" name="Rectangle 3"/>
          <p:cNvSpPr txBox="1">
            <a:spLocks noChangeArrowheads="1"/>
          </p:cNvSpPr>
          <p:nvPr/>
        </p:nvSpPr>
        <p:spPr bwMode="auto">
          <a:xfrm>
            <a:off x="4343400" y="2298700"/>
            <a:ext cx="1371600" cy="533400"/>
          </a:xfrm>
          <a:prstGeom prst="rect">
            <a:avLst/>
          </a:prstGeom>
          <a:solidFill>
            <a:srgbClr val="000000"/>
          </a:solidFill>
          <a:ln w="9525">
            <a:noFill/>
            <a:miter lim="800000"/>
            <a:headEnd/>
            <a:tailEnd/>
          </a:ln>
        </p:spPr>
        <p:txBody>
          <a:bodyPr anchor="ct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r>
              <a:rPr lang="zh-TW" altLang="en-US" sz="2400" b="1">
                <a:solidFill>
                  <a:schemeClr val="bg1"/>
                </a:solidFill>
                <a:latin typeface="微軟正黑體" charset="0"/>
                <a:ea typeface="微軟正黑體" charset="0"/>
                <a:cs typeface="Arial" charset="0"/>
              </a:rPr>
              <a:t>洗濯盆</a:t>
            </a:r>
            <a:endParaRPr lang="en-US" sz="2400" b="1">
              <a:solidFill>
                <a:schemeClr val="bg1"/>
              </a:solidFill>
              <a:latin typeface="微軟正黑體" charset="0"/>
              <a:ea typeface="微軟正黑體" charset="0"/>
              <a:cs typeface="Arial" charset="0"/>
            </a:endParaRPr>
          </a:p>
        </p:txBody>
      </p:sp>
      <p:sp>
        <p:nvSpPr>
          <p:cNvPr id="10" name="Rectangle 3"/>
          <p:cNvSpPr txBox="1">
            <a:spLocks noChangeArrowheads="1"/>
          </p:cNvSpPr>
          <p:nvPr/>
        </p:nvSpPr>
        <p:spPr bwMode="auto">
          <a:xfrm>
            <a:off x="6553200" y="5562600"/>
            <a:ext cx="1371600" cy="533400"/>
          </a:xfrm>
          <a:prstGeom prst="rect">
            <a:avLst/>
          </a:prstGeom>
          <a:solidFill>
            <a:srgbClr val="000000"/>
          </a:solidFill>
          <a:ln w="9525">
            <a:noFill/>
            <a:miter lim="800000"/>
            <a:headEnd/>
            <a:tailEnd/>
          </a:ln>
        </p:spPr>
        <p:txBody>
          <a:bodyPr anchor="ct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r>
              <a:rPr lang="zh-CN" altLang="en-US" sz="2400" b="1">
                <a:solidFill>
                  <a:schemeClr val="bg1"/>
                </a:solidFill>
                <a:latin typeface="微軟正黑體" charset="0"/>
                <a:ea typeface="微軟正黑體" charset="0"/>
                <a:cs typeface="Arial" charset="0"/>
              </a:rPr>
              <a:t>门</a:t>
            </a:r>
            <a:endParaRPr lang="en-US" sz="2400" b="1">
              <a:solidFill>
                <a:schemeClr val="bg1"/>
              </a:solidFill>
              <a:latin typeface="微軟正黑體" charset="0"/>
              <a:ea typeface="微軟正黑體" charset="0"/>
              <a:cs typeface="Arial" charset="0"/>
            </a:endParaRPr>
          </a:p>
        </p:txBody>
      </p:sp>
    </p:spTree>
  </p:cSld>
  <p:clrMapOvr>
    <a:masterClrMapping/>
  </p:clrMapOvr>
  <p:transition spd="med">
    <p:randomBar dir="vert"/>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490" name="Picture 2" descr="diag1"/>
          <p:cNvPicPr>
            <a:picLocks noChangeAspect="1" noChangeArrowheads="1"/>
          </p:cNvPicPr>
          <p:nvPr/>
        </p:nvPicPr>
        <p:blipFill>
          <a:blip r:embed="rId3">
            <a:lum bright="-48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78243" name="Text Box 3"/>
          <p:cNvSpPr txBox="1">
            <a:spLocks noChangeArrowheads="1"/>
          </p:cNvSpPr>
          <p:nvPr/>
        </p:nvSpPr>
        <p:spPr bwMode="auto">
          <a:xfrm>
            <a:off x="533400" y="1882775"/>
            <a:ext cx="8610600" cy="45243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61963" indent="-461963">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buFontTx/>
              <a:buAutoNum type="arabicPeriod"/>
            </a:pPr>
            <a:r>
              <a:rPr lang="zh-CN" altLang="en-US" sz="3600" b="1">
                <a:solidFill>
                  <a:schemeClr val="bg1"/>
                </a:solidFill>
                <a:latin typeface="微軟正黑體" charset="0"/>
                <a:ea typeface="微軟正黑體" charset="0"/>
                <a:cs typeface="微軟正黑體" charset="0"/>
              </a:rPr>
              <a:t> 敬拜者奉上自己的献祭。</a:t>
            </a:r>
          </a:p>
          <a:p>
            <a:pPr algn="l" eaLnBrk="1" hangingPunct="1">
              <a:spcBef>
                <a:spcPct val="50000"/>
              </a:spcBef>
              <a:buFontTx/>
              <a:buAutoNum type="arabicPeriod"/>
            </a:pPr>
            <a:r>
              <a:rPr lang="zh-CN" altLang="en-US" sz="3600" b="1">
                <a:solidFill>
                  <a:schemeClr val="bg1"/>
                </a:solidFill>
                <a:latin typeface="Times New Roman" charset="0"/>
                <a:ea typeface="SimSun" charset="0"/>
                <a:cs typeface="SimSun" charset="0"/>
              </a:rPr>
              <a:t> </a:t>
            </a:r>
            <a:r>
              <a:rPr lang="zh-CN" altLang="en-US" sz="3600" b="1">
                <a:solidFill>
                  <a:schemeClr val="bg1"/>
                </a:solidFill>
                <a:latin typeface="微軟正黑體" charset="0"/>
                <a:ea typeface="微軟正黑體" charset="0"/>
                <a:cs typeface="微軟正黑體" charset="0"/>
              </a:rPr>
              <a:t>他按手在要被宰杀的牺牲物上，大约同  时认罪。</a:t>
            </a:r>
            <a:endParaRPr lang="en-US" sz="3600" b="1">
              <a:solidFill>
                <a:schemeClr val="bg1"/>
              </a:solidFill>
              <a:latin typeface="微軟正黑體" charset="0"/>
              <a:ea typeface="微軟正黑體" charset="0"/>
              <a:cs typeface="微軟正黑體" charset="0"/>
            </a:endParaRPr>
          </a:p>
          <a:p>
            <a:pPr algn="l" eaLnBrk="1" hangingPunct="1">
              <a:spcBef>
                <a:spcPct val="50000"/>
              </a:spcBef>
            </a:pPr>
            <a:r>
              <a:rPr lang="en-US" altLang="zh-CN" sz="3600" b="1">
                <a:solidFill>
                  <a:schemeClr val="bg1"/>
                </a:solidFill>
                <a:latin typeface="Times New Roman" charset="0"/>
                <a:ea typeface="SimSun" charset="0"/>
                <a:cs typeface="SimSun" charset="0"/>
              </a:rPr>
              <a:t>3.	 </a:t>
            </a:r>
            <a:r>
              <a:rPr lang="zh-CN" altLang="en-US" sz="3600" b="1">
                <a:solidFill>
                  <a:schemeClr val="bg1"/>
                </a:solidFill>
                <a:latin typeface="微軟正黑體" charset="0"/>
                <a:ea typeface="微軟正黑體" charset="0"/>
                <a:cs typeface="微軟正黑體" charset="0"/>
              </a:rPr>
              <a:t>敬拜者宰杀牺牲物。</a:t>
            </a:r>
            <a:endParaRPr lang="en-US" sz="3600" b="1">
              <a:solidFill>
                <a:schemeClr val="bg1"/>
              </a:solidFill>
              <a:latin typeface="微軟正黑體" charset="0"/>
              <a:ea typeface="微軟正黑體" charset="0"/>
              <a:cs typeface="微軟正黑體" charset="0"/>
            </a:endParaRPr>
          </a:p>
          <a:p>
            <a:pPr algn="l" eaLnBrk="1" hangingPunct="1">
              <a:spcBef>
                <a:spcPct val="50000"/>
              </a:spcBef>
            </a:pPr>
            <a:endParaRPr lang="zh-CN" altLang="en-US" sz="3600" b="1">
              <a:solidFill>
                <a:schemeClr val="bg1"/>
              </a:solidFill>
              <a:latin typeface="Times New Roman" charset="0"/>
              <a:ea typeface="SimSun" charset="0"/>
              <a:cs typeface="SimSun" charset="0"/>
            </a:endParaRPr>
          </a:p>
          <a:p>
            <a:pPr algn="ctr" eaLnBrk="1" hangingPunct="1">
              <a:spcBef>
                <a:spcPct val="50000"/>
              </a:spcBef>
            </a:pPr>
            <a:endParaRPr lang="zh-CN" altLang="en-US" sz="3600" b="1">
              <a:solidFill>
                <a:schemeClr val="bg1"/>
              </a:solidFill>
              <a:latin typeface="Times New Roman" charset="0"/>
              <a:ea typeface="SimSun" charset="0"/>
              <a:cs typeface="SimSun" charset="0"/>
            </a:endParaRPr>
          </a:p>
        </p:txBody>
      </p:sp>
      <p:sp>
        <p:nvSpPr>
          <p:cNvPr id="778244" name="Text Box 4"/>
          <p:cNvSpPr txBox="1">
            <a:spLocks noChangeArrowheads="1"/>
          </p:cNvSpPr>
          <p:nvPr/>
        </p:nvSpPr>
        <p:spPr bwMode="auto">
          <a:xfrm>
            <a:off x="3276600" y="6248400"/>
            <a:ext cx="5867400" cy="45720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pPr>
            <a:r>
              <a:rPr lang="en-US" altLang="zh-CN" sz="2400" b="1">
                <a:solidFill>
                  <a:schemeClr val="bg1"/>
                </a:solidFill>
                <a:latin typeface="Times New Roman" charset="0"/>
                <a:ea typeface="SimSun" charset="0"/>
                <a:cs typeface="SimSun" charset="0"/>
              </a:rPr>
              <a:t>R. T. Beckwith,</a:t>
            </a:r>
            <a:r>
              <a:rPr lang="en-US" altLang="zh-CN" sz="2400" b="1" i="1">
                <a:solidFill>
                  <a:schemeClr val="bg1"/>
                </a:solidFill>
                <a:latin typeface="微軟正黑體" charset="0"/>
                <a:ea typeface="微軟正黑體" charset="0"/>
                <a:cs typeface="微軟正黑體" charset="0"/>
              </a:rPr>
              <a:t>《</a:t>
            </a:r>
            <a:r>
              <a:rPr lang="zh-CN" altLang="en-US" sz="2400" b="1" i="1">
                <a:solidFill>
                  <a:schemeClr val="bg1"/>
                </a:solidFill>
                <a:latin typeface="微軟正黑體" charset="0"/>
                <a:ea typeface="微軟正黑體" charset="0"/>
                <a:cs typeface="微軟正黑體" charset="0"/>
              </a:rPr>
              <a:t>圣经新辞典</a:t>
            </a:r>
            <a:r>
              <a:rPr lang="en-US" altLang="zh-CN" sz="2400" b="1" i="1">
                <a:solidFill>
                  <a:schemeClr val="bg1"/>
                </a:solidFill>
                <a:latin typeface="微軟正黑體" charset="0"/>
                <a:ea typeface="微軟正黑體" charset="0"/>
                <a:cs typeface="微軟正黑體" charset="0"/>
              </a:rPr>
              <a:t>》</a:t>
            </a:r>
            <a:r>
              <a:rPr lang="en-US" altLang="zh-CN" sz="2400" b="1">
                <a:solidFill>
                  <a:schemeClr val="bg1"/>
                </a:solidFill>
                <a:latin typeface="Times New Roman" charset="0"/>
                <a:ea typeface="SimSun" charset="0"/>
                <a:cs typeface="SimSun" charset="0"/>
              </a:rPr>
              <a:t>, 1962</a:t>
            </a:r>
          </a:p>
        </p:txBody>
      </p:sp>
      <p:sp>
        <p:nvSpPr>
          <p:cNvPr id="778245" name="Text Box 5"/>
          <p:cNvSpPr txBox="1">
            <a:spLocks noChangeArrowheads="1"/>
          </p:cNvSpPr>
          <p:nvPr/>
        </p:nvSpPr>
        <p:spPr bwMode="auto">
          <a:xfrm>
            <a:off x="8299450" y="76200"/>
            <a:ext cx="692150" cy="457200"/>
          </a:xfrm>
          <a:prstGeom prst="rect">
            <a:avLst/>
          </a:prstGeom>
          <a:noFill/>
          <a:ln w="12700" cap="sq">
            <a:noFill/>
            <a:miter lim="800000"/>
            <a:headEnd type="none" w="sm" len="sm"/>
            <a:tailEnd type="none" w="sm" len="sm"/>
          </a:ln>
          <a:effectLst>
            <a:outerShdw dist="35921" dir="2700000" algn="ctr" rotWithShape="0">
              <a:schemeClr val="tx1">
                <a:alpha val="74997"/>
              </a:schemeClr>
            </a:outerShdw>
          </a:effectLst>
        </p:spPr>
        <p:txBody>
          <a:bodyPr wrap="none">
            <a:spAutoFit/>
          </a:bodyPr>
          <a:lstStyle/>
          <a:p>
            <a:pPr algn="l">
              <a:defRPr/>
            </a:pPr>
            <a:r>
              <a:rPr lang="en-US" sz="2400" b="1">
                <a:solidFill>
                  <a:srgbClr val="FFFFFF"/>
                </a:solidFill>
                <a:latin typeface="Arial" pitchFamily="-111" charset="0"/>
                <a:ea typeface="Times New Roman" pitchFamily="-111" charset="0"/>
                <a:cs typeface="Times New Roman" pitchFamily="-111" charset="0"/>
              </a:rPr>
              <a:t>128</a:t>
            </a:r>
          </a:p>
        </p:txBody>
      </p:sp>
      <p:sp>
        <p:nvSpPr>
          <p:cNvPr id="778246" name="Rectangle 6"/>
          <p:cNvSpPr>
            <a:spLocks noGrp="1" noChangeArrowheads="1"/>
          </p:cNvSpPr>
          <p:nvPr>
            <p:ph type="title" idx="4294967295"/>
          </p:nvPr>
        </p:nvSpPr>
        <p:spPr>
          <a:xfrm>
            <a:off x="685800" y="381000"/>
            <a:ext cx="7772400" cy="701675"/>
          </a:xfrm>
          <a:effectLst>
            <a:outerShdw blurRad="63500" dist="38099" dir="2700000" algn="ctr" rotWithShape="0">
              <a:schemeClr val="tx1">
                <a:alpha val="74997"/>
              </a:schemeClr>
            </a:outerShdw>
          </a:effectLst>
        </p:spPr>
        <p:txBody>
          <a:bodyPr anchor="t">
            <a:spAutoFit/>
          </a:bodyPr>
          <a:lstStyle/>
          <a:p>
            <a:pPr eaLnBrk="1" hangingPunct="1">
              <a:spcBef>
                <a:spcPct val="50000"/>
              </a:spcBef>
            </a:pPr>
            <a:r>
              <a:rPr lang="zh-CN" altLang="en-US" sz="4000" b="1">
                <a:solidFill>
                  <a:schemeClr val="bg1"/>
                </a:solidFill>
                <a:latin typeface="微軟正黑體" charset="0"/>
                <a:ea typeface="微軟正黑體" charset="0"/>
                <a:cs typeface="微軟正黑體" charset="0"/>
              </a:rPr>
              <a:t>利未记第</a:t>
            </a:r>
            <a:r>
              <a:rPr lang="zh-CN" altLang="en-US" sz="4000" b="1">
                <a:solidFill>
                  <a:schemeClr val="bg1"/>
                </a:solidFill>
                <a:latin typeface="Times New Roman" charset="0"/>
                <a:ea typeface="ＭＳ Ｐゴシック" charset="0"/>
                <a:cs typeface="ＭＳ Ｐゴシック" charset="0"/>
              </a:rPr>
              <a:t> </a:t>
            </a:r>
            <a:r>
              <a:rPr lang="en-US" altLang="zh-CN" sz="4000" b="1">
                <a:solidFill>
                  <a:schemeClr val="bg1"/>
                </a:solidFill>
                <a:latin typeface="Times New Roman" charset="0"/>
                <a:ea typeface="ＭＳ Ｐゴシック" charset="0"/>
                <a:cs typeface="ＭＳ Ｐゴシック" charset="0"/>
              </a:rPr>
              <a:t>1–5 </a:t>
            </a:r>
            <a:r>
              <a:rPr lang="zh-CN" altLang="en-US" sz="4000" b="1">
                <a:solidFill>
                  <a:schemeClr val="bg1"/>
                </a:solidFill>
                <a:latin typeface="微軟正黑體" charset="0"/>
                <a:ea typeface="微軟正黑體" charset="0"/>
                <a:cs typeface="微軟正黑體" charset="0"/>
              </a:rPr>
              <a:t>中的献祭礼仪</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iterate type="lt">
                                    <p:tmPct val="100000"/>
                                  </p:iterate>
                                  <p:childTnLst>
                                    <p:set>
                                      <p:cBhvr>
                                        <p:cTn id="6" dur="1" fill="hold">
                                          <p:stCondLst>
                                            <p:cond delay="0"/>
                                          </p:stCondLst>
                                        </p:cTn>
                                        <p:tgtEl>
                                          <p:spTgt spid="778243"/>
                                        </p:tgtEl>
                                        <p:attrNameLst>
                                          <p:attrName>style.visibility</p:attrName>
                                        </p:attrNameLst>
                                      </p:cBhvr>
                                      <p:to>
                                        <p:strVal val="visible"/>
                                      </p:to>
                                    </p:set>
                                    <p:animEffect transition="in" filter="dissolve">
                                      <p:cBhvr>
                                        <p:cTn id="7" dur="75"/>
                                        <p:tgtEl>
                                          <p:spTgt spid="7782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8243" grpId="0" autoUpdateAnimBg="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514" name="Picture 2" descr="diag1"/>
          <p:cNvPicPr>
            <a:picLocks noChangeAspect="1" noChangeArrowheads="1"/>
          </p:cNvPicPr>
          <p:nvPr/>
        </p:nvPicPr>
        <p:blipFill>
          <a:blip r:embed="rId3">
            <a:lum bright="-48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80291" name="Text Box 3"/>
          <p:cNvSpPr txBox="1">
            <a:spLocks noChangeArrowheads="1"/>
          </p:cNvSpPr>
          <p:nvPr/>
        </p:nvSpPr>
        <p:spPr bwMode="auto">
          <a:xfrm>
            <a:off x="533400" y="1882775"/>
            <a:ext cx="7924800" cy="39703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61963" indent="-461963">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3600" b="1">
                <a:solidFill>
                  <a:schemeClr val="bg1"/>
                </a:solidFill>
                <a:latin typeface="Times New Roman" charset="0"/>
                <a:ea typeface="SimSun" charset="0"/>
                <a:cs typeface="SimSun" charset="0"/>
              </a:rPr>
              <a:t>4. </a:t>
            </a:r>
            <a:r>
              <a:rPr lang="zh-CN" altLang="en-US" sz="3600" b="1">
                <a:solidFill>
                  <a:schemeClr val="bg1"/>
                </a:solidFill>
                <a:latin typeface="微軟正黑體" charset="0"/>
                <a:ea typeface="微軟正黑體" charset="0"/>
                <a:cs typeface="微軟正黑體" charset="0"/>
              </a:rPr>
              <a:t>祭司将血接在盆里，并抹在燔祭坛的东北和西南角，让祭坛的四边都溅上血。剩下的血则全倒在燔祭坛脚。</a:t>
            </a:r>
            <a:endParaRPr lang="en-US" sz="3600" b="1">
              <a:solidFill>
                <a:schemeClr val="bg1"/>
              </a:solidFill>
              <a:latin typeface="微軟正黑體" charset="0"/>
              <a:ea typeface="微軟正黑體" charset="0"/>
              <a:cs typeface="微軟正黑體" charset="0"/>
            </a:endParaRPr>
          </a:p>
          <a:p>
            <a:pPr algn="l" eaLnBrk="1" hangingPunct="1">
              <a:spcBef>
                <a:spcPct val="50000"/>
              </a:spcBef>
            </a:pPr>
            <a:endParaRPr lang="zh-CN" altLang="en-US" sz="3600" b="1">
              <a:solidFill>
                <a:schemeClr val="bg1"/>
              </a:solidFill>
              <a:latin typeface="Times New Roman" charset="0"/>
              <a:ea typeface="SimSun" charset="0"/>
              <a:cs typeface="SimSun" charset="0"/>
            </a:endParaRPr>
          </a:p>
          <a:p>
            <a:pPr algn="ctr" eaLnBrk="1" hangingPunct="1">
              <a:spcBef>
                <a:spcPct val="50000"/>
              </a:spcBef>
            </a:pPr>
            <a:endParaRPr lang="zh-CN" altLang="en-US" sz="3600" b="1">
              <a:solidFill>
                <a:schemeClr val="bg1"/>
              </a:solidFill>
              <a:latin typeface="Times New Roman" charset="0"/>
              <a:ea typeface="SimSun" charset="0"/>
              <a:cs typeface="SimSun" charset="0"/>
            </a:endParaRPr>
          </a:p>
        </p:txBody>
      </p:sp>
      <p:sp>
        <p:nvSpPr>
          <p:cNvPr id="780292" name="Text Box 4"/>
          <p:cNvSpPr txBox="1">
            <a:spLocks noChangeArrowheads="1"/>
          </p:cNvSpPr>
          <p:nvPr/>
        </p:nvSpPr>
        <p:spPr bwMode="auto">
          <a:xfrm>
            <a:off x="3276600" y="6248400"/>
            <a:ext cx="5867400" cy="45720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pPr>
            <a:r>
              <a:rPr lang="en-US" altLang="zh-CN" sz="2400" b="1">
                <a:solidFill>
                  <a:schemeClr val="bg1"/>
                </a:solidFill>
                <a:latin typeface="Times New Roman" charset="0"/>
                <a:ea typeface="SimSun" charset="0"/>
                <a:cs typeface="SimSun" charset="0"/>
              </a:rPr>
              <a:t>R. T. Beckwith,</a:t>
            </a:r>
            <a:r>
              <a:rPr lang="en-US" altLang="zh-CN" sz="2400" b="1" i="1">
                <a:solidFill>
                  <a:schemeClr val="bg1"/>
                </a:solidFill>
                <a:latin typeface="微軟正黑體" charset="0"/>
                <a:ea typeface="微軟正黑體" charset="0"/>
                <a:cs typeface="微軟正黑體" charset="0"/>
              </a:rPr>
              <a:t>《</a:t>
            </a:r>
            <a:r>
              <a:rPr lang="zh-CN" altLang="en-US" sz="2400" b="1" i="1">
                <a:solidFill>
                  <a:schemeClr val="bg1"/>
                </a:solidFill>
                <a:latin typeface="微軟正黑體" charset="0"/>
                <a:ea typeface="微軟正黑體" charset="0"/>
                <a:cs typeface="微軟正黑體" charset="0"/>
              </a:rPr>
              <a:t>圣经新辞典</a:t>
            </a:r>
            <a:r>
              <a:rPr lang="en-US" altLang="zh-CN" sz="2400" b="1" i="1">
                <a:solidFill>
                  <a:schemeClr val="bg1"/>
                </a:solidFill>
                <a:latin typeface="微軟正黑體" charset="0"/>
                <a:ea typeface="微軟正黑體" charset="0"/>
                <a:cs typeface="微軟正黑體" charset="0"/>
              </a:rPr>
              <a:t>》</a:t>
            </a:r>
            <a:r>
              <a:rPr lang="en-US" altLang="zh-CN" sz="2400" b="1">
                <a:solidFill>
                  <a:schemeClr val="bg1"/>
                </a:solidFill>
                <a:latin typeface="Times New Roman" charset="0"/>
                <a:ea typeface="SimSun" charset="0"/>
                <a:cs typeface="SimSun" charset="0"/>
              </a:rPr>
              <a:t>, 1962</a:t>
            </a:r>
          </a:p>
        </p:txBody>
      </p:sp>
      <p:sp>
        <p:nvSpPr>
          <p:cNvPr id="780293" name="Text Box 5"/>
          <p:cNvSpPr txBox="1">
            <a:spLocks noChangeArrowheads="1"/>
          </p:cNvSpPr>
          <p:nvPr/>
        </p:nvSpPr>
        <p:spPr bwMode="auto">
          <a:xfrm>
            <a:off x="8299450" y="76200"/>
            <a:ext cx="692150" cy="457200"/>
          </a:xfrm>
          <a:prstGeom prst="rect">
            <a:avLst/>
          </a:prstGeom>
          <a:noFill/>
          <a:ln w="12700" cap="sq">
            <a:noFill/>
            <a:miter lim="800000"/>
            <a:headEnd type="none" w="sm" len="sm"/>
            <a:tailEnd type="none" w="sm" len="sm"/>
          </a:ln>
          <a:effectLst>
            <a:outerShdw dist="35921" dir="2700000" algn="ctr" rotWithShape="0">
              <a:schemeClr val="tx1">
                <a:alpha val="74997"/>
              </a:schemeClr>
            </a:outerShdw>
          </a:effectLst>
        </p:spPr>
        <p:txBody>
          <a:bodyPr wrap="none">
            <a:spAutoFit/>
          </a:bodyPr>
          <a:lstStyle/>
          <a:p>
            <a:pPr algn="l">
              <a:defRPr/>
            </a:pPr>
            <a:r>
              <a:rPr lang="en-US" sz="2400" b="1">
                <a:solidFill>
                  <a:srgbClr val="FFFFFF"/>
                </a:solidFill>
                <a:latin typeface="Arial" pitchFamily="-111" charset="0"/>
                <a:ea typeface="Times New Roman" pitchFamily="-111" charset="0"/>
                <a:cs typeface="Times New Roman" pitchFamily="-111" charset="0"/>
              </a:rPr>
              <a:t>128</a:t>
            </a:r>
          </a:p>
        </p:txBody>
      </p:sp>
      <p:sp>
        <p:nvSpPr>
          <p:cNvPr id="780294" name="Rectangle 6"/>
          <p:cNvSpPr>
            <a:spLocks noGrp="1" noChangeArrowheads="1"/>
          </p:cNvSpPr>
          <p:nvPr>
            <p:ph type="title" idx="4294967295"/>
          </p:nvPr>
        </p:nvSpPr>
        <p:spPr>
          <a:xfrm>
            <a:off x="685800" y="304800"/>
            <a:ext cx="7772400" cy="762000"/>
          </a:xfrm>
          <a:effectLst>
            <a:outerShdw blurRad="63500" dist="35921" dir="2700000" algn="ctr" rotWithShape="0">
              <a:schemeClr val="tx1">
                <a:alpha val="74997"/>
              </a:schemeClr>
            </a:outerShdw>
          </a:effectLst>
        </p:spPr>
        <p:txBody>
          <a:bodyPr/>
          <a:lstStyle/>
          <a:p>
            <a:pPr eaLnBrk="1" hangingPunct="1"/>
            <a:r>
              <a:rPr lang="zh-CN" altLang="en-US" sz="4000" b="1">
                <a:solidFill>
                  <a:schemeClr val="bg1"/>
                </a:solidFill>
                <a:latin typeface="微軟正黑體" charset="0"/>
                <a:ea typeface="微軟正黑體" charset="0"/>
                <a:cs typeface="微軟正黑體" charset="0"/>
              </a:rPr>
              <a:t>利未记第</a:t>
            </a:r>
            <a:r>
              <a:rPr lang="zh-CN" altLang="en-US" sz="4000" b="1">
                <a:solidFill>
                  <a:schemeClr val="bg1"/>
                </a:solidFill>
                <a:latin typeface="Times New Roman" charset="0"/>
                <a:ea typeface="ＭＳ Ｐゴシック" charset="0"/>
                <a:cs typeface="ＭＳ Ｐゴシック" charset="0"/>
              </a:rPr>
              <a:t> </a:t>
            </a:r>
            <a:r>
              <a:rPr lang="en-US" altLang="zh-CN" sz="4000" b="1">
                <a:solidFill>
                  <a:schemeClr val="bg1"/>
                </a:solidFill>
                <a:latin typeface="Times New Roman" charset="0"/>
                <a:ea typeface="ＭＳ Ｐゴシック" charset="0"/>
                <a:cs typeface="ＭＳ Ｐゴシック" charset="0"/>
              </a:rPr>
              <a:t>1–5 </a:t>
            </a:r>
            <a:r>
              <a:rPr lang="zh-CN" altLang="en-US" sz="4000" b="1">
                <a:solidFill>
                  <a:schemeClr val="bg1"/>
                </a:solidFill>
                <a:latin typeface="微軟正黑體" charset="0"/>
                <a:ea typeface="微軟正黑體" charset="0"/>
                <a:cs typeface="微軟正黑體" charset="0"/>
              </a:rPr>
              <a:t>中的献祭礼仪</a:t>
            </a:r>
            <a:endParaRPr lang="zh-CN" altLang="en-US">
              <a:latin typeface="Times New Roman" charset="0"/>
              <a:ea typeface="ＭＳ Ｐゴシック" charset="0"/>
              <a:cs typeface="ＭＳ Ｐゴシック" charset="0"/>
            </a:endParaRPr>
          </a:p>
        </p:txBody>
      </p:sp>
    </p:spTree>
  </p:cSld>
  <p:clrMapOvr>
    <a:masterClrMapping/>
  </p:clrMapOvr>
  <p:transition spd="med">
    <p:randomBar dir="vert"/>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38" name="Picture 2" descr="diag1"/>
          <p:cNvPicPr>
            <a:picLocks noChangeAspect="1" noChangeArrowheads="1"/>
          </p:cNvPicPr>
          <p:nvPr/>
        </p:nvPicPr>
        <p:blipFill>
          <a:blip r:embed="rId3">
            <a:lum bright="-48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82339" name="Text Box 3"/>
          <p:cNvSpPr txBox="1">
            <a:spLocks noChangeArrowheads="1"/>
          </p:cNvSpPr>
          <p:nvPr/>
        </p:nvSpPr>
        <p:spPr bwMode="auto">
          <a:xfrm>
            <a:off x="533400" y="1882775"/>
            <a:ext cx="7924800" cy="261620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61963" indent="-461963">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3600" b="1">
                <a:solidFill>
                  <a:schemeClr val="bg1"/>
                </a:solidFill>
                <a:latin typeface="Times New Roman" charset="0"/>
                <a:ea typeface="SimSun" charset="0"/>
                <a:cs typeface="SimSun" charset="0"/>
              </a:rPr>
              <a:t>5. </a:t>
            </a:r>
            <a:r>
              <a:rPr lang="zh-CN" altLang="en-US" sz="3600" b="1">
                <a:solidFill>
                  <a:schemeClr val="bg1"/>
                </a:solidFill>
                <a:latin typeface="微軟正黑體" charset="0"/>
                <a:ea typeface="微軟正黑體" charset="0"/>
                <a:cs typeface="微軟正黑體" charset="0"/>
              </a:rPr>
              <a:t>一部分献祭用来烧在坛上。</a:t>
            </a:r>
            <a:endParaRPr lang="en-US" sz="3600" b="1">
              <a:solidFill>
                <a:schemeClr val="bg1"/>
              </a:solidFill>
              <a:latin typeface="微軟正黑體" charset="0"/>
              <a:ea typeface="微軟正黑體" charset="0"/>
              <a:cs typeface="微軟正黑體" charset="0"/>
            </a:endParaRPr>
          </a:p>
          <a:p>
            <a:pPr algn="l"/>
            <a:endParaRPr lang="zh-CN" altLang="en-US" sz="2000" b="1">
              <a:solidFill>
                <a:schemeClr val="bg1"/>
              </a:solidFill>
              <a:latin typeface="Times New Roman" charset="0"/>
              <a:ea typeface="SimSun" charset="0"/>
              <a:cs typeface="SimSun" charset="0"/>
            </a:endParaRPr>
          </a:p>
          <a:p>
            <a:pPr algn="l"/>
            <a:r>
              <a:rPr lang="en-US" altLang="zh-CN" sz="3600" b="1">
                <a:solidFill>
                  <a:schemeClr val="bg1"/>
                </a:solidFill>
                <a:latin typeface="Times New Roman" charset="0"/>
                <a:ea typeface="SimSun" charset="0"/>
                <a:cs typeface="SimSun" charset="0"/>
              </a:rPr>
              <a:t>6. </a:t>
            </a:r>
            <a:r>
              <a:rPr lang="zh-CN" altLang="en-US" sz="3600" b="1">
                <a:solidFill>
                  <a:schemeClr val="bg1"/>
                </a:solidFill>
                <a:latin typeface="微軟正黑體" charset="0"/>
                <a:ea typeface="微軟正黑體" charset="0"/>
                <a:cs typeface="微軟正黑體" charset="0"/>
              </a:rPr>
              <a:t>所有剩余的献祭则在献祭餐中由祭司或敬拜者（平安祭中）、或是祭司及其家人、或是祭司自己吃掉。</a:t>
            </a:r>
            <a:endParaRPr lang="en-US" sz="3600" b="1">
              <a:solidFill>
                <a:schemeClr val="bg1"/>
              </a:solidFill>
              <a:latin typeface="微軟正黑體" charset="0"/>
              <a:ea typeface="微軟正黑體" charset="0"/>
              <a:cs typeface="微軟正黑體" charset="0"/>
            </a:endParaRPr>
          </a:p>
        </p:txBody>
      </p:sp>
      <p:sp>
        <p:nvSpPr>
          <p:cNvPr id="782340" name="Text Box 4"/>
          <p:cNvSpPr txBox="1">
            <a:spLocks noChangeArrowheads="1"/>
          </p:cNvSpPr>
          <p:nvPr/>
        </p:nvSpPr>
        <p:spPr bwMode="auto">
          <a:xfrm>
            <a:off x="3276600" y="6248400"/>
            <a:ext cx="5867400" cy="45720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pPr>
            <a:r>
              <a:rPr lang="en-US" altLang="zh-CN" sz="2400" b="1">
                <a:solidFill>
                  <a:schemeClr val="bg1"/>
                </a:solidFill>
                <a:latin typeface="Times New Roman" charset="0"/>
                <a:ea typeface="SimSun" charset="0"/>
                <a:cs typeface="SimSun" charset="0"/>
              </a:rPr>
              <a:t>R. T. Beckwith,</a:t>
            </a:r>
            <a:r>
              <a:rPr lang="en-US" altLang="zh-CN" sz="2400" b="1" i="1">
                <a:solidFill>
                  <a:schemeClr val="bg1"/>
                </a:solidFill>
                <a:latin typeface="微軟正黑體" charset="0"/>
                <a:ea typeface="微軟正黑體" charset="0"/>
                <a:cs typeface="微軟正黑體" charset="0"/>
              </a:rPr>
              <a:t>《</a:t>
            </a:r>
            <a:r>
              <a:rPr lang="zh-CN" altLang="en-US" sz="2400" b="1" i="1">
                <a:solidFill>
                  <a:schemeClr val="bg1"/>
                </a:solidFill>
                <a:latin typeface="微軟正黑體" charset="0"/>
                <a:ea typeface="微軟正黑體" charset="0"/>
                <a:cs typeface="微軟正黑體" charset="0"/>
              </a:rPr>
              <a:t>圣经新辞典</a:t>
            </a:r>
            <a:r>
              <a:rPr lang="en-US" altLang="zh-CN" sz="2400" b="1" i="1">
                <a:solidFill>
                  <a:schemeClr val="bg1"/>
                </a:solidFill>
                <a:latin typeface="微軟正黑體" charset="0"/>
                <a:ea typeface="微軟正黑體" charset="0"/>
                <a:cs typeface="微軟正黑體" charset="0"/>
              </a:rPr>
              <a:t>》</a:t>
            </a:r>
            <a:r>
              <a:rPr lang="en-US" altLang="zh-CN" sz="2400" b="1">
                <a:solidFill>
                  <a:schemeClr val="bg1"/>
                </a:solidFill>
                <a:latin typeface="Times New Roman" charset="0"/>
                <a:ea typeface="SimSun" charset="0"/>
                <a:cs typeface="SimSun" charset="0"/>
              </a:rPr>
              <a:t>, 1962</a:t>
            </a:r>
          </a:p>
        </p:txBody>
      </p:sp>
      <p:sp>
        <p:nvSpPr>
          <p:cNvPr id="782341" name="Text Box 5"/>
          <p:cNvSpPr txBox="1">
            <a:spLocks noChangeArrowheads="1"/>
          </p:cNvSpPr>
          <p:nvPr/>
        </p:nvSpPr>
        <p:spPr bwMode="auto">
          <a:xfrm>
            <a:off x="8299450" y="76200"/>
            <a:ext cx="692150" cy="457200"/>
          </a:xfrm>
          <a:prstGeom prst="rect">
            <a:avLst/>
          </a:prstGeom>
          <a:noFill/>
          <a:ln w="12700" cap="sq">
            <a:noFill/>
            <a:miter lim="800000"/>
            <a:headEnd type="none" w="sm" len="sm"/>
            <a:tailEnd type="none" w="sm" len="sm"/>
          </a:ln>
          <a:effectLst>
            <a:outerShdw dist="35921" dir="2700000" algn="ctr" rotWithShape="0">
              <a:schemeClr val="tx1">
                <a:alpha val="74997"/>
              </a:schemeClr>
            </a:outerShdw>
          </a:effectLst>
        </p:spPr>
        <p:txBody>
          <a:bodyPr wrap="none">
            <a:spAutoFit/>
          </a:bodyPr>
          <a:lstStyle/>
          <a:p>
            <a:pPr algn="l">
              <a:defRPr/>
            </a:pPr>
            <a:r>
              <a:rPr lang="en-US" sz="2400" b="1">
                <a:solidFill>
                  <a:srgbClr val="FFFFFF"/>
                </a:solidFill>
                <a:latin typeface="Arial" pitchFamily="-111" charset="0"/>
                <a:ea typeface="Times New Roman" pitchFamily="-111" charset="0"/>
                <a:cs typeface="Times New Roman" pitchFamily="-111" charset="0"/>
              </a:rPr>
              <a:t>128</a:t>
            </a:r>
          </a:p>
        </p:txBody>
      </p:sp>
      <p:sp>
        <p:nvSpPr>
          <p:cNvPr id="782342" name="Rectangle 6"/>
          <p:cNvSpPr>
            <a:spLocks noGrp="1" noChangeArrowheads="1"/>
          </p:cNvSpPr>
          <p:nvPr>
            <p:ph type="title" idx="4294967295"/>
          </p:nvPr>
        </p:nvSpPr>
        <p:spPr>
          <a:xfrm>
            <a:off x="685800" y="304800"/>
            <a:ext cx="7772400" cy="685800"/>
          </a:xfrm>
          <a:effectLst>
            <a:outerShdw blurRad="63500" dist="35921" dir="2700000" algn="ctr" rotWithShape="0">
              <a:schemeClr val="tx1">
                <a:alpha val="74997"/>
              </a:schemeClr>
            </a:outerShdw>
          </a:effectLst>
        </p:spPr>
        <p:txBody>
          <a:bodyPr/>
          <a:lstStyle/>
          <a:p>
            <a:pPr eaLnBrk="1" hangingPunct="1"/>
            <a:r>
              <a:rPr lang="zh-CN" altLang="en-US" sz="4000" b="1">
                <a:solidFill>
                  <a:schemeClr val="bg1"/>
                </a:solidFill>
                <a:latin typeface="微軟正黑體" charset="0"/>
                <a:ea typeface="微軟正黑體" charset="0"/>
                <a:cs typeface="微軟正黑體" charset="0"/>
              </a:rPr>
              <a:t>利未记第</a:t>
            </a:r>
            <a:r>
              <a:rPr lang="zh-CN" altLang="en-US" sz="4000" b="1">
                <a:solidFill>
                  <a:schemeClr val="bg1"/>
                </a:solidFill>
                <a:latin typeface="Times New Roman" charset="0"/>
                <a:ea typeface="ＭＳ Ｐゴシック" charset="0"/>
                <a:cs typeface="ＭＳ Ｐゴシック" charset="0"/>
              </a:rPr>
              <a:t> </a:t>
            </a:r>
            <a:r>
              <a:rPr lang="en-US" altLang="zh-CN" sz="4000" b="1">
                <a:solidFill>
                  <a:schemeClr val="bg1"/>
                </a:solidFill>
                <a:latin typeface="Times New Roman" charset="0"/>
                <a:ea typeface="ＭＳ Ｐゴシック" charset="0"/>
                <a:cs typeface="ＭＳ Ｐゴシック" charset="0"/>
              </a:rPr>
              <a:t>1–5 </a:t>
            </a:r>
            <a:r>
              <a:rPr lang="zh-CN" altLang="en-US" sz="4000" b="1">
                <a:solidFill>
                  <a:schemeClr val="bg1"/>
                </a:solidFill>
                <a:latin typeface="微軟正黑體" charset="0"/>
                <a:ea typeface="微軟正黑體" charset="0"/>
                <a:cs typeface="微軟正黑體" charset="0"/>
              </a:rPr>
              <a:t>中的献祭礼仪</a:t>
            </a:r>
            <a:endParaRPr lang="zh-CN" altLang="en-US">
              <a:latin typeface="Times New Roman" charset="0"/>
              <a:ea typeface="ＭＳ Ｐゴシック" charset="0"/>
              <a:cs typeface="ＭＳ Ｐゴシック"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782339">
                                            <p:txEl>
                                              <p:pRg st="0" end="0"/>
                                            </p:txEl>
                                          </p:spTgt>
                                        </p:tgtEl>
                                        <p:attrNameLst>
                                          <p:attrName>style.visibility</p:attrName>
                                        </p:attrNameLst>
                                      </p:cBhvr>
                                      <p:to>
                                        <p:strVal val="visible"/>
                                      </p:to>
                                    </p:set>
                                    <p:animEffect transition="in" filter="dissolve">
                                      <p:cBhvr>
                                        <p:cTn id="7" dur="500"/>
                                        <p:tgtEl>
                                          <p:spTgt spid="782339">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82339">
                                            <p:txEl>
                                              <p:pRg st="2" end="2"/>
                                            </p:txEl>
                                          </p:spTgt>
                                        </p:tgtEl>
                                        <p:attrNameLst>
                                          <p:attrName>style.visibility</p:attrName>
                                        </p:attrNameLst>
                                      </p:cBhvr>
                                      <p:to>
                                        <p:strVal val="visible"/>
                                      </p:to>
                                    </p:set>
                                    <p:animEffect transition="in" filter="dissolve">
                                      <p:cBhvr>
                                        <p:cTn id="12" dur="500"/>
                                        <p:tgtEl>
                                          <p:spTgt spid="782339">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2339" grpId="0" build="p" autoUpdateAnimBg="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5"/>
            <a:ext cx="9144000" cy="985266"/>
          </a:xfrm>
          <a:effectLst>
            <a:outerShdw blurRad="63500" dist="35921" dir="2700000" algn="ctr" rotWithShape="0">
              <a:schemeClr val="tx2">
                <a:alpha val="74998"/>
              </a:schemeClr>
            </a:outerShdw>
          </a:effectLst>
        </p:spPr>
        <p:txBody>
          <a:bodyPr anchor="ctr"/>
          <a:lstStyle/>
          <a:p>
            <a:pPr defTabSz="914400">
              <a:defRPr/>
            </a:pPr>
            <a:r>
              <a:rPr lang="zh-CN" altLang="en-US" sz="4800" b="1" dirty="0">
                <a:effectLst>
                  <a:glow rad="127000">
                    <a:schemeClr val="tx1"/>
                  </a:glow>
                </a:effectLst>
                <a:latin typeface="Arial" charset="0"/>
                <a:ea typeface="ＭＳ Ｐゴシック" charset="0"/>
                <a:cs typeface="ＭＳ Ｐゴシック" charset="0"/>
              </a:rPr>
              <a:t>素祭</a:t>
            </a:r>
            <a:r>
              <a:rPr lang="en-US" sz="4800" b="1" dirty="0">
                <a:effectLst>
                  <a:glow rad="127000">
                    <a:schemeClr val="tx1"/>
                  </a:glow>
                </a:effectLst>
                <a:latin typeface="Arial" charset="0"/>
                <a:ea typeface="ＭＳ Ｐゴシック" charset="0"/>
                <a:cs typeface="ＭＳ Ｐゴシック" charset="0"/>
              </a:rPr>
              <a:t> (</a:t>
            </a:r>
            <a:r>
              <a:rPr lang="zh-CN" altLang="en-US" sz="4800" b="1" dirty="0">
                <a:effectLst>
                  <a:glow rad="127000">
                    <a:schemeClr val="tx1"/>
                  </a:glow>
                </a:effectLst>
                <a:latin typeface="Arial" charset="0"/>
                <a:ea typeface="ＭＳ Ｐゴシック" charset="0"/>
                <a:cs typeface="ＭＳ Ｐゴシック" charset="0"/>
              </a:rPr>
              <a:t>利未记第</a:t>
            </a:r>
            <a:r>
              <a:rPr lang="en-US" sz="4800" b="1" dirty="0">
                <a:effectLst>
                  <a:glow rad="127000">
                    <a:schemeClr val="tx1"/>
                  </a:glow>
                </a:effectLst>
                <a:latin typeface="Arial" charset="0"/>
                <a:ea typeface="ＭＳ Ｐゴシック" charset="0"/>
                <a:cs typeface="ＭＳ Ｐゴシック" charset="0"/>
              </a:rPr>
              <a:t> 2)</a:t>
            </a:r>
          </a:p>
        </p:txBody>
      </p:sp>
      <p:pic>
        <p:nvPicPr>
          <p:cNvPr id="9218" name="Picture 2" descr="Related image">
            <a:extLst>
              <a:ext uri="{FF2B5EF4-FFF2-40B4-BE49-F238E27FC236}">
                <a16:creationId xmlns:a16="http://schemas.microsoft.com/office/drawing/2014/main" id="{343CE8F6-2F3B-554C-BFFF-8FD20DA4D25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035050"/>
            <a:ext cx="9144000" cy="4786313"/>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2">
            <a:extLst>
              <a:ext uri="{FF2B5EF4-FFF2-40B4-BE49-F238E27FC236}">
                <a16:creationId xmlns:a16="http://schemas.microsoft.com/office/drawing/2014/main" id="{6C1D12C5-74DE-9A4A-8604-5D69851C2ACE}"/>
              </a:ext>
            </a:extLst>
          </p:cNvPr>
          <p:cNvSpPr txBox="1">
            <a:spLocks noChangeArrowheads="1"/>
          </p:cNvSpPr>
          <p:nvPr/>
        </p:nvSpPr>
        <p:spPr bwMode="auto">
          <a:xfrm>
            <a:off x="10886" y="5743013"/>
            <a:ext cx="9144000" cy="108659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213203369"/>
      </p:ext>
    </p:extLst>
  </p:cSld>
  <p:clrMapOvr>
    <a:masterClrMapping/>
  </p:clrMapOvr>
  <p:transition/>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855091"/>
          </a:xfrm>
          <a:effectLst>
            <a:outerShdw blurRad="63500" dist="35921" dir="2700000" algn="ctr" rotWithShape="0">
              <a:schemeClr val="tx2">
                <a:alpha val="74998"/>
              </a:schemeClr>
            </a:outerShdw>
          </a:effectLst>
        </p:spPr>
        <p:txBody>
          <a:bodyPr anchor="t"/>
          <a:lstStyle/>
          <a:p>
            <a:pPr defTabSz="914400">
              <a:defRPr/>
            </a:pPr>
            <a:r>
              <a:rPr lang="zh-CN" altLang="en-US" sz="4800" b="1" dirty="0">
                <a:effectLst>
                  <a:glow rad="127000">
                    <a:schemeClr val="tx1"/>
                  </a:glow>
                </a:effectLst>
                <a:latin typeface="Arial" charset="0"/>
                <a:ea typeface="ＭＳ Ｐゴシック" charset="0"/>
                <a:cs typeface="ＭＳ Ｐゴシック" charset="0"/>
              </a:rPr>
              <a:t>素祭</a:t>
            </a:r>
            <a:r>
              <a:rPr lang="en-US" sz="4800" b="1" dirty="0">
                <a:effectLst>
                  <a:glow rad="127000">
                    <a:schemeClr val="tx1"/>
                  </a:glow>
                </a:effectLst>
                <a:latin typeface="Arial" charset="0"/>
                <a:ea typeface="ＭＳ Ｐゴシック" charset="0"/>
                <a:cs typeface="ＭＳ Ｐゴシック" charset="0"/>
              </a:rPr>
              <a:t> (</a:t>
            </a:r>
            <a:r>
              <a:rPr lang="zh-CN" altLang="en-US" sz="4800" b="1" dirty="0">
                <a:effectLst>
                  <a:glow rad="127000">
                    <a:schemeClr val="tx1"/>
                  </a:glow>
                </a:effectLst>
                <a:latin typeface="Arial" charset="0"/>
                <a:ea typeface="ＭＳ Ｐゴシック" charset="0"/>
                <a:cs typeface="ＭＳ Ｐゴシック" charset="0"/>
              </a:rPr>
              <a:t>利未记第</a:t>
            </a:r>
            <a:r>
              <a:rPr lang="en-US" sz="4800" b="1" dirty="0">
                <a:effectLst>
                  <a:glow rad="127000">
                    <a:schemeClr val="tx1"/>
                  </a:glow>
                </a:effectLst>
                <a:latin typeface="Arial" charset="0"/>
                <a:ea typeface="ＭＳ Ｐゴシック" charset="0"/>
                <a:cs typeface="ＭＳ Ｐゴシック" charset="0"/>
              </a:rPr>
              <a:t> 2)</a:t>
            </a:r>
          </a:p>
        </p:txBody>
      </p:sp>
      <p:pic>
        <p:nvPicPr>
          <p:cNvPr id="6146" name="Picture 2">
            <a:extLst>
              <a:ext uri="{FF2B5EF4-FFF2-40B4-BE49-F238E27FC236}">
                <a16:creationId xmlns:a16="http://schemas.microsoft.com/office/drawing/2014/main" id="{0624B895-13D5-024D-AD76-C4B393BD4942}"/>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904875"/>
            <a:ext cx="9144000" cy="5048250"/>
          </a:xfrm>
          <a:prstGeom prst="rect">
            <a:avLst/>
          </a:prstGeom>
          <a:noFill/>
          <a:extLst>
            <a:ext uri="{909E8E84-426E-40DD-AFC4-6F175D3DCCD1}">
              <a14:hiddenFill xmlns:a14="http://schemas.microsoft.com/office/drawing/2010/main">
                <a:solidFill>
                  <a:srgbClr val="FFFFFF"/>
                </a:solidFill>
              </a14:hiddenFill>
            </a:ext>
          </a:extLst>
        </p:spPr>
      </p:pic>
      <p:pic>
        <p:nvPicPr>
          <p:cNvPr id="6148" name="Picture 4" descr="Related image">
            <a:extLst>
              <a:ext uri="{FF2B5EF4-FFF2-40B4-BE49-F238E27FC236}">
                <a16:creationId xmlns:a16="http://schemas.microsoft.com/office/drawing/2014/main" id="{00D63035-7D1F-B648-9C3D-4FD6F053C468}"/>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033934" y="3417887"/>
            <a:ext cx="2857500" cy="32131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44238190"/>
      </p:ext>
    </p:extLst>
  </p:cSld>
  <p:clrMapOvr>
    <a:masterClrMapping/>
  </p:clrMapOvr>
  <p:transition/>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defTabSz="914400">
              <a:defRPr/>
            </a:pPr>
            <a:r>
              <a:rPr lang="zh-CN" altLang="en-US" sz="4800" b="1" dirty="0">
                <a:effectLst>
                  <a:glow rad="127000">
                    <a:schemeClr val="tx1"/>
                  </a:glow>
                </a:effectLst>
                <a:latin typeface="Arial" charset="0"/>
                <a:ea typeface="ＭＳ Ｐゴシック" charset="0"/>
                <a:cs typeface="ＭＳ Ｐゴシック" charset="0"/>
              </a:rPr>
              <a:t>素祭</a:t>
            </a:r>
            <a:r>
              <a:rPr lang="en-US" sz="4800" b="1" dirty="0">
                <a:effectLst>
                  <a:glow rad="127000">
                    <a:schemeClr val="tx1"/>
                  </a:glow>
                </a:effectLst>
                <a:latin typeface="Arial" charset="0"/>
                <a:ea typeface="ＭＳ Ｐゴシック" charset="0"/>
                <a:cs typeface="ＭＳ Ｐゴシック" charset="0"/>
              </a:rPr>
              <a:t> (</a:t>
            </a:r>
            <a:r>
              <a:rPr lang="zh-CN" altLang="en-US" sz="4800" b="1" dirty="0">
                <a:effectLst>
                  <a:glow rad="127000">
                    <a:schemeClr val="tx1"/>
                  </a:glow>
                </a:effectLst>
                <a:latin typeface="Arial" charset="0"/>
                <a:ea typeface="ＭＳ Ｐゴシック" charset="0"/>
                <a:cs typeface="ＭＳ Ｐゴシック" charset="0"/>
              </a:rPr>
              <a:t>利未记第</a:t>
            </a:r>
            <a:r>
              <a:rPr lang="en-US" sz="4800" b="1" dirty="0">
                <a:effectLst>
                  <a:glow rad="127000">
                    <a:schemeClr val="tx1"/>
                  </a:glow>
                </a:effectLst>
                <a:latin typeface="Arial" charset="0"/>
                <a:ea typeface="ＭＳ Ｐゴシック" charset="0"/>
                <a:cs typeface="ＭＳ Ｐゴシック" charset="0"/>
              </a:rPr>
              <a:t> 2)</a:t>
            </a:r>
          </a:p>
        </p:txBody>
      </p:sp>
      <p:pic>
        <p:nvPicPr>
          <p:cNvPr id="8194" name="Picture 2">
            <a:hlinkClick r:id="rId3"/>
            <a:extLst>
              <a:ext uri="{FF2B5EF4-FFF2-40B4-BE49-F238E27FC236}">
                <a16:creationId xmlns:a16="http://schemas.microsoft.com/office/drawing/2014/main" id="{4AB0E638-4832-4243-B1CA-A46C6AF6378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849086" y="959852"/>
            <a:ext cx="7130143" cy="474262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58297846"/>
      </p:ext>
    </p:extLst>
  </p:cSld>
  <p:clrMapOvr>
    <a:masterClrMapping/>
  </p:clrMapOvr>
  <p:transition/>
</p:sld>
</file>

<file path=ppt/slides/slide108.xml><?xml version="1.0" encoding="utf-8"?>
<p:sld xmlns:a="http://schemas.openxmlformats.org/drawingml/2006/main" xmlns:r="http://schemas.openxmlformats.org/officeDocument/2006/relationships" xmlns:p="http://schemas.openxmlformats.org/presentationml/2006/main" showMasterSp="0">
  <p:cSld>
    <p:bg>
      <p:bgPr>
        <a:pattFill prst="lgConfetti">
          <a:fgClr>
            <a:srgbClr val="FF5050"/>
          </a:fgClr>
          <a:bgClr>
            <a:srgbClr val="FF0000"/>
          </a:bgClr>
        </a:pattFill>
        <a:effectLst/>
      </p:bgPr>
    </p:bg>
    <p:spTree>
      <p:nvGrpSpPr>
        <p:cNvPr id="1" name=""/>
        <p:cNvGrpSpPr/>
        <p:nvPr/>
      </p:nvGrpSpPr>
      <p:grpSpPr>
        <a:xfrm>
          <a:off x="0" y="0"/>
          <a:ext cx="0" cy="0"/>
          <a:chOff x="0" y="0"/>
          <a:chExt cx="0" cy="0"/>
        </a:xfrm>
      </p:grpSpPr>
      <p:sp>
        <p:nvSpPr>
          <p:cNvPr id="66562" name="Rectangle 44"/>
          <p:cNvSpPr>
            <a:spLocks noChangeArrowheads="1"/>
          </p:cNvSpPr>
          <p:nvPr/>
        </p:nvSpPr>
        <p:spPr bwMode="auto">
          <a:xfrm>
            <a:off x="0" y="0"/>
            <a:ext cx="9144000" cy="6858000"/>
          </a:xfrm>
          <a:prstGeom prst="rect">
            <a:avLst/>
          </a:prstGeom>
          <a:solidFill>
            <a:srgbClr val="00009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a:tabLst>
                <a:tab pos="3886200" algn="l"/>
                <a:tab pos="4800600" algn="l"/>
                <a:tab pos="5600700" algn="l"/>
              </a:tabLst>
            </a:pPr>
            <a:endParaRPr lang="zh-CN" altLang="en-US">
              <a:ea typeface="SimSun" charset="0"/>
              <a:cs typeface="SimSun" charset="0"/>
            </a:endParaRPr>
          </a:p>
        </p:txBody>
      </p:sp>
      <p:sp>
        <p:nvSpPr>
          <p:cNvPr id="66563" name="Rectangle 44"/>
          <p:cNvSpPr>
            <a:spLocks noChangeArrowheads="1"/>
          </p:cNvSpPr>
          <p:nvPr/>
        </p:nvSpPr>
        <p:spPr bwMode="auto">
          <a:xfrm>
            <a:off x="0" y="0"/>
            <a:ext cx="9144000" cy="17526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endParaRPr lang="zh-CN" altLang="en-US">
              <a:ea typeface="SimSun" charset="0"/>
              <a:cs typeface="SimSun" charset="0"/>
            </a:endParaRPr>
          </a:p>
        </p:txBody>
      </p:sp>
      <p:sp>
        <p:nvSpPr>
          <p:cNvPr id="66564" name="Rectangle 43"/>
          <p:cNvSpPr>
            <a:spLocks noChangeArrowheads="1"/>
          </p:cNvSpPr>
          <p:nvPr/>
        </p:nvSpPr>
        <p:spPr bwMode="auto">
          <a:xfrm>
            <a:off x="0" y="4191000"/>
            <a:ext cx="9144000" cy="2667000"/>
          </a:xfrm>
          <a:prstGeom prst="rect">
            <a:avLst/>
          </a:prstGeom>
          <a:gradFill rotWithShape="0">
            <a:gsLst>
              <a:gs pos="0">
                <a:srgbClr val="2F1800"/>
              </a:gs>
              <a:gs pos="50000">
                <a:srgbClr val="663300"/>
              </a:gs>
              <a:gs pos="100000">
                <a:srgbClr val="2F1800"/>
              </a:gs>
            </a:gsLst>
            <a:lin ang="5400000" scaled="1"/>
          </a:gra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endParaRPr lang="zh-CN" altLang="en-US">
              <a:ea typeface="SimSun" charset="0"/>
              <a:cs typeface="SimSun" charset="0"/>
            </a:endParaRPr>
          </a:p>
        </p:txBody>
      </p:sp>
      <p:sp>
        <p:nvSpPr>
          <p:cNvPr id="66565" name="Text Box 2"/>
          <p:cNvSpPr txBox="1">
            <a:spLocks noChangeArrowheads="1"/>
          </p:cNvSpPr>
          <p:nvPr/>
        </p:nvSpPr>
        <p:spPr bwMode="auto">
          <a:xfrm>
            <a:off x="8153400" y="177800"/>
            <a:ext cx="777875" cy="51911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800" b="1">
                <a:solidFill>
                  <a:schemeClr val="tx1"/>
                </a:solidFill>
                <a:latin typeface="Arial" charset="0"/>
                <a:ea typeface="SimSun" charset="0"/>
                <a:cs typeface="SimSun" charset="0"/>
              </a:rPr>
              <a:t>128</a:t>
            </a:r>
          </a:p>
        </p:txBody>
      </p:sp>
      <p:sp>
        <p:nvSpPr>
          <p:cNvPr id="66566" name="Text Box 3"/>
          <p:cNvSpPr>
            <a:spLocks noGrp="1" noChangeArrowheads="1"/>
          </p:cNvSpPr>
          <p:nvPr>
            <p:ph type="title"/>
          </p:nvPr>
        </p:nvSpPr>
        <p:spPr>
          <a:xfrm>
            <a:off x="304800" y="152400"/>
            <a:ext cx="7772400" cy="762000"/>
          </a:xfrm>
          <a:solidFill>
            <a:srgbClr val="000000"/>
          </a:solidFill>
        </p:spPr>
        <p:txBody>
          <a:bodyPr/>
          <a:lstStyle/>
          <a:p>
            <a:r>
              <a:rPr kumimoji="0" lang="zh-CN" altLang="en-US" sz="3600">
                <a:solidFill>
                  <a:schemeClr val="tx1"/>
                </a:solidFill>
                <a:latin typeface="DFKai-SB" charset="0"/>
                <a:ea typeface="DFKai-SB" charset="0"/>
                <a:cs typeface="DFKai-SB" charset="0"/>
              </a:rPr>
              <a:t>旧约里的献祭</a:t>
            </a:r>
            <a:endParaRPr kumimoji="0" lang="zh-CN" altLang="en-US" sz="2000">
              <a:solidFill>
                <a:schemeClr val="tx1"/>
              </a:solidFill>
              <a:latin typeface="Impact" charset="0"/>
              <a:ea typeface="SimSun" charset="0"/>
              <a:cs typeface="SimSun" charset="0"/>
            </a:endParaRPr>
          </a:p>
        </p:txBody>
      </p:sp>
      <p:grpSp>
        <p:nvGrpSpPr>
          <p:cNvPr id="66567" name="Group 4"/>
          <p:cNvGrpSpPr>
            <a:grpSpLocks/>
          </p:cNvGrpSpPr>
          <p:nvPr/>
        </p:nvGrpSpPr>
        <p:grpSpPr bwMode="auto">
          <a:xfrm>
            <a:off x="0" y="993775"/>
            <a:ext cx="9124950" cy="5864225"/>
            <a:chOff x="6" y="626"/>
            <a:chExt cx="5748" cy="1638"/>
          </a:xfrm>
        </p:grpSpPr>
        <p:grpSp>
          <p:nvGrpSpPr>
            <p:cNvPr id="66569" name="Group 5"/>
            <p:cNvGrpSpPr>
              <a:grpSpLocks/>
            </p:cNvGrpSpPr>
            <p:nvPr/>
          </p:nvGrpSpPr>
          <p:grpSpPr bwMode="auto">
            <a:xfrm>
              <a:off x="6" y="626"/>
              <a:ext cx="1437" cy="209"/>
              <a:chOff x="0" y="0"/>
              <a:chExt cx="938" cy="403"/>
            </a:xfrm>
          </p:grpSpPr>
          <p:sp>
            <p:nvSpPr>
              <p:cNvPr id="14342" name="Rectangle 6"/>
              <p:cNvSpPr>
                <a:spLocks noChangeArrowheads="1"/>
              </p:cNvSpPr>
              <p:nvPr/>
            </p:nvSpPr>
            <p:spPr bwMode="auto">
              <a:xfrm>
                <a:off x="43" y="0"/>
                <a:ext cx="852" cy="403"/>
              </a:xfrm>
              <a:prstGeom prst="rect">
                <a:avLst/>
              </a:prstGeom>
              <a:solidFill>
                <a:srgbClr val="006600"/>
              </a:solidFill>
              <a:ln w="12700" cap="sq">
                <a:noFill/>
                <a:miter lim="800000"/>
                <a:headEnd type="none" w="sm" len="sm"/>
                <a:tailEnd type="none" w="sm" len="sm"/>
              </a:ln>
              <a:effectLst/>
            </p:spPr>
            <p:txBody>
              <a:bodyPr lIns="0" tIns="0" rIns="0" anchor="ctr" anchorCtr="1"/>
              <a:lstStyle/>
              <a:p>
                <a:pPr algn="ctr" eaLnBrk="1" hangingPunct="1"/>
                <a:r>
                  <a:rPr lang="zh-CN" altLang="en-US" sz="2800" b="1">
                    <a:solidFill>
                      <a:schemeClr val="tx1"/>
                    </a:solidFill>
                    <a:effectLst>
                      <a:outerShdw blurRad="38100" dist="38100" dir="2700000" algn="tl">
                        <a:srgbClr val="000000"/>
                      </a:outerShdw>
                    </a:effectLst>
                    <a:latin typeface="微軟正黑體" charset="0"/>
                    <a:ea typeface="微軟正黑體" charset="0"/>
                    <a:cs typeface="微軟正黑體" charset="0"/>
                  </a:rPr>
                  <a:t>献祭名</a:t>
                </a:r>
              </a:p>
            </p:txBody>
          </p:sp>
          <p:sp>
            <p:nvSpPr>
              <p:cNvPr id="66604" name="Rectangle 7"/>
              <p:cNvSpPr>
                <a:spLocks noChangeArrowheads="1"/>
              </p:cNvSpPr>
              <p:nvPr/>
            </p:nvSpPr>
            <p:spPr bwMode="auto">
              <a:xfrm>
                <a:off x="0" y="0"/>
                <a:ext cx="938" cy="40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zh-CN" altLang="en-US">
                  <a:ea typeface="SimSun" charset="0"/>
                  <a:cs typeface="SimSun" charset="0"/>
                </a:endParaRPr>
              </a:p>
            </p:txBody>
          </p:sp>
        </p:grpSp>
        <p:grpSp>
          <p:nvGrpSpPr>
            <p:cNvPr id="66570" name="Group 8"/>
            <p:cNvGrpSpPr>
              <a:grpSpLocks/>
            </p:cNvGrpSpPr>
            <p:nvPr/>
          </p:nvGrpSpPr>
          <p:grpSpPr bwMode="auto">
            <a:xfrm>
              <a:off x="1443" y="626"/>
              <a:ext cx="1436" cy="209"/>
              <a:chOff x="938" y="0"/>
              <a:chExt cx="938" cy="403"/>
            </a:xfrm>
          </p:grpSpPr>
          <p:sp>
            <p:nvSpPr>
              <p:cNvPr id="14345" name="Rectangle 9"/>
              <p:cNvSpPr>
                <a:spLocks noChangeArrowheads="1"/>
              </p:cNvSpPr>
              <p:nvPr/>
            </p:nvSpPr>
            <p:spPr bwMode="auto">
              <a:xfrm>
                <a:off x="981" y="0"/>
                <a:ext cx="852" cy="403"/>
              </a:xfrm>
              <a:prstGeom prst="rect">
                <a:avLst/>
              </a:prstGeom>
              <a:solidFill>
                <a:srgbClr val="006600"/>
              </a:solidFill>
              <a:ln w="12700" cap="sq">
                <a:noFill/>
                <a:miter lim="800000"/>
                <a:headEnd type="none" w="sm" len="sm"/>
                <a:tailEnd type="none" w="sm" len="sm"/>
              </a:ln>
              <a:effectLst/>
            </p:spPr>
            <p:txBody>
              <a:bodyPr lIns="0" tIns="0" rIns="0" anchor="ctr" anchorCtr="1"/>
              <a:lstStyle/>
              <a:p>
                <a:pPr algn="ctr" eaLnBrk="1" hangingPunct="1"/>
                <a:r>
                  <a:rPr lang="zh-CN" altLang="en-US" sz="2800" b="1">
                    <a:solidFill>
                      <a:schemeClr val="tx1"/>
                    </a:solidFill>
                    <a:effectLst>
                      <a:outerShdw blurRad="38100" dist="38100" dir="2700000" algn="tl">
                        <a:srgbClr val="000000"/>
                      </a:outerShdw>
                    </a:effectLst>
                    <a:latin typeface="微軟正黑體" charset="0"/>
                    <a:ea typeface="微軟正黑體" charset="0"/>
                    <a:cs typeface="微軟正黑體" charset="0"/>
                  </a:rPr>
                  <a:t>旧约经文</a:t>
                </a:r>
                <a:endParaRPr lang="en-US" sz="2800" b="1">
                  <a:solidFill>
                    <a:schemeClr val="tx1"/>
                  </a:solidFill>
                  <a:effectLst>
                    <a:outerShdw blurRad="38100" dist="38100" dir="2700000" algn="tl">
                      <a:srgbClr val="000000"/>
                    </a:outerShdw>
                  </a:effectLst>
                  <a:latin typeface="微軟正黑體" charset="0"/>
                  <a:ea typeface="微軟正黑體" charset="0"/>
                  <a:cs typeface="微軟正黑體" charset="0"/>
                </a:endParaRPr>
              </a:p>
            </p:txBody>
          </p:sp>
          <p:sp>
            <p:nvSpPr>
              <p:cNvPr id="66602" name="Rectangle 10"/>
              <p:cNvSpPr>
                <a:spLocks noChangeArrowheads="1"/>
              </p:cNvSpPr>
              <p:nvPr/>
            </p:nvSpPr>
            <p:spPr bwMode="auto">
              <a:xfrm>
                <a:off x="938" y="0"/>
                <a:ext cx="938" cy="40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zh-CN" altLang="en-US">
                  <a:ea typeface="SimSun" charset="0"/>
                  <a:cs typeface="SimSun" charset="0"/>
                </a:endParaRPr>
              </a:p>
            </p:txBody>
          </p:sp>
        </p:grpSp>
        <p:grpSp>
          <p:nvGrpSpPr>
            <p:cNvPr id="66571" name="Group 11"/>
            <p:cNvGrpSpPr>
              <a:grpSpLocks/>
            </p:cNvGrpSpPr>
            <p:nvPr/>
          </p:nvGrpSpPr>
          <p:grpSpPr bwMode="auto">
            <a:xfrm>
              <a:off x="2879" y="626"/>
              <a:ext cx="1437" cy="209"/>
              <a:chOff x="1876" y="0"/>
              <a:chExt cx="938" cy="403"/>
            </a:xfrm>
          </p:grpSpPr>
          <p:sp>
            <p:nvSpPr>
              <p:cNvPr id="14348" name="Rectangle 12"/>
              <p:cNvSpPr>
                <a:spLocks noChangeArrowheads="1"/>
              </p:cNvSpPr>
              <p:nvPr/>
            </p:nvSpPr>
            <p:spPr bwMode="auto">
              <a:xfrm>
                <a:off x="1919" y="0"/>
                <a:ext cx="852" cy="403"/>
              </a:xfrm>
              <a:prstGeom prst="rect">
                <a:avLst/>
              </a:prstGeom>
              <a:solidFill>
                <a:srgbClr val="006600"/>
              </a:solidFill>
              <a:ln w="12700" cap="sq">
                <a:noFill/>
                <a:miter lim="800000"/>
                <a:headEnd type="none" w="sm" len="sm"/>
                <a:tailEnd type="none" w="sm" len="sm"/>
              </a:ln>
              <a:effectLst/>
            </p:spPr>
            <p:txBody>
              <a:bodyPr lIns="0" tIns="0" rIns="0" anchor="ctr" anchorCtr="1"/>
              <a:lstStyle/>
              <a:p>
                <a:pPr algn="ctr" eaLnBrk="1" hangingPunct="1"/>
                <a:r>
                  <a:rPr lang="zh-CN" altLang="en-US" sz="2800" b="1">
                    <a:solidFill>
                      <a:schemeClr val="tx1"/>
                    </a:solidFill>
                    <a:effectLst>
                      <a:outerShdw blurRad="38100" dist="38100" dir="2700000" algn="tl">
                        <a:srgbClr val="000000"/>
                      </a:outerShdw>
                    </a:effectLst>
                    <a:latin typeface="微軟正黑體" charset="0"/>
                    <a:ea typeface="微軟正黑體" charset="0"/>
                    <a:cs typeface="微軟正黑體" charset="0"/>
                  </a:rPr>
                  <a:t>献祭物</a:t>
                </a:r>
                <a:endParaRPr lang="en-US" sz="2800" b="1">
                  <a:solidFill>
                    <a:schemeClr val="tx1"/>
                  </a:solidFill>
                  <a:effectLst>
                    <a:outerShdw blurRad="38100" dist="38100" dir="2700000" algn="tl">
                      <a:srgbClr val="000000"/>
                    </a:outerShdw>
                  </a:effectLst>
                  <a:latin typeface="微軟正黑體" charset="0"/>
                  <a:ea typeface="微軟正黑體" charset="0"/>
                  <a:cs typeface="微軟正黑體" charset="0"/>
                </a:endParaRPr>
              </a:p>
            </p:txBody>
          </p:sp>
          <p:sp>
            <p:nvSpPr>
              <p:cNvPr id="66600" name="Rectangle 13"/>
              <p:cNvSpPr>
                <a:spLocks noChangeArrowheads="1"/>
              </p:cNvSpPr>
              <p:nvPr/>
            </p:nvSpPr>
            <p:spPr bwMode="auto">
              <a:xfrm>
                <a:off x="1876" y="0"/>
                <a:ext cx="938" cy="40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zh-CN" altLang="en-US">
                  <a:ea typeface="SimSun" charset="0"/>
                  <a:cs typeface="SimSun" charset="0"/>
                </a:endParaRPr>
              </a:p>
            </p:txBody>
          </p:sp>
        </p:grpSp>
        <p:grpSp>
          <p:nvGrpSpPr>
            <p:cNvPr id="66572" name="Group 14"/>
            <p:cNvGrpSpPr>
              <a:grpSpLocks/>
            </p:cNvGrpSpPr>
            <p:nvPr/>
          </p:nvGrpSpPr>
          <p:grpSpPr bwMode="auto">
            <a:xfrm>
              <a:off x="4316" y="626"/>
              <a:ext cx="1438" cy="209"/>
              <a:chOff x="2814" y="0"/>
              <a:chExt cx="939" cy="403"/>
            </a:xfrm>
          </p:grpSpPr>
          <p:sp>
            <p:nvSpPr>
              <p:cNvPr id="14351" name="Rectangle 15"/>
              <p:cNvSpPr>
                <a:spLocks noChangeArrowheads="1"/>
              </p:cNvSpPr>
              <p:nvPr/>
            </p:nvSpPr>
            <p:spPr bwMode="auto">
              <a:xfrm>
                <a:off x="2857" y="0"/>
                <a:ext cx="853" cy="403"/>
              </a:xfrm>
              <a:prstGeom prst="rect">
                <a:avLst/>
              </a:prstGeom>
              <a:solidFill>
                <a:srgbClr val="006600"/>
              </a:solidFill>
              <a:ln w="12700" cap="sq">
                <a:noFill/>
                <a:miter lim="800000"/>
                <a:headEnd type="none" w="sm" len="sm"/>
                <a:tailEnd type="none" w="sm" len="sm"/>
              </a:ln>
              <a:effectLst/>
            </p:spPr>
            <p:txBody>
              <a:bodyPr lIns="0" tIns="0" rIns="0" anchor="ctr" anchorCtr="1"/>
              <a:lstStyle/>
              <a:p>
                <a:pPr algn="ctr" eaLnBrk="1" hangingPunct="1"/>
                <a:r>
                  <a:rPr lang="zh-CN" altLang="en-US" sz="2800" b="1">
                    <a:solidFill>
                      <a:schemeClr val="tx1"/>
                    </a:solidFill>
                    <a:effectLst>
                      <a:outerShdw blurRad="38100" dist="38100" dir="2700000" algn="tl">
                        <a:srgbClr val="000000"/>
                      </a:outerShdw>
                    </a:effectLst>
                    <a:latin typeface="微軟正黑體" charset="0"/>
                    <a:ea typeface="微軟正黑體" charset="0"/>
                    <a:cs typeface="微軟正黑體" charset="0"/>
                  </a:rPr>
                  <a:t>意图</a:t>
                </a:r>
                <a:endParaRPr lang="en-US" sz="2800" b="1">
                  <a:solidFill>
                    <a:schemeClr val="tx1"/>
                  </a:solidFill>
                  <a:effectLst>
                    <a:outerShdw blurRad="38100" dist="38100" dir="2700000" algn="tl">
                      <a:srgbClr val="000000"/>
                    </a:outerShdw>
                  </a:effectLst>
                  <a:latin typeface="微軟正黑體" charset="0"/>
                  <a:ea typeface="微軟正黑體" charset="0"/>
                  <a:cs typeface="微軟正黑體" charset="0"/>
                </a:endParaRPr>
              </a:p>
            </p:txBody>
          </p:sp>
          <p:sp>
            <p:nvSpPr>
              <p:cNvPr id="66598" name="Rectangle 16"/>
              <p:cNvSpPr>
                <a:spLocks noChangeArrowheads="1"/>
              </p:cNvSpPr>
              <p:nvPr/>
            </p:nvSpPr>
            <p:spPr bwMode="auto">
              <a:xfrm>
                <a:off x="2814" y="0"/>
                <a:ext cx="939" cy="40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zh-CN" altLang="en-US">
                  <a:ea typeface="SimSun" charset="0"/>
                  <a:cs typeface="SimSun" charset="0"/>
                </a:endParaRPr>
              </a:p>
            </p:txBody>
          </p:sp>
        </p:grpSp>
        <p:grpSp>
          <p:nvGrpSpPr>
            <p:cNvPr id="66573" name="Group 17"/>
            <p:cNvGrpSpPr>
              <a:grpSpLocks/>
            </p:cNvGrpSpPr>
            <p:nvPr/>
          </p:nvGrpSpPr>
          <p:grpSpPr bwMode="auto">
            <a:xfrm>
              <a:off x="6" y="835"/>
              <a:ext cx="1437" cy="684"/>
              <a:chOff x="0" y="403"/>
              <a:chExt cx="938" cy="1323"/>
            </a:xfrm>
          </p:grpSpPr>
          <p:sp>
            <p:nvSpPr>
              <p:cNvPr id="14354" name="Rectangle 18"/>
              <p:cNvSpPr>
                <a:spLocks noChangeArrowheads="1"/>
              </p:cNvSpPr>
              <p:nvPr/>
            </p:nvSpPr>
            <p:spPr bwMode="auto">
              <a:xfrm>
                <a:off x="43" y="403"/>
                <a:ext cx="852" cy="1323"/>
              </a:xfrm>
              <a:prstGeom prst="rect">
                <a:avLst/>
              </a:prstGeom>
              <a:noFill/>
              <a:ln w="12700" cap="sq">
                <a:noFill/>
                <a:miter lim="800000"/>
                <a:headEnd type="none" w="sm" len="sm"/>
                <a:tailEnd type="none" w="sm" len="sm"/>
              </a:ln>
              <a:effectLst/>
            </p:spPr>
            <p:txBody>
              <a:bodyPr lIns="0" tIns="0" rIns="0" bIns="0" anchor="ctr" anchorCtr="1"/>
              <a:lstStyle/>
              <a:p>
                <a:pPr algn="ctr" eaLnBrk="1" hangingPunct="1"/>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燔祭</a:t>
                </a:r>
              </a:p>
            </p:txBody>
          </p:sp>
          <p:sp>
            <p:nvSpPr>
              <p:cNvPr id="66596" name="Rectangle 19"/>
              <p:cNvSpPr>
                <a:spLocks noChangeArrowheads="1"/>
              </p:cNvSpPr>
              <p:nvPr/>
            </p:nvSpPr>
            <p:spPr bwMode="auto">
              <a:xfrm>
                <a:off x="0" y="403"/>
                <a:ext cx="938" cy="132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zh-CN" altLang="en-US">
                  <a:ea typeface="SimSun" charset="0"/>
                  <a:cs typeface="SimSun" charset="0"/>
                </a:endParaRPr>
              </a:p>
            </p:txBody>
          </p:sp>
        </p:grpSp>
        <p:grpSp>
          <p:nvGrpSpPr>
            <p:cNvPr id="66574" name="Group 20"/>
            <p:cNvGrpSpPr>
              <a:grpSpLocks/>
            </p:cNvGrpSpPr>
            <p:nvPr/>
          </p:nvGrpSpPr>
          <p:grpSpPr bwMode="auto">
            <a:xfrm>
              <a:off x="1443" y="835"/>
              <a:ext cx="1436" cy="684"/>
              <a:chOff x="938" y="403"/>
              <a:chExt cx="938" cy="1323"/>
            </a:xfrm>
          </p:grpSpPr>
          <p:sp>
            <p:nvSpPr>
              <p:cNvPr id="14357" name="Rectangle 21"/>
              <p:cNvSpPr>
                <a:spLocks noChangeArrowheads="1"/>
              </p:cNvSpPr>
              <p:nvPr/>
            </p:nvSpPr>
            <p:spPr bwMode="auto">
              <a:xfrm>
                <a:off x="981" y="403"/>
                <a:ext cx="852" cy="1323"/>
              </a:xfrm>
              <a:prstGeom prst="rect">
                <a:avLst/>
              </a:prstGeom>
              <a:noFill/>
              <a:ln w="12700" cap="sq">
                <a:noFill/>
                <a:miter lim="800000"/>
                <a:headEnd type="none" w="sm" len="sm"/>
                <a:tailEnd type="none" w="sm" len="sm"/>
              </a:ln>
              <a:effectLst/>
            </p:spPr>
            <p:txBody>
              <a:bodyPr lIns="0" tIns="0" rIns="0" anchor="ctr" anchorCtr="1"/>
              <a:lstStyle/>
              <a:p>
                <a:pPr algn="ctr" eaLnBrk="1" hangingPunct="1"/>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利</a:t>
                </a:r>
                <a:r>
                  <a:rPr lang="zh-CN" altLang="en-US" sz="2400" b="1">
                    <a:solidFill>
                      <a:schemeClr val="tx1"/>
                    </a:solidFill>
                    <a:effectLst>
                      <a:outerShdw blurRad="38100" dist="38100" dir="2700000" algn="tl">
                        <a:srgbClr val="000000"/>
                      </a:outerShdw>
                    </a:effectLst>
                    <a:ea typeface="SimSun" charset="0"/>
                    <a:cs typeface="SimSun" charset="0"/>
                  </a:rPr>
                  <a:t> </a:t>
                </a:r>
                <a:r>
                  <a:rPr lang="en-US" altLang="zh-CN" sz="2400" b="1">
                    <a:solidFill>
                      <a:schemeClr val="tx1"/>
                    </a:solidFill>
                    <a:effectLst>
                      <a:outerShdw blurRad="38100" dist="38100" dir="2700000" algn="tl">
                        <a:srgbClr val="000000"/>
                      </a:outerShdw>
                    </a:effectLst>
                    <a:ea typeface="SimSun" charset="0"/>
                    <a:cs typeface="SimSun" charset="0"/>
                  </a:rPr>
                  <a:t>1 </a:t>
                </a:r>
              </a:p>
              <a:p>
                <a:pPr algn="ctr" eaLnBrk="1" hangingPunct="1"/>
                <a:r>
                  <a:rPr lang="en-US" altLang="zh-CN" sz="2400" b="1">
                    <a:solidFill>
                      <a:schemeClr val="tx1"/>
                    </a:solidFill>
                    <a:effectLst>
                      <a:outerShdw blurRad="38100" dist="38100" dir="2700000" algn="tl">
                        <a:srgbClr val="000000"/>
                      </a:outerShdw>
                    </a:effectLst>
                    <a:ea typeface="SimSun" charset="0"/>
                    <a:cs typeface="SimSun" charset="0"/>
                  </a:rPr>
                  <a:t>6:8-13</a:t>
                </a:r>
              </a:p>
              <a:p>
                <a:pPr algn="ctr" eaLnBrk="1" hangingPunct="1"/>
                <a:r>
                  <a:rPr lang="en-US" altLang="zh-CN" sz="2400" b="1">
                    <a:solidFill>
                      <a:schemeClr val="tx1"/>
                    </a:solidFill>
                    <a:effectLst>
                      <a:outerShdw blurRad="38100" dist="38100" dir="2700000" algn="tl">
                        <a:srgbClr val="000000"/>
                      </a:outerShdw>
                    </a:effectLst>
                    <a:ea typeface="SimSun" charset="0"/>
                    <a:cs typeface="SimSun" charset="0"/>
                  </a:rPr>
                  <a:t>8:18-21 </a:t>
                </a:r>
              </a:p>
              <a:p>
                <a:pPr algn="ctr" eaLnBrk="1" hangingPunct="1"/>
                <a:r>
                  <a:rPr lang="en-US" altLang="zh-CN" sz="2400" b="1">
                    <a:solidFill>
                      <a:schemeClr val="tx1"/>
                    </a:solidFill>
                    <a:effectLst>
                      <a:outerShdw blurRad="38100" dist="38100" dir="2700000" algn="tl">
                        <a:srgbClr val="000000"/>
                      </a:outerShdw>
                    </a:effectLst>
                    <a:ea typeface="SimSun" charset="0"/>
                    <a:cs typeface="SimSun" charset="0"/>
                  </a:rPr>
                  <a:t>16:24</a:t>
                </a:r>
              </a:p>
            </p:txBody>
          </p:sp>
          <p:sp>
            <p:nvSpPr>
              <p:cNvPr id="66594" name="Rectangle 22"/>
              <p:cNvSpPr>
                <a:spLocks noChangeArrowheads="1"/>
              </p:cNvSpPr>
              <p:nvPr/>
            </p:nvSpPr>
            <p:spPr bwMode="auto">
              <a:xfrm>
                <a:off x="938" y="403"/>
                <a:ext cx="938" cy="132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zh-CN" altLang="en-US">
                  <a:ea typeface="SimSun" charset="0"/>
                  <a:cs typeface="SimSun" charset="0"/>
                </a:endParaRPr>
              </a:p>
            </p:txBody>
          </p:sp>
        </p:grpSp>
        <p:grpSp>
          <p:nvGrpSpPr>
            <p:cNvPr id="66575" name="Group 23"/>
            <p:cNvGrpSpPr>
              <a:grpSpLocks/>
            </p:cNvGrpSpPr>
            <p:nvPr/>
          </p:nvGrpSpPr>
          <p:grpSpPr bwMode="auto">
            <a:xfrm>
              <a:off x="2879" y="835"/>
              <a:ext cx="1437" cy="684"/>
              <a:chOff x="1876" y="403"/>
              <a:chExt cx="938" cy="1323"/>
            </a:xfrm>
          </p:grpSpPr>
          <p:sp>
            <p:nvSpPr>
              <p:cNvPr id="14360" name="Rectangle 24"/>
              <p:cNvSpPr>
                <a:spLocks noChangeArrowheads="1"/>
              </p:cNvSpPr>
              <p:nvPr/>
            </p:nvSpPr>
            <p:spPr bwMode="auto">
              <a:xfrm>
                <a:off x="1919" y="403"/>
                <a:ext cx="852" cy="1323"/>
              </a:xfrm>
              <a:prstGeom prst="rect">
                <a:avLst/>
              </a:prstGeom>
              <a:noFill/>
              <a:ln w="12700" cap="sq">
                <a:noFill/>
                <a:miter lim="800000"/>
                <a:headEnd type="none" w="sm" len="sm"/>
                <a:tailEnd type="none" w="sm" len="sm"/>
              </a:ln>
              <a:effectLst/>
            </p:spPr>
            <p:txBody>
              <a:bodyPr lIns="0" tIns="0" rIns="0" anchor="ctr" anchorCtr="1"/>
              <a:lstStyle/>
              <a:p>
                <a:pPr algn="ctr" eaLnBrk="1" hangingPunct="1"/>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没有残疾的公牛、公羊、或雄鸟 </a:t>
                </a:r>
                <a:r>
                  <a:rPr lang="en-US" altLang="zh-CN" sz="2400" b="1">
                    <a:solidFill>
                      <a:schemeClr val="tx1"/>
                    </a:solidFill>
                    <a:effectLst>
                      <a:outerShdw blurRad="38100" dist="38100" dir="2700000" algn="tl">
                        <a:srgbClr val="000000"/>
                      </a:outerShdw>
                    </a:effectLst>
                    <a:latin typeface="微軟正黑體" charset="0"/>
                    <a:ea typeface="微軟正黑體" charset="0"/>
                    <a:cs typeface="微軟正黑體" charset="0"/>
                  </a:rPr>
                  <a:t>(</a:t>
                </a:r>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若是穷人则献斑鸠或雏鸽</a:t>
                </a:r>
                <a:r>
                  <a:rPr lang="en-US" altLang="zh-CN" sz="2400" b="1">
                    <a:solidFill>
                      <a:schemeClr val="tx1"/>
                    </a:solidFill>
                    <a:effectLst>
                      <a:outerShdw blurRad="38100" dist="38100" dir="2700000" algn="tl">
                        <a:srgbClr val="000000"/>
                      </a:outerShdw>
                    </a:effectLst>
                    <a:latin typeface="微軟正黑體" charset="0"/>
                    <a:ea typeface="微軟正黑體" charset="0"/>
                    <a:cs typeface="微軟正黑體" charset="0"/>
                  </a:rPr>
                  <a:t>); </a:t>
                </a:r>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完全烧尽</a:t>
                </a:r>
              </a:p>
            </p:txBody>
          </p:sp>
          <p:sp>
            <p:nvSpPr>
              <p:cNvPr id="66592" name="Rectangle 25"/>
              <p:cNvSpPr>
                <a:spLocks noChangeArrowheads="1"/>
              </p:cNvSpPr>
              <p:nvPr/>
            </p:nvSpPr>
            <p:spPr bwMode="auto">
              <a:xfrm>
                <a:off x="1876" y="403"/>
                <a:ext cx="938" cy="132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zh-CN" altLang="en-US">
                  <a:ea typeface="SimSun" charset="0"/>
                  <a:cs typeface="SimSun" charset="0"/>
                </a:endParaRPr>
              </a:p>
            </p:txBody>
          </p:sp>
        </p:grpSp>
        <p:grpSp>
          <p:nvGrpSpPr>
            <p:cNvPr id="66576" name="Group 26"/>
            <p:cNvGrpSpPr>
              <a:grpSpLocks/>
            </p:cNvGrpSpPr>
            <p:nvPr/>
          </p:nvGrpSpPr>
          <p:grpSpPr bwMode="auto">
            <a:xfrm>
              <a:off x="4316" y="835"/>
              <a:ext cx="1438" cy="684"/>
              <a:chOff x="2814" y="403"/>
              <a:chExt cx="939" cy="1323"/>
            </a:xfrm>
          </p:grpSpPr>
          <p:sp>
            <p:nvSpPr>
              <p:cNvPr id="14363" name="Rectangle 27"/>
              <p:cNvSpPr>
                <a:spLocks noChangeArrowheads="1"/>
              </p:cNvSpPr>
              <p:nvPr/>
            </p:nvSpPr>
            <p:spPr bwMode="auto">
              <a:xfrm>
                <a:off x="2857" y="403"/>
                <a:ext cx="853" cy="1323"/>
              </a:xfrm>
              <a:prstGeom prst="rect">
                <a:avLst/>
              </a:prstGeom>
              <a:noFill/>
              <a:ln w="12700" cap="sq">
                <a:noFill/>
                <a:miter lim="800000"/>
                <a:headEnd type="none" w="sm" len="sm"/>
                <a:tailEnd type="none" w="sm" len="sm"/>
              </a:ln>
              <a:effectLst/>
            </p:spPr>
            <p:txBody>
              <a:bodyPr lIns="0" tIns="0" rIns="0" anchor="ctr" anchorCtr="1"/>
              <a:lstStyle/>
              <a:p>
                <a:pPr algn="ctr" eaLnBrk="1" hangingPunct="1"/>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自愿的敬拜</a:t>
                </a:r>
                <a:r>
                  <a:rPr 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 </a:t>
                </a:r>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为赎普通的无心之失</a:t>
                </a:r>
                <a:r>
                  <a:rPr 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 </a:t>
                </a:r>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表达对神的降伏</a:t>
                </a:r>
                <a:endParaRPr lang="en-US" sz="2400" b="1">
                  <a:solidFill>
                    <a:schemeClr val="tx1"/>
                  </a:solidFill>
                  <a:effectLst>
                    <a:outerShdw blurRad="38100" dist="38100" dir="2700000" algn="tl">
                      <a:srgbClr val="000000"/>
                    </a:outerShdw>
                  </a:effectLst>
                  <a:latin typeface="微軟正黑體" charset="0"/>
                  <a:ea typeface="微軟正黑體" charset="0"/>
                  <a:cs typeface="微軟正黑體" charset="0"/>
                </a:endParaRPr>
              </a:p>
            </p:txBody>
          </p:sp>
          <p:sp>
            <p:nvSpPr>
              <p:cNvPr id="66590" name="Rectangle 28"/>
              <p:cNvSpPr>
                <a:spLocks noChangeArrowheads="1"/>
              </p:cNvSpPr>
              <p:nvPr/>
            </p:nvSpPr>
            <p:spPr bwMode="auto">
              <a:xfrm>
                <a:off x="2814" y="403"/>
                <a:ext cx="939" cy="132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zh-CN" altLang="en-US">
                  <a:ea typeface="SimSun" charset="0"/>
                  <a:cs typeface="SimSun" charset="0"/>
                </a:endParaRPr>
              </a:p>
            </p:txBody>
          </p:sp>
        </p:grpSp>
        <p:grpSp>
          <p:nvGrpSpPr>
            <p:cNvPr id="66577" name="Group 29"/>
            <p:cNvGrpSpPr>
              <a:grpSpLocks/>
            </p:cNvGrpSpPr>
            <p:nvPr/>
          </p:nvGrpSpPr>
          <p:grpSpPr bwMode="auto">
            <a:xfrm>
              <a:off x="6" y="1519"/>
              <a:ext cx="1437" cy="745"/>
              <a:chOff x="0" y="1726"/>
              <a:chExt cx="938" cy="1438"/>
            </a:xfrm>
          </p:grpSpPr>
          <p:sp>
            <p:nvSpPr>
              <p:cNvPr id="14366" name="Rectangle 30"/>
              <p:cNvSpPr>
                <a:spLocks noChangeArrowheads="1"/>
              </p:cNvSpPr>
              <p:nvPr/>
            </p:nvSpPr>
            <p:spPr bwMode="auto">
              <a:xfrm>
                <a:off x="43" y="1726"/>
                <a:ext cx="852" cy="1438"/>
              </a:xfrm>
              <a:prstGeom prst="rect">
                <a:avLst/>
              </a:prstGeom>
              <a:noFill/>
              <a:ln w="12700" cap="sq">
                <a:noFill/>
                <a:miter lim="800000"/>
                <a:headEnd type="none" w="sm" len="sm"/>
                <a:tailEnd type="none" w="sm" len="sm"/>
              </a:ln>
              <a:effectLst/>
            </p:spPr>
            <p:txBody>
              <a:bodyPr lIns="0" tIns="0" rIns="0" bIns="0" anchor="ctr" anchorCtr="1"/>
              <a:lstStyle/>
              <a:p>
                <a:pPr algn="ctr" eaLnBrk="1" hangingPunct="1"/>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素祭</a:t>
                </a:r>
                <a:endParaRPr lang="en-US" sz="2400" b="1">
                  <a:solidFill>
                    <a:schemeClr val="tx1"/>
                  </a:solidFill>
                  <a:effectLst>
                    <a:outerShdw blurRad="38100" dist="38100" dir="2700000" algn="tl">
                      <a:srgbClr val="000000"/>
                    </a:outerShdw>
                  </a:effectLst>
                  <a:latin typeface="微軟正黑體" charset="0"/>
                  <a:ea typeface="微軟正黑體" charset="0"/>
                  <a:cs typeface="微軟正黑體" charset="0"/>
                </a:endParaRPr>
              </a:p>
            </p:txBody>
          </p:sp>
          <p:sp>
            <p:nvSpPr>
              <p:cNvPr id="66588" name="Rectangle 31"/>
              <p:cNvSpPr>
                <a:spLocks noChangeArrowheads="1"/>
              </p:cNvSpPr>
              <p:nvPr/>
            </p:nvSpPr>
            <p:spPr bwMode="auto">
              <a:xfrm>
                <a:off x="0" y="1726"/>
                <a:ext cx="938" cy="143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zh-CN" altLang="en-US">
                  <a:ea typeface="SimSun" charset="0"/>
                  <a:cs typeface="SimSun" charset="0"/>
                </a:endParaRPr>
              </a:p>
            </p:txBody>
          </p:sp>
        </p:grpSp>
        <p:grpSp>
          <p:nvGrpSpPr>
            <p:cNvPr id="66578" name="Group 32"/>
            <p:cNvGrpSpPr>
              <a:grpSpLocks/>
            </p:cNvGrpSpPr>
            <p:nvPr/>
          </p:nvGrpSpPr>
          <p:grpSpPr bwMode="auto">
            <a:xfrm>
              <a:off x="1443" y="1519"/>
              <a:ext cx="1436" cy="745"/>
              <a:chOff x="938" y="1726"/>
              <a:chExt cx="938" cy="1438"/>
            </a:xfrm>
          </p:grpSpPr>
          <p:sp>
            <p:nvSpPr>
              <p:cNvPr id="14369" name="Rectangle 33"/>
              <p:cNvSpPr>
                <a:spLocks noChangeArrowheads="1"/>
              </p:cNvSpPr>
              <p:nvPr/>
            </p:nvSpPr>
            <p:spPr bwMode="auto">
              <a:xfrm>
                <a:off x="981" y="1726"/>
                <a:ext cx="852" cy="1438"/>
              </a:xfrm>
              <a:prstGeom prst="rect">
                <a:avLst/>
              </a:prstGeom>
              <a:noFill/>
              <a:ln w="12700" cap="sq">
                <a:noFill/>
                <a:miter lim="800000"/>
                <a:headEnd type="none" w="sm" len="sm"/>
                <a:tailEnd type="none" w="sm" len="sm"/>
              </a:ln>
              <a:effectLst/>
            </p:spPr>
            <p:txBody>
              <a:bodyPr lIns="0" tIns="0" rIns="0" anchor="ctr" anchorCtr="1"/>
              <a:lstStyle/>
              <a:p>
                <a:pPr algn="ctr" eaLnBrk="1" hangingPunct="1"/>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利</a:t>
                </a:r>
                <a:r>
                  <a:rPr lang="zh-CN" altLang="en-US" sz="2400" b="1">
                    <a:solidFill>
                      <a:schemeClr val="tx1"/>
                    </a:solidFill>
                    <a:effectLst>
                      <a:outerShdw blurRad="38100" dist="38100" dir="2700000" algn="tl">
                        <a:srgbClr val="000000"/>
                      </a:outerShdw>
                    </a:effectLst>
                    <a:ea typeface="SimSun" charset="0"/>
                    <a:cs typeface="SimSun" charset="0"/>
                  </a:rPr>
                  <a:t> </a:t>
                </a:r>
                <a:r>
                  <a:rPr lang="en-US" altLang="zh-CN" sz="2400" b="1">
                    <a:solidFill>
                      <a:schemeClr val="tx1"/>
                    </a:solidFill>
                    <a:effectLst>
                      <a:outerShdw blurRad="38100" dist="38100" dir="2700000" algn="tl">
                        <a:srgbClr val="000000"/>
                      </a:outerShdw>
                    </a:effectLst>
                    <a:ea typeface="SimSun" charset="0"/>
                    <a:cs typeface="SimSun" charset="0"/>
                  </a:rPr>
                  <a:t>2 </a:t>
                </a:r>
              </a:p>
              <a:p>
                <a:pPr algn="ctr" eaLnBrk="1" hangingPunct="1"/>
                <a:r>
                  <a:rPr lang="en-US" altLang="zh-CN" sz="2400" b="1">
                    <a:solidFill>
                      <a:schemeClr val="tx1"/>
                    </a:solidFill>
                    <a:effectLst>
                      <a:outerShdw blurRad="38100" dist="38100" dir="2700000" algn="tl">
                        <a:srgbClr val="000000"/>
                      </a:outerShdw>
                    </a:effectLst>
                    <a:ea typeface="SimSun" charset="0"/>
                    <a:cs typeface="SimSun" charset="0"/>
                  </a:rPr>
                  <a:t>6:14-23</a:t>
                </a:r>
              </a:p>
            </p:txBody>
          </p:sp>
          <p:sp>
            <p:nvSpPr>
              <p:cNvPr id="66586" name="Rectangle 34"/>
              <p:cNvSpPr>
                <a:spLocks noChangeArrowheads="1"/>
              </p:cNvSpPr>
              <p:nvPr/>
            </p:nvSpPr>
            <p:spPr bwMode="auto">
              <a:xfrm>
                <a:off x="938" y="1726"/>
                <a:ext cx="938" cy="143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zh-CN" altLang="en-US">
                  <a:ea typeface="SimSun" charset="0"/>
                  <a:cs typeface="SimSun" charset="0"/>
                </a:endParaRPr>
              </a:p>
            </p:txBody>
          </p:sp>
        </p:grpSp>
        <p:grpSp>
          <p:nvGrpSpPr>
            <p:cNvPr id="66579" name="Group 35"/>
            <p:cNvGrpSpPr>
              <a:grpSpLocks/>
            </p:cNvGrpSpPr>
            <p:nvPr/>
          </p:nvGrpSpPr>
          <p:grpSpPr bwMode="auto">
            <a:xfrm>
              <a:off x="2879" y="1519"/>
              <a:ext cx="1437" cy="745"/>
              <a:chOff x="1876" y="1726"/>
              <a:chExt cx="938" cy="1438"/>
            </a:xfrm>
          </p:grpSpPr>
          <p:sp>
            <p:nvSpPr>
              <p:cNvPr id="14372" name="Rectangle 36"/>
              <p:cNvSpPr>
                <a:spLocks noChangeArrowheads="1"/>
              </p:cNvSpPr>
              <p:nvPr/>
            </p:nvSpPr>
            <p:spPr bwMode="auto">
              <a:xfrm>
                <a:off x="1919" y="1726"/>
                <a:ext cx="852" cy="1438"/>
              </a:xfrm>
              <a:prstGeom prst="rect">
                <a:avLst/>
              </a:prstGeom>
              <a:noFill/>
              <a:ln w="12700" cap="sq">
                <a:noFill/>
                <a:miter lim="800000"/>
                <a:headEnd type="none" w="sm" len="sm"/>
                <a:tailEnd type="none" w="sm" len="sm"/>
              </a:ln>
              <a:effectLst/>
            </p:spPr>
            <p:txBody>
              <a:bodyPr lIns="0" tIns="0" rIns="0" anchor="ctr" anchorCtr="1"/>
              <a:lstStyle/>
              <a:p>
                <a:pPr algn="ctr" eaLnBrk="1" hangingPunct="1"/>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谷粒，细面，油，乳香，无酵细面饼，用盐调和，与</a:t>
                </a:r>
                <a:endParaRPr lang="en-US" altLang="zh-CN" sz="2400" b="1">
                  <a:solidFill>
                    <a:schemeClr val="tx1"/>
                  </a:solidFill>
                  <a:effectLst>
                    <a:outerShdw blurRad="38100" dist="38100" dir="2700000" algn="tl">
                      <a:srgbClr val="000000"/>
                    </a:outerShdw>
                  </a:effectLst>
                  <a:latin typeface="微軟正黑體" charset="0"/>
                  <a:ea typeface="微軟正黑體" charset="0"/>
                  <a:cs typeface="微軟正黑體" charset="0"/>
                </a:endParaRPr>
              </a:p>
              <a:p>
                <a:pPr algn="ctr" eaLnBrk="1" hangingPunct="1"/>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燔祭和平安祭</a:t>
                </a:r>
                <a:endParaRPr lang="en-US" altLang="zh-CN" sz="2400" b="1">
                  <a:solidFill>
                    <a:schemeClr val="tx1"/>
                  </a:solidFill>
                  <a:effectLst>
                    <a:outerShdw blurRad="38100" dist="38100" dir="2700000" algn="tl">
                      <a:srgbClr val="000000"/>
                    </a:outerShdw>
                  </a:effectLst>
                  <a:latin typeface="微軟正黑體" charset="0"/>
                  <a:ea typeface="微軟正黑體" charset="0"/>
                  <a:cs typeface="微軟正黑體" charset="0"/>
                </a:endParaRPr>
              </a:p>
              <a:p>
                <a:pPr algn="ctr" eaLnBrk="1" hangingPunct="1"/>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同献</a:t>
                </a:r>
                <a:endParaRPr lang="en-US" sz="2400" b="1">
                  <a:solidFill>
                    <a:schemeClr val="tx1"/>
                  </a:solidFill>
                  <a:effectLst>
                    <a:outerShdw blurRad="38100" dist="38100" dir="2700000" algn="tl">
                      <a:srgbClr val="000000"/>
                    </a:outerShdw>
                  </a:effectLst>
                  <a:latin typeface="微軟正黑體" charset="0"/>
                  <a:ea typeface="微軟正黑體" charset="0"/>
                  <a:cs typeface="微軟正黑體" charset="0"/>
                </a:endParaRPr>
              </a:p>
            </p:txBody>
          </p:sp>
          <p:sp>
            <p:nvSpPr>
              <p:cNvPr id="66584" name="Rectangle 37"/>
              <p:cNvSpPr>
                <a:spLocks noChangeArrowheads="1"/>
              </p:cNvSpPr>
              <p:nvPr/>
            </p:nvSpPr>
            <p:spPr bwMode="auto">
              <a:xfrm>
                <a:off x="1876" y="1726"/>
                <a:ext cx="938" cy="143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zh-CN" altLang="en-US">
                  <a:ea typeface="SimSun" charset="0"/>
                  <a:cs typeface="SimSun" charset="0"/>
                </a:endParaRPr>
              </a:p>
            </p:txBody>
          </p:sp>
        </p:grpSp>
        <p:grpSp>
          <p:nvGrpSpPr>
            <p:cNvPr id="66580" name="Group 38"/>
            <p:cNvGrpSpPr>
              <a:grpSpLocks/>
            </p:cNvGrpSpPr>
            <p:nvPr/>
          </p:nvGrpSpPr>
          <p:grpSpPr bwMode="auto">
            <a:xfrm>
              <a:off x="4316" y="1519"/>
              <a:ext cx="1438" cy="745"/>
              <a:chOff x="2814" y="1726"/>
              <a:chExt cx="939" cy="1438"/>
            </a:xfrm>
          </p:grpSpPr>
          <p:sp>
            <p:nvSpPr>
              <p:cNvPr id="14375" name="Rectangle 39"/>
              <p:cNvSpPr>
                <a:spLocks noChangeArrowheads="1"/>
              </p:cNvSpPr>
              <p:nvPr/>
            </p:nvSpPr>
            <p:spPr bwMode="auto">
              <a:xfrm>
                <a:off x="2857" y="1726"/>
                <a:ext cx="853" cy="1438"/>
              </a:xfrm>
              <a:prstGeom prst="rect">
                <a:avLst/>
              </a:prstGeom>
              <a:noFill/>
              <a:ln w="12700" cap="sq">
                <a:noFill/>
                <a:miter lim="800000"/>
                <a:headEnd type="none" w="sm" len="sm"/>
                <a:tailEnd type="none" w="sm" len="sm"/>
              </a:ln>
              <a:effectLst/>
            </p:spPr>
            <p:txBody>
              <a:bodyPr lIns="0" tIns="0" rIns="0" anchor="ctr" anchorCtr="1"/>
              <a:lstStyle/>
              <a:p>
                <a:pPr algn="ctr" eaLnBrk="1" hangingPunct="1"/>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自愿的崇拜</a:t>
                </a:r>
                <a:r>
                  <a:rPr 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 </a:t>
                </a:r>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感激神的良善与供应</a:t>
                </a:r>
                <a:r>
                  <a:rPr 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 </a:t>
                </a:r>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表达对神的忠心</a:t>
                </a:r>
                <a:endParaRPr lang="en-US" sz="2400" b="1">
                  <a:solidFill>
                    <a:schemeClr val="tx1"/>
                  </a:solidFill>
                  <a:effectLst>
                    <a:outerShdw blurRad="38100" dist="38100" dir="2700000" algn="tl">
                      <a:srgbClr val="000000"/>
                    </a:outerShdw>
                  </a:effectLst>
                  <a:latin typeface="微軟正黑體" charset="0"/>
                  <a:ea typeface="微軟正黑體" charset="0"/>
                  <a:cs typeface="微軟正黑體" charset="0"/>
                </a:endParaRPr>
              </a:p>
            </p:txBody>
          </p:sp>
          <p:sp>
            <p:nvSpPr>
              <p:cNvPr id="66582" name="Rectangle 40"/>
              <p:cNvSpPr>
                <a:spLocks noChangeArrowheads="1"/>
              </p:cNvSpPr>
              <p:nvPr/>
            </p:nvSpPr>
            <p:spPr bwMode="auto">
              <a:xfrm>
                <a:off x="2814" y="1726"/>
                <a:ext cx="939" cy="143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zh-CN" altLang="en-US">
                  <a:ea typeface="SimSun" charset="0"/>
                  <a:cs typeface="SimSun" charset="0"/>
                </a:endParaRPr>
              </a:p>
            </p:txBody>
          </p:sp>
        </p:grpSp>
      </p:grpSp>
      <p:sp>
        <p:nvSpPr>
          <p:cNvPr id="66568" name="Text Box 42"/>
          <p:cNvSpPr txBox="1">
            <a:spLocks noChangeArrowheads="1"/>
          </p:cNvSpPr>
          <p:nvPr/>
        </p:nvSpPr>
        <p:spPr bwMode="auto">
          <a:xfrm>
            <a:off x="0" y="6584950"/>
            <a:ext cx="2771775" cy="307975"/>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r>
              <a:rPr lang="zh-CN" altLang="en-US" sz="2000" b="1" i="1">
                <a:solidFill>
                  <a:schemeClr val="tx1"/>
                </a:solidFill>
                <a:latin typeface="微軟正黑體" charset="0"/>
                <a:ea typeface="微軟正黑體" charset="0"/>
                <a:cs typeface="微軟正黑體" charset="0"/>
              </a:rPr>
              <a:t>圣经资料图书</a:t>
            </a:r>
            <a:r>
              <a:rPr lang="en-US" altLang="zh-CN" sz="2000">
                <a:solidFill>
                  <a:schemeClr val="tx1"/>
                </a:solidFill>
                <a:latin typeface="Arial" charset="0"/>
                <a:ea typeface="SimSun" charset="0"/>
                <a:cs typeface="SimSun" charset="0"/>
              </a:rPr>
              <a:t>, 29</a:t>
            </a:r>
          </a:p>
        </p:txBody>
      </p:sp>
    </p:spTree>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3AFF70A-E047-5040-A525-7C4998A4C7BA}"/>
              </a:ext>
            </a:extLst>
          </p:cNvPr>
          <p:cNvPicPr>
            <a:picLocks noChangeAspect="1"/>
          </p:cNvPicPr>
          <p:nvPr/>
        </p:nvPicPr>
        <p:blipFill>
          <a:blip r:embed="rId3"/>
          <a:stretch>
            <a:fillRect/>
          </a:stretch>
        </p:blipFill>
        <p:spPr>
          <a:xfrm>
            <a:off x="0" y="892098"/>
            <a:ext cx="6101052" cy="5965902"/>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1150" y="310"/>
            <a:ext cx="9143999" cy="1080120"/>
          </a:xfrm>
          <a:effectLst/>
        </p:spPr>
        <p:txBody>
          <a:bodyPr/>
          <a:lstStyle/>
          <a:p>
            <a:pPr defTabSz="914400">
              <a:defRPr/>
            </a:pPr>
            <a:r>
              <a:rPr lang="zh-CN" altLang="en-US" b="1" dirty="0">
                <a:solidFill>
                  <a:schemeClr val="tx2"/>
                </a:solidFill>
                <a:effectLst>
                  <a:glow rad="127000">
                    <a:schemeClr val="bg1"/>
                  </a:glow>
                </a:effectLst>
                <a:latin typeface="Arial" charset="0"/>
                <a:ea typeface="ＭＳ Ｐゴシック" charset="0"/>
                <a:cs typeface="ＭＳ Ｐゴシック" charset="0"/>
              </a:rPr>
              <a:t>素祭 </a:t>
            </a:r>
            <a:r>
              <a:rPr lang="en-US" altLang="zh-CN" b="1" dirty="0">
                <a:solidFill>
                  <a:schemeClr val="tx2"/>
                </a:solidFill>
                <a:effectLst>
                  <a:glow rad="127000">
                    <a:schemeClr val="bg1"/>
                  </a:glow>
                </a:effectLst>
                <a:latin typeface="Arial" charset="0"/>
                <a:ea typeface="ＭＳ Ｐゴシック" charset="0"/>
                <a:cs typeface="ＭＳ Ｐゴシック" charset="0"/>
              </a:rPr>
              <a:t>= </a:t>
            </a:r>
            <a:r>
              <a:rPr lang="zh-CN" altLang="en-US" b="1" dirty="0">
                <a:solidFill>
                  <a:schemeClr val="tx2"/>
                </a:solidFill>
                <a:effectLst>
                  <a:glow rad="127000">
                    <a:schemeClr val="bg1"/>
                  </a:glow>
                </a:effectLst>
                <a:latin typeface="Arial" charset="0"/>
                <a:ea typeface="ＭＳ Ｐゴシック" charset="0"/>
                <a:cs typeface="ＭＳ Ｐゴシック" charset="0"/>
              </a:rPr>
              <a:t>感恩</a:t>
            </a:r>
            <a:endParaRPr lang="en-US" b="1" dirty="0">
              <a:solidFill>
                <a:schemeClr val="tx2"/>
              </a:solidFill>
              <a:effectLst>
                <a:glow rad="127000">
                  <a:schemeClr val="bg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052344647"/>
      </p:ext>
    </p:extLst>
  </p:cSld>
  <p:clrMapOvr>
    <a:masterClrMapping/>
  </p:clrMapOvr>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00-Acrostic Bible Scanned (dragged).pdf"/>
          <p:cNvPicPr>
            <a:picLocks noChangeAspect="1"/>
          </p:cNvPicPr>
          <p:nvPr/>
        </p:nvPicPr>
        <p:blipFill rotWithShape="1">
          <a:blip r:embed="rId2" cstate="screen">
            <a:extLst>
              <a:ext uri="{28A0092B-C50C-407E-A947-70E740481C1C}">
                <a14:useLocalDpi xmlns:a14="http://schemas.microsoft.com/office/drawing/2010/main"/>
              </a:ext>
            </a:extLst>
          </a:blip>
          <a:srcRect l="4116" t="9100" r="7197"/>
          <a:stretch/>
        </p:blipFill>
        <p:spPr>
          <a:xfrm rot="10800000">
            <a:off x="0" y="196974"/>
            <a:ext cx="9144000" cy="6622926"/>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en-US" sz="1800" b="1">
                <a:solidFill>
                  <a:schemeClr val="bg1"/>
                </a:solidFill>
                <a:latin typeface="Arial"/>
                <a:cs typeface="Arial"/>
              </a:rPr>
              <a:t>Barry Huddleston, </a:t>
            </a:r>
            <a:r>
              <a:rPr lang="en-US" sz="1800" b="1" i="1">
                <a:solidFill>
                  <a:schemeClr val="bg1"/>
                </a:solidFill>
                <a:latin typeface="Arial"/>
                <a:cs typeface="Arial"/>
              </a:rPr>
              <a:t>The Acrostic Summarized Bible</a:t>
            </a:r>
            <a:r>
              <a:rPr lang="en-US" sz="1800" b="1">
                <a:solidFill>
                  <a:schemeClr val="bg1"/>
                </a:solidFill>
                <a:latin typeface="Arial"/>
                <a:cs typeface="Arial"/>
              </a:rPr>
              <a:t> (Grand Rapids: Baker, 1992)</a:t>
            </a:r>
          </a:p>
        </p:txBody>
      </p:sp>
      <p:sp>
        <p:nvSpPr>
          <p:cNvPr id="3" name="TextBox 3"/>
          <p:cNvSpPr txBox="1">
            <a:spLocks noChangeArrowheads="1"/>
          </p:cNvSpPr>
          <p:nvPr/>
        </p:nvSpPr>
        <p:spPr bwMode="auto">
          <a:xfrm>
            <a:off x="9217866" y="27974"/>
            <a:ext cx="3024907" cy="1754327"/>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defTabSz="457200" eaLnBrk="1" fontAlgn="auto" hangingPunct="1">
              <a:spcBef>
                <a:spcPts val="0"/>
              </a:spcBef>
              <a:spcAft>
                <a:spcPts val="0"/>
              </a:spcAft>
            </a:pPr>
            <a:r>
              <a:rPr lang="en-US" sz="1200" dirty="0">
                <a:solidFill>
                  <a:prstClr val="black"/>
                </a:solidFill>
              </a:rPr>
              <a:t>29 </a:t>
            </a:r>
            <a:r>
              <a:rPr lang="en-US" sz="1200" b="1" dirty="0">
                <a:solidFill>
                  <a:prstClr val="black"/>
                </a:solidFill>
              </a:rPr>
              <a:t>G</a:t>
            </a:r>
            <a:r>
              <a:rPr lang="en-US" sz="1200" dirty="0">
                <a:solidFill>
                  <a:prstClr val="black"/>
                </a:solidFill>
              </a:rPr>
              <a:t>enealogy of Jesus Christ</a:t>
            </a:r>
          </a:p>
          <a:p>
            <a:pPr algn="l" defTabSz="457200" eaLnBrk="1" fontAlgn="auto" hangingPunct="1">
              <a:spcBef>
                <a:spcPts val="0"/>
              </a:spcBef>
              <a:spcAft>
                <a:spcPts val="0"/>
              </a:spcAft>
            </a:pPr>
            <a:r>
              <a:rPr lang="en-US" sz="1200" dirty="0">
                <a:solidFill>
                  <a:prstClr val="black"/>
                </a:solidFill>
              </a:rPr>
              <a:t>30 </a:t>
            </a:r>
            <a:r>
              <a:rPr lang="en-US" sz="1200" b="1" dirty="0">
                <a:solidFill>
                  <a:prstClr val="black"/>
                </a:solidFill>
              </a:rPr>
              <a:t>O</a:t>
            </a:r>
            <a:r>
              <a:rPr lang="en-US" sz="1200" dirty="0">
                <a:solidFill>
                  <a:prstClr val="black"/>
                </a:solidFill>
              </a:rPr>
              <a:t>pposition of King Herod</a:t>
            </a:r>
          </a:p>
          <a:p>
            <a:pPr algn="l" defTabSz="457200" eaLnBrk="1" fontAlgn="auto" hangingPunct="1">
              <a:spcBef>
                <a:spcPts val="0"/>
              </a:spcBef>
              <a:spcAft>
                <a:spcPts val="0"/>
              </a:spcAft>
            </a:pPr>
            <a:r>
              <a:rPr lang="en-US" sz="1200" dirty="0">
                <a:solidFill>
                  <a:prstClr val="black"/>
                </a:solidFill>
              </a:rPr>
              <a:t>31 </a:t>
            </a:r>
            <a:r>
              <a:rPr lang="en-US" sz="1200" b="1" dirty="0">
                <a:solidFill>
                  <a:prstClr val="black"/>
                </a:solidFill>
              </a:rPr>
              <a:t>S</a:t>
            </a:r>
            <a:r>
              <a:rPr lang="en-US" sz="1200" dirty="0">
                <a:solidFill>
                  <a:prstClr val="black"/>
                </a:solidFill>
              </a:rPr>
              <a:t>pirit</a:t>
            </a:r>
            <a:r>
              <a:rPr lang="uk-UA" sz="1200" dirty="0">
                <a:solidFill>
                  <a:prstClr val="black"/>
                </a:solidFill>
              </a:rPr>
              <a:t>'</a:t>
            </a:r>
            <a:r>
              <a:rPr lang="en-US" sz="1200" dirty="0">
                <a:solidFill>
                  <a:prstClr val="black"/>
                </a:solidFill>
              </a:rPr>
              <a:t>s descent upon Jesus</a:t>
            </a:r>
          </a:p>
          <a:p>
            <a:pPr algn="l" defTabSz="457200" eaLnBrk="1" fontAlgn="auto" hangingPunct="1">
              <a:spcBef>
                <a:spcPts val="0"/>
              </a:spcBef>
              <a:spcAft>
                <a:spcPts val="0"/>
              </a:spcAft>
            </a:pPr>
            <a:r>
              <a:rPr lang="en-US" sz="1200" dirty="0">
                <a:solidFill>
                  <a:prstClr val="black"/>
                </a:solidFill>
              </a:rPr>
              <a:t>32 </a:t>
            </a:r>
            <a:r>
              <a:rPr lang="en-US" sz="1200" b="1" dirty="0">
                <a:solidFill>
                  <a:prstClr val="black"/>
                </a:solidFill>
              </a:rPr>
              <a:t>P</a:t>
            </a:r>
            <a:r>
              <a:rPr lang="en-US" sz="1200" dirty="0">
                <a:solidFill>
                  <a:prstClr val="black"/>
                </a:solidFill>
              </a:rPr>
              <a:t>ower over Satan</a:t>
            </a:r>
            <a:r>
              <a:rPr lang="uk-UA" sz="1200" dirty="0">
                <a:solidFill>
                  <a:prstClr val="black"/>
                </a:solidFill>
              </a:rPr>
              <a:t>'</a:t>
            </a:r>
            <a:r>
              <a:rPr lang="en-US" sz="1200" dirty="0">
                <a:solidFill>
                  <a:prstClr val="black"/>
                </a:solidFill>
              </a:rPr>
              <a:t>s temptations</a:t>
            </a:r>
          </a:p>
          <a:p>
            <a:pPr algn="l" defTabSz="457200" eaLnBrk="1" fontAlgn="auto" hangingPunct="1">
              <a:spcBef>
                <a:spcPts val="0"/>
              </a:spcBef>
              <a:spcAft>
                <a:spcPts val="0"/>
              </a:spcAft>
            </a:pPr>
            <a:r>
              <a:rPr lang="en-US" sz="1200" dirty="0">
                <a:solidFill>
                  <a:prstClr val="black"/>
                </a:solidFill>
              </a:rPr>
              <a:t>33 </a:t>
            </a:r>
            <a:r>
              <a:rPr lang="en-US" sz="1200" b="1" dirty="0">
                <a:solidFill>
                  <a:prstClr val="black"/>
                </a:solidFill>
              </a:rPr>
              <a:t>E</a:t>
            </a:r>
            <a:r>
              <a:rPr lang="en-US" sz="1200" dirty="0">
                <a:solidFill>
                  <a:prstClr val="black"/>
                </a:solidFill>
              </a:rPr>
              <a:t>xpounding Sermon on Mount</a:t>
            </a:r>
          </a:p>
          <a:p>
            <a:pPr algn="l" defTabSz="457200" eaLnBrk="1" fontAlgn="auto" hangingPunct="1">
              <a:spcBef>
                <a:spcPts val="0"/>
              </a:spcBef>
              <a:spcAft>
                <a:spcPts val="0"/>
              </a:spcAft>
            </a:pPr>
            <a:r>
              <a:rPr lang="en-US" sz="1200" dirty="0">
                <a:solidFill>
                  <a:prstClr val="black"/>
                </a:solidFill>
              </a:rPr>
              <a:t>34 </a:t>
            </a:r>
            <a:r>
              <a:rPr lang="en-US" sz="1200" b="1" dirty="0">
                <a:solidFill>
                  <a:prstClr val="black"/>
                </a:solidFill>
              </a:rPr>
              <a:t>L</a:t>
            </a:r>
            <a:r>
              <a:rPr lang="en-US" sz="1200" dirty="0">
                <a:solidFill>
                  <a:prstClr val="black"/>
                </a:solidFill>
              </a:rPr>
              <a:t>essons on proper priorities</a:t>
            </a:r>
          </a:p>
          <a:p>
            <a:pPr algn="l" defTabSz="457200" eaLnBrk="1" fontAlgn="auto" hangingPunct="1">
              <a:spcBef>
                <a:spcPts val="0"/>
              </a:spcBef>
              <a:spcAft>
                <a:spcPts val="0"/>
              </a:spcAft>
            </a:pPr>
            <a:endParaRPr lang="en-US" sz="1200" dirty="0">
              <a:solidFill>
                <a:prstClr val="black"/>
              </a:solidFill>
            </a:endParaRPr>
          </a:p>
          <a:p>
            <a:pPr algn="l" defTabSz="457200" eaLnBrk="1" fontAlgn="auto" hangingPunct="1">
              <a:spcBef>
                <a:spcPts val="0"/>
              </a:spcBef>
              <a:spcAft>
                <a:spcPts val="0"/>
              </a:spcAft>
            </a:pPr>
            <a:r>
              <a:rPr lang="en-US" sz="1200" dirty="0">
                <a:solidFill>
                  <a:prstClr val="black"/>
                </a:solidFill>
              </a:rPr>
              <a:t>35 </a:t>
            </a:r>
            <a:r>
              <a:rPr lang="en-US" sz="1200" b="1" dirty="0">
                <a:solidFill>
                  <a:prstClr val="black"/>
                </a:solidFill>
              </a:rPr>
              <a:t>O</a:t>
            </a:r>
            <a:r>
              <a:rPr lang="en-US" sz="1200" dirty="0">
                <a:solidFill>
                  <a:prstClr val="black"/>
                </a:solidFill>
              </a:rPr>
              <a:t>utline for personal relationships</a:t>
            </a:r>
          </a:p>
          <a:p>
            <a:pPr algn="l" defTabSz="457200" eaLnBrk="1" fontAlgn="auto" hangingPunct="1">
              <a:spcBef>
                <a:spcPts val="0"/>
              </a:spcBef>
              <a:spcAft>
                <a:spcPts val="0"/>
              </a:spcAft>
            </a:pPr>
            <a:r>
              <a:rPr lang="en-US" sz="1200" dirty="0">
                <a:solidFill>
                  <a:prstClr val="black"/>
                </a:solidFill>
              </a:rPr>
              <a:t>36 </a:t>
            </a:r>
            <a:r>
              <a:rPr lang="en-US" sz="1200" b="1" dirty="0">
                <a:solidFill>
                  <a:prstClr val="black"/>
                </a:solidFill>
              </a:rPr>
              <a:t>F</a:t>
            </a:r>
            <a:r>
              <a:rPr lang="en-US" sz="1200" dirty="0">
                <a:solidFill>
                  <a:prstClr val="black"/>
                </a:solidFill>
              </a:rPr>
              <a:t>aith of the centurion</a:t>
            </a:r>
          </a:p>
        </p:txBody>
      </p:sp>
      <p:sp>
        <p:nvSpPr>
          <p:cNvPr id="4" name="TextBox 4"/>
          <p:cNvSpPr txBox="1">
            <a:spLocks noChangeArrowheads="1"/>
          </p:cNvSpPr>
          <p:nvPr/>
        </p:nvSpPr>
        <p:spPr bwMode="auto">
          <a:xfrm>
            <a:off x="9217866" y="2027651"/>
            <a:ext cx="2700337" cy="138499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defTabSz="457200" eaLnBrk="1" fontAlgn="auto" hangingPunct="1">
              <a:spcBef>
                <a:spcPts val="0"/>
              </a:spcBef>
              <a:spcAft>
                <a:spcPts val="0"/>
              </a:spcAft>
            </a:pPr>
            <a:r>
              <a:rPr lang="en-US" sz="1200" dirty="0">
                <a:solidFill>
                  <a:prstClr val="black"/>
                </a:solidFill>
              </a:rPr>
              <a:t>37 </a:t>
            </a:r>
            <a:r>
              <a:rPr lang="en-US" sz="1200" b="1" dirty="0">
                <a:solidFill>
                  <a:prstClr val="black"/>
                </a:solidFill>
              </a:rPr>
              <a:t>M</a:t>
            </a:r>
            <a:r>
              <a:rPr lang="en-US" sz="1200" dirty="0">
                <a:solidFill>
                  <a:prstClr val="black"/>
                </a:solidFill>
              </a:rPr>
              <a:t>atthew</a:t>
            </a:r>
            <a:r>
              <a:rPr lang="uk-UA" sz="1200" dirty="0">
                <a:solidFill>
                  <a:prstClr val="black"/>
                </a:solidFill>
              </a:rPr>
              <a:t>'</a:t>
            </a:r>
            <a:r>
              <a:rPr lang="en-US" sz="1200" dirty="0">
                <a:solidFill>
                  <a:prstClr val="black"/>
                </a:solidFill>
              </a:rPr>
              <a:t>s call from Jesus</a:t>
            </a:r>
          </a:p>
          <a:p>
            <a:pPr algn="l" defTabSz="457200" eaLnBrk="1" fontAlgn="auto" hangingPunct="1">
              <a:spcBef>
                <a:spcPts val="0"/>
              </a:spcBef>
              <a:spcAft>
                <a:spcPts val="0"/>
              </a:spcAft>
            </a:pPr>
            <a:r>
              <a:rPr lang="en-US" sz="1200" dirty="0">
                <a:solidFill>
                  <a:prstClr val="black"/>
                </a:solidFill>
              </a:rPr>
              <a:t>38 </a:t>
            </a:r>
            <a:r>
              <a:rPr lang="en-US" sz="1200" b="1" dirty="0">
                <a:solidFill>
                  <a:prstClr val="black"/>
                </a:solidFill>
              </a:rPr>
              <a:t>A</a:t>
            </a:r>
            <a:r>
              <a:rPr lang="en-US" sz="1200" dirty="0">
                <a:solidFill>
                  <a:prstClr val="black"/>
                </a:solidFill>
              </a:rPr>
              <a:t>postles sent to preach</a:t>
            </a:r>
          </a:p>
          <a:p>
            <a:pPr algn="l" defTabSz="457200" eaLnBrk="1" fontAlgn="auto" hangingPunct="1">
              <a:spcBef>
                <a:spcPts val="0"/>
              </a:spcBef>
              <a:spcAft>
                <a:spcPts val="0"/>
              </a:spcAft>
            </a:pPr>
            <a:r>
              <a:rPr lang="en-US" sz="1200" dirty="0">
                <a:solidFill>
                  <a:prstClr val="black"/>
                </a:solidFill>
              </a:rPr>
              <a:t>39 </a:t>
            </a:r>
            <a:r>
              <a:rPr lang="en-US" sz="1200" b="1" dirty="0">
                <a:solidFill>
                  <a:prstClr val="black"/>
                </a:solidFill>
              </a:rPr>
              <a:t>T</a:t>
            </a:r>
            <a:r>
              <a:rPr lang="en-US" sz="1200" dirty="0">
                <a:solidFill>
                  <a:prstClr val="black"/>
                </a:solidFill>
              </a:rPr>
              <a:t>estimony about John</a:t>
            </a:r>
            <a:r>
              <a:rPr lang="uk-UA" sz="1200" dirty="0">
                <a:solidFill>
                  <a:prstClr val="black"/>
                </a:solidFill>
              </a:rPr>
              <a:t>'</a:t>
            </a:r>
            <a:r>
              <a:rPr lang="en-US" sz="1200" dirty="0">
                <a:solidFill>
                  <a:prstClr val="black"/>
                </a:solidFill>
              </a:rPr>
              <a:t>s message</a:t>
            </a:r>
          </a:p>
          <a:p>
            <a:pPr algn="l" defTabSz="457200" eaLnBrk="1" fontAlgn="auto" hangingPunct="1">
              <a:spcBef>
                <a:spcPts val="0"/>
              </a:spcBef>
              <a:spcAft>
                <a:spcPts val="0"/>
              </a:spcAft>
            </a:pPr>
            <a:r>
              <a:rPr lang="en-US" sz="1200" dirty="0">
                <a:solidFill>
                  <a:prstClr val="black"/>
                </a:solidFill>
              </a:rPr>
              <a:t>40 </a:t>
            </a:r>
            <a:r>
              <a:rPr lang="en-US" sz="1200" b="1" dirty="0">
                <a:solidFill>
                  <a:prstClr val="black"/>
                </a:solidFill>
              </a:rPr>
              <a:t>T</a:t>
            </a:r>
            <a:r>
              <a:rPr lang="en-US" sz="1200" dirty="0">
                <a:solidFill>
                  <a:prstClr val="black"/>
                </a:solidFill>
              </a:rPr>
              <a:t>rue Messiah called demonic</a:t>
            </a:r>
          </a:p>
          <a:p>
            <a:pPr algn="l" defTabSz="457200" eaLnBrk="1" fontAlgn="auto" hangingPunct="1">
              <a:spcBef>
                <a:spcPts val="0"/>
              </a:spcBef>
              <a:spcAft>
                <a:spcPts val="0"/>
              </a:spcAft>
            </a:pPr>
            <a:r>
              <a:rPr lang="en-US" sz="1200" dirty="0">
                <a:solidFill>
                  <a:prstClr val="black"/>
                </a:solidFill>
              </a:rPr>
              <a:t>41 </a:t>
            </a:r>
            <a:r>
              <a:rPr lang="en-US" sz="1200" b="1" dirty="0">
                <a:solidFill>
                  <a:prstClr val="black"/>
                </a:solidFill>
              </a:rPr>
              <a:t>H</a:t>
            </a:r>
            <a:r>
              <a:rPr lang="en-US" sz="1200" dirty="0">
                <a:solidFill>
                  <a:prstClr val="black"/>
                </a:solidFill>
              </a:rPr>
              <a:t>idden message of parables</a:t>
            </a:r>
          </a:p>
          <a:p>
            <a:pPr algn="l" defTabSz="457200" eaLnBrk="1" fontAlgn="auto" hangingPunct="1">
              <a:spcBef>
                <a:spcPts val="0"/>
              </a:spcBef>
              <a:spcAft>
                <a:spcPts val="0"/>
              </a:spcAft>
            </a:pPr>
            <a:r>
              <a:rPr lang="en-US" sz="1200" dirty="0">
                <a:solidFill>
                  <a:prstClr val="black"/>
                </a:solidFill>
              </a:rPr>
              <a:t>42 </a:t>
            </a:r>
            <a:r>
              <a:rPr lang="en-US" sz="1200" b="1" dirty="0">
                <a:solidFill>
                  <a:prstClr val="black"/>
                </a:solidFill>
              </a:rPr>
              <a:t>E</a:t>
            </a:r>
            <a:r>
              <a:rPr lang="en-US" sz="1200" dirty="0">
                <a:solidFill>
                  <a:prstClr val="black"/>
                </a:solidFill>
              </a:rPr>
              <a:t>xecution of the Baptist</a:t>
            </a:r>
          </a:p>
          <a:p>
            <a:pPr algn="l" defTabSz="457200" eaLnBrk="1" fontAlgn="auto" hangingPunct="1">
              <a:spcBef>
                <a:spcPts val="0"/>
              </a:spcBef>
              <a:spcAft>
                <a:spcPts val="0"/>
              </a:spcAft>
            </a:pPr>
            <a:r>
              <a:rPr lang="en-US" sz="1200" dirty="0">
                <a:solidFill>
                  <a:prstClr val="black"/>
                </a:solidFill>
              </a:rPr>
              <a:t>43 </a:t>
            </a:r>
            <a:r>
              <a:rPr lang="en-US" sz="1200" b="1" dirty="0">
                <a:solidFill>
                  <a:prstClr val="black"/>
                </a:solidFill>
              </a:rPr>
              <a:t>W</a:t>
            </a:r>
            <a:r>
              <a:rPr lang="en-US" sz="1200" dirty="0">
                <a:solidFill>
                  <a:prstClr val="black"/>
                </a:solidFill>
              </a:rPr>
              <a:t>isdom is answering Pharisees</a:t>
            </a:r>
          </a:p>
        </p:txBody>
      </p:sp>
      <p:sp>
        <p:nvSpPr>
          <p:cNvPr id="5" name="TextBox 5"/>
          <p:cNvSpPr txBox="1">
            <a:spLocks noChangeArrowheads="1"/>
          </p:cNvSpPr>
          <p:nvPr/>
        </p:nvSpPr>
        <p:spPr bwMode="auto">
          <a:xfrm>
            <a:off x="9217866" y="3657996"/>
            <a:ext cx="2663751" cy="138499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defTabSz="457200" eaLnBrk="1" fontAlgn="auto" hangingPunct="1">
              <a:spcBef>
                <a:spcPts val="0"/>
              </a:spcBef>
              <a:spcAft>
                <a:spcPts val="0"/>
              </a:spcAft>
            </a:pPr>
            <a:r>
              <a:rPr lang="en-US" sz="1200" dirty="0">
                <a:solidFill>
                  <a:prstClr val="black"/>
                </a:solidFill>
              </a:rPr>
              <a:t>44 </a:t>
            </a:r>
            <a:r>
              <a:rPr lang="en-US" sz="1200" b="1" dirty="0">
                <a:solidFill>
                  <a:prstClr val="black"/>
                </a:solidFill>
              </a:rPr>
              <a:t>K</a:t>
            </a:r>
            <a:r>
              <a:rPr lang="en-US" sz="1200" dirty="0">
                <a:solidFill>
                  <a:prstClr val="black"/>
                </a:solidFill>
              </a:rPr>
              <a:t>eys of the kingdom</a:t>
            </a:r>
          </a:p>
          <a:p>
            <a:pPr algn="l" defTabSz="457200" eaLnBrk="1" fontAlgn="auto" hangingPunct="1">
              <a:spcBef>
                <a:spcPts val="0"/>
              </a:spcBef>
              <a:spcAft>
                <a:spcPts val="0"/>
              </a:spcAft>
            </a:pPr>
            <a:r>
              <a:rPr lang="en-US" sz="1200" dirty="0">
                <a:solidFill>
                  <a:prstClr val="black"/>
                </a:solidFill>
              </a:rPr>
              <a:t>45 </a:t>
            </a:r>
            <a:r>
              <a:rPr lang="en-US" sz="1200" b="1" dirty="0">
                <a:solidFill>
                  <a:prstClr val="black"/>
                </a:solidFill>
              </a:rPr>
              <a:t>I</a:t>
            </a:r>
            <a:r>
              <a:rPr lang="en-US" sz="1200" dirty="0">
                <a:solidFill>
                  <a:prstClr val="black"/>
                </a:solidFill>
              </a:rPr>
              <a:t>mpact of Jesus</a:t>
            </a:r>
            <a:r>
              <a:rPr lang="uk-UA" sz="1200" dirty="0">
                <a:solidFill>
                  <a:prstClr val="black"/>
                </a:solidFill>
              </a:rPr>
              <a:t>'</a:t>
            </a:r>
            <a:r>
              <a:rPr lang="en-US" sz="1200" dirty="0">
                <a:solidFill>
                  <a:prstClr val="black"/>
                </a:solidFill>
              </a:rPr>
              <a:t> transfiguration</a:t>
            </a:r>
          </a:p>
          <a:p>
            <a:pPr algn="l" defTabSz="457200" eaLnBrk="1" fontAlgn="auto" hangingPunct="1">
              <a:spcBef>
                <a:spcPts val="0"/>
              </a:spcBef>
              <a:spcAft>
                <a:spcPts val="0"/>
              </a:spcAft>
            </a:pPr>
            <a:r>
              <a:rPr lang="en-US" sz="1200" dirty="0">
                <a:solidFill>
                  <a:prstClr val="black"/>
                </a:solidFill>
              </a:rPr>
              <a:t>46 </a:t>
            </a:r>
            <a:r>
              <a:rPr lang="en-US" sz="1200" b="1" dirty="0">
                <a:solidFill>
                  <a:prstClr val="black"/>
                </a:solidFill>
              </a:rPr>
              <a:t>N</a:t>
            </a:r>
            <a:r>
              <a:rPr lang="en-US" sz="1200" dirty="0">
                <a:solidFill>
                  <a:prstClr val="black"/>
                </a:solidFill>
              </a:rPr>
              <a:t>eed for true forgiveness</a:t>
            </a:r>
          </a:p>
          <a:p>
            <a:pPr algn="l" defTabSz="457200" eaLnBrk="1" fontAlgn="auto" hangingPunct="1">
              <a:spcBef>
                <a:spcPts val="0"/>
              </a:spcBef>
              <a:spcAft>
                <a:spcPts val="0"/>
              </a:spcAft>
            </a:pPr>
            <a:r>
              <a:rPr lang="en-US" sz="1200" dirty="0">
                <a:solidFill>
                  <a:prstClr val="black"/>
                </a:solidFill>
              </a:rPr>
              <a:t>47 </a:t>
            </a:r>
            <a:r>
              <a:rPr lang="en-US" sz="1200" b="1" dirty="0">
                <a:solidFill>
                  <a:prstClr val="black"/>
                </a:solidFill>
              </a:rPr>
              <a:t>G</a:t>
            </a:r>
            <a:r>
              <a:rPr lang="en-US" sz="1200" dirty="0">
                <a:solidFill>
                  <a:prstClr val="black"/>
                </a:solidFill>
              </a:rPr>
              <a:t>rounds for divorce clarified</a:t>
            </a:r>
          </a:p>
          <a:p>
            <a:pPr algn="l" defTabSz="457200" eaLnBrk="1" fontAlgn="auto" hangingPunct="1">
              <a:spcBef>
                <a:spcPts val="0"/>
              </a:spcBef>
              <a:spcAft>
                <a:spcPts val="0"/>
              </a:spcAft>
            </a:pPr>
            <a:endParaRPr lang="en-US" sz="1200" dirty="0">
              <a:solidFill>
                <a:prstClr val="black"/>
              </a:solidFill>
            </a:endParaRPr>
          </a:p>
          <a:p>
            <a:pPr algn="l" defTabSz="457200" eaLnBrk="1" fontAlgn="auto" hangingPunct="1">
              <a:spcBef>
                <a:spcPts val="0"/>
              </a:spcBef>
              <a:spcAft>
                <a:spcPts val="0"/>
              </a:spcAft>
            </a:pPr>
            <a:r>
              <a:rPr lang="en-US" sz="1200" dirty="0">
                <a:solidFill>
                  <a:prstClr val="black"/>
                </a:solidFill>
              </a:rPr>
              <a:t>48 </a:t>
            </a:r>
            <a:r>
              <a:rPr lang="en-US" sz="1200" b="1" dirty="0">
                <a:solidFill>
                  <a:prstClr val="black"/>
                </a:solidFill>
              </a:rPr>
              <a:t>O</a:t>
            </a:r>
            <a:r>
              <a:rPr lang="en-US" sz="1200" dirty="0">
                <a:solidFill>
                  <a:prstClr val="black"/>
                </a:solidFill>
              </a:rPr>
              <a:t>pportunities in the vineyard</a:t>
            </a:r>
          </a:p>
          <a:p>
            <a:pPr algn="l" defTabSz="457200" eaLnBrk="1" fontAlgn="auto" hangingPunct="1">
              <a:spcBef>
                <a:spcPts val="0"/>
              </a:spcBef>
              <a:spcAft>
                <a:spcPts val="0"/>
              </a:spcAft>
            </a:pPr>
            <a:r>
              <a:rPr lang="en-US" sz="1200" dirty="0">
                <a:solidFill>
                  <a:prstClr val="black"/>
                </a:solidFill>
              </a:rPr>
              <a:t>49 </a:t>
            </a:r>
            <a:r>
              <a:rPr lang="en-US" sz="1200" b="1" dirty="0">
                <a:solidFill>
                  <a:prstClr val="black"/>
                </a:solidFill>
              </a:rPr>
              <a:t>F</a:t>
            </a:r>
            <a:r>
              <a:rPr lang="en-US" sz="1200" dirty="0">
                <a:solidFill>
                  <a:prstClr val="black"/>
                </a:solidFill>
              </a:rPr>
              <a:t>ig tree is cursed</a:t>
            </a:r>
          </a:p>
        </p:txBody>
      </p:sp>
      <p:sp>
        <p:nvSpPr>
          <p:cNvPr id="6" name="TextBox 6"/>
          <p:cNvSpPr txBox="1">
            <a:spLocks noChangeArrowheads="1"/>
          </p:cNvSpPr>
          <p:nvPr/>
        </p:nvSpPr>
        <p:spPr bwMode="auto">
          <a:xfrm>
            <a:off x="9217866" y="5288340"/>
            <a:ext cx="2952329" cy="156966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defTabSz="457200" eaLnBrk="1" fontAlgn="auto" hangingPunct="1">
              <a:spcBef>
                <a:spcPts val="0"/>
              </a:spcBef>
              <a:spcAft>
                <a:spcPts val="0"/>
              </a:spcAft>
            </a:pPr>
            <a:r>
              <a:rPr lang="en-US" sz="1200" dirty="0">
                <a:solidFill>
                  <a:prstClr val="black"/>
                </a:solidFill>
              </a:rPr>
              <a:t>50 </a:t>
            </a:r>
            <a:r>
              <a:rPr lang="en-US" sz="1200" b="1" dirty="0">
                <a:solidFill>
                  <a:prstClr val="black"/>
                </a:solidFill>
              </a:rPr>
              <a:t>T</a:t>
            </a:r>
            <a:r>
              <a:rPr lang="en-US" sz="1200" dirty="0">
                <a:solidFill>
                  <a:prstClr val="black"/>
                </a:solidFill>
              </a:rPr>
              <a:t>axes paid to Caesar</a:t>
            </a:r>
          </a:p>
          <a:p>
            <a:pPr algn="l" defTabSz="457200" eaLnBrk="1" fontAlgn="auto" hangingPunct="1">
              <a:spcBef>
                <a:spcPts val="0"/>
              </a:spcBef>
              <a:spcAft>
                <a:spcPts val="0"/>
              </a:spcAft>
            </a:pPr>
            <a:r>
              <a:rPr lang="en-US" sz="1200" dirty="0">
                <a:solidFill>
                  <a:prstClr val="black"/>
                </a:solidFill>
              </a:rPr>
              <a:t>51 </a:t>
            </a:r>
            <a:r>
              <a:rPr lang="en-US" sz="1200" b="1" dirty="0">
                <a:solidFill>
                  <a:prstClr val="black"/>
                </a:solidFill>
              </a:rPr>
              <a:t>H</a:t>
            </a:r>
            <a:r>
              <a:rPr lang="en-US" sz="1200" dirty="0">
                <a:solidFill>
                  <a:prstClr val="black"/>
                </a:solidFill>
              </a:rPr>
              <a:t>ypocrisy denounced by </a:t>
            </a:r>
            <a:r>
              <a:rPr lang="ru-RU" sz="1200" dirty="0">
                <a:solidFill>
                  <a:prstClr val="black"/>
                </a:solidFill>
              </a:rPr>
              <a:t>"</a:t>
            </a:r>
            <a:r>
              <a:rPr lang="en-US" sz="1200" dirty="0">
                <a:solidFill>
                  <a:prstClr val="black"/>
                </a:solidFill>
              </a:rPr>
              <a:t>woes</a:t>
            </a:r>
            <a:r>
              <a:rPr lang="ru-RU" sz="1200" dirty="0">
                <a:solidFill>
                  <a:prstClr val="black"/>
                </a:solidFill>
              </a:rPr>
              <a:t>"</a:t>
            </a:r>
            <a:endParaRPr lang="en-US" sz="1200" dirty="0">
              <a:solidFill>
                <a:prstClr val="black"/>
              </a:solidFill>
            </a:endParaRPr>
          </a:p>
          <a:p>
            <a:pPr algn="l" defTabSz="457200" eaLnBrk="1" fontAlgn="auto" hangingPunct="1">
              <a:spcBef>
                <a:spcPts val="0"/>
              </a:spcBef>
              <a:spcAft>
                <a:spcPts val="0"/>
              </a:spcAft>
            </a:pPr>
            <a:r>
              <a:rPr lang="en-US" sz="1200" dirty="0">
                <a:solidFill>
                  <a:prstClr val="black"/>
                </a:solidFill>
              </a:rPr>
              <a:t>52 </a:t>
            </a:r>
            <a:r>
              <a:rPr lang="en-US" sz="1200" b="1" dirty="0">
                <a:solidFill>
                  <a:prstClr val="black"/>
                </a:solidFill>
              </a:rPr>
              <a:t>E</a:t>
            </a:r>
            <a:r>
              <a:rPr lang="en-US" sz="1200" dirty="0">
                <a:solidFill>
                  <a:prstClr val="black"/>
                </a:solidFill>
              </a:rPr>
              <a:t>vents of second coming</a:t>
            </a:r>
          </a:p>
          <a:p>
            <a:pPr algn="l" defTabSz="457200" eaLnBrk="1" fontAlgn="auto" hangingPunct="1">
              <a:spcBef>
                <a:spcPts val="0"/>
              </a:spcBef>
              <a:spcAft>
                <a:spcPts val="0"/>
              </a:spcAft>
            </a:pPr>
            <a:endParaRPr lang="en-US" sz="1200" dirty="0">
              <a:solidFill>
                <a:prstClr val="black"/>
              </a:solidFill>
            </a:endParaRPr>
          </a:p>
          <a:p>
            <a:pPr algn="l" defTabSz="457200" eaLnBrk="1" fontAlgn="auto" hangingPunct="1">
              <a:spcBef>
                <a:spcPts val="0"/>
              </a:spcBef>
              <a:spcAft>
                <a:spcPts val="0"/>
              </a:spcAft>
            </a:pPr>
            <a:r>
              <a:rPr lang="en-US" sz="1200" dirty="0">
                <a:solidFill>
                  <a:prstClr val="black"/>
                </a:solidFill>
              </a:rPr>
              <a:t>53 </a:t>
            </a:r>
            <a:r>
              <a:rPr lang="en-US" sz="1200" b="1" dirty="0">
                <a:solidFill>
                  <a:prstClr val="black"/>
                </a:solidFill>
              </a:rPr>
              <a:t>J</a:t>
            </a:r>
            <a:r>
              <a:rPr lang="en-US" sz="1200" dirty="0">
                <a:solidFill>
                  <a:prstClr val="black"/>
                </a:solidFill>
              </a:rPr>
              <a:t>udgment of the nations</a:t>
            </a:r>
          </a:p>
          <a:p>
            <a:pPr algn="l" defTabSz="457200" eaLnBrk="1" fontAlgn="auto" hangingPunct="1">
              <a:spcBef>
                <a:spcPts val="0"/>
              </a:spcBef>
              <a:spcAft>
                <a:spcPts val="0"/>
              </a:spcAft>
            </a:pPr>
            <a:r>
              <a:rPr lang="en-US" sz="1200" dirty="0">
                <a:solidFill>
                  <a:prstClr val="black"/>
                </a:solidFill>
              </a:rPr>
              <a:t>54 </a:t>
            </a:r>
            <a:r>
              <a:rPr lang="en-US" sz="1200" b="1" dirty="0">
                <a:solidFill>
                  <a:prstClr val="black"/>
                </a:solidFill>
              </a:rPr>
              <a:t>E</a:t>
            </a:r>
            <a:r>
              <a:rPr lang="en-US" sz="1200" dirty="0">
                <a:solidFill>
                  <a:prstClr val="black"/>
                </a:solidFill>
              </a:rPr>
              <a:t>vents on Calvary</a:t>
            </a:r>
            <a:r>
              <a:rPr lang="uk-UA" sz="1200" dirty="0">
                <a:solidFill>
                  <a:prstClr val="black"/>
                </a:solidFill>
              </a:rPr>
              <a:t>'</a:t>
            </a:r>
            <a:r>
              <a:rPr lang="en-US" sz="1200" dirty="0">
                <a:solidFill>
                  <a:prstClr val="black"/>
                </a:solidFill>
              </a:rPr>
              <a:t>s eve</a:t>
            </a:r>
          </a:p>
          <a:p>
            <a:pPr algn="l" defTabSz="457200" eaLnBrk="1" fontAlgn="auto" hangingPunct="1">
              <a:spcBef>
                <a:spcPts val="0"/>
              </a:spcBef>
              <a:spcAft>
                <a:spcPts val="0"/>
              </a:spcAft>
            </a:pPr>
            <a:r>
              <a:rPr lang="en-US" sz="1200" dirty="0">
                <a:solidFill>
                  <a:prstClr val="black"/>
                </a:solidFill>
              </a:rPr>
              <a:t>55 </a:t>
            </a:r>
            <a:r>
              <a:rPr lang="en-US" sz="1200" b="1" dirty="0">
                <a:solidFill>
                  <a:prstClr val="black"/>
                </a:solidFill>
              </a:rPr>
              <a:t>W</a:t>
            </a:r>
            <a:r>
              <a:rPr lang="en-US" sz="1200" dirty="0">
                <a:solidFill>
                  <a:prstClr val="black"/>
                </a:solidFill>
              </a:rPr>
              <a:t>ay of the cross</a:t>
            </a:r>
          </a:p>
          <a:p>
            <a:pPr algn="l" defTabSz="457200" eaLnBrk="1" fontAlgn="auto" hangingPunct="1">
              <a:spcBef>
                <a:spcPts val="0"/>
              </a:spcBef>
              <a:spcAft>
                <a:spcPts val="0"/>
              </a:spcAft>
            </a:pPr>
            <a:r>
              <a:rPr lang="en-US" sz="1200" dirty="0">
                <a:solidFill>
                  <a:prstClr val="black"/>
                </a:solidFill>
              </a:rPr>
              <a:t>56 </a:t>
            </a:r>
            <a:r>
              <a:rPr lang="en-US" sz="1200" b="1" dirty="0">
                <a:solidFill>
                  <a:prstClr val="black"/>
                </a:solidFill>
              </a:rPr>
              <a:t>S</a:t>
            </a:r>
            <a:r>
              <a:rPr lang="en-US" sz="1200" dirty="0">
                <a:solidFill>
                  <a:prstClr val="black"/>
                </a:solidFill>
              </a:rPr>
              <a:t>avior</a:t>
            </a:r>
            <a:r>
              <a:rPr lang="uk-UA" sz="1200" dirty="0">
                <a:solidFill>
                  <a:prstClr val="black"/>
                </a:solidFill>
              </a:rPr>
              <a:t>'</a:t>
            </a:r>
            <a:r>
              <a:rPr lang="en-US" sz="1200" dirty="0">
                <a:solidFill>
                  <a:prstClr val="black"/>
                </a:solidFill>
              </a:rPr>
              <a:t>s resurrection and commission</a:t>
            </a:r>
          </a:p>
        </p:txBody>
      </p:sp>
      <p:sp>
        <p:nvSpPr>
          <p:cNvPr id="7" name="TextBox 3"/>
          <p:cNvSpPr txBox="1">
            <a:spLocks noChangeArrowheads="1"/>
          </p:cNvSpPr>
          <p:nvPr/>
        </p:nvSpPr>
        <p:spPr bwMode="auto">
          <a:xfrm>
            <a:off x="-3233475" y="0"/>
            <a:ext cx="3024907" cy="1938992"/>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defTabSz="457200" eaLnBrk="1" fontAlgn="auto" hangingPunct="1">
              <a:spcBef>
                <a:spcPts val="0"/>
              </a:spcBef>
              <a:spcAft>
                <a:spcPts val="0"/>
              </a:spcAft>
            </a:pPr>
            <a:r>
              <a:rPr lang="en-US" sz="1200" dirty="0">
                <a:solidFill>
                  <a:prstClr val="black"/>
                </a:solidFill>
              </a:rPr>
              <a:t>1 Inception of the world</a:t>
            </a:r>
          </a:p>
          <a:p>
            <a:pPr algn="l" defTabSz="457200" eaLnBrk="1" fontAlgn="auto" hangingPunct="1">
              <a:spcBef>
                <a:spcPts val="0"/>
              </a:spcBef>
              <a:spcAft>
                <a:spcPts val="0"/>
              </a:spcAft>
            </a:pPr>
            <a:r>
              <a:rPr lang="en-US" sz="1200" dirty="0">
                <a:solidFill>
                  <a:prstClr val="black"/>
                </a:solidFill>
              </a:rPr>
              <a:t>2 </a:t>
            </a:r>
            <a:r>
              <a:rPr lang="en-US" sz="1200" b="1" dirty="0">
                <a:solidFill>
                  <a:prstClr val="black"/>
                </a:solidFill>
              </a:rPr>
              <a:t>N</a:t>
            </a:r>
            <a:r>
              <a:rPr lang="en-US" sz="1200" dirty="0">
                <a:solidFill>
                  <a:prstClr val="black"/>
                </a:solidFill>
              </a:rPr>
              <a:t>ewlyweds placed in Eden</a:t>
            </a:r>
          </a:p>
          <a:p>
            <a:pPr algn="l" defTabSz="457200" eaLnBrk="1" fontAlgn="auto" hangingPunct="1">
              <a:spcBef>
                <a:spcPts val="0"/>
              </a:spcBef>
              <a:spcAft>
                <a:spcPts val="0"/>
              </a:spcAft>
            </a:pPr>
            <a:endParaRPr lang="en-US" sz="1200" dirty="0">
              <a:solidFill>
                <a:prstClr val="black"/>
              </a:solidFill>
            </a:endParaRPr>
          </a:p>
          <a:p>
            <a:pPr algn="l" defTabSz="457200" eaLnBrk="1" fontAlgn="auto" hangingPunct="1">
              <a:spcBef>
                <a:spcPts val="0"/>
              </a:spcBef>
              <a:spcAft>
                <a:spcPts val="0"/>
              </a:spcAft>
            </a:pPr>
            <a:r>
              <a:rPr lang="en-US" sz="1200" dirty="0">
                <a:solidFill>
                  <a:prstClr val="black"/>
                </a:solidFill>
              </a:rPr>
              <a:t>3 </a:t>
            </a:r>
            <a:r>
              <a:rPr lang="en-US" sz="1200" b="1" dirty="0">
                <a:solidFill>
                  <a:prstClr val="black"/>
                </a:solidFill>
              </a:rPr>
              <a:t>T</a:t>
            </a:r>
            <a:r>
              <a:rPr lang="en-US" sz="1200" dirty="0">
                <a:solidFill>
                  <a:prstClr val="black"/>
                </a:solidFill>
              </a:rPr>
              <a:t>emptation and man</a:t>
            </a:r>
            <a:r>
              <a:rPr lang="uk-UA" sz="1200" dirty="0">
                <a:solidFill>
                  <a:prstClr val="black"/>
                </a:solidFill>
              </a:rPr>
              <a:t>'</a:t>
            </a:r>
            <a:r>
              <a:rPr lang="en-US" sz="1200" dirty="0">
                <a:solidFill>
                  <a:prstClr val="black"/>
                </a:solidFill>
              </a:rPr>
              <a:t>s fall</a:t>
            </a:r>
          </a:p>
          <a:p>
            <a:pPr algn="l" defTabSz="457200" eaLnBrk="1" fontAlgn="auto" hangingPunct="1">
              <a:spcBef>
                <a:spcPts val="0"/>
              </a:spcBef>
              <a:spcAft>
                <a:spcPts val="0"/>
              </a:spcAft>
            </a:pPr>
            <a:r>
              <a:rPr lang="en-US" sz="1200" dirty="0">
                <a:solidFill>
                  <a:prstClr val="black"/>
                </a:solidFill>
              </a:rPr>
              <a:t>4 </a:t>
            </a:r>
            <a:r>
              <a:rPr lang="en-US" sz="1200" b="1" dirty="0">
                <a:solidFill>
                  <a:prstClr val="black"/>
                </a:solidFill>
              </a:rPr>
              <a:t>H</a:t>
            </a:r>
            <a:r>
              <a:rPr lang="en-US" sz="1200" dirty="0">
                <a:solidFill>
                  <a:prstClr val="black"/>
                </a:solidFill>
              </a:rPr>
              <a:t>atred and first murder</a:t>
            </a:r>
          </a:p>
          <a:p>
            <a:pPr algn="l" defTabSz="457200" eaLnBrk="1" fontAlgn="auto" hangingPunct="1">
              <a:spcBef>
                <a:spcPts val="0"/>
              </a:spcBef>
              <a:spcAft>
                <a:spcPts val="0"/>
              </a:spcAft>
            </a:pPr>
            <a:r>
              <a:rPr lang="en-US" sz="1200" dirty="0">
                <a:solidFill>
                  <a:prstClr val="black"/>
                </a:solidFill>
              </a:rPr>
              <a:t>5 </a:t>
            </a:r>
            <a:r>
              <a:rPr lang="en-US" sz="1200" b="1" dirty="0">
                <a:solidFill>
                  <a:prstClr val="black"/>
                </a:solidFill>
              </a:rPr>
              <a:t>E</a:t>
            </a:r>
            <a:r>
              <a:rPr lang="en-US" sz="1200" dirty="0">
                <a:solidFill>
                  <a:prstClr val="black"/>
                </a:solidFill>
              </a:rPr>
              <a:t>ntire genealogy of Adam</a:t>
            </a:r>
          </a:p>
          <a:p>
            <a:pPr algn="l" defTabSz="457200" eaLnBrk="1" fontAlgn="auto" hangingPunct="1">
              <a:spcBef>
                <a:spcPts val="0"/>
              </a:spcBef>
              <a:spcAft>
                <a:spcPts val="0"/>
              </a:spcAft>
            </a:pPr>
            <a:endParaRPr lang="en-US" sz="1200" dirty="0">
              <a:solidFill>
                <a:prstClr val="black"/>
              </a:solidFill>
            </a:endParaRPr>
          </a:p>
          <a:p>
            <a:pPr algn="l" defTabSz="457200" eaLnBrk="1" fontAlgn="auto" hangingPunct="1">
              <a:spcBef>
                <a:spcPts val="0"/>
              </a:spcBef>
              <a:spcAft>
                <a:spcPts val="0"/>
              </a:spcAft>
            </a:pPr>
            <a:r>
              <a:rPr lang="en-US" sz="1200" dirty="0">
                <a:solidFill>
                  <a:prstClr val="black"/>
                </a:solidFill>
              </a:rPr>
              <a:t>6 </a:t>
            </a:r>
            <a:r>
              <a:rPr lang="en-US" sz="1200" b="1" dirty="0">
                <a:solidFill>
                  <a:prstClr val="black"/>
                </a:solidFill>
              </a:rPr>
              <a:t>L</a:t>
            </a:r>
            <a:r>
              <a:rPr lang="en-US" sz="1200" dirty="0">
                <a:solidFill>
                  <a:prstClr val="black"/>
                </a:solidFill>
              </a:rPr>
              <a:t>essons on proper priorities</a:t>
            </a:r>
          </a:p>
          <a:p>
            <a:pPr algn="l" defTabSz="457200" eaLnBrk="1" fontAlgn="auto" hangingPunct="1">
              <a:spcBef>
                <a:spcPts val="0"/>
              </a:spcBef>
              <a:spcAft>
                <a:spcPts val="0"/>
              </a:spcAft>
            </a:pPr>
            <a:r>
              <a:rPr lang="en-US" sz="1200" dirty="0">
                <a:solidFill>
                  <a:prstClr val="black"/>
                </a:solidFill>
              </a:rPr>
              <a:t>7 </a:t>
            </a:r>
            <a:r>
              <a:rPr lang="en-US" sz="1200" b="1" dirty="0">
                <a:solidFill>
                  <a:prstClr val="black"/>
                </a:solidFill>
              </a:rPr>
              <a:t>O</a:t>
            </a:r>
            <a:r>
              <a:rPr lang="en-US" sz="1200" dirty="0">
                <a:solidFill>
                  <a:prstClr val="black"/>
                </a:solidFill>
              </a:rPr>
              <a:t>utline for personal relationships</a:t>
            </a:r>
          </a:p>
          <a:p>
            <a:pPr algn="l" defTabSz="457200" eaLnBrk="1" fontAlgn="auto" hangingPunct="1">
              <a:spcBef>
                <a:spcPts val="0"/>
              </a:spcBef>
              <a:spcAft>
                <a:spcPts val="0"/>
              </a:spcAft>
            </a:pPr>
            <a:r>
              <a:rPr lang="en-US" sz="1200" dirty="0">
                <a:solidFill>
                  <a:prstClr val="black"/>
                </a:solidFill>
              </a:rPr>
              <a:t>8 </a:t>
            </a:r>
            <a:r>
              <a:rPr lang="en-US" sz="1200" b="1" dirty="0">
                <a:solidFill>
                  <a:prstClr val="black"/>
                </a:solidFill>
              </a:rPr>
              <a:t>F</a:t>
            </a:r>
            <a:r>
              <a:rPr lang="en-US" sz="1200" dirty="0">
                <a:solidFill>
                  <a:prstClr val="black"/>
                </a:solidFill>
              </a:rPr>
              <a:t>aith of the centurion</a:t>
            </a:r>
          </a:p>
        </p:txBody>
      </p:sp>
      <p:sp>
        <p:nvSpPr>
          <p:cNvPr id="8" name="TextBox 4"/>
          <p:cNvSpPr txBox="1">
            <a:spLocks noChangeArrowheads="1"/>
          </p:cNvSpPr>
          <p:nvPr/>
        </p:nvSpPr>
        <p:spPr bwMode="auto">
          <a:xfrm>
            <a:off x="-3071607" y="2076837"/>
            <a:ext cx="2700337" cy="138499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defTabSz="457200" eaLnBrk="1" fontAlgn="auto" hangingPunct="1">
              <a:spcBef>
                <a:spcPts val="0"/>
              </a:spcBef>
              <a:spcAft>
                <a:spcPts val="0"/>
              </a:spcAft>
            </a:pPr>
            <a:r>
              <a:rPr lang="en-US" sz="1200" dirty="0">
                <a:solidFill>
                  <a:prstClr val="black"/>
                </a:solidFill>
              </a:rPr>
              <a:t>  9 </a:t>
            </a:r>
            <a:r>
              <a:rPr lang="en-US" sz="1200" b="1" dirty="0">
                <a:solidFill>
                  <a:prstClr val="black"/>
                </a:solidFill>
              </a:rPr>
              <a:t>M</a:t>
            </a:r>
            <a:r>
              <a:rPr lang="en-US" sz="1200" dirty="0">
                <a:solidFill>
                  <a:prstClr val="black"/>
                </a:solidFill>
              </a:rPr>
              <a:t>atthew</a:t>
            </a:r>
            <a:r>
              <a:rPr lang="uk-UA" sz="1200" dirty="0">
                <a:solidFill>
                  <a:prstClr val="black"/>
                </a:solidFill>
              </a:rPr>
              <a:t>'</a:t>
            </a:r>
            <a:r>
              <a:rPr lang="en-US" sz="1200" dirty="0">
                <a:solidFill>
                  <a:prstClr val="black"/>
                </a:solidFill>
              </a:rPr>
              <a:t>s call from Jesus</a:t>
            </a:r>
          </a:p>
          <a:p>
            <a:pPr algn="l" defTabSz="457200" eaLnBrk="1" fontAlgn="auto" hangingPunct="1">
              <a:spcBef>
                <a:spcPts val="0"/>
              </a:spcBef>
              <a:spcAft>
                <a:spcPts val="0"/>
              </a:spcAft>
            </a:pPr>
            <a:r>
              <a:rPr lang="en-US" sz="1200" dirty="0">
                <a:solidFill>
                  <a:prstClr val="black"/>
                </a:solidFill>
              </a:rPr>
              <a:t>10 </a:t>
            </a:r>
            <a:r>
              <a:rPr lang="en-US" sz="1200" b="1" dirty="0">
                <a:solidFill>
                  <a:prstClr val="black"/>
                </a:solidFill>
              </a:rPr>
              <a:t>A</a:t>
            </a:r>
            <a:r>
              <a:rPr lang="en-US" sz="1200" dirty="0">
                <a:solidFill>
                  <a:prstClr val="black"/>
                </a:solidFill>
              </a:rPr>
              <a:t>postles sent to preach</a:t>
            </a:r>
          </a:p>
          <a:p>
            <a:pPr algn="l" defTabSz="457200" eaLnBrk="1" fontAlgn="auto" hangingPunct="1">
              <a:spcBef>
                <a:spcPts val="0"/>
              </a:spcBef>
              <a:spcAft>
                <a:spcPts val="0"/>
              </a:spcAft>
            </a:pPr>
            <a:r>
              <a:rPr lang="en-US" sz="1200" dirty="0">
                <a:solidFill>
                  <a:prstClr val="black"/>
                </a:solidFill>
              </a:rPr>
              <a:t>11 </a:t>
            </a:r>
            <a:r>
              <a:rPr lang="en-US" sz="1200" b="1" dirty="0">
                <a:solidFill>
                  <a:prstClr val="black"/>
                </a:solidFill>
              </a:rPr>
              <a:t>T</a:t>
            </a:r>
            <a:r>
              <a:rPr lang="en-US" sz="1200" dirty="0">
                <a:solidFill>
                  <a:prstClr val="black"/>
                </a:solidFill>
              </a:rPr>
              <a:t>estimony about John</a:t>
            </a:r>
            <a:r>
              <a:rPr lang="uk-UA" sz="1200" dirty="0">
                <a:solidFill>
                  <a:prstClr val="black"/>
                </a:solidFill>
              </a:rPr>
              <a:t>'</a:t>
            </a:r>
            <a:r>
              <a:rPr lang="en-US" sz="1200" dirty="0">
                <a:solidFill>
                  <a:prstClr val="black"/>
                </a:solidFill>
              </a:rPr>
              <a:t>s message</a:t>
            </a:r>
          </a:p>
          <a:p>
            <a:pPr algn="l" defTabSz="457200" eaLnBrk="1" fontAlgn="auto" hangingPunct="1">
              <a:spcBef>
                <a:spcPts val="0"/>
              </a:spcBef>
              <a:spcAft>
                <a:spcPts val="0"/>
              </a:spcAft>
            </a:pPr>
            <a:r>
              <a:rPr lang="en-US" sz="1200" dirty="0">
                <a:solidFill>
                  <a:prstClr val="black"/>
                </a:solidFill>
              </a:rPr>
              <a:t>12 </a:t>
            </a:r>
            <a:r>
              <a:rPr lang="en-US" sz="1200" b="1" dirty="0">
                <a:solidFill>
                  <a:prstClr val="black"/>
                </a:solidFill>
              </a:rPr>
              <a:t>T</a:t>
            </a:r>
            <a:r>
              <a:rPr lang="en-US" sz="1200" dirty="0">
                <a:solidFill>
                  <a:prstClr val="black"/>
                </a:solidFill>
              </a:rPr>
              <a:t>rue Messiah called demonic</a:t>
            </a:r>
          </a:p>
          <a:p>
            <a:pPr algn="l" defTabSz="457200" eaLnBrk="1" fontAlgn="auto" hangingPunct="1">
              <a:spcBef>
                <a:spcPts val="0"/>
              </a:spcBef>
              <a:spcAft>
                <a:spcPts val="0"/>
              </a:spcAft>
            </a:pPr>
            <a:r>
              <a:rPr lang="en-US" sz="1200" dirty="0">
                <a:solidFill>
                  <a:prstClr val="black"/>
                </a:solidFill>
              </a:rPr>
              <a:t>13 </a:t>
            </a:r>
            <a:r>
              <a:rPr lang="en-US" sz="1200" b="1" dirty="0">
                <a:solidFill>
                  <a:prstClr val="black"/>
                </a:solidFill>
              </a:rPr>
              <a:t>H</a:t>
            </a:r>
            <a:r>
              <a:rPr lang="en-US" sz="1200" dirty="0">
                <a:solidFill>
                  <a:prstClr val="black"/>
                </a:solidFill>
              </a:rPr>
              <a:t>idden message of parables</a:t>
            </a:r>
          </a:p>
          <a:p>
            <a:pPr algn="l" defTabSz="457200" eaLnBrk="1" fontAlgn="auto" hangingPunct="1">
              <a:spcBef>
                <a:spcPts val="0"/>
              </a:spcBef>
              <a:spcAft>
                <a:spcPts val="0"/>
              </a:spcAft>
            </a:pPr>
            <a:r>
              <a:rPr lang="en-US" sz="1200" dirty="0">
                <a:solidFill>
                  <a:prstClr val="black"/>
                </a:solidFill>
              </a:rPr>
              <a:t>14 </a:t>
            </a:r>
            <a:r>
              <a:rPr lang="en-US" sz="1200" b="1" dirty="0">
                <a:solidFill>
                  <a:prstClr val="black"/>
                </a:solidFill>
              </a:rPr>
              <a:t>E</a:t>
            </a:r>
            <a:r>
              <a:rPr lang="en-US" sz="1200" dirty="0">
                <a:solidFill>
                  <a:prstClr val="black"/>
                </a:solidFill>
              </a:rPr>
              <a:t>xecution of the Baptist</a:t>
            </a:r>
          </a:p>
          <a:p>
            <a:pPr algn="l" defTabSz="457200" eaLnBrk="1" fontAlgn="auto" hangingPunct="1">
              <a:spcBef>
                <a:spcPts val="0"/>
              </a:spcBef>
              <a:spcAft>
                <a:spcPts val="0"/>
              </a:spcAft>
            </a:pPr>
            <a:r>
              <a:rPr lang="en-US" sz="1200" dirty="0">
                <a:solidFill>
                  <a:prstClr val="black"/>
                </a:solidFill>
              </a:rPr>
              <a:t>15 </a:t>
            </a:r>
            <a:r>
              <a:rPr lang="en-US" sz="1200" b="1" dirty="0">
                <a:solidFill>
                  <a:prstClr val="black"/>
                </a:solidFill>
              </a:rPr>
              <a:t>W</a:t>
            </a:r>
            <a:r>
              <a:rPr lang="en-US" sz="1200" dirty="0">
                <a:solidFill>
                  <a:prstClr val="black"/>
                </a:solidFill>
              </a:rPr>
              <a:t>isdom is answering Pharisees</a:t>
            </a:r>
          </a:p>
        </p:txBody>
      </p:sp>
      <p:sp>
        <p:nvSpPr>
          <p:cNvPr id="9" name="TextBox 5"/>
          <p:cNvSpPr txBox="1">
            <a:spLocks noChangeArrowheads="1"/>
          </p:cNvSpPr>
          <p:nvPr/>
        </p:nvSpPr>
        <p:spPr bwMode="auto">
          <a:xfrm>
            <a:off x="-3071607" y="3707182"/>
            <a:ext cx="2663751" cy="138499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defTabSz="457200" eaLnBrk="1" fontAlgn="auto" hangingPunct="1">
              <a:spcBef>
                <a:spcPts val="0"/>
              </a:spcBef>
              <a:spcAft>
                <a:spcPts val="0"/>
              </a:spcAft>
            </a:pPr>
            <a:r>
              <a:rPr lang="en-US" sz="1200" dirty="0">
                <a:solidFill>
                  <a:prstClr val="black"/>
                </a:solidFill>
              </a:rPr>
              <a:t>16 </a:t>
            </a:r>
            <a:r>
              <a:rPr lang="en-US" sz="1200" b="1" dirty="0">
                <a:solidFill>
                  <a:prstClr val="black"/>
                </a:solidFill>
              </a:rPr>
              <a:t>K</a:t>
            </a:r>
            <a:r>
              <a:rPr lang="en-US" sz="1200" dirty="0">
                <a:solidFill>
                  <a:prstClr val="black"/>
                </a:solidFill>
              </a:rPr>
              <a:t>eys of the kingdom</a:t>
            </a:r>
          </a:p>
          <a:p>
            <a:pPr algn="l" defTabSz="457200" eaLnBrk="1" fontAlgn="auto" hangingPunct="1">
              <a:spcBef>
                <a:spcPts val="0"/>
              </a:spcBef>
              <a:spcAft>
                <a:spcPts val="0"/>
              </a:spcAft>
            </a:pPr>
            <a:r>
              <a:rPr lang="en-US" sz="1200" dirty="0">
                <a:solidFill>
                  <a:prstClr val="black"/>
                </a:solidFill>
              </a:rPr>
              <a:t>17 </a:t>
            </a:r>
            <a:r>
              <a:rPr lang="en-US" sz="1200" b="1" dirty="0">
                <a:solidFill>
                  <a:prstClr val="black"/>
                </a:solidFill>
              </a:rPr>
              <a:t>I</a:t>
            </a:r>
            <a:r>
              <a:rPr lang="en-US" sz="1200" dirty="0">
                <a:solidFill>
                  <a:prstClr val="black"/>
                </a:solidFill>
              </a:rPr>
              <a:t>mpact of Jesus</a:t>
            </a:r>
            <a:r>
              <a:rPr lang="uk-UA" sz="1200" dirty="0">
                <a:solidFill>
                  <a:prstClr val="black"/>
                </a:solidFill>
              </a:rPr>
              <a:t>'</a:t>
            </a:r>
            <a:r>
              <a:rPr lang="en-US" sz="1200" dirty="0">
                <a:solidFill>
                  <a:prstClr val="black"/>
                </a:solidFill>
              </a:rPr>
              <a:t> transfiguration</a:t>
            </a:r>
          </a:p>
          <a:p>
            <a:pPr algn="l" defTabSz="457200" eaLnBrk="1" fontAlgn="auto" hangingPunct="1">
              <a:spcBef>
                <a:spcPts val="0"/>
              </a:spcBef>
              <a:spcAft>
                <a:spcPts val="0"/>
              </a:spcAft>
            </a:pPr>
            <a:r>
              <a:rPr lang="en-US" sz="1200" dirty="0">
                <a:solidFill>
                  <a:prstClr val="black"/>
                </a:solidFill>
              </a:rPr>
              <a:t>18 </a:t>
            </a:r>
            <a:r>
              <a:rPr lang="en-US" sz="1200" b="1" dirty="0">
                <a:solidFill>
                  <a:prstClr val="black"/>
                </a:solidFill>
              </a:rPr>
              <a:t>N</a:t>
            </a:r>
            <a:r>
              <a:rPr lang="en-US" sz="1200" dirty="0">
                <a:solidFill>
                  <a:prstClr val="black"/>
                </a:solidFill>
              </a:rPr>
              <a:t>eed for true forgiveness</a:t>
            </a:r>
          </a:p>
          <a:p>
            <a:pPr algn="l" defTabSz="457200" eaLnBrk="1" fontAlgn="auto" hangingPunct="1">
              <a:spcBef>
                <a:spcPts val="0"/>
              </a:spcBef>
              <a:spcAft>
                <a:spcPts val="0"/>
              </a:spcAft>
            </a:pPr>
            <a:r>
              <a:rPr lang="en-US" sz="1200" dirty="0">
                <a:solidFill>
                  <a:prstClr val="black"/>
                </a:solidFill>
              </a:rPr>
              <a:t>19 </a:t>
            </a:r>
            <a:r>
              <a:rPr lang="en-US" sz="1200" b="1" dirty="0">
                <a:solidFill>
                  <a:prstClr val="black"/>
                </a:solidFill>
              </a:rPr>
              <a:t>G</a:t>
            </a:r>
            <a:r>
              <a:rPr lang="en-US" sz="1200" dirty="0">
                <a:solidFill>
                  <a:prstClr val="black"/>
                </a:solidFill>
              </a:rPr>
              <a:t>rounds for divorce clarified</a:t>
            </a:r>
          </a:p>
          <a:p>
            <a:pPr algn="l" defTabSz="457200" eaLnBrk="1" fontAlgn="auto" hangingPunct="1">
              <a:spcBef>
                <a:spcPts val="0"/>
              </a:spcBef>
              <a:spcAft>
                <a:spcPts val="0"/>
              </a:spcAft>
            </a:pPr>
            <a:endParaRPr lang="en-US" sz="1200" dirty="0">
              <a:solidFill>
                <a:prstClr val="black"/>
              </a:solidFill>
            </a:endParaRPr>
          </a:p>
          <a:p>
            <a:pPr algn="l" defTabSz="457200" eaLnBrk="1" fontAlgn="auto" hangingPunct="1">
              <a:spcBef>
                <a:spcPts val="0"/>
              </a:spcBef>
              <a:spcAft>
                <a:spcPts val="0"/>
              </a:spcAft>
            </a:pPr>
            <a:r>
              <a:rPr lang="en-US" sz="1200" dirty="0">
                <a:solidFill>
                  <a:prstClr val="black"/>
                </a:solidFill>
              </a:rPr>
              <a:t>20 </a:t>
            </a:r>
            <a:r>
              <a:rPr lang="en-US" sz="1200" b="1" dirty="0">
                <a:solidFill>
                  <a:prstClr val="black"/>
                </a:solidFill>
              </a:rPr>
              <a:t>O</a:t>
            </a:r>
            <a:r>
              <a:rPr lang="en-US" sz="1200" dirty="0">
                <a:solidFill>
                  <a:prstClr val="black"/>
                </a:solidFill>
              </a:rPr>
              <a:t>pportunities in the vineyard</a:t>
            </a:r>
          </a:p>
          <a:p>
            <a:pPr algn="l" defTabSz="457200" eaLnBrk="1" fontAlgn="auto" hangingPunct="1">
              <a:spcBef>
                <a:spcPts val="0"/>
              </a:spcBef>
              <a:spcAft>
                <a:spcPts val="0"/>
              </a:spcAft>
            </a:pPr>
            <a:r>
              <a:rPr lang="en-US" sz="1200" dirty="0">
                <a:solidFill>
                  <a:prstClr val="black"/>
                </a:solidFill>
              </a:rPr>
              <a:t>21 </a:t>
            </a:r>
            <a:r>
              <a:rPr lang="en-US" sz="1200" b="1" dirty="0">
                <a:solidFill>
                  <a:prstClr val="black"/>
                </a:solidFill>
              </a:rPr>
              <a:t>F</a:t>
            </a:r>
            <a:r>
              <a:rPr lang="en-US" sz="1200" dirty="0">
                <a:solidFill>
                  <a:prstClr val="black"/>
                </a:solidFill>
              </a:rPr>
              <a:t>ig tree is cursed</a:t>
            </a:r>
          </a:p>
        </p:txBody>
      </p:sp>
      <p:sp>
        <p:nvSpPr>
          <p:cNvPr id="10" name="TextBox 6"/>
          <p:cNvSpPr txBox="1">
            <a:spLocks noChangeArrowheads="1"/>
          </p:cNvSpPr>
          <p:nvPr/>
        </p:nvSpPr>
        <p:spPr bwMode="auto">
          <a:xfrm>
            <a:off x="-3071607" y="5337526"/>
            <a:ext cx="2952329" cy="156966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defTabSz="457200" eaLnBrk="1" fontAlgn="auto" hangingPunct="1">
              <a:spcBef>
                <a:spcPts val="0"/>
              </a:spcBef>
              <a:spcAft>
                <a:spcPts val="0"/>
              </a:spcAft>
            </a:pPr>
            <a:r>
              <a:rPr lang="en-US" sz="1200" dirty="0">
                <a:solidFill>
                  <a:prstClr val="black"/>
                </a:solidFill>
              </a:rPr>
              <a:t>22 </a:t>
            </a:r>
            <a:r>
              <a:rPr lang="en-US" sz="1200" b="1" dirty="0">
                <a:solidFill>
                  <a:prstClr val="black"/>
                </a:solidFill>
              </a:rPr>
              <a:t>T</a:t>
            </a:r>
            <a:r>
              <a:rPr lang="en-US" sz="1200" dirty="0">
                <a:solidFill>
                  <a:prstClr val="black"/>
                </a:solidFill>
              </a:rPr>
              <a:t>axes paid to Caesar</a:t>
            </a:r>
          </a:p>
          <a:p>
            <a:pPr algn="l" defTabSz="457200" eaLnBrk="1" fontAlgn="auto" hangingPunct="1">
              <a:spcBef>
                <a:spcPts val="0"/>
              </a:spcBef>
              <a:spcAft>
                <a:spcPts val="0"/>
              </a:spcAft>
            </a:pPr>
            <a:r>
              <a:rPr lang="en-US" sz="1200" dirty="0">
                <a:solidFill>
                  <a:prstClr val="black"/>
                </a:solidFill>
              </a:rPr>
              <a:t>23 </a:t>
            </a:r>
            <a:r>
              <a:rPr lang="en-US" sz="1200" b="1" dirty="0">
                <a:solidFill>
                  <a:prstClr val="black"/>
                </a:solidFill>
              </a:rPr>
              <a:t>H</a:t>
            </a:r>
            <a:r>
              <a:rPr lang="en-US" sz="1200" dirty="0">
                <a:solidFill>
                  <a:prstClr val="black"/>
                </a:solidFill>
              </a:rPr>
              <a:t>ypocrisy denounced by </a:t>
            </a:r>
            <a:r>
              <a:rPr lang="ru-RU" sz="1200" dirty="0">
                <a:solidFill>
                  <a:prstClr val="black"/>
                </a:solidFill>
              </a:rPr>
              <a:t>"</a:t>
            </a:r>
            <a:r>
              <a:rPr lang="en-US" sz="1200" dirty="0">
                <a:solidFill>
                  <a:prstClr val="black"/>
                </a:solidFill>
              </a:rPr>
              <a:t>woes</a:t>
            </a:r>
            <a:r>
              <a:rPr lang="ru-RU" sz="1200" dirty="0">
                <a:solidFill>
                  <a:prstClr val="black"/>
                </a:solidFill>
              </a:rPr>
              <a:t>"</a:t>
            </a:r>
            <a:endParaRPr lang="en-US" sz="1200" dirty="0">
              <a:solidFill>
                <a:prstClr val="black"/>
              </a:solidFill>
            </a:endParaRPr>
          </a:p>
          <a:p>
            <a:pPr algn="l" defTabSz="457200" eaLnBrk="1" fontAlgn="auto" hangingPunct="1">
              <a:spcBef>
                <a:spcPts val="0"/>
              </a:spcBef>
              <a:spcAft>
                <a:spcPts val="0"/>
              </a:spcAft>
            </a:pPr>
            <a:r>
              <a:rPr lang="en-US" sz="1200" dirty="0">
                <a:solidFill>
                  <a:prstClr val="black"/>
                </a:solidFill>
              </a:rPr>
              <a:t>24 </a:t>
            </a:r>
            <a:r>
              <a:rPr lang="en-US" sz="1200" b="1" dirty="0">
                <a:solidFill>
                  <a:prstClr val="black"/>
                </a:solidFill>
              </a:rPr>
              <a:t>E</a:t>
            </a:r>
            <a:r>
              <a:rPr lang="en-US" sz="1200" dirty="0">
                <a:solidFill>
                  <a:prstClr val="black"/>
                </a:solidFill>
              </a:rPr>
              <a:t>vents of second coming</a:t>
            </a:r>
          </a:p>
          <a:p>
            <a:pPr algn="l" defTabSz="457200" eaLnBrk="1" fontAlgn="auto" hangingPunct="1">
              <a:spcBef>
                <a:spcPts val="0"/>
              </a:spcBef>
              <a:spcAft>
                <a:spcPts val="0"/>
              </a:spcAft>
            </a:pPr>
            <a:endParaRPr lang="en-US" sz="1200" dirty="0">
              <a:solidFill>
                <a:prstClr val="black"/>
              </a:solidFill>
            </a:endParaRPr>
          </a:p>
          <a:p>
            <a:pPr algn="l" defTabSz="457200" eaLnBrk="1" fontAlgn="auto" hangingPunct="1">
              <a:spcBef>
                <a:spcPts val="0"/>
              </a:spcBef>
              <a:spcAft>
                <a:spcPts val="0"/>
              </a:spcAft>
            </a:pPr>
            <a:r>
              <a:rPr lang="en-US" sz="1200" dirty="0">
                <a:solidFill>
                  <a:prstClr val="black"/>
                </a:solidFill>
              </a:rPr>
              <a:t>25 </a:t>
            </a:r>
            <a:r>
              <a:rPr lang="en-US" sz="1200" b="1" dirty="0">
                <a:solidFill>
                  <a:prstClr val="black"/>
                </a:solidFill>
              </a:rPr>
              <a:t>J</a:t>
            </a:r>
            <a:r>
              <a:rPr lang="en-US" sz="1200" dirty="0">
                <a:solidFill>
                  <a:prstClr val="black"/>
                </a:solidFill>
              </a:rPr>
              <a:t>udgment of the nations</a:t>
            </a:r>
          </a:p>
          <a:p>
            <a:pPr algn="l" defTabSz="457200" eaLnBrk="1" fontAlgn="auto" hangingPunct="1">
              <a:spcBef>
                <a:spcPts val="0"/>
              </a:spcBef>
              <a:spcAft>
                <a:spcPts val="0"/>
              </a:spcAft>
            </a:pPr>
            <a:r>
              <a:rPr lang="en-US" sz="1200" dirty="0">
                <a:solidFill>
                  <a:prstClr val="black"/>
                </a:solidFill>
              </a:rPr>
              <a:t>26 </a:t>
            </a:r>
            <a:r>
              <a:rPr lang="en-US" sz="1200" b="1" dirty="0">
                <a:solidFill>
                  <a:prstClr val="black"/>
                </a:solidFill>
              </a:rPr>
              <a:t>E</a:t>
            </a:r>
            <a:r>
              <a:rPr lang="en-US" sz="1200" dirty="0">
                <a:solidFill>
                  <a:prstClr val="black"/>
                </a:solidFill>
              </a:rPr>
              <a:t>vents on Calvary</a:t>
            </a:r>
            <a:r>
              <a:rPr lang="uk-UA" sz="1200" dirty="0">
                <a:solidFill>
                  <a:prstClr val="black"/>
                </a:solidFill>
              </a:rPr>
              <a:t>'</a:t>
            </a:r>
            <a:r>
              <a:rPr lang="en-US" sz="1200" dirty="0">
                <a:solidFill>
                  <a:prstClr val="black"/>
                </a:solidFill>
              </a:rPr>
              <a:t>s eve</a:t>
            </a:r>
          </a:p>
          <a:p>
            <a:pPr algn="l" defTabSz="457200" eaLnBrk="1" fontAlgn="auto" hangingPunct="1">
              <a:spcBef>
                <a:spcPts val="0"/>
              </a:spcBef>
              <a:spcAft>
                <a:spcPts val="0"/>
              </a:spcAft>
            </a:pPr>
            <a:r>
              <a:rPr lang="en-US" sz="1200" dirty="0">
                <a:solidFill>
                  <a:prstClr val="black"/>
                </a:solidFill>
              </a:rPr>
              <a:t>27 </a:t>
            </a:r>
            <a:r>
              <a:rPr lang="en-US" sz="1200" b="1" dirty="0">
                <a:solidFill>
                  <a:prstClr val="black"/>
                </a:solidFill>
              </a:rPr>
              <a:t>W</a:t>
            </a:r>
            <a:r>
              <a:rPr lang="en-US" sz="1200" dirty="0">
                <a:solidFill>
                  <a:prstClr val="black"/>
                </a:solidFill>
              </a:rPr>
              <a:t>ay of the cross</a:t>
            </a:r>
          </a:p>
          <a:p>
            <a:pPr algn="l" defTabSz="457200" eaLnBrk="1" fontAlgn="auto" hangingPunct="1">
              <a:spcBef>
                <a:spcPts val="0"/>
              </a:spcBef>
              <a:spcAft>
                <a:spcPts val="0"/>
              </a:spcAft>
            </a:pPr>
            <a:r>
              <a:rPr lang="en-US" sz="1200" dirty="0">
                <a:solidFill>
                  <a:prstClr val="black"/>
                </a:solidFill>
              </a:rPr>
              <a:t>28 </a:t>
            </a:r>
            <a:r>
              <a:rPr lang="en-US" sz="1200" b="1" dirty="0">
                <a:solidFill>
                  <a:prstClr val="black"/>
                </a:solidFill>
              </a:rPr>
              <a:t>S</a:t>
            </a:r>
            <a:r>
              <a:rPr lang="en-US" sz="1200" dirty="0">
                <a:solidFill>
                  <a:prstClr val="black"/>
                </a:solidFill>
              </a:rPr>
              <a:t>avior</a:t>
            </a:r>
            <a:r>
              <a:rPr lang="uk-UA" sz="1200" dirty="0">
                <a:solidFill>
                  <a:prstClr val="black"/>
                </a:solidFill>
              </a:rPr>
              <a:t>'</a:t>
            </a:r>
            <a:r>
              <a:rPr lang="en-US" sz="1200" dirty="0">
                <a:solidFill>
                  <a:prstClr val="black"/>
                </a:solidFill>
              </a:rPr>
              <a:t>s resurrection and commission</a:t>
            </a:r>
          </a:p>
        </p:txBody>
      </p:sp>
      <p:sp>
        <p:nvSpPr>
          <p:cNvPr id="11" name="Rectangle 10"/>
          <p:cNvSpPr/>
          <p:nvPr/>
        </p:nvSpPr>
        <p:spPr>
          <a:xfrm>
            <a:off x="1314192" y="2263388"/>
            <a:ext cx="184666" cy="276999"/>
          </a:xfrm>
          <a:prstGeom prst="rect">
            <a:avLst/>
          </a:prstGeom>
        </p:spPr>
        <p:txBody>
          <a:bodyPr wrap="none">
            <a:spAutoFit/>
          </a:bodyPr>
          <a:lstStyle/>
          <a:p>
            <a:pPr algn="l" defTabSz="457200" eaLnBrk="1" fontAlgn="auto" hangingPunct="1">
              <a:spcBef>
                <a:spcPts val="0"/>
              </a:spcBef>
              <a:spcAft>
                <a:spcPts val="0"/>
              </a:spcAft>
            </a:pPr>
            <a:r>
              <a:rPr lang="en-US" sz="1200">
                <a:solidFill>
                  <a:prstClr val="black"/>
                </a:solidFill>
                <a:latin typeface="Helvetica"/>
                <a:cs typeface="+mn-cs"/>
              </a:rPr>
              <a:t> </a:t>
            </a:r>
            <a:endParaRPr lang="en-US" sz="1800">
              <a:solidFill>
                <a:prstClr val="black"/>
              </a:solidFill>
              <a:latin typeface="Tw Cen MT"/>
              <a:cs typeface="+mn-cs"/>
            </a:endParaRPr>
          </a:p>
        </p:txBody>
      </p:sp>
      <p:sp>
        <p:nvSpPr>
          <p:cNvPr id="13" name="Title 1"/>
          <p:cNvSpPr txBox="1">
            <a:spLocks/>
          </p:cNvSpPr>
          <p:nvPr/>
        </p:nvSpPr>
        <p:spPr bwMode="auto">
          <a:xfrm>
            <a:off x="0" y="-50799"/>
            <a:ext cx="9144000" cy="7239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algn="ctr" defTabSz="457200" eaLnBrk="1" hangingPunct="1"/>
            <a:r>
              <a:rPr lang="zh-TW" altLang="en-US" sz="4800" b="1">
                <a:solidFill>
                  <a:prstClr val="white"/>
                </a:solidFill>
                <a:latin typeface="Arial"/>
                <a:cs typeface="Arial"/>
              </a:rPr>
              <a:t>利未记</a:t>
            </a:r>
          </a:p>
        </p:txBody>
      </p:sp>
      <p:sp>
        <p:nvSpPr>
          <p:cNvPr id="14" name="Rectangle 13"/>
          <p:cNvSpPr/>
          <p:nvPr/>
        </p:nvSpPr>
        <p:spPr>
          <a:xfrm>
            <a:off x="-2817144" y="-492631"/>
            <a:ext cx="3255036" cy="35026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eaLnBrk="1" fontAlgn="auto" hangingPunct="1">
              <a:spcBef>
                <a:spcPts val="0"/>
              </a:spcBef>
              <a:spcAft>
                <a:spcPts val="0"/>
              </a:spcAft>
            </a:pPr>
            <a:endParaRPr lang="en-US" sz="1800">
              <a:solidFill>
                <a:prstClr val="white"/>
              </a:solidFill>
            </a:endParaRPr>
          </a:p>
        </p:txBody>
      </p:sp>
    </p:spTree>
    <p:extLst>
      <p:ext uri="{BB962C8B-B14F-4D97-AF65-F5344CB8AC3E}">
        <p14:creationId xmlns:p14="http://schemas.microsoft.com/office/powerpoint/2010/main" val="1933937177"/>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b="1">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利未记</a:t>
            </a:r>
            <a:r>
              <a:rPr lang="en-US" sz="8800" dirty="0">
                <a:solidFill>
                  <a:schemeClr val="bg1"/>
                </a:solidFill>
                <a:latin typeface="Arial" charset="0"/>
                <a:ea typeface="Osaka" charset="0"/>
                <a:cs typeface="Arial" charset="0"/>
              </a:rPr>
              <a:t> 3</a:t>
            </a:r>
          </a:p>
        </p:txBody>
      </p:sp>
    </p:spTree>
    <p:extLst>
      <p:ext uri="{BB962C8B-B14F-4D97-AF65-F5344CB8AC3E}">
        <p14:creationId xmlns:p14="http://schemas.microsoft.com/office/powerpoint/2010/main" val="1459834510"/>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778090-CFA2-464E-AF7E-B5A071BB251C}"/>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8650"/>
            <a:ext cx="9144000" cy="682069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0886" y="158620"/>
            <a:ext cx="9144000" cy="1296279"/>
          </a:xfrm>
          <a:solidFill>
            <a:schemeClr val="tx1"/>
          </a:solidFill>
          <a:effectLst>
            <a:outerShdw blurRad="63500" dist="35921" dir="2700000" algn="ctr" rotWithShape="0">
              <a:schemeClr val="tx2">
                <a:alpha val="74998"/>
              </a:schemeClr>
            </a:outerShdw>
          </a:effectLst>
        </p:spPr>
        <p:txBody>
          <a:bodyPr anchor="ctr"/>
          <a:lstStyle/>
          <a:p>
            <a:pPr>
              <a:defRPr/>
            </a:pPr>
            <a:r>
              <a:rPr lang="zh-CN" altLang="en-US" sz="4000" b="1" dirty="0">
                <a:effectLst>
                  <a:glow rad="127000">
                    <a:schemeClr val="tx1"/>
                  </a:glow>
                </a:effectLst>
                <a:latin typeface="Arial" charset="0"/>
                <a:ea typeface="ＭＳ Ｐゴシック" charset="0"/>
                <a:cs typeface="ＭＳ Ｐゴシック" charset="0"/>
              </a:rPr>
              <a:t>平安祭</a:t>
            </a:r>
            <a:r>
              <a:rPr lang="en-US" sz="4000" b="1" dirty="0">
                <a:effectLst>
                  <a:glow rad="127000">
                    <a:schemeClr val="tx1"/>
                  </a:glow>
                </a:effectLst>
                <a:latin typeface="Arial" charset="0"/>
                <a:ea typeface="ＭＳ Ｐゴシック" charset="0"/>
                <a:cs typeface="ＭＳ Ｐゴシック" charset="0"/>
              </a:rPr>
              <a:t> (</a:t>
            </a:r>
            <a:r>
              <a:rPr lang="zh-CN" altLang="en-US" sz="4000" b="1" dirty="0">
                <a:effectLst>
                  <a:glow rad="127000">
                    <a:schemeClr val="tx1"/>
                  </a:glow>
                </a:effectLst>
                <a:latin typeface="Arial" charset="0"/>
                <a:ea typeface="ＭＳ Ｐゴシック" charset="0"/>
                <a:cs typeface="ＭＳ Ｐゴシック" charset="0"/>
              </a:rPr>
              <a:t>利未记第</a:t>
            </a:r>
            <a:r>
              <a:rPr lang="en-US" sz="4000" b="1" dirty="0">
                <a:effectLst>
                  <a:glow rad="127000">
                    <a:schemeClr val="tx1"/>
                  </a:glow>
                </a:effectLst>
                <a:latin typeface="Arial" charset="0"/>
                <a:ea typeface="ＭＳ Ｐゴシック" charset="0"/>
                <a:cs typeface="ＭＳ Ｐゴシック" charset="0"/>
              </a:rPr>
              <a:t> 3)</a:t>
            </a:r>
          </a:p>
        </p:txBody>
      </p:sp>
      <p:sp>
        <p:nvSpPr>
          <p:cNvPr id="8" name="Rectangle 2">
            <a:extLst>
              <a:ext uri="{FF2B5EF4-FFF2-40B4-BE49-F238E27FC236}">
                <a16:creationId xmlns:a16="http://schemas.microsoft.com/office/drawing/2014/main" id="{3248727A-3785-FF49-88FC-C5BCBCC657F6}"/>
              </a:ext>
            </a:extLst>
          </p:cNvPr>
          <p:cNvSpPr txBox="1">
            <a:spLocks noChangeArrowheads="1"/>
          </p:cNvSpPr>
          <p:nvPr/>
        </p:nvSpPr>
        <p:spPr bwMode="auto">
          <a:xfrm>
            <a:off x="10886" y="5743013"/>
            <a:ext cx="9144000" cy="108659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9" name="Rectangle 2">
            <a:extLst>
              <a:ext uri="{FF2B5EF4-FFF2-40B4-BE49-F238E27FC236}">
                <a16:creationId xmlns:a16="http://schemas.microsoft.com/office/drawing/2014/main" id="{91BC6934-A0B7-1E4B-A4D3-006980DC5410}"/>
              </a:ext>
            </a:extLst>
          </p:cNvPr>
          <p:cNvSpPr txBox="1">
            <a:spLocks noChangeArrowheads="1"/>
          </p:cNvSpPr>
          <p:nvPr/>
        </p:nvSpPr>
        <p:spPr bwMode="auto">
          <a:xfrm>
            <a:off x="385840" y="3676899"/>
            <a:ext cx="8394092" cy="3028716"/>
          </a:xfrm>
          <a:prstGeom prst="rect">
            <a:avLst/>
          </a:prstGeom>
          <a:solidFill>
            <a:schemeClr val="tx1"/>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zh-CN" altLang="en-US" sz="4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为感恩而献的平安祭的肉，只能在献祭那日吃，一点也不可留到早晨</a:t>
            </a:r>
            <a:r>
              <a:rPr kumimoji="0" lang="en-US" altLang="zh-CN" sz="4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4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4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4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zh-CN" altLang="en-US" sz="4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利未记第</a:t>
            </a:r>
            <a:r>
              <a:rPr kumimoji="0" lang="en-US" sz="4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7:15 CNV)</a:t>
            </a:r>
          </a:p>
        </p:txBody>
      </p:sp>
    </p:spTree>
    <p:extLst>
      <p:ext uri="{BB962C8B-B14F-4D97-AF65-F5344CB8AC3E}">
        <p14:creationId xmlns:p14="http://schemas.microsoft.com/office/powerpoint/2010/main" val="3134607448"/>
      </p:ext>
    </p:extLst>
  </p:cSld>
  <p:clrMapOvr>
    <a:masterClrMapping/>
  </p:clrMapOvr>
  <p:transition/>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601319"/>
          </a:xfrm>
          <a:effectLst>
            <a:outerShdw blurRad="63500" dist="35921" dir="2700000" algn="ctr" rotWithShape="0">
              <a:schemeClr val="tx2">
                <a:alpha val="74998"/>
              </a:schemeClr>
            </a:outerShdw>
          </a:effectLst>
        </p:spPr>
        <p:txBody>
          <a:bodyPr anchor="t"/>
          <a:lstStyle/>
          <a:p>
            <a:pPr>
              <a:defRPr/>
            </a:pPr>
            <a:r>
              <a:rPr lang="zh-CN" altLang="en-US" sz="3600" b="1" dirty="0">
                <a:effectLst>
                  <a:glow rad="127000">
                    <a:schemeClr val="tx1"/>
                  </a:glow>
                </a:effectLst>
                <a:latin typeface="SimHei" panose="02010609060101010101" pitchFamily="49" charset="-122"/>
                <a:ea typeface="SimHei" panose="02010609060101010101" pitchFamily="49" charset="-122"/>
                <a:cs typeface="ＭＳ Ｐゴシック" charset="0"/>
              </a:rPr>
              <a:t>为什么神喜悦馨香之气</a:t>
            </a:r>
            <a:br>
              <a:rPr lang="en-US" sz="3600" b="1" dirty="0">
                <a:effectLst>
                  <a:glow rad="127000">
                    <a:schemeClr val="tx1"/>
                  </a:glow>
                </a:effectLst>
                <a:latin typeface="SimHei" panose="02010609060101010101" pitchFamily="49" charset="-122"/>
                <a:ea typeface="SimHei" panose="02010609060101010101" pitchFamily="49" charset="-122"/>
                <a:cs typeface="ＭＳ Ｐゴシック" charset="0"/>
              </a:rPr>
            </a:br>
            <a:r>
              <a:rPr lang="en-US" sz="3600" b="1" dirty="0">
                <a:effectLst>
                  <a:glow rad="127000">
                    <a:schemeClr val="tx1"/>
                  </a:glow>
                </a:effectLst>
                <a:latin typeface="Arial" charset="0"/>
                <a:ea typeface="ＭＳ Ｐゴシック" charset="0"/>
                <a:cs typeface="ＭＳ Ｐゴシック" charset="0"/>
              </a:rPr>
              <a:t> (1:9, 17; 2:2, 9, 12; 3:5, 16; 4:31)?</a:t>
            </a:r>
          </a:p>
        </p:txBody>
      </p:sp>
      <p:pic>
        <p:nvPicPr>
          <p:cNvPr id="32770" name="Picture 2">
            <a:extLst>
              <a:ext uri="{FF2B5EF4-FFF2-40B4-BE49-F238E27FC236}">
                <a16:creationId xmlns:a16="http://schemas.microsoft.com/office/drawing/2014/main" id="{8D8BFEC3-5B63-AA44-AE08-07EEB00340E2}"/>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1833680"/>
            <a:ext cx="5575300" cy="3668218"/>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2">
            <a:extLst>
              <a:ext uri="{FF2B5EF4-FFF2-40B4-BE49-F238E27FC236}">
                <a16:creationId xmlns:a16="http://schemas.microsoft.com/office/drawing/2014/main" id="{850DDD30-734C-CF44-B926-8FDEAEF7A6EE}"/>
              </a:ext>
            </a:extLst>
          </p:cNvPr>
          <p:cNvSpPr txBox="1">
            <a:spLocks noChangeArrowheads="1"/>
          </p:cNvSpPr>
          <p:nvPr/>
        </p:nvSpPr>
        <p:spPr bwMode="auto">
          <a:xfrm>
            <a:off x="5231758" y="2398641"/>
            <a:ext cx="3912242" cy="358604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800" b="1" i="0" u="none" strike="noStrike" kern="0" cap="none" spc="0" normalizeH="0" baseline="0" noProof="0" dirty="0">
              <a:ln>
                <a:noFill/>
              </a:ln>
              <a:solidFill>
                <a:srgbClr val="FFFFFF"/>
              </a:solidFill>
              <a:effectLst>
                <a:glow rad="127000">
                  <a:srgbClr val="000000"/>
                </a:glow>
              </a:effectLst>
              <a:uLnTx/>
              <a:uFillTx/>
              <a:latin typeface="SimHei" panose="02010609060101010101" pitchFamily="49" charset="-122"/>
              <a:ea typeface="SimHei" panose="02010609060101010101" pitchFamily="49" charset="-122"/>
              <a:cs typeface="ＭＳ Ｐゴシック" charset="0"/>
            </a:endParaRPr>
          </a:p>
        </p:txBody>
      </p:sp>
    </p:spTree>
    <p:extLst>
      <p:ext uri="{BB962C8B-B14F-4D97-AF65-F5344CB8AC3E}">
        <p14:creationId xmlns:p14="http://schemas.microsoft.com/office/powerpoint/2010/main" val="196087018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32770"/>
                                        </p:tgtEl>
                                        <p:attrNameLst>
                                          <p:attrName>style.visibility</p:attrName>
                                        </p:attrNameLst>
                                      </p:cBhvr>
                                      <p:to>
                                        <p:strVal val="visible"/>
                                      </p:to>
                                    </p:set>
                                    <p:animEffect transition="in" filter="wipe(down)">
                                      <p:cBhvr>
                                        <p:cTn id="7" dur="580">
                                          <p:stCondLst>
                                            <p:cond delay="0"/>
                                          </p:stCondLst>
                                        </p:cTn>
                                        <p:tgtEl>
                                          <p:spTgt spid="32770"/>
                                        </p:tgtEl>
                                      </p:cBhvr>
                                    </p:animEffect>
                                    <p:anim calcmode="lin" valueType="num">
                                      <p:cBhvr>
                                        <p:cTn id="8" dur="1822" tmFilter="0,0; 0.14,0.36; 0.43,0.73; 0.71,0.91; 1.0,1.0">
                                          <p:stCondLst>
                                            <p:cond delay="0"/>
                                          </p:stCondLst>
                                        </p:cTn>
                                        <p:tgtEl>
                                          <p:spTgt spid="32770"/>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32770"/>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32770"/>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32770"/>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32770"/>
                                        </p:tgtEl>
                                        <p:attrNameLst>
                                          <p:attrName>ppt_y</p:attrName>
                                        </p:attrNameLst>
                                      </p:cBhvr>
                                      <p:tavLst>
                                        <p:tav tm="0" fmla="#ppt_y-sin(pi*$)/81">
                                          <p:val>
                                            <p:fltVal val="0"/>
                                          </p:val>
                                        </p:tav>
                                        <p:tav tm="100000">
                                          <p:val>
                                            <p:fltVal val="1"/>
                                          </p:val>
                                        </p:tav>
                                      </p:tavLst>
                                    </p:anim>
                                    <p:animScale>
                                      <p:cBhvr>
                                        <p:cTn id="13" dur="26">
                                          <p:stCondLst>
                                            <p:cond delay="650"/>
                                          </p:stCondLst>
                                        </p:cTn>
                                        <p:tgtEl>
                                          <p:spTgt spid="32770"/>
                                        </p:tgtEl>
                                      </p:cBhvr>
                                      <p:to x="100000" y="60000"/>
                                    </p:animScale>
                                    <p:animScale>
                                      <p:cBhvr>
                                        <p:cTn id="14" dur="166" decel="50000">
                                          <p:stCondLst>
                                            <p:cond delay="676"/>
                                          </p:stCondLst>
                                        </p:cTn>
                                        <p:tgtEl>
                                          <p:spTgt spid="32770"/>
                                        </p:tgtEl>
                                      </p:cBhvr>
                                      <p:to x="100000" y="100000"/>
                                    </p:animScale>
                                    <p:animScale>
                                      <p:cBhvr>
                                        <p:cTn id="15" dur="26">
                                          <p:stCondLst>
                                            <p:cond delay="1312"/>
                                          </p:stCondLst>
                                        </p:cTn>
                                        <p:tgtEl>
                                          <p:spTgt spid="32770"/>
                                        </p:tgtEl>
                                      </p:cBhvr>
                                      <p:to x="100000" y="80000"/>
                                    </p:animScale>
                                    <p:animScale>
                                      <p:cBhvr>
                                        <p:cTn id="16" dur="166" decel="50000">
                                          <p:stCondLst>
                                            <p:cond delay="1338"/>
                                          </p:stCondLst>
                                        </p:cTn>
                                        <p:tgtEl>
                                          <p:spTgt spid="32770"/>
                                        </p:tgtEl>
                                      </p:cBhvr>
                                      <p:to x="100000" y="100000"/>
                                    </p:animScale>
                                    <p:animScale>
                                      <p:cBhvr>
                                        <p:cTn id="17" dur="26">
                                          <p:stCondLst>
                                            <p:cond delay="1642"/>
                                          </p:stCondLst>
                                        </p:cTn>
                                        <p:tgtEl>
                                          <p:spTgt spid="32770"/>
                                        </p:tgtEl>
                                      </p:cBhvr>
                                      <p:to x="100000" y="90000"/>
                                    </p:animScale>
                                    <p:animScale>
                                      <p:cBhvr>
                                        <p:cTn id="18" dur="166" decel="50000">
                                          <p:stCondLst>
                                            <p:cond delay="1668"/>
                                          </p:stCondLst>
                                        </p:cTn>
                                        <p:tgtEl>
                                          <p:spTgt spid="32770"/>
                                        </p:tgtEl>
                                      </p:cBhvr>
                                      <p:to x="100000" y="100000"/>
                                    </p:animScale>
                                    <p:animScale>
                                      <p:cBhvr>
                                        <p:cTn id="19" dur="26">
                                          <p:stCondLst>
                                            <p:cond delay="1808"/>
                                          </p:stCondLst>
                                        </p:cTn>
                                        <p:tgtEl>
                                          <p:spTgt spid="32770"/>
                                        </p:tgtEl>
                                      </p:cBhvr>
                                      <p:to x="100000" y="95000"/>
                                    </p:animScale>
                                    <p:animScale>
                                      <p:cBhvr>
                                        <p:cTn id="20" dur="166" decel="50000">
                                          <p:stCondLst>
                                            <p:cond delay="1834"/>
                                          </p:stCondLst>
                                        </p:cTn>
                                        <p:tgtEl>
                                          <p:spTgt spid="32770"/>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601319"/>
          </a:xfrm>
          <a:effectLst>
            <a:outerShdw blurRad="63500" dist="35921" dir="2700000" algn="ctr" rotWithShape="0">
              <a:schemeClr val="tx2">
                <a:alpha val="74998"/>
              </a:schemeClr>
            </a:outerShdw>
          </a:effectLst>
        </p:spPr>
        <p:txBody>
          <a:bodyPr anchor="t"/>
          <a:lstStyle/>
          <a:p>
            <a:pPr defTabSz="914400">
              <a:defRPr/>
            </a:pPr>
            <a:r>
              <a:rPr lang="zh-CN" altLang="en-US" sz="3600" b="1" dirty="0">
                <a:effectLst>
                  <a:glow rad="127000">
                    <a:schemeClr val="tx1"/>
                  </a:glow>
                </a:effectLst>
                <a:latin typeface="SimHei" panose="02010609060101010101" pitchFamily="49" charset="-122"/>
                <a:ea typeface="SimHei" panose="02010609060101010101" pitchFamily="49" charset="-122"/>
                <a:cs typeface="ＭＳ Ｐゴシック" charset="0"/>
              </a:rPr>
              <a:t>我们应该以他所指定以外的方式来爱神</a:t>
            </a:r>
            <a:endParaRPr lang="en-US" sz="3600" b="1" dirty="0">
              <a:effectLst>
                <a:glow rad="127000">
                  <a:schemeClr val="tx1"/>
                </a:glow>
              </a:effectLst>
              <a:latin typeface="SimHei" panose="02010609060101010101" pitchFamily="49" charset="-122"/>
              <a:ea typeface="SimHei" panose="02010609060101010101" pitchFamily="49" charset="-122"/>
              <a:cs typeface="ＭＳ Ｐゴシック" charset="0"/>
            </a:endParaRPr>
          </a:p>
        </p:txBody>
      </p:sp>
      <p:pic>
        <p:nvPicPr>
          <p:cNvPr id="6" name="Picture 5">
            <a:extLst>
              <a:ext uri="{FF2B5EF4-FFF2-40B4-BE49-F238E27FC236}">
                <a16:creationId xmlns:a16="http://schemas.microsoft.com/office/drawing/2014/main" id="{7C7C1D0A-FF00-8044-AA5B-EE2553BF1A01}"/>
              </a:ext>
            </a:extLst>
          </p:cNvPr>
          <p:cNvPicPr>
            <a:picLocks noChangeAspect="1"/>
          </p:cNvPicPr>
          <p:nvPr/>
        </p:nvPicPr>
        <p:blipFill>
          <a:blip r:embed="rId3"/>
          <a:stretch>
            <a:fillRect/>
          </a:stretch>
        </p:blipFill>
        <p:spPr>
          <a:xfrm>
            <a:off x="429079" y="1849569"/>
            <a:ext cx="4142921" cy="4617906"/>
          </a:xfrm>
          <a:prstGeom prst="rect">
            <a:avLst/>
          </a:prstGeom>
        </p:spPr>
      </p:pic>
      <p:sp>
        <p:nvSpPr>
          <p:cNvPr id="7" name="Rectangle 2">
            <a:extLst>
              <a:ext uri="{FF2B5EF4-FFF2-40B4-BE49-F238E27FC236}">
                <a16:creationId xmlns:a16="http://schemas.microsoft.com/office/drawing/2014/main" id="{850DDD30-734C-CF44-B926-8FDEAEF7A6EE}"/>
              </a:ext>
            </a:extLst>
          </p:cNvPr>
          <p:cNvSpPr txBox="1">
            <a:spLocks noChangeArrowheads="1"/>
          </p:cNvSpPr>
          <p:nvPr/>
        </p:nvSpPr>
        <p:spPr bwMode="auto">
          <a:xfrm>
            <a:off x="4680856" y="2357555"/>
            <a:ext cx="4463143" cy="358604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800" b="1" i="0" u="none" strike="noStrike" kern="0" cap="none" spc="0" normalizeH="0" baseline="0" noProof="0" dirty="0">
              <a:ln>
                <a:noFill/>
              </a:ln>
              <a:solidFill>
                <a:srgbClr val="FFFFFF"/>
              </a:solidFill>
              <a:effectLst>
                <a:glow rad="127000">
                  <a:srgbClr val="000000"/>
                </a:glow>
              </a:effectLst>
              <a:uLnTx/>
              <a:uFillTx/>
              <a:latin typeface="SimHei" panose="02010609060101010101" pitchFamily="49" charset="-122"/>
              <a:ea typeface="SimHei" panose="02010609060101010101" pitchFamily="49" charset="-122"/>
              <a:cs typeface="ＭＳ Ｐゴシック" charset="0"/>
            </a:endParaRPr>
          </a:p>
        </p:txBody>
      </p:sp>
    </p:spTree>
    <p:extLst>
      <p:ext uri="{BB962C8B-B14F-4D97-AF65-F5344CB8AC3E}">
        <p14:creationId xmlns:p14="http://schemas.microsoft.com/office/powerpoint/2010/main" val="3719270178"/>
      </p:ext>
    </p:extLst>
  </p:cSld>
  <p:clrMapOvr>
    <a:masterClrMapping/>
  </p:clrMapOvr>
  <p:transition/>
</p:sld>
</file>

<file path=ppt/slides/slide1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26722" name="Rectangle 2"/>
          <p:cNvSpPr>
            <a:spLocks noGrp="1" noChangeArrowheads="1"/>
          </p:cNvSpPr>
          <p:nvPr>
            <p:ph type="ctrTitle"/>
          </p:nvPr>
        </p:nvSpPr>
        <p:spPr>
          <a:xfrm>
            <a:off x="-1" y="1973807"/>
            <a:ext cx="9144000" cy="1143000"/>
          </a:xfrm>
        </p:spPr>
        <p:txBody>
          <a:bodyPr/>
          <a:lstStyle/>
          <a:p>
            <a:pPr eaLnBrk="1" hangingPunct="1"/>
            <a:r>
              <a:rPr lang="zh-CN" altLang="en-US" sz="6600" dirty="0">
                <a:solidFill>
                  <a:prstClr val="white"/>
                </a:solidFill>
                <a:latin typeface="Arial" charset="0"/>
                <a:ea typeface="Osaka" charset="0"/>
                <a:cs typeface="Osaka" charset="0"/>
              </a:rPr>
              <a:t>罗马书十二章</a:t>
            </a:r>
          </a:p>
        </p:txBody>
      </p:sp>
      <p:sp>
        <p:nvSpPr>
          <p:cNvPr id="143364" name="Text Box 4"/>
          <p:cNvSpPr txBox="1">
            <a:spLocks noChangeArrowheads="1"/>
          </p:cNvSpPr>
          <p:nvPr/>
        </p:nvSpPr>
        <p:spPr bwMode="auto">
          <a:xfrm>
            <a:off x="8205788" y="76200"/>
            <a:ext cx="862012"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pitchFamily="-112" charset="0"/>
                <a:ea typeface="ＭＳ Ｐゴシック" pitchFamily="-112" charset="-128"/>
                <a:cs typeface="ＭＳ Ｐゴシック" pitchFamily="-112" charset="-128"/>
              </a:rPr>
              <a:t>154e</a:t>
            </a:r>
          </a:p>
        </p:txBody>
      </p:sp>
      <p:sp>
        <p:nvSpPr>
          <p:cNvPr id="6" name="Rectangle 3">
            <a:extLst>
              <a:ext uri="{FF2B5EF4-FFF2-40B4-BE49-F238E27FC236}">
                <a16:creationId xmlns:a16="http://schemas.microsoft.com/office/drawing/2014/main" id="{49F7C2BA-B568-2249-B235-81CC45D0958A}"/>
              </a:ext>
            </a:extLst>
          </p:cNvPr>
          <p:cNvSpPr txBox="1">
            <a:spLocks noChangeArrowheads="1"/>
          </p:cNvSpPr>
          <p:nvPr/>
        </p:nvSpPr>
        <p:spPr bwMode="auto">
          <a:xfrm>
            <a:off x="803756" y="3741193"/>
            <a:ext cx="7536487" cy="175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457200" rtl="0" eaLnBrk="1" fontAlgn="auto" latinLnBrk="0" hangingPunct="1">
              <a:lnSpc>
                <a:spcPct val="100000"/>
              </a:lnSpc>
              <a:spcBef>
                <a:spcPct val="20000"/>
              </a:spcBef>
              <a:spcAft>
                <a:spcPts val="0"/>
              </a:spcAft>
              <a:buClrTx/>
              <a:buSzTx/>
              <a:buFontTx/>
              <a:buNone/>
              <a:tabLst/>
              <a:defRPr/>
            </a:pPr>
            <a:r>
              <a:rPr kumimoji="0" lang="zh-CN" altLang="en-US" sz="5400" b="1" i="1" u="none" strike="noStrike" kern="1200" cap="none" spc="0" normalizeH="0" baseline="0" noProof="0" dirty="0">
                <a:ln>
                  <a:noFill/>
                </a:ln>
                <a:solidFill>
                  <a:prstClr val="white"/>
                </a:solidFill>
                <a:effectLst/>
                <a:uLnTx/>
                <a:uFillTx/>
                <a:latin typeface="Arial" charset="0"/>
                <a:ea typeface="Osaka" charset="0"/>
                <a:cs typeface="Osaka" charset="0"/>
              </a:rPr>
              <a:t>义应用在更新的生活</a:t>
            </a:r>
          </a:p>
        </p:txBody>
      </p:sp>
    </p:spTree>
    <p:extLst>
      <p:ext uri="{BB962C8B-B14F-4D97-AF65-F5344CB8AC3E}">
        <p14:creationId xmlns:p14="http://schemas.microsoft.com/office/powerpoint/2010/main" val="3020863023"/>
      </p:ext>
    </p:extLst>
  </p:cSld>
  <p:clrMapOvr>
    <a:masterClrMapping/>
  </p:clrMapOvr>
  <p:transition/>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29089" name="Picture 38" descr="图片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26988"/>
            <a:ext cx="9144000" cy="69151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29090" name="Rectangle 2"/>
          <p:cNvSpPr>
            <a:spLocks noGrp="1" noChangeArrowheads="1"/>
          </p:cNvSpPr>
          <p:nvPr>
            <p:ph type="title"/>
          </p:nvPr>
        </p:nvSpPr>
        <p:spPr>
          <a:xfrm>
            <a:off x="0" y="304800"/>
            <a:ext cx="9144000" cy="838200"/>
          </a:xfrm>
        </p:spPr>
        <p:txBody>
          <a:bodyPr/>
          <a:lstStyle/>
          <a:p>
            <a:pPr eaLnBrk="1" hangingPunct="1"/>
            <a:r>
              <a:rPr lang="zh-CN" altLang="en-US" sz="4000" b="1">
                <a:solidFill>
                  <a:schemeClr val="bg1"/>
                </a:solidFill>
                <a:latin typeface="Copperplate Gothic Light" charset="0"/>
                <a:ea typeface="SimSun" charset="0"/>
                <a:cs typeface="SimSun" charset="0"/>
              </a:rPr>
              <a:t>罗马书里的义</a:t>
            </a:r>
          </a:p>
        </p:txBody>
      </p:sp>
      <p:sp>
        <p:nvSpPr>
          <p:cNvPr id="729091" name="Text Box 3"/>
          <p:cNvSpPr txBox="1">
            <a:spLocks noChangeArrowheads="1"/>
          </p:cNvSpPr>
          <p:nvPr/>
        </p:nvSpPr>
        <p:spPr bwMode="auto">
          <a:xfrm>
            <a:off x="8382000" y="76200"/>
            <a:ext cx="6413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400" b="0" i="0" u="none" strike="noStrike" kern="1200" cap="none" spc="0" normalizeH="0" baseline="0" noProof="0">
                <a:ln>
                  <a:noFill/>
                </a:ln>
                <a:solidFill>
                  <a:srgbClr val="FFFFFF"/>
                </a:solidFill>
                <a:effectLst/>
                <a:uLnTx/>
                <a:uFillTx/>
                <a:latin typeface="Times New Roman" charset="0"/>
                <a:ea typeface="SimSun" charset="0"/>
              </a:rPr>
              <a:t>145</a:t>
            </a:r>
          </a:p>
        </p:txBody>
      </p:sp>
      <p:graphicFrame>
        <p:nvGraphicFramePr>
          <p:cNvPr id="643113" name="Group 41"/>
          <p:cNvGraphicFramePr>
            <a:graphicFrameLocks noGrp="1"/>
          </p:cNvGraphicFramePr>
          <p:nvPr/>
        </p:nvGraphicFramePr>
        <p:xfrm>
          <a:off x="76200" y="1473200"/>
          <a:ext cx="8991600" cy="5232400"/>
        </p:xfrm>
        <a:graphic>
          <a:graphicData uri="http://schemas.openxmlformats.org/drawingml/2006/table">
            <a:tbl>
              <a:tblPr/>
              <a:tblGrid>
                <a:gridCol w="1143000">
                  <a:extLst>
                    <a:ext uri="{9D8B030D-6E8A-4147-A177-3AD203B41FA5}">
                      <a16:colId xmlns:a16="http://schemas.microsoft.com/office/drawing/2014/main" val="20000"/>
                    </a:ext>
                  </a:extLst>
                </a:gridCol>
                <a:gridCol w="1425575">
                  <a:extLst>
                    <a:ext uri="{9D8B030D-6E8A-4147-A177-3AD203B41FA5}">
                      <a16:colId xmlns:a16="http://schemas.microsoft.com/office/drawing/2014/main" val="20001"/>
                    </a:ext>
                  </a:extLst>
                </a:gridCol>
                <a:gridCol w="1284288">
                  <a:extLst>
                    <a:ext uri="{9D8B030D-6E8A-4147-A177-3AD203B41FA5}">
                      <a16:colId xmlns:a16="http://schemas.microsoft.com/office/drawing/2014/main" val="20002"/>
                    </a:ext>
                  </a:extLst>
                </a:gridCol>
                <a:gridCol w="1285875">
                  <a:extLst>
                    <a:ext uri="{9D8B030D-6E8A-4147-A177-3AD203B41FA5}">
                      <a16:colId xmlns:a16="http://schemas.microsoft.com/office/drawing/2014/main" val="20003"/>
                    </a:ext>
                  </a:extLst>
                </a:gridCol>
                <a:gridCol w="1284287">
                  <a:extLst>
                    <a:ext uri="{9D8B030D-6E8A-4147-A177-3AD203B41FA5}">
                      <a16:colId xmlns:a16="http://schemas.microsoft.com/office/drawing/2014/main" val="20004"/>
                    </a:ext>
                  </a:extLst>
                </a:gridCol>
                <a:gridCol w="1284288">
                  <a:extLst>
                    <a:ext uri="{9D8B030D-6E8A-4147-A177-3AD203B41FA5}">
                      <a16:colId xmlns:a16="http://schemas.microsoft.com/office/drawing/2014/main" val="20005"/>
                    </a:ext>
                  </a:extLst>
                </a:gridCol>
                <a:gridCol w="1284287">
                  <a:extLst>
                    <a:ext uri="{9D8B030D-6E8A-4147-A177-3AD203B41FA5}">
                      <a16:colId xmlns:a16="http://schemas.microsoft.com/office/drawing/2014/main" val="20006"/>
                    </a:ext>
                  </a:extLst>
                </a:gridCol>
              </a:tblGrid>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GB" sz="2000" b="1" i="0" u="none" strike="noStrike" cap="none" normalizeH="0" baseline="0">
                          <a:ln>
                            <a:noFill/>
                          </a:ln>
                          <a:solidFill>
                            <a:schemeClr val="bg1"/>
                          </a:solidFill>
                          <a:effectLst>
                            <a:outerShdw blurRad="38100" dist="38100" dir="2700000" algn="tl">
                              <a:srgbClr val="808080"/>
                            </a:outerShdw>
                          </a:effectLst>
                          <a:latin typeface="Arial" charset="0"/>
                          <a:ea typeface="SimSun" charset="0"/>
                          <a:cs typeface="SimSun" charset="0"/>
                        </a:rPr>
                        <a:t>主题</a:t>
                      </a:r>
                      <a:endParaRPr kumimoji="0" lang="zh-CN" altLang="en-US" sz="2000" b="1" i="0" u="none" strike="noStrike" cap="none" normalizeH="0" baseline="0">
                        <a:ln>
                          <a:noFill/>
                        </a:ln>
                        <a:solidFill>
                          <a:schemeClr val="bg1"/>
                        </a:solidFill>
                        <a:effectLst>
                          <a:outerShdw blurRad="38100" dist="38100" dir="2700000" algn="tl">
                            <a:srgbClr val="808080"/>
                          </a:outerShdw>
                        </a:effectLst>
                        <a:latin typeface="Arial" charset="0"/>
                        <a:ea typeface="SimSun" charset="0"/>
                        <a:cs typeface="SimSun"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a:ln>
                            <a:noFill/>
                          </a:ln>
                          <a:solidFill>
                            <a:schemeClr val="bg1"/>
                          </a:solidFill>
                          <a:effectLst>
                            <a:outerShdw blurRad="38100" dist="38100" dir="2700000" algn="tl">
                              <a:srgbClr val="808080"/>
                            </a:outerShdw>
                          </a:effectLst>
                          <a:latin typeface="Arial" charset="0"/>
                          <a:ea typeface="SimSun" charset="0"/>
                          <a:cs typeface="SimSun" charset="0"/>
                        </a:rPr>
                        <a:t>需要</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a:ln>
                            <a:noFill/>
                          </a:ln>
                          <a:solidFill>
                            <a:schemeClr val="bg1"/>
                          </a:solidFill>
                          <a:effectLst>
                            <a:outerShdw blurRad="38100" dist="38100" dir="2700000" algn="tl">
                              <a:srgbClr val="808080"/>
                            </a:outerShdw>
                          </a:effectLst>
                          <a:latin typeface="Arial" charset="0"/>
                          <a:ea typeface="SimSun" charset="0"/>
                          <a:cs typeface="SimSun" charset="0"/>
                        </a:rPr>
                        <a:t>供应</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a:ln>
                            <a:noFill/>
                          </a:ln>
                          <a:solidFill>
                            <a:schemeClr val="bg1"/>
                          </a:solidFill>
                          <a:effectLst>
                            <a:outerShdw blurRad="38100" dist="38100" dir="2700000" algn="tl">
                              <a:srgbClr val="808080"/>
                            </a:outerShdw>
                          </a:effectLst>
                          <a:latin typeface="Arial" charset="0"/>
                          <a:ea typeface="SimSun" charset="0"/>
                          <a:cs typeface="SimSun" charset="0"/>
                        </a:rPr>
                        <a:t>传授</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a:ln>
                            <a:noFill/>
                          </a:ln>
                          <a:solidFill>
                            <a:schemeClr val="bg1"/>
                          </a:solidFill>
                          <a:effectLst>
                            <a:outerShdw blurRad="38100" dist="38100" dir="2700000" algn="tl">
                              <a:srgbClr val="808080"/>
                            </a:outerShdw>
                          </a:effectLst>
                          <a:latin typeface="Arial" charset="0"/>
                          <a:ea typeface="SimSun" charset="0"/>
                          <a:cs typeface="SimSun" charset="0"/>
                        </a:rPr>
                        <a:t>证实</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a:ln>
                            <a:noFill/>
                          </a:ln>
                          <a:solidFill>
                            <a:schemeClr val="bg1"/>
                          </a:solidFill>
                          <a:effectLst>
                            <a:outerShdw blurRad="38100" dist="38100" dir="2700000" algn="tl">
                              <a:srgbClr val="000000"/>
                            </a:outerShdw>
                          </a:effectLst>
                          <a:latin typeface="Arial" charset="0"/>
                          <a:ea typeface="SimSun" charset="0"/>
                          <a:cs typeface="SimSun" charset="0"/>
                        </a:rPr>
                        <a:t>应用</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accent2"/>
                        </a:gs>
                        <a:gs pos="100000">
                          <a:srgbClr val="181847"/>
                        </a:gs>
                      </a:gsLst>
                      <a:path path="shape">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a:ln>
                            <a:noFill/>
                          </a:ln>
                          <a:solidFill>
                            <a:schemeClr val="bg1"/>
                          </a:solidFill>
                          <a:effectLst>
                            <a:outerShdw blurRad="38100" dist="38100" dir="2700000" algn="tl">
                              <a:srgbClr val="808080"/>
                            </a:outerShdw>
                          </a:effectLst>
                          <a:latin typeface="Arial" charset="0"/>
                          <a:ea typeface="SimSun" charset="0"/>
                          <a:cs typeface="SimSun" charset="0"/>
                        </a:rPr>
                        <a:t>传播</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7462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a:ln>
                            <a:noFill/>
                          </a:ln>
                          <a:solidFill>
                            <a:schemeClr val="bg1"/>
                          </a:solidFill>
                          <a:effectLst>
                            <a:outerShdw blurRad="38100" dist="38100" dir="2700000" algn="tl">
                              <a:srgbClr val="808080"/>
                            </a:outerShdw>
                          </a:effectLst>
                          <a:latin typeface="Arial" charset="0"/>
                          <a:ea typeface="SimSun" charset="0"/>
                          <a:cs typeface="SimSun" charset="0"/>
                        </a:rPr>
                        <a:t>序言</a:t>
                      </a:r>
                      <a:endParaRPr kumimoji="0" lang="en-US" altLang="ja-JP" sz="2000" b="1" i="0" u="none" strike="noStrike" cap="none" normalizeH="0" baseline="0">
                        <a:ln>
                          <a:noFill/>
                        </a:ln>
                        <a:solidFill>
                          <a:schemeClr val="bg1"/>
                        </a:solidFill>
                        <a:effectLst>
                          <a:outerShdw blurRad="38100" dist="38100" dir="2700000" algn="tl">
                            <a:srgbClr val="808080"/>
                          </a:outerShdw>
                        </a:effectLst>
                        <a:latin typeface="Arial" charset="0"/>
                        <a:ea typeface="SimSun" charset="0"/>
                        <a:cs typeface="SimSun"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0" u="none" strike="noStrike" cap="none" normalizeH="0" baseline="0">
                          <a:ln>
                            <a:noFill/>
                          </a:ln>
                          <a:solidFill>
                            <a:schemeClr val="bg1"/>
                          </a:solidFill>
                          <a:effectLst/>
                          <a:latin typeface="Arial" charset="0"/>
                          <a:ea typeface="SimSun" charset="0"/>
                          <a:cs typeface="SimSun" charset="0"/>
                        </a:rPr>
                        <a:t>1:1-17</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a:ln>
                            <a:noFill/>
                          </a:ln>
                          <a:solidFill>
                            <a:schemeClr val="bg1"/>
                          </a:solidFill>
                          <a:effectLst>
                            <a:outerShdw blurRad="38100" dist="38100" dir="2700000" algn="tl">
                              <a:srgbClr val="808080"/>
                            </a:outerShdw>
                          </a:effectLst>
                          <a:latin typeface="Arial" charset="0"/>
                          <a:ea typeface="SimSun" charset="0"/>
                          <a:cs typeface="SimSun" charset="0"/>
                        </a:rPr>
                        <a:t>定罪</a:t>
                      </a:r>
                      <a:endParaRPr kumimoji="0" lang="en-US" altLang="ja-JP" sz="2000" b="1" i="0" u="none" strike="noStrike" cap="none" normalizeH="0" baseline="0">
                        <a:ln>
                          <a:noFill/>
                        </a:ln>
                        <a:solidFill>
                          <a:schemeClr val="bg1"/>
                        </a:solidFill>
                        <a:effectLst/>
                        <a:latin typeface="Arial" charset="0"/>
                        <a:ea typeface="SimSun" charset="0"/>
                        <a:cs typeface="SimSun"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0" u="none" strike="noStrike" cap="none" normalizeH="0" baseline="0">
                          <a:ln>
                            <a:noFill/>
                          </a:ln>
                          <a:solidFill>
                            <a:schemeClr val="bg1"/>
                          </a:solidFill>
                          <a:effectLst/>
                          <a:latin typeface="Arial" charset="0"/>
                          <a:ea typeface="SimSun" charset="0"/>
                          <a:cs typeface="SimSun" charset="0"/>
                        </a:rPr>
                        <a:t>1:18–</a:t>
                      </a:r>
                      <a:br>
                        <a:rPr kumimoji="0" lang="en-US" altLang="zh-CN" sz="2000" b="1" i="0" u="none" strike="noStrike" cap="none" normalizeH="0" baseline="0">
                          <a:ln>
                            <a:noFill/>
                          </a:ln>
                          <a:solidFill>
                            <a:schemeClr val="bg1"/>
                          </a:solidFill>
                          <a:effectLst/>
                          <a:latin typeface="Arial" charset="0"/>
                          <a:ea typeface="SimSun" charset="0"/>
                          <a:cs typeface="SimSun" charset="0"/>
                        </a:rPr>
                      </a:br>
                      <a:r>
                        <a:rPr kumimoji="0" lang="en-US" altLang="zh-CN" sz="2000" b="1" i="0" u="none" strike="noStrike" cap="none" normalizeH="0" baseline="0">
                          <a:ln>
                            <a:noFill/>
                          </a:ln>
                          <a:solidFill>
                            <a:schemeClr val="bg1"/>
                          </a:solidFill>
                          <a:effectLst/>
                          <a:latin typeface="Arial" charset="0"/>
                          <a:ea typeface="SimSun" charset="0"/>
                          <a:cs typeface="SimSun" charset="0"/>
                        </a:rPr>
                        <a:t>3:20</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a:ln>
                            <a:noFill/>
                          </a:ln>
                          <a:solidFill>
                            <a:schemeClr val="bg1"/>
                          </a:solidFill>
                          <a:effectLst>
                            <a:outerShdw blurRad="38100" dist="38100" dir="2700000" algn="tl">
                              <a:srgbClr val="808080"/>
                            </a:outerShdw>
                          </a:effectLst>
                          <a:latin typeface="Arial" charset="0"/>
                          <a:ea typeface="SimSun" charset="0"/>
                          <a:cs typeface="SimSun" charset="0"/>
                        </a:rPr>
                        <a:t>称义</a:t>
                      </a:r>
                      <a:endParaRPr kumimoji="0" lang="en-US" altLang="ja-JP" sz="2000" b="1" i="0" u="none" strike="noStrike" cap="none" normalizeH="0" baseline="0">
                        <a:ln>
                          <a:noFill/>
                        </a:ln>
                        <a:solidFill>
                          <a:schemeClr val="bg1"/>
                        </a:solidFill>
                        <a:effectLst/>
                        <a:latin typeface="Arial" charset="0"/>
                        <a:ea typeface="SimSun" charset="0"/>
                        <a:cs typeface="SimSun"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0" u="none" strike="noStrike" cap="none" normalizeH="0" baseline="0">
                          <a:ln>
                            <a:noFill/>
                          </a:ln>
                          <a:solidFill>
                            <a:schemeClr val="bg1"/>
                          </a:solidFill>
                          <a:effectLst/>
                          <a:latin typeface="Arial" charset="0"/>
                          <a:ea typeface="SimSun" charset="0"/>
                          <a:cs typeface="SimSun" charset="0"/>
                        </a:rPr>
                        <a:t>3:21–</a:t>
                      </a:r>
                      <a:br>
                        <a:rPr kumimoji="0" lang="en-US" altLang="zh-CN" sz="2000" b="1" i="0" u="none" strike="noStrike" cap="none" normalizeH="0" baseline="0">
                          <a:ln>
                            <a:noFill/>
                          </a:ln>
                          <a:solidFill>
                            <a:schemeClr val="bg1"/>
                          </a:solidFill>
                          <a:effectLst/>
                          <a:latin typeface="Arial" charset="0"/>
                          <a:ea typeface="SimSun" charset="0"/>
                          <a:cs typeface="SimSun" charset="0"/>
                        </a:rPr>
                      </a:br>
                      <a:r>
                        <a:rPr kumimoji="0" lang="en-US" altLang="zh-CN" sz="2000" b="1" i="0" u="none" strike="noStrike" cap="none" normalizeH="0" baseline="0">
                          <a:ln>
                            <a:noFill/>
                          </a:ln>
                          <a:solidFill>
                            <a:schemeClr val="bg1"/>
                          </a:solidFill>
                          <a:effectLst/>
                          <a:latin typeface="Arial" charset="0"/>
                          <a:ea typeface="SimSun" charset="0"/>
                          <a:cs typeface="SimSun" charset="0"/>
                        </a:rPr>
                        <a:t>5:21</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a:ln>
                            <a:noFill/>
                          </a:ln>
                          <a:solidFill>
                            <a:schemeClr val="bg1"/>
                          </a:solidFill>
                          <a:effectLst>
                            <a:outerShdw blurRad="38100" dist="38100" dir="2700000" algn="tl">
                              <a:srgbClr val="808080"/>
                            </a:outerShdw>
                          </a:effectLst>
                          <a:latin typeface="Arial" charset="0"/>
                          <a:ea typeface="SimSun" charset="0"/>
                          <a:cs typeface="SimSun" charset="0"/>
                        </a:rPr>
                        <a:t>成圣</a:t>
                      </a:r>
                      <a:endParaRPr kumimoji="0" lang="en-US" altLang="ja-JP" sz="2000" b="1" i="0" u="none" strike="noStrike" cap="none" normalizeH="0" baseline="0">
                        <a:ln>
                          <a:noFill/>
                        </a:ln>
                        <a:solidFill>
                          <a:schemeClr val="bg1"/>
                        </a:solidFill>
                        <a:effectLst/>
                        <a:latin typeface="Arial" charset="0"/>
                        <a:ea typeface="SimSun" charset="0"/>
                        <a:cs typeface="SimSun"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0" u="none" strike="noStrike" cap="none" normalizeH="0" baseline="0">
                          <a:ln>
                            <a:noFill/>
                          </a:ln>
                          <a:solidFill>
                            <a:schemeClr val="bg1"/>
                          </a:solidFill>
                          <a:effectLst/>
                          <a:latin typeface="Arial" charset="0"/>
                          <a:ea typeface="SimSun" charset="0"/>
                          <a:cs typeface="SimSun" charset="0"/>
                        </a:rPr>
                        <a:t>6–8</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a:ln>
                            <a:noFill/>
                          </a:ln>
                          <a:solidFill>
                            <a:schemeClr val="bg1"/>
                          </a:solidFill>
                          <a:effectLst>
                            <a:outerShdw blurRad="38100" dist="38100" dir="2700000" algn="tl">
                              <a:srgbClr val="808080"/>
                            </a:outerShdw>
                          </a:effectLst>
                          <a:latin typeface="Arial" charset="0"/>
                          <a:ea typeface="SimSun" charset="0"/>
                          <a:cs typeface="SimSun" charset="0"/>
                        </a:rPr>
                        <a:t>拣选</a:t>
                      </a:r>
                      <a:endParaRPr kumimoji="0" lang="en-US" altLang="ja-JP" sz="2000" b="1" i="0" u="none" strike="noStrike" cap="none" normalizeH="0" baseline="0">
                        <a:ln>
                          <a:noFill/>
                        </a:ln>
                        <a:solidFill>
                          <a:schemeClr val="bg1"/>
                        </a:solidFill>
                        <a:effectLst/>
                        <a:latin typeface="Arial" charset="0"/>
                        <a:ea typeface="SimSun" charset="0"/>
                        <a:cs typeface="SimSun"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0" u="none" strike="noStrike" cap="none" normalizeH="0" baseline="0">
                          <a:ln>
                            <a:noFill/>
                          </a:ln>
                          <a:solidFill>
                            <a:schemeClr val="bg1"/>
                          </a:solidFill>
                          <a:effectLst/>
                          <a:latin typeface="Arial" charset="0"/>
                          <a:ea typeface="SimSun" charset="0"/>
                          <a:cs typeface="SimSun" charset="0"/>
                        </a:rPr>
                        <a:t>9–11</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a:ln>
                            <a:noFill/>
                          </a:ln>
                          <a:solidFill>
                            <a:schemeClr val="bg1"/>
                          </a:solidFill>
                          <a:effectLst>
                            <a:outerShdw blurRad="38100" dist="38100" dir="2700000" algn="tl">
                              <a:srgbClr val="000000"/>
                            </a:outerShdw>
                          </a:effectLst>
                          <a:latin typeface="Arial" charset="0"/>
                          <a:ea typeface="SimSun" charset="0"/>
                          <a:cs typeface="SimSun" charset="0"/>
                        </a:rPr>
                        <a:t>更新</a:t>
                      </a:r>
                      <a:endParaRPr kumimoji="0" lang="en-US" altLang="ja-JP" sz="2000" b="1" i="0" u="none" strike="noStrike" cap="none" normalizeH="0" baseline="0">
                        <a:ln>
                          <a:noFill/>
                        </a:ln>
                        <a:solidFill>
                          <a:schemeClr val="bg1"/>
                        </a:solidFill>
                        <a:effectLst>
                          <a:outerShdw blurRad="38100" dist="38100" dir="2700000" algn="tl">
                            <a:srgbClr val="000000"/>
                          </a:outerShdw>
                        </a:effectLst>
                        <a:latin typeface="Arial" charset="0"/>
                        <a:ea typeface="SimSun" charset="0"/>
                        <a:cs typeface="SimSun"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0" u="none" strike="noStrike" cap="none" normalizeH="0" baseline="0">
                          <a:ln>
                            <a:noFill/>
                          </a:ln>
                          <a:solidFill>
                            <a:schemeClr val="bg1"/>
                          </a:solidFill>
                          <a:effectLst>
                            <a:outerShdw blurRad="38100" dist="38100" dir="2700000" algn="tl">
                              <a:srgbClr val="000000"/>
                            </a:outerShdw>
                          </a:effectLst>
                          <a:latin typeface="Arial" charset="0"/>
                          <a:ea typeface="SimSun" charset="0"/>
                          <a:cs typeface="SimSun" charset="0"/>
                        </a:rPr>
                        <a:t>12:1–</a:t>
                      </a:r>
                      <a:br>
                        <a:rPr kumimoji="0" lang="en-US" altLang="zh-CN" sz="2000" b="1" i="0" u="none" strike="noStrike" cap="none" normalizeH="0" baseline="0">
                          <a:ln>
                            <a:noFill/>
                          </a:ln>
                          <a:solidFill>
                            <a:schemeClr val="bg1"/>
                          </a:solidFill>
                          <a:effectLst>
                            <a:outerShdw blurRad="38100" dist="38100" dir="2700000" algn="tl">
                              <a:srgbClr val="000000"/>
                            </a:outerShdw>
                          </a:effectLst>
                          <a:latin typeface="Arial" charset="0"/>
                          <a:ea typeface="SimSun" charset="0"/>
                          <a:cs typeface="SimSun" charset="0"/>
                        </a:rPr>
                      </a:br>
                      <a:r>
                        <a:rPr kumimoji="0" lang="en-US" altLang="zh-CN" sz="2000" b="1" i="0" u="none" strike="noStrike" cap="none" normalizeH="0" baseline="0">
                          <a:ln>
                            <a:noFill/>
                          </a:ln>
                          <a:solidFill>
                            <a:schemeClr val="bg1"/>
                          </a:solidFill>
                          <a:effectLst>
                            <a:outerShdw blurRad="38100" dist="38100" dir="2700000" algn="tl">
                              <a:srgbClr val="000000"/>
                            </a:outerShdw>
                          </a:effectLst>
                          <a:latin typeface="Arial" charset="0"/>
                          <a:ea typeface="SimSun" charset="0"/>
                          <a:cs typeface="SimSun" charset="0"/>
                        </a:rPr>
                        <a:t>15:13</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accent2"/>
                        </a:gs>
                        <a:gs pos="100000">
                          <a:srgbClr val="181847"/>
                        </a:gs>
                      </a:gsLst>
                      <a:path path="shape">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a:ln>
                            <a:noFill/>
                          </a:ln>
                          <a:solidFill>
                            <a:schemeClr val="bg1"/>
                          </a:solidFill>
                          <a:effectLst>
                            <a:outerShdw blurRad="38100" dist="38100" dir="2700000" algn="tl">
                              <a:srgbClr val="808080"/>
                            </a:outerShdw>
                          </a:effectLst>
                          <a:latin typeface="Arial" charset="0"/>
                          <a:ea typeface="SimSun" charset="0"/>
                          <a:cs typeface="SimSun" charset="0"/>
                        </a:rPr>
                        <a:t>宣教</a:t>
                      </a:r>
                      <a:endParaRPr kumimoji="0" lang="en-US" altLang="ja-JP" sz="2000" b="1" i="0" u="none" strike="noStrike" cap="none" normalizeH="0" baseline="0">
                        <a:ln>
                          <a:noFill/>
                        </a:ln>
                        <a:solidFill>
                          <a:schemeClr val="bg1"/>
                        </a:solidFill>
                        <a:effectLst>
                          <a:outerShdw blurRad="38100" dist="38100" dir="2700000" algn="tl">
                            <a:srgbClr val="808080"/>
                          </a:outerShdw>
                        </a:effectLst>
                        <a:latin typeface="Arial" charset="0"/>
                        <a:ea typeface="SimSun" charset="0"/>
                        <a:cs typeface="SimSun"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0" u="none" strike="noStrike" cap="none" normalizeH="0" baseline="0">
                          <a:ln>
                            <a:noFill/>
                          </a:ln>
                          <a:solidFill>
                            <a:schemeClr val="bg1"/>
                          </a:solidFill>
                          <a:effectLst>
                            <a:outerShdw blurRad="38100" dist="38100" dir="2700000" algn="tl">
                              <a:srgbClr val="808080"/>
                            </a:outerShdw>
                          </a:effectLst>
                          <a:latin typeface="Arial" charset="0"/>
                          <a:ea typeface="SimSun" charset="0"/>
                          <a:cs typeface="SimSun" charset="0"/>
                        </a:rPr>
                        <a:t>15:14–</a:t>
                      </a:r>
                      <a:br>
                        <a:rPr kumimoji="0" lang="en-US" altLang="zh-CN" sz="2000" b="1" i="0" u="none" strike="noStrike" cap="none" normalizeH="0" baseline="0">
                          <a:ln>
                            <a:noFill/>
                          </a:ln>
                          <a:solidFill>
                            <a:schemeClr val="bg1"/>
                          </a:solidFill>
                          <a:effectLst>
                            <a:outerShdw blurRad="38100" dist="38100" dir="2700000" algn="tl">
                              <a:srgbClr val="808080"/>
                            </a:outerShdw>
                          </a:effectLst>
                          <a:latin typeface="Arial" charset="0"/>
                          <a:ea typeface="SimSun" charset="0"/>
                          <a:cs typeface="SimSun" charset="0"/>
                        </a:rPr>
                      </a:br>
                      <a:r>
                        <a:rPr kumimoji="0" lang="en-US" altLang="zh-CN" sz="2000" b="1" i="0" u="none" strike="noStrike" cap="none" normalizeH="0" baseline="0">
                          <a:ln>
                            <a:noFill/>
                          </a:ln>
                          <a:solidFill>
                            <a:schemeClr val="bg1"/>
                          </a:solidFill>
                          <a:effectLst>
                            <a:outerShdw blurRad="38100" dist="38100" dir="2700000" algn="tl">
                              <a:srgbClr val="808080"/>
                            </a:outerShdw>
                          </a:effectLst>
                          <a:latin typeface="Arial" charset="0"/>
                          <a:ea typeface="SimSun" charset="0"/>
                          <a:cs typeface="SimSun" charset="0"/>
                        </a:rPr>
                        <a:t>16:27</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a:ln>
                            <a:noFill/>
                          </a:ln>
                          <a:solidFill>
                            <a:schemeClr val="bg1"/>
                          </a:solidFill>
                          <a:effectLst>
                            <a:outerShdw blurRad="38100" dist="38100" dir="2700000" algn="tl">
                              <a:srgbClr val="808080"/>
                            </a:outerShdw>
                          </a:effectLst>
                          <a:latin typeface="Arial" charset="0"/>
                          <a:ea typeface="SimSun" charset="0"/>
                          <a:cs typeface="SimSun" charset="0"/>
                        </a:rPr>
                        <a:t>开始</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altLang="zh-CN" sz="2000" b="1" i="0" u="none" strike="noStrike" cap="none" normalizeH="0" baseline="0">
                        <a:ln>
                          <a:noFill/>
                        </a:ln>
                        <a:solidFill>
                          <a:schemeClr val="bg1"/>
                        </a:solidFill>
                        <a:effectLst/>
                        <a:latin typeface="Arial" charset="0"/>
                        <a:ea typeface="SimSun" charset="0"/>
                        <a:cs typeface="SimSun"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a:ln>
                            <a:noFill/>
                          </a:ln>
                          <a:solidFill>
                            <a:schemeClr val="bg1"/>
                          </a:solidFill>
                          <a:effectLst>
                            <a:outerShdw blurRad="38100" dist="38100" dir="2700000" algn="tl">
                              <a:srgbClr val="808080"/>
                            </a:outerShdw>
                          </a:effectLst>
                          <a:latin typeface="Arial" charset="0"/>
                          <a:ea typeface="SimSun" charset="0"/>
                          <a:cs typeface="SimSun" charset="0"/>
                        </a:rPr>
                        <a:t>犯罪</a:t>
                      </a: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altLang="zh-CN" sz="2000" b="1" i="0" u="none" strike="noStrike" cap="none" normalizeH="0" baseline="0">
                        <a:ln>
                          <a:noFill/>
                        </a:ln>
                        <a:solidFill>
                          <a:schemeClr val="bg1"/>
                        </a:solidFill>
                        <a:effectLst/>
                        <a:latin typeface="Arial" charset="0"/>
                        <a:ea typeface="SimSun" charset="0"/>
                        <a:cs typeface="SimSun"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a:ln>
                            <a:noFill/>
                          </a:ln>
                          <a:solidFill>
                            <a:schemeClr val="bg1"/>
                          </a:solidFill>
                          <a:effectLst>
                            <a:outerShdw blurRad="38100" dist="38100" dir="2700000" algn="tl">
                              <a:srgbClr val="808080"/>
                            </a:outerShdw>
                          </a:effectLst>
                          <a:latin typeface="Arial" charset="0"/>
                          <a:ea typeface="SimSun" charset="0"/>
                          <a:cs typeface="SimSun" charset="0"/>
                        </a:rPr>
                        <a:t>救恩</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a:ln>
                            <a:noFill/>
                          </a:ln>
                          <a:solidFill>
                            <a:schemeClr val="bg1"/>
                          </a:solidFill>
                          <a:effectLst>
                            <a:outerShdw blurRad="38100" dist="38100" dir="2700000" algn="tl">
                              <a:srgbClr val="808080"/>
                            </a:outerShdw>
                          </a:effectLst>
                          <a:latin typeface="Arial" charset="0"/>
                          <a:ea typeface="SimSun" charset="0"/>
                          <a:cs typeface="SimSun" charset="0"/>
                        </a:rPr>
                        <a:t>分别为圣</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a:ln>
                            <a:noFill/>
                          </a:ln>
                          <a:solidFill>
                            <a:schemeClr val="bg1"/>
                          </a:solidFill>
                          <a:effectLst>
                            <a:outerShdw blurRad="38100" dist="38100" dir="2700000" algn="tl">
                              <a:srgbClr val="808080"/>
                            </a:outerShdw>
                          </a:effectLst>
                          <a:latin typeface="Arial" charset="0"/>
                          <a:ea typeface="SimSun" charset="0"/>
                          <a:cs typeface="SimSun" charset="0"/>
                        </a:rPr>
                        <a:t>主权</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a:ln>
                            <a:noFill/>
                          </a:ln>
                          <a:solidFill>
                            <a:schemeClr val="bg1"/>
                          </a:solidFill>
                          <a:effectLst>
                            <a:outerShdw blurRad="38100" dist="38100" dir="2700000" algn="tl">
                              <a:srgbClr val="000000"/>
                            </a:outerShdw>
                          </a:effectLst>
                          <a:latin typeface="Arial" charset="0"/>
                          <a:ea typeface="SimSun" charset="0"/>
                          <a:cs typeface="SimSun" charset="0"/>
                        </a:rPr>
                        <a:t>服事</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chemeClr val="accent2"/>
                        </a:gs>
                        <a:gs pos="100000">
                          <a:srgbClr val="181847"/>
                        </a:gs>
                      </a:gsLst>
                      <a:path path="shape">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a:ln>
                            <a:noFill/>
                          </a:ln>
                          <a:solidFill>
                            <a:schemeClr val="bg1"/>
                          </a:solidFill>
                          <a:effectLst>
                            <a:outerShdw blurRad="38100" dist="38100" dir="2700000" algn="tl">
                              <a:srgbClr val="808080"/>
                            </a:outerShdw>
                          </a:effectLst>
                          <a:latin typeface="Arial" charset="0"/>
                          <a:ea typeface="SimSun" charset="0"/>
                          <a:cs typeface="SimSun" charset="0"/>
                        </a:rPr>
                        <a:t>差遣</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4178066724"/>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pic>
        <p:nvPicPr>
          <p:cNvPr id="929794" name="Picture 2" descr="Temple Alta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9144000" cy="6931025"/>
          </a:xfrm>
          <a:prstGeom prst="rect">
            <a:avLst/>
          </a:prstGeom>
          <a:noFill/>
          <a:ln w="9525">
            <a:noFill/>
            <a:miter lim="800000"/>
            <a:headEnd/>
            <a:tailEnd/>
          </a:ln>
        </p:spPr>
      </p:pic>
      <p:sp>
        <p:nvSpPr>
          <p:cNvPr id="564227" name="Rectangle 3"/>
          <p:cNvSpPr>
            <a:spLocks noGrp="1" noChangeArrowheads="1"/>
          </p:cNvSpPr>
          <p:nvPr>
            <p:ph type="title"/>
          </p:nvPr>
        </p:nvSpPr>
        <p:spPr>
          <a:xfrm>
            <a:off x="685800" y="0"/>
            <a:ext cx="7772400" cy="868363"/>
          </a:xfrm>
          <a:effectLst>
            <a:outerShdw blurRad="63500" dist="38099" dir="2700000" algn="ctr" rotWithShape="0">
              <a:schemeClr val="accent2">
                <a:alpha val="74998"/>
              </a:schemeClr>
            </a:outerShdw>
          </a:effectLst>
        </p:spPr>
        <p:txBody>
          <a:bodyPr/>
          <a:lstStyle/>
          <a:p>
            <a:pPr>
              <a:defRPr/>
            </a:pPr>
            <a:r>
              <a:rPr lang="zh-CN" altLang="en-US" b="1" dirty="0">
                <a:solidFill>
                  <a:schemeClr val="bg2"/>
                </a:solidFill>
                <a:latin typeface="Impact" charset="0"/>
                <a:ea typeface="SimSun" charset="0"/>
                <a:cs typeface="SimSun" charset="0"/>
              </a:rPr>
              <a:t>罗马书</a:t>
            </a:r>
            <a:endParaRPr kumimoji="0" lang="en-US" b="1" dirty="0">
              <a:solidFill>
                <a:schemeClr val="bg2"/>
              </a:solidFill>
              <a:latin typeface="Impact" charset="0"/>
              <a:ea typeface="ＭＳ Ｐゴシック" charset="0"/>
              <a:cs typeface="ＭＳ Ｐゴシック" charset="0"/>
            </a:endParaRPr>
          </a:p>
        </p:txBody>
      </p:sp>
      <p:sp>
        <p:nvSpPr>
          <p:cNvPr id="929796" name="Text Box 4"/>
          <p:cNvSpPr txBox="1">
            <a:spLocks noChangeArrowheads="1"/>
          </p:cNvSpPr>
          <p:nvPr/>
        </p:nvSpPr>
        <p:spPr bwMode="auto">
          <a:xfrm>
            <a:off x="8281988" y="0"/>
            <a:ext cx="862012" cy="457200"/>
          </a:xfrm>
          <a:prstGeom prst="rect">
            <a:avLst/>
          </a:prstGeom>
          <a:noFill/>
          <a:ln w="12700" cap="sq">
            <a:noFill/>
            <a:miter lim="800000"/>
            <a:headEnd type="none" w="sm" len="sm"/>
            <a:tailEnd type="none" w="sm" len="sm"/>
          </a:ln>
        </p:spPr>
        <p:txBody>
          <a:bodyPr wrap="none">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128"/>
                <a:cs typeface="ＭＳ Ｐゴシック" charset="-128"/>
              </a:rPr>
              <a:t>154e</a:t>
            </a:r>
          </a:p>
        </p:txBody>
      </p:sp>
      <p:sp>
        <p:nvSpPr>
          <p:cNvPr id="564231" name="Text Box 7"/>
          <p:cNvSpPr txBox="1">
            <a:spLocks noChangeArrowheads="1"/>
          </p:cNvSpPr>
          <p:nvPr/>
        </p:nvSpPr>
        <p:spPr bwMode="auto">
          <a:xfrm>
            <a:off x="1676400" y="873125"/>
            <a:ext cx="6096000" cy="954107"/>
          </a:xfrm>
          <a:prstGeom prst="rect">
            <a:avLst/>
          </a:prstGeom>
          <a:solidFill>
            <a:schemeClr val="tx1"/>
          </a:solidFill>
          <a:ln w="9525">
            <a:solidFill>
              <a:srgbClr val="000000"/>
            </a:solidFill>
            <a:miter lim="800000"/>
            <a:headEnd/>
            <a:tailEnd/>
          </a:ln>
          <a:effectLst>
            <a:outerShdw blurRad="63500" dist="38099" dir="2700000" algn="ctr" rotWithShape="0">
              <a:srgbClr val="66FFCC">
                <a:alpha val="74998"/>
              </a:srgbClr>
            </a:outerShdw>
          </a:effectLst>
        </p:spPr>
        <p:txBody>
          <a:bodyPr>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800" b="0" i="0" u="none" strike="noStrike" kern="1200" cap="none" spc="0" normalizeH="0" baseline="0" noProof="0" dirty="0">
                <a:ln>
                  <a:noFill/>
                </a:ln>
                <a:solidFill>
                  <a:srgbClr val="000000"/>
                </a:solidFill>
                <a:effectLst/>
                <a:uLnTx/>
                <a:uFillTx/>
                <a:latin typeface="Arial Black" charset="0"/>
                <a:ea typeface="+mn-ea"/>
                <a:cs typeface="+mn-cs"/>
              </a:rPr>
              <a:t>“。。。要把身体献上，作圣洁而蒙神悦纳的活祭（持续不断地）。。。”</a:t>
            </a:r>
            <a:endParaRPr kumimoji="0" lang="en-US" altLang="zh-CN" sz="2800" b="0" i="0" u="none" strike="noStrike" kern="1200" cap="none" spc="0" normalizeH="0" baseline="0" noProof="0" dirty="0">
              <a:ln>
                <a:noFill/>
              </a:ln>
              <a:solidFill>
                <a:srgbClr val="000000"/>
              </a:solidFill>
              <a:effectLst/>
              <a:uLnTx/>
              <a:uFillTx/>
              <a:latin typeface="Arial Black" charset="0"/>
              <a:ea typeface="+mn-ea"/>
              <a:cs typeface="+mn-cs"/>
            </a:endParaRPr>
          </a:p>
        </p:txBody>
      </p:sp>
    </p:spTree>
    <p:extLst>
      <p:ext uri="{BB962C8B-B14F-4D97-AF65-F5344CB8AC3E}">
        <p14:creationId xmlns:p14="http://schemas.microsoft.com/office/powerpoint/2010/main" val="3227344067"/>
      </p:ext>
    </p:extLst>
  </p:cSld>
  <p:clrMapOvr>
    <a:overrideClrMapping bg1="dk2" tx1="lt1" bg2="dk1" tx2="lt2" accent1="accent1" accent2="accent2" accent3="accent3" accent4="accent4" accent5="accent5" accent6="accent6" hlink="hlink" folHlink="folHlink"/>
  </p:clrMapOvr>
  <p:transition/>
</p:sld>
</file>

<file path=ppt/slides/slide117.xml><?xml version="1.0" encoding="utf-8"?>
<p:sld xmlns:a="http://schemas.openxmlformats.org/drawingml/2006/main" xmlns:r="http://schemas.openxmlformats.org/officeDocument/2006/relationships" xmlns:p="http://schemas.openxmlformats.org/presentationml/2006/main">
  <p:cSld>
    <p:bg>
      <p:bgPr>
        <a:blipFill dpi="0" rotWithShape="0">
          <a:blip r:embed="rId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931842" name="Picture 1" descr="Rom 12.2 Backgroun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3957" y="0"/>
            <a:ext cx="9123363" cy="6858000"/>
          </a:xfrm>
          <a:prstGeom prst="rect">
            <a:avLst/>
          </a:prstGeom>
          <a:noFill/>
          <a:ln w="9525">
            <a:noFill/>
            <a:miter lim="800000"/>
            <a:headEnd/>
            <a:tailEnd/>
          </a:ln>
        </p:spPr>
      </p:pic>
      <p:sp>
        <p:nvSpPr>
          <p:cNvPr id="2" name="Title 1"/>
          <p:cNvSpPr>
            <a:spLocks noGrp="1"/>
          </p:cNvSpPr>
          <p:nvPr>
            <p:ph type="ctrTitle"/>
          </p:nvPr>
        </p:nvSpPr>
        <p:spPr>
          <a:xfrm>
            <a:off x="4417017" y="332656"/>
            <a:ext cx="4726983" cy="559420"/>
          </a:xfrm>
          <a:solidFill>
            <a:srgbClr val="000055"/>
          </a:solidFill>
        </p:spPr>
        <p:txBody>
          <a:bodyPr/>
          <a:lstStyle/>
          <a:p>
            <a:r>
              <a:rPr lang="zh-CN" altLang="en-US" sz="3200" b="1" dirty="0">
                <a:solidFill>
                  <a:srgbClr val="FFFFFF"/>
                </a:solidFill>
                <a:latin typeface="Geneva"/>
                <a:cs typeface="Geneva"/>
              </a:rPr>
              <a:t>罗马书 </a:t>
            </a:r>
            <a:r>
              <a:rPr lang="en-US" sz="3200" b="1" dirty="0">
                <a:solidFill>
                  <a:srgbClr val="FFFFFF"/>
                </a:solidFill>
                <a:latin typeface="Geneva"/>
                <a:cs typeface="Geneva"/>
              </a:rPr>
              <a:t>12:2</a:t>
            </a:r>
          </a:p>
        </p:txBody>
      </p:sp>
      <p:sp>
        <p:nvSpPr>
          <p:cNvPr id="5" name="文字方塊 2">
            <a:extLst>
              <a:ext uri="{FF2B5EF4-FFF2-40B4-BE49-F238E27FC236}">
                <a16:creationId xmlns:a16="http://schemas.microsoft.com/office/drawing/2014/main" id="{48C685F9-4B4D-6446-AC57-ACB523E585A1}"/>
              </a:ext>
            </a:extLst>
          </p:cNvPr>
          <p:cNvSpPr txBox="1">
            <a:spLocks noChangeArrowheads="1"/>
          </p:cNvSpPr>
          <p:nvPr/>
        </p:nvSpPr>
        <p:spPr bwMode="auto">
          <a:xfrm>
            <a:off x="33957" y="5036023"/>
            <a:ext cx="9076086" cy="24314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a:noFill/>
                </a:ln>
                <a:solidFill>
                  <a:srgbClr val="C2E0FF"/>
                </a:solidFill>
                <a:effectLst/>
                <a:uLnTx/>
                <a:uFillTx/>
                <a:latin typeface="Times New Roman" charset="0"/>
                <a:ea typeface="SimSun" charset="0"/>
              </a:rPr>
              <a:t>轉化</a:t>
            </a:r>
            <a:endParaRPr kumimoji="0" lang="en-US" altLang="zh-TW" sz="6000" b="1" i="0" u="none" strike="noStrike" kern="1200" cap="none" spc="0" normalizeH="0" baseline="0" noProof="0" dirty="0">
              <a:ln>
                <a:noFill/>
              </a:ln>
              <a:solidFill>
                <a:srgbClr val="C2E0FF"/>
              </a:solidFill>
              <a:effectLst/>
              <a:uLnTx/>
              <a:uFillTx/>
              <a:latin typeface="Times New Roman" charset="0"/>
              <a:ea typeface="SimSun"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TW" altLang="en-US" sz="4800" b="0" i="0" u="none" strike="noStrike" kern="1200" cap="none" spc="0" normalizeH="0" baseline="0" noProof="0" dirty="0">
                <a:ln>
                  <a:noFill/>
                </a:ln>
                <a:solidFill>
                  <a:srgbClr val="C2E0FF"/>
                </a:solidFill>
                <a:effectLst/>
                <a:uLnTx/>
                <a:uFillTx/>
                <a:latin typeface="Times New Roman" charset="0"/>
                <a:ea typeface="SimSun" charset="0"/>
              </a:rPr>
              <a:t>藉着心意更新</a:t>
            </a:r>
            <a:endParaRPr kumimoji="0" lang="en-US" altLang="zh-TW" sz="4800" b="0" i="0" u="none" strike="noStrike" kern="1200" cap="none" spc="0" normalizeH="0" baseline="0" noProof="0" dirty="0">
              <a:ln>
                <a:noFill/>
              </a:ln>
              <a:solidFill>
                <a:srgbClr val="C2E0FF"/>
              </a:solidFill>
              <a:effectLst/>
              <a:uLnTx/>
              <a:uFillTx/>
              <a:latin typeface="Times New Roman" charset="0"/>
              <a:ea typeface="SimSun"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4400" b="0" i="0" u="none" strike="noStrike" kern="1200" cap="none" spc="0" normalizeH="0" baseline="0" noProof="0" dirty="0">
              <a:ln>
                <a:noFill/>
              </a:ln>
              <a:solidFill>
                <a:srgbClr val="0066CC"/>
              </a:solidFill>
              <a:effectLst/>
              <a:uLnTx/>
              <a:uFillTx/>
              <a:latin typeface="Times New Roman" charset="0"/>
              <a:ea typeface="SimSun" charset="0"/>
            </a:endParaRPr>
          </a:p>
        </p:txBody>
      </p:sp>
    </p:spTree>
    <p:extLst>
      <p:ext uri="{BB962C8B-B14F-4D97-AF65-F5344CB8AC3E}">
        <p14:creationId xmlns:p14="http://schemas.microsoft.com/office/powerpoint/2010/main" val="4084446997"/>
      </p:ext>
    </p:extLst>
  </p:cSld>
  <p:clrMapOvr>
    <a:masterClrMapping/>
  </p:clrMapOvr>
  <p:transition/>
</p:sld>
</file>

<file path=ppt/slides/slide118.xml><?xml version="1.0" encoding="utf-8"?>
<p:sld xmlns:a="http://schemas.openxmlformats.org/drawingml/2006/main" xmlns:r="http://schemas.openxmlformats.org/officeDocument/2006/relationships" xmlns:p="http://schemas.openxmlformats.org/presentationml/2006/main">
  <p:cSld>
    <p:bg>
      <p:bgPr>
        <a:blipFill dpi="0" rotWithShape="0">
          <a:blip r:embed="rId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932866" name="Picture 1" descr="Rom 12.2 Dark Blue Backgroun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208" y="0"/>
            <a:ext cx="9144000" cy="6784975"/>
          </a:xfrm>
          <a:prstGeom prst="rect">
            <a:avLst/>
          </a:prstGeom>
          <a:noFill/>
          <a:ln w="9525">
            <a:noFill/>
            <a:miter lim="800000"/>
            <a:headEnd/>
            <a:tailEnd/>
          </a:ln>
        </p:spPr>
      </p:pic>
      <p:sp>
        <p:nvSpPr>
          <p:cNvPr id="5" name="矩形 2">
            <a:extLst>
              <a:ext uri="{FF2B5EF4-FFF2-40B4-BE49-F238E27FC236}">
                <a16:creationId xmlns:a16="http://schemas.microsoft.com/office/drawing/2014/main" id="{7123A6D2-1330-8F4F-8702-54B8D3AB3249}"/>
              </a:ext>
            </a:extLst>
          </p:cNvPr>
          <p:cNvSpPr>
            <a:spLocks noChangeArrowheads="1"/>
          </p:cNvSpPr>
          <p:nvPr/>
        </p:nvSpPr>
        <p:spPr bwMode="auto">
          <a:xfrm>
            <a:off x="212798" y="128992"/>
            <a:ext cx="8568952" cy="24929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zh-CN" altLang="en-US" sz="3000" b="0" i="0" u="none" strike="noStrike" kern="1200" cap="none" spc="0" normalizeH="0" baseline="0" noProof="0" dirty="0">
                <a:ln>
                  <a:noFill/>
                </a:ln>
                <a:solidFill>
                  <a:srgbClr val="C2E0FF"/>
                </a:solidFill>
                <a:effectLst/>
                <a:uLnTx/>
                <a:uFillTx/>
                <a:latin typeface="Times New Roman" charset="0"/>
                <a:ea typeface="SimSun" charset="0"/>
              </a:rPr>
              <a:t>不 要 效 法 这 个 世 界 ， 只 要 心 意 更 新 而 变 化 ， 叫 你 们 察 验 何 为 神 的 善 良 、 纯 全 、 可 喜 悦 的 旨 意 。</a:t>
            </a:r>
            <a:br>
              <a:rPr kumimoji="0" lang="en-US" altLang="zh-CN" sz="3000" b="0" i="0" u="none" strike="noStrike" kern="1200" cap="none" spc="0" normalizeH="0" baseline="0" noProof="0" dirty="0">
                <a:ln>
                  <a:noFill/>
                </a:ln>
                <a:solidFill>
                  <a:srgbClr val="C2E0FF"/>
                </a:solidFill>
                <a:effectLst/>
                <a:uLnTx/>
                <a:uFillTx/>
                <a:latin typeface="Times New Roman" charset="0"/>
                <a:ea typeface="SimSun" charset="0"/>
              </a:rPr>
            </a:br>
            <a:r>
              <a:rPr kumimoji="0" lang="zh-TW" altLang="en-US" sz="3000" b="0" i="0" u="none" strike="noStrike" kern="1200" cap="none" spc="0" normalizeH="0" baseline="0" noProof="0" dirty="0">
                <a:ln>
                  <a:noFill/>
                </a:ln>
                <a:solidFill>
                  <a:srgbClr val="47A3FF"/>
                </a:solidFill>
                <a:effectLst/>
                <a:uLnTx/>
                <a:uFillTx/>
                <a:latin typeface="Times New Roman" charset="0"/>
                <a:ea typeface="SimSun" charset="0"/>
              </a:rPr>
              <a:t>罗馬</a:t>
            </a:r>
            <a:r>
              <a:rPr kumimoji="0" lang="en-US" altLang="zh-TW" sz="3000" b="0" i="0" u="none" strike="noStrike" kern="1200" cap="none" spc="0" normalizeH="0" baseline="0" noProof="0" dirty="0">
                <a:ln>
                  <a:noFill/>
                </a:ln>
                <a:solidFill>
                  <a:srgbClr val="47A3FF"/>
                </a:solidFill>
                <a:effectLst/>
                <a:uLnTx/>
                <a:uFillTx/>
                <a:latin typeface="Times New Roman" charset="0"/>
                <a:ea typeface="SimSun" charset="0"/>
              </a:rPr>
              <a:t>12:2</a:t>
            </a:r>
            <a:endParaRPr kumimoji="0" lang="en-US" altLang="zh-CN" sz="3000" b="0" i="0" u="none" strike="noStrike" kern="1200" cap="none" spc="0" normalizeH="0" baseline="0" noProof="0" dirty="0">
              <a:ln>
                <a:noFill/>
              </a:ln>
              <a:solidFill>
                <a:srgbClr val="47A3FF"/>
              </a:solidFill>
              <a:effectLst/>
              <a:uLnTx/>
              <a:uFillTx/>
              <a:latin typeface="Times New Roman" charset="0"/>
              <a:ea typeface="SimSun" charset="0"/>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3600" b="0" i="0" u="none" strike="noStrike" kern="1200" cap="none" spc="0" normalizeH="0" baseline="0" noProof="0" dirty="0">
              <a:ln>
                <a:noFill/>
              </a:ln>
              <a:solidFill>
                <a:srgbClr val="C2E0FF"/>
              </a:solidFill>
              <a:effectLst/>
              <a:uLnTx/>
              <a:uFillTx/>
              <a:latin typeface="Times New Roman" charset="0"/>
              <a:ea typeface="SimSun" charset="0"/>
            </a:endParaRPr>
          </a:p>
        </p:txBody>
      </p:sp>
    </p:spTree>
    <p:extLst>
      <p:ext uri="{BB962C8B-B14F-4D97-AF65-F5344CB8AC3E}">
        <p14:creationId xmlns:p14="http://schemas.microsoft.com/office/powerpoint/2010/main" val="1908710703"/>
      </p:ext>
    </p:extLst>
  </p:cSld>
  <p:clrMapOvr>
    <a:masterClrMapping/>
  </p:clrMapOvr>
  <p:transition/>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36257" name="Picture 2" descr="Love Feas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0" y="-50800"/>
            <a:ext cx="7924800" cy="690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8403" name="Rectangle 3"/>
          <p:cNvSpPr>
            <a:spLocks noGrp="1" noChangeArrowheads="1"/>
          </p:cNvSpPr>
          <p:nvPr>
            <p:ph type="title"/>
          </p:nvPr>
        </p:nvSpPr>
        <p:spPr>
          <a:xfrm>
            <a:off x="-76200" y="-152400"/>
            <a:ext cx="5715000" cy="914400"/>
          </a:xfrm>
          <a:effectLst>
            <a:outerShdw blurRad="63500" dist="35921" dir="2700000" algn="ctr" rotWithShape="0">
              <a:schemeClr val="bg2">
                <a:alpha val="74997"/>
              </a:schemeClr>
            </a:outerShdw>
          </a:effectLst>
        </p:spPr>
        <p:txBody>
          <a:bodyPr/>
          <a:lstStyle/>
          <a:p>
            <a:pPr eaLnBrk="1" hangingPunct="1">
              <a:defRPr/>
            </a:pPr>
            <a:r>
              <a:rPr lang="zh-CN" altLang="en-US">
                <a:solidFill>
                  <a:srgbClr val="FFFFFF"/>
                </a:solidFill>
                <a:latin typeface="Arial" charset="0"/>
                <a:ea typeface="SimSun" charset="0"/>
                <a:cs typeface="SimSun" charset="0"/>
              </a:rPr>
              <a:t>身体及生命（罗</a:t>
            </a:r>
            <a:r>
              <a:rPr lang="en-US" altLang="zh-CN">
                <a:solidFill>
                  <a:srgbClr val="FFFFFF"/>
                </a:solidFill>
                <a:latin typeface="Arial" charset="0"/>
                <a:ea typeface="SimSun" charset="0"/>
                <a:cs typeface="SimSun" charset="0"/>
              </a:rPr>
              <a:t>12</a:t>
            </a:r>
            <a:r>
              <a:rPr lang="zh-CN" altLang="en-US">
                <a:solidFill>
                  <a:srgbClr val="FFFFFF"/>
                </a:solidFill>
                <a:latin typeface="Arial" charset="0"/>
                <a:ea typeface="SimSun" charset="0"/>
                <a:cs typeface="SimSun" charset="0"/>
              </a:rPr>
              <a:t>）</a:t>
            </a:r>
            <a:endParaRPr lang="en-US">
              <a:solidFill>
                <a:srgbClr val="FFFFFF"/>
              </a:solidFill>
              <a:latin typeface="Arial" charset="0"/>
              <a:ea typeface="ＭＳ Ｐゴシック" charset="0"/>
              <a:cs typeface="ＭＳ Ｐゴシック" charset="0"/>
            </a:endParaRPr>
          </a:p>
        </p:txBody>
      </p:sp>
      <p:sp>
        <p:nvSpPr>
          <p:cNvPr id="358404" name="Text Box 4"/>
          <p:cNvSpPr txBox="1">
            <a:spLocks noChangeArrowheads="1"/>
          </p:cNvSpPr>
          <p:nvPr/>
        </p:nvSpPr>
        <p:spPr bwMode="auto">
          <a:xfrm>
            <a:off x="8281988" y="0"/>
            <a:ext cx="862012" cy="457200"/>
          </a:xfrm>
          <a:prstGeom prst="rect">
            <a:avLst/>
          </a:prstGeom>
          <a:solidFill>
            <a:schemeClr val="tx1"/>
          </a:solidFill>
          <a:ln w="9525">
            <a:noFill/>
            <a:miter lim="800000"/>
            <a:headEnd/>
            <a:tailEnd/>
          </a:ln>
          <a:effectLst>
            <a:outerShdw dist="35921" dir="2700000" algn="ctr" rotWithShape="0">
              <a:srgbClr val="808080">
                <a:alpha val="74997"/>
              </a:srgbClr>
            </a:outerShdw>
          </a:effectLst>
        </p:spPr>
        <p:txBody>
          <a:bodyPr wrap="none">
            <a:spAutoFit/>
          </a:bodyPr>
          <a:lstStyle/>
          <a:p>
            <a:pPr algn="l">
              <a:defRPr/>
            </a:pPr>
            <a:r>
              <a:rPr lang="en-US" sz="2400" b="1">
                <a:solidFill>
                  <a:srgbClr val="FFFFFF"/>
                </a:solidFill>
                <a:latin typeface="Arial" pitchFamily="34" charset="0"/>
                <a:ea typeface="ＭＳ Ｐゴシック" pitchFamily="34" charset="-128"/>
                <a:cs typeface="+mn-cs"/>
              </a:rPr>
              <a:t>154e</a:t>
            </a:r>
          </a:p>
        </p:txBody>
      </p:sp>
    </p:spTree>
    <p:extLst>
      <p:ext uri="{BB962C8B-B14F-4D97-AF65-F5344CB8AC3E}">
        <p14:creationId xmlns:p14="http://schemas.microsoft.com/office/powerpoint/2010/main" val="343695277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2"/>
          <p:cNvSpPr txBox="1">
            <a:spLocks noChangeArrowheads="1"/>
          </p:cNvSpPr>
          <p:nvPr/>
        </p:nvSpPr>
        <p:spPr bwMode="auto">
          <a:xfrm>
            <a:off x="-7532" y="3961651"/>
            <a:ext cx="9144000" cy="115093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TW" altLang="en-US" sz="6600" b="1" i="1" dirty="0">
                <a:solidFill>
                  <a:srgbClr val="000000"/>
                </a:solidFill>
                <a:latin typeface="Arial" charset="0"/>
                <a:ea typeface="ＭＳ Ｐゴシック" charset="0"/>
                <a:cs typeface="ＭＳ Ｐゴシック" charset="0"/>
              </a:rPr>
              <a:t>利未记</a:t>
            </a:r>
          </a:p>
        </p:txBody>
      </p:sp>
      <p:sp>
        <p:nvSpPr>
          <p:cNvPr id="900098" name="Rectangle 2"/>
          <p:cNvSpPr>
            <a:spLocks noGrp="1" noChangeArrowheads="1"/>
          </p:cNvSpPr>
          <p:nvPr>
            <p:ph type="ctrTitle"/>
          </p:nvPr>
        </p:nvSpPr>
        <p:spPr>
          <a:xfrm>
            <a:off x="23812" y="2015217"/>
            <a:ext cx="9120187" cy="1446653"/>
          </a:xfrm>
          <a:effectLst/>
        </p:spPr>
        <p:txBody>
          <a:bodyPr/>
          <a:lstStyle/>
          <a:p>
            <a:pPr>
              <a:defRPr/>
            </a:pPr>
            <a:r>
              <a:rPr lang="zh-TW" altLang="en-US" sz="8800" b="1" dirty="0">
                <a:solidFill>
                  <a:schemeClr val="tx1"/>
                </a:solidFill>
                <a:latin typeface="Arial" charset="0"/>
                <a:ea typeface="ＭＳ Ｐゴシック" charset="0"/>
                <a:cs typeface="ＭＳ Ｐゴシック" charset="0"/>
              </a:rPr>
              <a:t>你们要分别为圣</a:t>
            </a:r>
            <a:endParaRPr lang="en-US" sz="8800" b="1" dirty="0">
              <a:solidFill>
                <a:schemeClr val="tx1"/>
              </a:solidFill>
              <a:effectLst/>
              <a:latin typeface="Arial" charset="0"/>
              <a:ea typeface="ＭＳ Ｐゴシック" charset="0"/>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CICFamily.com • BibleStudyDownloads.org</a:t>
            </a:r>
          </a:p>
        </p:txBody>
      </p:sp>
      <p:pic>
        <p:nvPicPr>
          <p:cNvPr id="6" name="Picture 5"/>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 y="0"/>
            <a:ext cx="9144000" cy="1828800"/>
          </a:xfrm>
          <a:prstGeom prst="rect">
            <a:avLst/>
          </a:prstGeom>
        </p:spPr>
      </p:pic>
    </p:spTree>
    <p:extLst>
      <p:ext uri="{BB962C8B-B14F-4D97-AF65-F5344CB8AC3E}">
        <p14:creationId xmlns:p14="http://schemas.microsoft.com/office/powerpoint/2010/main" val="4028070523"/>
      </p:ext>
    </p:extLst>
  </p:cSld>
  <p:clrMapOvr>
    <a:overrideClrMapping bg1="lt1" tx1="dk1" bg2="lt2" tx2="dk2" accent1="accent1" accent2="accent2" accent3="accent3" accent4="accent4" accent5="accent5" accent6="accent6" hlink="hlink" folHlink="folHlink"/>
  </p:clrMapOvr>
  <p:transition/>
</p:sld>
</file>

<file path=ppt/slides/slide120.xml><?xml version="1.0" encoding="utf-8"?>
<p:sld xmlns:a="http://schemas.openxmlformats.org/drawingml/2006/main" xmlns:r="http://schemas.openxmlformats.org/officeDocument/2006/relationships" xmlns:p="http://schemas.openxmlformats.org/presentationml/2006/main" showMasterSp="0">
  <p:cSld>
    <p:bg>
      <p:bgPr>
        <a:pattFill prst="lgConfetti">
          <a:fgClr>
            <a:srgbClr val="FF5050"/>
          </a:fgClr>
          <a:bgClr>
            <a:srgbClr val="FF0000"/>
          </a:bgClr>
        </a:pattFill>
        <a:effectLst/>
      </p:bgPr>
    </p:bg>
    <p:spTree>
      <p:nvGrpSpPr>
        <p:cNvPr id="1" name=""/>
        <p:cNvGrpSpPr/>
        <p:nvPr/>
      </p:nvGrpSpPr>
      <p:grpSpPr>
        <a:xfrm>
          <a:off x="0" y="0"/>
          <a:ext cx="0" cy="0"/>
          <a:chOff x="0" y="0"/>
          <a:chExt cx="0" cy="0"/>
        </a:xfrm>
      </p:grpSpPr>
      <p:sp>
        <p:nvSpPr>
          <p:cNvPr id="67586" name="Rectangle 56"/>
          <p:cNvSpPr>
            <a:spLocks noChangeArrowheads="1"/>
          </p:cNvSpPr>
          <p:nvPr/>
        </p:nvSpPr>
        <p:spPr bwMode="auto">
          <a:xfrm>
            <a:off x="0" y="0"/>
            <a:ext cx="9144000" cy="6858000"/>
          </a:xfrm>
          <a:prstGeom prst="rect">
            <a:avLst/>
          </a:prstGeom>
          <a:solidFill>
            <a:srgbClr val="00009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a:tabLst>
                <a:tab pos="3886200" algn="l"/>
                <a:tab pos="4800600" algn="l"/>
                <a:tab pos="5600700" algn="l"/>
              </a:tabLst>
            </a:pPr>
            <a:endParaRPr lang="zh-CN" altLang="en-US">
              <a:ea typeface="SimSun" charset="0"/>
              <a:cs typeface="SimSun" charset="0"/>
            </a:endParaRPr>
          </a:p>
        </p:txBody>
      </p:sp>
      <p:sp>
        <p:nvSpPr>
          <p:cNvPr id="67587" name="Rectangle 93"/>
          <p:cNvSpPr>
            <a:spLocks noChangeArrowheads="1"/>
          </p:cNvSpPr>
          <p:nvPr/>
        </p:nvSpPr>
        <p:spPr bwMode="auto">
          <a:xfrm>
            <a:off x="0" y="0"/>
            <a:ext cx="9144000" cy="15240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endParaRPr lang="zh-CN" altLang="en-US">
              <a:ea typeface="SimSun" charset="0"/>
              <a:cs typeface="SimSun" charset="0"/>
            </a:endParaRPr>
          </a:p>
        </p:txBody>
      </p:sp>
      <p:sp>
        <p:nvSpPr>
          <p:cNvPr id="67588" name="Rectangle 92"/>
          <p:cNvSpPr>
            <a:spLocks noChangeArrowheads="1"/>
          </p:cNvSpPr>
          <p:nvPr/>
        </p:nvSpPr>
        <p:spPr bwMode="auto">
          <a:xfrm>
            <a:off x="0" y="2819400"/>
            <a:ext cx="9144000" cy="2438400"/>
          </a:xfrm>
          <a:prstGeom prst="rect">
            <a:avLst/>
          </a:prstGeom>
          <a:gradFill rotWithShape="0">
            <a:gsLst>
              <a:gs pos="0">
                <a:srgbClr val="2F1800"/>
              </a:gs>
              <a:gs pos="50000">
                <a:srgbClr val="663300"/>
              </a:gs>
              <a:gs pos="100000">
                <a:srgbClr val="2F1800"/>
              </a:gs>
            </a:gsLst>
            <a:lin ang="5400000" scaled="1"/>
          </a:gra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endParaRPr lang="zh-CN" altLang="en-US">
              <a:ea typeface="SimSun" charset="0"/>
              <a:cs typeface="SimSun" charset="0"/>
            </a:endParaRPr>
          </a:p>
        </p:txBody>
      </p:sp>
      <p:sp>
        <p:nvSpPr>
          <p:cNvPr id="67589" name="Text Box 2"/>
          <p:cNvSpPr txBox="1">
            <a:spLocks noChangeArrowheads="1"/>
          </p:cNvSpPr>
          <p:nvPr/>
        </p:nvSpPr>
        <p:spPr bwMode="auto">
          <a:xfrm>
            <a:off x="8153400" y="177800"/>
            <a:ext cx="777875" cy="51911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800" b="1">
                <a:solidFill>
                  <a:schemeClr val="tx1"/>
                </a:solidFill>
                <a:latin typeface="Arial" charset="0"/>
                <a:ea typeface="SimSun" charset="0"/>
                <a:cs typeface="SimSun" charset="0"/>
              </a:rPr>
              <a:t>128</a:t>
            </a:r>
          </a:p>
        </p:txBody>
      </p:sp>
      <p:sp>
        <p:nvSpPr>
          <p:cNvPr id="67590" name="Text Box 3"/>
          <p:cNvSpPr>
            <a:spLocks noGrp="1" noChangeArrowheads="1"/>
          </p:cNvSpPr>
          <p:nvPr>
            <p:ph type="title"/>
          </p:nvPr>
        </p:nvSpPr>
        <p:spPr>
          <a:xfrm>
            <a:off x="304800" y="152400"/>
            <a:ext cx="7772400" cy="762000"/>
          </a:xfrm>
          <a:solidFill>
            <a:srgbClr val="000000"/>
          </a:solidFill>
        </p:spPr>
        <p:txBody>
          <a:bodyPr/>
          <a:lstStyle/>
          <a:p>
            <a:pPr eaLnBrk="1" hangingPunct="1"/>
            <a:r>
              <a:rPr kumimoji="0" lang="zh-CN" altLang="en-US" sz="3600">
                <a:solidFill>
                  <a:schemeClr val="tx1"/>
                </a:solidFill>
                <a:latin typeface="DFKai-SB" charset="0"/>
                <a:ea typeface="DFKai-SB" charset="0"/>
                <a:cs typeface="DFKai-SB" charset="0"/>
              </a:rPr>
              <a:t>旧约里的献祭</a:t>
            </a:r>
            <a:endParaRPr kumimoji="0" lang="zh-CN" altLang="en-US" sz="2000">
              <a:solidFill>
                <a:schemeClr val="tx1"/>
              </a:solidFill>
              <a:latin typeface="DFKai-SB" charset="0"/>
              <a:ea typeface="DFKai-SB" charset="0"/>
              <a:cs typeface="DFKai-SB" charset="0"/>
            </a:endParaRPr>
          </a:p>
        </p:txBody>
      </p:sp>
      <p:grpSp>
        <p:nvGrpSpPr>
          <p:cNvPr id="67591" name="Group 41"/>
          <p:cNvGrpSpPr>
            <a:grpSpLocks/>
          </p:cNvGrpSpPr>
          <p:nvPr/>
        </p:nvGrpSpPr>
        <p:grpSpPr bwMode="auto">
          <a:xfrm>
            <a:off x="0" y="993775"/>
            <a:ext cx="9124950" cy="5864225"/>
            <a:chOff x="6" y="626"/>
            <a:chExt cx="5748" cy="2262"/>
          </a:xfrm>
        </p:grpSpPr>
        <p:grpSp>
          <p:nvGrpSpPr>
            <p:cNvPr id="67593" name="Group 42"/>
            <p:cNvGrpSpPr>
              <a:grpSpLocks/>
            </p:cNvGrpSpPr>
            <p:nvPr/>
          </p:nvGrpSpPr>
          <p:grpSpPr bwMode="auto">
            <a:xfrm>
              <a:off x="6" y="626"/>
              <a:ext cx="1437" cy="209"/>
              <a:chOff x="0" y="0"/>
              <a:chExt cx="938" cy="403"/>
            </a:xfrm>
          </p:grpSpPr>
          <p:sp>
            <p:nvSpPr>
              <p:cNvPr id="42027" name="Rectangle 43"/>
              <p:cNvSpPr>
                <a:spLocks noChangeArrowheads="1"/>
              </p:cNvSpPr>
              <p:nvPr/>
            </p:nvSpPr>
            <p:spPr bwMode="auto">
              <a:xfrm>
                <a:off x="43" y="0"/>
                <a:ext cx="852" cy="403"/>
              </a:xfrm>
              <a:prstGeom prst="rect">
                <a:avLst/>
              </a:prstGeom>
              <a:solidFill>
                <a:srgbClr val="006600"/>
              </a:solidFill>
              <a:ln w="12700" cap="sq">
                <a:noFill/>
                <a:miter lim="800000"/>
                <a:headEnd type="none" w="sm" len="sm"/>
                <a:tailEnd type="none" w="sm" len="sm"/>
              </a:ln>
              <a:effectLst/>
            </p:spPr>
            <p:txBody>
              <a:bodyPr lIns="0" tIns="0" rIns="0" anchor="ctr" anchorCtr="1"/>
              <a:lstStyle/>
              <a:p>
                <a:pPr algn="ctr" eaLnBrk="1" hangingPunct="1"/>
                <a:r>
                  <a:rPr lang="zh-CN" altLang="en-US" sz="2800" b="1">
                    <a:solidFill>
                      <a:schemeClr val="tx1"/>
                    </a:solidFill>
                    <a:effectLst>
                      <a:outerShdw blurRad="38100" dist="38100" dir="2700000" algn="tl">
                        <a:srgbClr val="000000"/>
                      </a:outerShdw>
                    </a:effectLst>
                    <a:latin typeface="微軟正黑體" charset="0"/>
                    <a:ea typeface="微軟正黑體" charset="0"/>
                    <a:cs typeface="微軟正黑體" charset="0"/>
                  </a:rPr>
                  <a:t>献祭名</a:t>
                </a:r>
              </a:p>
            </p:txBody>
          </p:sp>
          <p:sp>
            <p:nvSpPr>
              <p:cNvPr id="67641" name="Rectangle 44"/>
              <p:cNvSpPr>
                <a:spLocks noChangeArrowheads="1"/>
              </p:cNvSpPr>
              <p:nvPr/>
            </p:nvSpPr>
            <p:spPr bwMode="auto">
              <a:xfrm>
                <a:off x="0" y="0"/>
                <a:ext cx="938" cy="40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zh-CN" altLang="en-US">
                  <a:ea typeface="SimSun" charset="0"/>
                  <a:cs typeface="SimSun" charset="0"/>
                </a:endParaRPr>
              </a:p>
            </p:txBody>
          </p:sp>
        </p:grpSp>
        <p:grpSp>
          <p:nvGrpSpPr>
            <p:cNvPr id="67594" name="Group 45"/>
            <p:cNvGrpSpPr>
              <a:grpSpLocks/>
            </p:cNvGrpSpPr>
            <p:nvPr/>
          </p:nvGrpSpPr>
          <p:grpSpPr bwMode="auto">
            <a:xfrm>
              <a:off x="1443" y="626"/>
              <a:ext cx="1436" cy="209"/>
              <a:chOff x="938" y="0"/>
              <a:chExt cx="938" cy="403"/>
            </a:xfrm>
          </p:grpSpPr>
          <p:sp>
            <p:nvSpPr>
              <p:cNvPr id="42030" name="Rectangle 46"/>
              <p:cNvSpPr>
                <a:spLocks noChangeArrowheads="1"/>
              </p:cNvSpPr>
              <p:nvPr/>
            </p:nvSpPr>
            <p:spPr bwMode="auto">
              <a:xfrm>
                <a:off x="981" y="0"/>
                <a:ext cx="852" cy="403"/>
              </a:xfrm>
              <a:prstGeom prst="rect">
                <a:avLst/>
              </a:prstGeom>
              <a:solidFill>
                <a:srgbClr val="006600"/>
              </a:solidFill>
              <a:ln w="12700" cap="sq">
                <a:noFill/>
                <a:miter lim="800000"/>
                <a:headEnd type="none" w="sm" len="sm"/>
                <a:tailEnd type="none" w="sm" len="sm"/>
              </a:ln>
              <a:effectLst/>
            </p:spPr>
            <p:txBody>
              <a:bodyPr lIns="0" tIns="0" rIns="0" anchor="ctr" anchorCtr="1"/>
              <a:lstStyle/>
              <a:p>
                <a:pPr algn="ctr" eaLnBrk="1" hangingPunct="1"/>
                <a:r>
                  <a:rPr lang="zh-CN" altLang="en-US" sz="2800" b="1">
                    <a:solidFill>
                      <a:schemeClr val="tx1"/>
                    </a:solidFill>
                    <a:effectLst>
                      <a:outerShdw blurRad="38100" dist="38100" dir="2700000" algn="tl">
                        <a:srgbClr val="000000"/>
                      </a:outerShdw>
                    </a:effectLst>
                    <a:latin typeface="微軟正黑體" charset="0"/>
                    <a:ea typeface="微軟正黑體" charset="0"/>
                    <a:cs typeface="微軟正黑體" charset="0"/>
                  </a:rPr>
                  <a:t>旧约经文</a:t>
                </a:r>
                <a:endParaRPr lang="en-US" sz="2800" b="1">
                  <a:solidFill>
                    <a:schemeClr val="tx1"/>
                  </a:solidFill>
                  <a:effectLst>
                    <a:outerShdw blurRad="38100" dist="38100" dir="2700000" algn="tl">
                      <a:srgbClr val="000000"/>
                    </a:outerShdw>
                  </a:effectLst>
                  <a:latin typeface="微軟正黑體" charset="0"/>
                  <a:ea typeface="微軟正黑體" charset="0"/>
                  <a:cs typeface="微軟正黑體" charset="0"/>
                </a:endParaRPr>
              </a:p>
            </p:txBody>
          </p:sp>
          <p:sp>
            <p:nvSpPr>
              <p:cNvPr id="67639" name="Rectangle 47"/>
              <p:cNvSpPr>
                <a:spLocks noChangeArrowheads="1"/>
              </p:cNvSpPr>
              <p:nvPr/>
            </p:nvSpPr>
            <p:spPr bwMode="auto">
              <a:xfrm>
                <a:off x="938" y="0"/>
                <a:ext cx="938" cy="40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zh-CN" altLang="en-US">
                  <a:ea typeface="SimSun" charset="0"/>
                  <a:cs typeface="SimSun" charset="0"/>
                </a:endParaRPr>
              </a:p>
            </p:txBody>
          </p:sp>
        </p:grpSp>
        <p:grpSp>
          <p:nvGrpSpPr>
            <p:cNvPr id="67595" name="Group 48"/>
            <p:cNvGrpSpPr>
              <a:grpSpLocks/>
            </p:cNvGrpSpPr>
            <p:nvPr/>
          </p:nvGrpSpPr>
          <p:grpSpPr bwMode="auto">
            <a:xfrm>
              <a:off x="2879" y="626"/>
              <a:ext cx="1437" cy="209"/>
              <a:chOff x="1876" y="0"/>
              <a:chExt cx="938" cy="403"/>
            </a:xfrm>
          </p:grpSpPr>
          <p:sp>
            <p:nvSpPr>
              <p:cNvPr id="42033" name="Rectangle 49"/>
              <p:cNvSpPr>
                <a:spLocks noChangeArrowheads="1"/>
              </p:cNvSpPr>
              <p:nvPr/>
            </p:nvSpPr>
            <p:spPr bwMode="auto">
              <a:xfrm>
                <a:off x="1919" y="0"/>
                <a:ext cx="852" cy="403"/>
              </a:xfrm>
              <a:prstGeom prst="rect">
                <a:avLst/>
              </a:prstGeom>
              <a:solidFill>
                <a:srgbClr val="006600"/>
              </a:solidFill>
              <a:ln w="12700" cap="sq">
                <a:noFill/>
                <a:miter lim="800000"/>
                <a:headEnd type="none" w="sm" len="sm"/>
                <a:tailEnd type="none" w="sm" len="sm"/>
              </a:ln>
              <a:effectLst/>
            </p:spPr>
            <p:txBody>
              <a:bodyPr lIns="0" tIns="0" rIns="0" anchor="ctr" anchorCtr="1"/>
              <a:lstStyle/>
              <a:p>
                <a:pPr algn="ctr" eaLnBrk="1" hangingPunct="1"/>
                <a:r>
                  <a:rPr lang="zh-CN" altLang="en-US" sz="2800" b="1">
                    <a:solidFill>
                      <a:schemeClr val="tx1"/>
                    </a:solidFill>
                    <a:effectLst>
                      <a:outerShdw blurRad="38100" dist="38100" dir="2700000" algn="tl">
                        <a:srgbClr val="000000"/>
                      </a:outerShdw>
                    </a:effectLst>
                    <a:latin typeface="微軟正黑體" charset="0"/>
                    <a:ea typeface="微軟正黑體" charset="0"/>
                    <a:cs typeface="微軟正黑體" charset="0"/>
                  </a:rPr>
                  <a:t>献祭物</a:t>
                </a:r>
                <a:endParaRPr lang="en-US" sz="2800" b="1">
                  <a:solidFill>
                    <a:schemeClr val="tx1"/>
                  </a:solidFill>
                  <a:effectLst>
                    <a:outerShdw blurRad="38100" dist="38100" dir="2700000" algn="tl">
                      <a:srgbClr val="000000"/>
                    </a:outerShdw>
                  </a:effectLst>
                  <a:latin typeface="微軟正黑體" charset="0"/>
                  <a:ea typeface="微軟正黑體" charset="0"/>
                  <a:cs typeface="微軟正黑體" charset="0"/>
                </a:endParaRPr>
              </a:p>
            </p:txBody>
          </p:sp>
          <p:sp>
            <p:nvSpPr>
              <p:cNvPr id="67637" name="Rectangle 50"/>
              <p:cNvSpPr>
                <a:spLocks noChangeArrowheads="1"/>
              </p:cNvSpPr>
              <p:nvPr/>
            </p:nvSpPr>
            <p:spPr bwMode="auto">
              <a:xfrm>
                <a:off x="1876" y="0"/>
                <a:ext cx="938" cy="40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zh-CN" altLang="en-US">
                  <a:ea typeface="SimSun" charset="0"/>
                  <a:cs typeface="SimSun" charset="0"/>
                </a:endParaRPr>
              </a:p>
            </p:txBody>
          </p:sp>
        </p:grpSp>
        <p:grpSp>
          <p:nvGrpSpPr>
            <p:cNvPr id="67596" name="Group 51"/>
            <p:cNvGrpSpPr>
              <a:grpSpLocks/>
            </p:cNvGrpSpPr>
            <p:nvPr/>
          </p:nvGrpSpPr>
          <p:grpSpPr bwMode="auto">
            <a:xfrm>
              <a:off x="4316" y="626"/>
              <a:ext cx="1438" cy="209"/>
              <a:chOff x="2814" y="0"/>
              <a:chExt cx="939" cy="403"/>
            </a:xfrm>
          </p:grpSpPr>
          <p:sp>
            <p:nvSpPr>
              <p:cNvPr id="42036" name="Rectangle 52"/>
              <p:cNvSpPr>
                <a:spLocks noChangeArrowheads="1"/>
              </p:cNvSpPr>
              <p:nvPr/>
            </p:nvSpPr>
            <p:spPr bwMode="auto">
              <a:xfrm>
                <a:off x="2857" y="0"/>
                <a:ext cx="853" cy="403"/>
              </a:xfrm>
              <a:prstGeom prst="rect">
                <a:avLst/>
              </a:prstGeom>
              <a:solidFill>
                <a:srgbClr val="006600"/>
              </a:solidFill>
              <a:ln w="12700" cap="sq">
                <a:noFill/>
                <a:miter lim="800000"/>
                <a:headEnd type="none" w="sm" len="sm"/>
                <a:tailEnd type="none" w="sm" len="sm"/>
              </a:ln>
              <a:effectLst/>
            </p:spPr>
            <p:txBody>
              <a:bodyPr lIns="0" tIns="0" rIns="0" anchor="ctr" anchorCtr="1"/>
              <a:lstStyle/>
              <a:p>
                <a:pPr algn="ctr" eaLnBrk="1" hangingPunct="1"/>
                <a:r>
                  <a:rPr lang="zh-CN" altLang="en-US" sz="2800" b="1">
                    <a:solidFill>
                      <a:schemeClr val="tx1"/>
                    </a:solidFill>
                    <a:effectLst>
                      <a:outerShdw blurRad="38100" dist="38100" dir="2700000" algn="tl">
                        <a:srgbClr val="000000"/>
                      </a:outerShdw>
                    </a:effectLst>
                    <a:latin typeface="微軟正黑體" charset="0"/>
                    <a:ea typeface="微軟正黑體" charset="0"/>
                    <a:cs typeface="微軟正黑體" charset="0"/>
                  </a:rPr>
                  <a:t>意图</a:t>
                </a:r>
                <a:endParaRPr lang="en-US" sz="2800" b="1">
                  <a:solidFill>
                    <a:schemeClr val="tx1"/>
                  </a:solidFill>
                  <a:effectLst>
                    <a:outerShdw blurRad="38100" dist="38100" dir="2700000" algn="tl">
                      <a:srgbClr val="000000"/>
                    </a:outerShdw>
                  </a:effectLst>
                  <a:latin typeface="微軟正黑體" charset="0"/>
                  <a:ea typeface="微軟正黑體" charset="0"/>
                  <a:cs typeface="微軟正黑體" charset="0"/>
                </a:endParaRPr>
              </a:p>
            </p:txBody>
          </p:sp>
          <p:sp>
            <p:nvSpPr>
              <p:cNvPr id="67635" name="Rectangle 53"/>
              <p:cNvSpPr>
                <a:spLocks noChangeArrowheads="1"/>
              </p:cNvSpPr>
              <p:nvPr/>
            </p:nvSpPr>
            <p:spPr bwMode="auto">
              <a:xfrm>
                <a:off x="2814" y="0"/>
                <a:ext cx="939" cy="40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zh-CN" altLang="en-US">
                  <a:ea typeface="SimSun" charset="0"/>
                  <a:cs typeface="SimSun" charset="0"/>
                </a:endParaRPr>
              </a:p>
            </p:txBody>
          </p:sp>
        </p:grpSp>
        <p:grpSp>
          <p:nvGrpSpPr>
            <p:cNvPr id="67597" name="Group 54"/>
            <p:cNvGrpSpPr>
              <a:grpSpLocks/>
            </p:cNvGrpSpPr>
            <p:nvPr/>
          </p:nvGrpSpPr>
          <p:grpSpPr bwMode="auto">
            <a:xfrm>
              <a:off x="6" y="834"/>
              <a:ext cx="5748" cy="2054"/>
              <a:chOff x="6" y="2264"/>
              <a:chExt cx="5748" cy="2054"/>
            </a:xfrm>
          </p:grpSpPr>
          <p:grpSp>
            <p:nvGrpSpPr>
              <p:cNvPr id="67598" name="Group 55"/>
              <p:cNvGrpSpPr>
                <a:grpSpLocks/>
              </p:cNvGrpSpPr>
              <p:nvPr/>
            </p:nvGrpSpPr>
            <p:grpSpPr bwMode="auto">
              <a:xfrm>
                <a:off x="6" y="2264"/>
                <a:ext cx="1437" cy="506"/>
                <a:chOff x="0" y="3164"/>
                <a:chExt cx="938" cy="978"/>
              </a:xfrm>
            </p:grpSpPr>
            <p:sp>
              <p:nvSpPr>
                <p:cNvPr id="42040" name="Rectangle 56"/>
                <p:cNvSpPr>
                  <a:spLocks noChangeArrowheads="1"/>
                </p:cNvSpPr>
                <p:nvPr/>
              </p:nvSpPr>
              <p:spPr bwMode="auto">
                <a:xfrm>
                  <a:off x="43" y="3164"/>
                  <a:ext cx="852" cy="978"/>
                </a:xfrm>
                <a:prstGeom prst="rect">
                  <a:avLst/>
                </a:prstGeom>
                <a:noFill/>
                <a:ln w="12700" cap="sq">
                  <a:noFill/>
                  <a:miter lim="800000"/>
                  <a:headEnd type="none" w="sm" len="sm"/>
                  <a:tailEnd type="none" w="sm" len="sm"/>
                </a:ln>
                <a:effectLst/>
              </p:spPr>
              <p:txBody>
                <a:bodyPr lIns="0" tIns="0" rIns="0" anchor="ctr" anchorCtr="1"/>
                <a:lstStyle/>
                <a:p>
                  <a:pPr algn="ctr" eaLnBrk="1" hangingPunct="1"/>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平安祭</a:t>
                  </a:r>
                  <a:endParaRPr lang="en-US" sz="2400" b="1">
                    <a:solidFill>
                      <a:schemeClr val="tx1"/>
                    </a:solidFill>
                    <a:effectLst>
                      <a:outerShdw blurRad="38100" dist="38100" dir="2700000" algn="tl">
                        <a:srgbClr val="000000"/>
                      </a:outerShdw>
                    </a:effectLst>
                    <a:latin typeface="微軟正黑體" charset="0"/>
                    <a:ea typeface="微軟正黑體" charset="0"/>
                    <a:cs typeface="微軟正黑體" charset="0"/>
                  </a:endParaRPr>
                </a:p>
              </p:txBody>
            </p:sp>
            <p:sp>
              <p:nvSpPr>
                <p:cNvPr id="67633" name="Rectangle 57"/>
                <p:cNvSpPr>
                  <a:spLocks noChangeArrowheads="1"/>
                </p:cNvSpPr>
                <p:nvPr/>
              </p:nvSpPr>
              <p:spPr bwMode="auto">
                <a:xfrm>
                  <a:off x="0" y="3164"/>
                  <a:ext cx="938" cy="97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zh-CN" altLang="en-US">
                    <a:ea typeface="SimSun" charset="0"/>
                    <a:cs typeface="SimSun" charset="0"/>
                  </a:endParaRPr>
                </a:p>
              </p:txBody>
            </p:sp>
          </p:grpSp>
          <p:grpSp>
            <p:nvGrpSpPr>
              <p:cNvPr id="67599" name="Group 58"/>
              <p:cNvGrpSpPr>
                <a:grpSpLocks/>
              </p:cNvGrpSpPr>
              <p:nvPr/>
            </p:nvGrpSpPr>
            <p:grpSpPr bwMode="auto">
              <a:xfrm>
                <a:off x="1443" y="2264"/>
                <a:ext cx="1436" cy="506"/>
                <a:chOff x="938" y="3164"/>
                <a:chExt cx="938" cy="978"/>
              </a:xfrm>
            </p:grpSpPr>
            <p:sp>
              <p:nvSpPr>
                <p:cNvPr id="42043" name="Rectangle 59"/>
                <p:cNvSpPr>
                  <a:spLocks noChangeArrowheads="1"/>
                </p:cNvSpPr>
                <p:nvPr/>
              </p:nvSpPr>
              <p:spPr bwMode="auto">
                <a:xfrm>
                  <a:off x="981" y="3164"/>
                  <a:ext cx="852" cy="978"/>
                </a:xfrm>
                <a:prstGeom prst="rect">
                  <a:avLst/>
                </a:prstGeom>
                <a:noFill/>
                <a:ln w="12700" cap="sq">
                  <a:noFill/>
                  <a:miter lim="800000"/>
                  <a:headEnd type="none" w="sm" len="sm"/>
                  <a:tailEnd type="none" w="sm" len="sm"/>
                </a:ln>
                <a:effectLst/>
              </p:spPr>
              <p:txBody>
                <a:bodyPr lIns="0" tIns="0" rIns="0" anchor="ctr" anchorCtr="1"/>
                <a:lstStyle/>
                <a:p>
                  <a:pPr algn="ctr" eaLnBrk="1" hangingPunct="1"/>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利</a:t>
                  </a:r>
                  <a:r>
                    <a:rPr lang="zh-CN" altLang="en-US" sz="2400" b="1">
                      <a:solidFill>
                        <a:schemeClr val="tx1"/>
                      </a:solidFill>
                      <a:effectLst>
                        <a:outerShdw blurRad="38100" dist="38100" dir="2700000" algn="tl">
                          <a:srgbClr val="000000"/>
                        </a:outerShdw>
                      </a:effectLst>
                      <a:ea typeface="SimSun" charset="0"/>
                      <a:cs typeface="SimSun" charset="0"/>
                    </a:rPr>
                    <a:t> </a:t>
                  </a:r>
                  <a:r>
                    <a:rPr lang="en-US" altLang="zh-CN" sz="2400" b="1">
                      <a:solidFill>
                        <a:schemeClr val="tx1"/>
                      </a:solidFill>
                      <a:effectLst>
                        <a:outerShdw blurRad="38100" dist="38100" dir="2700000" algn="tl">
                          <a:srgbClr val="000000"/>
                        </a:outerShdw>
                      </a:effectLst>
                      <a:ea typeface="SimSun" charset="0"/>
                      <a:cs typeface="SimSun" charset="0"/>
                    </a:rPr>
                    <a:t>3 </a:t>
                  </a:r>
                </a:p>
                <a:p>
                  <a:pPr algn="ctr" eaLnBrk="1" hangingPunct="1"/>
                  <a:r>
                    <a:rPr lang="en-US" altLang="zh-CN" sz="2400" b="1">
                      <a:solidFill>
                        <a:schemeClr val="tx1"/>
                      </a:solidFill>
                      <a:effectLst>
                        <a:outerShdw blurRad="38100" dist="38100" dir="2700000" algn="tl">
                          <a:srgbClr val="000000"/>
                        </a:outerShdw>
                      </a:effectLst>
                      <a:ea typeface="SimSun" charset="0"/>
                      <a:cs typeface="SimSun" charset="0"/>
                    </a:rPr>
                    <a:t>7:11-34</a:t>
                  </a:r>
                </a:p>
              </p:txBody>
            </p:sp>
            <p:sp>
              <p:nvSpPr>
                <p:cNvPr id="67631" name="Rectangle 60"/>
                <p:cNvSpPr>
                  <a:spLocks noChangeArrowheads="1"/>
                </p:cNvSpPr>
                <p:nvPr/>
              </p:nvSpPr>
              <p:spPr bwMode="auto">
                <a:xfrm>
                  <a:off x="938" y="3164"/>
                  <a:ext cx="938" cy="97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zh-CN" altLang="en-US">
                    <a:ea typeface="SimSun" charset="0"/>
                    <a:cs typeface="SimSun" charset="0"/>
                  </a:endParaRPr>
                </a:p>
              </p:txBody>
            </p:sp>
          </p:grpSp>
          <p:grpSp>
            <p:nvGrpSpPr>
              <p:cNvPr id="67600" name="Group 61"/>
              <p:cNvGrpSpPr>
                <a:grpSpLocks/>
              </p:cNvGrpSpPr>
              <p:nvPr/>
            </p:nvGrpSpPr>
            <p:grpSpPr bwMode="auto">
              <a:xfrm>
                <a:off x="2879" y="2264"/>
                <a:ext cx="1437" cy="506"/>
                <a:chOff x="1876" y="3164"/>
                <a:chExt cx="938" cy="978"/>
              </a:xfrm>
            </p:grpSpPr>
            <p:sp>
              <p:nvSpPr>
                <p:cNvPr id="42046" name="Rectangle 62"/>
                <p:cNvSpPr>
                  <a:spLocks noChangeArrowheads="1"/>
                </p:cNvSpPr>
                <p:nvPr/>
              </p:nvSpPr>
              <p:spPr bwMode="auto">
                <a:xfrm>
                  <a:off x="1919" y="3164"/>
                  <a:ext cx="852" cy="978"/>
                </a:xfrm>
                <a:prstGeom prst="rect">
                  <a:avLst/>
                </a:prstGeom>
                <a:noFill/>
                <a:ln w="12700" cap="sq">
                  <a:noFill/>
                  <a:miter lim="800000"/>
                  <a:headEnd type="none" w="sm" len="sm"/>
                  <a:tailEnd type="none" w="sm" len="sm"/>
                </a:ln>
                <a:effectLst/>
              </p:spPr>
              <p:txBody>
                <a:bodyPr lIns="0" tIns="0" rIns="0" anchor="ctr" anchorCtr="1"/>
                <a:lstStyle/>
                <a:p>
                  <a:pPr algn="ctr" eaLnBrk="1" hangingPunct="1"/>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没有残疾的</a:t>
                  </a:r>
                  <a:endParaRPr lang="en-US" altLang="zh-CN" sz="2400" b="1">
                    <a:solidFill>
                      <a:schemeClr val="tx1"/>
                    </a:solidFill>
                    <a:effectLst>
                      <a:outerShdw blurRad="38100" dist="38100" dir="2700000" algn="tl">
                        <a:srgbClr val="000000"/>
                      </a:outerShdw>
                    </a:effectLst>
                    <a:latin typeface="微軟正黑體" charset="0"/>
                    <a:ea typeface="微軟正黑體" charset="0"/>
                    <a:cs typeface="微軟正黑體" charset="0"/>
                  </a:endParaRPr>
                </a:p>
                <a:p>
                  <a:pPr algn="ctr" eaLnBrk="1" hangingPunct="1"/>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山羊或绵羊</a:t>
                  </a:r>
                  <a:r>
                    <a:rPr 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 </a:t>
                  </a:r>
                </a:p>
                <a:p>
                  <a:pPr algn="ctr" eaLnBrk="1" hangingPunct="1"/>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各种面</a:t>
                  </a:r>
                  <a:endParaRPr lang="en-US" sz="2400" b="1">
                    <a:solidFill>
                      <a:schemeClr val="tx1"/>
                    </a:solidFill>
                    <a:effectLst>
                      <a:outerShdw blurRad="38100" dist="38100" dir="2700000" algn="tl">
                        <a:srgbClr val="000000"/>
                      </a:outerShdw>
                    </a:effectLst>
                    <a:latin typeface="微軟正黑體" charset="0"/>
                    <a:ea typeface="微軟正黑體" charset="0"/>
                    <a:cs typeface="微軟正黑體" charset="0"/>
                  </a:endParaRPr>
                </a:p>
              </p:txBody>
            </p:sp>
            <p:sp>
              <p:nvSpPr>
                <p:cNvPr id="67629" name="Rectangle 63"/>
                <p:cNvSpPr>
                  <a:spLocks noChangeArrowheads="1"/>
                </p:cNvSpPr>
                <p:nvPr/>
              </p:nvSpPr>
              <p:spPr bwMode="auto">
                <a:xfrm>
                  <a:off x="1876" y="3164"/>
                  <a:ext cx="938" cy="97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zh-CN" altLang="en-US">
                    <a:ea typeface="SimSun" charset="0"/>
                    <a:cs typeface="SimSun" charset="0"/>
                  </a:endParaRPr>
                </a:p>
              </p:txBody>
            </p:sp>
          </p:grpSp>
          <p:grpSp>
            <p:nvGrpSpPr>
              <p:cNvPr id="67601" name="Group 64"/>
              <p:cNvGrpSpPr>
                <a:grpSpLocks/>
              </p:cNvGrpSpPr>
              <p:nvPr/>
            </p:nvGrpSpPr>
            <p:grpSpPr bwMode="auto">
              <a:xfrm>
                <a:off x="4316" y="2264"/>
                <a:ext cx="1438" cy="506"/>
                <a:chOff x="2814" y="3164"/>
                <a:chExt cx="939" cy="978"/>
              </a:xfrm>
            </p:grpSpPr>
            <p:sp>
              <p:nvSpPr>
                <p:cNvPr id="42049" name="Rectangle 65"/>
                <p:cNvSpPr>
                  <a:spLocks noChangeArrowheads="1"/>
                </p:cNvSpPr>
                <p:nvPr/>
              </p:nvSpPr>
              <p:spPr bwMode="auto">
                <a:xfrm>
                  <a:off x="2857" y="3164"/>
                  <a:ext cx="853" cy="978"/>
                </a:xfrm>
                <a:prstGeom prst="rect">
                  <a:avLst/>
                </a:prstGeom>
                <a:noFill/>
                <a:ln w="12700" cap="sq">
                  <a:noFill/>
                  <a:miter lim="800000"/>
                  <a:headEnd type="none" w="sm" len="sm"/>
                  <a:tailEnd type="none" w="sm" len="sm"/>
                </a:ln>
                <a:effectLst/>
              </p:spPr>
              <p:txBody>
                <a:bodyPr lIns="0" tIns="0" rIns="0" anchor="ctr" anchorCtr="1"/>
                <a:lstStyle/>
                <a:p>
                  <a:pPr algn="ctr" eaLnBrk="1" hangingPunct="1"/>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自愿的</a:t>
                  </a:r>
                  <a:r>
                    <a:rPr 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 </a:t>
                  </a:r>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通过共餐表达感恩</a:t>
                  </a:r>
                  <a:endParaRPr lang="en-US" sz="2400" b="1">
                    <a:solidFill>
                      <a:schemeClr val="tx1"/>
                    </a:solidFill>
                    <a:effectLst>
                      <a:outerShdw blurRad="38100" dist="38100" dir="2700000" algn="tl">
                        <a:srgbClr val="000000"/>
                      </a:outerShdw>
                    </a:effectLst>
                    <a:latin typeface="微軟正黑體" charset="0"/>
                    <a:ea typeface="微軟正黑體" charset="0"/>
                    <a:cs typeface="微軟正黑體" charset="0"/>
                  </a:endParaRPr>
                </a:p>
              </p:txBody>
            </p:sp>
            <p:sp>
              <p:nvSpPr>
                <p:cNvPr id="67627" name="Rectangle 66"/>
                <p:cNvSpPr>
                  <a:spLocks noChangeArrowheads="1"/>
                </p:cNvSpPr>
                <p:nvPr/>
              </p:nvSpPr>
              <p:spPr bwMode="auto">
                <a:xfrm>
                  <a:off x="2814" y="3164"/>
                  <a:ext cx="939" cy="97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zh-CN" altLang="en-US">
                    <a:ea typeface="SimSun" charset="0"/>
                    <a:cs typeface="SimSun" charset="0"/>
                  </a:endParaRPr>
                </a:p>
              </p:txBody>
            </p:sp>
          </p:grpSp>
          <p:grpSp>
            <p:nvGrpSpPr>
              <p:cNvPr id="67602" name="Group 67"/>
              <p:cNvGrpSpPr>
                <a:grpSpLocks/>
              </p:cNvGrpSpPr>
              <p:nvPr/>
            </p:nvGrpSpPr>
            <p:grpSpPr bwMode="auto">
              <a:xfrm>
                <a:off x="6" y="2770"/>
                <a:ext cx="1437" cy="923"/>
                <a:chOff x="0" y="4142"/>
                <a:chExt cx="938" cy="1783"/>
              </a:xfrm>
            </p:grpSpPr>
            <p:sp>
              <p:nvSpPr>
                <p:cNvPr id="42052" name="Rectangle 68"/>
                <p:cNvSpPr>
                  <a:spLocks noChangeArrowheads="1"/>
                </p:cNvSpPr>
                <p:nvPr/>
              </p:nvSpPr>
              <p:spPr bwMode="auto">
                <a:xfrm>
                  <a:off x="43" y="4142"/>
                  <a:ext cx="852" cy="1783"/>
                </a:xfrm>
                <a:prstGeom prst="rect">
                  <a:avLst/>
                </a:prstGeom>
                <a:noFill/>
                <a:ln w="12700" cap="sq">
                  <a:noFill/>
                  <a:miter lim="800000"/>
                  <a:headEnd type="none" w="sm" len="sm"/>
                  <a:tailEnd type="none" w="sm" len="sm"/>
                </a:ln>
                <a:effectLst/>
              </p:spPr>
              <p:txBody>
                <a:bodyPr lIns="0" tIns="0" rIns="0" bIns="0" anchor="ctr" anchorCtr="1"/>
                <a:lstStyle/>
                <a:p>
                  <a:pPr algn="ctr" eaLnBrk="1" hangingPunct="1"/>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赎罪祭</a:t>
                  </a:r>
                  <a:endParaRPr lang="en-US" sz="2400" b="1">
                    <a:solidFill>
                      <a:schemeClr val="tx1"/>
                    </a:solidFill>
                    <a:effectLst>
                      <a:outerShdw blurRad="38100" dist="38100" dir="2700000" algn="tl">
                        <a:srgbClr val="000000"/>
                      </a:outerShdw>
                    </a:effectLst>
                    <a:latin typeface="微軟正黑體" charset="0"/>
                    <a:ea typeface="微軟正黑體" charset="0"/>
                    <a:cs typeface="微軟正黑體" charset="0"/>
                  </a:endParaRPr>
                </a:p>
              </p:txBody>
            </p:sp>
            <p:sp>
              <p:nvSpPr>
                <p:cNvPr id="67625" name="Rectangle 69"/>
                <p:cNvSpPr>
                  <a:spLocks noChangeArrowheads="1"/>
                </p:cNvSpPr>
                <p:nvPr/>
              </p:nvSpPr>
              <p:spPr bwMode="auto">
                <a:xfrm>
                  <a:off x="0" y="4142"/>
                  <a:ext cx="938" cy="17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zh-CN" altLang="en-US">
                    <a:ea typeface="SimSun" charset="0"/>
                    <a:cs typeface="SimSun" charset="0"/>
                  </a:endParaRPr>
                </a:p>
              </p:txBody>
            </p:sp>
          </p:grpSp>
          <p:grpSp>
            <p:nvGrpSpPr>
              <p:cNvPr id="67603" name="Group 70"/>
              <p:cNvGrpSpPr>
                <a:grpSpLocks/>
              </p:cNvGrpSpPr>
              <p:nvPr/>
            </p:nvGrpSpPr>
            <p:grpSpPr bwMode="auto">
              <a:xfrm>
                <a:off x="1443" y="2770"/>
                <a:ext cx="1436" cy="923"/>
                <a:chOff x="938" y="4142"/>
                <a:chExt cx="938" cy="1783"/>
              </a:xfrm>
            </p:grpSpPr>
            <p:sp>
              <p:nvSpPr>
                <p:cNvPr id="42055" name="Rectangle 71"/>
                <p:cNvSpPr>
                  <a:spLocks noChangeArrowheads="1"/>
                </p:cNvSpPr>
                <p:nvPr/>
              </p:nvSpPr>
              <p:spPr bwMode="auto">
                <a:xfrm>
                  <a:off x="981" y="4142"/>
                  <a:ext cx="852" cy="1783"/>
                </a:xfrm>
                <a:prstGeom prst="rect">
                  <a:avLst/>
                </a:prstGeom>
                <a:noFill/>
                <a:ln w="12700" cap="sq">
                  <a:noFill/>
                  <a:miter lim="800000"/>
                  <a:headEnd type="none" w="sm" len="sm"/>
                  <a:tailEnd type="none" w="sm" len="sm"/>
                </a:ln>
                <a:effectLst/>
              </p:spPr>
              <p:txBody>
                <a:bodyPr lIns="0" tIns="0" rIns="0" anchor="ctr" anchorCtr="1"/>
                <a:lstStyle/>
                <a:p>
                  <a:pPr algn="ctr" eaLnBrk="1" hangingPunct="1"/>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利</a:t>
                  </a:r>
                  <a:r>
                    <a:rPr lang="zh-CN" altLang="en-US" sz="2400" b="1">
                      <a:solidFill>
                        <a:schemeClr val="tx1"/>
                      </a:solidFill>
                      <a:effectLst>
                        <a:outerShdw blurRad="38100" dist="38100" dir="2700000" algn="tl">
                          <a:srgbClr val="000000"/>
                        </a:outerShdw>
                      </a:effectLst>
                      <a:ea typeface="SimSun" charset="0"/>
                      <a:cs typeface="SimSun" charset="0"/>
                    </a:rPr>
                    <a:t> </a:t>
                  </a:r>
                  <a:r>
                    <a:rPr lang="en-US" altLang="zh-CN" sz="2400" b="1">
                      <a:solidFill>
                        <a:schemeClr val="tx1"/>
                      </a:solidFill>
                      <a:effectLst>
                        <a:outerShdw blurRad="38100" dist="38100" dir="2700000" algn="tl">
                          <a:srgbClr val="000000"/>
                        </a:outerShdw>
                      </a:effectLst>
                      <a:ea typeface="SimSun" charset="0"/>
                      <a:cs typeface="SimSun" charset="0"/>
                    </a:rPr>
                    <a:t>4:1-5:13</a:t>
                  </a:r>
                </a:p>
                <a:p>
                  <a:pPr algn="ctr" eaLnBrk="1" hangingPunct="1"/>
                  <a:r>
                    <a:rPr lang="en-US" altLang="zh-CN" sz="2400" b="1">
                      <a:solidFill>
                        <a:schemeClr val="tx1"/>
                      </a:solidFill>
                      <a:effectLst>
                        <a:outerShdw blurRad="38100" dist="38100" dir="2700000" algn="tl">
                          <a:srgbClr val="000000"/>
                        </a:outerShdw>
                      </a:effectLst>
                      <a:ea typeface="SimSun" charset="0"/>
                      <a:cs typeface="SimSun" charset="0"/>
                    </a:rPr>
                    <a:t>6:24-30</a:t>
                  </a:r>
                </a:p>
                <a:p>
                  <a:pPr algn="ctr" eaLnBrk="1" hangingPunct="1"/>
                  <a:r>
                    <a:rPr lang="en-US" altLang="zh-CN" sz="2400" b="1">
                      <a:solidFill>
                        <a:schemeClr val="tx1"/>
                      </a:solidFill>
                      <a:effectLst>
                        <a:outerShdw blurRad="38100" dist="38100" dir="2700000" algn="tl">
                          <a:srgbClr val="000000"/>
                        </a:outerShdw>
                      </a:effectLst>
                      <a:ea typeface="SimSun" charset="0"/>
                      <a:cs typeface="SimSun" charset="0"/>
                    </a:rPr>
                    <a:t>8:14-17 </a:t>
                  </a:r>
                </a:p>
                <a:p>
                  <a:pPr algn="ctr" eaLnBrk="1" hangingPunct="1"/>
                  <a:r>
                    <a:rPr lang="en-US" altLang="zh-CN" sz="2400" b="1">
                      <a:solidFill>
                        <a:schemeClr val="tx1"/>
                      </a:solidFill>
                      <a:effectLst>
                        <a:outerShdw blurRad="38100" dist="38100" dir="2700000" algn="tl">
                          <a:srgbClr val="000000"/>
                        </a:outerShdw>
                      </a:effectLst>
                      <a:ea typeface="SimSun" charset="0"/>
                      <a:cs typeface="SimSun" charset="0"/>
                    </a:rPr>
                    <a:t>16:3-22</a:t>
                  </a:r>
                </a:p>
              </p:txBody>
            </p:sp>
            <p:sp>
              <p:nvSpPr>
                <p:cNvPr id="67623" name="Rectangle 72"/>
                <p:cNvSpPr>
                  <a:spLocks noChangeArrowheads="1"/>
                </p:cNvSpPr>
                <p:nvPr/>
              </p:nvSpPr>
              <p:spPr bwMode="auto">
                <a:xfrm>
                  <a:off x="938" y="4142"/>
                  <a:ext cx="938" cy="17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zh-CN" altLang="en-US">
                    <a:ea typeface="SimSun" charset="0"/>
                    <a:cs typeface="SimSun" charset="0"/>
                  </a:endParaRPr>
                </a:p>
              </p:txBody>
            </p:sp>
          </p:grpSp>
          <p:grpSp>
            <p:nvGrpSpPr>
              <p:cNvPr id="67604" name="Group 73"/>
              <p:cNvGrpSpPr>
                <a:grpSpLocks/>
              </p:cNvGrpSpPr>
              <p:nvPr/>
            </p:nvGrpSpPr>
            <p:grpSpPr bwMode="auto">
              <a:xfrm>
                <a:off x="2879" y="2770"/>
                <a:ext cx="1437" cy="923"/>
                <a:chOff x="1876" y="4142"/>
                <a:chExt cx="938" cy="1783"/>
              </a:xfrm>
            </p:grpSpPr>
            <p:sp>
              <p:nvSpPr>
                <p:cNvPr id="42058" name="Rectangle 74"/>
                <p:cNvSpPr>
                  <a:spLocks noChangeArrowheads="1"/>
                </p:cNvSpPr>
                <p:nvPr/>
              </p:nvSpPr>
              <p:spPr bwMode="auto">
                <a:xfrm>
                  <a:off x="1919" y="4142"/>
                  <a:ext cx="852" cy="1783"/>
                </a:xfrm>
                <a:prstGeom prst="rect">
                  <a:avLst/>
                </a:prstGeom>
                <a:noFill/>
                <a:ln w="12700" cap="sq">
                  <a:noFill/>
                  <a:miter lim="800000"/>
                  <a:headEnd type="none" w="sm" len="sm"/>
                  <a:tailEnd type="none" w="sm" len="sm"/>
                </a:ln>
                <a:effectLst/>
              </p:spPr>
              <p:txBody>
                <a:bodyPr lIns="0" tIns="0" rIns="0" anchor="ctr" anchorCtr="1"/>
                <a:lstStyle/>
                <a:p>
                  <a:pPr algn="ctr" eaLnBrk="1" hangingPunct="1"/>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没有残疾的公牛、公羊或母羊</a:t>
                  </a:r>
                  <a:r>
                    <a:rPr 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 </a:t>
                  </a:r>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斑鸠或雏鸽</a:t>
                  </a:r>
                  <a:r>
                    <a:rPr 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 (</a:t>
                  </a:r>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穷人</a:t>
                  </a:r>
                  <a:r>
                    <a:rPr 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 </a:t>
                  </a:r>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每个穷人</a:t>
                  </a:r>
                  <a:r>
                    <a:rPr 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1/10</a:t>
                  </a:r>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伊法的细面</a:t>
                  </a:r>
                  <a:endParaRPr lang="en-US" sz="2400" b="1">
                    <a:solidFill>
                      <a:schemeClr val="tx1"/>
                    </a:solidFill>
                    <a:effectLst>
                      <a:outerShdw blurRad="38100" dist="38100" dir="2700000" algn="tl">
                        <a:srgbClr val="000000"/>
                      </a:outerShdw>
                    </a:effectLst>
                    <a:latin typeface="微軟正黑體" charset="0"/>
                    <a:ea typeface="微軟正黑體" charset="0"/>
                    <a:cs typeface="微軟正黑體" charset="0"/>
                  </a:endParaRPr>
                </a:p>
              </p:txBody>
            </p:sp>
            <p:sp>
              <p:nvSpPr>
                <p:cNvPr id="67621" name="Rectangle 75"/>
                <p:cNvSpPr>
                  <a:spLocks noChangeArrowheads="1"/>
                </p:cNvSpPr>
                <p:nvPr/>
              </p:nvSpPr>
              <p:spPr bwMode="auto">
                <a:xfrm>
                  <a:off x="1876" y="4142"/>
                  <a:ext cx="938" cy="17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zh-CN" altLang="en-US">
                    <a:ea typeface="SimSun" charset="0"/>
                    <a:cs typeface="SimSun" charset="0"/>
                  </a:endParaRPr>
                </a:p>
              </p:txBody>
            </p:sp>
          </p:grpSp>
          <p:grpSp>
            <p:nvGrpSpPr>
              <p:cNvPr id="67605" name="Group 76"/>
              <p:cNvGrpSpPr>
                <a:grpSpLocks/>
              </p:cNvGrpSpPr>
              <p:nvPr/>
            </p:nvGrpSpPr>
            <p:grpSpPr bwMode="auto">
              <a:xfrm>
                <a:off x="4316" y="2770"/>
                <a:ext cx="1438" cy="923"/>
                <a:chOff x="2814" y="4142"/>
                <a:chExt cx="939" cy="1783"/>
              </a:xfrm>
            </p:grpSpPr>
            <p:sp>
              <p:nvSpPr>
                <p:cNvPr id="42061" name="Rectangle 77"/>
                <p:cNvSpPr>
                  <a:spLocks noChangeArrowheads="1"/>
                </p:cNvSpPr>
                <p:nvPr/>
              </p:nvSpPr>
              <p:spPr bwMode="auto">
                <a:xfrm>
                  <a:off x="2857" y="4142"/>
                  <a:ext cx="853" cy="1783"/>
                </a:xfrm>
                <a:prstGeom prst="rect">
                  <a:avLst/>
                </a:prstGeom>
                <a:noFill/>
                <a:ln w="12700" cap="sq">
                  <a:noFill/>
                  <a:miter lim="800000"/>
                  <a:headEnd type="none" w="sm" len="sm"/>
                  <a:tailEnd type="none" w="sm" len="sm"/>
                </a:ln>
                <a:effectLst/>
              </p:spPr>
              <p:txBody>
                <a:bodyPr lIns="0" tIns="0" rIns="0" anchor="ctr" anchorCtr="1"/>
                <a:lstStyle/>
                <a:p>
                  <a:pPr algn="ctr" eaLnBrk="1" hangingPunct="1"/>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义务的</a:t>
                  </a:r>
                  <a:r>
                    <a:rPr 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 </a:t>
                  </a:r>
                </a:p>
                <a:p>
                  <a:pPr algn="ctr" eaLnBrk="1" hangingPunct="1"/>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为赎误犯之罪</a:t>
                  </a:r>
                  <a:r>
                    <a:rPr 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 </a:t>
                  </a:r>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为认罪、得赦免、得洁净</a:t>
                  </a:r>
                  <a:endParaRPr lang="en-US" sz="2400" b="1">
                    <a:solidFill>
                      <a:schemeClr val="tx1"/>
                    </a:solidFill>
                    <a:effectLst>
                      <a:outerShdw blurRad="38100" dist="38100" dir="2700000" algn="tl">
                        <a:srgbClr val="000000"/>
                      </a:outerShdw>
                    </a:effectLst>
                    <a:latin typeface="微軟正黑體" charset="0"/>
                    <a:ea typeface="微軟正黑體" charset="0"/>
                    <a:cs typeface="微軟正黑體" charset="0"/>
                  </a:endParaRPr>
                </a:p>
              </p:txBody>
            </p:sp>
            <p:sp>
              <p:nvSpPr>
                <p:cNvPr id="67619" name="Rectangle 78"/>
                <p:cNvSpPr>
                  <a:spLocks noChangeArrowheads="1"/>
                </p:cNvSpPr>
                <p:nvPr/>
              </p:nvSpPr>
              <p:spPr bwMode="auto">
                <a:xfrm>
                  <a:off x="2814" y="4142"/>
                  <a:ext cx="939" cy="17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zh-CN" altLang="en-US">
                    <a:ea typeface="SimSun" charset="0"/>
                    <a:cs typeface="SimSun" charset="0"/>
                  </a:endParaRPr>
                </a:p>
              </p:txBody>
            </p:sp>
          </p:grpSp>
          <p:grpSp>
            <p:nvGrpSpPr>
              <p:cNvPr id="67606" name="Group 79"/>
              <p:cNvGrpSpPr>
                <a:grpSpLocks/>
              </p:cNvGrpSpPr>
              <p:nvPr/>
            </p:nvGrpSpPr>
            <p:grpSpPr bwMode="auto">
              <a:xfrm>
                <a:off x="6" y="3693"/>
                <a:ext cx="1437" cy="625"/>
                <a:chOff x="0" y="5925"/>
                <a:chExt cx="938" cy="1208"/>
              </a:xfrm>
            </p:grpSpPr>
            <p:sp>
              <p:nvSpPr>
                <p:cNvPr id="42064" name="Rectangle 80"/>
                <p:cNvSpPr>
                  <a:spLocks noChangeArrowheads="1"/>
                </p:cNvSpPr>
                <p:nvPr/>
              </p:nvSpPr>
              <p:spPr bwMode="auto">
                <a:xfrm>
                  <a:off x="43" y="5925"/>
                  <a:ext cx="852" cy="1208"/>
                </a:xfrm>
                <a:prstGeom prst="rect">
                  <a:avLst/>
                </a:prstGeom>
                <a:noFill/>
                <a:ln w="12700" cap="sq">
                  <a:noFill/>
                  <a:miter lim="800000"/>
                  <a:headEnd type="none" w="sm" len="sm"/>
                  <a:tailEnd type="none" w="sm" len="sm"/>
                </a:ln>
                <a:effectLst/>
              </p:spPr>
              <p:txBody>
                <a:bodyPr lIns="0" tIns="0" rIns="0" bIns="0" anchor="ctr" anchorCtr="1"/>
                <a:lstStyle/>
                <a:p>
                  <a:pPr algn="ctr" eaLnBrk="1" hangingPunct="1"/>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赎愆祭</a:t>
                  </a:r>
                  <a:endParaRPr lang="en-US" sz="2400" b="1">
                    <a:solidFill>
                      <a:schemeClr val="tx1"/>
                    </a:solidFill>
                    <a:effectLst>
                      <a:outerShdw blurRad="38100" dist="38100" dir="2700000" algn="tl">
                        <a:srgbClr val="000000"/>
                      </a:outerShdw>
                    </a:effectLst>
                    <a:latin typeface="微軟正黑體" charset="0"/>
                    <a:ea typeface="微軟正黑體" charset="0"/>
                    <a:cs typeface="微軟正黑體" charset="0"/>
                  </a:endParaRPr>
                </a:p>
              </p:txBody>
            </p:sp>
            <p:sp>
              <p:nvSpPr>
                <p:cNvPr id="67617" name="Rectangle 81"/>
                <p:cNvSpPr>
                  <a:spLocks noChangeArrowheads="1"/>
                </p:cNvSpPr>
                <p:nvPr/>
              </p:nvSpPr>
              <p:spPr bwMode="auto">
                <a:xfrm>
                  <a:off x="0" y="5925"/>
                  <a:ext cx="938" cy="120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zh-CN" altLang="en-US">
                    <a:ea typeface="SimSun" charset="0"/>
                    <a:cs typeface="SimSun" charset="0"/>
                  </a:endParaRPr>
                </a:p>
              </p:txBody>
            </p:sp>
          </p:grpSp>
          <p:grpSp>
            <p:nvGrpSpPr>
              <p:cNvPr id="67607" name="Group 82"/>
              <p:cNvGrpSpPr>
                <a:grpSpLocks/>
              </p:cNvGrpSpPr>
              <p:nvPr/>
            </p:nvGrpSpPr>
            <p:grpSpPr bwMode="auto">
              <a:xfrm>
                <a:off x="1443" y="3693"/>
                <a:ext cx="1436" cy="625"/>
                <a:chOff x="938" y="5925"/>
                <a:chExt cx="938" cy="1208"/>
              </a:xfrm>
            </p:grpSpPr>
            <p:sp>
              <p:nvSpPr>
                <p:cNvPr id="42067" name="Rectangle 83"/>
                <p:cNvSpPr>
                  <a:spLocks noChangeArrowheads="1"/>
                </p:cNvSpPr>
                <p:nvPr/>
              </p:nvSpPr>
              <p:spPr bwMode="auto">
                <a:xfrm>
                  <a:off x="981" y="5925"/>
                  <a:ext cx="852" cy="1208"/>
                </a:xfrm>
                <a:prstGeom prst="rect">
                  <a:avLst/>
                </a:prstGeom>
                <a:noFill/>
                <a:ln w="12700" cap="sq">
                  <a:noFill/>
                  <a:miter lim="800000"/>
                  <a:headEnd type="none" w="sm" len="sm"/>
                  <a:tailEnd type="none" w="sm" len="sm"/>
                </a:ln>
                <a:effectLst/>
              </p:spPr>
              <p:txBody>
                <a:bodyPr lIns="0" tIns="0" rIns="0" anchor="ctr" anchorCtr="1"/>
                <a:lstStyle/>
                <a:p>
                  <a:pPr algn="ctr" eaLnBrk="1" hangingPunct="1"/>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利</a:t>
                  </a:r>
                  <a:r>
                    <a:rPr lang="zh-CN" altLang="en-US" sz="2400" b="1">
                      <a:solidFill>
                        <a:schemeClr val="tx1"/>
                      </a:solidFill>
                      <a:effectLst>
                        <a:outerShdw blurRad="38100" dist="38100" dir="2700000" algn="tl">
                          <a:srgbClr val="000000"/>
                        </a:outerShdw>
                      </a:effectLst>
                      <a:ea typeface="SimSun" charset="0"/>
                      <a:cs typeface="SimSun" charset="0"/>
                    </a:rPr>
                    <a:t> </a:t>
                  </a:r>
                  <a:r>
                    <a:rPr lang="en-US" altLang="zh-CN" sz="2400" b="1">
                      <a:solidFill>
                        <a:schemeClr val="tx1"/>
                      </a:solidFill>
                      <a:effectLst>
                        <a:outerShdw blurRad="38100" dist="38100" dir="2700000" algn="tl">
                          <a:srgbClr val="000000"/>
                        </a:outerShdw>
                      </a:effectLst>
                      <a:ea typeface="SimSun" charset="0"/>
                      <a:cs typeface="SimSun" charset="0"/>
                    </a:rPr>
                    <a:t>5:14-6:7 </a:t>
                  </a:r>
                </a:p>
                <a:p>
                  <a:pPr algn="ctr" eaLnBrk="1" hangingPunct="1"/>
                  <a:r>
                    <a:rPr lang="en-US" altLang="zh-CN" sz="2400" b="1">
                      <a:solidFill>
                        <a:schemeClr val="tx1"/>
                      </a:solidFill>
                      <a:effectLst>
                        <a:outerShdw blurRad="38100" dist="38100" dir="2700000" algn="tl">
                          <a:srgbClr val="000000"/>
                        </a:outerShdw>
                      </a:effectLst>
                      <a:ea typeface="SimSun" charset="0"/>
                      <a:cs typeface="SimSun" charset="0"/>
                    </a:rPr>
                    <a:t>7:1-6</a:t>
                  </a:r>
                </a:p>
              </p:txBody>
            </p:sp>
            <p:sp>
              <p:nvSpPr>
                <p:cNvPr id="67615" name="Rectangle 84"/>
                <p:cNvSpPr>
                  <a:spLocks noChangeArrowheads="1"/>
                </p:cNvSpPr>
                <p:nvPr/>
              </p:nvSpPr>
              <p:spPr bwMode="auto">
                <a:xfrm>
                  <a:off x="938" y="5925"/>
                  <a:ext cx="938" cy="120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zh-CN" altLang="en-US">
                    <a:ea typeface="SimSun" charset="0"/>
                    <a:cs typeface="SimSun" charset="0"/>
                  </a:endParaRPr>
                </a:p>
              </p:txBody>
            </p:sp>
          </p:grpSp>
          <p:grpSp>
            <p:nvGrpSpPr>
              <p:cNvPr id="67608" name="Group 85"/>
              <p:cNvGrpSpPr>
                <a:grpSpLocks/>
              </p:cNvGrpSpPr>
              <p:nvPr/>
            </p:nvGrpSpPr>
            <p:grpSpPr bwMode="auto">
              <a:xfrm>
                <a:off x="2879" y="3693"/>
                <a:ext cx="1437" cy="625"/>
                <a:chOff x="1876" y="5925"/>
                <a:chExt cx="938" cy="1208"/>
              </a:xfrm>
            </p:grpSpPr>
            <p:sp>
              <p:nvSpPr>
                <p:cNvPr id="42070" name="Rectangle 86"/>
                <p:cNvSpPr>
                  <a:spLocks noChangeArrowheads="1"/>
                </p:cNvSpPr>
                <p:nvPr/>
              </p:nvSpPr>
              <p:spPr bwMode="auto">
                <a:xfrm>
                  <a:off x="1919" y="5925"/>
                  <a:ext cx="852" cy="1208"/>
                </a:xfrm>
                <a:prstGeom prst="rect">
                  <a:avLst/>
                </a:prstGeom>
                <a:noFill/>
                <a:ln w="12700" cap="sq">
                  <a:noFill/>
                  <a:miter lim="800000"/>
                  <a:headEnd type="none" w="sm" len="sm"/>
                  <a:tailEnd type="none" w="sm" len="sm"/>
                </a:ln>
                <a:effectLst/>
              </p:spPr>
              <p:txBody>
                <a:bodyPr lIns="0" tIns="0" rIns="0" anchor="ctr" anchorCtr="1"/>
                <a:lstStyle/>
                <a:p>
                  <a:pPr algn="ctr" eaLnBrk="1" hangingPunct="1"/>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没有残疾的公羊或羊羔</a:t>
                  </a:r>
                  <a:endParaRPr lang="en-US" sz="2400" b="1">
                    <a:solidFill>
                      <a:schemeClr val="tx1"/>
                    </a:solidFill>
                    <a:effectLst>
                      <a:outerShdw blurRad="38100" dist="38100" dir="2700000" algn="tl">
                        <a:srgbClr val="000000"/>
                      </a:outerShdw>
                    </a:effectLst>
                    <a:latin typeface="微軟正黑體" charset="0"/>
                    <a:ea typeface="微軟正黑體" charset="0"/>
                    <a:cs typeface="微軟正黑體" charset="0"/>
                  </a:endParaRPr>
                </a:p>
              </p:txBody>
            </p:sp>
            <p:sp>
              <p:nvSpPr>
                <p:cNvPr id="67613" name="Rectangle 87"/>
                <p:cNvSpPr>
                  <a:spLocks noChangeArrowheads="1"/>
                </p:cNvSpPr>
                <p:nvPr/>
              </p:nvSpPr>
              <p:spPr bwMode="auto">
                <a:xfrm>
                  <a:off x="1876" y="5925"/>
                  <a:ext cx="938" cy="120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zh-CN" altLang="en-US">
                    <a:ea typeface="SimSun" charset="0"/>
                    <a:cs typeface="SimSun" charset="0"/>
                  </a:endParaRPr>
                </a:p>
              </p:txBody>
            </p:sp>
          </p:grpSp>
          <p:grpSp>
            <p:nvGrpSpPr>
              <p:cNvPr id="67609" name="Group 88"/>
              <p:cNvGrpSpPr>
                <a:grpSpLocks/>
              </p:cNvGrpSpPr>
              <p:nvPr/>
            </p:nvGrpSpPr>
            <p:grpSpPr bwMode="auto">
              <a:xfrm>
                <a:off x="4316" y="3693"/>
                <a:ext cx="1438" cy="625"/>
                <a:chOff x="2814" y="5925"/>
                <a:chExt cx="939" cy="1208"/>
              </a:xfrm>
            </p:grpSpPr>
            <p:sp>
              <p:nvSpPr>
                <p:cNvPr id="42073" name="Rectangle 89"/>
                <p:cNvSpPr>
                  <a:spLocks noChangeArrowheads="1"/>
                </p:cNvSpPr>
                <p:nvPr/>
              </p:nvSpPr>
              <p:spPr bwMode="auto">
                <a:xfrm>
                  <a:off x="2857" y="5925"/>
                  <a:ext cx="853" cy="1208"/>
                </a:xfrm>
                <a:prstGeom prst="rect">
                  <a:avLst/>
                </a:prstGeom>
                <a:noFill/>
                <a:ln w="12700" cap="sq">
                  <a:noFill/>
                  <a:miter lim="800000"/>
                  <a:headEnd type="none" w="sm" len="sm"/>
                  <a:tailEnd type="none" w="sm" len="sm"/>
                </a:ln>
                <a:effectLst/>
              </p:spPr>
              <p:txBody>
                <a:bodyPr lIns="0" tIns="0" rIns="0" anchor="ctr" anchorCtr="1"/>
                <a:lstStyle/>
                <a:p>
                  <a:pPr algn="ctr" eaLnBrk="1" hangingPunct="1"/>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义务的，为赎误犯之罪；偿还亏欠的加</a:t>
                  </a:r>
                  <a:r>
                    <a:rPr 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 20%</a:t>
                  </a:r>
                </a:p>
              </p:txBody>
            </p:sp>
            <p:sp>
              <p:nvSpPr>
                <p:cNvPr id="67611" name="Rectangle 90"/>
                <p:cNvSpPr>
                  <a:spLocks noChangeArrowheads="1"/>
                </p:cNvSpPr>
                <p:nvPr/>
              </p:nvSpPr>
              <p:spPr bwMode="auto">
                <a:xfrm>
                  <a:off x="2814" y="5925"/>
                  <a:ext cx="939" cy="120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zh-CN" altLang="en-US">
                    <a:ea typeface="SimSun" charset="0"/>
                    <a:cs typeface="SimSun" charset="0"/>
                  </a:endParaRPr>
                </a:p>
              </p:txBody>
            </p:sp>
          </p:grpSp>
        </p:grpSp>
      </p:grpSp>
      <p:sp>
        <p:nvSpPr>
          <p:cNvPr id="67592" name="Text Box 91"/>
          <p:cNvSpPr txBox="1">
            <a:spLocks noChangeArrowheads="1"/>
          </p:cNvSpPr>
          <p:nvPr/>
        </p:nvSpPr>
        <p:spPr bwMode="auto">
          <a:xfrm>
            <a:off x="0" y="6524625"/>
            <a:ext cx="2771775" cy="3190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r>
              <a:rPr lang="zh-CN" altLang="en-US" sz="2000" b="1" i="1">
                <a:solidFill>
                  <a:schemeClr val="tx1"/>
                </a:solidFill>
                <a:latin typeface="微軟正黑體" charset="0"/>
                <a:ea typeface="微軟正黑體" charset="0"/>
                <a:cs typeface="微軟正黑體" charset="0"/>
              </a:rPr>
              <a:t>圣经资料图书</a:t>
            </a:r>
            <a:r>
              <a:rPr lang="en-US" altLang="zh-CN" sz="2000">
                <a:solidFill>
                  <a:schemeClr val="tx1"/>
                </a:solidFill>
                <a:latin typeface="Arial" charset="0"/>
                <a:ea typeface="SimSun" charset="0"/>
                <a:cs typeface="SimSun" charset="0"/>
              </a:rPr>
              <a:t>, 29</a:t>
            </a:r>
          </a:p>
        </p:txBody>
      </p:sp>
    </p:spTree>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bg>
      <p:bgPr>
        <a:blipFill dpi="0" rotWithShape="0">
          <a:blip r:embed="rId2">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809986" name="Rectangle 2"/>
          <p:cNvSpPr>
            <a:spLocks noGrp="1" noChangeArrowheads="1"/>
          </p:cNvSpPr>
          <p:nvPr>
            <p:ph type="title"/>
          </p:nvPr>
        </p:nvSpPr>
        <p:spPr>
          <a:xfrm>
            <a:off x="0" y="304800"/>
            <a:ext cx="9144000" cy="1143000"/>
          </a:xfrm>
        </p:spPr>
        <p:txBody>
          <a:bodyPr/>
          <a:lstStyle/>
          <a:p>
            <a:pPr eaLnBrk="1" hangingPunct="1">
              <a:defRPr/>
            </a:pPr>
            <a:r>
              <a:rPr lang="zh-CN" altLang="en-US" sz="4000" b="1" dirty="0">
                <a:solidFill>
                  <a:schemeClr val="tx1"/>
                </a:solidFill>
                <a:latin typeface="Copperplate Gothic Light" charset="0"/>
                <a:ea typeface="ＭＳ Ｐゴシック" charset="-128"/>
                <a:cs typeface="ＭＳ Ｐゴシック" charset="-128"/>
              </a:rPr>
              <a:t>在罗马书</a:t>
            </a:r>
            <a:r>
              <a:rPr lang="en-US" altLang="zh-CN" sz="4000" b="1" dirty="0">
                <a:solidFill>
                  <a:schemeClr val="tx1"/>
                </a:solidFill>
                <a:latin typeface="Copperplate Gothic Light" charset="0"/>
                <a:ea typeface="ＭＳ Ｐゴシック" charset="-128"/>
                <a:cs typeface="ＭＳ Ｐゴシック" charset="-128"/>
              </a:rPr>
              <a:t>12-13</a:t>
            </a:r>
            <a:r>
              <a:rPr lang="zh-CN" altLang="en-US" sz="4000" b="1" dirty="0">
                <a:solidFill>
                  <a:schemeClr val="tx1"/>
                </a:solidFill>
                <a:latin typeface="Copperplate Gothic Light" charset="0"/>
                <a:ea typeface="ＭＳ Ｐゴシック" charset="-128"/>
                <a:cs typeface="ＭＳ Ｐゴシック" charset="-128"/>
              </a:rPr>
              <a:t>章中更新变化的义</a:t>
            </a:r>
            <a:endParaRPr lang="en-US" sz="4000" dirty="0">
              <a:solidFill>
                <a:schemeClr val="tx1"/>
              </a:solidFill>
              <a:latin typeface="Copperplate Gothic Light" charset="0"/>
              <a:ea typeface="ＭＳ Ｐゴシック" charset="-128"/>
              <a:cs typeface="ＭＳ Ｐゴシック" charset="-128"/>
            </a:endParaRPr>
          </a:p>
        </p:txBody>
      </p:sp>
      <p:sp>
        <p:nvSpPr>
          <p:cNvPr id="928771" name="Text Box 3"/>
          <p:cNvSpPr txBox="1">
            <a:spLocks noChangeArrowheads="1"/>
          </p:cNvSpPr>
          <p:nvPr/>
        </p:nvSpPr>
        <p:spPr bwMode="auto">
          <a:xfrm>
            <a:off x="8382000" y="76200"/>
            <a:ext cx="641350" cy="457200"/>
          </a:xfrm>
          <a:prstGeom prst="rect">
            <a:avLst/>
          </a:prstGeom>
          <a:noFill/>
          <a:ln w="9525">
            <a:noFill/>
            <a:miter lim="800000"/>
            <a:headEnd/>
            <a:tailEnd/>
          </a:ln>
        </p:spPr>
        <p:txBody>
          <a:bodyPr wrap="none">
            <a:prstTxWarp prst="textNoShape">
              <a:avLst/>
            </a:prstTxWarp>
            <a:spAutoFit/>
          </a:bodyPr>
          <a:lstStyle/>
          <a:p>
            <a:pPr algn="l" eaLnBrk="1" hangingPunct="1"/>
            <a:r>
              <a:rPr lang="en-US" sz="2400" b="1">
                <a:solidFill>
                  <a:srgbClr val="FFFFFF"/>
                </a:solidFill>
                <a:latin typeface="Times New Roman" charset="0"/>
                <a:ea typeface="ＭＳ Ｐゴシック" charset="-128"/>
                <a:cs typeface="ＭＳ Ｐゴシック" charset="-128"/>
              </a:rPr>
              <a:t>145</a:t>
            </a:r>
          </a:p>
        </p:txBody>
      </p:sp>
      <p:sp>
        <p:nvSpPr>
          <p:cNvPr id="5" name="Rectangle 2"/>
          <p:cNvSpPr txBox="1">
            <a:spLocks noChangeArrowheads="1"/>
          </p:cNvSpPr>
          <p:nvPr/>
        </p:nvSpPr>
        <p:spPr bwMode="auto">
          <a:xfrm>
            <a:off x="381000" y="2209800"/>
            <a:ext cx="3962400" cy="1828800"/>
          </a:xfrm>
          <a:prstGeom prst="rect">
            <a:avLst/>
          </a:prstGeom>
          <a:solidFill>
            <a:srgbClr val="800000"/>
          </a:solidFill>
          <a:ln w="9525">
            <a:noFill/>
            <a:miter lim="800000"/>
            <a:headEnd/>
            <a:tailEnd/>
          </a:ln>
        </p:spPr>
        <p:txBody>
          <a:bodyPr anchor="ctr">
            <a:prstTxWarp prst="textNoShape">
              <a:avLst/>
            </a:prstTxWarp>
          </a:bodyPr>
          <a:lstStyle/>
          <a:p>
            <a:pPr algn="ctr" eaLnBrk="1" hangingPunct="1"/>
            <a:r>
              <a:rPr lang="zh-CN" altLang="en-US" sz="4000" b="1" dirty="0">
                <a:solidFill>
                  <a:srgbClr val="FFFFFF"/>
                </a:solidFill>
                <a:latin typeface="Copperplate Gothic Light" charset="0"/>
                <a:ea typeface="ＭＳ Ｐゴシック" charset="-128"/>
                <a:cs typeface="ＭＳ Ｐゴシック" charset="-128"/>
              </a:rPr>
              <a:t>教会中</a:t>
            </a:r>
            <a:br>
              <a:rPr lang="zh-CN" altLang="en-US" sz="4000" b="1" dirty="0">
                <a:solidFill>
                  <a:srgbClr val="FFFFFF"/>
                </a:solidFill>
                <a:latin typeface="Copperplate Gothic Light" charset="0"/>
                <a:ea typeface="ＭＳ Ｐゴシック" charset="-128"/>
                <a:cs typeface="ＭＳ Ｐゴシック" charset="-128"/>
              </a:rPr>
            </a:br>
            <a:r>
              <a:rPr lang="en-US" altLang="zh-CN" sz="4000" b="1" dirty="0">
                <a:solidFill>
                  <a:srgbClr val="FFFFFF"/>
                </a:solidFill>
                <a:latin typeface="Copperplate Gothic Light" charset="0"/>
                <a:ea typeface="ＭＳ Ｐゴシック" charset="-128"/>
                <a:cs typeface="ＭＳ Ｐゴシック" charset="-128"/>
              </a:rPr>
              <a:t>(12</a:t>
            </a:r>
            <a:r>
              <a:rPr lang="zh-CN" altLang="en-US" sz="4000" b="1" dirty="0">
                <a:solidFill>
                  <a:srgbClr val="FFFFFF"/>
                </a:solidFill>
                <a:latin typeface="Copperplate Gothic Light" charset="0"/>
                <a:ea typeface="ＭＳ Ｐゴシック" charset="-128"/>
                <a:cs typeface="ＭＳ Ｐゴシック" charset="-128"/>
              </a:rPr>
              <a:t>章</a:t>
            </a:r>
            <a:r>
              <a:rPr lang="en-US" altLang="zh-CN" sz="4000" b="1" dirty="0">
                <a:solidFill>
                  <a:srgbClr val="FFFFFF"/>
                </a:solidFill>
                <a:latin typeface="Copperplate Gothic Light" charset="0"/>
                <a:ea typeface="ＭＳ Ｐゴシック" charset="-128"/>
                <a:cs typeface="ＭＳ Ｐゴシック" charset="-128"/>
              </a:rPr>
              <a:t>)</a:t>
            </a:r>
          </a:p>
        </p:txBody>
      </p:sp>
      <p:sp>
        <p:nvSpPr>
          <p:cNvPr id="6" name="Rectangle 2"/>
          <p:cNvSpPr txBox="1">
            <a:spLocks noChangeArrowheads="1"/>
          </p:cNvSpPr>
          <p:nvPr/>
        </p:nvSpPr>
        <p:spPr bwMode="auto">
          <a:xfrm>
            <a:off x="4572000" y="2209800"/>
            <a:ext cx="3962400" cy="1828800"/>
          </a:xfrm>
          <a:prstGeom prst="rect">
            <a:avLst/>
          </a:prstGeom>
          <a:solidFill>
            <a:srgbClr val="800000"/>
          </a:solidFill>
          <a:ln w="9525">
            <a:noFill/>
            <a:miter lim="800000"/>
            <a:headEnd/>
            <a:tailEnd/>
          </a:ln>
        </p:spPr>
        <p:txBody>
          <a:bodyPr anchor="ctr">
            <a:prstTxWarp prst="textNoShape">
              <a:avLst/>
            </a:prstTxWarp>
          </a:bodyPr>
          <a:lstStyle/>
          <a:p>
            <a:pPr algn="ctr" eaLnBrk="1" hangingPunct="1"/>
            <a:r>
              <a:rPr lang="zh-CN" altLang="en-US" sz="4000" b="1" dirty="0">
                <a:solidFill>
                  <a:srgbClr val="FFFFFF"/>
                </a:solidFill>
                <a:latin typeface="Copperplate Gothic Light" charset="0"/>
                <a:ea typeface="ＭＳ Ｐゴシック" charset="-128"/>
                <a:cs typeface="ＭＳ Ｐゴシック" charset="-128"/>
              </a:rPr>
              <a:t>社会中</a:t>
            </a:r>
            <a:br>
              <a:rPr lang="zh-CN" altLang="en-US" sz="4000" b="1" dirty="0">
                <a:solidFill>
                  <a:srgbClr val="FFFFFF"/>
                </a:solidFill>
                <a:latin typeface="Copperplate Gothic Light" charset="0"/>
                <a:ea typeface="ＭＳ Ｐゴシック" charset="-128"/>
                <a:cs typeface="ＭＳ Ｐゴシック" charset="-128"/>
              </a:rPr>
            </a:br>
            <a:r>
              <a:rPr lang="en-US" altLang="zh-CN" sz="4000" b="1" dirty="0">
                <a:solidFill>
                  <a:srgbClr val="FFFFFF"/>
                </a:solidFill>
                <a:latin typeface="Copperplate Gothic Light" charset="0"/>
                <a:ea typeface="ＭＳ Ｐゴシック" charset="-128"/>
                <a:cs typeface="ＭＳ Ｐゴシック" charset="-128"/>
              </a:rPr>
              <a:t>(13</a:t>
            </a:r>
            <a:r>
              <a:rPr lang="zh-CN" altLang="en-US" sz="4000" b="1" dirty="0">
                <a:solidFill>
                  <a:srgbClr val="FFFFFF"/>
                </a:solidFill>
                <a:latin typeface="Copperplate Gothic Light" charset="0"/>
                <a:ea typeface="ＭＳ Ｐゴシック" charset="-128"/>
                <a:cs typeface="ＭＳ Ｐゴシック" charset="-128"/>
              </a:rPr>
              <a:t>章</a:t>
            </a:r>
            <a:r>
              <a:rPr lang="en-US" altLang="zh-CN" sz="4000" b="1" dirty="0">
                <a:solidFill>
                  <a:srgbClr val="FFFFFF"/>
                </a:solidFill>
                <a:latin typeface="Copperplate Gothic Light" charset="0"/>
                <a:ea typeface="ＭＳ Ｐゴシック" charset="-128"/>
                <a:cs typeface="ＭＳ Ｐゴシック" charset="-128"/>
              </a:rPr>
              <a:t>)</a:t>
            </a:r>
          </a:p>
        </p:txBody>
      </p:sp>
      <p:sp>
        <p:nvSpPr>
          <p:cNvPr id="7" name="Rectangle 2"/>
          <p:cNvSpPr txBox="1">
            <a:spLocks noChangeArrowheads="1"/>
          </p:cNvSpPr>
          <p:nvPr/>
        </p:nvSpPr>
        <p:spPr bwMode="auto">
          <a:xfrm>
            <a:off x="152400" y="4267200"/>
            <a:ext cx="8991600" cy="1143000"/>
          </a:xfrm>
          <a:prstGeom prst="rect">
            <a:avLst/>
          </a:prstGeom>
          <a:noFill/>
          <a:ln w="9525">
            <a:noFill/>
            <a:miter lim="800000"/>
            <a:headEnd/>
            <a:tailEnd/>
          </a:ln>
        </p:spPr>
        <p:txBody>
          <a:bodyPr anchor="ctr">
            <a:prstTxWarp prst="textNoShape">
              <a:avLst/>
            </a:prstTxWarp>
          </a:bodyPr>
          <a:lstStyle/>
          <a:p>
            <a:pPr marL="542925" indent="-542925" algn="l" eaLnBrk="1" hangingPunct="1"/>
            <a:r>
              <a:rPr lang="en-US" altLang="zh-CN" sz="2800" b="1" dirty="0">
                <a:solidFill>
                  <a:srgbClr val="FFFFFF"/>
                </a:solidFill>
                <a:latin typeface="Copperplate Gothic Light" charset="0"/>
                <a:ea typeface="ＭＳ Ｐゴシック" charset="-128"/>
                <a:cs typeface="ＭＳ Ｐゴシック" charset="-128"/>
              </a:rPr>
              <a:t>1.  </a:t>
            </a:r>
            <a:r>
              <a:rPr lang="zh-CN" altLang="en-US" sz="2800" b="1" dirty="0">
                <a:solidFill>
                  <a:srgbClr val="FFFFFF"/>
                </a:solidFill>
                <a:latin typeface="Copperplate Gothic Light" charset="0"/>
                <a:ea typeface="ＭＳ Ｐゴシック" charset="-128"/>
                <a:cs typeface="ＭＳ Ｐゴシック" charset="-128"/>
              </a:rPr>
              <a:t>在布置给你的那一章中，哪条</a:t>
            </a:r>
            <a:r>
              <a:rPr lang="zh-CN" altLang="en-US" sz="2800" b="1" dirty="0">
                <a:solidFill>
                  <a:srgbClr val="FFFF00"/>
                </a:solidFill>
                <a:latin typeface="Copperplate Gothic Light" charset="0"/>
                <a:ea typeface="ＭＳ Ｐゴシック" charset="-128"/>
                <a:cs typeface="ＭＳ Ｐゴシック" charset="-128"/>
              </a:rPr>
              <a:t>命令</a:t>
            </a:r>
            <a:r>
              <a:rPr lang="zh-CN" altLang="en-US" sz="2800" b="1" dirty="0">
                <a:solidFill>
                  <a:srgbClr val="FFFFFF"/>
                </a:solidFill>
                <a:latin typeface="Copperplate Gothic Light" charset="0"/>
                <a:ea typeface="ＭＳ Ｐゴシック" charset="-128"/>
                <a:cs typeface="ＭＳ Ｐゴシック" charset="-128"/>
              </a:rPr>
              <a:t>是这个社会中基督徒</a:t>
            </a:r>
            <a:r>
              <a:rPr lang="zh-CN" altLang="en-US" sz="2800" b="1" dirty="0">
                <a:solidFill>
                  <a:srgbClr val="FFFF00"/>
                </a:solidFill>
                <a:latin typeface="Copperplate Gothic Light" charset="0"/>
                <a:ea typeface="ＭＳ Ｐゴシック" charset="-128"/>
                <a:cs typeface="ＭＳ Ｐゴシック" charset="-128"/>
              </a:rPr>
              <a:t>最少遵行</a:t>
            </a:r>
            <a:r>
              <a:rPr lang="zh-CN" altLang="en-US" sz="2800" b="1" dirty="0">
                <a:solidFill>
                  <a:srgbClr val="FFFFFF"/>
                </a:solidFill>
                <a:latin typeface="Copperplate Gothic Light" charset="0"/>
                <a:ea typeface="ＭＳ Ｐゴシック" charset="-128"/>
                <a:cs typeface="ＭＳ Ｐゴシック" charset="-128"/>
              </a:rPr>
              <a:t>的</a:t>
            </a:r>
            <a:r>
              <a:rPr lang="en-US" altLang="zh-CN" sz="2800" b="1" dirty="0">
                <a:solidFill>
                  <a:srgbClr val="FFFFFF"/>
                </a:solidFill>
                <a:latin typeface="Copperplate Gothic Light" charset="0"/>
                <a:ea typeface="ＭＳ Ｐゴシック" charset="-128"/>
                <a:cs typeface="ＭＳ Ｐゴシック" charset="-128"/>
              </a:rPr>
              <a:t>?</a:t>
            </a:r>
          </a:p>
        </p:txBody>
      </p:sp>
      <p:sp>
        <p:nvSpPr>
          <p:cNvPr id="8" name="Rectangle 2"/>
          <p:cNvSpPr txBox="1">
            <a:spLocks noChangeArrowheads="1"/>
          </p:cNvSpPr>
          <p:nvPr/>
        </p:nvSpPr>
        <p:spPr bwMode="auto">
          <a:xfrm>
            <a:off x="152400" y="5562600"/>
            <a:ext cx="8991600" cy="1143000"/>
          </a:xfrm>
          <a:prstGeom prst="rect">
            <a:avLst/>
          </a:prstGeom>
          <a:noFill/>
          <a:ln w="9525">
            <a:noFill/>
            <a:miter lim="800000"/>
            <a:headEnd/>
            <a:tailEnd/>
          </a:ln>
        </p:spPr>
        <p:txBody>
          <a:bodyPr anchor="ctr">
            <a:prstTxWarp prst="textNoShape">
              <a:avLst/>
            </a:prstTxWarp>
          </a:bodyPr>
          <a:lstStyle/>
          <a:p>
            <a:pPr marL="542925" indent="-542925" algn="l" eaLnBrk="1" hangingPunct="1"/>
            <a:r>
              <a:rPr lang="en-US" altLang="zh-CN" sz="2800" b="1" dirty="0">
                <a:solidFill>
                  <a:srgbClr val="FFFFFF"/>
                </a:solidFill>
                <a:latin typeface="Copperplate Gothic Light" charset="0"/>
                <a:ea typeface="ＭＳ Ｐゴシック" charset="-128"/>
                <a:cs typeface="ＭＳ Ｐゴシック" charset="-128"/>
              </a:rPr>
              <a:t>2.  </a:t>
            </a:r>
            <a:r>
              <a:rPr lang="zh-CN" altLang="en-US" sz="2800" b="1" dirty="0">
                <a:solidFill>
                  <a:srgbClr val="FFFFFF"/>
                </a:solidFill>
                <a:latin typeface="Copperplate Gothic Light" charset="0"/>
                <a:ea typeface="ＭＳ Ｐゴシック" charset="-128"/>
                <a:cs typeface="ＭＳ Ｐゴシック" charset="-128"/>
              </a:rPr>
              <a:t>什么</a:t>
            </a:r>
            <a:r>
              <a:rPr lang="zh-CN" altLang="en-US" sz="2800" b="1" dirty="0">
                <a:solidFill>
                  <a:srgbClr val="FFFF00"/>
                </a:solidFill>
                <a:latin typeface="Copperplate Gothic Light" charset="0"/>
                <a:ea typeface="ＭＳ Ｐゴシック" charset="-128"/>
                <a:cs typeface="ＭＳ Ｐゴシック" charset="-128"/>
              </a:rPr>
              <a:t>实用的想法</a:t>
            </a:r>
            <a:r>
              <a:rPr lang="zh-CN" altLang="en-US" sz="2800" b="1" dirty="0">
                <a:solidFill>
                  <a:srgbClr val="FFFFFF"/>
                </a:solidFill>
                <a:latin typeface="Copperplate Gothic Light" charset="0"/>
                <a:ea typeface="ＭＳ Ｐゴシック" charset="-128"/>
                <a:cs typeface="ＭＳ Ｐゴシック" charset="-128"/>
              </a:rPr>
              <a:t>能帮助你</a:t>
            </a:r>
            <a:r>
              <a:rPr lang="zh-CN" altLang="en-US" sz="2800" b="1" dirty="0">
                <a:solidFill>
                  <a:srgbClr val="FFFF00"/>
                </a:solidFill>
                <a:latin typeface="Copperplate Gothic Light" charset="0"/>
                <a:ea typeface="ＭＳ Ｐゴシック" charset="-128"/>
                <a:cs typeface="ＭＳ Ｐゴシック" charset="-128"/>
              </a:rPr>
              <a:t>更好地遵行</a:t>
            </a:r>
            <a:r>
              <a:rPr lang="zh-CN" altLang="en-US" sz="2800" b="1" dirty="0">
                <a:solidFill>
                  <a:srgbClr val="FFFFFF"/>
                </a:solidFill>
                <a:latin typeface="Copperplate Gothic Light" charset="0"/>
                <a:ea typeface="ＭＳ Ｐゴシック" charset="-128"/>
                <a:cs typeface="ＭＳ Ｐゴシック" charset="-128"/>
              </a:rPr>
              <a:t>以上那条命令</a:t>
            </a:r>
            <a:r>
              <a:rPr lang="en-US" altLang="zh-CN" sz="2800" b="1" dirty="0">
                <a:solidFill>
                  <a:srgbClr val="FFFFFF"/>
                </a:solidFill>
                <a:latin typeface="Copperplate Gothic Light" charset="0"/>
                <a:ea typeface="ＭＳ Ｐゴシック" charset="-128"/>
                <a:cs typeface="ＭＳ Ｐゴシック" charset="-128"/>
              </a:rPr>
              <a:t>?</a:t>
            </a:r>
          </a:p>
        </p:txBody>
      </p:sp>
      <p:sp>
        <p:nvSpPr>
          <p:cNvPr id="9" name="Down Arrow 8"/>
          <p:cNvSpPr>
            <a:spLocks noChangeArrowheads="1"/>
          </p:cNvSpPr>
          <p:nvPr/>
        </p:nvSpPr>
        <p:spPr bwMode="auto">
          <a:xfrm>
            <a:off x="1295400" y="1524000"/>
            <a:ext cx="2209800" cy="609600"/>
          </a:xfrm>
          <a:prstGeom prst="downArrow">
            <a:avLst>
              <a:gd name="adj1" fmla="val 50000"/>
              <a:gd name="adj2" fmla="val 50000"/>
            </a:avLst>
          </a:prstGeom>
          <a:solidFill>
            <a:schemeClr val="accent1"/>
          </a:solidFill>
          <a:ln w="9525">
            <a:solidFill>
              <a:schemeClr val="tx1"/>
            </a:solidFill>
            <a:round/>
            <a:headEnd/>
            <a:tailEnd/>
          </a:ln>
        </p:spPr>
        <p:txBody>
          <a:bodyPr wrap="none">
            <a:prstTxWarp prst="textNoShape">
              <a:avLst/>
            </a:prstTxWarp>
          </a:bodyPr>
          <a:lstStyle/>
          <a:p>
            <a:pPr algn="l" eaLnBrk="1" hangingPunct="1"/>
            <a:endParaRPr lang="en-US" sz="2400">
              <a:solidFill>
                <a:srgbClr val="FFFFFF"/>
              </a:solidFill>
              <a:latin typeface="Times New Roman" charset="0"/>
              <a:ea typeface="ＭＳ Ｐゴシック" charset="-128"/>
              <a:cs typeface="ＭＳ Ｐゴシック" charset="-128"/>
            </a:endParaRPr>
          </a:p>
        </p:txBody>
      </p:sp>
      <p:sp>
        <p:nvSpPr>
          <p:cNvPr id="10" name="Down Arrow 9"/>
          <p:cNvSpPr>
            <a:spLocks noChangeArrowheads="1"/>
          </p:cNvSpPr>
          <p:nvPr/>
        </p:nvSpPr>
        <p:spPr bwMode="auto">
          <a:xfrm>
            <a:off x="5410200" y="1524000"/>
            <a:ext cx="2209800" cy="609600"/>
          </a:xfrm>
          <a:prstGeom prst="downArrow">
            <a:avLst>
              <a:gd name="adj1" fmla="val 50000"/>
              <a:gd name="adj2" fmla="val 50000"/>
            </a:avLst>
          </a:prstGeom>
          <a:solidFill>
            <a:schemeClr val="accent1"/>
          </a:solidFill>
          <a:ln w="9525">
            <a:solidFill>
              <a:schemeClr val="tx1"/>
            </a:solidFill>
            <a:round/>
            <a:headEnd/>
            <a:tailEnd/>
          </a:ln>
        </p:spPr>
        <p:txBody>
          <a:bodyPr wrap="none">
            <a:prstTxWarp prst="textNoShape">
              <a:avLst/>
            </a:prstTxWarp>
          </a:bodyPr>
          <a:lstStyle/>
          <a:p>
            <a:pPr algn="l" eaLnBrk="1" hangingPunct="1"/>
            <a:endParaRPr lang="en-US" sz="2400">
              <a:solidFill>
                <a:srgbClr val="FFFFFF"/>
              </a:solidFill>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331760412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nodeType="afterGroup">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up)">
                                      <p:cBhvr>
                                        <p:cTn id="11" dur="500"/>
                                        <p:tgtEl>
                                          <p:spTgt spid="5"/>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1" fill="hold" grpId="0" nodeType="click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wipe(up)">
                                      <p:cBhvr>
                                        <p:cTn id="16" dur="500"/>
                                        <p:tgtEl>
                                          <p:spTgt spid="10"/>
                                        </p:tgtEl>
                                      </p:cBhvr>
                                    </p:animEffect>
                                  </p:childTnLst>
                                </p:cTn>
                              </p:par>
                            </p:childTnLst>
                          </p:cTn>
                        </p:par>
                        <p:par>
                          <p:cTn id="17" fill="hold" nodeType="afterGroup">
                            <p:stCondLst>
                              <p:cond delay="500"/>
                            </p:stCondLst>
                            <p:childTnLst>
                              <p:par>
                                <p:cTn id="18" presetID="22" presetClass="entr" presetSubtype="1" fill="hold" grpId="0"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wipe(up)">
                                      <p:cBhvr>
                                        <p:cTn id="20" dur="500"/>
                                        <p:tgtEl>
                                          <p:spTgt spid="6"/>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22" presetClass="entr" presetSubtype="1" fill="hold" grpId="0" nodeType="click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wipe(up)">
                                      <p:cBhvr>
                                        <p:cTn id="25" dur="500"/>
                                        <p:tgtEl>
                                          <p:spTgt spid="7"/>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1" fill="hold" grpId="0" nodeType="click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wipe(up)">
                                      <p:cBhvr>
                                        <p:cTn id="3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p:bldP spid="8" grpId="0"/>
      <p:bldP spid="9" grpId="0" animBg="1"/>
      <p:bldP spid="10" grpId="0" animBg="1"/>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68378" name="Group 1082"/>
          <p:cNvGraphicFramePr>
            <a:graphicFrameLocks noGrp="1"/>
          </p:cNvGraphicFramePr>
          <p:nvPr/>
        </p:nvGraphicFramePr>
        <p:xfrm>
          <a:off x="838200" y="1854200"/>
          <a:ext cx="7315200" cy="4624389"/>
        </p:xfrm>
        <a:graphic>
          <a:graphicData uri="http://schemas.openxmlformats.org/drawingml/2006/table">
            <a:tbl>
              <a:tblPr/>
              <a:tblGrid>
                <a:gridCol w="3657600">
                  <a:extLst>
                    <a:ext uri="{9D8B030D-6E8A-4147-A177-3AD203B41FA5}">
                      <a16:colId xmlns:a16="http://schemas.microsoft.com/office/drawing/2014/main" val="20000"/>
                    </a:ext>
                  </a:extLst>
                </a:gridCol>
                <a:gridCol w="3657600">
                  <a:extLst>
                    <a:ext uri="{9D8B030D-6E8A-4147-A177-3AD203B41FA5}">
                      <a16:colId xmlns:a16="http://schemas.microsoft.com/office/drawing/2014/main" val="20001"/>
                    </a:ext>
                  </a:extLst>
                </a:gridCol>
              </a:tblGrid>
              <a:tr h="91440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zh-CN" altLang="en-US" sz="5400" b="1" i="0" u="none" strike="noStrike" cap="none" normalizeH="0" baseline="0">
                          <a:ln>
                            <a:noFill/>
                          </a:ln>
                          <a:solidFill>
                            <a:schemeClr val="bg1"/>
                          </a:solidFill>
                          <a:effectLst/>
                          <a:latin typeface="Times" charset="0"/>
                          <a:ea typeface="SimSun" charset="0"/>
                          <a:cs typeface="SimSun" charset="0"/>
                        </a:rPr>
                        <a:t>讲道</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5400" b="1" i="0" u="none" strike="noStrike" cap="none" normalizeH="0" baseline="0">
                          <a:ln>
                            <a:noFill/>
                          </a:ln>
                          <a:solidFill>
                            <a:schemeClr val="bg1"/>
                          </a:solidFill>
                          <a:effectLst/>
                          <a:latin typeface="Times" charset="0"/>
                          <a:ea typeface="SimSun" charset="0"/>
                          <a:cs typeface="SimSun" charset="0"/>
                        </a:rPr>
                        <a:t>服事</a:t>
                      </a:r>
                      <a:endParaRPr kumimoji="0" lang="en-US" altLang="zh-CN" sz="5400" b="1" i="0" u="none" strike="noStrike" cap="none" normalizeH="0" baseline="0">
                        <a:ln>
                          <a:noFill/>
                        </a:ln>
                        <a:solidFill>
                          <a:schemeClr val="bg1"/>
                        </a:solidFill>
                        <a:effectLst/>
                        <a:latin typeface="Times" charset="0"/>
                        <a:ea typeface="SimSun" charset="0"/>
                        <a:cs typeface="SimSun"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738188">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zh-CN" altLang="en-US" sz="4000" b="1" i="0" u="none" strike="noStrike" cap="none" normalizeH="0" baseline="0">
                          <a:ln>
                            <a:noFill/>
                          </a:ln>
                          <a:solidFill>
                            <a:srgbClr val="FFFA15"/>
                          </a:solidFill>
                          <a:effectLst/>
                          <a:latin typeface="Times" charset="0"/>
                          <a:ea typeface="SimSun" charset="0"/>
                          <a:cs typeface="SimSun" charset="0"/>
                        </a:rPr>
                        <a:t>教导</a:t>
                      </a:r>
                      <a:endParaRPr kumimoji="0" lang="zh-CN" altLang="en-US" sz="4000" b="1" i="0" u="none" strike="noStrike" cap="none" normalizeH="0" baseline="0">
                        <a:ln>
                          <a:noFill/>
                        </a:ln>
                        <a:solidFill>
                          <a:schemeClr val="bg1"/>
                        </a:solidFill>
                        <a:effectLst/>
                        <a:latin typeface="Times" charset="0"/>
                        <a:ea typeface="SimSun" charset="0"/>
                        <a:cs typeface="SimSun"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990099"/>
                        </a:gs>
                        <a:gs pos="100000">
                          <a:srgbClr val="470047"/>
                        </a:gs>
                      </a:gsLst>
                      <a:path path="shape">
                        <a:fillToRect l="50000" t="50000" r="50000" b="50000"/>
                      </a:path>
                    </a:gra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4000" b="1" i="0" u="none" strike="noStrike" cap="none" normalizeH="0" baseline="0">
                          <a:ln>
                            <a:noFill/>
                          </a:ln>
                          <a:solidFill>
                            <a:srgbClr val="FFFA15"/>
                          </a:solidFill>
                          <a:effectLst/>
                          <a:latin typeface="Times" charset="0"/>
                          <a:ea typeface="SimSun" charset="0"/>
                          <a:cs typeface="SimSun" charset="0"/>
                        </a:rPr>
                        <a:t>治理</a:t>
                      </a:r>
                      <a:endParaRPr kumimoji="0" lang="zh-CN" altLang="en-US" sz="4000" b="1" i="0" u="none" strike="noStrike" cap="none" normalizeH="0" baseline="0">
                        <a:ln>
                          <a:noFill/>
                        </a:ln>
                        <a:solidFill>
                          <a:schemeClr val="bg1"/>
                        </a:solidFill>
                        <a:effectLst/>
                        <a:latin typeface="Times" charset="0"/>
                        <a:ea typeface="SimSun" charset="0"/>
                        <a:cs typeface="SimSun"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990099"/>
                        </a:gs>
                        <a:gs pos="100000">
                          <a:srgbClr val="470047"/>
                        </a:gs>
                      </a:gsLst>
                      <a:path path="shape">
                        <a:fillToRect l="50000" t="50000" r="50000" b="50000"/>
                      </a:path>
                    </a:gradFill>
                  </a:tcPr>
                </a:tc>
                <a:extLst>
                  <a:ext uri="{0D108BD9-81ED-4DB2-BD59-A6C34878D82A}">
                    <a16:rowId xmlns:a16="http://schemas.microsoft.com/office/drawing/2014/main" val="10001"/>
                  </a:ext>
                </a:extLst>
              </a:tr>
              <a:tr h="73660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zh-CN" altLang="en-US" sz="4000" b="1" i="0" u="none" strike="noStrike" cap="none" normalizeH="0" baseline="0">
                          <a:ln>
                            <a:noFill/>
                          </a:ln>
                          <a:solidFill>
                            <a:schemeClr val="bg1"/>
                          </a:solidFill>
                          <a:effectLst/>
                          <a:latin typeface="Times" charset="0"/>
                          <a:ea typeface="SimSun" charset="0"/>
                          <a:cs typeface="SimSun" charset="0"/>
                        </a:rPr>
                        <a:t>传福音</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990099"/>
                        </a:gs>
                        <a:gs pos="100000">
                          <a:srgbClr val="470047"/>
                        </a:gs>
                      </a:gsLst>
                      <a:path path="shape">
                        <a:fillToRect l="50000" t="50000" r="50000" b="50000"/>
                      </a:path>
                    </a:gra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4000" b="1" i="0" u="none" strike="noStrike" cap="none" normalizeH="0" baseline="0">
                          <a:ln>
                            <a:noFill/>
                          </a:ln>
                          <a:solidFill>
                            <a:schemeClr val="bg1"/>
                          </a:solidFill>
                          <a:effectLst/>
                          <a:latin typeface="Times" charset="0"/>
                          <a:ea typeface="SimSun" charset="0"/>
                          <a:cs typeface="SimSun" charset="0"/>
                        </a:rPr>
                        <a:t>信心</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990099"/>
                        </a:gs>
                        <a:gs pos="100000">
                          <a:srgbClr val="470047"/>
                        </a:gs>
                      </a:gsLst>
                      <a:path path="shape">
                        <a:fillToRect l="50000" t="50000" r="50000" b="50000"/>
                      </a:path>
                    </a:gradFill>
                  </a:tcPr>
                </a:tc>
                <a:extLst>
                  <a:ext uri="{0D108BD9-81ED-4DB2-BD59-A6C34878D82A}">
                    <a16:rowId xmlns:a16="http://schemas.microsoft.com/office/drawing/2014/main" val="10002"/>
                  </a:ext>
                </a:extLst>
              </a:tr>
              <a:tr h="760413">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zh-CN" altLang="en-US" sz="4000" b="1" i="0" u="none" strike="noStrike" cap="none" normalizeH="0" baseline="0">
                          <a:ln>
                            <a:noFill/>
                          </a:ln>
                          <a:solidFill>
                            <a:schemeClr val="bg1"/>
                          </a:solidFill>
                          <a:effectLst/>
                          <a:latin typeface="Times" charset="0"/>
                          <a:ea typeface="SimSun" charset="0"/>
                          <a:cs typeface="SimSun" charset="0"/>
                        </a:rPr>
                        <a:t>牧师</a:t>
                      </a:r>
                      <a:r>
                        <a:rPr kumimoji="0" lang="en-US" altLang="zh-CN" sz="4000" b="1" i="0" u="none" strike="noStrike" cap="none" normalizeH="0" baseline="0">
                          <a:ln>
                            <a:noFill/>
                          </a:ln>
                          <a:solidFill>
                            <a:schemeClr val="bg1"/>
                          </a:solidFill>
                          <a:effectLst/>
                          <a:latin typeface="Times" charset="0"/>
                          <a:ea typeface="SimSun" charset="0"/>
                          <a:cs typeface="SimSun" charset="0"/>
                        </a:rPr>
                        <a:t>-</a:t>
                      </a:r>
                      <a:r>
                        <a:rPr kumimoji="0" lang="zh-CN" altLang="en-US" sz="4000" b="1" i="0" u="none" strike="noStrike" cap="none" normalizeH="0" baseline="0">
                          <a:ln>
                            <a:noFill/>
                          </a:ln>
                          <a:solidFill>
                            <a:schemeClr val="bg1"/>
                          </a:solidFill>
                          <a:effectLst/>
                          <a:latin typeface="Times" charset="0"/>
                          <a:ea typeface="SimSun" charset="0"/>
                          <a:cs typeface="SimSun" charset="0"/>
                        </a:rPr>
                        <a:t>教师</a:t>
                      </a:r>
                      <a:endParaRPr kumimoji="0" lang="en-US" altLang="zh-CN" sz="4000" b="1" i="0" u="none" strike="noStrike" cap="none" normalizeH="0" baseline="0">
                        <a:ln>
                          <a:noFill/>
                        </a:ln>
                        <a:solidFill>
                          <a:schemeClr val="bg1"/>
                        </a:solidFill>
                        <a:effectLst/>
                        <a:latin typeface="Times" charset="0"/>
                        <a:ea typeface="SimSun" charset="0"/>
                        <a:cs typeface="SimSun"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990099"/>
                        </a:gs>
                        <a:gs pos="100000">
                          <a:srgbClr val="470047"/>
                        </a:gs>
                      </a:gsLst>
                      <a:path path="shape">
                        <a:fillToRect l="50000" t="50000" r="50000" b="50000"/>
                      </a:path>
                    </a:gra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TW" altLang="en-US" sz="4000" b="1" i="0" u="none" strike="noStrike" cap="none" normalizeH="0" baseline="0">
                          <a:ln>
                            <a:noFill/>
                          </a:ln>
                          <a:solidFill>
                            <a:srgbClr val="FFFA15"/>
                          </a:solidFill>
                          <a:effectLst/>
                          <a:latin typeface="Times" charset="0"/>
                          <a:ea typeface="SimSun" charset="0"/>
                          <a:cs typeface="SimSun" charset="0"/>
                        </a:rPr>
                        <a:t>施予</a:t>
                      </a:r>
                      <a:endParaRPr kumimoji="0" lang="zh-CN" altLang="en-US" sz="4000" b="1" i="0" u="none" strike="noStrike" cap="none" normalizeH="0" baseline="0">
                        <a:ln>
                          <a:noFill/>
                        </a:ln>
                        <a:solidFill>
                          <a:srgbClr val="FFFA15"/>
                        </a:solidFill>
                        <a:effectLst/>
                        <a:latin typeface="Times" charset="0"/>
                        <a:ea typeface="SimSun" charset="0"/>
                        <a:cs typeface="SimSun"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990099"/>
                        </a:gs>
                        <a:gs pos="100000">
                          <a:srgbClr val="470047"/>
                        </a:gs>
                      </a:gsLst>
                      <a:path path="shape">
                        <a:fillToRect l="50000" t="50000" r="50000" b="50000"/>
                      </a:path>
                    </a:gradFill>
                  </a:tcPr>
                </a:tc>
                <a:extLst>
                  <a:ext uri="{0D108BD9-81ED-4DB2-BD59-A6C34878D82A}">
                    <a16:rowId xmlns:a16="http://schemas.microsoft.com/office/drawing/2014/main" val="10003"/>
                  </a:ext>
                </a:extLst>
              </a:tr>
              <a:tr h="738188">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zh-CN" altLang="en-US" sz="4000" b="1" i="0" u="none" strike="noStrike" cap="none" normalizeH="0" baseline="0">
                          <a:ln>
                            <a:noFill/>
                          </a:ln>
                          <a:solidFill>
                            <a:srgbClr val="FFFA15"/>
                          </a:solidFill>
                          <a:effectLst/>
                          <a:latin typeface="Times" charset="0"/>
                          <a:ea typeface="SimSun" charset="0"/>
                          <a:cs typeface="SimSun" charset="0"/>
                        </a:rPr>
                        <a:t>劝慰</a:t>
                      </a:r>
                      <a:endParaRPr kumimoji="0" lang="zh-CN" altLang="en-US" sz="4000" b="1" i="0" u="none" strike="noStrike" cap="none" normalizeH="0" baseline="0">
                        <a:ln>
                          <a:noFill/>
                        </a:ln>
                        <a:solidFill>
                          <a:schemeClr val="bg1"/>
                        </a:solidFill>
                        <a:effectLst/>
                        <a:latin typeface="Times" charset="0"/>
                        <a:ea typeface="SimSun" charset="0"/>
                        <a:cs typeface="SimSun"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990099"/>
                        </a:gs>
                        <a:gs pos="100000">
                          <a:srgbClr val="470047"/>
                        </a:gs>
                      </a:gsLst>
                      <a:path path="shape">
                        <a:fillToRect l="50000" t="50000" r="50000" b="50000"/>
                      </a:path>
                    </a:gra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4000" b="1" i="0" u="none" strike="noStrike" cap="none" normalizeH="0" baseline="0">
                          <a:ln>
                            <a:noFill/>
                          </a:ln>
                          <a:solidFill>
                            <a:srgbClr val="FFFA15"/>
                          </a:solidFill>
                          <a:effectLst/>
                          <a:latin typeface="Times" charset="0"/>
                          <a:ea typeface="SimSun" charset="0"/>
                          <a:cs typeface="SimSun" charset="0"/>
                        </a:rPr>
                        <a:t>服事</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990099"/>
                        </a:gs>
                        <a:gs pos="100000">
                          <a:srgbClr val="470047"/>
                        </a:gs>
                      </a:gsLst>
                      <a:path path="shape">
                        <a:fillToRect l="50000" t="50000" r="50000" b="50000"/>
                      </a:path>
                    </a:gradFill>
                  </a:tcPr>
                </a:tc>
                <a:extLst>
                  <a:ext uri="{0D108BD9-81ED-4DB2-BD59-A6C34878D82A}">
                    <a16:rowId xmlns:a16="http://schemas.microsoft.com/office/drawing/2014/main" val="10004"/>
                  </a:ext>
                </a:extLst>
              </a:tr>
              <a:tr h="7366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GB" sz="4000" b="1" i="0" u="none" strike="noStrike" cap="none" normalizeH="0" baseline="0">
                        <a:ln>
                          <a:noFill/>
                        </a:ln>
                        <a:solidFill>
                          <a:schemeClr val="bg1"/>
                        </a:solidFill>
                        <a:effectLst/>
                        <a:latin typeface="Arial" charset="0"/>
                        <a:ea typeface="SimSun" charset="0"/>
                        <a:cs typeface="SimSun"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990099"/>
                        </a:gs>
                        <a:gs pos="100000">
                          <a:srgbClr val="470047"/>
                        </a:gs>
                      </a:gsLst>
                      <a:path path="shape">
                        <a:fillToRect l="50000" t="50000" r="50000" b="50000"/>
                      </a:path>
                    </a:gra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4000" b="1" i="0" u="none" strike="noStrike" cap="none" normalizeH="0" baseline="0">
                          <a:ln>
                            <a:noFill/>
                          </a:ln>
                          <a:solidFill>
                            <a:srgbClr val="FFFA15"/>
                          </a:solidFill>
                          <a:effectLst/>
                          <a:latin typeface="Times" charset="0"/>
                          <a:ea typeface="SimSun" charset="0"/>
                          <a:cs typeface="SimSun" charset="0"/>
                        </a:rPr>
                        <a:t>怜悯</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990099"/>
                        </a:gs>
                        <a:gs pos="100000">
                          <a:srgbClr val="470047"/>
                        </a:gs>
                      </a:gsLst>
                      <a:path path="shape">
                        <a:fillToRect l="50000" t="50000" r="50000" b="50000"/>
                      </a:path>
                    </a:gradFill>
                  </a:tcPr>
                </a:tc>
                <a:extLst>
                  <a:ext uri="{0D108BD9-81ED-4DB2-BD59-A6C34878D82A}">
                    <a16:rowId xmlns:a16="http://schemas.microsoft.com/office/drawing/2014/main" val="10005"/>
                  </a:ext>
                </a:extLst>
              </a:tr>
            </a:tbl>
          </a:graphicData>
        </a:graphic>
      </p:graphicFrame>
      <p:sp>
        <p:nvSpPr>
          <p:cNvPr id="735256" name="Rectangle 1050"/>
          <p:cNvSpPr>
            <a:spLocks noChangeArrowheads="1"/>
          </p:cNvSpPr>
          <p:nvPr/>
        </p:nvSpPr>
        <p:spPr bwMode="auto">
          <a:xfrm>
            <a:off x="8069818" y="0"/>
            <a:ext cx="1074182"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algn="l" eaLnBrk="1" hangingPunct="1"/>
            <a:r>
              <a:rPr lang="en-US" altLang="zh-CN" sz="2400" dirty="0">
                <a:solidFill>
                  <a:srgbClr val="FFFFFF"/>
                </a:solidFill>
                <a:latin typeface="Arial"/>
                <a:ea typeface="SimSun" charset="0"/>
              </a:rPr>
              <a:t>154e</a:t>
            </a:r>
          </a:p>
          <a:p>
            <a:pPr algn="l" eaLnBrk="1" hangingPunct="1"/>
            <a:r>
              <a:rPr lang="en-US" sz="2400" dirty="0">
                <a:solidFill>
                  <a:srgbClr val="FFFFFF"/>
                </a:solidFill>
                <a:latin typeface="Arial"/>
                <a:ea typeface="Arial" charset="0"/>
                <a:cs typeface="Arial" charset="0"/>
              </a:rPr>
              <a:t>155dd</a:t>
            </a:r>
          </a:p>
        </p:txBody>
      </p:sp>
      <p:sp>
        <p:nvSpPr>
          <p:cNvPr id="735257" name="Rectangle 1051"/>
          <p:cNvSpPr>
            <a:spLocks noGrp="1" noChangeArrowheads="1"/>
          </p:cNvSpPr>
          <p:nvPr>
            <p:ph type="title" idx="4294967295"/>
          </p:nvPr>
        </p:nvSpPr>
        <p:spPr>
          <a:xfrm>
            <a:off x="457200" y="152400"/>
            <a:ext cx="7772400" cy="1524000"/>
          </a:xfrm>
        </p:spPr>
        <p:txBody>
          <a:bodyPr/>
          <a:lstStyle/>
          <a:p>
            <a:pPr eaLnBrk="1" hangingPunct="1"/>
            <a:r>
              <a:rPr lang="zh-CN" altLang="en-US" sz="4800" b="1">
                <a:solidFill>
                  <a:schemeClr val="bg1"/>
                </a:solidFill>
                <a:latin typeface="Arial" charset="0"/>
                <a:ea typeface="SimSun" charset="0"/>
                <a:cs typeface="SimSun" charset="0"/>
              </a:rPr>
              <a:t>恩赐的类别</a:t>
            </a:r>
            <a:br>
              <a:rPr lang="zh-CN" altLang="en-US" sz="4800" b="1">
                <a:solidFill>
                  <a:schemeClr val="bg1"/>
                </a:solidFill>
                <a:latin typeface="Arial" charset="0"/>
                <a:ea typeface="SimSun" charset="0"/>
                <a:cs typeface="SimSun" charset="0"/>
              </a:rPr>
            </a:br>
            <a:r>
              <a:rPr lang="en-US" altLang="zh-CN" sz="3600" b="1">
                <a:solidFill>
                  <a:schemeClr val="bg1"/>
                </a:solidFill>
                <a:latin typeface="Arial" charset="0"/>
                <a:ea typeface="ＭＳ Ｐゴシック" charset="0"/>
                <a:cs typeface="ＭＳ Ｐゴシック" charset="0"/>
              </a:rPr>
              <a:t>(</a:t>
            </a:r>
            <a:r>
              <a:rPr lang="zh-CN" altLang="en-US" sz="3600" b="1">
                <a:solidFill>
                  <a:schemeClr val="bg1"/>
                </a:solidFill>
                <a:latin typeface="Arial" charset="0"/>
                <a:ea typeface="SimSun" charset="0"/>
                <a:cs typeface="SimSun" charset="0"/>
              </a:rPr>
              <a:t>彼前 </a:t>
            </a:r>
            <a:r>
              <a:rPr lang="en-US" altLang="zh-CN" sz="3600" b="1">
                <a:solidFill>
                  <a:schemeClr val="bg1"/>
                </a:solidFill>
                <a:latin typeface="Arial" charset="0"/>
                <a:ea typeface="ＭＳ Ｐゴシック" charset="0"/>
                <a:cs typeface="ＭＳ Ｐゴシック" charset="0"/>
              </a:rPr>
              <a:t>4:11; </a:t>
            </a:r>
            <a:r>
              <a:rPr lang="zh-CN" altLang="en-US" sz="3600" b="1">
                <a:solidFill>
                  <a:srgbClr val="FFFA15"/>
                </a:solidFill>
                <a:latin typeface="Arial" charset="0"/>
                <a:ea typeface="SimSun" charset="0"/>
                <a:cs typeface="SimSun" charset="0"/>
              </a:rPr>
              <a:t>罗 </a:t>
            </a:r>
            <a:r>
              <a:rPr lang="en-US" altLang="zh-CN" sz="3600" b="1">
                <a:solidFill>
                  <a:srgbClr val="FFFA15"/>
                </a:solidFill>
                <a:latin typeface="Arial" charset="0"/>
                <a:ea typeface="ＭＳ Ｐゴシック" charset="0"/>
                <a:cs typeface="ＭＳ Ｐゴシック" charset="0"/>
              </a:rPr>
              <a:t>12:6-8</a:t>
            </a:r>
            <a:r>
              <a:rPr lang="en-US" altLang="zh-CN" sz="3600" b="1">
                <a:solidFill>
                  <a:schemeClr val="bg1"/>
                </a:solidFill>
                <a:latin typeface="Arial" charset="0"/>
                <a:ea typeface="ＭＳ Ｐゴシック" charset="0"/>
                <a:cs typeface="ＭＳ Ｐゴシック" charset="0"/>
              </a:rPr>
              <a:t>)</a:t>
            </a:r>
            <a:endParaRPr lang="en-US" altLang="zh-CN" sz="4800">
              <a:latin typeface="Arial" charset="0"/>
              <a:ea typeface="ＭＳ Ｐゴシック" charset="0"/>
              <a:cs typeface="ＭＳ Ｐゴシック" charset="0"/>
            </a:endParaRPr>
          </a:p>
        </p:txBody>
      </p:sp>
      <p:sp>
        <p:nvSpPr>
          <p:cNvPr id="735258" name="Rectangle 1053"/>
          <p:cNvSpPr>
            <a:spLocks noChangeArrowheads="1"/>
          </p:cNvSpPr>
          <p:nvPr/>
        </p:nvSpPr>
        <p:spPr bwMode="auto">
          <a:xfrm>
            <a:off x="4419600" y="1600200"/>
            <a:ext cx="152400" cy="5029200"/>
          </a:xfrm>
          <a:prstGeom prst="rect">
            <a:avLst/>
          </a:prstGeom>
          <a:solidFill>
            <a:srgbClr val="000000"/>
          </a:solidFill>
          <a:ln w="9525">
            <a:solidFill>
              <a:schemeClr val="tx1"/>
            </a:solidFill>
            <a:miter lim="800000"/>
            <a:headEnd/>
            <a:tailEnd/>
          </a:ln>
        </p:spPr>
        <p:txBody>
          <a:bodyPr wrap="none" anchor="ctr"/>
          <a:lstStyle/>
          <a:p>
            <a:pPr algn="l" eaLnBrk="1" hangingPunct="1"/>
            <a:endParaRPr lang="zh-CN" altLang="en-US" sz="3600">
              <a:solidFill>
                <a:srgbClr val="FFFFFF"/>
              </a:solidFill>
              <a:latin typeface="Times New Roman" charset="0"/>
              <a:ea typeface="SimSun" charset="0"/>
            </a:endParaRPr>
          </a:p>
        </p:txBody>
      </p:sp>
    </p:spTree>
    <p:extLst>
      <p:ext uri="{BB962C8B-B14F-4D97-AF65-F5344CB8AC3E}">
        <p14:creationId xmlns:p14="http://schemas.microsoft.com/office/powerpoint/2010/main" val="1704006264"/>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601319"/>
          </a:xfrm>
          <a:effectLst>
            <a:outerShdw blurRad="63500" dist="35921" dir="2700000" algn="ctr" rotWithShape="0">
              <a:schemeClr val="tx2">
                <a:alpha val="74998"/>
              </a:schemeClr>
            </a:outerShdw>
          </a:effectLst>
        </p:spPr>
        <p:txBody>
          <a:bodyPr anchor="t"/>
          <a:lstStyle/>
          <a:p>
            <a:pPr defTabSz="914400">
              <a:defRPr/>
            </a:pPr>
            <a:r>
              <a:rPr lang="en-US" sz="4800" b="1" dirty="0">
                <a:effectLst>
                  <a:glow rad="127000">
                    <a:schemeClr val="tx1"/>
                  </a:glow>
                </a:effectLst>
                <a:latin typeface="Arial" charset="0"/>
                <a:ea typeface="ＭＳ Ｐゴシック" charset="0"/>
                <a:cs typeface="ＭＳ Ｐゴシック" charset="0"/>
              </a:rPr>
              <a:t>I. </a:t>
            </a:r>
            <a:r>
              <a:rPr lang="zh-CN" altLang="en-US" sz="4800" b="1" dirty="0">
                <a:effectLst>
                  <a:glow rad="127000">
                    <a:schemeClr val="tx1"/>
                  </a:glow>
                </a:effectLst>
                <a:latin typeface="Arial" charset="0"/>
                <a:ea typeface="ＭＳ Ｐゴシック" charset="0"/>
                <a:cs typeface="ＭＳ Ｐゴシック" charset="0"/>
              </a:rPr>
              <a:t>做你不必做的</a:t>
            </a:r>
            <a:br>
              <a:rPr lang="zh-CN" altLang="en-US" sz="4800" b="1" dirty="0">
                <a:effectLst>
                  <a:glow rad="127000">
                    <a:schemeClr val="tx1"/>
                  </a:glow>
                </a:effectLst>
                <a:latin typeface="Arial" charset="0"/>
                <a:ea typeface="ＭＳ Ｐゴシック" charset="0"/>
                <a:cs typeface="ＭＳ Ｐゴシック" charset="0"/>
              </a:rPr>
            </a:br>
            <a:r>
              <a:rPr lang="en-US" sz="4800" b="1" dirty="0">
                <a:effectLst>
                  <a:glow rad="127000">
                    <a:schemeClr val="tx1"/>
                  </a:glow>
                </a:effectLst>
                <a:latin typeface="Arial" charset="0"/>
                <a:ea typeface="ＭＳ Ｐゴシック" charset="0"/>
                <a:cs typeface="ＭＳ Ｐゴシック" charset="0"/>
              </a:rPr>
              <a:t>—</a:t>
            </a:r>
            <a:r>
              <a:rPr lang="zh-CN" altLang="en-US" sz="4800" b="1" dirty="0">
                <a:effectLst>
                  <a:glow rad="127000">
                    <a:schemeClr val="tx1"/>
                  </a:glow>
                </a:effectLst>
                <a:latin typeface="Arial" charset="0"/>
                <a:ea typeface="ＭＳ Ｐゴシック" charset="0"/>
                <a:cs typeface="ＭＳ Ｐゴシック" charset="0"/>
              </a:rPr>
              <a:t>在敬拜中的额外行动</a:t>
            </a:r>
            <a:endParaRPr lang="en-US" sz="4800" b="1" dirty="0">
              <a:effectLst>
                <a:glow rad="127000">
                  <a:schemeClr val="tx1"/>
                </a:glow>
              </a:effectLst>
              <a:latin typeface="Arial" charset="0"/>
              <a:ea typeface="ＭＳ Ｐゴシック" charset="0"/>
              <a:cs typeface="ＭＳ Ｐゴシック" charset="0"/>
            </a:endParaRPr>
          </a:p>
        </p:txBody>
      </p:sp>
      <p:pic>
        <p:nvPicPr>
          <p:cNvPr id="6" name="Picture 5">
            <a:extLst>
              <a:ext uri="{FF2B5EF4-FFF2-40B4-BE49-F238E27FC236}">
                <a16:creationId xmlns:a16="http://schemas.microsoft.com/office/drawing/2014/main" id="{7C7C1D0A-FF00-8044-AA5B-EE2553BF1A01}"/>
              </a:ext>
            </a:extLst>
          </p:cNvPr>
          <p:cNvPicPr>
            <a:picLocks noChangeAspect="1"/>
          </p:cNvPicPr>
          <p:nvPr/>
        </p:nvPicPr>
        <p:blipFill>
          <a:blip r:embed="rId3"/>
          <a:stretch>
            <a:fillRect/>
          </a:stretch>
        </p:blipFill>
        <p:spPr>
          <a:xfrm>
            <a:off x="429079" y="1849569"/>
            <a:ext cx="4142921" cy="4617906"/>
          </a:xfrm>
          <a:prstGeom prst="rect">
            <a:avLst/>
          </a:prstGeom>
        </p:spPr>
      </p:pic>
      <p:sp>
        <p:nvSpPr>
          <p:cNvPr id="7" name="Rectangle 2">
            <a:extLst>
              <a:ext uri="{FF2B5EF4-FFF2-40B4-BE49-F238E27FC236}">
                <a16:creationId xmlns:a16="http://schemas.microsoft.com/office/drawing/2014/main" id="{850DDD30-734C-CF44-B926-8FDEAEF7A6EE}"/>
              </a:ext>
            </a:extLst>
          </p:cNvPr>
          <p:cNvSpPr txBox="1">
            <a:spLocks noChangeArrowheads="1"/>
          </p:cNvSpPr>
          <p:nvPr/>
        </p:nvSpPr>
        <p:spPr bwMode="auto">
          <a:xfrm>
            <a:off x="4680856" y="2357555"/>
            <a:ext cx="4463143" cy="358604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078382130"/>
      </p:ext>
    </p:extLst>
  </p:cSld>
  <p:clrMapOvr>
    <a:masterClrMapping/>
  </p:clrMapOvr>
  <p:transition/>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Related image">
            <a:extLst>
              <a:ext uri="{FF2B5EF4-FFF2-40B4-BE49-F238E27FC236}">
                <a16:creationId xmlns:a16="http://schemas.microsoft.com/office/drawing/2014/main" id="{C711ABBB-A5FD-0042-8D5B-F200F93FBA7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 y="859196"/>
            <a:ext cx="9169015" cy="5998804"/>
          </a:xfrm>
          <a:prstGeom prst="rect">
            <a:avLst/>
          </a:prstGeom>
          <a:noFill/>
          <a:extLst>
            <a:ext uri="{909E8E84-426E-40DD-AFC4-6F175D3DCCD1}">
              <a14:hiddenFill xmlns:a14="http://schemas.microsoft.com/office/drawing/2010/main">
                <a:solidFill>
                  <a:srgbClr val="FFFFFF"/>
                </a:solidFill>
              </a14:hiddenFill>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3861" y="12775"/>
            <a:ext cx="9144000" cy="616559"/>
          </a:xfrm>
          <a:effectLst>
            <a:outerShdw blurRad="63500" dist="35921" dir="2700000" algn="ctr" rotWithShape="0">
              <a:schemeClr val="tx2">
                <a:alpha val="74998"/>
              </a:schemeClr>
            </a:outerShdw>
          </a:effectLst>
        </p:spPr>
        <p:txBody>
          <a:bodyPr anchor="t"/>
          <a:lstStyle/>
          <a:p>
            <a:pPr>
              <a:defRPr/>
            </a:pPr>
            <a:r>
              <a:rPr lang="zh-CN" altLang="en-US" sz="2800" b="1" dirty="0">
                <a:effectLst>
                  <a:glow rad="127000">
                    <a:schemeClr val="tx1"/>
                  </a:glow>
                </a:effectLst>
                <a:latin typeface="Arial" charset="0"/>
                <a:ea typeface="ＭＳ Ｐゴシック" charset="0"/>
                <a:cs typeface="ＭＳ Ｐゴシック" charset="0"/>
              </a:rPr>
              <a:t>利未记第 </a:t>
            </a:r>
            <a:r>
              <a:rPr lang="en-US" altLang="zh-CN" sz="2800" b="1" dirty="0">
                <a:effectLst>
                  <a:glow rad="127000">
                    <a:schemeClr val="tx1"/>
                  </a:glow>
                </a:effectLst>
                <a:latin typeface="Arial" charset="0"/>
                <a:ea typeface="ＭＳ Ｐゴシック" charset="0"/>
                <a:cs typeface="ＭＳ Ｐゴシック" charset="0"/>
              </a:rPr>
              <a:t>1-7 </a:t>
            </a:r>
            <a:r>
              <a:rPr lang="zh-CN" altLang="en-US" sz="2800" b="1" dirty="0">
                <a:effectLst>
                  <a:glow rad="127000">
                    <a:schemeClr val="tx1"/>
                  </a:glow>
                </a:effectLst>
                <a:latin typeface="Arial" charset="0"/>
                <a:ea typeface="ＭＳ Ｐゴシック" charset="0"/>
                <a:cs typeface="ＭＳ Ｐゴシック" charset="0"/>
              </a:rPr>
              <a:t>章中的献祭</a:t>
            </a:r>
          </a:p>
        </p:txBody>
      </p:sp>
      <p:sp>
        <p:nvSpPr>
          <p:cNvPr id="8" name="Rectangle 2">
            <a:extLst>
              <a:ext uri="{FF2B5EF4-FFF2-40B4-BE49-F238E27FC236}">
                <a16:creationId xmlns:a16="http://schemas.microsoft.com/office/drawing/2014/main" id="{130BAD1B-6582-0349-BF56-E41C58994AED}"/>
              </a:ext>
            </a:extLst>
          </p:cNvPr>
          <p:cNvSpPr txBox="1">
            <a:spLocks noChangeArrowheads="1"/>
          </p:cNvSpPr>
          <p:nvPr/>
        </p:nvSpPr>
        <p:spPr bwMode="auto">
          <a:xfrm>
            <a:off x="3470510" y="5986013"/>
            <a:ext cx="1800000" cy="407285"/>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全牲的燔祭</a:t>
            </a:r>
          </a:p>
        </p:txBody>
      </p:sp>
      <p:sp>
        <p:nvSpPr>
          <p:cNvPr id="10" name="Rectangle 2">
            <a:extLst>
              <a:ext uri="{FF2B5EF4-FFF2-40B4-BE49-F238E27FC236}">
                <a16:creationId xmlns:a16="http://schemas.microsoft.com/office/drawing/2014/main" id="{5A4D9152-4920-0540-B09A-26867EEE1149}"/>
              </a:ext>
            </a:extLst>
          </p:cNvPr>
          <p:cNvSpPr txBox="1">
            <a:spLocks noChangeArrowheads="1"/>
          </p:cNvSpPr>
          <p:nvPr/>
        </p:nvSpPr>
        <p:spPr bwMode="auto">
          <a:xfrm>
            <a:off x="1531300" y="867872"/>
            <a:ext cx="1800000" cy="407285"/>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平安祭</a:t>
            </a:r>
          </a:p>
        </p:txBody>
      </p:sp>
      <p:sp>
        <p:nvSpPr>
          <p:cNvPr id="12" name="Rectangle 2">
            <a:extLst>
              <a:ext uri="{FF2B5EF4-FFF2-40B4-BE49-F238E27FC236}">
                <a16:creationId xmlns:a16="http://schemas.microsoft.com/office/drawing/2014/main" id="{E59DFB07-703E-D349-B238-E98BA947B065}"/>
              </a:ext>
            </a:extLst>
          </p:cNvPr>
          <p:cNvSpPr txBox="1">
            <a:spLocks noChangeArrowheads="1"/>
          </p:cNvSpPr>
          <p:nvPr/>
        </p:nvSpPr>
        <p:spPr bwMode="auto">
          <a:xfrm>
            <a:off x="7299072" y="5578728"/>
            <a:ext cx="1800000" cy="407285"/>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赎愆祭</a:t>
            </a:r>
            <a:endParaRPr kumimoji="0" 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14" name="Rectangle 2">
            <a:extLst>
              <a:ext uri="{FF2B5EF4-FFF2-40B4-BE49-F238E27FC236}">
                <a16:creationId xmlns:a16="http://schemas.microsoft.com/office/drawing/2014/main" id="{56707FC2-A37A-8D4D-9470-D0BD88105EB0}"/>
              </a:ext>
            </a:extLst>
          </p:cNvPr>
          <p:cNvSpPr txBox="1">
            <a:spLocks noChangeArrowheads="1"/>
          </p:cNvSpPr>
          <p:nvPr/>
        </p:nvSpPr>
        <p:spPr bwMode="auto">
          <a:xfrm>
            <a:off x="237745" y="4181764"/>
            <a:ext cx="1800000" cy="407285"/>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素祭</a:t>
            </a:r>
            <a:endParaRPr kumimoji="0" 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16" name="Rectangle 2">
            <a:extLst>
              <a:ext uri="{FF2B5EF4-FFF2-40B4-BE49-F238E27FC236}">
                <a16:creationId xmlns:a16="http://schemas.microsoft.com/office/drawing/2014/main" id="{AC43EEDB-23A4-B046-B5DA-297CB3F29E9C}"/>
              </a:ext>
            </a:extLst>
          </p:cNvPr>
          <p:cNvSpPr txBox="1">
            <a:spLocks noChangeArrowheads="1"/>
          </p:cNvSpPr>
          <p:nvPr/>
        </p:nvSpPr>
        <p:spPr bwMode="auto">
          <a:xfrm>
            <a:off x="6354143" y="841653"/>
            <a:ext cx="1800000" cy="407285"/>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赎罪祭</a:t>
            </a:r>
            <a:endParaRPr kumimoji="0" 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20" name="Rectangle 2">
            <a:extLst>
              <a:ext uri="{FF2B5EF4-FFF2-40B4-BE49-F238E27FC236}">
                <a16:creationId xmlns:a16="http://schemas.microsoft.com/office/drawing/2014/main" id="{72C620FD-0168-3B45-AEDE-6F402EE41BCF}"/>
              </a:ext>
            </a:extLst>
          </p:cNvPr>
          <p:cNvSpPr txBox="1">
            <a:spLocks noChangeArrowheads="1"/>
          </p:cNvSpPr>
          <p:nvPr/>
        </p:nvSpPr>
        <p:spPr bwMode="auto">
          <a:xfrm>
            <a:off x="3239853" y="2868081"/>
            <a:ext cx="5929161" cy="129861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I. </a:t>
            </a:r>
            <a:r>
              <a:rPr kumimoji="0" lang="zh-CN" alt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做你不必做的 </a:t>
            </a:r>
            <a:br>
              <a:rPr kumimoji="0" lang="en-NZ" altLang="zh-CN"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NZ" altLang="zh-CN"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zh-CN" alt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在敬拜中的额外行动</a:t>
            </a:r>
            <a:endPar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21" name="Rectangle 2">
            <a:extLst>
              <a:ext uri="{FF2B5EF4-FFF2-40B4-BE49-F238E27FC236}">
                <a16:creationId xmlns:a16="http://schemas.microsoft.com/office/drawing/2014/main" id="{D464887C-5520-E349-B422-FC957D8FB040}"/>
              </a:ext>
            </a:extLst>
          </p:cNvPr>
          <p:cNvSpPr txBox="1">
            <a:spLocks noChangeArrowheads="1"/>
          </p:cNvSpPr>
          <p:nvPr/>
        </p:nvSpPr>
        <p:spPr bwMode="auto">
          <a:xfrm>
            <a:off x="3240075" y="3658483"/>
            <a:ext cx="5929161" cy="129861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4" name="Left Arrow 3">
            <a:extLst>
              <a:ext uri="{FF2B5EF4-FFF2-40B4-BE49-F238E27FC236}">
                <a16:creationId xmlns:a16="http://schemas.microsoft.com/office/drawing/2014/main" id="{CE8CDC57-F01E-2F48-8736-0E5C3582B14E}"/>
              </a:ext>
            </a:extLst>
          </p:cNvPr>
          <p:cNvSpPr/>
          <p:nvPr/>
        </p:nvSpPr>
        <p:spPr bwMode="auto">
          <a:xfrm rot="20147281">
            <a:off x="2057603" y="3342499"/>
            <a:ext cx="979864" cy="852244"/>
          </a:xfrm>
          <a:prstGeom prst="leftArrow">
            <a:avLst/>
          </a:prstGeom>
          <a:solidFill>
            <a:schemeClr val="bg1"/>
          </a:solidFill>
          <a:ln w="9525" cap="flat" cmpd="sng" algn="ctr">
            <a:solidFill>
              <a:schemeClr val="tx1"/>
            </a:solidFill>
            <a:prstDash val="solid"/>
            <a:round/>
            <a:headEnd type="none" w="med" len="med"/>
            <a:tailEnd type="stealth" w="lg" len="lg"/>
          </a:ln>
          <a:effectLst>
            <a:glow rad="228600">
              <a:schemeClr val="accent4">
                <a:satMod val="175000"/>
                <a:alpha val="7600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23" name="Left Arrow 22">
            <a:extLst>
              <a:ext uri="{FF2B5EF4-FFF2-40B4-BE49-F238E27FC236}">
                <a16:creationId xmlns:a16="http://schemas.microsoft.com/office/drawing/2014/main" id="{8C2E5B9D-323F-EC44-8E22-F78A83B0122E}"/>
              </a:ext>
            </a:extLst>
          </p:cNvPr>
          <p:cNvSpPr/>
          <p:nvPr/>
        </p:nvSpPr>
        <p:spPr bwMode="auto">
          <a:xfrm rot="3011694">
            <a:off x="2423507" y="1523136"/>
            <a:ext cx="979864" cy="852244"/>
          </a:xfrm>
          <a:prstGeom prst="leftArrow">
            <a:avLst/>
          </a:prstGeom>
          <a:solidFill>
            <a:schemeClr val="bg1"/>
          </a:solidFill>
          <a:ln w="9525" cap="flat" cmpd="sng" algn="ctr">
            <a:solidFill>
              <a:schemeClr val="tx1"/>
            </a:solidFill>
            <a:prstDash val="solid"/>
            <a:round/>
            <a:headEnd type="none" w="med" len="med"/>
            <a:tailEnd type="stealth" w="lg" len="lg"/>
          </a:ln>
          <a:effectLst>
            <a:glow rad="228600">
              <a:schemeClr val="accent4">
                <a:satMod val="175000"/>
                <a:alpha val="7600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24" name="Left Arrow 23">
            <a:extLst>
              <a:ext uri="{FF2B5EF4-FFF2-40B4-BE49-F238E27FC236}">
                <a16:creationId xmlns:a16="http://schemas.microsoft.com/office/drawing/2014/main" id="{E85EFF53-51F6-4448-A5C5-DF6CB6D6D674}"/>
              </a:ext>
            </a:extLst>
          </p:cNvPr>
          <p:cNvSpPr/>
          <p:nvPr/>
        </p:nvSpPr>
        <p:spPr bwMode="auto">
          <a:xfrm rot="16200000">
            <a:off x="3880578" y="4787772"/>
            <a:ext cx="979864" cy="852244"/>
          </a:xfrm>
          <a:prstGeom prst="leftArrow">
            <a:avLst/>
          </a:prstGeom>
          <a:solidFill>
            <a:schemeClr val="bg1"/>
          </a:solidFill>
          <a:ln w="9525" cap="flat" cmpd="sng" algn="ctr">
            <a:solidFill>
              <a:schemeClr val="tx1"/>
            </a:solidFill>
            <a:prstDash val="solid"/>
            <a:round/>
            <a:headEnd type="none" w="med" len="med"/>
            <a:tailEnd type="stealth" w="lg" len="lg"/>
          </a:ln>
          <a:effectLst>
            <a:glow rad="228600">
              <a:schemeClr val="accent4">
                <a:satMod val="175000"/>
                <a:alpha val="7600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Tree>
    <p:extLst>
      <p:ext uri="{BB962C8B-B14F-4D97-AF65-F5344CB8AC3E}">
        <p14:creationId xmlns:p14="http://schemas.microsoft.com/office/powerpoint/2010/main" val="423601481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right)">
                                      <p:cBhvr>
                                        <p:cTn id="7" dur="500"/>
                                        <p:tgtEl>
                                          <p:spTgt spid="20"/>
                                        </p:tgtEl>
                                      </p:cBhvr>
                                    </p:animEffect>
                                  </p:childTnLst>
                                </p:cTn>
                              </p:par>
                              <p:par>
                                <p:cTn id="8" presetID="22" presetClass="entr" presetSubtype="2" fill="hold" grpId="0" nodeType="withEffect" nodePh="1">
                                  <p:stCondLst>
                                    <p:cond delay="0"/>
                                  </p:stCondLst>
                                  <p:endCondLst>
                                    <p:cond evt="begin" delay="0">
                                      <p:tn val="8"/>
                                    </p:cond>
                                  </p:endCondLst>
                                  <p:childTnLst>
                                    <p:set>
                                      <p:cBhvr>
                                        <p:cTn id="9" dur="1" fill="hold">
                                          <p:stCondLst>
                                            <p:cond delay="0"/>
                                          </p:stCondLst>
                                        </p:cTn>
                                        <p:tgtEl>
                                          <p:spTgt spid="21"/>
                                        </p:tgtEl>
                                        <p:attrNameLst>
                                          <p:attrName>style.visibility</p:attrName>
                                        </p:attrNameLst>
                                      </p:cBhvr>
                                      <p:to>
                                        <p:strVal val="visible"/>
                                      </p:to>
                                    </p:set>
                                    <p:animEffect transition="in" filter="wipe(right)">
                                      <p:cBhvr>
                                        <p:cTn id="10" dur="500"/>
                                        <p:tgtEl>
                                          <p:spTgt spid="21"/>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wipe(right)">
                                      <p:cBhvr>
                                        <p:cTn id="13" dur="500"/>
                                        <p:tgtEl>
                                          <p:spTgt spid="23"/>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wipe(right)">
                                      <p:cBhvr>
                                        <p:cTn id="16" dur="500"/>
                                        <p:tgtEl>
                                          <p:spTgt spid="4"/>
                                        </p:tgtEl>
                                      </p:cBhvr>
                                    </p:animEffect>
                                  </p:childTnLst>
                                </p:cTn>
                              </p:par>
                              <p:par>
                                <p:cTn id="17" presetID="22" presetClass="entr" presetSubtype="2" fill="hold" grpId="0" nodeType="with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wipe(right)">
                                      <p:cBhvr>
                                        <p:cTn id="19"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4" grpId="0" animBg="1"/>
      <p:bldP spid="23" grpId="0" animBg="1"/>
      <p:bldP spid="24" grpId="0" animBg="1"/>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394"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70051" name="Text Box 3"/>
          <p:cNvSpPr txBox="1">
            <a:spLocks noChangeArrowheads="1"/>
          </p:cNvSpPr>
          <p:nvPr/>
        </p:nvSpPr>
        <p:spPr bwMode="auto">
          <a:xfrm>
            <a:off x="533400" y="1273175"/>
            <a:ext cx="7924800" cy="393700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461963" indent="-461963">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461963" marR="0" lvl="0" indent="-461963" algn="l" defTabSz="914400" rtl="0" eaLnBrk="1" fontAlgn="base" latinLnBrk="0" hangingPunct="1">
              <a:lnSpc>
                <a:spcPct val="100000"/>
              </a:lnSpc>
              <a:spcBef>
                <a:spcPct val="50000"/>
              </a:spcBef>
              <a:spcAft>
                <a:spcPct val="0"/>
              </a:spcAft>
              <a:buClrTx/>
              <a:buSzTx/>
              <a:buFont typeface="Times" charset="0"/>
              <a:buNone/>
              <a:tabLst/>
              <a:defRPr/>
            </a:pPr>
            <a:r>
              <a:rPr kumimoji="0" lang="zh-CN" altLang="en-US" sz="3600" b="1" i="0" u="none" strike="noStrike" kern="1200" cap="none" spc="0" normalizeH="0" baseline="0" noProof="0" dirty="0">
                <a:ln>
                  <a:noFill/>
                </a:ln>
                <a:solidFill>
                  <a:srgbClr val="FFFFFF"/>
                </a:solidFill>
                <a:effectLst/>
                <a:uLnTx/>
                <a:uFillTx/>
                <a:latin typeface="Times New Roman" charset="0"/>
                <a:ea typeface="SimSun" charset="0"/>
                <a:cs typeface="SimSun" charset="0"/>
              </a:rPr>
              <a:t> </a:t>
            </a:r>
            <a:r>
              <a:rPr kumimoji="0" lang="zh-CN" altLang="en-US" sz="36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全牲的燔祭</a:t>
            </a:r>
          </a:p>
          <a:p>
            <a:pPr marL="461963" marR="0" lvl="0" indent="-461963" algn="l" defTabSz="914400" rtl="0" eaLnBrk="1" fontAlgn="base" latinLnBrk="0" hangingPunct="1">
              <a:lnSpc>
                <a:spcPct val="100000"/>
              </a:lnSpc>
              <a:spcBef>
                <a:spcPct val="50000"/>
              </a:spcBef>
              <a:spcAft>
                <a:spcPct val="0"/>
              </a:spcAft>
              <a:buClrTx/>
              <a:buSzTx/>
              <a:buFont typeface="Times" charset="0"/>
              <a:buNone/>
              <a:tabLst/>
              <a:defRPr/>
            </a:pPr>
            <a:r>
              <a:rPr kumimoji="0" lang="zh-CN" altLang="en-US" sz="3600" b="1" i="0" u="none" strike="noStrike" kern="1200" cap="none" spc="0" normalizeH="0" baseline="0" noProof="0" dirty="0">
                <a:ln>
                  <a:noFill/>
                </a:ln>
                <a:solidFill>
                  <a:srgbClr val="FFFFFF"/>
                </a:solidFill>
                <a:effectLst/>
                <a:uLnTx/>
                <a:uFillTx/>
                <a:latin typeface="Times New Roman" charset="0"/>
                <a:ea typeface="SimSun" charset="0"/>
                <a:cs typeface="SimSun" charset="0"/>
              </a:rPr>
              <a:t> </a:t>
            </a:r>
            <a:r>
              <a:rPr kumimoji="0" lang="zh-CN" altLang="en-US" sz="36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素祭</a:t>
            </a:r>
            <a:endParaRPr kumimoji="0" lang="en-US" sz="36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a:p>
            <a:pPr marL="461963" marR="0" lvl="0" indent="-461963" algn="l" defTabSz="914400" rtl="0" eaLnBrk="1" fontAlgn="base" latinLnBrk="0" hangingPunct="1">
              <a:lnSpc>
                <a:spcPct val="100000"/>
              </a:lnSpc>
              <a:spcBef>
                <a:spcPct val="50000"/>
              </a:spcBef>
              <a:spcAft>
                <a:spcPct val="0"/>
              </a:spcAft>
              <a:buClrTx/>
              <a:buSzTx/>
              <a:buFont typeface="Times" charset="0"/>
              <a:buNone/>
              <a:tabLst/>
              <a:defRPr/>
            </a:pPr>
            <a:r>
              <a:rPr kumimoji="0" lang="zh-CN" altLang="en-US" sz="3600" b="1" i="0" u="none" strike="noStrike" kern="1200" cap="none" spc="0" normalizeH="0" baseline="0" noProof="0" dirty="0">
                <a:ln>
                  <a:noFill/>
                </a:ln>
                <a:solidFill>
                  <a:srgbClr val="FFFFFF"/>
                </a:solidFill>
                <a:effectLst/>
                <a:uLnTx/>
                <a:uFillTx/>
                <a:latin typeface="Times New Roman" charset="0"/>
                <a:ea typeface="SimSun" charset="0"/>
                <a:cs typeface="SimSun" charset="0"/>
              </a:rPr>
              <a:t> </a:t>
            </a:r>
            <a:r>
              <a:rPr kumimoji="0" lang="zh-CN" altLang="en-US" sz="36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平安祭</a:t>
            </a:r>
            <a:endParaRPr kumimoji="0" lang="en-US" sz="36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a:p>
            <a:pPr marL="461963" marR="0" lvl="0" indent="-461963" algn="l" defTabSz="914400" rtl="0" eaLnBrk="1" fontAlgn="base" latinLnBrk="0" hangingPunct="1">
              <a:lnSpc>
                <a:spcPct val="100000"/>
              </a:lnSpc>
              <a:spcBef>
                <a:spcPct val="50000"/>
              </a:spcBef>
              <a:spcAft>
                <a:spcPct val="0"/>
              </a:spcAft>
              <a:buClrTx/>
              <a:buSzTx/>
              <a:buFont typeface="Times" charset="0"/>
              <a:buNone/>
              <a:tabLst/>
              <a:defRPr/>
            </a:pPr>
            <a:r>
              <a:rPr kumimoji="0" lang="zh-CN" altLang="en-US" sz="3600" b="1" i="0" u="none" strike="noStrike" kern="1200" cap="none" spc="0" normalizeH="0" baseline="0" noProof="0" dirty="0">
                <a:ln>
                  <a:noFill/>
                </a:ln>
                <a:solidFill>
                  <a:srgbClr val="FFFFFF"/>
                </a:solidFill>
                <a:effectLst/>
                <a:uLnTx/>
                <a:uFillTx/>
                <a:latin typeface="Times New Roman" charset="0"/>
                <a:ea typeface="SimSun" charset="0"/>
                <a:cs typeface="SimSun" charset="0"/>
              </a:rPr>
              <a:t> </a:t>
            </a:r>
            <a:r>
              <a:rPr kumimoji="0" lang="zh-CN" altLang="en-US" sz="36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赎罪祭</a:t>
            </a:r>
            <a:r>
              <a:rPr kumimoji="0" lang="zh-CN" altLang="en-US" sz="3600" b="1" i="0" u="none" strike="noStrike" kern="1200" cap="none" spc="0" normalizeH="0" baseline="0" noProof="0" dirty="0">
                <a:ln>
                  <a:noFill/>
                </a:ln>
                <a:solidFill>
                  <a:srgbClr val="FFFFFF"/>
                </a:solidFill>
                <a:effectLst/>
                <a:uLnTx/>
                <a:uFillTx/>
                <a:latin typeface="Times New Roman" charset="0"/>
                <a:ea typeface="SimSun" charset="0"/>
                <a:cs typeface="SimSun" charset="0"/>
              </a:rPr>
              <a:t>       </a:t>
            </a:r>
          </a:p>
          <a:p>
            <a:pPr marL="461963" marR="0" lvl="0" indent="-461963" algn="l" defTabSz="914400" rtl="0" eaLnBrk="1" fontAlgn="base" latinLnBrk="0" hangingPunct="1">
              <a:lnSpc>
                <a:spcPct val="100000"/>
              </a:lnSpc>
              <a:spcBef>
                <a:spcPct val="50000"/>
              </a:spcBef>
              <a:spcAft>
                <a:spcPct val="0"/>
              </a:spcAft>
              <a:buClrTx/>
              <a:buSzTx/>
              <a:buFont typeface="Times" charset="0"/>
              <a:buNone/>
              <a:tabLst/>
              <a:defRPr/>
            </a:pPr>
            <a:r>
              <a:rPr kumimoji="0" lang="zh-CN" altLang="en-US" sz="3600" b="1" i="0" u="none" strike="noStrike" kern="1200" cap="none" spc="0" normalizeH="0" baseline="0" noProof="0" dirty="0">
                <a:ln>
                  <a:noFill/>
                </a:ln>
                <a:solidFill>
                  <a:srgbClr val="FFFFFF"/>
                </a:solidFill>
                <a:effectLst/>
                <a:uLnTx/>
                <a:uFillTx/>
                <a:latin typeface="Times New Roman" charset="0"/>
                <a:ea typeface="SimSun" charset="0"/>
                <a:cs typeface="SimSun" charset="0"/>
              </a:rPr>
              <a:t> </a:t>
            </a:r>
            <a:r>
              <a:rPr kumimoji="0" lang="zh-CN" altLang="en-US" sz="36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赎愆祭</a:t>
            </a:r>
            <a:endParaRPr kumimoji="0" lang="en-US" sz="36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p:txBody>
      </p:sp>
      <p:sp>
        <p:nvSpPr>
          <p:cNvPr id="770052" name="Text Box 4"/>
          <p:cNvSpPr txBox="1">
            <a:spLocks noChangeArrowheads="1"/>
          </p:cNvSpPr>
          <p:nvPr/>
        </p:nvSpPr>
        <p:spPr bwMode="auto">
          <a:xfrm>
            <a:off x="8451850" y="0"/>
            <a:ext cx="692150" cy="457200"/>
          </a:xfrm>
          <a:prstGeom prst="rect">
            <a:avLst/>
          </a:prstGeom>
          <a:noFill/>
          <a:ln w="12700" cap="sq">
            <a:noFill/>
            <a:miter lim="800000"/>
            <a:headEnd type="none" w="sm" len="sm"/>
            <a:tailEnd type="none" w="sm" len="sm"/>
          </a:ln>
          <a:effectLst>
            <a:outerShdw dist="35921" dir="2700000" algn="ctr" rotWithShape="0">
              <a:schemeClr val="tx1">
                <a:alpha val="74997"/>
              </a:scheme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128</a:t>
            </a:r>
          </a:p>
        </p:txBody>
      </p:sp>
      <p:sp>
        <p:nvSpPr>
          <p:cNvPr id="770053" name="Text Box 5"/>
          <p:cNvSpPr txBox="1">
            <a:spLocks noChangeArrowheads="1"/>
          </p:cNvSpPr>
          <p:nvPr/>
        </p:nvSpPr>
        <p:spPr bwMode="auto">
          <a:xfrm>
            <a:off x="5867400" y="2057400"/>
            <a:ext cx="1512888" cy="615950"/>
          </a:xfrm>
          <a:prstGeom prst="rect">
            <a:avLst/>
          </a:prstGeom>
          <a:solidFill>
            <a:srgbClr val="FF020E"/>
          </a:solidFill>
          <a:ln>
            <a:noFill/>
          </a:ln>
          <a:effectLst>
            <a:outerShdw blurRad="63500" dist="38099" dir="2700000" algn="ctr" rotWithShape="0">
              <a:srgbClr val="000000">
                <a:alpha val="74997"/>
              </a:srgbClr>
            </a:outerShdw>
          </a:effectLst>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1">
            <a:spAutoFit/>
          </a:bodyPr>
          <a:lstStyle>
            <a:lvl1pPr>
              <a:tabLst>
                <a:tab pos="3886200" algn="l"/>
                <a:tab pos="4800600" algn="l"/>
                <a:tab pos="5600700" algn="l"/>
              </a:tabLst>
              <a:defRPr sz="1400">
                <a:solidFill>
                  <a:srgbClr val="000000"/>
                </a:solidFill>
                <a:latin typeface="Arial Narrow" charset="0"/>
                <a:ea typeface="ＭＳ Ｐゴシック" charset="0"/>
                <a:cs typeface="Times New Roman" charset="0"/>
              </a:defRPr>
            </a:lvl1pPr>
            <a:lvl2pPr marL="742950" indent="-285750">
              <a:tabLst>
                <a:tab pos="3886200" algn="l"/>
                <a:tab pos="4800600" algn="l"/>
                <a:tab pos="5600700" algn="l"/>
              </a:tabLst>
              <a:defRPr sz="1400">
                <a:solidFill>
                  <a:srgbClr val="000000"/>
                </a:solidFill>
                <a:latin typeface="Arial Narrow" charset="0"/>
                <a:ea typeface="Times New Roman" charset="0"/>
                <a:cs typeface="Times New Roman" charset="0"/>
              </a:defRPr>
            </a:lvl2pPr>
            <a:lvl3pPr marL="1143000" indent="-228600">
              <a:tabLst>
                <a:tab pos="3886200" algn="l"/>
                <a:tab pos="4800600" algn="l"/>
                <a:tab pos="5600700" algn="l"/>
              </a:tabLst>
              <a:defRPr sz="1400">
                <a:solidFill>
                  <a:srgbClr val="000000"/>
                </a:solidFill>
                <a:latin typeface="Arial Narrow" charset="0"/>
                <a:ea typeface="Times New Roman" charset="0"/>
                <a:cs typeface="Times New Roman" charset="0"/>
              </a:defRPr>
            </a:lvl3pPr>
            <a:lvl4pPr marL="1600200" indent="-228600">
              <a:tabLst>
                <a:tab pos="3886200" algn="l"/>
                <a:tab pos="4800600" algn="l"/>
                <a:tab pos="5600700" algn="l"/>
              </a:tabLst>
              <a:defRPr sz="1400">
                <a:solidFill>
                  <a:srgbClr val="000000"/>
                </a:solidFill>
                <a:latin typeface="Arial Narrow" charset="0"/>
                <a:ea typeface="Times New Roman" charset="0"/>
                <a:cs typeface="Times New Roman" charset="0"/>
              </a:defRPr>
            </a:lvl4pPr>
            <a:lvl5pPr marL="2057400" indent="-228600">
              <a:tabLst>
                <a:tab pos="3886200" algn="l"/>
                <a:tab pos="4800600" algn="l"/>
                <a:tab pos="5600700" algn="l"/>
              </a:tabLst>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40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成圣</a:t>
            </a:r>
            <a:endParaRPr kumimoji="0" lang="en-US" sz="40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endParaRPr>
          </a:p>
        </p:txBody>
      </p:sp>
      <p:sp>
        <p:nvSpPr>
          <p:cNvPr id="770054" name="Text Box 6"/>
          <p:cNvSpPr txBox="1">
            <a:spLocks noChangeArrowheads="1"/>
          </p:cNvSpPr>
          <p:nvPr/>
        </p:nvSpPr>
        <p:spPr bwMode="auto">
          <a:xfrm>
            <a:off x="5867400" y="4114800"/>
            <a:ext cx="1516063" cy="615950"/>
          </a:xfrm>
          <a:prstGeom prst="rect">
            <a:avLst/>
          </a:prstGeom>
          <a:solidFill>
            <a:srgbClr val="FF020E"/>
          </a:solidFill>
          <a:ln>
            <a:noFill/>
          </a:ln>
          <a:effectLst>
            <a:outerShdw blurRad="63500" dist="38099" dir="2700000" algn="ctr" rotWithShape="0">
              <a:srgbClr val="000000">
                <a:alpha val="74997"/>
              </a:srgbClr>
            </a:outerShdw>
          </a:effectLst>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1">
            <a:spAutoFit/>
          </a:bodyPr>
          <a:lstStyle>
            <a:lvl1pPr>
              <a:tabLst>
                <a:tab pos="3886200" algn="l"/>
                <a:tab pos="4800600" algn="l"/>
                <a:tab pos="5600700" algn="l"/>
              </a:tabLst>
              <a:defRPr sz="1400">
                <a:solidFill>
                  <a:srgbClr val="000000"/>
                </a:solidFill>
                <a:latin typeface="Arial Narrow" charset="0"/>
                <a:ea typeface="ＭＳ Ｐゴシック" charset="0"/>
                <a:cs typeface="Times New Roman" charset="0"/>
              </a:defRPr>
            </a:lvl1pPr>
            <a:lvl2pPr marL="742950" indent="-285750">
              <a:tabLst>
                <a:tab pos="3886200" algn="l"/>
                <a:tab pos="4800600" algn="l"/>
                <a:tab pos="5600700" algn="l"/>
              </a:tabLst>
              <a:defRPr sz="1400">
                <a:solidFill>
                  <a:srgbClr val="000000"/>
                </a:solidFill>
                <a:latin typeface="Arial Narrow" charset="0"/>
                <a:ea typeface="Times New Roman" charset="0"/>
                <a:cs typeface="Times New Roman" charset="0"/>
              </a:defRPr>
            </a:lvl2pPr>
            <a:lvl3pPr marL="1143000" indent="-228600">
              <a:tabLst>
                <a:tab pos="3886200" algn="l"/>
                <a:tab pos="4800600" algn="l"/>
                <a:tab pos="5600700" algn="l"/>
              </a:tabLst>
              <a:defRPr sz="1400">
                <a:solidFill>
                  <a:srgbClr val="000000"/>
                </a:solidFill>
                <a:latin typeface="Arial Narrow" charset="0"/>
                <a:ea typeface="Times New Roman" charset="0"/>
                <a:cs typeface="Times New Roman" charset="0"/>
              </a:defRPr>
            </a:lvl3pPr>
            <a:lvl4pPr marL="1600200" indent="-228600">
              <a:tabLst>
                <a:tab pos="3886200" algn="l"/>
                <a:tab pos="4800600" algn="l"/>
                <a:tab pos="5600700" algn="l"/>
              </a:tabLst>
              <a:defRPr sz="1400">
                <a:solidFill>
                  <a:srgbClr val="000000"/>
                </a:solidFill>
                <a:latin typeface="Arial Narrow" charset="0"/>
                <a:ea typeface="Times New Roman" charset="0"/>
                <a:cs typeface="Times New Roman" charset="0"/>
              </a:defRPr>
            </a:lvl4pPr>
            <a:lvl5pPr marL="2057400" indent="-228600">
              <a:tabLst>
                <a:tab pos="3886200" algn="l"/>
                <a:tab pos="4800600" algn="l"/>
                <a:tab pos="5600700" algn="l"/>
              </a:tabLst>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40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洁净</a:t>
            </a:r>
          </a:p>
        </p:txBody>
      </p:sp>
      <p:sp>
        <p:nvSpPr>
          <p:cNvPr id="770055" name="AutoShape 7"/>
          <p:cNvSpPr>
            <a:spLocks/>
          </p:cNvSpPr>
          <p:nvPr/>
        </p:nvSpPr>
        <p:spPr bwMode="auto">
          <a:xfrm>
            <a:off x="5334000" y="1371600"/>
            <a:ext cx="381000" cy="2057400"/>
          </a:xfrm>
          <a:prstGeom prst="rightBrace">
            <a:avLst>
              <a:gd name="adj1" fmla="val 45000"/>
              <a:gd name="adj2" fmla="val 50000"/>
            </a:avLst>
          </a:prstGeom>
          <a:noFill/>
          <a:ln w="76200" cap="sq">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sp>
        <p:nvSpPr>
          <p:cNvPr id="770056" name="AutoShape 8"/>
          <p:cNvSpPr>
            <a:spLocks/>
          </p:cNvSpPr>
          <p:nvPr/>
        </p:nvSpPr>
        <p:spPr bwMode="auto">
          <a:xfrm>
            <a:off x="5334000" y="3657600"/>
            <a:ext cx="381000" cy="1600200"/>
          </a:xfrm>
          <a:prstGeom prst="rightBrace">
            <a:avLst>
              <a:gd name="adj1" fmla="val 35000"/>
              <a:gd name="adj2" fmla="val 50000"/>
            </a:avLst>
          </a:prstGeom>
          <a:noFill/>
          <a:ln w="76200" cap="sq">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sp>
        <p:nvSpPr>
          <p:cNvPr id="770057" name="Text Box 9"/>
          <p:cNvSpPr txBox="1">
            <a:spLocks noChangeArrowheads="1"/>
          </p:cNvSpPr>
          <p:nvPr/>
        </p:nvSpPr>
        <p:spPr bwMode="auto">
          <a:xfrm>
            <a:off x="5867400" y="2667000"/>
            <a:ext cx="2239963" cy="61595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1">
            <a:spAutoFit/>
          </a:bodyPr>
          <a:lstStyle>
            <a:lvl1pPr>
              <a:tabLst>
                <a:tab pos="3886200" algn="l"/>
                <a:tab pos="4800600" algn="l"/>
                <a:tab pos="5600700" algn="l"/>
              </a:tabLst>
              <a:defRPr sz="1400">
                <a:solidFill>
                  <a:srgbClr val="000000"/>
                </a:solidFill>
                <a:latin typeface="Arial Narrow" charset="0"/>
                <a:ea typeface="ＭＳ Ｐゴシック" charset="0"/>
                <a:cs typeface="Times New Roman" charset="0"/>
              </a:defRPr>
            </a:lvl1pPr>
            <a:lvl2pPr marL="742950" indent="-285750">
              <a:tabLst>
                <a:tab pos="3886200" algn="l"/>
                <a:tab pos="4800600" algn="l"/>
                <a:tab pos="5600700" algn="l"/>
              </a:tabLst>
              <a:defRPr sz="1400">
                <a:solidFill>
                  <a:srgbClr val="000000"/>
                </a:solidFill>
                <a:latin typeface="Arial Narrow" charset="0"/>
                <a:ea typeface="Times New Roman" charset="0"/>
                <a:cs typeface="Times New Roman" charset="0"/>
              </a:defRPr>
            </a:lvl2pPr>
            <a:lvl3pPr marL="1143000" indent="-228600">
              <a:tabLst>
                <a:tab pos="3886200" algn="l"/>
                <a:tab pos="4800600" algn="l"/>
                <a:tab pos="5600700" algn="l"/>
              </a:tabLst>
              <a:defRPr sz="1400">
                <a:solidFill>
                  <a:srgbClr val="000000"/>
                </a:solidFill>
                <a:latin typeface="Arial Narrow" charset="0"/>
                <a:ea typeface="Times New Roman" charset="0"/>
                <a:cs typeface="Times New Roman" charset="0"/>
              </a:defRPr>
            </a:lvl3pPr>
            <a:lvl4pPr marL="1600200" indent="-228600">
              <a:tabLst>
                <a:tab pos="3886200" algn="l"/>
                <a:tab pos="4800600" algn="l"/>
                <a:tab pos="5600700" algn="l"/>
              </a:tabLst>
              <a:defRPr sz="1400">
                <a:solidFill>
                  <a:srgbClr val="000000"/>
                </a:solidFill>
                <a:latin typeface="Arial Narrow" charset="0"/>
                <a:ea typeface="Times New Roman" charset="0"/>
                <a:cs typeface="Times New Roman" charset="0"/>
              </a:defRPr>
            </a:lvl4pPr>
            <a:lvl5pPr marL="2057400" indent="-228600">
              <a:tabLst>
                <a:tab pos="3886200" algn="l"/>
                <a:tab pos="4800600" algn="l"/>
                <a:tab pos="5600700" algn="l"/>
              </a:tabLst>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0"/>
              </a:spcBef>
              <a:spcAft>
                <a:spcPct val="0"/>
              </a:spcAft>
              <a:buClrTx/>
              <a:buSzTx/>
              <a:buFontTx/>
              <a:buChar char="•"/>
              <a:tabLst>
                <a:tab pos="3886200" algn="l"/>
                <a:tab pos="4800600" algn="l"/>
                <a:tab pos="5600700" algn="l"/>
              </a:tabLst>
              <a:defRPr/>
            </a:pPr>
            <a:r>
              <a:rPr kumimoji="0" lang="zh-CN" altLang="en-US" sz="40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自愿的</a:t>
            </a:r>
          </a:p>
        </p:txBody>
      </p:sp>
      <p:sp>
        <p:nvSpPr>
          <p:cNvPr id="770058" name="Text Box 10"/>
          <p:cNvSpPr txBox="1">
            <a:spLocks noChangeArrowheads="1"/>
          </p:cNvSpPr>
          <p:nvPr/>
        </p:nvSpPr>
        <p:spPr bwMode="auto">
          <a:xfrm>
            <a:off x="5867400" y="4724400"/>
            <a:ext cx="2320925" cy="61595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1">
            <a:spAutoFit/>
          </a:bodyPr>
          <a:lstStyle>
            <a:lvl1pPr>
              <a:tabLst>
                <a:tab pos="3886200" algn="l"/>
                <a:tab pos="4800600" algn="l"/>
                <a:tab pos="5600700" algn="l"/>
              </a:tabLst>
              <a:defRPr sz="1400">
                <a:solidFill>
                  <a:srgbClr val="000000"/>
                </a:solidFill>
                <a:latin typeface="Arial Narrow" charset="0"/>
                <a:ea typeface="ＭＳ Ｐゴシック" charset="0"/>
                <a:cs typeface="Times New Roman" charset="0"/>
              </a:defRPr>
            </a:lvl1pPr>
            <a:lvl2pPr marL="742950" indent="-285750">
              <a:tabLst>
                <a:tab pos="3886200" algn="l"/>
                <a:tab pos="4800600" algn="l"/>
                <a:tab pos="5600700" algn="l"/>
              </a:tabLst>
              <a:defRPr sz="1400">
                <a:solidFill>
                  <a:srgbClr val="000000"/>
                </a:solidFill>
                <a:latin typeface="Arial Narrow" charset="0"/>
                <a:ea typeface="Times New Roman" charset="0"/>
                <a:cs typeface="Times New Roman" charset="0"/>
              </a:defRPr>
            </a:lvl2pPr>
            <a:lvl3pPr marL="1143000" indent="-228600">
              <a:tabLst>
                <a:tab pos="3886200" algn="l"/>
                <a:tab pos="4800600" algn="l"/>
                <a:tab pos="5600700" algn="l"/>
              </a:tabLst>
              <a:defRPr sz="1400">
                <a:solidFill>
                  <a:srgbClr val="000000"/>
                </a:solidFill>
                <a:latin typeface="Arial Narrow" charset="0"/>
                <a:ea typeface="Times New Roman" charset="0"/>
                <a:cs typeface="Times New Roman" charset="0"/>
              </a:defRPr>
            </a:lvl3pPr>
            <a:lvl4pPr marL="1600200" indent="-228600">
              <a:tabLst>
                <a:tab pos="3886200" algn="l"/>
                <a:tab pos="4800600" algn="l"/>
                <a:tab pos="5600700" algn="l"/>
              </a:tabLst>
              <a:defRPr sz="1400">
                <a:solidFill>
                  <a:srgbClr val="000000"/>
                </a:solidFill>
                <a:latin typeface="Arial Narrow" charset="0"/>
                <a:ea typeface="Times New Roman" charset="0"/>
                <a:cs typeface="Times New Roman" charset="0"/>
              </a:defRPr>
            </a:lvl4pPr>
            <a:lvl5pPr marL="2057400" indent="-228600">
              <a:tabLst>
                <a:tab pos="3886200" algn="l"/>
                <a:tab pos="4800600" algn="l"/>
                <a:tab pos="5600700" algn="l"/>
              </a:tabLst>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0"/>
              </a:spcBef>
              <a:spcAft>
                <a:spcPct val="0"/>
              </a:spcAft>
              <a:buClrTx/>
              <a:buSzTx/>
              <a:buFontTx/>
              <a:buChar char="•"/>
              <a:tabLst>
                <a:tab pos="3886200" algn="l"/>
                <a:tab pos="4800600" algn="l"/>
                <a:tab pos="5600700" algn="l"/>
              </a:tabLst>
              <a:defRPr/>
            </a:pPr>
            <a:r>
              <a:rPr kumimoji="0" lang="zh-CN" altLang="en-US" sz="40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义务的</a:t>
            </a:r>
            <a:endParaRPr kumimoji="0" lang="en-US" sz="40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endParaRPr>
          </a:p>
        </p:txBody>
      </p:sp>
      <p:sp>
        <p:nvSpPr>
          <p:cNvPr id="770059" name="Rectangle 11"/>
          <p:cNvSpPr>
            <a:spLocks noGrp="1" noChangeArrowheads="1"/>
          </p:cNvSpPr>
          <p:nvPr>
            <p:ph type="title" idx="4294967295"/>
          </p:nvPr>
        </p:nvSpPr>
        <p:spPr>
          <a:xfrm>
            <a:off x="685800" y="288925"/>
            <a:ext cx="7772400" cy="701675"/>
          </a:xfrm>
          <a:effectLst>
            <a:outerShdw blurRad="63500" dist="38099" dir="2700000" algn="ctr" rotWithShape="0">
              <a:schemeClr val="tx1">
                <a:alpha val="74997"/>
              </a:schemeClr>
            </a:outerShdw>
          </a:effectLst>
        </p:spPr>
        <p:txBody>
          <a:bodyPr anchor="t">
            <a:spAutoFit/>
          </a:bodyPr>
          <a:lstStyle/>
          <a:p>
            <a:pPr eaLnBrk="1" hangingPunct="1">
              <a:spcBef>
                <a:spcPct val="50000"/>
              </a:spcBef>
            </a:pPr>
            <a:r>
              <a:rPr lang="zh-CN" altLang="en-US" sz="4000" b="1" dirty="0">
                <a:solidFill>
                  <a:schemeClr val="bg1"/>
                </a:solidFill>
                <a:latin typeface="微軟正黑體" charset="0"/>
                <a:ea typeface="微軟正黑體" charset="0"/>
                <a:cs typeface="微軟正黑體" charset="0"/>
              </a:rPr>
              <a:t>利未记第 </a:t>
            </a:r>
            <a:r>
              <a:rPr lang="en-US" altLang="zh-CN" sz="4000" b="1" dirty="0">
                <a:solidFill>
                  <a:schemeClr val="bg1"/>
                </a:solidFill>
                <a:latin typeface="Times New Roman" charset="0"/>
                <a:ea typeface="ＭＳ Ｐゴシック" charset="0"/>
                <a:cs typeface="ＭＳ Ｐゴシック" charset="0"/>
              </a:rPr>
              <a:t>1-7 </a:t>
            </a:r>
            <a:r>
              <a:rPr lang="zh-CN" altLang="en-US" sz="4000" b="1" dirty="0">
                <a:solidFill>
                  <a:schemeClr val="bg1"/>
                </a:solidFill>
                <a:latin typeface="微軟正黑體" charset="0"/>
                <a:ea typeface="微軟正黑體" charset="0"/>
                <a:cs typeface="微軟正黑體" charset="0"/>
              </a:rPr>
              <a:t>章中的献祭</a:t>
            </a:r>
          </a:p>
        </p:txBody>
      </p:sp>
    </p:spTree>
    <p:extLst>
      <p:ext uri="{BB962C8B-B14F-4D97-AF65-F5344CB8AC3E}">
        <p14:creationId xmlns:p14="http://schemas.microsoft.com/office/powerpoint/2010/main" val="21603559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770055"/>
                                        </p:tgtEl>
                                        <p:attrNameLst>
                                          <p:attrName>style.visibility</p:attrName>
                                        </p:attrNameLst>
                                      </p:cBhvr>
                                      <p:to>
                                        <p:strVal val="visible"/>
                                      </p:to>
                                    </p:set>
                                    <p:animEffect transition="in" filter="wipe(right)">
                                      <p:cBhvr>
                                        <p:cTn id="7" dur="2000"/>
                                        <p:tgtEl>
                                          <p:spTgt spid="77005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70053"/>
                                        </p:tgtEl>
                                        <p:attrNameLst>
                                          <p:attrName>style.visibility</p:attrName>
                                        </p:attrNameLst>
                                      </p:cBhvr>
                                      <p:to>
                                        <p:strVal val="visible"/>
                                      </p:to>
                                    </p:set>
                                    <p:animEffect transition="in" filter="dissolve">
                                      <p:cBhvr>
                                        <p:cTn id="12" dur="500"/>
                                        <p:tgtEl>
                                          <p:spTgt spid="77005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2" fill="hold" grpId="0" nodeType="clickEffect">
                                  <p:stCondLst>
                                    <p:cond delay="0"/>
                                  </p:stCondLst>
                                  <p:childTnLst>
                                    <p:set>
                                      <p:cBhvr>
                                        <p:cTn id="16" dur="1" fill="hold">
                                          <p:stCondLst>
                                            <p:cond delay="0"/>
                                          </p:stCondLst>
                                        </p:cTn>
                                        <p:tgtEl>
                                          <p:spTgt spid="770056"/>
                                        </p:tgtEl>
                                        <p:attrNameLst>
                                          <p:attrName>style.visibility</p:attrName>
                                        </p:attrNameLst>
                                      </p:cBhvr>
                                      <p:to>
                                        <p:strVal val="visible"/>
                                      </p:to>
                                    </p:set>
                                    <p:animEffect transition="in" filter="wipe(right)">
                                      <p:cBhvr>
                                        <p:cTn id="17" dur="2000"/>
                                        <p:tgtEl>
                                          <p:spTgt spid="77005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70054"/>
                                        </p:tgtEl>
                                        <p:attrNameLst>
                                          <p:attrName>style.visibility</p:attrName>
                                        </p:attrNameLst>
                                      </p:cBhvr>
                                      <p:to>
                                        <p:strVal val="visible"/>
                                      </p:to>
                                    </p:set>
                                    <p:animEffect transition="in" filter="dissolve">
                                      <p:cBhvr>
                                        <p:cTn id="22" dur="500"/>
                                        <p:tgtEl>
                                          <p:spTgt spid="770054"/>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770057"/>
                                        </p:tgtEl>
                                        <p:attrNameLst>
                                          <p:attrName>style.visibility</p:attrName>
                                        </p:attrNameLst>
                                      </p:cBhvr>
                                      <p:to>
                                        <p:strVal val="visible"/>
                                      </p:to>
                                    </p:set>
                                    <p:animEffect transition="in" filter="dissolve">
                                      <p:cBhvr>
                                        <p:cTn id="27" dur="500"/>
                                        <p:tgtEl>
                                          <p:spTgt spid="770057"/>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770058"/>
                                        </p:tgtEl>
                                        <p:attrNameLst>
                                          <p:attrName>style.visibility</p:attrName>
                                        </p:attrNameLst>
                                      </p:cBhvr>
                                      <p:to>
                                        <p:strVal val="visible"/>
                                      </p:to>
                                    </p:set>
                                    <p:animEffect transition="in" filter="dissolve">
                                      <p:cBhvr>
                                        <p:cTn id="32" dur="500"/>
                                        <p:tgtEl>
                                          <p:spTgt spid="7700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0053" grpId="0" animBg="1"/>
      <p:bldP spid="770054" grpId="0" animBg="1"/>
      <p:bldP spid="770055" grpId="0" animBg="1"/>
      <p:bldP spid="770056" grpId="0" animBg="1"/>
      <p:bldP spid="770057" grpId="0"/>
      <p:bldP spid="770058" grpId="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601319"/>
          </a:xfrm>
          <a:effectLst>
            <a:outerShdw blurRad="63500" dist="35921" dir="2700000" algn="ctr" rotWithShape="0">
              <a:schemeClr val="tx2">
                <a:alpha val="74998"/>
              </a:schemeClr>
            </a:outerShdw>
          </a:effectLst>
        </p:spPr>
        <p:txBody>
          <a:bodyPr anchor="ctr"/>
          <a:lstStyle/>
          <a:p>
            <a:pPr defTabSz="914400">
              <a:defRPr/>
            </a:pPr>
            <a:r>
              <a:rPr lang="en-US" altLang="zh-CN" sz="4800" b="1" dirty="0">
                <a:effectLst>
                  <a:glow rad="127000">
                    <a:schemeClr val="tx1"/>
                  </a:glow>
                </a:effectLst>
                <a:latin typeface="Arial" panose="020B0604020202020204" pitchFamily="34" charset="0"/>
                <a:ea typeface="SimHei" panose="02010609060101010101" pitchFamily="49" charset="-122"/>
                <a:cs typeface="Arial" panose="020B0604020202020204" pitchFamily="34" charset="0"/>
              </a:rPr>
              <a:t>II</a:t>
            </a:r>
            <a:r>
              <a:rPr lang="en-NZ" altLang="zh-CN" sz="4800" b="1" dirty="0">
                <a:effectLst>
                  <a:glow rad="127000">
                    <a:schemeClr val="tx1"/>
                  </a:glow>
                </a:effectLst>
                <a:latin typeface="Arial" panose="020B0604020202020204" pitchFamily="34" charset="0"/>
                <a:ea typeface="SimHei" panose="02010609060101010101" pitchFamily="49" charset="-122"/>
                <a:cs typeface="Arial" panose="020B0604020202020204" pitchFamily="34" charset="0"/>
              </a:rPr>
              <a:t>.</a:t>
            </a:r>
            <a:r>
              <a:rPr lang="zh-CN" altLang="en-US" sz="4800" b="1" dirty="0">
                <a:effectLst>
                  <a:glow rad="127000">
                    <a:schemeClr val="tx1"/>
                  </a:glow>
                </a:effectLst>
                <a:latin typeface="Arial" panose="020B0604020202020204" pitchFamily="34" charset="0"/>
                <a:ea typeface="SimHei" panose="02010609060101010101" pitchFamily="49" charset="-122"/>
                <a:cs typeface="Arial" panose="020B0604020202020204" pitchFamily="34" charset="0"/>
              </a:rPr>
              <a:t> </a:t>
            </a:r>
            <a:r>
              <a:rPr lang="zh-CN" altLang="en-US" sz="4800" b="1" dirty="0">
                <a:effectLst>
                  <a:glow rad="127000">
                    <a:schemeClr val="tx1"/>
                  </a:glow>
                </a:effectLst>
                <a:latin typeface="SimHei" panose="02010609060101010101" pitchFamily="49" charset="-122"/>
                <a:ea typeface="SimHei" panose="02010609060101010101" pitchFamily="49" charset="-122"/>
                <a:cs typeface="ＭＳ Ｐゴシック" charset="0"/>
              </a:rPr>
              <a:t>做我们应当做的</a:t>
            </a:r>
            <a:r>
              <a:rPr lang="en-US" sz="4800" b="1" dirty="0">
                <a:effectLst>
                  <a:glow rad="127000">
                    <a:schemeClr val="tx1"/>
                  </a:glow>
                </a:effectLst>
                <a:latin typeface="SimHei" panose="02010609060101010101" pitchFamily="49" charset="-122"/>
                <a:ea typeface="SimHei" panose="02010609060101010101" pitchFamily="49" charset="-122"/>
                <a:cs typeface="ＭＳ Ｐゴシック" charset="0"/>
              </a:rPr>
              <a:t>—</a:t>
            </a:r>
            <a:r>
              <a:rPr lang="zh-CN" altLang="en-US" sz="4800" b="1" dirty="0">
                <a:effectLst>
                  <a:glow rad="127000">
                    <a:schemeClr val="tx1"/>
                  </a:glow>
                </a:effectLst>
                <a:latin typeface="SimHei" panose="02010609060101010101" pitchFamily="49" charset="-122"/>
                <a:ea typeface="SimHei" panose="02010609060101010101" pitchFamily="49" charset="-122"/>
                <a:cs typeface="ＭＳ Ｐゴシック" charset="0"/>
              </a:rPr>
              <a:t>认罪</a:t>
            </a:r>
            <a:endParaRPr lang="en-US" sz="4800" b="1" dirty="0">
              <a:effectLst>
                <a:glow rad="127000">
                  <a:schemeClr val="tx1"/>
                </a:glow>
              </a:effectLst>
              <a:latin typeface="SimHei" panose="02010609060101010101" pitchFamily="49" charset="-122"/>
              <a:ea typeface="SimHei" panose="02010609060101010101" pitchFamily="49" charset="-122"/>
              <a:cs typeface="ＭＳ Ｐゴシック" charset="0"/>
            </a:endParaRPr>
          </a:p>
        </p:txBody>
      </p:sp>
      <p:pic>
        <p:nvPicPr>
          <p:cNvPr id="3" name="Picture 2">
            <a:extLst>
              <a:ext uri="{FF2B5EF4-FFF2-40B4-BE49-F238E27FC236}">
                <a16:creationId xmlns:a16="http://schemas.microsoft.com/office/drawing/2014/main" id="{43C48353-4C27-C047-BBBE-05DD9A81B9A7}"/>
              </a:ext>
            </a:extLst>
          </p:cNvPr>
          <p:cNvPicPr>
            <a:picLocks noChangeAspect="1"/>
          </p:cNvPicPr>
          <p:nvPr/>
        </p:nvPicPr>
        <p:blipFill>
          <a:blip r:embed="rId3"/>
          <a:stretch>
            <a:fillRect/>
          </a:stretch>
        </p:blipFill>
        <p:spPr>
          <a:xfrm>
            <a:off x="4016829" y="1817219"/>
            <a:ext cx="5127171" cy="4804892"/>
          </a:xfrm>
          <a:prstGeom prst="rect">
            <a:avLst/>
          </a:prstGeom>
        </p:spPr>
      </p:pic>
    </p:spTree>
    <p:extLst>
      <p:ext uri="{BB962C8B-B14F-4D97-AF65-F5344CB8AC3E}">
        <p14:creationId xmlns:p14="http://schemas.microsoft.com/office/powerpoint/2010/main" val="3892549329"/>
      </p:ext>
    </p:extLst>
  </p:cSld>
  <p:clrMapOvr>
    <a:masterClrMapping/>
  </p:clrMapOvr>
  <p:transition/>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Related image">
            <a:extLst>
              <a:ext uri="{FF2B5EF4-FFF2-40B4-BE49-F238E27FC236}">
                <a16:creationId xmlns:a16="http://schemas.microsoft.com/office/drawing/2014/main" id="{C711ABBB-A5FD-0042-8D5B-F200F93FBA7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 y="859196"/>
            <a:ext cx="9169015" cy="5998804"/>
          </a:xfrm>
          <a:prstGeom prst="rect">
            <a:avLst/>
          </a:prstGeom>
          <a:noFill/>
          <a:extLst>
            <a:ext uri="{909E8E84-426E-40DD-AFC4-6F175D3DCCD1}">
              <a14:hiddenFill xmlns:a14="http://schemas.microsoft.com/office/drawing/2010/main">
                <a:solidFill>
                  <a:srgbClr val="FFFFFF"/>
                </a:solidFill>
              </a14:hiddenFill>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3861" y="12775"/>
            <a:ext cx="9144000" cy="616559"/>
          </a:xfrm>
          <a:effectLst>
            <a:outerShdw blurRad="63500" dist="35921" dir="2700000" algn="ctr" rotWithShape="0">
              <a:schemeClr val="tx2">
                <a:alpha val="74998"/>
              </a:schemeClr>
            </a:outerShdw>
          </a:effectLst>
        </p:spPr>
        <p:txBody>
          <a:bodyPr anchor="t"/>
          <a:lstStyle/>
          <a:p>
            <a:pPr>
              <a:defRPr/>
            </a:pPr>
            <a:r>
              <a:rPr lang="zh-CN" altLang="en-US" sz="2800" b="1" dirty="0">
                <a:effectLst>
                  <a:glow rad="127000">
                    <a:schemeClr val="tx1"/>
                  </a:glow>
                </a:effectLst>
                <a:latin typeface="Arial" charset="0"/>
                <a:ea typeface="ＭＳ Ｐゴシック" charset="0"/>
                <a:cs typeface="ＭＳ Ｐゴシック" charset="0"/>
              </a:rPr>
              <a:t>利未记第 </a:t>
            </a:r>
            <a:r>
              <a:rPr lang="en-US" altLang="zh-CN" sz="2800" b="1" dirty="0">
                <a:effectLst>
                  <a:glow rad="127000">
                    <a:schemeClr val="tx1"/>
                  </a:glow>
                </a:effectLst>
                <a:latin typeface="Arial" charset="0"/>
                <a:ea typeface="ＭＳ Ｐゴシック" charset="0"/>
                <a:cs typeface="ＭＳ Ｐゴシック" charset="0"/>
              </a:rPr>
              <a:t>1-7 </a:t>
            </a:r>
            <a:r>
              <a:rPr lang="zh-CN" altLang="en-US" sz="2800" b="1" dirty="0">
                <a:effectLst>
                  <a:glow rad="127000">
                    <a:schemeClr val="tx1"/>
                  </a:glow>
                </a:effectLst>
                <a:latin typeface="Arial" charset="0"/>
                <a:ea typeface="ＭＳ Ｐゴシック" charset="0"/>
                <a:cs typeface="ＭＳ Ｐゴシック" charset="0"/>
              </a:rPr>
              <a:t>章中的献祭</a:t>
            </a:r>
          </a:p>
        </p:txBody>
      </p:sp>
      <p:sp>
        <p:nvSpPr>
          <p:cNvPr id="8" name="Rectangle 2">
            <a:extLst>
              <a:ext uri="{FF2B5EF4-FFF2-40B4-BE49-F238E27FC236}">
                <a16:creationId xmlns:a16="http://schemas.microsoft.com/office/drawing/2014/main" id="{130BAD1B-6582-0349-BF56-E41C58994AED}"/>
              </a:ext>
            </a:extLst>
          </p:cNvPr>
          <p:cNvSpPr txBox="1">
            <a:spLocks noChangeArrowheads="1"/>
          </p:cNvSpPr>
          <p:nvPr/>
        </p:nvSpPr>
        <p:spPr bwMode="auto">
          <a:xfrm>
            <a:off x="3470510" y="5972368"/>
            <a:ext cx="1800000" cy="407285"/>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全牲的燔祭</a:t>
            </a:r>
          </a:p>
        </p:txBody>
      </p:sp>
      <p:sp>
        <p:nvSpPr>
          <p:cNvPr id="10" name="Rectangle 2">
            <a:extLst>
              <a:ext uri="{FF2B5EF4-FFF2-40B4-BE49-F238E27FC236}">
                <a16:creationId xmlns:a16="http://schemas.microsoft.com/office/drawing/2014/main" id="{5A4D9152-4920-0540-B09A-26867EEE1149}"/>
              </a:ext>
            </a:extLst>
          </p:cNvPr>
          <p:cNvSpPr txBox="1">
            <a:spLocks noChangeArrowheads="1"/>
          </p:cNvSpPr>
          <p:nvPr/>
        </p:nvSpPr>
        <p:spPr bwMode="auto">
          <a:xfrm>
            <a:off x="1531300" y="895168"/>
            <a:ext cx="1800000" cy="407285"/>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平安祭</a:t>
            </a:r>
          </a:p>
        </p:txBody>
      </p:sp>
      <p:sp>
        <p:nvSpPr>
          <p:cNvPr id="12" name="Rectangle 2">
            <a:extLst>
              <a:ext uri="{FF2B5EF4-FFF2-40B4-BE49-F238E27FC236}">
                <a16:creationId xmlns:a16="http://schemas.microsoft.com/office/drawing/2014/main" id="{E59DFB07-703E-D349-B238-E98BA947B065}"/>
              </a:ext>
            </a:extLst>
          </p:cNvPr>
          <p:cNvSpPr txBox="1">
            <a:spLocks noChangeArrowheads="1"/>
          </p:cNvSpPr>
          <p:nvPr/>
        </p:nvSpPr>
        <p:spPr bwMode="auto">
          <a:xfrm>
            <a:off x="7245351" y="5565083"/>
            <a:ext cx="1800000" cy="407285"/>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赎愆祭</a:t>
            </a:r>
            <a:endParaRPr kumimoji="0" lang="en-US" sz="20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endParaRPr>
          </a:p>
        </p:txBody>
      </p:sp>
      <p:sp>
        <p:nvSpPr>
          <p:cNvPr id="14" name="Rectangle 2">
            <a:extLst>
              <a:ext uri="{FF2B5EF4-FFF2-40B4-BE49-F238E27FC236}">
                <a16:creationId xmlns:a16="http://schemas.microsoft.com/office/drawing/2014/main" id="{56707FC2-A37A-8D4D-9470-D0BD88105EB0}"/>
              </a:ext>
            </a:extLst>
          </p:cNvPr>
          <p:cNvSpPr txBox="1">
            <a:spLocks noChangeArrowheads="1"/>
          </p:cNvSpPr>
          <p:nvPr/>
        </p:nvSpPr>
        <p:spPr bwMode="auto">
          <a:xfrm>
            <a:off x="237745" y="4209060"/>
            <a:ext cx="1800000" cy="407285"/>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素祭</a:t>
            </a:r>
            <a:endParaRPr kumimoji="0" 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16" name="Rectangle 2">
            <a:extLst>
              <a:ext uri="{FF2B5EF4-FFF2-40B4-BE49-F238E27FC236}">
                <a16:creationId xmlns:a16="http://schemas.microsoft.com/office/drawing/2014/main" id="{AC43EEDB-23A4-B046-B5DA-297CB3F29E9C}"/>
              </a:ext>
            </a:extLst>
          </p:cNvPr>
          <p:cNvSpPr txBox="1">
            <a:spLocks noChangeArrowheads="1"/>
          </p:cNvSpPr>
          <p:nvPr/>
        </p:nvSpPr>
        <p:spPr bwMode="auto">
          <a:xfrm>
            <a:off x="6354143" y="868949"/>
            <a:ext cx="1800000" cy="407285"/>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赎罪祭</a:t>
            </a:r>
            <a:endParaRPr kumimoji="0" lang="en-US" sz="20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endParaRPr>
          </a:p>
        </p:txBody>
      </p:sp>
      <p:sp>
        <p:nvSpPr>
          <p:cNvPr id="21" name="Rectangle 2">
            <a:extLst>
              <a:ext uri="{FF2B5EF4-FFF2-40B4-BE49-F238E27FC236}">
                <a16:creationId xmlns:a16="http://schemas.microsoft.com/office/drawing/2014/main" id="{D464887C-5520-E349-B422-FC957D8FB040}"/>
              </a:ext>
            </a:extLst>
          </p:cNvPr>
          <p:cNvSpPr txBox="1">
            <a:spLocks noChangeArrowheads="1"/>
          </p:cNvSpPr>
          <p:nvPr/>
        </p:nvSpPr>
        <p:spPr bwMode="auto">
          <a:xfrm>
            <a:off x="-134276" y="2493066"/>
            <a:ext cx="5929161" cy="80266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36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SimHei" panose="02010609060101010101" pitchFamily="49" charset="-122"/>
                <a:cs typeface="Arial" panose="020B0604020202020204" pitchFamily="34" charset="0"/>
              </a:rPr>
              <a:t>II</a:t>
            </a:r>
            <a:r>
              <a:rPr kumimoji="0" lang="en-NZ" altLang="zh-CN" sz="36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SimHei" panose="02010609060101010101" pitchFamily="49" charset="-122"/>
                <a:cs typeface="Arial" panose="020B0604020202020204" pitchFamily="34" charset="0"/>
              </a:rPr>
              <a:t>.</a:t>
            </a:r>
            <a:r>
              <a:rPr kumimoji="0" lang="zh-CN" altLang="en-US" sz="36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SimHei" panose="02010609060101010101" pitchFamily="49" charset="-122"/>
                <a:cs typeface="Arial" panose="020B0604020202020204" pitchFamily="34" charset="0"/>
              </a:rPr>
              <a:t> </a:t>
            </a:r>
            <a:r>
              <a:rPr kumimoji="0" lang="zh-CN" altLang="en-US" sz="3600" b="1" i="0" u="none" strike="noStrike" kern="0" cap="none" spc="0" normalizeH="0" baseline="0" noProof="0" dirty="0">
                <a:ln>
                  <a:noFill/>
                </a:ln>
                <a:solidFill>
                  <a:srgbClr val="FFFF00"/>
                </a:solidFill>
                <a:effectLst>
                  <a:glow rad="127000">
                    <a:srgbClr val="000000"/>
                  </a:glow>
                </a:effectLst>
                <a:uLnTx/>
                <a:uFillTx/>
                <a:latin typeface="SimHei" panose="02010609060101010101" pitchFamily="49" charset="-122"/>
                <a:ea typeface="SimHei" panose="02010609060101010101" pitchFamily="49" charset="-122"/>
                <a:cs typeface="ＭＳ Ｐゴシック" charset="0"/>
              </a:rPr>
              <a:t>做我们应当做的</a:t>
            </a:r>
            <a:r>
              <a:rPr kumimoji="0" lang="en-US" sz="3600" b="1" i="0" u="none" strike="noStrike" kern="1200" cap="none" spc="0" normalizeH="0" baseline="0" noProof="0" dirty="0">
                <a:ln>
                  <a:noFill/>
                </a:ln>
                <a:solidFill>
                  <a:srgbClr val="FFFF00"/>
                </a:solidFill>
                <a:effectLst>
                  <a:glow rad="127000">
                    <a:srgbClr val="000000"/>
                  </a:glow>
                </a:effectLst>
                <a:uLnTx/>
                <a:uFillTx/>
                <a:latin typeface="SimHei" panose="02010609060101010101" pitchFamily="49" charset="-122"/>
                <a:ea typeface="SimHei" panose="02010609060101010101" pitchFamily="49" charset="-122"/>
                <a:cs typeface="ＭＳ Ｐゴシック" charset="0"/>
              </a:rPr>
              <a:t>—</a:t>
            </a:r>
            <a:r>
              <a:rPr kumimoji="0" lang="zh-CN" altLang="en-US" sz="3600" b="1" i="0" u="none" strike="noStrike" kern="0" cap="none" spc="0" normalizeH="0" baseline="0" noProof="0" dirty="0">
                <a:ln>
                  <a:noFill/>
                </a:ln>
                <a:solidFill>
                  <a:srgbClr val="FFFF00"/>
                </a:solidFill>
                <a:effectLst>
                  <a:glow rad="127000">
                    <a:srgbClr val="000000"/>
                  </a:glow>
                </a:effectLst>
                <a:uLnTx/>
                <a:uFillTx/>
                <a:latin typeface="SimHei" panose="02010609060101010101" pitchFamily="49" charset="-122"/>
                <a:ea typeface="SimHei" panose="02010609060101010101" pitchFamily="49" charset="-122"/>
                <a:cs typeface="ＭＳ Ｐゴシック" charset="0"/>
              </a:rPr>
              <a:t>认罪</a:t>
            </a:r>
            <a:endParaRPr kumimoji="0" lang="en-US" sz="3600" b="1" i="0" u="none" strike="noStrike" kern="0" cap="none" spc="0" normalizeH="0" baseline="0" noProof="0" dirty="0">
              <a:ln>
                <a:noFill/>
              </a:ln>
              <a:solidFill>
                <a:srgbClr val="FFFF00"/>
              </a:solidFill>
              <a:effectLst>
                <a:glow rad="127000">
                  <a:srgbClr val="000000"/>
                </a:glow>
              </a:effectLst>
              <a:uLnTx/>
              <a:uFillTx/>
              <a:latin typeface="SimHei" panose="02010609060101010101" pitchFamily="49" charset="-122"/>
              <a:ea typeface="SimHei" panose="02010609060101010101" pitchFamily="49" charset="-122"/>
              <a:cs typeface="ＭＳ Ｐゴシック" charset="0"/>
            </a:endParaRPr>
          </a:p>
        </p:txBody>
      </p:sp>
      <p:sp>
        <p:nvSpPr>
          <p:cNvPr id="23" name="Left Arrow 22">
            <a:extLst>
              <a:ext uri="{FF2B5EF4-FFF2-40B4-BE49-F238E27FC236}">
                <a16:creationId xmlns:a16="http://schemas.microsoft.com/office/drawing/2014/main" id="{8C2E5B9D-323F-EC44-8E22-F78A83B0122E}"/>
              </a:ext>
            </a:extLst>
          </p:cNvPr>
          <p:cNvSpPr/>
          <p:nvPr/>
        </p:nvSpPr>
        <p:spPr bwMode="auto">
          <a:xfrm rot="8846859">
            <a:off x="5304953" y="1414487"/>
            <a:ext cx="979864" cy="852244"/>
          </a:xfrm>
          <a:prstGeom prst="leftArrow">
            <a:avLst/>
          </a:prstGeom>
          <a:solidFill>
            <a:srgbClr val="FFFF00"/>
          </a:solidFill>
          <a:ln w="9525" cap="flat" cmpd="sng" algn="ctr">
            <a:solidFill>
              <a:schemeClr val="tx1"/>
            </a:solidFill>
            <a:prstDash val="solid"/>
            <a:round/>
            <a:headEnd type="none" w="med" len="med"/>
            <a:tailEnd type="stealth" w="lg" len="lg"/>
          </a:ln>
          <a:effectLst>
            <a:glow rad="228600">
              <a:schemeClr val="accent4">
                <a:satMod val="175000"/>
                <a:alpha val="7600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24" name="Left Arrow 23">
            <a:extLst>
              <a:ext uri="{FF2B5EF4-FFF2-40B4-BE49-F238E27FC236}">
                <a16:creationId xmlns:a16="http://schemas.microsoft.com/office/drawing/2014/main" id="{E85EFF53-51F6-4448-A5C5-DF6CB6D6D674}"/>
              </a:ext>
            </a:extLst>
          </p:cNvPr>
          <p:cNvSpPr/>
          <p:nvPr/>
        </p:nvSpPr>
        <p:spPr bwMode="auto">
          <a:xfrm rot="12764098">
            <a:off x="5379782" y="3883509"/>
            <a:ext cx="979864" cy="852244"/>
          </a:xfrm>
          <a:prstGeom prst="leftArrow">
            <a:avLst/>
          </a:prstGeom>
          <a:solidFill>
            <a:srgbClr val="FFFF00"/>
          </a:solidFill>
          <a:ln w="9525" cap="flat" cmpd="sng" algn="ctr">
            <a:solidFill>
              <a:schemeClr val="tx1"/>
            </a:solidFill>
            <a:prstDash val="solid"/>
            <a:round/>
            <a:headEnd type="none" w="med" len="med"/>
            <a:tailEnd type="stealth" w="lg" len="lg"/>
          </a:ln>
          <a:effectLst>
            <a:glow rad="228600">
              <a:schemeClr val="accent4">
                <a:satMod val="175000"/>
                <a:alpha val="7600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Tree>
    <p:extLst>
      <p:ext uri="{BB962C8B-B14F-4D97-AF65-F5344CB8AC3E}">
        <p14:creationId xmlns:p14="http://schemas.microsoft.com/office/powerpoint/2010/main" val="104258182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right)">
                                      <p:cBhvr>
                                        <p:cTn id="7" dur="500"/>
                                        <p:tgtEl>
                                          <p:spTgt spid="21"/>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23"/>
                                        </p:tgtEl>
                                        <p:attrNameLst>
                                          <p:attrName>style.visibility</p:attrName>
                                        </p:attrNameLst>
                                      </p:cBhvr>
                                      <p:to>
                                        <p:strVal val="visible"/>
                                      </p:to>
                                    </p:set>
                                    <p:animEffect transition="in" filter="wipe(right)">
                                      <p:cBhvr>
                                        <p:cTn id="10" dur="500"/>
                                        <p:tgtEl>
                                          <p:spTgt spid="23"/>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24"/>
                                        </p:tgtEl>
                                        <p:attrNameLst>
                                          <p:attrName>style.visibility</p:attrName>
                                        </p:attrNameLst>
                                      </p:cBhvr>
                                      <p:to>
                                        <p:strVal val="visible"/>
                                      </p:to>
                                    </p:set>
                                    <p:animEffect transition="in" filter="wipe(right)">
                                      <p:cBhvr>
                                        <p:cTn id="13"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3" grpId="0" animBg="1"/>
      <p:bldP spid="24" grpId="0" animBg="1"/>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b="1">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利未记</a:t>
            </a:r>
            <a:r>
              <a:rPr lang="en-US" sz="8800" dirty="0">
                <a:solidFill>
                  <a:schemeClr val="bg1"/>
                </a:solidFill>
                <a:latin typeface="Arial" charset="0"/>
                <a:ea typeface="Osaka" charset="0"/>
                <a:cs typeface="Arial" charset="0"/>
              </a:rPr>
              <a:t> 4</a:t>
            </a:r>
          </a:p>
        </p:txBody>
      </p:sp>
    </p:spTree>
    <p:extLst>
      <p:ext uri="{BB962C8B-B14F-4D97-AF65-F5344CB8AC3E}">
        <p14:creationId xmlns:p14="http://schemas.microsoft.com/office/powerpoint/2010/main" val="2582538983"/>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154" name="Picture 1028" descr="blood">
            <a:hlinkClick r:id="rId3"/>
          </p:cNvPr>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9144000" cy="6972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9155" name="Rectangle 1026"/>
          <p:cNvSpPr>
            <a:spLocks noGrp="1" noChangeArrowheads="1"/>
          </p:cNvSpPr>
          <p:nvPr>
            <p:ph type="ctrTitle" sz="quarter"/>
          </p:nvPr>
        </p:nvSpPr>
        <p:spPr/>
        <p:txBody>
          <a:bodyPr/>
          <a:lstStyle/>
          <a:p>
            <a:r>
              <a:rPr lang="zh-CN" altLang="en-US" sz="6000" b="1">
                <a:latin typeface="微軟正黑體" charset="0"/>
                <a:ea typeface="微軟正黑體" charset="0"/>
                <a:cs typeface="微軟正黑體" charset="0"/>
              </a:rPr>
              <a:t>神为什么建立献祭</a:t>
            </a:r>
            <a:br>
              <a:rPr lang="en-US" altLang="zh-CN" sz="6000" b="1">
                <a:latin typeface="微軟正黑體" charset="0"/>
                <a:ea typeface="微軟正黑體" charset="0"/>
                <a:cs typeface="微軟正黑體" charset="0"/>
              </a:rPr>
            </a:br>
            <a:r>
              <a:rPr lang="zh-CN" altLang="en-US" sz="6000" b="1">
                <a:latin typeface="微軟正黑體" charset="0"/>
                <a:ea typeface="微軟正黑體" charset="0"/>
                <a:cs typeface="微軟正黑體" charset="0"/>
              </a:rPr>
              <a:t>的体制？</a:t>
            </a:r>
            <a:endParaRPr lang="zh-CN" altLang="en-US">
              <a:latin typeface="微軟正黑體" charset="0"/>
              <a:ea typeface="微軟正黑體" charset="0"/>
              <a:cs typeface="微軟正黑體" charset="0"/>
            </a:endParaRPr>
          </a:p>
        </p:txBody>
      </p:sp>
      <p:sp>
        <p:nvSpPr>
          <p:cNvPr id="49156" name="Rectangle 1029"/>
          <p:cNvSpPr>
            <a:spLocks noChangeArrowheads="1"/>
          </p:cNvSpPr>
          <p:nvPr/>
        </p:nvSpPr>
        <p:spPr bwMode="auto">
          <a:xfrm>
            <a:off x="1295400" y="4495800"/>
            <a:ext cx="6400800"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1" lang="zh-CN" altLang="en-US" sz="40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（动物的）血真的饶恕</a:t>
            </a:r>
            <a:endParaRPr kumimoji="1" lang="en-US" altLang="zh-CN" sz="40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endParaRPr>
          </a:p>
          <a:p>
            <a:pPr marL="0" marR="0" lvl="0" indent="0" algn="ctr" defTabSz="914400" rtl="0" eaLnBrk="0" fontAlgn="base" latinLnBrk="0" hangingPunct="0">
              <a:lnSpc>
                <a:spcPct val="100000"/>
              </a:lnSpc>
              <a:spcBef>
                <a:spcPct val="20000"/>
              </a:spcBef>
              <a:spcAft>
                <a:spcPct val="0"/>
              </a:spcAft>
              <a:buClrTx/>
              <a:buSzTx/>
              <a:buFontTx/>
              <a:buNone/>
              <a:tabLst/>
              <a:defRPr/>
            </a:pPr>
            <a:r>
              <a:rPr kumimoji="1" lang="zh-CN" altLang="en-US" sz="40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了罪吗？</a:t>
            </a:r>
          </a:p>
        </p:txBody>
      </p:sp>
    </p:spTree>
    <p:extLst>
      <p:ext uri="{BB962C8B-B14F-4D97-AF65-F5344CB8AC3E}">
        <p14:creationId xmlns:p14="http://schemas.microsoft.com/office/powerpoint/2010/main" val="166164588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1027" descr="Brown marble"/>
          <p:cNvSpPr>
            <a:spLocks noChangeArrowheads="1"/>
          </p:cNvSpPr>
          <p:nvPr/>
        </p:nvSpPr>
        <p:spPr bwMode="auto">
          <a:xfrm>
            <a:off x="0" y="0"/>
            <a:ext cx="9144000" cy="6884988"/>
          </a:xfrm>
          <a:prstGeom prst="rect">
            <a:avLst/>
          </a:prstGeom>
          <a:blipFill dpi="0" rotWithShape="0">
            <a:blip r:embed="rId3"/>
            <a:srcRect/>
            <a:tile tx="0" ty="0" sx="100000" sy="100000" flip="none" algn="tl"/>
          </a:blipFill>
          <a:ln w="9525">
            <a:noFill/>
            <a:miter lim="800000"/>
            <a:headEnd/>
            <a:tailEnd/>
          </a:ln>
          <a:effectLst/>
        </p:spPr>
        <p:txBody>
          <a:bodyPr wrap="none" anchor="ctr"/>
          <a:lstStyle/>
          <a:p>
            <a:pPr algn="ctr">
              <a:defRPr/>
            </a:pPr>
            <a:endParaRPr lang="en-US" sz="1800">
              <a:effectLst>
                <a:outerShdw blurRad="38100" dist="38100" dir="2700000" algn="tl">
                  <a:srgbClr val="DDDDDD"/>
                </a:outerShdw>
              </a:effectLst>
              <a:latin typeface="Arial Narrow" pitchFamily="-111" charset="0"/>
              <a:ea typeface="Times New Roman" pitchFamily="-111" charset="0"/>
              <a:cs typeface="Times New Roman" pitchFamily="-111" charset="0"/>
            </a:endParaRPr>
          </a:p>
        </p:txBody>
      </p:sp>
      <p:sp>
        <p:nvSpPr>
          <p:cNvPr id="540676" name="Rectangle 1028"/>
          <p:cNvSpPr>
            <a:spLocks noGrp="1" noChangeArrowheads="1"/>
          </p:cNvSpPr>
          <p:nvPr>
            <p:ph type="ctrTitle"/>
          </p:nvPr>
        </p:nvSpPr>
        <p:spPr>
          <a:xfrm>
            <a:off x="152400" y="228600"/>
            <a:ext cx="7772400" cy="1143000"/>
          </a:xfrm>
          <a:effectLst>
            <a:outerShdw blurRad="63500" dist="35921" dir="2700000" algn="ctr" rotWithShape="0">
              <a:schemeClr val="bg2">
                <a:alpha val="74998"/>
              </a:schemeClr>
            </a:outerShdw>
          </a:effectLst>
        </p:spPr>
        <p:txBody>
          <a:bodyPr/>
          <a:lstStyle/>
          <a:p>
            <a:pPr>
              <a:defRPr/>
            </a:pPr>
            <a:r>
              <a:rPr kumimoji="0" lang="zh-CN" altLang="en-US" dirty="0">
                <a:solidFill>
                  <a:schemeClr val="tx1"/>
                </a:solidFill>
                <a:latin typeface="ＭＳ Ｐゴシック"/>
                <a:ea typeface="ＭＳ Ｐゴシック"/>
                <a:cs typeface="ＭＳ Ｐゴシック"/>
              </a:rPr>
              <a:t>哪个最准确</a:t>
            </a:r>
            <a:r>
              <a:rPr kumimoji="0" lang="en-US" dirty="0">
                <a:solidFill>
                  <a:schemeClr val="tx1"/>
                </a:solidFill>
                <a:latin typeface="Firecat Medium" charset="0"/>
                <a:ea typeface="ＭＳ Ｐゴシック" charset="0"/>
                <a:cs typeface="ＭＳ Ｐゴシック" charset="0"/>
              </a:rPr>
              <a:t>?</a:t>
            </a:r>
            <a:endParaRPr kumimoji="0" lang="en-US" dirty="0">
              <a:latin typeface="Times New Roman" charset="0"/>
              <a:ea typeface="ＭＳ Ｐゴシック" charset="0"/>
              <a:cs typeface="ＭＳ Ｐゴシック" charset="0"/>
            </a:endParaRPr>
          </a:p>
        </p:txBody>
      </p:sp>
      <p:sp>
        <p:nvSpPr>
          <p:cNvPr id="540677" name="Text Box 1029"/>
          <p:cNvSpPr txBox="1">
            <a:spLocks noChangeArrowheads="1"/>
          </p:cNvSpPr>
          <p:nvPr/>
        </p:nvSpPr>
        <p:spPr bwMode="auto">
          <a:xfrm>
            <a:off x="228600" y="2939098"/>
            <a:ext cx="914400" cy="492443"/>
          </a:xfrm>
          <a:prstGeom prst="rect">
            <a:avLst/>
          </a:prstGeom>
          <a:noFill/>
          <a:ln w="12700" cap="sq">
            <a:noFill/>
            <a:miter lim="800000"/>
            <a:headEnd/>
            <a:tailEnd/>
          </a:ln>
          <a:effectLst/>
        </p:spPr>
        <p:txBody>
          <a:bodyPr wrap="squar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spcBef>
                <a:spcPct val="50000"/>
              </a:spcBef>
              <a:defRPr/>
            </a:pPr>
            <a:r>
              <a:rPr lang="zh-CN" altLang="en-US" sz="3200" b="1" dirty="0">
                <a:solidFill>
                  <a:srgbClr val="FFFFFF"/>
                </a:solidFill>
                <a:effectLst>
                  <a:outerShdw blurRad="38100" dist="38100" dir="2700000" algn="tl">
                    <a:srgbClr val="000000"/>
                  </a:outerShdw>
                </a:effectLst>
                <a:latin typeface="华文宋体"/>
                <a:ea typeface="华文宋体"/>
                <a:cs typeface="华文宋体"/>
              </a:rPr>
              <a:t>旧约</a:t>
            </a:r>
            <a:endParaRPr lang="en-US" sz="3200" b="1" dirty="0">
              <a:solidFill>
                <a:srgbClr val="FFFFFF"/>
              </a:solidFill>
              <a:effectLst>
                <a:outerShdw blurRad="38100" dist="38100" dir="2700000" algn="tl">
                  <a:srgbClr val="000000"/>
                </a:outerShdw>
              </a:effectLst>
              <a:latin typeface="华文宋体"/>
              <a:ea typeface="华文宋体"/>
              <a:cs typeface="华文宋体"/>
            </a:endParaRPr>
          </a:p>
        </p:txBody>
      </p:sp>
      <p:sp>
        <p:nvSpPr>
          <p:cNvPr id="540678" name="Text Box 1030"/>
          <p:cNvSpPr txBox="1">
            <a:spLocks noChangeArrowheads="1"/>
          </p:cNvSpPr>
          <p:nvPr/>
        </p:nvSpPr>
        <p:spPr bwMode="auto">
          <a:xfrm>
            <a:off x="228600" y="4340860"/>
            <a:ext cx="914400" cy="492443"/>
          </a:xfrm>
          <a:prstGeom prst="rect">
            <a:avLst/>
          </a:prstGeom>
          <a:noFill/>
          <a:ln w="12700" cap="sq">
            <a:noFill/>
            <a:miter lim="800000"/>
            <a:headEnd/>
            <a:tailEnd/>
          </a:ln>
          <a:effectLst/>
        </p:spPr>
        <p:txBody>
          <a:bodyPr wrap="squar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spcBef>
                <a:spcPct val="50000"/>
              </a:spcBef>
              <a:defRPr/>
            </a:pPr>
            <a:r>
              <a:rPr lang="zh-CN" altLang="en-US" sz="3200" b="1" dirty="0">
                <a:solidFill>
                  <a:srgbClr val="FFFFFF"/>
                </a:solidFill>
                <a:effectLst>
                  <a:outerShdw blurRad="38100" dist="38100" dir="2700000" algn="tl">
                    <a:srgbClr val="000000"/>
                  </a:outerShdw>
                </a:effectLst>
              </a:rPr>
              <a:t>新约</a:t>
            </a:r>
            <a:endParaRPr lang="en-US" sz="3200" b="1" dirty="0">
              <a:solidFill>
                <a:srgbClr val="FFFFFF"/>
              </a:solidFill>
              <a:effectLst>
                <a:outerShdw blurRad="38100" dist="38100" dir="2700000" algn="tl">
                  <a:srgbClr val="000000"/>
                </a:outerShdw>
              </a:effectLst>
            </a:endParaRPr>
          </a:p>
        </p:txBody>
      </p:sp>
      <p:grpSp>
        <p:nvGrpSpPr>
          <p:cNvPr id="310277" name="Group 1031"/>
          <p:cNvGrpSpPr>
            <a:grpSpLocks/>
          </p:cNvGrpSpPr>
          <p:nvPr/>
        </p:nvGrpSpPr>
        <p:grpSpPr bwMode="auto">
          <a:xfrm>
            <a:off x="1295400" y="2667000"/>
            <a:ext cx="1447800" cy="2895600"/>
            <a:chOff x="960" y="1680"/>
            <a:chExt cx="912" cy="1824"/>
          </a:xfrm>
        </p:grpSpPr>
        <p:sp>
          <p:nvSpPr>
            <p:cNvPr id="310294" name="Rectangle 1032"/>
            <p:cNvSpPr>
              <a:spLocks noChangeArrowheads="1"/>
            </p:cNvSpPr>
            <p:nvPr/>
          </p:nvSpPr>
          <p:spPr bwMode="auto">
            <a:xfrm>
              <a:off x="960" y="1680"/>
              <a:ext cx="912" cy="1824"/>
            </a:xfrm>
            <a:prstGeom prst="rect">
              <a:avLst/>
            </a:prstGeom>
            <a:solidFill>
              <a:srgbClr val="0066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endParaRPr lang="en-US">
                <a:cs typeface="ＭＳ Ｐゴシック" charset="0"/>
              </a:endParaRPr>
            </a:p>
          </p:txBody>
        </p:sp>
        <p:sp>
          <p:nvSpPr>
            <p:cNvPr id="540681" name="Text Box 1033"/>
            <p:cNvSpPr txBox="1">
              <a:spLocks noChangeArrowheads="1"/>
            </p:cNvSpPr>
            <p:nvPr/>
          </p:nvSpPr>
          <p:spPr bwMode="auto">
            <a:xfrm>
              <a:off x="1008" y="1851"/>
              <a:ext cx="816" cy="31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spcBef>
                  <a:spcPct val="50000"/>
                </a:spcBef>
                <a:defRPr/>
              </a:pPr>
              <a:r>
                <a:rPr lang="zh-CN" altLang="en-US" sz="3200" b="1" dirty="0">
                  <a:solidFill>
                    <a:srgbClr val="FFFFFF"/>
                  </a:solidFill>
                  <a:effectLst>
                    <a:outerShdw blurRad="38100" dist="38100" dir="2700000" algn="tl">
                      <a:srgbClr val="000000"/>
                    </a:outerShdw>
                  </a:effectLst>
                  <a:latin typeface="华文宋体"/>
                  <a:ea typeface="华文宋体"/>
                  <a:cs typeface="华文宋体"/>
                </a:rPr>
                <a:t>行为</a:t>
              </a:r>
              <a:endParaRPr lang="en-US" sz="3200" b="1" dirty="0">
                <a:solidFill>
                  <a:srgbClr val="FFFFFF"/>
                </a:solidFill>
                <a:effectLst>
                  <a:outerShdw blurRad="38100" dist="38100" dir="2700000" algn="tl">
                    <a:srgbClr val="000000"/>
                  </a:outerShdw>
                </a:effectLst>
                <a:latin typeface="华文宋体"/>
                <a:ea typeface="华文宋体"/>
                <a:cs typeface="华文宋体"/>
              </a:endParaRPr>
            </a:p>
          </p:txBody>
        </p:sp>
        <p:sp>
          <p:nvSpPr>
            <p:cNvPr id="540682" name="Text Box 1034"/>
            <p:cNvSpPr txBox="1">
              <a:spLocks noChangeArrowheads="1"/>
            </p:cNvSpPr>
            <p:nvPr/>
          </p:nvSpPr>
          <p:spPr bwMode="auto">
            <a:xfrm>
              <a:off x="1008" y="2734"/>
              <a:ext cx="768" cy="31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spcBef>
                  <a:spcPct val="50000"/>
                </a:spcBef>
                <a:defRPr/>
              </a:pPr>
              <a:r>
                <a:rPr lang="zh-CN" altLang="en-US" sz="3200" b="1" dirty="0">
                  <a:solidFill>
                    <a:srgbClr val="FFFFFF"/>
                  </a:solidFill>
                  <a:effectLst>
                    <a:outerShdw blurRad="38100" dist="38100" dir="2700000" algn="tl">
                      <a:srgbClr val="000000"/>
                    </a:outerShdw>
                  </a:effectLst>
                  <a:latin typeface="华文宋体"/>
                  <a:ea typeface="华文宋体"/>
                  <a:cs typeface="华文宋体"/>
                </a:rPr>
                <a:t>信心</a:t>
              </a:r>
              <a:endParaRPr lang="en-US" sz="3200" b="1" dirty="0">
                <a:solidFill>
                  <a:srgbClr val="FFFFFF"/>
                </a:solidFill>
                <a:effectLst>
                  <a:outerShdw blurRad="38100" dist="38100" dir="2700000" algn="tl">
                    <a:srgbClr val="000000"/>
                  </a:outerShdw>
                </a:effectLst>
                <a:latin typeface="华文宋体"/>
                <a:ea typeface="华文宋体"/>
                <a:cs typeface="华文宋体"/>
              </a:endParaRPr>
            </a:p>
          </p:txBody>
        </p:sp>
      </p:grpSp>
      <p:sp>
        <p:nvSpPr>
          <p:cNvPr id="540683" name="Text Box 1035"/>
          <p:cNvSpPr txBox="1">
            <a:spLocks noChangeArrowheads="1"/>
          </p:cNvSpPr>
          <p:nvPr/>
        </p:nvSpPr>
        <p:spPr bwMode="auto">
          <a:xfrm>
            <a:off x="76200" y="1672273"/>
            <a:ext cx="2819400" cy="492443"/>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spcBef>
                <a:spcPct val="50000"/>
              </a:spcBef>
              <a:defRPr/>
            </a:pPr>
            <a:r>
              <a:rPr lang="zh-CN" altLang="en-US" sz="3200" b="1" i="1" dirty="0">
                <a:solidFill>
                  <a:srgbClr val="FFFFFF"/>
                </a:solidFill>
                <a:effectLst>
                  <a:outerShdw blurRad="38100" dist="38100" dir="2700000" algn="tl">
                    <a:srgbClr val="000000"/>
                  </a:outerShdw>
                </a:effectLst>
              </a:rPr>
              <a:t>救恩是</a:t>
            </a:r>
            <a:r>
              <a:rPr lang="en-US" sz="3200" b="1" i="1" dirty="0">
                <a:solidFill>
                  <a:srgbClr val="FFFFFF"/>
                </a:solidFill>
                <a:effectLst>
                  <a:outerShdw blurRad="38100" dist="38100" dir="2700000" algn="tl">
                    <a:srgbClr val="000000"/>
                  </a:outerShdw>
                </a:effectLst>
              </a:rPr>
              <a:t>…</a:t>
            </a:r>
          </a:p>
        </p:txBody>
      </p:sp>
      <p:grpSp>
        <p:nvGrpSpPr>
          <p:cNvPr id="310279" name="Group 1036"/>
          <p:cNvGrpSpPr>
            <a:grpSpLocks/>
          </p:cNvGrpSpPr>
          <p:nvPr/>
        </p:nvGrpSpPr>
        <p:grpSpPr bwMode="auto">
          <a:xfrm>
            <a:off x="3378200" y="2667000"/>
            <a:ext cx="1447800" cy="2895600"/>
            <a:chOff x="2352" y="1680"/>
            <a:chExt cx="912" cy="1824"/>
          </a:xfrm>
        </p:grpSpPr>
        <p:sp>
          <p:nvSpPr>
            <p:cNvPr id="310291" name="Rectangle 1037"/>
            <p:cNvSpPr>
              <a:spLocks noChangeArrowheads="1"/>
            </p:cNvSpPr>
            <p:nvPr/>
          </p:nvSpPr>
          <p:spPr bwMode="auto">
            <a:xfrm>
              <a:off x="2352" y="1680"/>
              <a:ext cx="912" cy="1824"/>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endParaRPr lang="en-US">
                <a:cs typeface="ＭＳ Ｐゴシック" charset="0"/>
              </a:endParaRPr>
            </a:p>
          </p:txBody>
        </p:sp>
        <p:sp>
          <p:nvSpPr>
            <p:cNvPr id="540686" name="Text Box 1038"/>
            <p:cNvSpPr txBox="1">
              <a:spLocks noChangeArrowheads="1"/>
            </p:cNvSpPr>
            <p:nvPr/>
          </p:nvSpPr>
          <p:spPr bwMode="auto">
            <a:xfrm>
              <a:off x="2400" y="1715"/>
              <a:ext cx="816"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spcBef>
                  <a:spcPct val="50000"/>
                </a:spcBef>
                <a:defRPr/>
              </a:pPr>
              <a:r>
                <a:rPr lang="zh-CN" altLang="en-US" sz="3200" b="1" dirty="0">
                  <a:solidFill>
                    <a:srgbClr val="FFFFFF"/>
                  </a:solidFill>
                  <a:effectLst>
                    <a:outerShdw blurRad="38100" dist="38100" dir="2700000" algn="tl">
                      <a:srgbClr val="000000"/>
                    </a:outerShdw>
                  </a:effectLst>
                  <a:latin typeface="华文宋体"/>
                  <a:ea typeface="华文宋体"/>
                  <a:cs typeface="华文宋体"/>
                </a:rPr>
                <a:t>信心＋</a:t>
              </a:r>
              <a:endParaRPr lang="en-US" altLang="zh-CN" sz="3200" b="1" dirty="0">
                <a:solidFill>
                  <a:srgbClr val="FFFFFF"/>
                </a:solidFill>
                <a:effectLst>
                  <a:outerShdw blurRad="38100" dist="38100" dir="2700000" algn="tl">
                    <a:srgbClr val="000000"/>
                  </a:outerShdw>
                </a:effectLst>
                <a:latin typeface="华文宋体"/>
                <a:ea typeface="华文宋体"/>
                <a:cs typeface="华文宋体"/>
              </a:endParaRPr>
            </a:p>
            <a:p>
              <a:pPr algn="l">
                <a:spcBef>
                  <a:spcPts val="0"/>
                </a:spcBef>
                <a:defRPr/>
              </a:pPr>
              <a:r>
                <a:rPr lang="en-US" sz="3200" b="1" dirty="0">
                  <a:solidFill>
                    <a:srgbClr val="FFFFFF"/>
                  </a:solidFill>
                  <a:effectLst>
                    <a:outerShdw blurRad="38100" dist="38100" dir="2700000" algn="tl">
                      <a:srgbClr val="000000"/>
                    </a:outerShdw>
                  </a:effectLst>
                  <a:latin typeface="华文宋体"/>
                  <a:ea typeface="华文宋体"/>
                  <a:cs typeface="华文宋体"/>
                </a:rPr>
                <a:t> </a:t>
              </a:r>
              <a:r>
                <a:rPr lang="zh-CN" altLang="en-US" sz="3200" b="1" dirty="0">
                  <a:solidFill>
                    <a:srgbClr val="FFFFFF"/>
                  </a:solidFill>
                  <a:effectLst>
                    <a:outerShdw blurRad="38100" dist="38100" dir="2700000" algn="tl">
                      <a:srgbClr val="000000"/>
                    </a:outerShdw>
                  </a:effectLst>
                  <a:latin typeface="华文宋体"/>
                  <a:ea typeface="华文宋体"/>
                  <a:cs typeface="华文宋体"/>
                </a:rPr>
                <a:t>行为</a:t>
              </a:r>
              <a:endParaRPr lang="en-US" altLang="zh-CN" sz="3200" b="1" dirty="0">
                <a:solidFill>
                  <a:srgbClr val="FFFFFF"/>
                </a:solidFill>
                <a:effectLst>
                  <a:outerShdw blurRad="38100" dist="38100" dir="2700000" algn="tl">
                    <a:srgbClr val="000000"/>
                  </a:outerShdw>
                </a:effectLst>
                <a:latin typeface="华文宋体"/>
                <a:ea typeface="华文宋体"/>
                <a:cs typeface="华文宋体"/>
              </a:endParaRPr>
            </a:p>
          </p:txBody>
        </p:sp>
        <p:sp>
          <p:nvSpPr>
            <p:cNvPr id="540687" name="Text Box 1039"/>
            <p:cNvSpPr txBox="1">
              <a:spLocks noChangeArrowheads="1"/>
            </p:cNvSpPr>
            <p:nvPr/>
          </p:nvSpPr>
          <p:spPr bwMode="auto">
            <a:xfrm>
              <a:off x="2400" y="2598"/>
              <a:ext cx="768"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spcBef>
                  <a:spcPct val="50000"/>
                </a:spcBef>
                <a:defRPr/>
              </a:pPr>
              <a:r>
                <a:rPr lang="zh-CN" altLang="en-US" sz="3200" b="1" dirty="0">
                  <a:solidFill>
                    <a:srgbClr val="FFFFFF"/>
                  </a:solidFill>
                  <a:effectLst>
                    <a:outerShdw blurRad="38100" dist="38100" dir="2700000" algn="tl">
                      <a:srgbClr val="000000"/>
                    </a:outerShdw>
                  </a:effectLst>
                  <a:latin typeface="华文宋体"/>
                  <a:ea typeface="华文宋体"/>
                  <a:cs typeface="华文宋体"/>
                </a:rPr>
                <a:t>只是信心</a:t>
              </a:r>
              <a:endParaRPr lang="en-US" altLang="zh-CN" sz="3200" b="1" dirty="0">
                <a:solidFill>
                  <a:srgbClr val="FFFFFF"/>
                </a:solidFill>
                <a:effectLst>
                  <a:outerShdw blurRad="38100" dist="38100" dir="2700000" algn="tl">
                    <a:srgbClr val="000000"/>
                  </a:outerShdw>
                </a:effectLst>
                <a:latin typeface="华文宋体"/>
                <a:ea typeface="华文宋体"/>
                <a:cs typeface="华文宋体"/>
              </a:endParaRPr>
            </a:p>
          </p:txBody>
        </p:sp>
      </p:grpSp>
      <p:grpSp>
        <p:nvGrpSpPr>
          <p:cNvPr id="310280" name="Group 1040"/>
          <p:cNvGrpSpPr>
            <a:grpSpLocks/>
          </p:cNvGrpSpPr>
          <p:nvPr/>
        </p:nvGrpSpPr>
        <p:grpSpPr bwMode="auto">
          <a:xfrm>
            <a:off x="5461000" y="2667000"/>
            <a:ext cx="1447800" cy="2895600"/>
            <a:chOff x="3792" y="1680"/>
            <a:chExt cx="912" cy="1824"/>
          </a:xfrm>
        </p:grpSpPr>
        <p:sp>
          <p:nvSpPr>
            <p:cNvPr id="310288" name="Rectangle 1041"/>
            <p:cNvSpPr>
              <a:spLocks noChangeArrowheads="1"/>
            </p:cNvSpPr>
            <p:nvPr/>
          </p:nvSpPr>
          <p:spPr bwMode="auto">
            <a:xfrm>
              <a:off x="3792" y="1680"/>
              <a:ext cx="912" cy="1824"/>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endParaRPr lang="en-US">
                <a:cs typeface="ＭＳ Ｐゴシック" charset="0"/>
              </a:endParaRPr>
            </a:p>
          </p:txBody>
        </p:sp>
        <p:sp>
          <p:nvSpPr>
            <p:cNvPr id="540690" name="Text Box 1042"/>
            <p:cNvSpPr txBox="1">
              <a:spLocks noChangeArrowheads="1"/>
            </p:cNvSpPr>
            <p:nvPr/>
          </p:nvSpPr>
          <p:spPr bwMode="auto">
            <a:xfrm>
              <a:off x="3840" y="1716"/>
              <a:ext cx="816"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spcBef>
                  <a:spcPct val="50000"/>
                </a:spcBef>
                <a:defRPr/>
              </a:pPr>
              <a:r>
                <a:rPr lang="zh-CN" altLang="en-US" sz="3200" b="1" dirty="0">
                  <a:solidFill>
                    <a:srgbClr val="FFFFFF"/>
                  </a:solidFill>
                  <a:effectLst>
                    <a:outerShdw blurRad="38100" dist="38100" dir="2700000" algn="tl">
                      <a:srgbClr val="000000"/>
                    </a:outerShdw>
                  </a:effectLst>
                  <a:latin typeface="华文宋体"/>
                  <a:ea typeface="华文宋体"/>
                  <a:cs typeface="华文宋体"/>
                </a:rPr>
                <a:t>只是信心</a:t>
              </a:r>
              <a:endParaRPr lang="en-US" altLang="zh-CN" sz="3200" b="1" dirty="0">
                <a:solidFill>
                  <a:srgbClr val="FFFFFF"/>
                </a:solidFill>
                <a:effectLst>
                  <a:outerShdw blurRad="38100" dist="38100" dir="2700000" algn="tl">
                    <a:srgbClr val="000000"/>
                  </a:outerShdw>
                </a:effectLst>
                <a:latin typeface="华文宋体"/>
                <a:ea typeface="华文宋体"/>
                <a:cs typeface="华文宋体"/>
              </a:endParaRPr>
            </a:p>
          </p:txBody>
        </p:sp>
        <p:sp>
          <p:nvSpPr>
            <p:cNvPr id="540691" name="Text Box 1043"/>
            <p:cNvSpPr txBox="1">
              <a:spLocks noChangeArrowheads="1"/>
            </p:cNvSpPr>
            <p:nvPr/>
          </p:nvSpPr>
          <p:spPr bwMode="auto">
            <a:xfrm>
              <a:off x="3840" y="2599"/>
              <a:ext cx="768"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spcBef>
                  <a:spcPct val="50000"/>
                </a:spcBef>
                <a:defRPr/>
              </a:pPr>
              <a:r>
                <a:rPr lang="zh-CN" altLang="en-US" sz="3200" b="1" dirty="0">
                  <a:solidFill>
                    <a:srgbClr val="FFFFFF"/>
                  </a:solidFill>
                  <a:effectLst>
                    <a:outerShdw blurRad="38100" dist="38100" dir="2700000" algn="tl">
                      <a:srgbClr val="000000"/>
                    </a:outerShdw>
                  </a:effectLst>
                  <a:latin typeface="华文宋体"/>
                  <a:ea typeface="华文宋体"/>
                  <a:cs typeface="华文宋体"/>
                </a:rPr>
                <a:t>只是信心</a:t>
              </a:r>
              <a:endParaRPr lang="en-US" altLang="zh-CN" sz="3200" b="1" dirty="0">
                <a:solidFill>
                  <a:srgbClr val="FFFFFF"/>
                </a:solidFill>
                <a:effectLst>
                  <a:outerShdw blurRad="38100" dist="38100" dir="2700000" algn="tl">
                    <a:srgbClr val="000000"/>
                  </a:outerShdw>
                </a:effectLst>
                <a:latin typeface="华文宋体"/>
                <a:ea typeface="华文宋体"/>
                <a:cs typeface="华文宋体"/>
              </a:endParaRPr>
            </a:p>
          </p:txBody>
        </p:sp>
      </p:grpSp>
      <p:sp>
        <p:nvSpPr>
          <p:cNvPr id="310281" name="Rectangle 1044"/>
          <p:cNvSpPr>
            <a:spLocks noChangeArrowheads="1"/>
          </p:cNvSpPr>
          <p:nvPr/>
        </p:nvSpPr>
        <p:spPr bwMode="auto">
          <a:xfrm>
            <a:off x="4495800" y="3276600"/>
            <a:ext cx="9144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endParaRPr lang="en-US">
              <a:cs typeface="ＭＳ Ｐゴシック" charset="0"/>
            </a:endParaRPr>
          </a:p>
        </p:txBody>
      </p:sp>
      <p:grpSp>
        <p:nvGrpSpPr>
          <p:cNvPr id="310283" name="Group 1046"/>
          <p:cNvGrpSpPr>
            <a:grpSpLocks/>
          </p:cNvGrpSpPr>
          <p:nvPr/>
        </p:nvGrpSpPr>
        <p:grpSpPr bwMode="auto">
          <a:xfrm>
            <a:off x="7543800" y="2681288"/>
            <a:ext cx="1447800" cy="2895600"/>
            <a:chOff x="4896" y="1689"/>
            <a:chExt cx="912" cy="1824"/>
          </a:xfrm>
        </p:grpSpPr>
        <p:sp>
          <p:nvSpPr>
            <p:cNvPr id="310285" name="Rectangle 1047"/>
            <p:cNvSpPr>
              <a:spLocks noChangeArrowheads="1"/>
            </p:cNvSpPr>
            <p:nvPr/>
          </p:nvSpPr>
          <p:spPr bwMode="auto">
            <a:xfrm>
              <a:off x="4896" y="1689"/>
              <a:ext cx="912" cy="1824"/>
            </a:xfrm>
            <a:prstGeom prst="rect">
              <a:avLst/>
            </a:prstGeom>
            <a:solidFill>
              <a:srgbClr val="FF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endParaRPr lang="en-US">
                <a:cs typeface="ＭＳ Ｐゴシック" charset="0"/>
              </a:endParaRPr>
            </a:p>
          </p:txBody>
        </p:sp>
        <p:sp>
          <p:nvSpPr>
            <p:cNvPr id="540696" name="Text Box 1048"/>
            <p:cNvSpPr txBox="1">
              <a:spLocks noChangeArrowheads="1"/>
            </p:cNvSpPr>
            <p:nvPr/>
          </p:nvSpPr>
          <p:spPr bwMode="auto">
            <a:xfrm>
              <a:off x="4944" y="1725"/>
              <a:ext cx="816"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spcBef>
                  <a:spcPct val="50000"/>
                </a:spcBef>
                <a:defRPr/>
              </a:pPr>
              <a:r>
                <a:rPr lang="zh-CN" altLang="en-US" sz="3200" b="1" dirty="0">
                  <a:solidFill>
                    <a:srgbClr val="FFFFFF"/>
                  </a:solidFill>
                  <a:effectLst>
                    <a:outerShdw blurRad="38100" dist="38100" dir="2700000" algn="tl">
                      <a:srgbClr val="000000"/>
                    </a:outerShdw>
                  </a:effectLst>
                  <a:latin typeface="华文宋体"/>
                  <a:ea typeface="华文宋体"/>
                  <a:cs typeface="华文宋体"/>
                </a:rPr>
                <a:t>信心＋</a:t>
              </a:r>
              <a:endParaRPr lang="en-US" altLang="zh-CN" sz="3200" b="1" dirty="0">
                <a:solidFill>
                  <a:srgbClr val="FFFFFF"/>
                </a:solidFill>
                <a:effectLst>
                  <a:outerShdw blurRad="38100" dist="38100" dir="2700000" algn="tl">
                    <a:srgbClr val="000000"/>
                  </a:outerShdw>
                </a:effectLst>
                <a:latin typeface="华文宋体"/>
                <a:ea typeface="华文宋体"/>
                <a:cs typeface="华文宋体"/>
              </a:endParaRPr>
            </a:p>
            <a:p>
              <a:pPr algn="l">
                <a:spcBef>
                  <a:spcPts val="0"/>
                </a:spcBef>
                <a:defRPr/>
              </a:pPr>
              <a:r>
                <a:rPr lang="en-US" altLang="zh-CN" sz="3200" b="1" dirty="0">
                  <a:solidFill>
                    <a:srgbClr val="FFFFFF"/>
                  </a:solidFill>
                  <a:effectLst>
                    <a:outerShdw blurRad="38100" dist="38100" dir="2700000" algn="tl">
                      <a:srgbClr val="000000"/>
                    </a:outerShdw>
                  </a:effectLst>
                  <a:latin typeface="华文宋体"/>
                  <a:ea typeface="华文宋体"/>
                  <a:cs typeface="华文宋体"/>
                </a:rPr>
                <a:t> </a:t>
              </a:r>
              <a:r>
                <a:rPr lang="zh-CN" altLang="en-US" sz="3200" b="1" dirty="0">
                  <a:solidFill>
                    <a:srgbClr val="FFFFFF"/>
                  </a:solidFill>
                  <a:effectLst>
                    <a:outerShdw blurRad="38100" dist="38100" dir="2700000" algn="tl">
                      <a:srgbClr val="000000"/>
                    </a:outerShdw>
                  </a:effectLst>
                  <a:latin typeface="华文宋体"/>
                  <a:ea typeface="华文宋体"/>
                  <a:cs typeface="华文宋体"/>
                </a:rPr>
                <a:t>行为</a:t>
              </a:r>
              <a:endParaRPr lang="en-US" altLang="zh-CN" sz="3200" b="1" dirty="0">
                <a:solidFill>
                  <a:srgbClr val="FFFFFF"/>
                </a:solidFill>
                <a:effectLst>
                  <a:outerShdw blurRad="38100" dist="38100" dir="2700000" algn="tl">
                    <a:srgbClr val="000000"/>
                  </a:outerShdw>
                </a:effectLst>
                <a:latin typeface="华文宋体"/>
                <a:ea typeface="华文宋体"/>
                <a:cs typeface="华文宋体"/>
              </a:endParaRPr>
            </a:p>
          </p:txBody>
        </p:sp>
        <p:sp>
          <p:nvSpPr>
            <p:cNvPr id="540697" name="Text Box 1049"/>
            <p:cNvSpPr txBox="1">
              <a:spLocks noChangeArrowheads="1"/>
            </p:cNvSpPr>
            <p:nvPr/>
          </p:nvSpPr>
          <p:spPr bwMode="auto">
            <a:xfrm>
              <a:off x="4944" y="2608"/>
              <a:ext cx="768"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spcBef>
                  <a:spcPct val="50000"/>
                </a:spcBef>
                <a:defRPr/>
              </a:pPr>
              <a:r>
                <a:rPr lang="zh-CN" altLang="en-US" sz="3200" b="1" dirty="0">
                  <a:solidFill>
                    <a:srgbClr val="FFFFFF"/>
                  </a:solidFill>
                  <a:effectLst>
                    <a:outerShdw blurRad="38100" dist="38100" dir="2700000" algn="tl">
                      <a:srgbClr val="000000"/>
                    </a:outerShdw>
                  </a:effectLst>
                  <a:latin typeface="华文宋体"/>
                  <a:ea typeface="华文宋体"/>
                  <a:cs typeface="华文宋体"/>
                </a:rPr>
                <a:t>信心＋</a:t>
              </a:r>
              <a:endParaRPr lang="en-US" altLang="zh-CN" sz="3200" b="1" dirty="0">
                <a:solidFill>
                  <a:srgbClr val="FFFFFF"/>
                </a:solidFill>
                <a:effectLst>
                  <a:outerShdw blurRad="38100" dist="38100" dir="2700000" algn="tl">
                    <a:srgbClr val="000000"/>
                  </a:outerShdw>
                </a:effectLst>
                <a:latin typeface="华文宋体"/>
                <a:ea typeface="华文宋体"/>
                <a:cs typeface="华文宋体"/>
              </a:endParaRPr>
            </a:p>
            <a:p>
              <a:pPr algn="l">
                <a:spcBef>
                  <a:spcPts val="0"/>
                </a:spcBef>
                <a:defRPr/>
              </a:pPr>
              <a:r>
                <a:rPr lang="en-US" altLang="zh-CN" sz="3200" b="1" dirty="0">
                  <a:solidFill>
                    <a:srgbClr val="FFFFFF"/>
                  </a:solidFill>
                  <a:effectLst>
                    <a:outerShdw blurRad="38100" dist="38100" dir="2700000" algn="tl">
                      <a:srgbClr val="000000"/>
                    </a:outerShdw>
                  </a:effectLst>
                  <a:latin typeface="华文宋体"/>
                  <a:ea typeface="华文宋体"/>
                  <a:cs typeface="华文宋体"/>
                </a:rPr>
                <a:t> </a:t>
              </a:r>
              <a:r>
                <a:rPr lang="zh-CN" altLang="en-US" sz="3200" b="1" dirty="0">
                  <a:solidFill>
                    <a:srgbClr val="FFFFFF"/>
                  </a:solidFill>
                  <a:effectLst>
                    <a:outerShdw blurRad="38100" dist="38100" dir="2700000" algn="tl">
                      <a:srgbClr val="000000"/>
                    </a:outerShdw>
                  </a:effectLst>
                  <a:latin typeface="华文宋体"/>
                  <a:ea typeface="华文宋体"/>
                  <a:cs typeface="华文宋体"/>
                </a:rPr>
                <a:t>行为</a:t>
              </a:r>
              <a:endParaRPr lang="en-US" altLang="zh-CN" sz="3200" b="1" dirty="0">
                <a:solidFill>
                  <a:srgbClr val="FFFFFF"/>
                </a:solidFill>
                <a:effectLst>
                  <a:outerShdw blurRad="38100" dist="38100" dir="2700000" algn="tl">
                    <a:srgbClr val="000000"/>
                  </a:outerShdw>
                </a:effectLst>
                <a:latin typeface="华文宋体"/>
                <a:ea typeface="华文宋体"/>
                <a:cs typeface="华文宋体"/>
              </a:endParaRPr>
            </a:p>
          </p:txBody>
        </p:sp>
      </p:grpSp>
      <p:sp>
        <p:nvSpPr>
          <p:cNvPr id="540698" name="Text Box 1050"/>
          <p:cNvSpPr txBox="1">
            <a:spLocks noChangeArrowheads="1"/>
          </p:cNvSpPr>
          <p:nvPr/>
        </p:nvSpPr>
        <p:spPr bwMode="auto">
          <a:xfrm>
            <a:off x="6779890" y="6399312"/>
            <a:ext cx="2167260" cy="307777"/>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defRPr/>
            </a:pPr>
            <a:r>
              <a:rPr lang="zh-CN" altLang="en-US" sz="2000" b="1" dirty="0">
                <a:solidFill>
                  <a:srgbClr val="FFFFFF"/>
                </a:solidFill>
                <a:effectLst>
                  <a:outerShdw blurRad="38100" dist="38100" dir="2700000" algn="tl">
                    <a:srgbClr val="000000"/>
                  </a:outerShdw>
                </a:effectLst>
                <a:latin typeface="华文宋体"/>
                <a:ea typeface="华文宋体"/>
                <a:cs typeface="华文宋体"/>
              </a:rPr>
              <a:t>对比旧约调查</a:t>
            </a:r>
            <a:r>
              <a:rPr lang="en-US" sz="2000" b="1" dirty="0">
                <a:solidFill>
                  <a:srgbClr val="FFFFFF"/>
                </a:solidFill>
                <a:effectLst>
                  <a:outerShdw blurRad="38100" dist="38100" dir="2700000" algn="tl">
                    <a:srgbClr val="000000"/>
                  </a:outerShdw>
                </a:effectLst>
                <a:latin typeface="Arial"/>
                <a:cs typeface="Arial"/>
              </a:rPr>
              <a:t> 119e</a:t>
            </a:r>
            <a:endParaRPr lang="en-US" sz="1600" b="1" dirty="0">
              <a:effectLst>
                <a:outerShdw blurRad="38100" dist="38100" dir="2700000" algn="tl">
                  <a:srgbClr val="FFFFFF"/>
                </a:outerShdw>
              </a:effectLst>
              <a:latin typeface="Arial"/>
              <a:cs typeface="Arial"/>
            </a:endParaRPr>
          </a:p>
        </p:txBody>
      </p:sp>
      <p:sp>
        <p:nvSpPr>
          <p:cNvPr id="26" name="Text Box 1045"/>
          <p:cNvSpPr txBox="1">
            <a:spLocks noChangeArrowheads="1"/>
          </p:cNvSpPr>
          <p:nvPr/>
        </p:nvSpPr>
        <p:spPr bwMode="auto">
          <a:xfrm>
            <a:off x="8301038" y="74613"/>
            <a:ext cx="684212" cy="368300"/>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121a</a:t>
            </a:r>
            <a:endParaRPr kumimoji="0" lang="en-US" sz="18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a:ea typeface="ＭＳ Ｐゴシック" charset="0"/>
              <a:cs typeface="Arial"/>
            </a:endParaRPr>
          </a:p>
        </p:txBody>
      </p:sp>
    </p:spTree>
    <p:extLst>
      <p:ext uri="{BB962C8B-B14F-4D97-AF65-F5344CB8AC3E}">
        <p14:creationId xmlns:p14="http://schemas.microsoft.com/office/powerpoint/2010/main" val="359434434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4069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0698"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178" name="Picture 3" descr="blood copy.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18147" name="Rectangle 1027"/>
          <p:cNvSpPr>
            <a:spLocks noGrp="1" noRot="1" noChangeArrowheads="1"/>
          </p:cNvSpPr>
          <p:nvPr>
            <p:ph type="title"/>
          </p:nvPr>
        </p:nvSpPr>
        <p:spPr/>
        <p:txBody>
          <a:bodyPr/>
          <a:lstStyle/>
          <a:p>
            <a:pPr eaLnBrk="1" hangingPunct="1"/>
            <a:r>
              <a:rPr kumimoji="1" lang="zh-CN" altLang="en-US">
                <a:latin typeface="微軟正黑體" charset="0"/>
                <a:ea typeface="微軟正黑體" charset="0"/>
                <a:cs typeface="微軟正黑體" charset="0"/>
              </a:rPr>
              <a:t>血的献祭在律法下能拯救</a:t>
            </a:r>
            <a:br>
              <a:rPr kumimoji="1" lang="en-US" altLang="zh-CN">
                <a:latin typeface="微軟正黑體" charset="0"/>
                <a:ea typeface="微軟正黑體" charset="0"/>
                <a:cs typeface="微軟正黑體" charset="0"/>
              </a:rPr>
            </a:br>
            <a:r>
              <a:rPr kumimoji="1" lang="zh-CN" altLang="en-US">
                <a:latin typeface="微軟正黑體" charset="0"/>
                <a:ea typeface="微軟正黑體" charset="0"/>
                <a:cs typeface="微軟正黑體" charset="0"/>
              </a:rPr>
              <a:t>以色列人吗？</a:t>
            </a:r>
          </a:p>
        </p:txBody>
      </p:sp>
      <p:sp>
        <p:nvSpPr>
          <p:cNvPr id="5" name="Rectangle 4"/>
          <p:cNvSpPr/>
          <p:nvPr/>
        </p:nvSpPr>
        <p:spPr>
          <a:xfrm>
            <a:off x="2699792" y="2492896"/>
            <a:ext cx="3600400" cy="1569660"/>
          </a:xfrm>
          <a:prstGeom prst="rect">
            <a:avLst/>
          </a:prstGeom>
          <a:noFill/>
        </p:spPr>
        <p:txBody>
          <a:bodyPr>
            <a:prstTxWarp prst="textTriangl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9600" b="1" i="0" u="none" strike="noStrike" kern="1200" cap="none" spc="0" normalizeH="0" baseline="0" noProof="0" dirty="0">
                <a:ln w="900" cmpd="sng">
                  <a:solidFill>
                    <a:srgbClr val="0099CC">
                      <a:satMod val="190000"/>
                      <a:alpha val="55000"/>
                    </a:srgbClr>
                  </a:solidFill>
                  <a:prstDash val="solid"/>
                </a:ln>
                <a:solidFill>
                  <a:srgbClr val="FF0000"/>
                </a:solidFill>
                <a:effectLst>
                  <a:innerShdw blurRad="101600" dist="76200" dir="5400000">
                    <a:srgbClr val="0099CC">
                      <a:satMod val="190000"/>
                      <a:tint val="100000"/>
                      <a:alpha val="74000"/>
                    </a:srgbClr>
                  </a:innerShdw>
                </a:effectLst>
                <a:uLnTx/>
                <a:uFillTx/>
                <a:latin typeface="標楷體" pitchFamily="65" charset="-120"/>
                <a:ea typeface="標楷體" pitchFamily="65" charset="-120"/>
                <a:cs typeface="Times New Roman" pitchFamily="18" charset="0"/>
              </a:rPr>
              <a:t>血</a:t>
            </a:r>
            <a:endParaRPr kumimoji="0" lang="en-US" sz="9600" b="1" i="0" u="none" strike="noStrike" kern="1200" cap="none" spc="0" normalizeH="0" baseline="0" noProof="0" dirty="0">
              <a:ln w="900" cmpd="sng">
                <a:solidFill>
                  <a:srgbClr val="0099CC">
                    <a:satMod val="190000"/>
                    <a:alpha val="55000"/>
                  </a:srgbClr>
                </a:solidFill>
                <a:prstDash val="solid"/>
              </a:ln>
              <a:solidFill>
                <a:srgbClr val="FF0000"/>
              </a:solidFill>
              <a:effectLst>
                <a:innerShdw blurRad="101600" dist="76200" dir="5400000">
                  <a:srgbClr val="0099CC">
                    <a:satMod val="190000"/>
                    <a:tint val="100000"/>
                    <a:alpha val="74000"/>
                  </a:srgbClr>
                </a:innerShdw>
              </a:effectLst>
              <a:uLnTx/>
              <a:uFillTx/>
              <a:latin typeface="標楷體" pitchFamily="65" charset="-120"/>
              <a:ea typeface="標楷體" pitchFamily="65" charset="-120"/>
              <a:cs typeface="Times New Roman" pitchFamily="18" charset="0"/>
            </a:endParaRPr>
          </a:p>
        </p:txBody>
      </p:sp>
    </p:spTree>
    <p:extLst>
      <p:ext uri="{BB962C8B-B14F-4D97-AF65-F5344CB8AC3E}">
        <p14:creationId xmlns:p14="http://schemas.microsoft.com/office/powerpoint/2010/main" val="309331232"/>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828600" y="1412776"/>
            <a:ext cx="4000500" cy="5715000"/>
          </a:xfrm>
          <a:prstGeom prst="rect">
            <a:avLst/>
          </a:prstGeom>
        </p:spPr>
      </p:pic>
      <p:sp>
        <p:nvSpPr>
          <p:cNvPr id="518147" name="Rectangle 1027"/>
          <p:cNvSpPr>
            <a:spLocks noGrp="1" noRot="1" noChangeArrowheads="1"/>
          </p:cNvSpPr>
          <p:nvPr>
            <p:ph type="title"/>
          </p:nvPr>
        </p:nvSpPr>
        <p:spPr>
          <a:xfrm>
            <a:off x="611560" y="21553"/>
            <a:ext cx="7772400" cy="1143000"/>
          </a:xfrm>
        </p:spPr>
        <p:txBody>
          <a:bodyPr/>
          <a:lstStyle/>
          <a:p>
            <a:pPr eaLnBrk="1" hangingPunct="1">
              <a:defRPr/>
            </a:pPr>
            <a:r>
              <a:rPr kumimoji="1" lang="zh-CN" altLang="en-US" b="1" dirty="0">
                <a:solidFill>
                  <a:srgbClr val="FFFFFF"/>
                </a:solidFill>
                <a:ea typeface="ＭＳ Ｐゴシック" charset="0"/>
              </a:rPr>
              <a:t>牺牲宽恕罪过</a:t>
            </a:r>
            <a:endParaRPr kumimoji="1" lang="en-US" b="1" dirty="0">
              <a:solidFill>
                <a:srgbClr val="FFFFFF"/>
              </a:solidFill>
              <a:ea typeface="ＭＳ Ｐゴシック" charset="0"/>
            </a:endParaRPr>
          </a:p>
        </p:txBody>
      </p:sp>
      <p:sp>
        <p:nvSpPr>
          <p:cNvPr id="5" name="Rectangle 1029"/>
          <p:cNvSpPr>
            <a:spLocks noChangeArrowheads="1"/>
          </p:cNvSpPr>
          <p:nvPr/>
        </p:nvSpPr>
        <p:spPr bwMode="auto">
          <a:xfrm>
            <a:off x="3563888" y="1628800"/>
            <a:ext cx="5112568" cy="461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ru-RU" altLang="zh-CN"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zh-TW" altLang="en-US" sz="32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收 拾 这 牛 ， 与 那 赎 罪 祭 的 牛 一 样 。 祭 司 要 为 他 们 赎 罪 ， </a:t>
            </a:r>
            <a:r>
              <a:rPr kumimoji="0" lang="zh-TW" altLang="en-US" sz="3200" b="0" i="0" u="none" strike="noStrike" kern="1200" cap="none" spc="0" normalizeH="0" baseline="0" noProof="0" dirty="0">
                <a:ln>
                  <a:noFill/>
                </a:ln>
                <a:solidFill>
                  <a:srgbClr val="FFFF00"/>
                </a:solidFill>
                <a:effectLst/>
                <a:uLnTx/>
                <a:uFillTx/>
                <a:latin typeface="Arial Narrow" charset="0"/>
                <a:ea typeface="ＭＳ Ｐゴシック" charset="0"/>
                <a:cs typeface="Times New Roman" charset="0"/>
              </a:rPr>
              <a:t>他 们 必 蒙 赦 免 </a:t>
            </a:r>
            <a:r>
              <a:rPr kumimoji="0" lang="zh-TW" altLang="en-US" sz="32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en-US" altLang="zh-TW" sz="32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1" lang="en-US" altLang="zh-CN"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br>
              <a:rPr kumimoji="1" lang="en-US" altLang="zh-CN"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1" lang="en-US" altLang="zh-CN"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1" lang="zh-CN" alt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利</a:t>
            </a:r>
            <a:r>
              <a:rPr kumimoji="1" lang="en-US" altLang="zh-CN"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4:20 </a:t>
            </a:r>
            <a:r>
              <a:rPr kumimoji="1" lang="zh-CN" alt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和合本</a:t>
            </a:r>
            <a:r>
              <a:rPr kumimoji="1" lang="en-US" altLang="zh-CN"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br>
              <a:rPr kumimoji="1" lang="en-US" altLang="zh-CN"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1" lang="zh-CN" alt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对比</a:t>
            </a:r>
            <a:r>
              <a:rPr kumimoji="1" lang="en-US" altLang="zh-CN"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4:26, 31, 35).</a:t>
            </a:r>
          </a:p>
        </p:txBody>
      </p:sp>
      <p:sp>
        <p:nvSpPr>
          <p:cNvPr id="2" name="TextBox 1"/>
          <p:cNvSpPr txBox="1"/>
          <p:nvPr/>
        </p:nvSpPr>
        <p:spPr>
          <a:xfrm>
            <a:off x="-1011814" y="990092"/>
            <a:ext cx="184666" cy="427809"/>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1" lang="zh-CN" altLang="en-US" sz="14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Tree>
    <p:extLst>
      <p:ext uri="{BB962C8B-B14F-4D97-AF65-F5344CB8AC3E}">
        <p14:creationId xmlns:p14="http://schemas.microsoft.com/office/powerpoint/2010/main" val="1502589464"/>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 y="836712"/>
            <a:ext cx="9018669" cy="6021288"/>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2731144"/>
          </a:xfrm>
          <a:effectLst>
            <a:outerShdw blurRad="63500" dist="35921" dir="2700000" algn="ctr" rotWithShape="0">
              <a:schemeClr val="tx2">
                <a:alpha val="74998"/>
              </a:schemeClr>
            </a:outerShdw>
          </a:effectLst>
        </p:spPr>
        <p:txBody>
          <a:bodyPr anchor="t"/>
          <a:lstStyle/>
          <a:p>
            <a:pPr>
              <a:defRPr/>
            </a:pPr>
            <a:r>
              <a:rPr lang="zh-CN" altLang="en-US" sz="4800" b="1" dirty="0">
                <a:effectLst>
                  <a:glow rad="127000">
                    <a:schemeClr val="tx1"/>
                  </a:glow>
                </a:effectLst>
                <a:latin typeface="Arial" charset="0"/>
                <a:ea typeface="ＭＳ Ｐゴシック" charset="0"/>
                <a:cs typeface="ＭＳ Ｐゴシック" charset="0"/>
              </a:rPr>
              <a:t>神借</a:t>
            </a:r>
            <a:r>
              <a:rPr lang="zh-CN" altLang="en-US" sz="4800" b="1" dirty="0">
                <a:solidFill>
                  <a:srgbClr val="FFFF66"/>
                </a:solidFill>
                <a:effectLst>
                  <a:glow rad="127000">
                    <a:schemeClr val="tx1"/>
                  </a:glow>
                </a:effectLst>
                <a:latin typeface="Arial" charset="0"/>
                <a:ea typeface="ＭＳ Ｐゴシック" charset="0"/>
                <a:cs typeface="ＭＳ Ｐゴシック" charset="0"/>
              </a:rPr>
              <a:t>奉献</a:t>
            </a:r>
            <a:r>
              <a:rPr lang="zh-CN" altLang="en-US" sz="4800" b="1" dirty="0">
                <a:effectLst>
                  <a:glow rad="127000">
                    <a:schemeClr val="tx1"/>
                  </a:glow>
                </a:effectLst>
                <a:latin typeface="Arial" charset="0"/>
                <a:ea typeface="ＭＳ Ｐゴシック" charset="0"/>
                <a:cs typeface="ＭＳ Ｐゴシック" charset="0"/>
              </a:rPr>
              <a:t>的血赦免了以色列人</a:t>
            </a:r>
            <a:br>
              <a:rPr lang="en-US" altLang="zh-CN" sz="4800" b="1" dirty="0">
                <a:effectLst>
                  <a:glow rad="127000">
                    <a:schemeClr val="tx1"/>
                  </a:glow>
                </a:effectLst>
                <a:latin typeface="Arial" charset="0"/>
                <a:ea typeface="ＭＳ Ｐゴシック" charset="0"/>
                <a:cs typeface="ＭＳ Ｐゴシック" charset="0"/>
              </a:rPr>
            </a:br>
            <a:r>
              <a:rPr lang="en-US" altLang="zh-CN" sz="4800" b="1" dirty="0">
                <a:effectLst>
                  <a:glow rad="127000">
                    <a:schemeClr val="tx1"/>
                  </a:glow>
                </a:effectLst>
                <a:latin typeface="Arial" charset="0"/>
                <a:ea typeface="ＭＳ Ｐゴシック" charset="0"/>
                <a:cs typeface="ＭＳ Ｐゴシック" charset="0"/>
              </a:rPr>
              <a:t>(</a:t>
            </a:r>
            <a:r>
              <a:rPr lang="zh-CN" altLang="en-US" sz="4800" b="1" dirty="0">
                <a:effectLst>
                  <a:glow rad="127000">
                    <a:schemeClr val="tx1"/>
                  </a:glow>
                </a:effectLst>
                <a:latin typeface="Arial" charset="0"/>
                <a:ea typeface="ＭＳ Ｐゴシック" charset="0"/>
                <a:cs typeface="ＭＳ Ｐゴシック" charset="0"/>
              </a:rPr>
              <a:t>利未记</a:t>
            </a:r>
            <a:r>
              <a:rPr lang="en-US" altLang="zh-CN" sz="4800" b="1" dirty="0">
                <a:effectLst>
                  <a:glow rad="127000">
                    <a:schemeClr val="tx1"/>
                  </a:glow>
                </a:effectLst>
                <a:latin typeface="Arial" charset="0"/>
                <a:ea typeface="ＭＳ Ｐゴシック" charset="0"/>
                <a:cs typeface="ＭＳ Ｐゴシック" charset="0"/>
              </a:rPr>
              <a:t> 4:1 - 5</a:t>
            </a:r>
            <a:r>
              <a:rPr lang="zh-CN" altLang="en-US" sz="4800" b="1" dirty="0">
                <a:effectLst>
                  <a:glow rad="127000">
                    <a:schemeClr val="tx1"/>
                  </a:glow>
                </a:effectLst>
                <a:latin typeface="Arial" charset="0"/>
                <a:ea typeface="ＭＳ Ｐゴシック" charset="0"/>
                <a:cs typeface="ＭＳ Ｐゴシック" charset="0"/>
              </a:rPr>
              <a:t>：</a:t>
            </a:r>
            <a:r>
              <a:rPr lang="en-US" altLang="zh-CN" sz="4800" b="1" dirty="0">
                <a:effectLst>
                  <a:glow rad="127000">
                    <a:schemeClr val="tx1"/>
                  </a:glow>
                </a:effectLst>
                <a:latin typeface="Arial" charset="0"/>
                <a:ea typeface="ＭＳ Ｐゴシック" charset="0"/>
                <a:cs typeface="ＭＳ Ｐゴシック" charset="0"/>
              </a:rPr>
              <a:t>13; 6:24 - 30)</a:t>
            </a:r>
            <a:r>
              <a:rPr lang="zh-CN" altLang="en-US" sz="4800" b="1" dirty="0">
                <a:effectLst>
                  <a:glow rad="127000">
                    <a:schemeClr val="tx1"/>
                  </a:glow>
                </a:effectLst>
                <a:latin typeface="Arial" charset="0"/>
                <a:ea typeface="ＭＳ Ｐゴシック" charset="0"/>
                <a:cs typeface="ＭＳ Ｐゴシック" charset="0"/>
              </a:rPr>
              <a:t>。</a:t>
            </a:r>
            <a:endParaRPr lang="en-US" sz="48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083071029"/>
      </p:ext>
    </p:extLst>
  </p:cSld>
  <p:clrMapOvr>
    <a:masterClrMapping/>
  </p:clrMapOvr>
  <p:transition/>
</p:sld>
</file>

<file path=ppt/slides/slide1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9144000" cy="1239291"/>
          </a:xfrm>
          <a:effectLst>
            <a:outerShdw blurRad="63500" dist="35921" dir="2700000" algn="ctr" rotWithShape="0">
              <a:schemeClr val="tx2">
                <a:alpha val="74998"/>
              </a:schemeClr>
            </a:outerShdw>
          </a:effectLst>
        </p:spPr>
        <p:txBody>
          <a:bodyPr anchor="t"/>
          <a:lstStyle/>
          <a:p>
            <a:pPr>
              <a:defRPr/>
            </a:pPr>
            <a:r>
              <a:rPr lang="en-US" sz="3600" b="1" dirty="0">
                <a:effectLst>
                  <a:glow rad="127000">
                    <a:schemeClr val="tx1"/>
                  </a:glow>
                </a:effectLst>
                <a:latin typeface="Arial" charset="0"/>
                <a:ea typeface="ＭＳ Ｐゴシック" charset="0"/>
                <a:cs typeface="ＭＳ Ｐゴシック" charset="0"/>
              </a:rPr>
              <a:t>The blood of the </a:t>
            </a:r>
            <a:r>
              <a:rPr lang="en-US" sz="3600" b="1" dirty="0">
                <a:solidFill>
                  <a:srgbClr val="FFFF00"/>
                </a:solidFill>
                <a:effectLst>
                  <a:glow rad="127000">
                    <a:schemeClr val="tx1"/>
                  </a:glow>
                </a:effectLst>
                <a:latin typeface="Arial" charset="0"/>
                <a:ea typeface="ＭＳ Ｐゴシック" charset="0"/>
                <a:cs typeface="ＭＳ Ｐゴシック" charset="0"/>
              </a:rPr>
              <a:t>sin offering</a:t>
            </a:r>
            <a:r>
              <a:rPr lang="en-US" sz="3600" b="1" dirty="0">
                <a:effectLst>
                  <a:glow rad="127000">
                    <a:schemeClr val="tx1"/>
                  </a:glow>
                </a:effectLst>
                <a:latin typeface="Arial" charset="0"/>
                <a:ea typeface="ＭＳ Ｐゴシック" charset="0"/>
                <a:cs typeface="ＭＳ Ｐゴシック" charset="0"/>
              </a:rPr>
              <a:t> forgave unintentional sin (4:1–5:13; 6:24-30). </a:t>
            </a:r>
          </a:p>
        </p:txBody>
      </p:sp>
      <p:pic>
        <p:nvPicPr>
          <p:cNvPr id="5" name="Picture 4"/>
          <p:cNvPicPr>
            <a:picLocks noChangeAspect="1"/>
          </p:cNvPicPr>
          <p:nvPr/>
        </p:nvPicPr>
        <p:blipFill>
          <a:blip r:embed="rId3"/>
          <a:stretch>
            <a:fillRect/>
          </a:stretch>
        </p:blipFill>
        <p:spPr>
          <a:xfrm>
            <a:off x="539552" y="1268760"/>
            <a:ext cx="7861300" cy="5308600"/>
          </a:xfrm>
          <a:prstGeom prst="rect">
            <a:avLst/>
          </a:prstGeom>
        </p:spPr>
      </p:pic>
    </p:spTree>
    <p:extLst>
      <p:ext uri="{BB962C8B-B14F-4D97-AF65-F5344CB8AC3E}">
        <p14:creationId xmlns:p14="http://schemas.microsoft.com/office/powerpoint/2010/main" val="1684996907"/>
      </p:ext>
    </p:extLst>
  </p:cSld>
  <p:clrMapOvr>
    <a:masterClrMapping/>
  </p:clrMapOvr>
  <p:transition/>
</p:sld>
</file>

<file path=ppt/slides/slide13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4"/>
          <a:stretch>
            <a:fillRect/>
          </a:stretch>
        </p:blipFill>
        <p:spPr>
          <a:xfrm>
            <a:off x="-19849" y="735910"/>
            <a:ext cx="9144000" cy="6149474"/>
          </a:xfrm>
          <a:prstGeom prst="rect">
            <a:avLst/>
          </a:prstGeom>
        </p:spPr>
      </p:pic>
      <p:sp>
        <p:nvSpPr>
          <p:cNvPr id="518147" name="Rectangle 1027"/>
          <p:cNvSpPr>
            <a:spLocks noGrp="1" noRot="1" noChangeArrowheads="1"/>
          </p:cNvSpPr>
          <p:nvPr>
            <p:ph type="title"/>
          </p:nvPr>
        </p:nvSpPr>
        <p:spPr>
          <a:xfrm>
            <a:off x="0" y="0"/>
            <a:ext cx="8964488" cy="836712"/>
          </a:xfrm>
          <a:solidFill>
            <a:schemeClr val="tx1"/>
          </a:solidFill>
        </p:spPr>
        <p:txBody>
          <a:bodyPr/>
          <a:lstStyle/>
          <a:p>
            <a:pPr eaLnBrk="1" hangingPunct="1">
              <a:defRPr/>
            </a:pPr>
            <a:r>
              <a:rPr kumimoji="1" lang="en-US" b="1" dirty="0">
                <a:solidFill>
                  <a:schemeClr val="bg1"/>
                </a:solidFill>
                <a:effectLst>
                  <a:glow rad="228600">
                    <a:schemeClr val="tx1"/>
                  </a:glow>
                </a:effectLst>
                <a:ea typeface="ＭＳ Ｐゴシック" charset="0"/>
              </a:rPr>
              <a:t>Egypt was the superpower</a:t>
            </a:r>
          </a:p>
        </p:txBody>
      </p:sp>
    </p:spTree>
    <p:extLst>
      <p:ext uri="{BB962C8B-B14F-4D97-AF65-F5344CB8AC3E}">
        <p14:creationId xmlns:p14="http://schemas.microsoft.com/office/powerpoint/2010/main" val="1185083723"/>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slides/slide1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18147" name="Rectangle 1027"/>
          <p:cNvSpPr>
            <a:spLocks noGrp="1" noRot="1" noChangeArrowheads="1"/>
          </p:cNvSpPr>
          <p:nvPr>
            <p:ph type="title"/>
          </p:nvPr>
        </p:nvSpPr>
        <p:spPr>
          <a:xfrm>
            <a:off x="0" y="0"/>
            <a:ext cx="8964488" cy="836712"/>
          </a:xfrm>
          <a:solidFill>
            <a:schemeClr val="tx1"/>
          </a:solidFill>
        </p:spPr>
        <p:txBody>
          <a:bodyPr/>
          <a:lstStyle/>
          <a:p>
            <a:pPr eaLnBrk="1" hangingPunct="1">
              <a:defRPr/>
            </a:pPr>
            <a:r>
              <a:rPr kumimoji="1" lang="zh-CN" altLang="en-US" b="1" dirty="0">
                <a:solidFill>
                  <a:schemeClr val="bg1"/>
                </a:solidFill>
                <a:effectLst>
                  <a:glow rad="228600">
                    <a:schemeClr val="tx1"/>
                  </a:glow>
                </a:effectLst>
                <a:ea typeface="ＭＳ Ｐゴシック" charset="0"/>
              </a:rPr>
              <a:t>以色列被奴役</a:t>
            </a:r>
            <a:endParaRPr kumimoji="1" lang="en-US" b="1" dirty="0">
              <a:solidFill>
                <a:schemeClr val="bg1"/>
              </a:solidFill>
              <a:effectLst>
                <a:glow rad="228600">
                  <a:schemeClr val="tx1"/>
                </a:glow>
              </a:effectLst>
              <a:ea typeface="ＭＳ Ｐゴシック" charset="0"/>
            </a:endParaRPr>
          </a:p>
        </p:txBody>
      </p:sp>
      <p:pic>
        <p:nvPicPr>
          <p:cNvPr id="2" name="Picture 1"/>
          <p:cNvPicPr>
            <a:picLocks noChangeAspect="1"/>
          </p:cNvPicPr>
          <p:nvPr/>
        </p:nvPicPr>
        <p:blipFill>
          <a:blip r:embed="rId4"/>
          <a:stretch>
            <a:fillRect/>
          </a:stretch>
        </p:blipFill>
        <p:spPr>
          <a:xfrm>
            <a:off x="0" y="980728"/>
            <a:ext cx="9144000" cy="5276088"/>
          </a:xfrm>
          <a:prstGeom prst="rect">
            <a:avLst/>
          </a:prstGeom>
        </p:spPr>
      </p:pic>
    </p:spTree>
    <p:extLst>
      <p:ext uri="{BB962C8B-B14F-4D97-AF65-F5344CB8AC3E}">
        <p14:creationId xmlns:p14="http://schemas.microsoft.com/office/powerpoint/2010/main" val="3284308769"/>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8147" name="Rectangle 1027"/>
          <p:cNvSpPr>
            <a:spLocks noGrp="1" noRot="1" noChangeArrowheads="1"/>
          </p:cNvSpPr>
          <p:nvPr>
            <p:ph type="title"/>
          </p:nvPr>
        </p:nvSpPr>
        <p:spPr>
          <a:xfrm>
            <a:off x="0" y="0"/>
            <a:ext cx="8964488" cy="836712"/>
          </a:xfrm>
          <a:solidFill>
            <a:schemeClr val="tx1"/>
          </a:solidFill>
        </p:spPr>
        <p:txBody>
          <a:bodyPr/>
          <a:lstStyle/>
          <a:p>
            <a:pPr eaLnBrk="1" hangingPunct="1">
              <a:defRPr/>
            </a:pPr>
            <a:r>
              <a:rPr kumimoji="1" lang="zh-CN" altLang="en-US" b="1" dirty="0">
                <a:solidFill>
                  <a:schemeClr val="bg1"/>
                </a:solidFill>
                <a:effectLst>
                  <a:glow rad="228600">
                    <a:schemeClr val="tx1"/>
                  </a:glow>
                </a:effectLst>
                <a:ea typeface="ＭＳ Ｐゴシック" charset="0"/>
              </a:rPr>
              <a:t>以色列被奴役</a:t>
            </a:r>
            <a:endParaRPr kumimoji="1" lang="en-US" b="1" dirty="0">
              <a:solidFill>
                <a:schemeClr val="bg1"/>
              </a:solidFill>
              <a:effectLst>
                <a:glow rad="228600">
                  <a:schemeClr val="tx1"/>
                </a:glow>
              </a:effectLst>
              <a:ea typeface="ＭＳ Ｐゴシック" charset="0"/>
            </a:endParaRPr>
          </a:p>
        </p:txBody>
      </p:sp>
      <p:pic>
        <p:nvPicPr>
          <p:cNvPr id="6" name="Picture 5"/>
          <p:cNvPicPr>
            <a:picLocks noChangeAspect="1"/>
          </p:cNvPicPr>
          <p:nvPr/>
        </p:nvPicPr>
        <p:blipFill>
          <a:blip r:embed="rId3"/>
          <a:stretch>
            <a:fillRect/>
          </a:stretch>
        </p:blipFill>
        <p:spPr>
          <a:xfrm>
            <a:off x="0" y="1052736"/>
            <a:ext cx="9144000" cy="5143500"/>
          </a:xfrm>
          <a:prstGeom prst="rect">
            <a:avLst/>
          </a:prstGeom>
        </p:spPr>
      </p:pic>
    </p:spTree>
    <p:extLst>
      <p:ext uri="{BB962C8B-B14F-4D97-AF65-F5344CB8AC3E}">
        <p14:creationId xmlns:p14="http://schemas.microsoft.com/office/powerpoint/2010/main" val="2031665219"/>
      </p:ext>
    </p:extLst>
  </p:cSld>
  <p:clrMapOvr>
    <a:masterClrMapping/>
  </p:clrMapOvr>
  <p:transition spd="med">
    <p:randomBar dir="vert"/>
  </p:transition>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2"/>
          <p:cNvSpPr>
            <a:spLocks noChangeArrowheads="1"/>
          </p:cNvSpPr>
          <p:nvPr/>
        </p:nvSpPr>
        <p:spPr bwMode="auto">
          <a:xfrm>
            <a:off x="6875463" y="0"/>
            <a:ext cx="2268537" cy="6858000"/>
          </a:xfrm>
          <a:prstGeom prst="rect">
            <a:avLst/>
          </a:prstGeom>
          <a:solidFill>
            <a:srgbClr val="000000"/>
          </a:soli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cs typeface="Times New Roman" charset="0"/>
            </a:endParaRPr>
          </a:p>
        </p:txBody>
      </p:sp>
      <p:pic>
        <p:nvPicPr>
          <p:cNvPr id="449538"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0"/>
            <a:ext cx="6948488" cy="6877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0232" name="Rectangle 8"/>
          <p:cNvSpPr>
            <a:spLocks noGrp="1" noChangeArrowheads="1"/>
          </p:cNvSpPr>
          <p:nvPr>
            <p:ph type="title" idx="4294967295"/>
          </p:nvPr>
        </p:nvSpPr>
        <p:spPr>
          <a:xfrm>
            <a:off x="6875463" y="2065338"/>
            <a:ext cx="2376487" cy="1323439"/>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kumimoji="0" lang="zh-CN" altLang="en-US" sz="4000" dirty="0">
                <a:solidFill>
                  <a:srgbClr val="FFFFFF"/>
                </a:solidFill>
                <a:effectLst/>
                <a:ea typeface="ＭＳ Ｐゴシック" pitchFamily="-112" charset="-128"/>
                <a:cs typeface="ＭＳ Ｐゴシック" pitchFamily="-112" charset="-128"/>
              </a:rPr>
              <a:t>出埃及</a:t>
            </a:r>
            <a:br>
              <a:rPr kumimoji="0" lang="en-US" altLang="zh-CN" sz="4000" dirty="0">
                <a:solidFill>
                  <a:srgbClr val="FFFFFF"/>
                </a:solidFill>
                <a:effectLst/>
                <a:ea typeface="ＭＳ Ｐゴシック" pitchFamily="-112" charset="-128"/>
                <a:cs typeface="ＭＳ Ｐゴシック" pitchFamily="-112" charset="-128"/>
              </a:rPr>
            </a:br>
            <a:r>
              <a:rPr kumimoji="0" lang="zh-CN" altLang="en-US" sz="4000" dirty="0">
                <a:solidFill>
                  <a:srgbClr val="FFFFFF"/>
                </a:solidFill>
                <a:effectLst/>
                <a:ea typeface="ＭＳ Ｐゴシック" pitchFamily="-112" charset="-128"/>
                <a:cs typeface="ＭＳ Ｐゴシック" pitchFamily="-112" charset="-128"/>
              </a:rPr>
              <a:t>的路线</a:t>
            </a:r>
            <a:endParaRPr kumimoji="0" lang="en-US" sz="4000" dirty="0">
              <a:solidFill>
                <a:srgbClr val="FFFFFF"/>
              </a:solidFill>
              <a:effectLst/>
              <a:ea typeface="ＭＳ Ｐゴシック" pitchFamily="-112" charset="-128"/>
              <a:cs typeface="ＭＳ Ｐゴシック" pitchFamily="-112" charset="-128"/>
            </a:endParaRPr>
          </a:p>
        </p:txBody>
      </p:sp>
      <p:sp>
        <p:nvSpPr>
          <p:cNvPr id="9" name="Rectangle 8"/>
          <p:cNvSpPr txBox="1">
            <a:spLocks noChangeArrowheads="1"/>
          </p:cNvSpPr>
          <p:nvPr/>
        </p:nvSpPr>
        <p:spPr bwMode="auto">
          <a:xfrm>
            <a:off x="-31750" y="1844675"/>
            <a:ext cx="2732088"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Arial"/>
                <a:ea typeface="ＭＳ Ｐゴシック" pitchFamily="-112" charset="-128"/>
                <a:cs typeface="ＭＳ Ｐゴシック" pitchFamily="-112" charset="-128"/>
              </a:rPr>
              <a:t>歌珊</a:t>
            </a:r>
            <a:endParaRPr kumimoji="0" lang="en-US" sz="4000" b="1" i="0" u="none" strike="noStrike" kern="1200" cap="none" spc="0" normalizeH="0" baseline="0" noProof="0" dirty="0">
              <a:ln>
                <a:noFill/>
              </a:ln>
              <a:solidFill>
                <a:srgbClr val="FFFFFF"/>
              </a:solidFill>
              <a:effectLst/>
              <a:uLnTx/>
              <a:uFillTx/>
              <a:latin typeface="Arial"/>
              <a:ea typeface="ＭＳ Ｐゴシック" pitchFamily="-112" charset="-128"/>
              <a:cs typeface="ＭＳ Ｐゴシック" pitchFamily="-112" charset="-128"/>
            </a:endParaRPr>
          </a:p>
        </p:txBody>
      </p:sp>
      <p:sp>
        <p:nvSpPr>
          <p:cNvPr id="10" name="Rectangle 8"/>
          <p:cNvSpPr txBox="1">
            <a:spLocks noChangeArrowheads="1"/>
          </p:cNvSpPr>
          <p:nvPr/>
        </p:nvSpPr>
        <p:spPr bwMode="auto">
          <a:xfrm>
            <a:off x="5127625" y="4367213"/>
            <a:ext cx="215582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4000" b="1" i="0" u="none" strike="noStrike" kern="1200" cap="none" spc="0" normalizeH="0" baseline="0" noProof="0" dirty="0">
                <a:ln>
                  <a:noFill/>
                </a:ln>
                <a:solidFill>
                  <a:srgbClr val="F1F7E9">
                    <a:lumMod val="10000"/>
                  </a:srgbClr>
                </a:solidFill>
                <a:effectLst/>
                <a:uLnTx/>
                <a:uFillTx/>
                <a:latin typeface="Arial"/>
                <a:ea typeface="ＭＳ Ｐゴシック" pitchFamily="-112" charset="-128"/>
                <a:cs typeface="ＭＳ Ｐゴシック" pitchFamily="-112" charset="-128"/>
              </a:rPr>
              <a:t>米甸</a:t>
            </a:r>
            <a:endParaRPr kumimoji="0" lang="en-US" sz="4000" b="1" i="0" u="none" strike="noStrike" kern="1200" cap="none" spc="0" normalizeH="0" baseline="0" noProof="0" dirty="0">
              <a:ln>
                <a:noFill/>
              </a:ln>
              <a:solidFill>
                <a:srgbClr val="F1F7E9">
                  <a:lumMod val="10000"/>
                </a:srgbClr>
              </a:solidFill>
              <a:effectLst/>
              <a:uLnTx/>
              <a:uFillTx/>
              <a:latin typeface="Arial"/>
              <a:ea typeface="ＭＳ Ｐゴシック" pitchFamily="-112" charset="-128"/>
              <a:cs typeface="ＭＳ Ｐゴシック" pitchFamily="-112" charset="-128"/>
            </a:endParaRPr>
          </a:p>
        </p:txBody>
      </p:sp>
      <p:sp>
        <p:nvSpPr>
          <p:cNvPr id="11" name="Rectangle 8"/>
          <p:cNvSpPr txBox="1">
            <a:spLocks noChangeArrowheads="1"/>
          </p:cNvSpPr>
          <p:nvPr/>
        </p:nvSpPr>
        <p:spPr bwMode="auto">
          <a:xfrm>
            <a:off x="2847975" y="3762375"/>
            <a:ext cx="2155825"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4000" b="1" i="0" u="none" strike="noStrike" kern="1200" cap="none" spc="0" normalizeH="0" baseline="0" noProof="0" dirty="0">
                <a:ln>
                  <a:noFill/>
                </a:ln>
                <a:solidFill>
                  <a:srgbClr val="F1F7E9">
                    <a:lumMod val="10000"/>
                  </a:srgbClr>
                </a:solidFill>
                <a:effectLst/>
                <a:uLnTx/>
                <a:uFillTx/>
                <a:latin typeface="Arial"/>
                <a:ea typeface="ＭＳ Ｐゴシック" pitchFamily="-112" charset="-128"/>
                <a:cs typeface="ＭＳ Ｐゴシック" pitchFamily="-112" charset="-128"/>
              </a:rPr>
              <a:t>西奈山</a:t>
            </a:r>
            <a:endParaRPr kumimoji="0" lang="en-US" sz="4000" b="1" i="0" u="none" strike="noStrike" kern="1200" cap="none" spc="0" normalizeH="0" baseline="0" noProof="0" dirty="0">
              <a:ln>
                <a:noFill/>
              </a:ln>
              <a:solidFill>
                <a:srgbClr val="F1F7E9">
                  <a:lumMod val="10000"/>
                </a:srgbClr>
              </a:solidFill>
              <a:effectLst/>
              <a:uLnTx/>
              <a:uFillTx/>
              <a:latin typeface="Arial"/>
              <a:ea typeface="ＭＳ Ｐゴシック" pitchFamily="-112" charset="-128"/>
              <a:cs typeface="ＭＳ Ｐゴシック" pitchFamily="-112" charset="-128"/>
            </a:endParaRPr>
          </a:p>
        </p:txBody>
      </p:sp>
      <p:sp>
        <p:nvSpPr>
          <p:cNvPr id="12" name="Rectangle 8"/>
          <p:cNvSpPr txBox="1">
            <a:spLocks noChangeArrowheads="1"/>
          </p:cNvSpPr>
          <p:nvPr/>
        </p:nvSpPr>
        <p:spPr bwMode="auto">
          <a:xfrm>
            <a:off x="3924300" y="-9525"/>
            <a:ext cx="215582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Arial"/>
                <a:ea typeface="ＭＳ Ｐゴシック" pitchFamily="-112" charset="-128"/>
                <a:cs typeface="ＭＳ Ｐゴシック" pitchFamily="-112" charset="-128"/>
              </a:rPr>
              <a:t>迦南</a:t>
            </a:r>
            <a:endParaRPr kumimoji="0" lang="en-US" sz="4000" b="1" i="0" u="none" strike="noStrike" kern="1200" cap="none" spc="0" normalizeH="0" baseline="0" noProof="0" dirty="0">
              <a:ln>
                <a:noFill/>
              </a:ln>
              <a:solidFill>
                <a:srgbClr val="FFFFFF"/>
              </a:solidFill>
              <a:effectLst/>
              <a:uLnTx/>
              <a:uFillTx/>
              <a:latin typeface="Arial"/>
              <a:ea typeface="ＭＳ Ｐゴシック" pitchFamily="-112" charset="-128"/>
              <a:cs typeface="ＭＳ Ｐゴシック" pitchFamily="-112" charset="-128"/>
            </a:endParaRPr>
          </a:p>
        </p:txBody>
      </p:sp>
      <p:sp>
        <p:nvSpPr>
          <p:cNvPr id="13" name="Rectangle 8"/>
          <p:cNvSpPr txBox="1">
            <a:spLocks noChangeArrowheads="1"/>
          </p:cNvSpPr>
          <p:nvPr/>
        </p:nvSpPr>
        <p:spPr bwMode="auto">
          <a:xfrm>
            <a:off x="684213" y="3933825"/>
            <a:ext cx="215582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4000" b="1" i="0" u="none" strike="noStrike" kern="1200" cap="none" spc="0" normalizeH="0" baseline="0" noProof="0" dirty="0">
                <a:ln>
                  <a:noFill/>
                </a:ln>
                <a:solidFill>
                  <a:srgbClr val="F1F7E9">
                    <a:lumMod val="10000"/>
                  </a:srgbClr>
                </a:solidFill>
                <a:effectLst/>
                <a:uLnTx/>
                <a:uFillTx/>
                <a:latin typeface="Arial"/>
                <a:ea typeface="ＭＳ Ｐゴシック" pitchFamily="-112" charset="-128"/>
                <a:cs typeface="ＭＳ Ｐゴシック" pitchFamily="-112" charset="-128"/>
              </a:rPr>
              <a:t>埃及</a:t>
            </a:r>
            <a:endParaRPr kumimoji="0" lang="en-US" sz="4000" b="1" i="0" u="none" strike="noStrike" kern="1200" cap="none" spc="0" normalizeH="0" baseline="0" noProof="0" dirty="0">
              <a:ln>
                <a:noFill/>
              </a:ln>
              <a:solidFill>
                <a:srgbClr val="F1F7E9">
                  <a:lumMod val="10000"/>
                </a:srgbClr>
              </a:solidFill>
              <a:effectLst/>
              <a:uLnTx/>
              <a:uFillTx/>
              <a:latin typeface="Arial"/>
              <a:ea typeface="ＭＳ Ｐゴシック" pitchFamily="-112" charset="-128"/>
              <a:cs typeface="ＭＳ Ｐゴシック" pitchFamily="-112" charset="-128"/>
            </a:endParaRPr>
          </a:p>
        </p:txBody>
      </p:sp>
      <p:sp>
        <p:nvSpPr>
          <p:cNvPr id="14" name="Rectangle 8"/>
          <p:cNvSpPr txBox="1">
            <a:spLocks noChangeArrowheads="1"/>
          </p:cNvSpPr>
          <p:nvPr/>
        </p:nvSpPr>
        <p:spPr bwMode="auto">
          <a:xfrm rot="5400000">
            <a:off x="-1122362" y="3830637"/>
            <a:ext cx="2952750" cy="7080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Arial"/>
                <a:ea typeface="ＭＳ Ｐゴシック" pitchFamily="-112" charset="-128"/>
                <a:cs typeface="ＭＳ Ｐゴシック" pitchFamily="-112" charset="-128"/>
              </a:rPr>
              <a:t>尼罗河</a:t>
            </a:r>
            <a:endParaRPr kumimoji="0" lang="en-US" sz="4000" b="1" i="0" u="none" strike="noStrike" kern="1200" cap="none" spc="0" normalizeH="0" baseline="0" noProof="0" dirty="0">
              <a:ln>
                <a:noFill/>
              </a:ln>
              <a:solidFill>
                <a:srgbClr val="FFFFFF"/>
              </a:solidFill>
              <a:effectLst/>
              <a:uLnTx/>
              <a:uFillTx/>
              <a:latin typeface="Arial"/>
              <a:ea typeface="ＭＳ Ｐゴシック" pitchFamily="-112" charset="-128"/>
              <a:cs typeface="ＭＳ Ｐゴシック" pitchFamily="-112" charset="-128"/>
            </a:endParaRPr>
          </a:p>
        </p:txBody>
      </p:sp>
      <p:sp>
        <p:nvSpPr>
          <p:cNvPr id="15" name="Freeform 6"/>
          <p:cNvSpPr>
            <a:spLocks/>
          </p:cNvSpPr>
          <p:nvPr/>
        </p:nvSpPr>
        <p:spPr bwMode="auto">
          <a:xfrm>
            <a:off x="1116013" y="2709863"/>
            <a:ext cx="2743200" cy="2590800"/>
          </a:xfrm>
          <a:custGeom>
            <a:avLst/>
            <a:gdLst/>
            <a:ahLst/>
            <a:cxnLst>
              <a:cxn ang="0">
                <a:pos x="0" y="0"/>
              </a:cxn>
              <a:cxn ang="0">
                <a:pos x="192" y="132"/>
              </a:cxn>
              <a:cxn ang="0">
                <a:pos x="264" y="156"/>
              </a:cxn>
              <a:cxn ang="0">
                <a:pos x="360" y="180"/>
              </a:cxn>
              <a:cxn ang="0">
                <a:pos x="696" y="300"/>
              </a:cxn>
              <a:cxn ang="0">
                <a:pos x="840" y="348"/>
              </a:cxn>
              <a:cxn ang="0">
                <a:pos x="912" y="600"/>
              </a:cxn>
              <a:cxn ang="0">
                <a:pos x="972" y="708"/>
              </a:cxn>
              <a:cxn ang="0">
                <a:pos x="1008" y="816"/>
              </a:cxn>
              <a:cxn ang="0">
                <a:pos x="1068" y="924"/>
              </a:cxn>
              <a:cxn ang="0">
                <a:pos x="1152" y="1104"/>
              </a:cxn>
              <a:cxn ang="0">
                <a:pos x="1212" y="1176"/>
              </a:cxn>
              <a:cxn ang="0">
                <a:pos x="1296" y="1284"/>
              </a:cxn>
              <a:cxn ang="0">
                <a:pos x="1380" y="1380"/>
              </a:cxn>
              <a:cxn ang="0">
                <a:pos x="1620" y="1584"/>
              </a:cxn>
              <a:cxn ang="0">
                <a:pos x="1692" y="1608"/>
              </a:cxn>
              <a:cxn ang="0">
                <a:pos x="1728" y="1632"/>
              </a:cxn>
            </a:cxnLst>
            <a:rect l="0" t="0" r="r" b="b"/>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2" charset="0"/>
              <a:ea typeface="ＭＳ Ｐゴシック" charset="0"/>
              <a:cs typeface="Times New Roman" charset="0"/>
            </a:endParaRPr>
          </a:p>
        </p:txBody>
      </p:sp>
      <p:sp>
        <p:nvSpPr>
          <p:cNvPr id="16" name="Rectangle 8"/>
          <p:cNvSpPr txBox="1">
            <a:spLocks noChangeArrowheads="1"/>
          </p:cNvSpPr>
          <p:nvPr/>
        </p:nvSpPr>
        <p:spPr bwMode="auto">
          <a:xfrm>
            <a:off x="8027988" y="87313"/>
            <a:ext cx="1017587"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ＭＳ Ｐゴシック" pitchFamily="-112" charset="-128"/>
              </a:rPr>
              <a:t>107</a:t>
            </a:r>
            <a:endParaRPr kumimoji="0" lang="en-US" sz="4000" b="1" i="0" u="none" strike="noStrike" kern="1200" cap="none" spc="0" normalizeH="0" baseline="0" noProof="0" dirty="0">
              <a:ln>
                <a:noFill/>
              </a:ln>
              <a:solidFill>
                <a:srgbClr val="FFFFFF"/>
              </a:solidFill>
              <a:effectLst/>
              <a:uLnTx/>
              <a:uFillTx/>
              <a:latin typeface="Arial"/>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133535507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300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36" name="AutoShape 1044"/>
          <p:cNvSpPr>
            <a:spLocks noChangeArrowheads="1"/>
          </p:cNvSpPr>
          <p:nvPr/>
        </p:nvSpPr>
        <p:spPr bwMode="auto">
          <a:xfrm rot="5400000">
            <a:off x="571500" y="3543300"/>
            <a:ext cx="1752600"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原型</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对应型</a:t>
            </a:r>
            <a:endParaRPr kumimoji="0" lang="en-US" sz="20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endParaRPr>
          </a:p>
        </p:txBody>
      </p:sp>
      <p:sp>
        <p:nvSpPr>
          <p:cNvPr id="521218" name="Rectangle 1026"/>
          <p:cNvSpPr>
            <a:spLocks noGrp="1" noChangeArrowheads="1"/>
          </p:cNvSpPr>
          <p:nvPr>
            <p:ph type="ctrTitle"/>
          </p:nvPr>
        </p:nvSpPr>
        <p:spPr>
          <a:xfrm>
            <a:off x="0" y="0"/>
            <a:ext cx="6619875" cy="838200"/>
          </a:xfrm>
          <a:solidFill>
            <a:srgbClr val="006600"/>
          </a:solidFill>
          <a:effectLst>
            <a:outerShdw blurRad="63500" dist="35921" dir="2700000" algn="ctr" rotWithShape="0">
              <a:schemeClr val="bg2">
                <a:alpha val="74997"/>
              </a:schemeClr>
            </a:outerShdw>
          </a:effectLst>
        </p:spPr>
        <p:txBody>
          <a:bodyPr/>
          <a:lstStyle/>
          <a:p>
            <a:r>
              <a:rPr kumimoji="1" lang="zh-CN" altLang="en-US">
                <a:effectLst>
                  <a:outerShdw blurRad="38100" dist="38100" dir="2700000" algn="tl">
                    <a:srgbClr val="000000"/>
                  </a:outerShdw>
                </a:effectLst>
                <a:latin typeface="DFKai-SB" charset="0"/>
                <a:ea typeface="DFKai-SB" charset="0"/>
                <a:cs typeface="DFKai-SB" charset="0"/>
              </a:rPr>
              <a:t>得救</a:t>
            </a:r>
            <a:r>
              <a:rPr kumimoji="1" lang="zh-CN" altLang="en-US" sz="3600" b="1">
                <a:effectLst>
                  <a:outerShdw blurRad="38100" dist="38100" dir="2700000" algn="tl">
                    <a:srgbClr val="000000"/>
                  </a:outerShdw>
                </a:effectLst>
                <a:latin typeface="Arial" charset="0"/>
                <a:ea typeface="ＭＳ Ｐゴシック" charset="0"/>
                <a:cs typeface="ＭＳ Ｐゴシック" charset="0"/>
              </a:rPr>
              <a:t> </a:t>
            </a:r>
            <a:r>
              <a:rPr kumimoji="1" lang="en-US" altLang="zh-CN" sz="3600" b="1">
                <a:effectLst>
                  <a:outerShdw blurRad="38100" dist="38100" dir="2700000" algn="tl">
                    <a:srgbClr val="000000"/>
                  </a:outerShdw>
                </a:effectLst>
                <a:latin typeface="Arial" charset="0"/>
                <a:ea typeface="ＭＳ Ｐゴシック" charset="0"/>
                <a:cs typeface="ＭＳ Ｐゴシック" charset="0"/>
              </a:rPr>
              <a:t>&amp; </a:t>
            </a:r>
            <a:r>
              <a:rPr kumimoji="1" lang="zh-CN" altLang="en-US">
                <a:effectLst>
                  <a:outerShdw blurRad="38100" dist="38100" dir="2700000" algn="tl">
                    <a:srgbClr val="000000"/>
                  </a:outerShdw>
                </a:effectLst>
                <a:latin typeface="DFKai-SB" charset="0"/>
                <a:ea typeface="DFKai-SB" charset="0"/>
                <a:cs typeface="DFKai-SB" charset="0"/>
              </a:rPr>
              <a:t>成圣</a:t>
            </a:r>
            <a:endParaRPr kumimoji="1" lang="zh-CN" altLang="en-US">
              <a:latin typeface="DFKai-SB" charset="0"/>
              <a:ea typeface="DFKai-SB" charset="0"/>
              <a:cs typeface="DFKai-SB" charset="0"/>
            </a:endParaRPr>
          </a:p>
        </p:txBody>
      </p:sp>
      <p:sp>
        <p:nvSpPr>
          <p:cNvPr id="521220" name="Text Box 1028"/>
          <p:cNvSpPr txBox="1">
            <a:spLocks noChangeArrowheads="1"/>
          </p:cNvSpPr>
          <p:nvPr/>
        </p:nvSpPr>
        <p:spPr bwMode="auto">
          <a:xfrm>
            <a:off x="76200" y="1946275"/>
            <a:ext cx="595313" cy="862013"/>
          </a:xfrm>
          <a:prstGeom prst="rect">
            <a:avLst/>
          </a:prstGeom>
          <a:noFill/>
          <a:ln w="12700" cap="sq">
            <a:noFill/>
            <a:miter lim="800000"/>
            <a:headEnd/>
            <a:tailEnd/>
          </a:ln>
          <a:effectLst>
            <a:outerShdw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DFKai-SB" charset="0"/>
                <a:ea typeface="DFKai-SB" charset="0"/>
                <a:cs typeface="DFKai-SB" charset="0"/>
              </a:rPr>
              <a:t>旧约</a:t>
            </a:r>
          </a:p>
        </p:txBody>
      </p:sp>
      <p:sp>
        <p:nvSpPr>
          <p:cNvPr id="521221" name="Text Box 1029"/>
          <p:cNvSpPr txBox="1">
            <a:spLocks noChangeArrowheads="1"/>
          </p:cNvSpPr>
          <p:nvPr/>
        </p:nvSpPr>
        <p:spPr bwMode="auto">
          <a:xfrm>
            <a:off x="76200" y="4841875"/>
            <a:ext cx="595313" cy="862013"/>
          </a:xfrm>
          <a:prstGeom prst="rect">
            <a:avLst/>
          </a:prstGeom>
          <a:noFill/>
          <a:ln w="12700" cap="sq">
            <a:noFill/>
            <a:miter lim="800000"/>
            <a:headEnd/>
            <a:tailEnd/>
          </a:ln>
          <a:effectLst>
            <a:outerShdw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DFKai-SB" charset="0"/>
                <a:ea typeface="DFKai-SB" charset="0"/>
                <a:cs typeface="DFKai-SB" charset="0"/>
              </a:rPr>
              <a:t>新约</a:t>
            </a:r>
          </a:p>
        </p:txBody>
      </p:sp>
      <p:sp>
        <p:nvSpPr>
          <p:cNvPr id="521222" name="Rectangle 1030"/>
          <p:cNvSpPr>
            <a:spLocks noChangeArrowheads="1"/>
          </p:cNvSpPr>
          <p:nvPr/>
        </p:nvSpPr>
        <p:spPr bwMode="auto">
          <a:xfrm>
            <a:off x="2700338" y="5183188"/>
            <a:ext cx="1454150" cy="404812"/>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得拯救</a:t>
            </a:r>
            <a:endParaRPr kumimoji="1" lang="en-US" sz="24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endParaRPr>
          </a:p>
        </p:txBody>
      </p:sp>
      <p:sp>
        <p:nvSpPr>
          <p:cNvPr id="521223" name="Rectangle 1031"/>
          <p:cNvSpPr>
            <a:spLocks noChangeArrowheads="1"/>
          </p:cNvSpPr>
          <p:nvPr/>
        </p:nvSpPr>
        <p:spPr bwMode="auto">
          <a:xfrm>
            <a:off x="762000" y="990600"/>
            <a:ext cx="1649413"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8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人的角色</a:t>
            </a:r>
          </a:p>
        </p:txBody>
      </p:sp>
      <p:sp>
        <p:nvSpPr>
          <p:cNvPr id="521224" name="Rectangle 1032"/>
          <p:cNvSpPr>
            <a:spLocks noChangeArrowheads="1"/>
          </p:cNvSpPr>
          <p:nvPr/>
        </p:nvSpPr>
        <p:spPr bwMode="auto">
          <a:xfrm>
            <a:off x="2541588" y="990600"/>
            <a:ext cx="19859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8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神的回应</a:t>
            </a:r>
            <a:endParaRPr kumimoji="1" lang="en-US" sz="28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endParaRPr>
          </a:p>
        </p:txBody>
      </p:sp>
      <p:sp>
        <p:nvSpPr>
          <p:cNvPr id="521225" name="Rectangle 1033"/>
          <p:cNvSpPr>
            <a:spLocks noChangeArrowheads="1"/>
          </p:cNvSpPr>
          <p:nvPr/>
        </p:nvSpPr>
        <p:spPr bwMode="auto">
          <a:xfrm>
            <a:off x="762000" y="1981200"/>
            <a:ext cx="1600200" cy="1752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信靠神的逾越节羔羊</a:t>
            </a:r>
          </a:p>
        </p:txBody>
      </p:sp>
      <p:sp>
        <p:nvSpPr>
          <p:cNvPr id="521226" name="Rectangle 1034"/>
          <p:cNvSpPr>
            <a:spLocks noChangeArrowheads="1"/>
          </p:cNvSpPr>
          <p:nvPr/>
        </p:nvSpPr>
        <p:spPr bwMode="auto">
          <a:xfrm>
            <a:off x="762000" y="4953000"/>
            <a:ext cx="1522413" cy="16002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信靠基督那神的羔羊</a:t>
            </a:r>
          </a:p>
        </p:txBody>
      </p:sp>
      <p:sp>
        <p:nvSpPr>
          <p:cNvPr id="521227" name="Rectangle 1035"/>
          <p:cNvSpPr>
            <a:spLocks noChangeArrowheads="1"/>
          </p:cNvSpPr>
          <p:nvPr/>
        </p:nvSpPr>
        <p:spPr bwMode="auto">
          <a:xfrm>
            <a:off x="4648200" y="2198688"/>
            <a:ext cx="1985963"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走向迦南</a:t>
            </a:r>
            <a:endParaRPr kumimoji="1" lang="en-US" altLang="zh-CN" sz="24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endParaRPr>
          </a:p>
          <a:p>
            <a:pPr marL="0" marR="0" lvl="0" indent="0" algn="l"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之旅</a:t>
            </a:r>
            <a:endParaRPr kumimoji="1" lang="en-US" sz="24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endParaRPr>
          </a:p>
        </p:txBody>
      </p:sp>
      <p:sp>
        <p:nvSpPr>
          <p:cNvPr id="521228" name="Rectangle 1036"/>
          <p:cNvSpPr>
            <a:spLocks noChangeArrowheads="1"/>
          </p:cNvSpPr>
          <p:nvPr/>
        </p:nvSpPr>
        <p:spPr bwMode="auto">
          <a:xfrm>
            <a:off x="4633913" y="5106988"/>
            <a:ext cx="1720850"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属灵的成长</a:t>
            </a:r>
            <a:endParaRPr kumimoji="1" lang="en-US" sz="24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endParaRPr>
          </a:p>
        </p:txBody>
      </p:sp>
      <p:sp>
        <p:nvSpPr>
          <p:cNvPr id="521229" name="Rectangle 1037"/>
          <p:cNvSpPr>
            <a:spLocks noChangeArrowheads="1"/>
          </p:cNvSpPr>
          <p:nvPr/>
        </p:nvSpPr>
        <p:spPr bwMode="auto">
          <a:xfrm>
            <a:off x="4724400" y="990600"/>
            <a:ext cx="1985963"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Tx/>
              <a:buNone/>
              <a:tabLst/>
              <a:defRPr/>
            </a:pPr>
            <a:r>
              <a:rPr kumimoji="1" lang="zh-CN" altLang="en-US" sz="28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信心的生活</a:t>
            </a:r>
            <a:endParaRPr kumimoji="1" lang="en-US" sz="28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endParaRPr>
          </a:p>
        </p:txBody>
      </p:sp>
      <p:sp>
        <p:nvSpPr>
          <p:cNvPr id="521230" name="Rectangle 1038"/>
          <p:cNvSpPr>
            <a:spLocks noChangeArrowheads="1"/>
          </p:cNvSpPr>
          <p:nvPr/>
        </p:nvSpPr>
        <p:spPr bwMode="auto">
          <a:xfrm>
            <a:off x="2433638" y="5943600"/>
            <a:ext cx="2066925"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位分的成圣</a:t>
            </a:r>
            <a:endParaRPr kumimoji="1" lang="en-US" sz="24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endParaRPr>
          </a:p>
        </p:txBody>
      </p:sp>
      <p:sp>
        <p:nvSpPr>
          <p:cNvPr id="521231" name="Rectangle 1039"/>
          <p:cNvSpPr>
            <a:spLocks noChangeArrowheads="1"/>
          </p:cNvSpPr>
          <p:nvPr/>
        </p:nvSpPr>
        <p:spPr bwMode="auto">
          <a:xfrm>
            <a:off x="4648200" y="5930900"/>
            <a:ext cx="2382838"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逐步的成圣</a:t>
            </a:r>
            <a:endParaRPr kumimoji="1" lang="en-US" sz="24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endParaRPr>
          </a:p>
        </p:txBody>
      </p:sp>
      <p:sp>
        <p:nvSpPr>
          <p:cNvPr id="521232" name="Rectangle 1040"/>
          <p:cNvSpPr>
            <a:spLocks noChangeArrowheads="1"/>
          </p:cNvSpPr>
          <p:nvPr/>
        </p:nvSpPr>
        <p:spPr bwMode="auto">
          <a:xfrm>
            <a:off x="6853238" y="2133600"/>
            <a:ext cx="2290762"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献祭</a:t>
            </a:r>
            <a:br>
              <a:rPr kumimoji="1" lang="zh-CN" altLang="en-US" sz="2400" b="1" i="0" u="none" strike="noStrike" kern="1200" cap="none" spc="0" normalizeH="0" baseline="0" noProof="0">
                <a:ln>
                  <a:noFill/>
                </a:ln>
                <a:solidFill>
                  <a:srgbClr val="FFFFFF"/>
                </a:solidFill>
                <a:effectLst/>
                <a:uLnTx/>
                <a:uFillTx/>
                <a:latin typeface="Arial" charset="0"/>
                <a:ea typeface="SimSun" charset="0"/>
                <a:cs typeface="SimSun" charset="0"/>
              </a:rPr>
            </a:br>
            <a:r>
              <a:rPr kumimoji="1" lang="en-US" altLang="zh-CN" sz="2400" b="1" i="0" u="none" strike="noStrike" kern="1200" cap="none" spc="0" normalizeH="0" baseline="0" noProof="0">
                <a:ln>
                  <a:noFill/>
                </a:ln>
                <a:solidFill>
                  <a:srgbClr val="FFFFFF"/>
                </a:solidFill>
                <a:effectLst/>
                <a:uLnTx/>
                <a:uFillTx/>
                <a:latin typeface="Arial" charset="0"/>
                <a:ea typeface="SimSun" charset="0"/>
                <a:cs typeface="SimSun" charset="0"/>
              </a:rPr>
              <a:t>(</a:t>
            </a:r>
            <a:r>
              <a:rPr kumimoji="1" lang="zh-CN" altLang="en-US" sz="24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罪、愆</a:t>
            </a:r>
            <a:r>
              <a:rPr kumimoji="1" lang="en-US" altLang="zh-CN" sz="2400" b="1" i="0" u="none" strike="noStrike" kern="1200" cap="none" spc="0" normalizeH="0" baseline="0" noProof="0">
                <a:ln>
                  <a:noFill/>
                </a:ln>
                <a:solidFill>
                  <a:srgbClr val="FFFFFF"/>
                </a:solidFill>
                <a:effectLst/>
                <a:uLnTx/>
                <a:uFillTx/>
                <a:latin typeface="Arial" charset="0"/>
                <a:ea typeface="SimSun" charset="0"/>
                <a:cs typeface="SimSun" charset="0"/>
              </a:rPr>
              <a:t>)</a:t>
            </a:r>
          </a:p>
        </p:txBody>
      </p:sp>
      <p:sp>
        <p:nvSpPr>
          <p:cNvPr id="521233" name="Rectangle 1041"/>
          <p:cNvSpPr>
            <a:spLocks noChangeArrowheads="1"/>
          </p:cNvSpPr>
          <p:nvPr/>
        </p:nvSpPr>
        <p:spPr bwMode="auto">
          <a:xfrm>
            <a:off x="6853238" y="5106988"/>
            <a:ext cx="2290762" cy="8382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认罪</a:t>
            </a:r>
            <a:br>
              <a:rPr kumimoji="1" lang="zh-CN" altLang="en-US" sz="2400" b="1" i="0" u="none" strike="noStrike" kern="1200" cap="none" spc="0" normalizeH="0" baseline="0" noProof="0">
                <a:ln>
                  <a:noFill/>
                </a:ln>
                <a:solidFill>
                  <a:srgbClr val="FFFFFF"/>
                </a:solidFill>
                <a:effectLst/>
                <a:uLnTx/>
                <a:uFillTx/>
                <a:latin typeface="Arial" charset="0"/>
                <a:ea typeface="SimSun" charset="0"/>
                <a:cs typeface="SimSun" charset="0"/>
              </a:rPr>
            </a:br>
            <a:r>
              <a:rPr kumimoji="1" lang="en-US" altLang="zh-CN" sz="2400" b="1" i="0" u="none" strike="noStrike" kern="1200" cap="none" spc="0" normalizeH="0" baseline="0" noProof="0">
                <a:ln>
                  <a:noFill/>
                </a:ln>
                <a:solidFill>
                  <a:srgbClr val="FFFFFF"/>
                </a:solidFill>
                <a:effectLst/>
                <a:uLnTx/>
                <a:uFillTx/>
                <a:latin typeface="Arial" charset="0"/>
                <a:ea typeface="SimSun" charset="0"/>
                <a:cs typeface="SimSun" charset="0"/>
              </a:rPr>
              <a:t>(</a:t>
            </a:r>
            <a:r>
              <a:rPr kumimoji="1" lang="zh-CN" altLang="en-US" sz="24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约翰一书</a:t>
            </a:r>
            <a:r>
              <a:rPr kumimoji="1" lang="zh-CN" altLang="en-US" sz="2400" b="1" i="0" u="none" strike="noStrike" kern="1200" cap="none" spc="0" normalizeH="0" baseline="0" noProof="0">
                <a:ln>
                  <a:noFill/>
                </a:ln>
                <a:solidFill>
                  <a:srgbClr val="FFFFFF"/>
                </a:solidFill>
                <a:effectLst/>
                <a:uLnTx/>
                <a:uFillTx/>
                <a:latin typeface="Arial" charset="0"/>
                <a:ea typeface="SimSun" charset="0"/>
                <a:cs typeface="SimSun" charset="0"/>
              </a:rPr>
              <a:t> </a:t>
            </a:r>
            <a:r>
              <a:rPr kumimoji="1" lang="en-US" altLang="zh-CN" sz="2400" b="1" i="0" u="none" strike="noStrike" kern="1200" cap="none" spc="0" normalizeH="0" baseline="0" noProof="0">
                <a:ln>
                  <a:noFill/>
                </a:ln>
                <a:solidFill>
                  <a:srgbClr val="FFFFFF"/>
                </a:solidFill>
                <a:effectLst/>
                <a:uLnTx/>
                <a:uFillTx/>
                <a:latin typeface="Arial" charset="0"/>
                <a:ea typeface="SimSun" charset="0"/>
                <a:cs typeface="SimSun" charset="0"/>
              </a:rPr>
              <a:t>1:9)</a:t>
            </a:r>
          </a:p>
        </p:txBody>
      </p:sp>
      <p:sp>
        <p:nvSpPr>
          <p:cNvPr id="521234" name="Rectangle 1042"/>
          <p:cNvSpPr>
            <a:spLocks noChangeArrowheads="1"/>
          </p:cNvSpPr>
          <p:nvPr/>
        </p:nvSpPr>
        <p:spPr bwMode="auto">
          <a:xfrm>
            <a:off x="6929438" y="990600"/>
            <a:ext cx="2035175"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8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恢复的关系</a:t>
            </a:r>
            <a:endParaRPr kumimoji="1" lang="en-US" altLang="zh-CN" sz="28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endParaRPr>
          </a:p>
        </p:txBody>
      </p:sp>
      <p:sp>
        <p:nvSpPr>
          <p:cNvPr id="521238" name="AutoShape 1046"/>
          <p:cNvSpPr>
            <a:spLocks noChangeArrowheads="1"/>
          </p:cNvSpPr>
          <p:nvPr/>
        </p:nvSpPr>
        <p:spPr bwMode="auto">
          <a:xfrm rot="5400000">
            <a:off x="2578100" y="3543300"/>
            <a:ext cx="1752600"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原型</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对应型</a:t>
            </a:r>
            <a:endParaRPr kumimoji="0" lang="en-US" sz="20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endParaRPr>
          </a:p>
        </p:txBody>
      </p:sp>
      <p:sp>
        <p:nvSpPr>
          <p:cNvPr id="521239" name="AutoShape 1047"/>
          <p:cNvSpPr>
            <a:spLocks noChangeArrowheads="1"/>
          </p:cNvSpPr>
          <p:nvPr/>
        </p:nvSpPr>
        <p:spPr bwMode="auto">
          <a:xfrm rot="5400000">
            <a:off x="4584700" y="3543300"/>
            <a:ext cx="1752600"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原型</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对应型</a:t>
            </a:r>
            <a:endParaRPr kumimoji="0" lang="en-US" sz="20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endParaRPr>
          </a:p>
        </p:txBody>
      </p:sp>
      <p:sp>
        <p:nvSpPr>
          <p:cNvPr id="521240" name="AutoShape 1048"/>
          <p:cNvSpPr>
            <a:spLocks noChangeArrowheads="1"/>
          </p:cNvSpPr>
          <p:nvPr/>
        </p:nvSpPr>
        <p:spPr bwMode="auto">
          <a:xfrm rot="5400000">
            <a:off x="6591300" y="3543300"/>
            <a:ext cx="1752600"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原型</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对应型</a:t>
            </a:r>
            <a:endParaRPr kumimoji="0" lang="en-US" sz="20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endParaRPr>
          </a:p>
        </p:txBody>
      </p:sp>
      <p:sp>
        <p:nvSpPr>
          <p:cNvPr id="23" name="Text Box 1045"/>
          <p:cNvSpPr txBox="1">
            <a:spLocks noChangeArrowheads="1"/>
          </p:cNvSpPr>
          <p:nvPr/>
        </p:nvSpPr>
        <p:spPr bwMode="auto">
          <a:xfrm>
            <a:off x="8301038" y="74613"/>
            <a:ext cx="684212" cy="368300"/>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SimSun" charset="0"/>
                <a:cs typeface="Arial" charset="0"/>
              </a:rPr>
              <a:t>121a</a:t>
            </a:r>
            <a:endParaRPr kumimoji="0" lang="en-US" altLang="zh-CN" sz="1800" b="0" i="0" u="none" strike="noStrike" kern="1200" cap="none" spc="0" normalizeH="0" baseline="0" noProof="0">
              <a:ln>
                <a:noFill/>
              </a:ln>
              <a:solidFill>
                <a:srgbClr val="000000"/>
              </a:solidFill>
              <a:effectLst>
                <a:outerShdw blurRad="38100" dist="38100" dir="2700000" algn="tl">
                  <a:srgbClr val="FFFFFF"/>
                </a:outerShdw>
              </a:effectLst>
              <a:uLnTx/>
              <a:uFillTx/>
              <a:latin typeface="Arial" charset="0"/>
              <a:ea typeface="SimSun" charset="0"/>
              <a:cs typeface="Arial" charset="0"/>
            </a:endParaRPr>
          </a:p>
        </p:txBody>
      </p:sp>
      <p:sp>
        <p:nvSpPr>
          <p:cNvPr id="24" name="Rectangle 1033"/>
          <p:cNvSpPr>
            <a:spLocks noChangeArrowheads="1"/>
          </p:cNvSpPr>
          <p:nvPr/>
        </p:nvSpPr>
        <p:spPr bwMode="auto">
          <a:xfrm>
            <a:off x="2627313" y="2060575"/>
            <a:ext cx="1600200" cy="936625"/>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出埃及</a:t>
            </a:r>
          </a:p>
        </p:txBody>
      </p:sp>
    </p:spTree>
    <p:extLst>
      <p:ext uri="{BB962C8B-B14F-4D97-AF65-F5344CB8AC3E}">
        <p14:creationId xmlns:p14="http://schemas.microsoft.com/office/powerpoint/2010/main" val="118699697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9" presetClass="entr" presetSubtype="0" accel="100000" fill="hold" grpId="0" nodeType="clickEffect">
                                  <p:stCondLst>
                                    <p:cond delay="0"/>
                                  </p:stCondLst>
                                  <p:childTnLst>
                                    <p:set>
                                      <p:cBhvr>
                                        <p:cTn id="6" dur="1" fill="hold">
                                          <p:stCondLst>
                                            <p:cond delay="0"/>
                                          </p:stCondLst>
                                        </p:cTn>
                                        <p:tgtEl>
                                          <p:spTgt spid="521225"/>
                                        </p:tgtEl>
                                        <p:attrNameLst>
                                          <p:attrName>style.visibility</p:attrName>
                                        </p:attrNameLst>
                                      </p:cBhvr>
                                      <p:to>
                                        <p:strVal val="visible"/>
                                      </p:to>
                                    </p:set>
                                    <p:anim calcmode="lin" valueType="num">
                                      <p:cBhvr>
                                        <p:cTn id="7" dur="500" fill="hold"/>
                                        <p:tgtEl>
                                          <p:spTgt spid="521225"/>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521225"/>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521225"/>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521225"/>
                                        </p:tgtEl>
                                        <p:attrNameLst>
                                          <p:attrName>ppt_y</p:attrName>
                                        </p:attrNameLst>
                                      </p:cBhvr>
                                      <p:tavLst>
                                        <p:tav tm="0">
                                          <p:val>
                                            <p:strVal val="#ppt_y"/>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9" presetClass="entr" presetSubtype="0" accel="10000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 calcmode="lin" valueType="num">
                                      <p:cBhvr>
                                        <p:cTn id="15" dur="500" fill="hold"/>
                                        <p:tgtEl>
                                          <p:spTgt spid="24"/>
                                        </p:tgtEl>
                                        <p:attrNameLst>
                                          <p:attrName>ppt_h</p:attrName>
                                        </p:attrNameLst>
                                      </p:cBhvr>
                                      <p:tavLst>
                                        <p:tav tm="0">
                                          <p:val>
                                            <p:strVal val="#ppt_h/20"/>
                                          </p:val>
                                        </p:tav>
                                        <p:tav tm="50000">
                                          <p:val>
                                            <p:strVal val="#ppt_h/20"/>
                                          </p:val>
                                        </p:tav>
                                        <p:tav tm="100000">
                                          <p:val>
                                            <p:strVal val="#ppt_h"/>
                                          </p:val>
                                        </p:tav>
                                      </p:tavLst>
                                    </p:anim>
                                    <p:anim calcmode="lin" valueType="num">
                                      <p:cBhvr>
                                        <p:cTn id="16" dur="500" fill="hold"/>
                                        <p:tgtEl>
                                          <p:spTgt spid="24"/>
                                        </p:tgtEl>
                                        <p:attrNameLst>
                                          <p:attrName>ppt_w</p:attrName>
                                        </p:attrNameLst>
                                      </p:cBhvr>
                                      <p:tavLst>
                                        <p:tav tm="0">
                                          <p:val>
                                            <p:strVal val="#ppt_w+.3"/>
                                          </p:val>
                                        </p:tav>
                                        <p:tav tm="50000">
                                          <p:val>
                                            <p:strVal val="#ppt_w+.3"/>
                                          </p:val>
                                        </p:tav>
                                        <p:tav tm="100000">
                                          <p:val>
                                            <p:strVal val="#ppt_w"/>
                                          </p:val>
                                        </p:tav>
                                      </p:tavLst>
                                    </p:anim>
                                    <p:anim calcmode="lin" valueType="num">
                                      <p:cBhvr>
                                        <p:cTn id="17" dur="500" fill="hold"/>
                                        <p:tgtEl>
                                          <p:spTgt spid="24"/>
                                        </p:tgtEl>
                                        <p:attrNameLst>
                                          <p:attrName>ppt_x</p:attrName>
                                        </p:attrNameLst>
                                      </p:cBhvr>
                                      <p:tavLst>
                                        <p:tav tm="0">
                                          <p:val>
                                            <p:strVal val="#ppt_x-.3"/>
                                          </p:val>
                                        </p:tav>
                                        <p:tav tm="50000">
                                          <p:val>
                                            <p:strVal val="#ppt_x"/>
                                          </p:val>
                                        </p:tav>
                                        <p:tav tm="100000">
                                          <p:val>
                                            <p:strVal val="#ppt_x"/>
                                          </p:val>
                                        </p:tav>
                                      </p:tavLst>
                                    </p:anim>
                                    <p:anim calcmode="lin" valueType="num">
                                      <p:cBhvr>
                                        <p:cTn id="18"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9" presetClass="entr" presetSubtype="0" accel="100000" fill="hold" grpId="0" nodeType="clickEffect">
                                  <p:stCondLst>
                                    <p:cond delay="0"/>
                                  </p:stCondLst>
                                  <p:childTnLst>
                                    <p:set>
                                      <p:cBhvr>
                                        <p:cTn id="22" dur="1" fill="hold">
                                          <p:stCondLst>
                                            <p:cond delay="0"/>
                                          </p:stCondLst>
                                        </p:cTn>
                                        <p:tgtEl>
                                          <p:spTgt spid="521227"/>
                                        </p:tgtEl>
                                        <p:attrNameLst>
                                          <p:attrName>style.visibility</p:attrName>
                                        </p:attrNameLst>
                                      </p:cBhvr>
                                      <p:to>
                                        <p:strVal val="visible"/>
                                      </p:to>
                                    </p:set>
                                    <p:anim calcmode="lin" valueType="num">
                                      <p:cBhvr>
                                        <p:cTn id="23" dur="500" fill="hold"/>
                                        <p:tgtEl>
                                          <p:spTgt spid="521227"/>
                                        </p:tgtEl>
                                        <p:attrNameLst>
                                          <p:attrName>ppt_h</p:attrName>
                                        </p:attrNameLst>
                                      </p:cBhvr>
                                      <p:tavLst>
                                        <p:tav tm="0">
                                          <p:val>
                                            <p:strVal val="#ppt_h/20"/>
                                          </p:val>
                                        </p:tav>
                                        <p:tav tm="50000">
                                          <p:val>
                                            <p:strVal val="#ppt_h/20"/>
                                          </p:val>
                                        </p:tav>
                                        <p:tav tm="100000">
                                          <p:val>
                                            <p:strVal val="#ppt_h"/>
                                          </p:val>
                                        </p:tav>
                                      </p:tavLst>
                                    </p:anim>
                                    <p:anim calcmode="lin" valueType="num">
                                      <p:cBhvr>
                                        <p:cTn id="24" dur="500" fill="hold"/>
                                        <p:tgtEl>
                                          <p:spTgt spid="521227"/>
                                        </p:tgtEl>
                                        <p:attrNameLst>
                                          <p:attrName>ppt_w</p:attrName>
                                        </p:attrNameLst>
                                      </p:cBhvr>
                                      <p:tavLst>
                                        <p:tav tm="0">
                                          <p:val>
                                            <p:strVal val="#ppt_w+.3"/>
                                          </p:val>
                                        </p:tav>
                                        <p:tav tm="50000">
                                          <p:val>
                                            <p:strVal val="#ppt_w+.3"/>
                                          </p:val>
                                        </p:tav>
                                        <p:tav tm="100000">
                                          <p:val>
                                            <p:strVal val="#ppt_w"/>
                                          </p:val>
                                        </p:tav>
                                      </p:tavLst>
                                    </p:anim>
                                    <p:anim calcmode="lin" valueType="num">
                                      <p:cBhvr>
                                        <p:cTn id="25" dur="500" fill="hold"/>
                                        <p:tgtEl>
                                          <p:spTgt spid="521227"/>
                                        </p:tgtEl>
                                        <p:attrNameLst>
                                          <p:attrName>ppt_x</p:attrName>
                                        </p:attrNameLst>
                                      </p:cBhvr>
                                      <p:tavLst>
                                        <p:tav tm="0">
                                          <p:val>
                                            <p:strVal val="#ppt_x-.3"/>
                                          </p:val>
                                        </p:tav>
                                        <p:tav tm="50000">
                                          <p:val>
                                            <p:strVal val="#ppt_x"/>
                                          </p:val>
                                        </p:tav>
                                        <p:tav tm="100000">
                                          <p:val>
                                            <p:strVal val="#ppt_x"/>
                                          </p:val>
                                        </p:tav>
                                      </p:tavLst>
                                    </p:anim>
                                    <p:anim calcmode="lin" valueType="num">
                                      <p:cBhvr>
                                        <p:cTn id="26" dur="500" fill="hold"/>
                                        <p:tgtEl>
                                          <p:spTgt spid="521227"/>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9" presetClass="entr" presetSubtype="0" accel="100000" fill="hold" grpId="0" nodeType="clickEffect">
                                  <p:stCondLst>
                                    <p:cond delay="0"/>
                                  </p:stCondLst>
                                  <p:childTnLst>
                                    <p:set>
                                      <p:cBhvr>
                                        <p:cTn id="30" dur="1" fill="hold">
                                          <p:stCondLst>
                                            <p:cond delay="0"/>
                                          </p:stCondLst>
                                        </p:cTn>
                                        <p:tgtEl>
                                          <p:spTgt spid="521226"/>
                                        </p:tgtEl>
                                        <p:attrNameLst>
                                          <p:attrName>style.visibility</p:attrName>
                                        </p:attrNameLst>
                                      </p:cBhvr>
                                      <p:to>
                                        <p:strVal val="visible"/>
                                      </p:to>
                                    </p:set>
                                    <p:anim calcmode="lin" valueType="num">
                                      <p:cBhvr>
                                        <p:cTn id="31" dur="500" fill="hold"/>
                                        <p:tgtEl>
                                          <p:spTgt spid="521226"/>
                                        </p:tgtEl>
                                        <p:attrNameLst>
                                          <p:attrName>ppt_h</p:attrName>
                                        </p:attrNameLst>
                                      </p:cBhvr>
                                      <p:tavLst>
                                        <p:tav tm="0">
                                          <p:val>
                                            <p:strVal val="#ppt_h/20"/>
                                          </p:val>
                                        </p:tav>
                                        <p:tav tm="50000">
                                          <p:val>
                                            <p:strVal val="#ppt_h/20"/>
                                          </p:val>
                                        </p:tav>
                                        <p:tav tm="100000">
                                          <p:val>
                                            <p:strVal val="#ppt_h"/>
                                          </p:val>
                                        </p:tav>
                                      </p:tavLst>
                                    </p:anim>
                                    <p:anim calcmode="lin" valueType="num">
                                      <p:cBhvr>
                                        <p:cTn id="32" dur="500" fill="hold"/>
                                        <p:tgtEl>
                                          <p:spTgt spid="521226"/>
                                        </p:tgtEl>
                                        <p:attrNameLst>
                                          <p:attrName>ppt_w</p:attrName>
                                        </p:attrNameLst>
                                      </p:cBhvr>
                                      <p:tavLst>
                                        <p:tav tm="0">
                                          <p:val>
                                            <p:strVal val="#ppt_w+.3"/>
                                          </p:val>
                                        </p:tav>
                                        <p:tav tm="50000">
                                          <p:val>
                                            <p:strVal val="#ppt_w+.3"/>
                                          </p:val>
                                        </p:tav>
                                        <p:tav tm="100000">
                                          <p:val>
                                            <p:strVal val="#ppt_w"/>
                                          </p:val>
                                        </p:tav>
                                      </p:tavLst>
                                    </p:anim>
                                    <p:anim calcmode="lin" valueType="num">
                                      <p:cBhvr>
                                        <p:cTn id="33" dur="500" fill="hold"/>
                                        <p:tgtEl>
                                          <p:spTgt spid="521226"/>
                                        </p:tgtEl>
                                        <p:attrNameLst>
                                          <p:attrName>ppt_x</p:attrName>
                                        </p:attrNameLst>
                                      </p:cBhvr>
                                      <p:tavLst>
                                        <p:tav tm="0">
                                          <p:val>
                                            <p:strVal val="#ppt_x-.3"/>
                                          </p:val>
                                        </p:tav>
                                        <p:tav tm="50000">
                                          <p:val>
                                            <p:strVal val="#ppt_x"/>
                                          </p:val>
                                        </p:tav>
                                        <p:tav tm="100000">
                                          <p:val>
                                            <p:strVal val="#ppt_x"/>
                                          </p:val>
                                        </p:tav>
                                      </p:tavLst>
                                    </p:anim>
                                    <p:anim calcmode="lin" valueType="num">
                                      <p:cBhvr>
                                        <p:cTn id="34" dur="500" fill="hold"/>
                                        <p:tgtEl>
                                          <p:spTgt spid="521226"/>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9" presetClass="entr" presetSubtype="0" accel="100000" fill="hold" grpId="0" nodeType="clickEffect">
                                  <p:stCondLst>
                                    <p:cond delay="0"/>
                                  </p:stCondLst>
                                  <p:childTnLst>
                                    <p:set>
                                      <p:cBhvr>
                                        <p:cTn id="38" dur="1" fill="hold">
                                          <p:stCondLst>
                                            <p:cond delay="0"/>
                                          </p:stCondLst>
                                        </p:cTn>
                                        <p:tgtEl>
                                          <p:spTgt spid="521222"/>
                                        </p:tgtEl>
                                        <p:attrNameLst>
                                          <p:attrName>style.visibility</p:attrName>
                                        </p:attrNameLst>
                                      </p:cBhvr>
                                      <p:to>
                                        <p:strVal val="visible"/>
                                      </p:to>
                                    </p:set>
                                    <p:anim calcmode="lin" valueType="num">
                                      <p:cBhvr>
                                        <p:cTn id="39" dur="500" fill="hold"/>
                                        <p:tgtEl>
                                          <p:spTgt spid="521222"/>
                                        </p:tgtEl>
                                        <p:attrNameLst>
                                          <p:attrName>ppt_h</p:attrName>
                                        </p:attrNameLst>
                                      </p:cBhvr>
                                      <p:tavLst>
                                        <p:tav tm="0">
                                          <p:val>
                                            <p:strVal val="#ppt_h/20"/>
                                          </p:val>
                                        </p:tav>
                                        <p:tav tm="50000">
                                          <p:val>
                                            <p:strVal val="#ppt_h/20"/>
                                          </p:val>
                                        </p:tav>
                                        <p:tav tm="100000">
                                          <p:val>
                                            <p:strVal val="#ppt_h"/>
                                          </p:val>
                                        </p:tav>
                                      </p:tavLst>
                                    </p:anim>
                                    <p:anim calcmode="lin" valueType="num">
                                      <p:cBhvr>
                                        <p:cTn id="40" dur="500" fill="hold"/>
                                        <p:tgtEl>
                                          <p:spTgt spid="521222"/>
                                        </p:tgtEl>
                                        <p:attrNameLst>
                                          <p:attrName>ppt_w</p:attrName>
                                        </p:attrNameLst>
                                      </p:cBhvr>
                                      <p:tavLst>
                                        <p:tav tm="0">
                                          <p:val>
                                            <p:strVal val="#ppt_w+.3"/>
                                          </p:val>
                                        </p:tav>
                                        <p:tav tm="50000">
                                          <p:val>
                                            <p:strVal val="#ppt_w+.3"/>
                                          </p:val>
                                        </p:tav>
                                        <p:tav tm="100000">
                                          <p:val>
                                            <p:strVal val="#ppt_w"/>
                                          </p:val>
                                        </p:tav>
                                      </p:tavLst>
                                    </p:anim>
                                    <p:anim calcmode="lin" valueType="num">
                                      <p:cBhvr>
                                        <p:cTn id="41" dur="500" fill="hold"/>
                                        <p:tgtEl>
                                          <p:spTgt spid="521222"/>
                                        </p:tgtEl>
                                        <p:attrNameLst>
                                          <p:attrName>ppt_x</p:attrName>
                                        </p:attrNameLst>
                                      </p:cBhvr>
                                      <p:tavLst>
                                        <p:tav tm="0">
                                          <p:val>
                                            <p:strVal val="#ppt_x-.3"/>
                                          </p:val>
                                        </p:tav>
                                        <p:tav tm="50000">
                                          <p:val>
                                            <p:strVal val="#ppt_x"/>
                                          </p:val>
                                        </p:tav>
                                        <p:tav tm="100000">
                                          <p:val>
                                            <p:strVal val="#ppt_x"/>
                                          </p:val>
                                        </p:tav>
                                      </p:tavLst>
                                    </p:anim>
                                    <p:anim calcmode="lin" valueType="num">
                                      <p:cBhvr>
                                        <p:cTn id="42" dur="500" fill="hold"/>
                                        <p:tgtEl>
                                          <p:spTgt spid="521222"/>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9" presetClass="entr" presetSubtype="0" accel="100000" fill="hold" grpId="0" nodeType="clickEffect">
                                  <p:stCondLst>
                                    <p:cond delay="0"/>
                                  </p:stCondLst>
                                  <p:childTnLst>
                                    <p:set>
                                      <p:cBhvr>
                                        <p:cTn id="46" dur="1" fill="hold">
                                          <p:stCondLst>
                                            <p:cond delay="0"/>
                                          </p:stCondLst>
                                        </p:cTn>
                                        <p:tgtEl>
                                          <p:spTgt spid="521228"/>
                                        </p:tgtEl>
                                        <p:attrNameLst>
                                          <p:attrName>style.visibility</p:attrName>
                                        </p:attrNameLst>
                                      </p:cBhvr>
                                      <p:to>
                                        <p:strVal val="visible"/>
                                      </p:to>
                                    </p:set>
                                    <p:anim calcmode="lin" valueType="num">
                                      <p:cBhvr>
                                        <p:cTn id="47" dur="500" fill="hold"/>
                                        <p:tgtEl>
                                          <p:spTgt spid="521228"/>
                                        </p:tgtEl>
                                        <p:attrNameLst>
                                          <p:attrName>ppt_h</p:attrName>
                                        </p:attrNameLst>
                                      </p:cBhvr>
                                      <p:tavLst>
                                        <p:tav tm="0">
                                          <p:val>
                                            <p:strVal val="#ppt_h/20"/>
                                          </p:val>
                                        </p:tav>
                                        <p:tav tm="50000">
                                          <p:val>
                                            <p:strVal val="#ppt_h/20"/>
                                          </p:val>
                                        </p:tav>
                                        <p:tav tm="100000">
                                          <p:val>
                                            <p:strVal val="#ppt_h"/>
                                          </p:val>
                                        </p:tav>
                                      </p:tavLst>
                                    </p:anim>
                                    <p:anim calcmode="lin" valueType="num">
                                      <p:cBhvr>
                                        <p:cTn id="48" dur="500" fill="hold"/>
                                        <p:tgtEl>
                                          <p:spTgt spid="521228"/>
                                        </p:tgtEl>
                                        <p:attrNameLst>
                                          <p:attrName>ppt_w</p:attrName>
                                        </p:attrNameLst>
                                      </p:cBhvr>
                                      <p:tavLst>
                                        <p:tav tm="0">
                                          <p:val>
                                            <p:strVal val="#ppt_w+.3"/>
                                          </p:val>
                                        </p:tav>
                                        <p:tav tm="50000">
                                          <p:val>
                                            <p:strVal val="#ppt_w+.3"/>
                                          </p:val>
                                        </p:tav>
                                        <p:tav tm="100000">
                                          <p:val>
                                            <p:strVal val="#ppt_w"/>
                                          </p:val>
                                        </p:tav>
                                      </p:tavLst>
                                    </p:anim>
                                    <p:anim calcmode="lin" valueType="num">
                                      <p:cBhvr>
                                        <p:cTn id="49" dur="500" fill="hold"/>
                                        <p:tgtEl>
                                          <p:spTgt spid="521228"/>
                                        </p:tgtEl>
                                        <p:attrNameLst>
                                          <p:attrName>ppt_x</p:attrName>
                                        </p:attrNameLst>
                                      </p:cBhvr>
                                      <p:tavLst>
                                        <p:tav tm="0">
                                          <p:val>
                                            <p:strVal val="#ppt_x-.3"/>
                                          </p:val>
                                        </p:tav>
                                        <p:tav tm="50000">
                                          <p:val>
                                            <p:strVal val="#ppt_x"/>
                                          </p:val>
                                        </p:tav>
                                        <p:tav tm="100000">
                                          <p:val>
                                            <p:strVal val="#ppt_x"/>
                                          </p:val>
                                        </p:tav>
                                      </p:tavLst>
                                    </p:anim>
                                    <p:anim calcmode="lin" valueType="num">
                                      <p:cBhvr>
                                        <p:cTn id="50" dur="500" fill="hold"/>
                                        <p:tgtEl>
                                          <p:spTgt spid="521228"/>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9" presetClass="entr" presetSubtype="0" accel="100000" fill="hold" grpId="0" nodeType="clickEffect">
                                  <p:stCondLst>
                                    <p:cond delay="0"/>
                                  </p:stCondLst>
                                  <p:childTnLst>
                                    <p:set>
                                      <p:cBhvr>
                                        <p:cTn id="54" dur="1" fill="hold">
                                          <p:stCondLst>
                                            <p:cond delay="0"/>
                                          </p:stCondLst>
                                        </p:cTn>
                                        <p:tgtEl>
                                          <p:spTgt spid="521230"/>
                                        </p:tgtEl>
                                        <p:attrNameLst>
                                          <p:attrName>style.visibility</p:attrName>
                                        </p:attrNameLst>
                                      </p:cBhvr>
                                      <p:to>
                                        <p:strVal val="visible"/>
                                      </p:to>
                                    </p:set>
                                    <p:anim calcmode="lin" valueType="num">
                                      <p:cBhvr>
                                        <p:cTn id="55" dur="500" fill="hold"/>
                                        <p:tgtEl>
                                          <p:spTgt spid="521230"/>
                                        </p:tgtEl>
                                        <p:attrNameLst>
                                          <p:attrName>ppt_h</p:attrName>
                                        </p:attrNameLst>
                                      </p:cBhvr>
                                      <p:tavLst>
                                        <p:tav tm="0">
                                          <p:val>
                                            <p:strVal val="#ppt_h/20"/>
                                          </p:val>
                                        </p:tav>
                                        <p:tav tm="50000">
                                          <p:val>
                                            <p:strVal val="#ppt_h/20"/>
                                          </p:val>
                                        </p:tav>
                                        <p:tav tm="100000">
                                          <p:val>
                                            <p:strVal val="#ppt_h"/>
                                          </p:val>
                                        </p:tav>
                                      </p:tavLst>
                                    </p:anim>
                                    <p:anim calcmode="lin" valueType="num">
                                      <p:cBhvr>
                                        <p:cTn id="56" dur="500" fill="hold"/>
                                        <p:tgtEl>
                                          <p:spTgt spid="521230"/>
                                        </p:tgtEl>
                                        <p:attrNameLst>
                                          <p:attrName>ppt_w</p:attrName>
                                        </p:attrNameLst>
                                      </p:cBhvr>
                                      <p:tavLst>
                                        <p:tav tm="0">
                                          <p:val>
                                            <p:strVal val="#ppt_w+.3"/>
                                          </p:val>
                                        </p:tav>
                                        <p:tav tm="50000">
                                          <p:val>
                                            <p:strVal val="#ppt_w+.3"/>
                                          </p:val>
                                        </p:tav>
                                        <p:tav tm="100000">
                                          <p:val>
                                            <p:strVal val="#ppt_w"/>
                                          </p:val>
                                        </p:tav>
                                      </p:tavLst>
                                    </p:anim>
                                    <p:anim calcmode="lin" valueType="num">
                                      <p:cBhvr>
                                        <p:cTn id="57" dur="500" fill="hold"/>
                                        <p:tgtEl>
                                          <p:spTgt spid="521230"/>
                                        </p:tgtEl>
                                        <p:attrNameLst>
                                          <p:attrName>ppt_x</p:attrName>
                                        </p:attrNameLst>
                                      </p:cBhvr>
                                      <p:tavLst>
                                        <p:tav tm="0">
                                          <p:val>
                                            <p:strVal val="#ppt_x-.3"/>
                                          </p:val>
                                        </p:tav>
                                        <p:tav tm="50000">
                                          <p:val>
                                            <p:strVal val="#ppt_x"/>
                                          </p:val>
                                        </p:tav>
                                        <p:tav tm="100000">
                                          <p:val>
                                            <p:strVal val="#ppt_x"/>
                                          </p:val>
                                        </p:tav>
                                      </p:tavLst>
                                    </p:anim>
                                    <p:anim calcmode="lin" valueType="num">
                                      <p:cBhvr>
                                        <p:cTn id="58" dur="500" fill="hold"/>
                                        <p:tgtEl>
                                          <p:spTgt spid="521230"/>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39" presetClass="entr" presetSubtype="0" accel="100000" fill="hold" grpId="0" nodeType="clickEffect">
                                  <p:stCondLst>
                                    <p:cond delay="0"/>
                                  </p:stCondLst>
                                  <p:childTnLst>
                                    <p:set>
                                      <p:cBhvr>
                                        <p:cTn id="62" dur="1" fill="hold">
                                          <p:stCondLst>
                                            <p:cond delay="0"/>
                                          </p:stCondLst>
                                        </p:cTn>
                                        <p:tgtEl>
                                          <p:spTgt spid="521231"/>
                                        </p:tgtEl>
                                        <p:attrNameLst>
                                          <p:attrName>style.visibility</p:attrName>
                                        </p:attrNameLst>
                                      </p:cBhvr>
                                      <p:to>
                                        <p:strVal val="visible"/>
                                      </p:to>
                                    </p:set>
                                    <p:anim calcmode="lin" valueType="num">
                                      <p:cBhvr>
                                        <p:cTn id="63" dur="500" fill="hold"/>
                                        <p:tgtEl>
                                          <p:spTgt spid="521231"/>
                                        </p:tgtEl>
                                        <p:attrNameLst>
                                          <p:attrName>ppt_h</p:attrName>
                                        </p:attrNameLst>
                                      </p:cBhvr>
                                      <p:tavLst>
                                        <p:tav tm="0">
                                          <p:val>
                                            <p:strVal val="#ppt_h/20"/>
                                          </p:val>
                                        </p:tav>
                                        <p:tav tm="50000">
                                          <p:val>
                                            <p:strVal val="#ppt_h/20"/>
                                          </p:val>
                                        </p:tav>
                                        <p:tav tm="100000">
                                          <p:val>
                                            <p:strVal val="#ppt_h"/>
                                          </p:val>
                                        </p:tav>
                                      </p:tavLst>
                                    </p:anim>
                                    <p:anim calcmode="lin" valueType="num">
                                      <p:cBhvr>
                                        <p:cTn id="64" dur="500" fill="hold"/>
                                        <p:tgtEl>
                                          <p:spTgt spid="521231"/>
                                        </p:tgtEl>
                                        <p:attrNameLst>
                                          <p:attrName>ppt_w</p:attrName>
                                        </p:attrNameLst>
                                      </p:cBhvr>
                                      <p:tavLst>
                                        <p:tav tm="0">
                                          <p:val>
                                            <p:strVal val="#ppt_w+.3"/>
                                          </p:val>
                                        </p:tav>
                                        <p:tav tm="50000">
                                          <p:val>
                                            <p:strVal val="#ppt_w+.3"/>
                                          </p:val>
                                        </p:tav>
                                        <p:tav tm="100000">
                                          <p:val>
                                            <p:strVal val="#ppt_w"/>
                                          </p:val>
                                        </p:tav>
                                      </p:tavLst>
                                    </p:anim>
                                    <p:anim calcmode="lin" valueType="num">
                                      <p:cBhvr>
                                        <p:cTn id="65" dur="500" fill="hold"/>
                                        <p:tgtEl>
                                          <p:spTgt spid="521231"/>
                                        </p:tgtEl>
                                        <p:attrNameLst>
                                          <p:attrName>ppt_x</p:attrName>
                                        </p:attrNameLst>
                                      </p:cBhvr>
                                      <p:tavLst>
                                        <p:tav tm="0">
                                          <p:val>
                                            <p:strVal val="#ppt_x-.3"/>
                                          </p:val>
                                        </p:tav>
                                        <p:tav tm="50000">
                                          <p:val>
                                            <p:strVal val="#ppt_x"/>
                                          </p:val>
                                        </p:tav>
                                        <p:tav tm="100000">
                                          <p:val>
                                            <p:strVal val="#ppt_x"/>
                                          </p:val>
                                        </p:tav>
                                      </p:tavLst>
                                    </p:anim>
                                    <p:anim calcmode="lin" valueType="num">
                                      <p:cBhvr>
                                        <p:cTn id="66" dur="500" fill="hold"/>
                                        <p:tgtEl>
                                          <p:spTgt spid="521231"/>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39" presetClass="entr" presetSubtype="0" accel="100000" fill="hold" grpId="0" nodeType="clickEffect">
                                  <p:stCondLst>
                                    <p:cond delay="0"/>
                                  </p:stCondLst>
                                  <p:childTnLst>
                                    <p:set>
                                      <p:cBhvr>
                                        <p:cTn id="70" dur="1" fill="hold">
                                          <p:stCondLst>
                                            <p:cond delay="0"/>
                                          </p:stCondLst>
                                        </p:cTn>
                                        <p:tgtEl>
                                          <p:spTgt spid="521232"/>
                                        </p:tgtEl>
                                        <p:attrNameLst>
                                          <p:attrName>style.visibility</p:attrName>
                                        </p:attrNameLst>
                                      </p:cBhvr>
                                      <p:to>
                                        <p:strVal val="visible"/>
                                      </p:to>
                                    </p:set>
                                    <p:anim calcmode="lin" valueType="num">
                                      <p:cBhvr>
                                        <p:cTn id="71" dur="500" fill="hold"/>
                                        <p:tgtEl>
                                          <p:spTgt spid="521232"/>
                                        </p:tgtEl>
                                        <p:attrNameLst>
                                          <p:attrName>ppt_h</p:attrName>
                                        </p:attrNameLst>
                                      </p:cBhvr>
                                      <p:tavLst>
                                        <p:tav tm="0">
                                          <p:val>
                                            <p:strVal val="#ppt_h/20"/>
                                          </p:val>
                                        </p:tav>
                                        <p:tav tm="50000">
                                          <p:val>
                                            <p:strVal val="#ppt_h/20"/>
                                          </p:val>
                                        </p:tav>
                                        <p:tav tm="100000">
                                          <p:val>
                                            <p:strVal val="#ppt_h"/>
                                          </p:val>
                                        </p:tav>
                                      </p:tavLst>
                                    </p:anim>
                                    <p:anim calcmode="lin" valueType="num">
                                      <p:cBhvr>
                                        <p:cTn id="72" dur="500" fill="hold"/>
                                        <p:tgtEl>
                                          <p:spTgt spid="521232"/>
                                        </p:tgtEl>
                                        <p:attrNameLst>
                                          <p:attrName>ppt_w</p:attrName>
                                        </p:attrNameLst>
                                      </p:cBhvr>
                                      <p:tavLst>
                                        <p:tav tm="0">
                                          <p:val>
                                            <p:strVal val="#ppt_w+.3"/>
                                          </p:val>
                                        </p:tav>
                                        <p:tav tm="50000">
                                          <p:val>
                                            <p:strVal val="#ppt_w+.3"/>
                                          </p:val>
                                        </p:tav>
                                        <p:tav tm="100000">
                                          <p:val>
                                            <p:strVal val="#ppt_w"/>
                                          </p:val>
                                        </p:tav>
                                      </p:tavLst>
                                    </p:anim>
                                    <p:anim calcmode="lin" valueType="num">
                                      <p:cBhvr>
                                        <p:cTn id="73" dur="500" fill="hold"/>
                                        <p:tgtEl>
                                          <p:spTgt spid="521232"/>
                                        </p:tgtEl>
                                        <p:attrNameLst>
                                          <p:attrName>ppt_x</p:attrName>
                                        </p:attrNameLst>
                                      </p:cBhvr>
                                      <p:tavLst>
                                        <p:tav tm="0">
                                          <p:val>
                                            <p:strVal val="#ppt_x-.3"/>
                                          </p:val>
                                        </p:tav>
                                        <p:tav tm="50000">
                                          <p:val>
                                            <p:strVal val="#ppt_x"/>
                                          </p:val>
                                        </p:tav>
                                        <p:tav tm="100000">
                                          <p:val>
                                            <p:strVal val="#ppt_x"/>
                                          </p:val>
                                        </p:tav>
                                      </p:tavLst>
                                    </p:anim>
                                    <p:anim calcmode="lin" valueType="num">
                                      <p:cBhvr>
                                        <p:cTn id="74" dur="500" fill="hold"/>
                                        <p:tgtEl>
                                          <p:spTgt spid="521232"/>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39" presetClass="entr" presetSubtype="0" accel="100000" fill="hold" grpId="0" nodeType="clickEffect">
                                  <p:stCondLst>
                                    <p:cond delay="0"/>
                                  </p:stCondLst>
                                  <p:childTnLst>
                                    <p:set>
                                      <p:cBhvr>
                                        <p:cTn id="78" dur="1" fill="hold">
                                          <p:stCondLst>
                                            <p:cond delay="0"/>
                                          </p:stCondLst>
                                        </p:cTn>
                                        <p:tgtEl>
                                          <p:spTgt spid="521233"/>
                                        </p:tgtEl>
                                        <p:attrNameLst>
                                          <p:attrName>style.visibility</p:attrName>
                                        </p:attrNameLst>
                                      </p:cBhvr>
                                      <p:to>
                                        <p:strVal val="visible"/>
                                      </p:to>
                                    </p:set>
                                    <p:anim calcmode="lin" valueType="num">
                                      <p:cBhvr>
                                        <p:cTn id="79" dur="500" fill="hold"/>
                                        <p:tgtEl>
                                          <p:spTgt spid="521233"/>
                                        </p:tgtEl>
                                        <p:attrNameLst>
                                          <p:attrName>ppt_h</p:attrName>
                                        </p:attrNameLst>
                                      </p:cBhvr>
                                      <p:tavLst>
                                        <p:tav tm="0">
                                          <p:val>
                                            <p:strVal val="#ppt_h/20"/>
                                          </p:val>
                                        </p:tav>
                                        <p:tav tm="50000">
                                          <p:val>
                                            <p:strVal val="#ppt_h/20"/>
                                          </p:val>
                                        </p:tav>
                                        <p:tav tm="100000">
                                          <p:val>
                                            <p:strVal val="#ppt_h"/>
                                          </p:val>
                                        </p:tav>
                                      </p:tavLst>
                                    </p:anim>
                                    <p:anim calcmode="lin" valueType="num">
                                      <p:cBhvr>
                                        <p:cTn id="80" dur="500" fill="hold"/>
                                        <p:tgtEl>
                                          <p:spTgt spid="521233"/>
                                        </p:tgtEl>
                                        <p:attrNameLst>
                                          <p:attrName>ppt_w</p:attrName>
                                        </p:attrNameLst>
                                      </p:cBhvr>
                                      <p:tavLst>
                                        <p:tav tm="0">
                                          <p:val>
                                            <p:strVal val="#ppt_w+.3"/>
                                          </p:val>
                                        </p:tav>
                                        <p:tav tm="50000">
                                          <p:val>
                                            <p:strVal val="#ppt_w+.3"/>
                                          </p:val>
                                        </p:tav>
                                        <p:tav tm="100000">
                                          <p:val>
                                            <p:strVal val="#ppt_w"/>
                                          </p:val>
                                        </p:tav>
                                      </p:tavLst>
                                    </p:anim>
                                    <p:anim calcmode="lin" valueType="num">
                                      <p:cBhvr>
                                        <p:cTn id="81" dur="500" fill="hold"/>
                                        <p:tgtEl>
                                          <p:spTgt spid="521233"/>
                                        </p:tgtEl>
                                        <p:attrNameLst>
                                          <p:attrName>ppt_x</p:attrName>
                                        </p:attrNameLst>
                                      </p:cBhvr>
                                      <p:tavLst>
                                        <p:tav tm="0">
                                          <p:val>
                                            <p:strVal val="#ppt_x-.3"/>
                                          </p:val>
                                        </p:tav>
                                        <p:tav tm="50000">
                                          <p:val>
                                            <p:strVal val="#ppt_x"/>
                                          </p:val>
                                        </p:tav>
                                        <p:tav tm="100000">
                                          <p:val>
                                            <p:strVal val="#ppt_x"/>
                                          </p:val>
                                        </p:tav>
                                      </p:tavLst>
                                    </p:anim>
                                    <p:anim calcmode="lin" valueType="num">
                                      <p:cBhvr>
                                        <p:cTn id="82" dur="500" fill="hold"/>
                                        <p:tgtEl>
                                          <p:spTgt spid="521233"/>
                                        </p:tgtEl>
                                        <p:attrNameLst>
                                          <p:attrName>ppt_y</p:attrName>
                                        </p:attrNameLst>
                                      </p:cBhvr>
                                      <p:tavLst>
                                        <p:tav tm="0">
                                          <p:val>
                                            <p:strVal val="#ppt_y"/>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22" presetClass="entr" presetSubtype="1" fill="hold" grpId="0" nodeType="clickEffect">
                                  <p:stCondLst>
                                    <p:cond delay="0"/>
                                  </p:stCondLst>
                                  <p:childTnLst>
                                    <p:set>
                                      <p:cBhvr>
                                        <p:cTn id="86" dur="1" fill="hold">
                                          <p:stCondLst>
                                            <p:cond delay="0"/>
                                          </p:stCondLst>
                                        </p:cTn>
                                        <p:tgtEl>
                                          <p:spTgt spid="521236"/>
                                        </p:tgtEl>
                                        <p:attrNameLst>
                                          <p:attrName>style.visibility</p:attrName>
                                        </p:attrNameLst>
                                      </p:cBhvr>
                                      <p:to>
                                        <p:strVal val="visible"/>
                                      </p:to>
                                    </p:set>
                                    <p:animEffect transition="in" filter="wipe(up)">
                                      <p:cBhvr>
                                        <p:cTn id="87" dur="500"/>
                                        <p:tgtEl>
                                          <p:spTgt spid="521236"/>
                                        </p:tgtEl>
                                      </p:cBhvr>
                                    </p:animEffect>
                                  </p:childTnLst>
                                </p:cTn>
                              </p:par>
                            </p:childTnLst>
                          </p:cTn>
                        </p:par>
                        <p:par>
                          <p:cTn id="88" fill="hold" nodeType="afterGroup">
                            <p:stCondLst>
                              <p:cond delay="500"/>
                            </p:stCondLst>
                            <p:childTnLst>
                              <p:par>
                                <p:cTn id="89" presetID="22" presetClass="entr" presetSubtype="1" fill="hold" grpId="0" nodeType="afterEffect">
                                  <p:stCondLst>
                                    <p:cond delay="0"/>
                                  </p:stCondLst>
                                  <p:childTnLst>
                                    <p:set>
                                      <p:cBhvr>
                                        <p:cTn id="90" dur="1" fill="hold">
                                          <p:stCondLst>
                                            <p:cond delay="0"/>
                                          </p:stCondLst>
                                        </p:cTn>
                                        <p:tgtEl>
                                          <p:spTgt spid="521238"/>
                                        </p:tgtEl>
                                        <p:attrNameLst>
                                          <p:attrName>style.visibility</p:attrName>
                                        </p:attrNameLst>
                                      </p:cBhvr>
                                      <p:to>
                                        <p:strVal val="visible"/>
                                      </p:to>
                                    </p:set>
                                    <p:animEffect transition="in" filter="wipe(up)">
                                      <p:cBhvr>
                                        <p:cTn id="91" dur="500"/>
                                        <p:tgtEl>
                                          <p:spTgt spid="521238"/>
                                        </p:tgtEl>
                                      </p:cBhvr>
                                    </p:animEffect>
                                  </p:childTnLst>
                                </p:cTn>
                              </p:par>
                            </p:childTnLst>
                          </p:cTn>
                        </p:par>
                        <p:par>
                          <p:cTn id="92" fill="hold" nodeType="afterGroup">
                            <p:stCondLst>
                              <p:cond delay="1000"/>
                            </p:stCondLst>
                            <p:childTnLst>
                              <p:par>
                                <p:cTn id="93" presetID="22" presetClass="entr" presetSubtype="1" fill="hold" grpId="0" nodeType="afterEffect">
                                  <p:stCondLst>
                                    <p:cond delay="0"/>
                                  </p:stCondLst>
                                  <p:childTnLst>
                                    <p:set>
                                      <p:cBhvr>
                                        <p:cTn id="94" dur="1" fill="hold">
                                          <p:stCondLst>
                                            <p:cond delay="0"/>
                                          </p:stCondLst>
                                        </p:cTn>
                                        <p:tgtEl>
                                          <p:spTgt spid="521239"/>
                                        </p:tgtEl>
                                        <p:attrNameLst>
                                          <p:attrName>style.visibility</p:attrName>
                                        </p:attrNameLst>
                                      </p:cBhvr>
                                      <p:to>
                                        <p:strVal val="visible"/>
                                      </p:to>
                                    </p:set>
                                    <p:animEffect transition="in" filter="wipe(up)">
                                      <p:cBhvr>
                                        <p:cTn id="95" dur="500"/>
                                        <p:tgtEl>
                                          <p:spTgt spid="521239"/>
                                        </p:tgtEl>
                                      </p:cBhvr>
                                    </p:animEffect>
                                  </p:childTnLst>
                                </p:cTn>
                              </p:par>
                            </p:childTnLst>
                          </p:cTn>
                        </p:par>
                        <p:par>
                          <p:cTn id="96" fill="hold" nodeType="afterGroup">
                            <p:stCondLst>
                              <p:cond delay="1500"/>
                            </p:stCondLst>
                            <p:childTnLst>
                              <p:par>
                                <p:cTn id="97" presetID="22" presetClass="entr" presetSubtype="1" fill="hold" grpId="0" nodeType="afterEffect">
                                  <p:stCondLst>
                                    <p:cond delay="0"/>
                                  </p:stCondLst>
                                  <p:childTnLst>
                                    <p:set>
                                      <p:cBhvr>
                                        <p:cTn id="98" dur="1" fill="hold">
                                          <p:stCondLst>
                                            <p:cond delay="0"/>
                                          </p:stCondLst>
                                        </p:cTn>
                                        <p:tgtEl>
                                          <p:spTgt spid="521240"/>
                                        </p:tgtEl>
                                        <p:attrNameLst>
                                          <p:attrName>style.visibility</p:attrName>
                                        </p:attrNameLst>
                                      </p:cBhvr>
                                      <p:to>
                                        <p:strVal val="visible"/>
                                      </p:to>
                                    </p:set>
                                    <p:animEffect transition="in" filter="wipe(up)">
                                      <p:cBhvr>
                                        <p:cTn id="99" dur="500"/>
                                        <p:tgtEl>
                                          <p:spTgt spid="521240"/>
                                        </p:tgtEl>
                                      </p:cBhvr>
                                    </p:animEffect>
                                  </p:childTnLst>
                                </p:cTn>
                              </p:par>
                            </p:childTnLst>
                          </p:cTn>
                        </p:par>
                      </p:childTnLst>
                    </p:cTn>
                  </p:par>
                  <p:par>
                    <p:cTn id="100" fill="hold" nodeType="clickPar">
                      <p:stCondLst>
                        <p:cond delay="indefinite"/>
                      </p:stCondLst>
                      <p:childTnLst>
                        <p:par>
                          <p:cTn id="101" fill="hold" nodeType="withGroup">
                            <p:stCondLst>
                              <p:cond delay="0"/>
                            </p:stCondLst>
                            <p:childTnLst>
                              <p:par>
                                <p:cTn id="102" presetID="1" presetClass="entr" presetSubtype="0" fill="hold" grpId="0" nodeType="clickEffect">
                                  <p:stCondLst>
                                    <p:cond delay="0"/>
                                  </p:stCondLst>
                                  <p:childTnLst>
                                    <p:set>
                                      <p:cBhvr>
                                        <p:cTn id="103" dur="1" fill="hold">
                                          <p:stCondLst>
                                            <p:cond delay="0"/>
                                          </p:stCondLst>
                                        </p:cTn>
                                        <p:tgtEl>
                                          <p:spTgt spid="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236" grpId="0" animBg="1"/>
      <p:bldP spid="521222" grpId="0"/>
      <p:bldP spid="521225" grpId="0"/>
      <p:bldP spid="521226" grpId="0"/>
      <p:bldP spid="521227" grpId="0"/>
      <p:bldP spid="521228" grpId="0"/>
      <p:bldP spid="521230" grpId="0"/>
      <p:bldP spid="521231" grpId="0"/>
      <p:bldP spid="521232" grpId="0"/>
      <p:bldP spid="521233" grpId="0"/>
      <p:bldP spid="521238" grpId="0" animBg="1"/>
      <p:bldP spid="521239" grpId="0" animBg="1"/>
      <p:bldP spid="521240" grpId="0" animBg="1"/>
      <p:bldP spid="23" grpId="0"/>
      <p:bldP spid="24" grpId="0"/>
    </p:bldLst>
  </p:timing>
</p:sld>
</file>

<file path=ppt/slides/slide139.xml><?xml version="1.0" encoding="utf-8"?>
<p:sld xmlns:a="http://schemas.openxmlformats.org/drawingml/2006/main" xmlns:r="http://schemas.openxmlformats.org/officeDocument/2006/relationships" xmlns:p="http://schemas.openxmlformats.org/presentationml/2006/main" showMasterSp="0">
  <p:cSld>
    <p:bg>
      <p:bgPr>
        <a:solidFill>
          <a:schemeClr val="tx2"/>
        </a:solidFill>
        <a:effectLst/>
      </p:bgPr>
    </p:bg>
    <p:spTree>
      <p:nvGrpSpPr>
        <p:cNvPr id="1" name=""/>
        <p:cNvGrpSpPr/>
        <p:nvPr/>
      </p:nvGrpSpPr>
      <p:grpSpPr>
        <a:xfrm>
          <a:off x="0" y="0"/>
          <a:ext cx="0" cy="0"/>
          <a:chOff x="0" y="0"/>
          <a:chExt cx="0" cy="0"/>
        </a:xfrm>
      </p:grpSpPr>
      <p:sp>
        <p:nvSpPr>
          <p:cNvPr id="50180" name="Text Box 5"/>
          <p:cNvSpPr>
            <a:spLocks noGrp="1" noChangeArrowheads="1"/>
          </p:cNvSpPr>
          <p:nvPr>
            <p:ph type="title"/>
          </p:nvPr>
        </p:nvSpPr>
        <p:spPr>
          <a:xfrm>
            <a:off x="0" y="-76200"/>
            <a:ext cx="9144000" cy="609600"/>
          </a:xfrm>
          <a:solidFill>
            <a:srgbClr val="FF0000"/>
          </a:solidFill>
        </p:spPr>
        <p:txBody>
          <a:bodyPr lIns="0" tIns="0" rIns="0" bIns="0" anchorCtr="1"/>
          <a:lstStyle/>
          <a:p>
            <a:r>
              <a:rPr kumimoji="0" lang="zh-CN" altLang="en-US" sz="2800" b="1">
                <a:solidFill>
                  <a:schemeClr val="tx1"/>
                </a:solidFill>
                <a:effectLst>
                  <a:outerShdw blurRad="38100" dist="38100" dir="2700000" algn="tl">
                    <a:srgbClr val="000000"/>
                  </a:outerShdw>
                </a:effectLst>
                <a:latin typeface="DFKai-SB" charset="0"/>
                <a:ea typeface="DFKai-SB" charset="0"/>
                <a:cs typeface="DFKai-SB" charset="0"/>
              </a:rPr>
              <a:t>利未人的献祭仪式</a:t>
            </a:r>
            <a:endParaRPr kumimoji="0" lang="zh-CN" altLang="en-US" sz="1600" b="1">
              <a:solidFill>
                <a:schemeClr val="tx1"/>
              </a:solidFill>
              <a:effectLst>
                <a:outerShdw blurRad="38100" dist="38100" dir="2700000" algn="tl">
                  <a:srgbClr val="000000"/>
                </a:outerShdw>
              </a:effectLst>
              <a:latin typeface="DFKai-SB" charset="0"/>
              <a:ea typeface="DFKai-SB" charset="0"/>
              <a:cs typeface="DFKai-SB" charset="0"/>
            </a:endParaRPr>
          </a:p>
        </p:txBody>
      </p:sp>
      <p:graphicFrame>
        <p:nvGraphicFramePr>
          <p:cNvPr id="6" name="Table 5"/>
          <p:cNvGraphicFramePr>
            <a:graphicFrameLocks noGrp="1"/>
          </p:cNvGraphicFramePr>
          <p:nvPr/>
        </p:nvGraphicFramePr>
        <p:xfrm>
          <a:off x="-76200" y="533401"/>
          <a:ext cx="9296400" cy="6326738"/>
        </p:xfrm>
        <a:graphic>
          <a:graphicData uri="http://schemas.openxmlformats.org/drawingml/2006/table">
            <a:tbl>
              <a:tblPr firstRow="1" bandRow="1">
                <a:tableStyleId>{5C22544A-7EE6-4342-B048-85BDC9FD1C3A}</a:tableStyleId>
              </a:tblPr>
              <a:tblGrid>
                <a:gridCol w="542290">
                  <a:extLst>
                    <a:ext uri="{9D8B030D-6E8A-4147-A177-3AD203B41FA5}">
                      <a16:colId xmlns:a16="http://schemas.microsoft.com/office/drawing/2014/main" val="20000"/>
                    </a:ext>
                  </a:extLst>
                </a:gridCol>
                <a:gridCol w="1394460">
                  <a:extLst>
                    <a:ext uri="{9D8B030D-6E8A-4147-A177-3AD203B41FA5}">
                      <a16:colId xmlns:a16="http://schemas.microsoft.com/office/drawing/2014/main" val="20001"/>
                    </a:ext>
                  </a:extLst>
                </a:gridCol>
                <a:gridCol w="2246630">
                  <a:extLst>
                    <a:ext uri="{9D8B030D-6E8A-4147-A177-3AD203B41FA5}">
                      <a16:colId xmlns:a16="http://schemas.microsoft.com/office/drawing/2014/main" val="20002"/>
                    </a:ext>
                  </a:extLst>
                </a:gridCol>
                <a:gridCol w="3098800">
                  <a:extLst>
                    <a:ext uri="{9D8B030D-6E8A-4147-A177-3AD203B41FA5}">
                      <a16:colId xmlns:a16="http://schemas.microsoft.com/office/drawing/2014/main" val="20003"/>
                    </a:ext>
                  </a:extLst>
                </a:gridCol>
                <a:gridCol w="2014220">
                  <a:extLst>
                    <a:ext uri="{9D8B030D-6E8A-4147-A177-3AD203B41FA5}">
                      <a16:colId xmlns:a16="http://schemas.microsoft.com/office/drawing/2014/main" val="20004"/>
                    </a:ext>
                  </a:extLst>
                </a:gridCol>
              </a:tblGrid>
              <a:tr h="517249">
                <a:tc rowSpan="7">
                  <a:txBody>
                    <a:bodyPr/>
                    <a:lstStyle/>
                    <a:p>
                      <a:pPr algn="ctr"/>
                      <a:r>
                        <a:rPr lang="zh-CN" altLang="en-US" sz="2800" b="1" dirty="0">
                          <a:latin typeface="微軟正黑體" pitchFamily="34" charset="-120"/>
                          <a:ea typeface="微軟正黑體" pitchFamily="34" charset="-120"/>
                          <a:cs typeface="Arial"/>
                        </a:rPr>
                        <a:t>敬拜者的动作</a:t>
                      </a:r>
                      <a:endParaRPr lang="en-US" sz="2800" b="1" dirty="0">
                        <a:latin typeface="微軟正黑體" pitchFamily="34" charset="-120"/>
                        <a:ea typeface="微軟正黑體" pitchFamily="34" charset="-120"/>
                        <a:cs typeface="Arial"/>
                      </a:endParaRPr>
                    </a:p>
                  </a:txBody>
                  <a:tcPr marT="45645" marB="45645" vert="vert270" anchor="ctr">
                    <a:solidFill>
                      <a:srgbClr val="000000"/>
                    </a:solidFill>
                  </a:tcPr>
                </a:tc>
                <a:tc>
                  <a:txBody>
                    <a:bodyPr/>
                    <a:lstStyle/>
                    <a:p>
                      <a:endParaRPr lang="en-US" sz="1400" b="1" dirty="0">
                        <a:latin typeface="Arial"/>
                        <a:cs typeface="Arial"/>
                      </a:endParaRPr>
                    </a:p>
                  </a:txBody>
                  <a:tcPr marT="45645" marB="45645" anchor="ctr">
                    <a:solidFill>
                      <a:srgbClr val="000000"/>
                    </a:solidFill>
                  </a:tcPr>
                </a:tc>
                <a:tc gridSpan="3">
                  <a:txBody>
                    <a:bodyPr/>
                    <a:lstStyle/>
                    <a:p>
                      <a:pPr algn="ctr"/>
                      <a:r>
                        <a:rPr lang="zh-CN" altLang="en-US" sz="2400" b="1" kern="1200" dirty="0">
                          <a:solidFill>
                            <a:schemeClr val="lt1"/>
                          </a:solidFill>
                          <a:latin typeface="微軟正黑體" pitchFamily="34" charset="-120"/>
                          <a:ea typeface="微軟正黑體" pitchFamily="34" charset="-120"/>
                          <a:cs typeface="Arial"/>
                        </a:rPr>
                        <a:t>奉              献</a:t>
                      </a:r>
                      <a:endParaRPr lang="en-US" altLang="en-US" sz="2400" b="1" kern="1200" dirty="0">
                        <a:solidFill>
                          <a:schemeClr val="lt1"/>
                        </a:solidFill>
                        <a:latin typeface="微軟正黑體" pitchFamily="34" charset="-120"/>
                        <a:ea typeface="微軟正黑體" pitchFamily="34" charset="-120"/>
                        <a:cs typeface="Arial"/>
                      </a:endParaRPr>
                    </a:p>
                  </a:txBody>
                  <a:tcPr marT="45645" marB="45645" anchor="ctr">
                    <a:solidFill>
                      <a:srgbClr val="000000"/>
                    </a:solidFill>
                  </a:tcPr>
                </a:tc>
                <a:tc hMerge="1">
                  <a:txBody>
                    <a:bodyPr/>
                    <a:lstStyle/>
                    <a:p>
                      <a:endParaRPr lang="en-US" sz="1600" dirty="0">
                        <a:latin typeface="Arial"/>
                        <a:cs typeface="Arial"/>
                      </a:endParaRPr>
                    </a:p>
                  </a:txBody>
                  <a:tcPr anchor="ctr"/>
                </a:tc>
                <a:tc hMerge="1">
                  <a:txBody>
                    <a:bodyPr/>
                    <a:lstStyle/>
                    <a:p>
                      <a:endParaRPr lang="en-US" sz="1600" dirty="0">
                        <a:latin typeface="Arial"/>
                        <a:cs typeface="Arial"/>
                      </a:endParaRPr>
                    </a:p>
                  </a:txBody>
                  <a:tcPr anchor="ctr"/>
                </a:tc>
                <a:extLst>
                  <a:ext uri="{0D108BD9-81ED-4DB2-BD59-A6C34878D82A}">
                    <a16:rowId xmlns:a16="http://schemas.microsoft.com/office/drawing/2014/main" val="10000"/>
                  </a:ext>
                </a:extLst>
              </a:tr>
              <a:tr h="400571">
                <a:tc vMerge="1">
                  <a:txBody>
                    <a:bodyPr/>
                    <a:lstStyle/>
                    <a:p>
                      <a:endParaRPr lang="en-US" dirty="0"/>
                    </a:p>
                  </a:txBody>
                  <a:tcPr/>
                </a:tc>
                <a:tc>
                  <a:txBody>
                    <a:bodyPr/>
                    <a:lstStyle/>
                    <a:p>
                      <a:endParaRPr lang="en-US" sz="1400" b="1" dirty="0">
                        <a:latin typeface="Arial"/>
                        <a:cs typeface="Arial"/>
                      </a:endParaRPr>
                    </a:p>
                  </a:txBody>
                  <a:tcPr marT="45645" marB="45645" anchor="ctr"/>
                </a:tc>
                <a:tc>
                  <a:txBody>
                    <a:bodyPr/>
                    <a:lstStyle/>
                    <a:p>
                      <a:pPr algn="ctr"/>
                      <a:r>
                        <a:rPr lang="zh-CN" altLang="en-US" sz="1800" b="1" dirty="0">
                          <a:latin typeface="微軟正黑體" pitchFamily="34" charset="-120"/>
                          <a:ea typeface="微軟正黑體" pitchFamily="34" charset="-120"/>
                          <a:cs typeface="Arial"/>
                        </a:rPr>
                        <a:t>燔祭</a:t>
                      </a:r>
                      <a:endParaRPr lang="en-US" sz="1800" b="1" dirty="0">
                        <a:latin typeface="微軟正黑體" pitchFamily="34" charset="-120"/>
                        <a:ea typeface="微軟正黑體" pitchFamily="34" charset="-120"/>
                        <a:cs typeface="Arial"/>
                      </a:endParaRPr>
                    </a:p>
                  </a:txBody>
                  <a:tcPr marT="45645" marB="45645" anchor="ctr"/>
                </a:tc>
                <a:tc>
                  <a:txBody>
                    <a:bodyPr/>
                    <a:lstStyle/>
                    <a:p>
                      <a:pPr algn="ctr"/>
                      <a:r>
                        <a:rPr lang="zh-CN" altLang="en-US" sz="1800" b="1" kern="1200" dirty="0">
                          <a:solidFill>
                            <a:schemeClr val="dk1"/>
                          </a:solidFill>
                          <a:latin typeface="微軟正黑體" pitchFamily="34" charset="-120"/>
                          <a:ea typeface="微軟正黑體" pitchFamily="34" charset="-120"/>
                          <a:cs typeface="Arial"/>
                        </a:rPr>
                        <a:t>素祭</a:t>
                      </a:r>
                      <a:endParaRPr lang="en-US" altLang="en-US" sz="1800" b="1" kern="1200" dirty="0">
                        <a:solidFill>
                          <a:schemeClr val="dk1"/>
                        </a:solidFill>
                        <a:latin typeface="微軟正黑體" pitchFamily="34" charset="-120"/>
                        <a:ea typeface="微軟正黑體" pitchFamily="34" charset="-120"/>
                        <a:cs typeface="Arial"/>
                      </a:endParaRPr>
                    </a:p>
                  </a:txBody>
                  <a:tcPr marT="45645" marB="45645" anchor="ctr"/>
                </a:tc>
                <a:tc>
                  <a:txBody>
                    <a:bodyPr/>
                    <a:lstStyle/>
                    <a:p>
                      <a:pPr marL="0" algn="ctr" defTabSz="457200" rtl="0" eaLnBrk="1" latinLnBrk="0" hangingPunct="1"/>
                      <a:r>
                        <a:rPr lang="zh-CN" altLang="en-US" sz="1800" b="1" kern="1200" dirty="0">
                          <a:solidFill>
                            <a:schemeClr val="dk1"/>
                          </a:solidFill>
                          <a:latin typeface="微軟正黑體" pitchFamily="34" charset="-120"/>
                          <a:ea typeface="微軟正黑體" pitchFamily="34" charset="-120"/>
                          <a:cs typeface="Arial"/>
                        </a:rPr>
                        <a:t>奠祭</a:t>
                      </a:r>
                      <a:endParaRPr lang="en-US" altLang="en-US" sz="1800" b="1" kern="1200" dirty="0">
                        <a:solidFill>
                          <a:schemeClr val="dk1"/>
                        </a:solidFill>
                        <a:latin typeface="微軟正黑體" pitchFamily="34" charset="-120"/>
                        <a:ea typeface="微軟正黑體" pitchFamily="34" charset="-120"/>
                        <a:cs typeface="Arial"/>
                      </a:endParaRPr>
                    </a:p>
                  </a:txBody>
                  <a:tcPr marT="45645" marB="45645" anchor="ctr"/>
                </a:tc>
                <a:extLst>
                  <a:ext uri="{0D108BD9-81ED-4DB2-BD59-A6C34878D82A}">
                    <a16:rowId xmlns:a16="http://schemas.microsoft.com/office/drawing/2014/main" val="10001"/>
                  </a:ext>
                </a:extLst>
              </a:tr>
              <a:tr h="521241">
                <a:tc vMerge="1">
                  <a:txBody>
                    <a:bodyPr/>
                    <a:lstStyle/>
                    <a:p>
                      <a:endParaRPr lang="en-US"/>
                    </a:p>
                  </a:txBody>
                  <a:tcPr/>
                </a:tc>
                <a:tc>
                  <a:txBody>
                    <a:bodyPr/>
                    <a:lstStyle/>
                    <a:p>
                      <a:r>
                        <a:rPr lang="zh-CN" altLang="en-US" sz="1400" b="1" dirty="0">
                          <a:latin typeface="微軟正黑體" pitchFamily="34" charset="-120"/>
                          <a:ea typeface="微軟正黑體" pitchFamily="34" charset="-120"/>
                          <a:cs typeface="Arial"/>
                        </a:rPr>
                        <a:t>经文出处</a:t>
                      </a:r>
                      <a:endParaRPr lang="en-US" sz="1400" b="1" dirty="0">
                        <a:latin typeface="微軟正黑體" pitchFamily="34" charset="-120"/>
                        <a:ea typeface="微軟正黑體" pitchFamily="34" charset="-120"/>
                        <a:cs typeface="Arial"/>
                      </a:endParaRPr>
                    </a:p>
                  </a:txBody>
                  <a:tcPr marT="45645" marB="45645" anchor="ctr"/>
                </a:tc>
                <a:tc>
                  <a:txBody>
                    <a:bodyPr/>
                    <a:lstStyle/>
                    <a:p>
                      <a:r>
                        <a:rPr lang="zh-CN" altLang="en-US" sz="1400" b="1" kern="1200" dirty="0">
                          <a:solidFill>
                            <a:schemeClr val="dk1"/>
                          </a:solidFill>
                          <a:latin typeface="微軟正黑體" pitchFamily="34" charset="-120"/>
                          <a:ea typeface="微軟正黑體" pitchFamily="34" charset="-120"/>
                          <a:cs typeface="Arial"/>
                        </a:rPr>
                        <a:t>利</a:t>
                      </a:r>
                      <a:r>
                        <a:rPr lang="zh-CN" altLang="en-US" sz="1400" b="1" dirty="0">
                          <a:latin typeface="Arial"/>
                          <a:cs typeface="Arial"/>
                        </a:rPr>
                        <a:t> </a:t>
                      </a:r>
                      <a:r>
                        <a:rPr lang="en-US" sz="1400" b="1" dirty="0">
                          <a:latin typeface="Arial"/>
                          <a:cs typeface="Arial"/>
                        </a:rPr>
                        <a:t>1:3-17; 6:8-13</a:t>
                      </a:r>
                    </a:p>
                  </a:txBody>
                  <a:tcPr marT="45645" marB="45645" anchor="ctr"/>
                </a:tc>
                <a:tc>
                  <a:txBody>
                    <a:bodyPr/>
                    <a:lstStyle/>
                    <a:p>
                      <a:r>
                        <a:rPr lang="zh-CN" altLang="en-US" sz="1400" b="1" kern="1200" dirty="0">
                          <a:solidFill>
                            <a:schemeClr val="dk1"/>
                          </a:solidFill>
                          <a:latin typeface="微軟正黑體" pitchFamily="34" charset="-120"/>
                          <a:ea typeface="微軟正黑體" pitchFamily="34" charset="-120"/>
                          <a:cs typeface="Arial"/>
                        </a:rPr>
                        <a:t>利</a:t>
                      </a:r>
                      <a:r>
                        <a:rPr lang="en-US" sz="1400" b="1" dirty="0">
                          <a:latin typeface="Arial"/>
                          <a:cs typeface="Arial"/>
                        </a:rPr>
                        <a:t> 2; 6:14-23</a:t>
                      </a:r>
                    </a:p>
                  </a:txBody>
                  <a:tcPr marT="45645" marB="45645" anchor="ctr"/>
                </a:tc>
                <a:tc>
                  <a:txBody>
                    <a:bodyPr/>
                    <a:lstStyle/>
                    <a:p>
                      <a:r>
                        <a:rPr lang="zh-CN" altLang="en-US" sz="1400" b="1" kern="1200" dirty="0">
                          <a:solidFill>
                            <a:schemeClr val="dk1"/>
                          </a:solidFill>
                          <a:latin typeface="微軟正黑體" pitchFamily="34" charset="-120"/>
                          <a:ea typeface="微軟正黑體" pitchFamily="34" charset="-120"/>
                          <a:cs typeface="Arial"/>
                        </a:rPr>
                        <a:t>民</a:t>
                      </a:r>
                      <a:r>
                        <a:rPr lang="en-US" sz="1400" b="1" baseline="0" dirty="0">
                          <a:latin typeface="Arial"/>
                          <a:cs typeface="Arial"/>
                        </a:rPr>
                        <a:t> 15:1-10; </a:t>
                      </a:r>
                      <a:br>
                        <a:rPr lang="en-US" sz="1400" b="1" baseline="0" dirty="0">
                          <a:latin typeface="Arial"/>
                          <a:cs typeface="Arial"/>
                        </a:rPr>
                      </a:br>
                      <a:r>
                        <a:rPr lang="zh-CN" altLang="en-US" sz="1400" b="1" kern="1200" dirty="0">
                          <a:solidFill>
                            <a:schemeClr val="dk1"/>
                          </a:solidFill>
                          <a:latin typeface="微軟正黑體" pitchFamily="34" charset="-120"/>
                          <a:ea typeface="微軟正黑體" pitchFamily="34" charset="-120"/>
                          <a:cs typeface="Arial"/>
                        </a:rPr>
                        <a:t>利</a:t>
                      </a:r>
                      <a:r>
                        <a:rPr lang="en-US" sz="1400" b="1" baseline="0" dirty="0">
                          <a:latin typeface="Arial"/>
                          <a:cs typeface="Arial"/>
                        </a:rPr>
                        <a:t> 23</a:t>
                      </a:r>
                    </a:p>
                  </a:txBody>
                  <a:tcPr marT="45645" marB="45645" anchor="ctr"/>
                </a:tc>
                <a:extLst>
                  <a:ext uri="{0D108BD9-81ED-4DB2-BD59-A6C34878D82A}">
                    <a16:rowId xmlns:a16="http://schemas.microsoft.com/office/drawing/2014/main" val="10002"/>
                  </a:ext>
                </a:extLst>
              </a:tr>
              <a:tr h="2023642">
                <a:tc vMerge="1">
                  <a:txBody>
                    <a:bodyPr/>
                    <a:lstStyle/>
                    <a:p>
                      <a:endParaRPr lang="en-US"/>
                    </a:p>
                  </a:txBody>
                  <a:tcPr/>
                </a:tc>
                <a:tc>
                  <a:txBody>
                    <a:bodyPr/>
                    <a:lstStyle/>
                    <a:p>
                      <a:r>
                        <a:rPr lang="zh-CN" altLang="en-US" sz="1400" b="1" kern="1200" dirty="0">
                          <a:solidFill>
                            <a:schemeClr val="dk1"/>
                          </a:solidFill>
                          <a:latin typeface="微軟正黑體" pitchFamily="34" charset="-120"/>
                          <a:ea typeface="微軟正黑體" pitchFamily="34" charset="-120"/>
                          <a:cs typeface="Arial"/>
                        </a:rPr>
                        <a:t>呈献</a:t>
                      </a:r>
                      <a:r>
                        <a:rPr lang="en-US" altLang="en-US" sz="1400" b="1" kern="1200" dirty="0">
                          <a:solidFill>
                            <a:schemeClr val="dk1"/>
                          </a:solidFill>
                          <a:latin typeface="微軟正黑體" pitchFamily="34" charset="-120"/>
                          <a:ea typeface="微軟正黑體" pitchFamily="34" charset="-120"/>
                          <a:cs typeface="Arial"/>
                        </a:rPr>
                        <a:t>:</a:t>
                      </a:r>
                    </a:p>
                    <a:p>
                      <a:r>
                        <a:rPr lang="zh-CN" altLang="en-US" sz="1400" b="1" kern="1200" dirty="0">
                          <a:solidFill>
                            <a:schemeClr val="dk1"/>
                          </a:solidFill>
                          <a:latin typeface="微軟正黑體" pitchFamily="34" charset="-120"/>
                          <a:ea typeface="微軟正黑體" pitchFamily="34" charset="-120"/>
                          <a:cs typeface="Arial"/>
                        </a:rPr>
                        <a:t>祭物的选择</a:t>
                      </a:r>
                      <a:endParaRPr lang="en-US" altLang="en-US" sz="1400" b="1" kern="1200" dirty="0">
                        <a:solidFill>
                          <a:schemeClr val="dk1"/>
                        </a:solidFill>
                        <a:latin typeface="微軟正黑體" pitchFamily="34" charset="-120"/>
                        <a:ea typeface="微軟正黑體" pitchFamily="34" charset="-120"/>
                        <a:cs typeface="Arial"/>
                      </a:endParaRPr>
                    </a:p>
                  </a:txBody>
                  <a:tcPr marT="45645" marB="45645" anchor="ctr"/>
                </a:tc>
                <a:tc>
                  <a:txBody>
                    <a:bodyPr/>
                    <a:lstStyle/>
                    <a:p>
                      <a:r>
                        <a:rPr lang="zh-CN" altLang="en-US" sz="1400" b="1" kern="1200" dirty="0">
                          <a:solidFill>
                            <a:schemeClr val="dk1"/>
                          </a:solidFill>
                          <a:latin typeface="微軟正黑體" pitchFamily="34" charset="-120"/>
                          <a:ea typeface="微軟正黑體" pitchFamily="34" charset="-120"/>
                          <a:cs typeface="Arial"/>
                        </a:rPr>
                        <a:t>公牛</a:t>
                      </a:r>
                      <a:r>
                        <a:rPr lang="en-US" sz="1400" b="1" dirty="0">
                          <a:latin typeface="Arial"/>
                          <a:cs typeface="Arial"/>
                        </a:rPr>
                        <a:t> (1:3), </a:t>
                      </a:r>
                      <a:r>
                        <a:rPr lang="zh-CN" altLang="en-US" sz="1400" b="1" kern="1200" dirty="0">
                          <a:solidFill>
                            <a:schemeClr val="dk1"/>
                          </a:solidFill>
                          <a:latin typeface="微軟正黑體" pitchFamily="34" charset="-120"/>
                          <a:ea typeface="微軟正黑體" pitchFamily="34" charset="-120"/>
                          <a:cs typeface="Arial"/>
                        </a:rPr>
                        <a:t>公羊</a:t>
                      </a:r>
                      <a:r>
                        <a:rPr lang="en-US" sz="1400" b="1" dirty="0">
                          <a:latin typeface="Arial"/>
                          <a:cs typeface="Arial"/>
                        </a:rPr>
                        <a:t> (1:10)</a:t>
                      </a:r>
                    </a:p>
                  </a:txBody>
                  <a:tcPr marT="45645" marB="45645" anchor="ctr"/>
                </a:tc>
                <a:tc>
                  <a:txBody>
                    <a:bodyPr/>
                    <a:lstStyle/>
                    <a:p>
                      <a:r>
                        <a:rPr lang="zh-CN" altLang="en-US" sz="1400" b="1" kern="1200" dirty="0">
                          <a:solidFill>
                            <a:schemeClr val="dk1"/>
                          </a:solidFill>
                          <a:latin typeface="微軟正黑體" pitchFamily="34" charset="-120"/>
                          <a:ea typeface="微軟正黑體" pitchFamily="34" charset="-120"/>
                          <a:cs typeface="Arial"/>
                        </a:rPr>
                        <a:t>谷粒或大麦，用以下五种方法之一预备</a:t>
                      </a:r>
                      <a:r>
                        <a:rPr lang="en-US" altLang="en-US" sz="1400" b="1" kern="1200" dirty="0">
                          <a:solidFill>
                            <a:schemeClr val="dk1"/>
                          </a:solidFill>
                          <a:latin typeface="微軟正黑體" pitchFamily="34" charset="-120"/>
                          <a:ea typeface="微軟正黑體" pitchFamily="34" charset="-120"/>
                          <a:cs typeface="Arial"/>
                        </a:rPr>
                        <a:t>:</a:t>
                      </a:r>
                    </a:p>
                    <a:p>
                      <a:pPr marL="342900" indent="-342900">
                        <a:buAutoNum type="arabicPeriod"/>
                      </a:pPr>
                      <a:r>
                        <a:rPr lang="zh-CN" altLang="en-US" sz="1400" b="1" kern="1200" dirty="0">
                          <a:solidFill>
                            <a:schemeClr val="dk1"/>
                          </a:solidFill>
                          <a:latin typeface="微軟正黑體" pitchFamily="34" charset="-120"/>
                          <a:ea typeface="微軟正黑體" pitchFamily="34" charset="-120"/>
                          <a:cs typeface="Arial"/>
                        </a:rPr>
                        <a:t>面掺上油</a:t>
                      </a:r>
                      <a:r>
                        <a:rPr lang="en-US" altLang="en-US" sz="1400" b="1" kern="1200" dirty="0">
                          <a:solidFill>
                            <a:schemeClr val="dk1"/>
                          </a:solidFill>
                          <a:latin typeface="微軟正黑體" pitchFamily="34" charset="-120"/>
                          <a:ea typeface="微軟正黑體" pitchFamily="34" charset="-120"/>
                          <a:cs typeface="Arial"/>
                        </a:rPr>
                        <a:t>; </a:t>
                      </a:r>
                      <a:r>
                        <a:rPr lang="zh-CN" altLang="en-US" sz="1400" b="1" kern="1200" dirty="0">
                          <a:solidFill>
                            <a:schemeClr val="dk1"/>
                          </a:solidFill>
                          <a:latin typeface="微軟正黑體" pitchFamily="34" charset="-120"/>
                          <a:ea typeface="微軟正黑體" pitchFamily="34" charset="-120"/>
                          <a:cs typeface="Arial"/>
                        </a:rPr>
                        <a:t>香配祭坛上被烧的部分</a:t>
                      </a:r>
                      <a:endParaRPr lang="en-US" altLang="en-US" sz="1400" b="1" kern="1200" dirty="0">
                        <a:solidFill>
                          <a:schemeClr val="dk1"/>
                        </a:solidFill>
                        <a:latin typeface="微軟正黑體" pitchFamily="34" charset="-120"/>
                        <a:ea typeface="微軟正黑體" pitchFamily="34" charset="-120"/>
                        <a:cs typeface="Arial"/>
                      </a:endParaRPr>
                    </a:p>
                    <a:p>
                      <a:pPr marL="342900" indent="-342900">
                        <a:buAutoNum type="arabicPeriod"/>
                      </a:pPr>
                      <a:r>
                        <a:rPr lang="zh-CN" altLang="en-US" sz="1400" b="1" kern="1200" dirty="0">
                          <a:solidFill>
                            <a:schemeClr val="dk1"/>
                          </a:solidFill>
                          <a:latin typeface="微軟正黑體" pitchFamily="34" charset="-120"/>
                          <a:ea typeface="微軟正黑體" pitchFamily="34" charset="-120"/>
                          <a:cs typeface="Arial"/>
                        </a:rPr>
                        <a:t>炉子烤好的饼掺上油</a:t>
                      </a:r>
                      <a:endParaRPr lang="en-US" altLang="zh-CN" sz="1400" b="1" kern="1200" dirty="0">
                        <a:solidFill>
                          <a:schemeClr val="dk1"/>
                        </a:solidFill>
                        <a:latin typeface="微軟正黑體" pitchFamily="34" charset="-120"/>
                        <a:ea typeface="微軟正黑體" pitchFamily="34" charset="-120"/>
                        <a:cs typeface="Arial"/>
                      </a:endParaRPr>
                    </a:p>
                    <a:p>
                      <a:pPr marL="342900" indent="-342900">
                        <a:buAutoNum type="arabicPeriod"/>
                      </a:pPr>
                      <a:r>
                        <a:rPr lang="zh-CN" altLang="en-US" sz="1400" b="1" kern="1200" dirty="0">
                          <a:solidFill>
                            <a:schemeClr val="dk1"/>
                          </a:solidFill>
                          <a:latin typeface="微軟正黑體" pitchFamily="34" charset="-120"/>
                          <a:ea typeface="微軟正黑體" pitchFamily="34" charset="-120"/>
                          <a:cs typeface="Arial"/>
                        </a:rPr>
                        <a:t>铁板烤好的饼掺上油</a:t>
                      </a:r>
                      <a:endParaRPr lang="en-US" altLang="en-US" sz="1400" b="1" kern="1200" dirty="0">
                        <a:solidFill>
                          <a:schemeClr val="dk1"/>
                        </a:solidFill>
                        <a:latin typeface="微軟正黑體" pitchFamily="34" charset="-120"/>
                        <a:ea typeface="微軟正黑體" pitchFamily="34" charset="-120"/>
                        <a:cs typeface="Arial"/>
                      </a:endParaRPr>
                    </a:p>
                    <a:p>
                      <a:pPr marL="342900" indent="-342900">
                        <a:buAutoNum type="arabicPeriod"/>
                      </a:pPr>
                      <a:r>
                        <a:rPr lang="zh-CN" altLang="en-US" sz="1400" b="1" kern="1200" dirty="0">
                          <a:solidFill>
                            <a:schemeClr val="dk1"/>
                          </a:solidFill>
                          <a:latin typeface="微軟正黑體" pitchFamily="34" charset="-120"/>
                          <a:ea typeface="微軟正黑體" pitchFamily="34" charset="-120"/>
                          <a:cs typeface="Arial"/>
                        </a:rPr>
                        <a:t>平底锅煎好的饼</a:t>
                      </a:r>
                      <a:endParaRPr lang="en-US" altLang="zh-CN" sz="1400" b="1" kern="1200" dirty="0">
                        <a:solidFill>
                          <a:schemeClr val="dk1"/>
                        </a:solidFill>
                        <a:latin typeface="微軟正黑體" pitchFamily="34" charset="-120"/>
                        <a:ea typeface="微軟正黑體" pitchFamily="34" charset="-120"/>
                        <a:cs typeface="Arial"/>
                      </a:endParaRPr>
                    </a:p>
                    <a:p>
                      <a:pPr marL="342900" indent="-342900">
                        <a:buAutoNum type="arabicPeriod"/>
                      </a:pPr>
                      <a:r>
                        <a:rPr lang="zh-CN" altLang="en-US" sz="1400" b="1" kern="1200" dirty="0">
                          <a:solidFill>
                            <a:schemeClr val="dk1"/>
                          </a:solidFill>
                          <a:latin typeface="微軟正黑體" pitchFamily="34" charset="-120"/>
                          <a:ea typeface="微軟正黑體" pitchFamily="34" charset="-120"/>
                          <a:cs typeface="Arial"/>
                        </a:rPr>
                        <a:t>如果是</a:t>
                      </a:r>
                      <a:r>
                        <a:rPr lang="zh-CN" altLang="en-US" sz="1400" b="1" i="1" kern="1200" dirty="0">
                          <a:solidFill>
                            <a:schemeClr val="dk1"/>
                          </a:solidFill>
                          <a:latin typeface="微軟正黑體" pitchFamily="34" charset="-120"/>
                          <a:ea typeface="微軟正黑體" pitchFamily="34" charset="-120"/>
                          <a:cs typeface="Arial"/>
                        </a:rPr>
                        <a:t>初熟</a:t>
                      </a:r>
                      <a:r>
                        <a:rPr lang="zh-CN" altLang="en-US" sz="1400" b="1" kern="1200" dirty="0">
                          <a:solidFill>
                            <a:schemeClr val="dk1"/>
                          </a:solidFill>
                          <a:latin typeface="微軟正黑體" pitchFamily="34" charset="-120"/>
                          <a:ea typeface="微軟正黑體" pitchFamily="34" charset="-120"/>
                          <a:cs typeface="Arial"/>
                        </a:rPr>
                        <a:t>的，用碾过的新谷粒</a:t>
                      </a:r>
                      <a:endParaRPr lang="en-US" altLang="zh-CN" sz="1400" b="1" kern="1200" dirty="0">
                        <a:solidFill>
                          <a:schemeClr val="dk1"/>
                        </a:solidFill>
                        <a:latin typeface="微軟正黑體" pitchFamily="34" charset="-120"/>
                        <a:ea typeface="微軟正黑體" pitchFamily="34" charset="-120"/>
                        <a:cs typeface="Arial"/>
                      </a:endParaRPr>
                    </a:p>
                    <a:p>
                      <a:pPr marL="342900" indent="-342900">
                        <a:buNone/>
                      </a:pPr>
                      <a:endParaRPr lang="en-US" altLang="zh-CN" sz="1400" b="1" kern="1200" dirty="0">
                        <a:solidFill>
                          <a:schemeClr val="dk1"/>
                        </a:solidFill>
                        <a:latin typeface="微軟正黑體" pitchFamily="34" charset="-120"/>
                        <a:ea typeface="微軟正黑體" pitchFamily="34" charset="-120"/>
                        <a:cs typeface="Arial"/>
                      </a:endParaRPr>
                    </a:p>
                  </a:txBody>
                  <a:tcPr marT="45645" marB="45645" anchor="ctr"/>
                </a:tc>
                <a:tc>
                  <a:txBody>
                    <a:bodyPr/>
                    <a:lstStyle/>
                    <a:p>
                      <a:r>
                        <a:rPr lang="zh-CN" altLang="en-US" sz="1400" b="1" kern="1200" dirty="0">
                          <a:solidFill>
                            <a:schemeClr val="dk1"/>
                          </a:solidFill>
                          <a:latin typeface="微軟正黑體" pitchFamily="34" charset="-120"/>
                          <a:ea typeface="微軟正黑體" pitchFamily="34" charset="-120"/>
                          <a:cs typeface="Arial"/>
                        </a:rPr>
                        <a:t>配一只公牛</a:t>
                      </a:r>
                      <a:r>
                        <a:rPr lang="zh-CN" altLang="en-US" sz="1400" b="1" dirty="0">
                          <a:latin typeface="Arial"/>
                          <a:cs typeface="Arial"/>
                        </a:rPr>
                        <a:t> </a:t>
                      </a:r>
                      <a:r>
                        <a:rPr lang="en-US" sz="1400" b="1" dirty="0">
                          <a:latin typeface="Arial"/>
                          <a:cs typeface="Arial"/>
                        </a:rPr>
                        <a:t>––</a:t>
                      </a:r>
                      <a:r>
                        <a:rPr lang="en-US" sz="1400" b="1" baseline="0" dirty="0">
                          <a:latin typeface="Arial"/>
                          <a:cs typeface="Arial"/>
                        </a:rPr>
                        <a:t> ½ </a:t>
                      </a:r>
                      <a:r>
                        <a:rPr lang="zh-CN" altLang="en-US" sz="1400" b="1" kern="1200" dirty="0">
                          <a:solidFill>
                            <a:schemeClr val="dk1"/>
                          </a:solidFill>
                          <a:latin typeface="微軟正黑體" pitchFamily="34" charset="-120"/>
                          <a:ea typeface="微軟正黑體" pitchFamily="34" charset="-120"/>
                          <a:cs typeface="Arial"/>
                        </a:rPr>
                        <a:t>欣</a:t>
                      </a:r>
                      <a:endParaRPr lang="en-US" altLang="en-US" sz="1400" b="1" kern="1200" dirty="0">
                        <a:solidFill>
                          <a:schemeClr val="dk1"/>
                        </a:solidFill>
                        <a:latin typeface="微軟正黑體" pitchFamily="34" charset="-120"/>
                        <a:ea typeface="微軟正黑體" pitchFamily="34" charset="-120"/>
                        <a:cs typeface="Arial"/>
                      </a:endParaRPr>
                    </a:p>
                    <a:p>
                      <a:r>
                        <a:rPr lang="zh-CN" altLang="en-US" sz="1400" b="1" kern="1200" dirty="0">
                          <a:solidFill>
                            <a:schemeClr val="dk1"/>
                          </a:solidFill>
                          <a:latin typeface="微軟正黑體" pitchFamily="34" charset="-120"/>
                          <a:ea typeface="微軟正黑體" pitchFamily="34" charset="-120"/>
                          <a:cs typeface="Arial"/>
                        </a:rPr>
                        <a:t>配一只公羊</a:t>
                      </a:r>
                      <a:r>
                        <a:rPr lang="zh-CN" altLang="en-US" sz="1400" b="1" dirty="0">
                          <a:latin typeface="Arial"/>
                          <a:cs typeface="Arial"/>
                        </a:rPr>
                        <a:t> </a:t>
                      </a:r>
                      <a:r>
                        <a:rPr lang="en-US" sz="1400" b="1" dirty="0">
                          <a:latin typeface="Arial"/>
                          <a:cs typeface="Arial"/>
                        </a:rPr>
                        <a:t>––</a:t>
                      </a:r>
                      <a:r>
                        <a:rPr lang="en-US" sz="1400" b="1" baseline="0" dirty="0">
                          <a:latin typeface="Arial"/>
                          <a:cs typeface="Arial"/>
                        </a:rPr>
                        <a:t> ½ </a:t>
                      </a:r>
                      <a:r>
                        <a:rPr lang="zh-CN" altLang="en-US" sz="1400" b="1" kern="1200" dirty="0">
                          <a:solidFill>
                            <a:schemeClr val="dk1"/>
                          </a:solidFill>
                          <a:latin typeface="微軟正黑體" pitchFamily="34" charset="-120"/>
                          <a:ea typeface="微軟正黑體" pitchFamily="34" charset="-120"/>
                          <a:cs typeface="Arial"/>
                        </a:rPr>
                        <a:t>欣</a:t>
                      </a:r>
                      <a:endParaRPr lang="en-US" altLang="en-US" sz="1400" b="1" kern="1200" dirty="0">
                        <a:solidFill>
                          <a:schemeClr val="dk1"/>
                        </a:solidFill>
                        <a:latin typeface="微軟正黑體" pitchFamily="34" charset="-120"/>
                        <a:ea typeface="微軟正黑體" pitchFamily="34" charset="-120"/>
                        <a:cs typeface="Arial"/>
                      </a:endParaRPr>
                    </a:p>
                    <a:p>
                      <a:r>
                        <a:rPr lang="zh-CN" altLang="en-US" sz="1400" b="1" kern="1200" dirty="0">
                          <a:solidFill>
                            <a:schemeClr val="dk1"/>
                          </a:solidFill>
                          <a:latin typeface="微軟正黑體" pitchFamily="34" charset="-120"/>
                          <a:ea typeface="微軟正黑體" pitchFamily="34" charset="-120"/>
                          <a:cs typeface="Arial"/>
                        </a:rPr>
                        <a:t>配一只羊羔</a:t>
                      </a:r>
                      <a:r>
                        <a:rPr lang="zh-CN" altLang="en-US" sz="1400" b="1" dirty="0">
                          <a:latin typeface="Arial"/>
                          <a:cs typeface="Arial"/>
                        </a:rPr>
                        <a:t> </a:t>
                      </a:r>
                      <a:r>
                        <a:rPr lang="en-US" sz="1400" b="1" dirty="0">
                          <a:latin typeface="Arial"/>
                          <a:cs typeface="Arial"/>
                        </a:rPr>
                        <a:t>––</a:t>
                      </a:r>
                      <a:r>
                        <a:rPr lang="en-US" sz="1400" b="1" baseline="0" dirty="0">
                          <a:latin typeface="Arial"/>
                          <a:cs typeface="Arial"/>
                        </a:rPr>
                        <a:t> ½ </a:t>
                      </a:r>
                      <a:r>
                        <a:rPr lang="zh-CN" altLang="en-US" sz="1400" b="1" kern="1200" dirty="0">
                          <a:solidFill>
                            <a:schemeClr val="dk1"/>
                          </a:solidFill>
                          <a:latin typeface="微軟正黑體" pitchFamily="34" charset="-120"/>
                          <a:ea typeface="微軟正黑體" pitchFamily="34" charset="-120"/>
                          <a:cs typeface="Arial"/>
                        </a:rPr>
                        <a:t>欣</a:t>
                      </a:r>
                      <a:endParaRPr lang="en-US" altLang="en-US" sz="1400" b="1" kern="1200" dirty="0">
                        <a:solidFill>
                          <a:schemeClr val="dk1"/>
                        </a:solidFill>
                        <a:latin typeface="微軟正黑體" pitchFamily="34" charset="-120"/>
                        <a:ea typeface="微軟正黑體" pitchFamily="34" charset="-120"/>
                        <a:cs typeface="Arial"/>
                      </a:endParaRPr>
                    </a:p>
                    <a:p>
                      <a:r>
                        <a:rPr lang="en-US" sz="1400" b="1" baseline="0" dirty="0">
                          <a:latin typeface="Arial"/>
                          <a:cs typeface="Arial"/>
                        </a:rPr>
                        <a:t>(</a:t>
                      </a:r>
                      <a:r>
                        <a:rPr lang="zh-CN" altLang="en-US" sz="1400" b="1" kern="1200" dirty="0">
                          <a:solidFill>
                            <a:schemeClr val="dk1"/>
                          </a:solidFill>
                          <a:latin typeface="微軟正黑體" pitchFamily="34" charset="-120"/>
                          <a:ea typeface="微軟正黑體" pitchFamily="34" charset="-120"/>
                          <a:cs typeface="Arial"/>
                        </a:rPr>
                        <a:t>注</a:t>
                      </a:r>
                      <a:r>
                        <a:rPr lang="en-US" altLang="en-US" sz="1400" b="1" kern="1200" dirty="0">
                          <a:solidFill>
                            <a:schemeClr val="dk1"/>
                          </a:solidFill>
                          <a:latin typeface="微軟正黑體" pitchFamily="34" charset="-120"/>
                          <a:ea typeface="微軟正黑體" pitchFamily="34" charset="-120"/>
                          <a:cs typeface="Arial"/>
                        </a:rPr>
                        <a:t>: </a:t>
                      </a:r>
                      <a:r>
                        <a:rPr lang="en-US" sz="1400" b="1" baseline="0" dirty="0">
                          <a:latin typeface="Arial"/>
                          <a:cs typeface="Arial"/>
                        </a:rPr>
                        <a:t>1</a:t>
                      </a:r>
                      <a:r>
                        <a:rPr lang="zh-CN" altLang="en-US" sz="1400" b="1" kern="1200" dirty="0">
                          <a:solidFill>
                            <a:schemeClr val="dk1"/>
                          </a:solidFill>
                          <a:latin typeface="微軟正黑體" pitchFamily="34" charset="-120"/>
                          <a:ea typeface="微軟正黑體" pitchFamily="34" charset="-120"/>
                          <a:cs typeface="Arial"/>
                        </a:rPr>
                        <a:t>欣</a:t>
                      </a:r>
                      <a:r>
                        <a:rPr lang="en-US" sz="1400" b="1" baseline="0" dirty="0">
                          <a:latin typeface="Arial"/>
                          <a:cs typeface="Arial"/>
                        </a:rPr>
                        <a:t> = </a:t>
                      </a:r>
                      <a:r>
                        <a:rPr lang="zh-CN" altLang="en-US" sz="1400" b="1" kern="1200" dirty="0">
                          <a:solidFill>
                            <a:schemeClr val="dk1"/>
                          </a:solidFill>
                          <a:latin typeface="微軟正黑體" pitchFamily="34" charset="-120"/>
                          <a:ea typeface="微軟正黑體" pitchFamily="34" charset="-120"/>
                          <a:cs typeface="Arial"/>
                        </a:rPr>
                        <a:t>大约</a:t>
                      </a:r>
                      <a:r>
                        <a:rPr lang="en-US" sz="1400" b="1" baseline="0" dirty="0">
                          <a:latin typeface="Arial"/>
                          <a:cs typeface="Arial"/>
                        </a:rPr>
                        <a:t> 1 </a:t>
                      </a:r>
                      <a:r>
                        <a:rPr lang="zh-CN" altLang="en-US" sz="1400" b="1" kern="1200" dirty="0">
                          <a:solidFill>
                            <a:schemeClr val="dk1"/>
                          </a:solidFill>
                          <a:latin typeface="微軟正黑體" pitchFamily="34" charset="-120"/>
                          <a:ea typeface="微軟正黑體" pitchFamily="34" charset="-120"/>
                          <a:cs typeface="Arial"/>
                        </a:rPr>
                        <a:t>公升</a:t>
                      </a:r>
                      <a:r>
                        <a:rPr lang="en-US" sz="1400" b="1" baseline="0" dirty="0">
                          <a:latin typeface="Arial"/>
                          <a:cs typeface="Arial"/>
                        </a:rPr>
                        <a:t>)</a:t>
                      </a:r>
                      <a:endParaRPr lang="en-US" sz="1400" b="1" dirty="0">
                        <a:latin typeface="Arial"/>
                        <a:cs typeface="Arial"/>
                      </a:endParaRPr>
                    </a:p>
                  </a:txBody>
                  <a:tcPr marT="45645" marB="45645" anchor="ctr"/>
                </a:tc>
                <a:extLst>
                  <a:ext uri="{0D108BD9-81ED-4DB2-BD59-A6C34878D82A}">
                    <a16:rowId xmlns:a16="http://schemas.microsoft.com/office/drawing/2014/main" val="10003"/>
                  </a:ext>
                </a:extLst>
              </a:tr>
              <a:tr h="741069">
                <a:tc vMerge="1">
                  <a:txBody>
                    <a:bodyPr/>
                    <a:lstStyle/>
                    <a:p>
                      <a:endParaRPr lang="en-US"/>
                    </a:p>
                  </a:txBody>
                  <a:tcPr/>
                </a:tc>
                <a:tc>
                  <a:txBody>
                    <a:bodyPr/>
                    <a:lstStyle/>
                    <a:p>
                      <a:r>
                        <a:rPr lang="zh-CN" altLang="en-US" sz="1400" b="1" kern="1200" dirty="0">
                          <a:solidFill>
                            <a:schemeClr val="dk1"/>
                          </a:solidFill>
                          <a:latin typeface="微軟正黑體" pitchFamily="34" charset="-120"/>
                          <a:ea typeface="微軟正黑體" pitchFamily="34" charset="-120"/>
                          <a:cs typeface="Arial"/>
                        </a:rPr>
                        <a:t>按手</a:t>
                      </a:r>
                      <a:endParaRPr lang="en-US" altLang="en-US" sz="1400" b="1" kern="1200" dirty="0">
                        <a:solidFill>
                          <a:schemeClr val="dk1"/>
                        </a:solidFill>
                        <a:latin typeface="微軟正黑體" pitchFamily="34" charset="-120"/>
                        <a:ea typeface="微軟正黑體" pitchFamily="34" charset="-120"/>
                        <a:cs typeface="Arial"/>
                      </a:endParaRPr>
                    </a:p>
                  </a:txBody>
                  <a:tcPr marT="45645" marB="45645" anchor="ctr"/>
                </a:tc>
                <a:tc>
                  <a:txBody>
                    <a:bodyPr/>
                    <a:lstStyle/>
                    <a:p>
                      <a:r>
                        <a:rPr lang="zh-CN" altLang="en-US" sz="1400" b="1" kern="1200" dirty="0">
                          <a:solidFill>
                            <a:schemeClr val="dk1"/>
                          </a:solidFill>
                          <a:latin typeface="微軟正黑體" pitchFamily="34" charset="-120"/>
                          <a:ea typeface="微軟正黑體" pitchFamily="34" charset="-120"/>
                          <a:cs typeface="Arial"/>
                        </a:rPr>
                        <a:t>见</a:t>
                      </a:r>
                      <a:r>
                        <a:rPr lang="en-US" sz="1400" b="1" dirty="0">
                          <a:latin typeface="Arial"/>
                          <a:cs typeface="Arial"/>
                        </a:rPr>
                        <a:t>1:4 (</a:t>
                      </a:r>
                      <a:r>
                        <a:rPr lang="zh-CN" altLang="en-US" sz="1400" b="1" kern="1200" dirty="0">
                          <a:solidFill>
                            <a:schemeClr val="dk1"/>
                          </a:solidFill>
                          <a:latin typeface="微軟正黑體" pitchFamily="34" charset="-120"/>
                          <a:ea typeface="微軟正黑體" pitchFamily="34" charset="-120"/>
                          <a:cs typeface="Arial"/>
                        </a:rPr>
                        <a:t>除了以鸟为燔祭时</a:t>
                      </a:r>
                      <a:r>
                        <a:rPr lang="en-US" altLang="en-US" sz="1400" b="1" kern="1200" dirty="0">
                          <a:solidFill>
                            <a:schemeClr val="dk1"/>
                          </a:solidFill>
                          <a:latin typeface="微軟正黑體" pitchFamily="34" charset="-120"/>
                          <a:ea typeface="微軟正黑體" pitchFamily="34" charset="-120"/>
                          <a:cs typeface="Arial"/>
                        </a:rPr>
                        <a:t>)</a:t>
                      </a:r>
                    </a:p>
                    <a:p>
                      <a:r>
                        <a:rPr lang="en-US" sz="1400" b="1" dirty="0">
                          <a:latin typeface="Arial"/>
                          <a:cs typeface="Arial"/>
                        </a:rPr>
                        <a:t>(</a:t>
                      </a:r>
                      <a:r>
                        <a:rPr lang="zh-CN" altLang="en-US" sz="1400" b="1" kern="1200" dirty="0">
                          <a:solidFill>
                            <a:schemeClr val="dk1"/>
                          </a:solidFill>
                          <a:latin typeface="微軟正黑體" pitchFamily="34" charset="-120"/>
                          <a:ea typeface="微軟正黑體" pitchFamily="34" charset="-120"/>
                          <a:cs typeface="Arial"/>
                        </a:rPr>
                        <a:t>参 </a:t>
                      </a:r>
                      <a:r>
                        <a:rPr lang="en-US" altLang="en-US" sz="1400" b="1" kern="1200" dirty="0">
                          <a:solidFill>
                            <a:schemeClr val="dk1"/>
                          </a:solidFill>
                          <a:latin typeface="微軟正黑體" pitchFamily="34" charset="-120"/>
                          <a:ea typeface="微軟正黑體" pitchFamily="34" charset="-120"/>
                          <a:cs typeface="Arial"/>
                        </a:rPr>
                        <a:t>“</a:t>
                      </a:r>
                      <a:r>
                        <a:rPr lang="zh-CN" altLang="en-US" sz="1400" b="1" kern="1200" dirty="0">
                          <a:solidFill>
                            <a:schemeClr val="dk1"/>
                          </a:solidFill>
                          <a:latin typeface="微軟正黑體" pitchFamily="34" charset="-120"/>
                          <a:ea typeface="微軟正黑體" pitchFamily="34" charset="-120"/>
                          <a:cs typeface="Arial"/>
                        </a:rPr>
                        <a:t>赎罪祭</a:t>
                      </a:r>
                      <a:r>
                        <a:rPr lang="en-US" altLang="en-US" sz="1400" b="1" kern="1200" dirty="0">
                          <a:solidFill>
                            <a:schemeClr val="dk1"/>
                          </a:solidFill>
                          <a:latin typeface="微軟正黑體" pitchFamily="34" charset="-120"/>
                          <a:ea typeface="微軟正黑體" pitchFamily="34" charset="-120"/>
                          <a:cs typeface="Arial"/>
                        </a:rPr>
                        <a:t>”</a:t>
                      </a:r>
                      <a:r>
                        <a:rPr lang="en-US" sz="1400" b="1" baseline="0" dirty="0">
                          <a:latin typeface="Arial"/>
                          <a:cs typeface="Arial"/>
                        </a:rPr>
                        <a:t>)</a:t>
                      </a:r>
                    </a:p>
                    <a:p>
                      <a:endParaRPr lang="en-US" sz="1400" b="1" dirty="0">
                        <a:latin typeface="Arial"/>
                        <a:cs typeface="Arial"/>
                      </a:endParaRPr>
                    </a:p>
                  </a:txBody>
                  <a:tcPr marT="45645" marB="45645" anchor="ctr"/>
                </a:tc>
                <a:tc>
                  <a:txBody>
                    <a:bodyPr/>
                    <a:lstStyle/>
                    <a:p>
                      <a:endParaRPr lang="en-US" sz="1400" b="1" dirty="0">
                        <a:latin typeface="Arial"/>
                        <a:cs typeface="Arial"/>
                      </a:endParaRPr>
                    </a:p>
                  </a:txBody>
                  <a:tcPr marT="45645" marB="45645" anchor="ctr"/>
                </a:tc>
                <a:tc>
                  <a:txBody>
                    <a:bodyPr/>
                    <a:lstStyle/>
                    <a:p>
                      <a:endParaRPr lang="en-US" sz="1400" b="1" dirty="0">
                        <a:latin typeface="Arial"/>
                        <a:cs typeface="Arial"/>
                      </a:endParaRPr>
                    </a:p>
                  </a:txBody>
                  <a:tcPr marT="45645" marB="45645" anchor="ctr"/>
                </a:tc>
                <a:extLst>
                  <a:ext uri="{0D108BD9-81ED-4DB2-BD59-A6C34878D82A}">
                    <a16:rowId xmlns:a16="http://schemas.microsoft.com/office/drawing/2014/main" val="10004"/>
                  </a:ext>
                </a:extLst>
              </a:tr>
              <a:tr h="741069">
                <a:tc vMerge="1">
                  <a:txBody>
                    <a:bodyPr/>
                    <a:lstStyle/>
                    <a:p>
                      <a:endParaRPr lang="en-US"/>
                    </a:p>
                  </a:txBody>
                  <a:tcPr/>
                </a:tc>
                <a:tc>
                  <a:txBody>
                    <a:bodyPr/>
                    <a:lstStyle/>
                    <a:p>
                      <a:pPr marL="0" algn="l" defTabSz="457200" rtl="0" eaLnBrk="1" latinLnBrk="0" hangingPunct="1"/>
                      <a:r>
                        <a:rPr lang="zh-CN" altLang="en-US" sz="1400" b="1" kern="1200" dirty="0">
                          <a:solidFill>
                            <a:schemeClr val="dk1"/>
                          </a:solidFill>
                          <a:latin typeface="微軟正黑體" pitchFamily="34" charset="-120"/>
                          <a:ea typeface="微軟正黑體" pitchFamily="34" charset="-120"/>
                          <a:cs typeface="Arial"/>
                        </a:rPr>
                        <a:t>宰杀祭物</a:t>
                      </a:r>
                      <a:endParaRPr lang="en-US" altLang="en-US" sz="1400" b="1" kern="1200" dirty="0">
                        <a:solidFill>
                          <a:schemeClr val="dk1"/>
                        </a:solidFill>
                        <a:latin typeface="微軟正黑體" pitchFamily="34" charset="-120"/>
                        <a:ea typeface="微軟正黑體" pitchFamily="34" charset="-120"/>
                        <a:cs typeface="Arial"/>
                      </a:endParaRPr>
                    </a:p>
                  </a:txBody>
                  <a:tcPr marT="45645" marB="45645" anchor="ctr"/>
                </a:tc>
                <a:tc>
                  <a:txBody>
                    <a:bodyPr/>
                    <a:lstStyle/>
                    <a:p>
                      <a:r>
                        <a:rPr lang="zh-CN" altLang="en-US" sz="1400" b="1" kern="1200" dirty="0">
                          <a:solidFill>
                            <a:schemeClr val="dk1"/>
                          </a:solidFill>
                          <a:latin typeface="微軟正黑體" pitchFamily="34" charset="-120"/>
                          <a:ea typeface="微軟正黑體" pitchFamily="34" charset="-120"/>
                          <a:cs typeface="Arial"/>
                        </a:rPr>
                        <a:t>由敬拜者宰杀，除了鸟是由祭司所宰杀</a:t>
                      </a:r>
                      <a:r>
                        <a:rPr lang="en-US" altLang="en-US" sz="1400" b="1" kern="1200" dirty="0">
                          <a:solidFill>
                            <a:schemeClr val="dk1"/>
                          </a:solidFill>
                          <a:latin typeface="微軟正黑體" pitchFamily="34" charset="-120"/>
                          <a:ea typeface="微軟正黑體" pitchFamily="34" charset="-120"/>
                          <a:cs typeface="Arial"/>
                        </a:rPr>
                        <a:t> </a:t>
                      </a:r>
                      <a:r>
                        <a:rPr lang="en-US" sz="1400" b="1" baseline="0" dirty="0">
                          <a:latin typeface="Arial"/>
                          <a:cs typeface="Arial"/>
                        </a:rPr>
                        <a:t>(</a:t>
                      </a:r>
                      <a:r>
                        <a:rPr lang="zh-CN" altLang="en-US" sz="1400" b="1" kern="1200" dirty="0">
                          <a:solidFill>
                            <a:schemeClr val="dk1"/>
                          </a:solidFill>
                          <a:latin typeface="微軟正黑體" pitchFamily="34" charset="-120"/>
                          <a:ea typeface="微軟正黑體" pitchFamily="34" charset="-120"/>
                          <a:cs typeface="Arial"/>
                        </a:rPr>
                        <a:t>参</a:t>
                      </a:r>
                      <a:r>
                        <a:rPr lang="en-US" sz="1400" b="1" baseline="0" dirty="0">
                          <a:latin typeface="Arial"/>
                          <a:cs typeface="Arial"/>
                        </a:rPr>
                        <a:t> 1:15)</a:t>
                      </a:r>
                    </a:p>
                    <a:p>
                      <a:endParaRPr lang="en-US" sz="1400" b="1" dirty="0">
                        <a:latin typeface="Arial"/>
                        <a:cs typeface="Arial"/>
                      </a:endParaRPr>
                    </a:p>
                  </a:txBody>
                  <a:tcPr marT="45645" marB="45645" anchor="ctr"/>
                </a:tc>
                <a:tc>
                  <a:txBody>
                    <a:bodyPr/>
                    <a:lstStyle/>
                    <a:p>
                      <a:endParaRPr lang="en-US" sz="1400" b="1" dirty="0">
                        <a:latin typeface="Arial"/>
                        <a:cs typeface="Arial"/>
                      </a:endParaRPr>
                    </a:p>
                  </a:txBody>
                  <a:tcPr marT="45645" marB="45645" anchor="ctr"/>
                </a:tc>
                <a:tc>
                  <a:txBody>
                    <a:bodyPr/>
                    <a:lstStyle/>
                    <a:p>
                      <a:endParaRPr lang="en-US" sz="1400" b="1" dirty="0">
                        <a:latin typeface="Arial"/>
                        <a:cs typeface="Arial"/>
                      </a:endParaRPr>
                    </a:p>
                  </a:txBody>
                  <a:tcPr marT="45645" marB="45645" anchor="ctr"/>
                </a:tc>
                <a:extLst>
                  <a:ext uri="{0D108BD9-81ED-4DB2-BD59-A6C34878D82A}">
                    <a16:rowId xmlns:a16="http://schemas.microsoft.com/office/drawing/2014/main" val="10005"/>
                  </a:ext>
                </a:extLst>
              </a:tr>
              <a:tr h="1379756">
                <a:tc vMerge="1">
                  <a:txBody>
                    <a:bodyPr/>
                    <a:lstStyle/>
                    <a:p>
                      <a:endParaRPr lang="en-US" dirty="0"/>
                    </a:p>
                  </a:txBody>
                  <a:tcPr/>
                </a:tc>
                <a:tc>
                  <a:txBody>
                    <a:bodyPr/>
                    <a:lstStyle/>
                    <a:p>
                      <a:pPr marL="0" algn="l" defTabSz="457200" rtl="0" eaLnBrk="1" latinLnBrk="0" hangingPunct="1"/>
                      <a:r>
                        <a:rPr lang="zh-CN" altLang="en-US" sz="1400" b="1" kern="1200" dirty="0">
                          <a:solidFill>
                            <a:schemeClr val="dk1"/>
                          </a:solidFill>
                          <a:latin typeface="微軟正黑體" pitchFamily="34" charset="-120"/>
                          <a:ea typeface="微軟正黑體" pitchFamily="34" charset="-120"/>
                          <a:cs typeface="Arial"/>
                        </a:rPr>
                        <a:t>预备献祭</a:t>
                      </a:r>
                      <a:endParaRPr lang="en-US" altLang="en-US" sz="1400" b="1" kern="1200" dirty="0">
                        <a:solidFill>
                          <a:schemeClr val="dk1"/>
                        </a:solidFill>
                        <a:latin typeface="微軟正黑體" pitchFamily="34" charset="-120"/>
                        <a:ea typeface="微軟正黑體" pitchFamily="34" charset="-120"/>
                        <a:cs typeface="Arial"/>
                      </a:endParaRPr>
                    </a:p>
                  </a:txBody>
                  <a:tcPr marT="45645" marB="45645" anchor="ctr"/>
                </a:tc>
                <a:tc>
                  <a:txBody>
                    <a:bodyPr/>
                    <a:lstStyle/>
                    <a:p>
                      <a:r>
                        <a:rPr lang="zh-CN" altLang="en-US" sz="1400" b="1" kern="1200" dirty="0">
                          <a:solidFill>
                            <a:schemeClr val="dk1"/>
                          </a:solidFill>
                          <a:latin typeface="微軟正黑體" pitchFamily="34" charset="-120"/>
                          <a:ea typeface="微軟正黑體" pitchFamily="34" charset="-120"/>
                          <a:cs typeface="Arial"/>
                        </a:rPr>
                        <a:t>去皮，解体，涮洗</a:t>
                      </a:r>
                      <a:endParaRPr lang="en-US" altLang="zh-CN" sz="1400" b="1" kern="1200" dirty="0">
                        <a:solidFill>
                          <a:schemeClr val="dk1"/>
                        </a:solidFill>
                        <a:latin typeface="微軟正黑體" pitchFamily="34" charset="-120"/>
                        <a:ea typeface="微軟正黑體" pitchFamily="34" charset="-120"/>
                        <a:cs typeface="Arial"/>
                      </a:endParaRPr>
                    </a:p>
                    <a:p>
                      <a:r>
                        <a:rPr lang="en-US" altLang="en-US" sz="1400" b="1" kern="1200" dirty="0">
                          <a:solidFill>
                            <a:schemeClr val="dk1"/>
                          </a:solidFill>
                          <a:latin typeface="微軟正黑體" pitchFamily="34" charset="-120"/>
                          <a:ea typeface="微軟正黑體" pitchFamily="34" charset="-120"/>
                          <a:cs typeface="Arial"/>
                        </a:rPr>
                        <a:t>(</a:t>
                      </a:r>
                      <a:r>
                        <a:rPr lang="zh-CN" altLang="en-US" sz="1400" b="1" kern="1200" dirty="0">
                          <a:solidFill>
                            <a:schemeClr val="dk1"/>
                          </a:solidFill>
                          <a:latin typeface="微軟正黑體" pitchFamily="34" charset="-120"/>
                          <a:ea typeface="微軟正黑體" pitchFamily="34" charset="-120"/>
                          <a:cs typeface="Arial"/>
                        </a:rPr>
                        <a:t>参</a:t>
                      </a:r>
                      <a:r>
                        <a:rPr lang="en-US" altLang="en-US" sz="1400" b="1" kern="1200" dirty="0">
                          <a:solidFill>
                            <a:schemeClr val="dk1"/>
                          </a:solidFill>
                          <a:latin typeface="微軟正黑體" pitchFamily="34" charset="-120"/>
                          <a:ea typeface="微軟正黑體" pitchFamily="34" charset="-120"/>
                          <a:cs typeface="Arial"/>
                        </a:rPr>
                        <a:t> </a:t>
                      </a:r>
                      <a:r>
                        <a:rPr lang="en-US" sz="1400" b="1" dirty="0">
                          <a:latin typeface="Arial"/>
                          <a:cs typeface="Arial"/>
                        </a:rPr>
                        <a:t>1:6, 12, 16-17</a:t>
                      </a:r>
                      <a:r>
                        <a:rPr lang="en-US" altLang="en-US" sz="1400" b="1" kern="1200" dirty="0">
                          <a:solidFill>
                            <a:schemeClr val="dk1"/>
                          </a:solidFill>
                          <a:latin typeface="微軟正黑體" pitchFamily="34" charset="-120"/>
                          <a:ea typeface="微軟正黑體" pitchFamily="34" charset="-120"/>
                          <a:cs typeface="Arial"/>
                        </a:rPr>
                        <a:t>)</a:t>
                      </a:r>
                    </a:p>
                  </a:txBody>
                  <a:tcPr marT="45645" marB="45645" anchor="ctr"/>
                </a:tc>
                <a:tc>
                  <a:txBody>
                    <a:bodyPr/>
                    <a:lstStyle/>
                    <a:p>
                      <a:endParaRPr lang="en-US" altLang="zh-CN" sz="1400" b="1" kern="1200" dirty="0">
                        <a:solidFill>
                          <a:schemeClr val="dk1"/>
                        </a:solidFill>
                        <a:latin typeface="微軟正黑體" pitchFamily="34" charset="-120"/>
                        <a:ea typeface="微軟正黑體" pitchFamily="34" charset="-120"/>
                        <a:cs typeface="Arial"/>
                      </a:endParaRPr>
                    </a:p>
                    <a:p>
                      <a:endParaRPr lang="en-US" altLang="zh-CN" sz="1400" b="1" kern="1200" dirty="0">
                        <a:solidFill>
                          <a:schemeClr val="dk1"/>
                        </a:solidFill>
                        <a:latin typeface="微軟正黑體" pitchFamily="34" charset="-120"/>
                        <a:ea typeface="微軟正黑體" pitchFamily="34" charset="-120"/>
                        <a:cs typeface="Arial"/>
                      </a:endParaRPr>
                    </a:p>
                    <a:p>
                      <a:r>
                        <a:rPr lang="zh-CN" altLang="en-US" sz="1400" b="1" kern="1200" dirty="0">
                          <a:solidFill>
                            <a:schemeClr val="dk1"/>
                          </a:solidFill>
                          <a:latin typeface="微軟正黑體" pitchFamily="34" charset="-120"/>
                          <a:ea typeface="微軟正黑體" pitchFamily="34" charset="-120"/>
                          <a:cs typeface="Arial"/>
                        </a:rPr>
                        <a:t>敬拜者通常事先预备好，祭司取出作为纪念的部分，烧在坛上。</a:t>
                      </a:r>
                      <a:endParaRPr lang="en-US" altLang="en-US" sz="1400" b="1" kern="1200" dirty="0">
                        <a:solidFill>
                          <a:schemeClr val="dk1"/>
                        </a:solidFill>
                        <a:latin typeface="微軟正黑體" pitchFamily="34" charset="-120"/>
                        <a:ea typeface="微軟正黑體" pitchFamily="34" charset="-120"/>
                        <a:cs typeface="Arial"/>
                      </a:endParaRPr>
                    </a:p>
                    <a:p>
                      <a:endParaRPr lang="en-US" altLang="en-US" sz="1400" b="1" kern="1200" dirty="0">
                        <a:solidFill>
                          <a:schemeClr val="dk1"/>
                        </a:solidFill>
                        <a:latin typeface="微軟正黑體" pitchFamily="34" charset="-120"/>
                        <a:ea typeface="微軟正黑體" pitchFamily="34" charset="-120"/>
                        <a:cs typeface="Arial"/>
                      </a:endParaRPr>
                    </a:p>
                    <a:p>
                      <a:endParaRPr lang="en-US" altLang="en-US" sz="1400" b="1" kern="1200" dirty="0">
                        <a:solidFill>
                          <a:schemeClr val="dk1"/>
                        </a:solidFill>
                        <a:latin typeface="微軟正黑體" pitchFamily="34" charset="-120"/>
                        <a:ea typeface="微軟正黑體" pitchFamily="34" charset="-120"/>
                        <a:cs typeface="Arial"/>
                      </a:endParaRPr>
                    </a:p>
                  </a:txBody>
                  <a:tcPr marT="45645" marB="45645" anchor="b"/>
                </a:tc>
                <a:tc>
                  <a:txBody>
                    <a:bodyPr/>
                    <a:lstStyle/>
                    <a:p>
                      <a:endParaRPr lang="en-US" sz="1400" b="1" dirty="0">
                        <a:latin typeface="Arial"/>
                        <a:cs typeface="Arial"/>
                      </a:endParaRPr>
                    </a:p>
                  </a:txBody>
                  <a:tcPr marT="45645" marB="45645" anchor="ctr"/>
                </a:tc>
                <a:extLst>
                  <a:ext uri="{0D108BD9-81ED-4DB2-BD59-A6C34878D82A}">
                    <a16:rowId xmlns:a16="http://schemas.microsoft.com/office/drawing/2014/main" val="10006"/>
                  </a:ext>
                </a:extLst>
              </a:tr>
            </a:tbl>
          </a:graphicData>
        </a:graphic>
      </p:graphicFrame>
      <p:sp>
        <p:nvSpPr>
          <p:cNvPr id="50179" name="Text Box 4"/>
          <p:cNvSpPr txBox="1">
            <a:spLocks noChangeArrowheads="1"/>
          </p:cNvSpPr>
          <p:nvPr/>
        </p:nvSpPr>
        <p:spPr bwMode="auto">
          <a:xfrm>
            <a:off x="8451850" y="0"/>
            <a:ext cx="612775" cy="40005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000" b="1">
                <a:solidFill>
                  <a:srgbClr val="FFFFFF"/>
                </a:solidFill>
                <a:effectLst>
                  <a:outerShdw blurRad="38100" dist="38100" dir="2700000" algn="tl">
                    <a:srgbClr val="000000"/>
                  </a:outerShdw>
                </a:effectLst>
                <a:latin typeface="Arial" charset="0"/>
                <a:ea typeface="SimSun" charset="0"/>
                <a:cs typeface="SimSun" charset="0"/>
              </a:rPr>
              <a:t>129</a:t>
            </a:r>
          </a:p>
        </p:txBody>
      </p:sp>
      <p:sp>
        <p:nvSpPr>
          <p:cNvPr id="68613" name="Text Box 85"/>
          <p:cNvSpPr txBox="1">
            <a:spLocks noChangeArrowheads="1"/>
          </p:cNvSpPr>
          <p:nvPr/>
        </p:nvSpPr>
        <p:spPr bwMode="auto">
          <a:xfrm>
            <a:off x="7239000" y="6211888"/>
            <a:ext cx="1981200" cy="554037"/>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en-US" altLang="zh-CN" sz="1200">
                <a:solidFill>
                  <a:srgbClr val="FFFFFF"/>
                </a:solidFill>
                <a:latin typeface="Geneva" charset="0"/>
                <a:ea typeface="SimSun" charset="0"/>
                <a:cs typeface="SimSun" charset="0"/>
              </a:rPr>
              <a:t>F. Duane Lindsey,</a:t>
            </a:r>
          </a:p>
          <a:p>
            <a:pPr algn="ctr"/>
            <a:r>
              <a:rPr lang="en-US" altLang="zh-CN" sz="1200">
                <a:solidFill>
                  <a:srgbClr val="FFFFFF"/>
                </a:solidFill>
                <a:latin typeface="Geneva" charset="0"/>
                <a:ea typeface="SimSun" charset="0"/>
                <a:cs typeface="SimSun" charset="0"/>
              </a:rPr>
              <a:t>“</a:t>
            </a:r>
            <a:r>
              <a:rPr lang="zh-CN" altLang="en-US" sz="1200">
                <a:solidFill>
                  <a:srgbClr val="FFFFFF"/>
                </a:solidFill>
                <a:latin typeface="微軟正黑體" charset="0"/>
                <a:ea typeface="微軟正黑體" charset="0"/>
                <a:cs typeface="微軟正黑體" charset="0"/>
              </a:rPr>
              <a:t>利未记</a:t>
            </a:r>
            <a:r>
              <a:rPr lang="en-US" altLang="zh-CN" sz="1200">
                <a:solidFill>
                  <a:srgbClr val="FFFFFF"/>
                </a:solidFill>
                <a:latin typeface="Geneva" charset="0"/>
                <a:ea typeface="SimSun" charset="0"/>
                <a:cs typeface="SimSun" charset="0"/>
              </a:rPr>
              <a:t>,” </a:t>
            </a:r>
            <a:r>
              <a:rPr lang="en-US" altLang="zh-CN" sz="1200">
                <a:solidFill>
                  <a:srgbClr val="FFFFFF"/>
                </a:solidFill>
                <a:latin typeface="微軟正黑體" charset="0"/>
                <a:ea typeface="微軟正黑體" charset="0"/>
                <a:cs typeface="微軟正黑體" charset="0"/>
              </a:rPr>
              <a:t>《</a:t>
            </a:r>
            <a:r>
              <a:rPr lang="zh-CN" altLang="en-US" sz="1200">
                <a:solidFill>
                  <a:srgbClr val="FFFFFF"/>
                </a:solidFill>
                <a:latin typeface="微軟正黑體" charset="0"/>
                <a:ea typeface="微軟正黑體" charset="0"/>
                <a:cs typeface="微軟正黑體" charset="0"/>
              </a:rPr>
              <a:t>圣经知识</a:t>
            </a:r>
            <a:endParaRPr lang="en-US" altLang="zh-CN" sz="1200">
              <a:solidFill>
                <a:srgbClr val="FFFFFF"/>
              </a:solidFill>
              <a:latin typeface="微軟正黑體" charset="0"/>
              <a:ea typeface="微軟正黑體" charset="0"/>
              <a:cs typeface="微軟正黑體" charset="0"/>
            </a:endParaRPr>
          </a:p>
          <a:p>
            <a:pPr algn="ctr"/>
            <a:r>
              <a:rPr lang="zh-CN" altLang="en-US" sz="1200">
                <a:solidFill>
                  <a:srgbClr val="FFFFFF"/>
                </a:solidFill>
                <a:latin typeface="微軟正黑體" charset="0"/>
                <a:ea typeface="微軟正黑體" charset="0"/>
                <a:cs typeface="微軟正黑體" charset="0"/>
              </a:rPr>
              <a:t>注释</a:t>
            </a:r>
            <a:r>
              <a:rPr lang="en-US" altLang="zh-CN" sz="1200">
                <a:solidFill>
                  <a:srgbClr val="FFFFFF"/>
                </a:solidFill>
                <a:latin typeface="微軟正黑體" charset="0"/>
                <a:ea typeface="微軟正黑體" charset="0"/>
                <a:cs typeface="微軟正黑體" charset="0"/>
              </a:rPr>
              <a:t>》</a:t>
            </a:r>
            <a:r>
              <a:rPr lang="en-US" altLang="zh-CN" sz="1200">
                <a:solidFill>
                  <a:srgbClr val="FFFFFF"/>
                </a:solidFill>
                <a:latin typeface="Geneva" charset="0"/>
                <a:ea typeface="SimSun" charset="0"/>
                <a:cs typeface="SimSun" charset="0"/>
              </a:rPr>
              <a:t>, 1:168-69</a:t>
            </a: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rgbClr val="800000"/>
            </a:gs>
          </a:gsLst>
          <a:lin ang="0" scaled="1"/>
          <a:tileRect/>
        </a:gra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rot="5400000">
            <a:off x="-2017577" y="1996615"/>
            <a:ext cx="6895413" cy="2827356"/>
          </a:xfrm>
          <a:prstGeom prst="rect">
            <a:avLst/>
          </a:prstGeom>
        </p:spPr>
      </p:pic>
      <p:sp>
        <p:nvSpPr>
          <p:cNvPr id="518147" name="Rectangle 1027"/>
          <p:cNvSpPr>
            <a:spLocks noGrp="1" noRot="1" noChangeArrowheads="1"/>
          </p:cNvSpPr>
          <p:nvPr>
            <p:ph type="title"/>
          </p:nvPr>
        </p:nvSpPr>
        <p:spPr>
          <a:xfrm>
            <a:off x="2555776" y="116632"/>
            <a:ext cx="5624736" cy="914400"/>
          </a:xfrm>
          <a:solidFill>
            <a:schemeClr val="accent1">
              <a:lumMod val="20000"/>
              <a:lumOff val="80000"/>
            </a:schemeClr>
          </a:solidFill>
        </p:spPr>
        <p:txBody>
          <a:bodyPr/>
          <a:lstStyle/>
          <a:p>
            <a:pPr eaLnBrk="1" hangingPunct="1">
              <a:defRPr/>
            </a:pPr>
            <a:r>
              <a:rPr kumimoji="1" lang="zh-CN" altLang="en-US" sz="3600" b="1" dirty="0">
                <a:solidFill>
                  <a:schemeClr val="tx1"/>
                </a:solidFill>
                <a:ea typeface="ＭＳ Ｐゴシック" charset="0"/>
              </a:rPr>
              <a:t>旧约中的罪得赦免</a:t>
            </a:r>
            <a:endParaRPr kumimoji="1" lang="en-US" sz="3600" b="1" dirty="0">
              <a:solidFill>
                <a:schemeClr val="tx1"/>
              </a:solidFill>
              <a:ea typeface="ＭＳ Ｐゴシック" charset="0"/>
            </a:endParaRPr>
          </a:p>
        </p:txBody>
      </p:sp>
      <p:sp>
        <p:nvSpPr>
          <p:cNvPr id="6" name="Rectangle 1027"/>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lvl="0" algn="l" eaLnBrk="1" hangingPunct="1">
              <a:defRPr/>
            </a:pPr>
            <a:r>
              <a:rPr kumimoji="1" lang="zh-CN" altLang="en-US" sz="3200" b="1" dirty="0">
                <a:solidFill>
                  <a:srgbClr val="FFFFFF"/>
                </a:solidFill>
                <a:effectLst>
                  <a:outerShdw blurRad="38100" dist="38100" dir="2700000" algn="tl">
                    <a:srgbClr val="000000">
                      <a:alpha val="43137"/>
                    </a:srgbClr>
                  </a:outerShdw>
                </a:effectLst>
                <a:ea typeface="ＭＳ Ｐゴシック" charset="0"/>
              </a:rPr>
              <a:t>管道</a:t>
            </a:r>
            <a:r>
              <a:rPr kumimoji="1" lang="en-US" sz="3200" b="1" dirty="0">
                <a:solidFill>
                  <a:srgbClr val="FFFFFF"/>
                </a:solidFill>
                <a:effectLst>
                  <a:outerShdw blurRad="38100" dist="38100" dir="2700000" algn="tl">
                    <a:srgbClr val="000000">
                      <a:alpha val="43137"/>
                    </a:srgbClr>
                  </a:outerShdw>
                </a:effectLst>
                <a:ea typeface="ＭＳ Ｐゴシック" charset="0"/>
              </a:rPr>
              <a:t> = </a:t>
            </a:r>
            <a:r>
              <a:rPr kumimoji="1" lang="zh-CN" altLang="en-US" sz="3200" b="1" dirty="0">
                <a:solidFill>
                  <a:srgbClr val="FFFFFF"/>
                </a:solidFill>
                <a:effectLst>
                  <a:outerShdw blurRad="38100" dist="38100" dir="2700000" algn="tl">
                    <a:srgbClr val="000000">
                      <a:alpha val="43137"/>
                    </a:srgbClr>
                  </a:outerShdw>
                </a:effectLst>
                <a:ea typeface="ＭＳ Ｐゴシック" charset="0"/>
              </a:rPr>
              <a:t>与神的</a:t>
            </a:r>
            <a:r>
              <a:rPr kumimoji="1" lang="zh-CN" altLang="en-US" sz="3200" b="1" dirty="0">
                <a:solidFill>
                  <a:srgbClr val="FFFF00"/>
                </a:solidFill>
                <a:effectLst>
                  <a:outerShdw blurRad="38100" dist="38100" dir="2700000" algn="tl">
                    <a:srgbClr val="000000">
                      <a:alpha val="43137"/>
                    </a:srgbClr>
                  </a:outerShdw>
                </a:effectLst>
                <a:ea typeface="ＭＳ Ｐゴシック" charset="0"/>
              </a:rPr>
              <a:t>关系</a:t>
            </a:r>
            <a:r>
              <a:rPr kumimoji="1" lang="zh-CN" altLang="en-US" sz="3200" b="1" dirty="0">
                <a:solidFill>
                  <a:srgbClr val="FFFFFF"/>
                </a:solidFill>
                <a:effectLst>
                  <a:outerShdw blurRad="38100" dist="38100" dir="2700000" algn="tl">
                    <a:srgbClr val="000000">
                      <a:alpha val="43137"/>
                    </a:srgbClr>
                  </a:outerShdw>
                </a:effectLst>
                <a:ea typeface="ＭＳ Ｐゴシック" charset="0"/>
              </a:rPr>
              <a:t>（永不改变）</a:t>
            </a:r>
            <a:endPar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7" name="Rectangle 1027"/>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lvl="0" algn="l" eaLnBrk="1" hangingPunct="1">
              <a:defRPr/>
            </a:pPr>
            <a:r>
              <a:rPr kumimoji="1" lang="zh-CN" altLang="en-US" sz="3200" b="1" dirty="0">
                <a:solidFill>
                  <a:srgbClr val="FFFFFF"/>
                </a:solidFill>
                <a:effectLst>
                  <a:outerShdw blurRad="38100" dist="38100" dir="2700000" algn="tl">
                    <a:srgbClr val="000000">
                      <a:alpha val="43137"/>
                    </a:srgbClr>
                  </a:outerShdw>
                </a:effectLst>
                <a:ea typeface="ＭＳ Ｐゴシック" charset="0"/>
              </a:rPr>
              <a:t>堵塞</a:t>
            </a:r>
            <a:r>
              <a:rPr kumimoji="1" lang="en-US" sz="3200" b="1" dirty="0">
                <a:solidFill>
                  <a:srgbClr val="FFFFFF"/>
                </a:solidFill>
                <a:effectLst>
                  <a:outerShdw blurRad="38100" dist="38100" dir="2700000" algn="tl">
                    <a:srgbClr val="000000">
                      <a:alpha val="43137"/>
                    </a:srgbClr>
                  </a:outerShdw>
                </a:effectLst>
                <a:ea typeface="ＭＳ Ｐゴシック" charset="0"/>
              </a:rPr>
              <a:t> =</a:t>
            </a:r>
            <a:r>
              <a:rPr kumimoji="1" lang="zh-CN" altLang="en-US" sz="3200" b="1" dirty="0">
                <a:solidFill>
                  <a:srgbClr val="FFFFFF"/>
                </a:solidFill>
                <a:effectLst>
                  <a:outerShdw blurRad="38100" dist="38100" dir="2700000" algn="tl">
                    <a:srgbClr val="000000">
                      <a:alpha val="43137"/>
                    </a:srgbClr>
                  </a:outerShdw>
                </a:effectLst>
                <a:ea typeface="ＭＳ Ｐゴシック" charset="0"/>
              </a:rPr>
              <a:t>与神的</a:t>
            </a:r>
            <a:r>
              <a:rPr kumimoji="1" lang="zh-CN" altLang="en-US" sz="3200" b="1" dirty="0">
                <a:solidFill>
                  <a:srgbClr val="FFFF00"/>
                </a:solidFill>
                <a:effectLst>
                  <a:outerShdw blurRad="38100" dist="38100" dir="2700000" algn="tl">
                    <a:srgbClr val="000000">
                      <a:alpha val="43137"/>
                    </a:srgbClr>
                  </a:outerShdw>
                </a:effectLst>
                <a:ea typeface="ＭＳ Ｐゴシック" charset="0"/>
              </a:rPr>
              <a:t>交通</a:t>
            </a:r>
            <a:r>
              <a:rPr kumimoji="1" lang="zh-CN" altLang="en-US" sz="3200" b="1" dirty="0">
                <a:solidFill>
                  <a:srgbClr val="FFFFFF"/>
                </a:solidFill>
                <a:effectLst>
                  <a:outerShdw blurRad="38100" dist="38100" dir="2700000" algn="tl">
                    <a:srgbClr val="000000">
                      <a:alpha val="43137"/>
                    </a:srgbClr>
                  </a:outerShdw>
                </a:effectLst>
                <a:ea typeface="ＭＳ Ｐゴシック" charset="0"/>
              </a:rPr>
              <a:t>（被罪阻碍）</a:t>
            </a:r>
            <a:endPar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8" name="Rectangle 1027"/>
          <p:cNvSpPr txBox="1">
            <a:spLocks noRot="1" noChangeArrowheads="1"/>
          </p:cNvSpPr>
          <p:nvPr/>
        </p:nvSpPr>
        <p:spPr bwMode="auto">
          <a:xfrm>
            <a:off x="3059832" y="4581128"/>
            <a:ext cx="6084168" cy="20882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lvl="0" algn="l" eaLnBrk="1" hangingPunct="1">
              <a:defRPr/>
            </a:pPr>
            <a:r>
              <a:rPr kumimoji="1" lang="zh-CN" altLang="en-US" sz="3200" b="1" dirty="0">
                <a:solidFill>
                  <a:srgbClr val="FFFFFF"/>
                </a:solidFill>
                <a:effectLst>
                  <a:outerShdw blurRad="38100" dist="38100" dir="2700000" algn="tl">
                    <a:srgbClr val="000000">
                      <a:alpha val="43137"/>
                    </a:srgbClr>
                  </a:outerShdw>
                </a:effectLst>
                <a:ea typeface="ＭＳ Ｐゴシック" charset="0"/>
              </a:rPr>
              <a:t>献祭</a:t>
            </a:r>
            <a:r>
              <a:rPr kumimoji="1" lang="en-US" sz="3200" b="1" dirty="0">
                <a:solidFill>
                  <a:srgbClr val="FFFFFF"/>
                </a:solidFill>
                <a:effectLst>
                  <a:outerShdw blurRad="38100" dist="38100" dir="2700000" algn="tl">
                    <a:srgbClr val="000000">
                      <a:alpha val="43137"/>
                    </a:srgbClr>
                  </a:outerShdw>
                </a:effectLst>
                <a:ea typeface="ＭＳ Ｐゴシック" charset="0"/>
              </a:rPr>
              <a:t> = </a:t>
            </a:r>
            <a:r>
              <a:rPr kumimoji="1" lang="zh-CN" altLang="en-US" sz="3200" b="1" dirty="0">
                <a:solidFill>
                  <a:srgbClr val="FFFF00"/>
                </a:solidFill>
                <a:effectLst>
                  <a:outerShdw blurRad="38100" dist="38100" dir="2700000" algn="tl">
                    <a:srgbClr val="000000">
                      <a:alpha val="43137"/>
                    </a:srgbClr>
                  </a:outerShdw>
                </a:effectLst>
                <a:ea typeface="ＭＳ Ｐゴシック" charset="0"/>
              </a:rPr>
              <a:t>承认</a:t>
            </a:r>
            <a:r>
              <a:rPr kumimoji="1" lang="zh-CN" altLang="en-US" sz="3200" b="1" dirty="0">
                <a:solidFill>
                  <a:srgbClr val="FFFFFF"/>
                </a:solidFill>
                <a:effectLst>
                  <a:outerShdw blurRad="38100" dist="38100" dir="2700000" algn="tl">
                    <a:srgbClr val="000000">
                      <a:alpha val="43137"/>
                    </a:srgbClr>
                  </a:outerShdw>
                </a:effectLst>
                <a:ea typeface="ＭＳ Ｐゴシック" charset="0"/>
              </a:rPr>
              <a:t>罪</a:t>
            </a:r>
            <a:r>
              <a:rPr kumimoji="1" lang="en-US" sz="3200" b="1" dirty="0">
                <a:solidFill>
                  <a:srgbClr val="FFFFFF"/>
                </a:solidFill>
                <a:effectLst>
                  <a:outerShdw blurRad="38100" dist="38100" dir="2700000" algn="tl">
                    <a:srgbClr val="000000">
                      <a:alpha val="43137"/>
                    </a:srgbClr>
                  </a:outerShdw>
                </a:effectLst>
                <a:ea typeface="ＭＳ Ｐゴシック" charset="0"/>
              </a:rPr>
              <a:t> (</a:t>
            </a:r>
            <a:r>
              <a:rPr kumimoji="1" lang="zh-CN" altLang="en-US" sz="3200" b="1" dirty="0">
                <a:solidFill>
                  <a:srgbClr val="FFFFFF"/>
                </a:solidFill>
                <a:effectLst>
                  <a:outerShdw blurRad="38100" dist="38100" dir="2700000" algn="tl">
                    <a:srgbClr val="000000">
                      <a:alpha val="43137"/>
                    </a:srgbClr>
                  </a:outerShdw>
                </a:effectLst>
                <a:ea typeface="ＭＳ Ｐゴシック" charset="0"/>
              </a:rPr>
              <a:t>罪得赦免恢复与神的交通，但与神的关系不受到威胁）</a:t>
            </a:r>
            <a:endPar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4" name="Left Arrow 3"/>
          <p:cNvSpPr/>
          <p:nvPr/>
        </p:nvSpPr>
        <p:spPr bwMode="auto">
          <a:xfrm>
            <a:off x="1986322" y="1556792"/>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5" name="Freeform 4"/>
          <p:cNvSpPr/>
          <p:nvPr/>
        </p:nvSpPr>
        <p:spPr>
          <a:xfrm>
            <a:off x="1159852"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chemeClr val="tx1"/>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2" name="Left Arrow 11"/>
          <p:cNvSpPr/>
          <p:nvPr/>
        </p:nvSpPr>
        <p:spPr bwMode="auto">
          <a:xfrm>
            <a:off x="1986322" y="3140968"/>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3" name="Left Arrow 12"/>
          <p:cNvSpPr/>
          <p:nvPr/>
        </p:nvSpPr>
        <p:spPr bwMode="auto">
          <a:xfrm>
            <a:off x="1986322" y="4725144"/>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4" name="Rectangle 1027"/>
          <p:cNvSpPr txBox="1">
            <a:spLocks noRot="1" noChangeArrowheads="1"/>
          </p:cNvSpPr>
          <p:nvPr/>
        </p:nvSpPr>
        <p:spPr bwMode="auto">
          <a:xfrm>
            <a:off x="0" y="2780928"/>
            <a:ext cx="1187624"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3200" b="1" dirty="0">
                <a:solidFill>
                  <a:srgbClr val="000000"/>
                </a:solidFill>
                <a:effectLst>
                  <a:outerShdw blurRad="38100" dist="38100" dir="2700000" algn="tl">
                    <a:srgbClr val="000000">
                      <a:alpha val="43137"/>
                    </a:srgbClr>
                  </a:outerShdw>
                </a:effectLst>
                <a:ea typeface="ＭＳ Ｐゴシック" charset="0"/>
              </a:rPr>
              <a:t>罪</a:t>
            </a:r>
            <a:endParaRPr kumimoji="1" lang="en-US" sz="32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15" name="Text Box 1045"/>
          <p:cNvSpPr txBox="1">
            <a:spLocks noChangeArrowheads="1"/>
          </p:cNvSpPr>
          <p:nvPr/>
        </p:nvSpPr>
        <p:spPr bwMode="auto">
          <a:xfrm>
            <a:off x="8283736" y="179348"/>
            <a:ext cx="701514"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121b</a:t>
            </a: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767704822"/>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right)">
                                      <p:cBhvr>
                                        <p:cTn id="45" dur="500"/>
                                        <p:tgtEl>
                                          <p:spTgt spid="13"/>
                                        </p:tgtEl>
                                      </p:cBhvr>
                                    </p:animEffect>
                                  </p:childTnLst>
                                </p:cTn>
                              </p:par>
                            </p:childTnLst>
                          </p:cTn>
                        </p:par>
                        <p:par>
                          <p:cTn id="46" fill="hold">
                            <p:stCondLst>
                              <p:cond delay="500"/>
                            </p:stCondLst>
                            <p:childTnLst>
                              <p:par>
                                <p:cTn id="47" presetID="22" presetClass="entr" presetSubtype="1"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4" grpId="0" animBg="1"/>
      <p:bldP spid="5" grpId="0" animBg="1"/>
      <p:bldP spid="5" grpId="1" animBg="1"/>
      <p:bldP spid="12" grpId="0" animBg="1"/>
      <p:bldP spid="13" grpId="0" animBg="1"/>
      <p:bldP spid="14" grpId="0"/>
      <p:bldP spid="14" grpId="1"/>
    </p:bldLst>
  </p:timing>
</p:sld>
</file>

<file path=ppt/slides/slide140.xml><?xml version="1.0" encoding="utf-8"?>
<p:sld xmlns:a="http://schemas.openxmlformats.org/drawingml/2006/main" xmlns:r="http://schemas.openxmlformats.org/officeDocument/2006/relationships" xmlns:p="http://schemas.openxmlformats.org/presentationml/2006/main" showMasterSp="0">
  <p:cSld>
    <p:bg>
      <p:bgPr>
        <a:solidFill>
          <a:schemeClr val="tx2"/>
        </a:solidFill>
        <a:effectLst/>
      </p:bgPr>
    </p:bg>
    <p:spTree>
      <p:nvGrpSpPr>
        <p:cNvPr id="1" name=""/>
        <p:cNvGrpSpPr/>
        <p:nvPr/>
      </p:nvGrpSpPr>
      <p:grpSpPr>
        <a:xfrm>
          <a:off x="0" y="0"/>
          <a:ext cx="0" cy="0"/>
          <a:chOff x="0" y="0"/>
          <a:chExt cx="0" cy="0"/>
        </a:xfrm>
      </p:grpSpPr>
      <p:sp>
        <p:nvSpPr>
          <p:cNvPr id="50180" name="Text Box 5"/>
          <p:cNvSpPr>
            <a:spLocks noGrp="1" noChangeArrowheads="1"/>
          </p:cNvSpPr>
          <p:nvPr>
            <p:ph type="title"/>
          </p:nvPr>
        </p:nvSpPr>
        <p:spPr>
          <a:xfrm>
            <a:off x="0" y="-76200"/>
            <a:ext cx="9144000" cy="609600"/>
          </a:xfrm>
          <a:solidFill>
            <a:srgbClr val="FF0000"/>
          </a:solidFill>
        </p:spPr>
        <p:txBody>
          <a:bodyPr lIns="0" tIns="0" rIns="0" bIns="0" anchorCtr="1"/>
          <a:lstStyle/>
          <a:p>
            <a:r>
              <a:rPr kumimoji="0" lang="zh-CN" altLang="en-US" sz="2800" b="1">
                <a:solidFill>
                  <a:schemeClr val="tx1"/>
                </a:solidFill>
                <a:effectLst>
                  <a:outerShdw blurRad="38100" dist="38100" dir="2700000" algn="tl">
                    <a:srgbClr val="000000"/>
                  </a:outerShdw>
                </a:effectLst>
                <a:latin typeface="DFKai-SB" charset="0"/>
                <a:ea typeface="DFKai-SB" charset="0"/>
                <a:cs typeface="DFKai-SB" charset="0"/>
              </a:rPr>
              <a:t>利未人的献祭仪式</a:t>
            </a:r>
            <a:endParaRPr kumimoji="0" lang="en-US" altLang="zh-CN" sz="2800" b="1">
              <a:solidFill>
                <a:schemeClr val="tx1"/>
              </a:solidFill>
              <a:effectLst>
                <a:outerShdw blurRad="38100" dist="38100" dir="2700000" algn="tl">
                  <a:srgbClr val="000000"/>
                </a:outerShdw>
              </a:effectLst>
              <a:latin typeface="Impact" charset="0"/>
              <a:ea typeface="SimSun" charset="0"/>
              <a:cs typeface="SimSun" charset="0"/>
            </a:endParaRPr>
          </a:p>
        </p:txBody>
      </p:sp>
      <p:sp>
        <p:nvSpPr>
          <p:cNvPr id="50179" name="Text Box 4"/>
          <p:cNvSpPr txBox="1">
            <a:spLocks noChangeArrowheads="1"/>
          </p:cNvSpPr>
          <p:nvPr/>
        </p:nvSpPr>
        <p:spPr bwMode="auto">
          <a:xfrm>
            <a:off x="8451850" y="0"/>
            <a:ext cx="612775" cy="40005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000" b="1">
                <a:solidFill>
                  <a:srgbClr val="FFFFFF"/>
                </a:solidFill>
                <a:effectLst>
                  <a:outerShdw blurRad="38100" dist="38100" dir="2700000" algn="tl">
                    <a:srgbClr val="000000"/>
                  </a:outerShdw>
                </a:effectLst>
                <a:latin typeface="Arial" charset="0"/>
                <a:ea typeface="SimSun" charset="0"/>
                <a:cs typeface="SimSun" charset="0"/>
              </a:rPr>
              <a:t>129</a:t>
            </a:r>
          </a:p>
        </p:txBody>
      </p:sp>
      <p:graphicFrame>
        <p:nvGraphicFramePr>
          <p:cNvPr id="6" name="Table 5"/>
          <p:cNvGraphicFramePr>
            <a:graphicFrameLocks noGrp="1"/>
          </p:cNvGraphicFramePr>
          <p:nvPr/>
        </p:nvGraphicFramePr>
        <p:xfrm>
          <a:off x="-76200" y="533400"/>
          <a:ext cx="9296401" cy="6395910"/>
        </p:xfrm>
        <a:graphic>
          <a:graphicData uri="http://schemas.openxmlformats.org/drawingml/2006/table">
            <a:tbl>
              <a:tblPr firstRow="1" bandRow="1">
                <a:tableStyleId>{5C22544A-7EE6-4342-B048-85BDC9FD1C3A}</a:tableStyleId>
              </a:tblPr>
              <a:tblGrid>
                <a:gridCol w="5334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1219200">
                  <a:extLst>
                    <a:ext uri="{9D8B030D-6E8A-4147-A177-3AD203B41FA5}">
                      <a16:colId xmlns:a16="http://schemas.microsoft.com/office/drawing/2014/main" val="20002"/>
                    </a:ext>
                  </a:extLst>
                </a:gridCol>
                <a:gridCol w="2057400">
                  <a:extLst>
                    <a:ext uri="{9D8B030D-6E8A-4147-A177-3AD203B41FA5}">
                      <a16:colId xmlns:a16="http://schemas.microsoft.com/office/drawing/2014/main" val="20003"/>
                    </a:ext>
                  </a:extLst>
                </a:gridCol>
                <a:gridCol w="3049105">
                  <a:extLst>
                    <a:ext uri="{9D8B030D-6E8A-4147-A177-3AD203B41FA5}">
                      <a16:colId xmlns:a16="http://schemas.microsoft.com/office/drawing/2014/main" val="20004"/>
                    </a:ext>
                  </a:extLst>
                </a:gridCol>
                <a:gridCol w="1751496">
                  <a:extLst>
                    <a:ext uri="{9D8B030D-6E8A-4147-A177-3AD203B41FA5}">
                      <a16:colId xmlns:a16="http://schemas.microsoft.com/office/drawing/2014/main" val="20005"/>
                    </a:ext>
                  </a:extLst>
                </a:gridCol>
              </a:tblGrid>
              <a:tr h="457200">
                <a:tc rowSpan="7">
                  <a:txBody>
                    <a:bodyPr/>
                    <a:lstStyle/>
                    <a:p>
                      <a:pPr algn="ctr"/>
                      <a:r>
                        <a:rPr lang="zh-CN" altLang="en-US" sz="2800" b="1" kern="1200" dirty="0">
                          <a:solidFill>
                            <a:schemeClr val="lt1"/>
                          </a:solidFill>
                          <a:latin typeface="微軟正黑體" pitchFamily="34" charset="-120"/>
                          <a:ea typeface="微軟正黑體" pitchFamily="34" charset="-120"/>
                          <a:cs typeface="Arial"/>
                        </a:rPr>
                        <a:t>祭司的动作</a:t>
                      </a:r>
                      <a:endParaRPr lang="en-US" altLang="en-US" sz="2800" b="1" kern="1200" dirty="0">
                        <a:solidFill>
                          <a:schemeClr val="lt1"/>
                        </a:solidFill>
                        <a:latin typeface="微軟正黑體" pitchFamily="34" charset="-120"/>
                        <a:ea typeface="微軟正黑體" pitchFamily="34" charset="-120"/>
                        <a:cs typeface="Arial"/>
                      </a:endParaRPr>
                    </a:p>
                  </a:txBody>
                  <a:tcPr vert="vert270" anchor="ctr">
                    <a:solidFill>
                      <a:srgbClr val="000000"/>
                    </a:solidFill>
                  </a:tcPr>
                </a:tc>
                <a:tc>
                  <a:txBody>
                    <a:bodyPr/>
                    <a:lstStyle/>
                    <a:p>
                      <a:endParaRPr lang="en-US" sz="1400" b="1" dirty="0">
                        <a:latin typeface="Arial"/>
                        <a:cs typeface="Arial"/>
                      </a:endParaRPr>
                    </a:p>
                  </a:txBody>
                  <a:tcPr anchor="ctr">
                    <a:solidFill>
                      <a:srgbClr val="000000"/>
                    </a:solidFill>
                  </a:tcPr>
                </a:tc>
                <a:tc>
                  <a:txBody>
                    <a:bodyPr/>
                    <a:lstStyle/>
                    <a:p>
                      <a:endParaRPr lang="en-US" sz="1800"/>
                    </a:p>
                  </a:txBody>
                  <a:tcPr anchor="ctr">
                    <a:solidFill>
                      <a:srgbClr val="000000"/>
                    </a:solidFill>
                  </a:tcPr>
                </a:tc>
                <a:tc gridSpan="3">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zh-CN" altLang="en-US" sz="2400" b="1" kern="1200" dirty="0">
                          <a:solidFill>
                            <a:schemeClr val="lt1"/>
                          </a:solidFill>
                          <a:latin typeface="微軟正黑體" pitchFamily="34" charset="-120"/>
                          <a:ea typeface="微軟正黑體" pitchFamily="34" charset="-120"/>
                          <a:cs typeface="Arial"/>
                        </a:rPr>
                        <a:t>奉              献</a:t>
                      </a:r>
                      <a:endParaRPr lang="en-US" altLang="en-US" sz="2400" b="1" kern="1200" dirty="0">
                        <a:solidFill>
                          <a:schemeClr val="lt1"/>
                        </a:solidFill>
                        <a:latin typeface="微軟正黑體" pitchFamily="34" charset="-120"/>
                        <a:ea typeface="微軟正黑體" pitchFamily="34" charset="-120"/>
                        <a:cs typeface="Arial"/>
                      </a:endParaRPr>
                    </a:p>
                  </a:txBody>
                  <a:tcPr anchor="ctr">
                    <a:solidFill>
                      <a:srgbClr val="000000"/>
                    </a:solidFill>
                  </a:tcPr>
                </a:tc>
                <a:tc hMerge="1">
                  <a:txBody>
                    <a:bodyPr/>
                    <a:lstStyle/>
                    <a:p>
                      <a:endParaRPr lang="en-US" sz="1600" dirty="0">
                        <a:latin typeface="Arial"/>
                        <a:cs typeface="Arial"/>
                      </a:endParaRPr>
                    </a:p>
                  </a:txBody>
                  <a:tcPr anchor="ctr"/>
                </a:tc>
                <a:tc hMerge="1">
                  <a:txBody>
                    <a:bodyPr/>
                    <a:lstStyle/>
                    <a:p>
                      <a:endParaRPr lang="en-US" sz="1600" dirty="0">
                        <a:latin typeface="Arial"/>
                        <a:cs typeface="Arial"/>
                      </a:endParaRPr>
                    </a:p>
                  </a:txBody>
                  <a:tcPr anchor="ctr"/>
                </a:tc>
                <a:extLst>
                  <a:ext uri="{0D108BD9-81ED-4DB2-BD59-A6C34878D82A}">
                    <a16:rowId xmlns:a16="http://schemas.microsoft.com/office/drawing/2014/main" val="10000"/>
                  </a:ext>
                </a:extLst>
              </a:tr>
              <a:tr h="385891">
                <a:tc vMerge="1">
                  <a:txBody>
                    <a:bodyPr/>
                    <a:lstStyle/>
                    <a:p>
                      <a:endParaRPr lang="en-US" dirty="0"/>
                    </a:p>
                  </a:txBody>
                  <a:tcPr/>
                </a:tc>
                <a:tc>
                  <a:txBody>
                    <a:bodyPr/>
                    <a:lstStyle/>
                    <a:p>
                      <a:endParaRPr lang="en-US" sz="1400" b="1" dirty="0">
                        <a:latin typeface="Arial"/>
                        <a:cs typeface="Arial"/>
                      </a:endParaRPr>
                    </a:p>
                  </a:txBody>
                  <a:tcPr anchor="ctr"/>
                </a:tc>
                <a:tc>
                  <a:txBody>
                    <a:bodyPr/>
                    <a:lstStyle/>
                    <a:p>
                      <a:endParaRPr lang="en-US" sz="1800"/>
                    </a:p>
                  </a:txBody>
                  <a:tcPr anchor="ct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zh-CN" altLang="en-US" sz="1800" b="1" dirty="0">
                          <a:latin typeface="微軟正黑體" pitchFamily="34" charset="-120"/>
                          <a:ea typeface="微軟正黑體" pitchFamily="34" charset="-120"/>
                          <a:cs typeface="Arial"/>
                        </a:rPr>
                        <a:t>燔祭</a:t>
                      </a:r>
                      <a:endParaRPr lang="en-US" sz="1800" b="1" dirty="0">
                        <a:latin typeface="微軟正黑體" pitchFamily="34" charset="-120"/>
                        <a:ea typeface="微軟正黑體" pitchFamily="34" charset="-120"/>
                        <a:cs typeface="Arial"/>
                      </a:endParaRPr>
                    </a:p>
                  </a:txBody>
                  <a:tcPr anchor="ctr"/>
                </a:tc>
                <a:tc>
                  <a:txBody>
                    <a:bodyPr/>
                    <a:lstStyle/>
                    <a:p>
                      <a:pPr algn="ctr"/>
                      <a:r>
                        <a:rPr lang="zh-CN" altLang="en-US" sz="1800" b="1" kern="1200" dirty="0">
                          <a:solidFill>
                            <a:schemeClr val="dk1"/>
                          </a:solidFill>
                          <a:latin typeface="微軟正黑體" pitchFamily="34" charset="-120"/>
                          <a:ea typeface="微軟正黑體" pitchFamily="34" charset="-120"/>
                          <a:cs typeface="Arial"/>
                        </a:rPr>
                        <a:t>素祭</a:t>
                      </a:r>
                      <a:endParaRPr lang="en-US" altLang="en-US" sz="1800" b="1" kern="1200" dirty="0">
                        <a:solidFill>
                          <a:schemeClr val="dk1"/>
                        </a:solidFill>
                        <a:latin typeface="微軟正黑體" pitchFamily="34" charset="-120"/>
                        <a:ea typeface="微軟正黑體" pitchFamily="34" charset="-120"/>
                        <a:cs typeface="Arial"/>
                      </a:endParaRPr>
                    </a:p>
                  </a:txBody>
                  <a:tcPr anchor="ctr"/>
                </a:tc>
                <a:tc>
                  <a:txBody>
                    <a:bodyPr/>
                    <a:lstStyle/>
                    <a:p>
                      <a:pPr marL="0" algn="ctr" defTabSz="457200" rtl="0" eaLnBrk="1" latinLnBrk="0" hangingPunct="1"/>
                      <a:r>
                        <a:rPr lang="zh-CN" altLang="en-US" sz="1800" b="1" kern="1200" dirty="0">
                          <a:solidFill>
                            <a:schemeClr val="dk1"/>
                          </a:solidFill>
                          <a:latin typeface="微軟正黑體" pitchFamily="34" charset="-120"/>
                          <a:ea typeface="微軟正黑體" pitchFamily="34" charset="-120"/>
                          <a:cs typeface="Arial"/>
                        </a:rPr>
                        <a:t>奠祭</a:t>
                      </a:r>
                      <a:endParaRPr lang="en-US" altLang="en-US" sz="1800" b="1" kern="1200" dirty="0">
                        <a:solidFill>
                          <a:schemeClr val="dk1"/>
                        </a:solidFill>
                        <a:latin typeface="微軟正黑體" pitchFamily="34" charset="-120"/>
                        <a:ea typeface="微軟正黑體" pitchFamily="34" charset="-120"/>
                        <a:cs typeface="Arial"/>
                      </a:endParaRPr>
                    </a:p>
                  </a:txBody>
                  <a:tcPr anchor="ctr"/>
                </a:tc>
                <a:extLst>
                  <a:ext uri="{0D108BD9-81ED-4DB2-BD59-A6C34878D82A}">
                    <a16:rowId xmlns:a16="http://schemas.microsoft.com/office/drawing/2014/main" val="10001"/>
                  </a:ext>
                </a:extLst>
              </a:tr>
              <a:tr h="1949474">
                <a:tc vMerge="1">
                  <a:txBody>
                    <a:bodyPr/>
                    <a:lstStyle/>
                    <a:p>
                      <a:endParaRPr lang="en-US"/>
                    </a:p>
                  </a:txBody>
                  <a:tcPr/>
                </a:tc>
                <a:tc gridSpan="2">
                  <a:txBody>
                    <a:bodyPr/>
                    <a:lstStyle/>
                    <a:p>
                      <a:r>
                        <a:rPr lang="zh-CN" altLang="en-US" sz="1400" b="1" dirty="0">
                          <a:latin typeface="微軟正黑體" pitchFamily="34" charset="-120"/>
                          <a:ea typeface="微軟正黑體" pitchFamily="34" charset="-120"/>
                          <a:cs typeface="Arial"/>
                        </a:rPr>
                        <a:t>血的处理</a:t>
                      </a:r>
                      <a:endParaRPr lang="en-US" sz="1400" b="1" dirty="0">
                        <a:latin typeface="微軟正黑體" pitchFamily="34" charset="-120"/>
                        <a:ea typeface="微軟正黑體" pitchFamily="34" charset="-120"/>
                        <a:cs typeface="Arial"/>
                      </a:endParaRPr>
                    </a:p>
                  </a:txBody>
                  <a:tcPr anchor="ctr"/>
                </a:tc>
                <a:tc hMerge="1">
                  <a:txBody>
                    <a:bodyPr/>
                    <a:lstStyle/>
                    <a:p>
                      <a:endParaRPr lang="en-US"/>
                    </a:p>
                  </a:txBody>
                  <a:tcPr/>
                </a:tc>
                <a:tc>
                  <a:txBody>
                    <a:bodyPr/>
                    <a:lstStyle/>
                    <a:p>
                      <a:pPr marL="342900" indent="-342900">
                        <a:buAutoNum type="arabicPeriod"/>
                      </a:pPr>
                      <a:r>
                        <a:rPr lang="zh-CN" altLang="en-US" sz="1400" b="1" kern="1200" dirty="0">
                          <a:solidFill>
                            <a:schemeClr val="dk1"/>
                          </a:solidFill>
                          <a:latin typeface="微軟正黑體" pitchFamily="34" charset="-120"/>
                          <a:ea typeface="微軟正黑體" pitchFamily="34" charset="-120"/>
                          <a:cs typeface="Arial"/>
                        </a:rPr>
                        <a:t>用碗接血，然后洒在祭坛的四边</a:t>
                      </a:r>
                      <a:r>
                        <a:rPr lang="en-US" altLang="en-US" sz="1400" b="1" kern="1200" dirty="0">
                          <a:solidFill>
                            <a:schemeClr val="dk1"/>
                          </a:solidFill>
                          <a:latin typeface="微軟正黑體" pitchFamily="34" charset="-120"/>
                          <a:ea typeface="微軟正黑體" pitchFamily="34" charset="-120"/>
                          <a:cs typeface="Arial"/>
                        </a:rPr>
                        <a:t> </a:t>
                      </a:r>
                      <a:r>
                        <a:rPr lang="en-US" sz="1400" b="1" baseline="0" dirty="0">
                          <a:latin typeface="Arial"/>
                          <a:cs typeface="Arial"/>
                        </a:rPr>
                        <a:t>(1:5, 11)</a:t>
                      </a:r>
                    </a:p>
                    <a:p>
                      <a:pPr marL="342900" indent="-342900">
                        <a:buAutoNum type="arabicPeriod"/>
                      </a:pPr>
                      <a:r>
                        <a:rPr lang="zh-CN" altLang="en-US" sz="1400" b="1" kern="1200" dirty="0">
                          <a:solidFill>
                            <a:schemeClr val="dk1"/>
                          </a:solidFill>
                          <a:latin typeface="微軟正黑體" pitchFamily="34" charset="-120"/>
                          <a:ea typeface="微軟正黑體" pitchFamily="34" charset="-120"/>
                          <a:cs typeface="Arial"/>
                        </a:rPr>
                        <a:t>鸟的血挤出来，流在祭坛的边上</a:t>
                      </a:r>
                      <a:r>
                        <a:rPr lang="en-US" altLang="en-US" sz="1400" b="1" kern="1200" dirty="0">
                          <a:solidFill>
                            <a:schemeClr val="dk1"/>
                          </a:solidFill>
                          <a:latin typeface="微軟正黑體" pitchFamily="34" charset="-120"/>
                          <a:ea typeface="微軟正黑體" pitchFamily="34" charset="-120"/>
                          <a:cs typeface="Arial"/>
                        </a:rPr>
                        <a:t> </a:t>
                      </a:r>
                      <a:r>
                        <a:rPr lang="en-US" sz="1400" b="1" baseline="0" dirty="0">
                          <a:latin typeface="Arial"/>
                          <a:cs typeface="Arial"/>
                        </a:rPr>
                        <a:t>(1:15)</a:t>
                      </a:r>
                      <a:endParaRPr lang="en-US" sz="1400" b="1" dirty="0">
                        <a:latin typeface="Arial"/>
                        <a:cs typeface="Arial"/>
                      </a:endParaRPr>
                    </a:p>
                  </a:txBody>
                  <a:tcPr anchor="ctr"/>
                </a:tc>
                <a:tc>
                  <a:txBody>
                    <a:bodyPr/>
                    <a:lstStyle/>
                    <a:p>
                      <a:endParaRPr lang="en-US" sz="1400" b="1" dirty="0">
                        <a:latin typeface="Arial"/>
                        <a:cs typeface="Arial"/>
                      </a:endParaRPr>
                    </a:p>
                  </a:txBody>
                  <a:tcPr anchor="ctr"/>
                </a:tc>
                <a:tc>
                  <a:txBody>
                    <a:bodyPr/>
                    <a:lstStyle/>
                    <a:p>
                      <a:pPr algn="ctr"/>
                      <a:endParaRPr lang="en-US" sz="1400" b="1" dirty="0">
                        <a:latin typeface="Arial"/>
                        <a:cs typeface="Arial"/>
                      </a:endParaRPr>
                    </a:p>
                  </a:txBody>
                  <a:tcPr anchor="ctr"/>
                </a:tc>
                <a:extLst>
                  <a:ext uri="{0D108BD9-81ED-4DB2-BD59-A6C34878D82A}">
                    <a16:rowId xmlns:a16="http://schemas.microsoft.com/office/drawing/2014/main" val="10002"/>
                  </a:ext>
                </a:extLst>
              </a:tr>
              <a:tr h="1122424">
                <a:tc vMerge="1">
                  <a:txBody>
                    <a:bodyPr/>
                    <a:lstStyle/>
                    <a:p>
                      <a:endParaRPr lang="en-US"/>
                    </a:p>
                  </a:txBody>
                  <a:tcPr/>
                </a:tc>
                <a:tc gridSpan="2">
                  <a:txBody>
                    <a:bodyPr/>
                    <a:lstStyle/>
                    <a:p>
                      <a:r>
                        <a:rPr lang="zh-CN" altLang="en-US" sz="1400" b="1" kern="1200" dirty="0">
                          <a:solidFill>
                            <a:schemeClr val="dk1"/>
                          </a:solidFill>
                          <a:latin typeface="微軟正黑體" pitchFamily="34" charset="-120"/>
                          <a:ea typeface="微軟正黑體" pitchFamily="34" charset="-120"/>
                          <a:cs typeface="Arial"/>
                        </a:rPr>
                        <a:t>祭坛上的焚化</a:t>
                      </a:r>
                      <a:endParaRPr lang="en-US" altLang="en-US" sz="1400" b="1" kern="1200" dirty="0">
                        <a:solidFill>
                          <a:schemeClr val="dk1"/>
                        </a:solidFill>
                        <a:latin typeface="微軟正黑體" pitchFamily="34" charset="-120"/>
                        <a:ea typeface="微軟正黑體" pitchFamily="34" charset="-120"/>
                        <a:cs typeface="Arial"/>
                      </a:endParaRPr>
                    </a:p>
                  </a:txBody>
                  <a:tcPr anchor="ctr"/>
                </a:tc>
                <a:tc hMerge="1">
                  <a:txBody>
                    <a:bodyPr/>
                    <a:lstStyle/>
                    <a:p>
                      <a:endParaRPr lang="en-US"/>
                    </a:p>
                  </a:txBody>
                  <a:tcPr/>
                </a:tc>
                <a:tc>
                  <a:txBody>
                    <a:bodyPr/>
                    <a:lstStyle/>
                    <a:p>
                      <a:r>
                        <a:rPr lang="zh-CN" altLang="en-US" sz="1400" b="1" kern="1200" dirty="0">
                          <a:solidFill>
                            <a:schemeClr val="dk1"/>
                          </a:solidFill>
                          <a:latin typeface="微軟正黑體" pitchFamily="34" charset="-120"/>
                          <a:ea typeface="微軟正黑體" pitchFamily="34" charset="-120"/>
                          <a:cs typeface="Arial"/>
                        </a:rPr>
                        <a:t>所有的动物在祭坛上焚烧</a:t>
                      </a:r>
                      <a:r>
                        <a:rPr lang="zh-CN" altLang="en-US" sz="1400" b="1" baseline="0" dirty="0">
                          <a:latin typeface="Arial"/>
                          <a:cs typeface="Arial"/>
                        </a:rPr>
                        <a:t> </a:t>
                      </a:r>
                      <a:r>
                        <a:rPr lang="en-US" sz="1400" b="1" dirty="0">
                          <a:latin typeface="Arial"/>
                          <a:cs typeface="Arial"/>
                        </a:rPr>
                        <a:t>(1:8-9, 12-13, 15, 17)</a:t>
                      </a: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祭司取出作为纪念的部分，烧在坛上</a:t>
                      </a:r>
                      <a:r>
                        <a:rPr lang="en-US" altLang="en-US" sz="1400" b="1" kern="1200" dirty="0">
                          <a:solidFill>
                            <a:schemeClr val="dk1"/>
                          </a:solidFill>
                          <a:latin typeface="微軟正黑體" pitchFamily="34" charset="-120"/>
                          <a:ea typeface="微軟正黑體" pitchFamily="34" charset="-120"/>
                          <a:cs typeface="Arial"/>
                        </a:rPr>
                        <a:t> (</a:t>
                      </a:r>
                      <a:r>
                        <a:rPr lang="zh-CN" altLang="en-US" sz="1400" b="1" kern="1200" dirty="0">
                          <a:solidFill>
                            <a:schemeClr val="dk1"/>
                          </a:solidFill>
                          <a:latin typeface="微軟正黑體" pitchFamily="34" charset="-120"/>
                          <a:ea typeface="微軟正黑體" pitchFamily="34" charset="-120"/>
                          <a:cs typeface="Arial"/>
                        </a:rPr>
                        <a:t>如果是祭司本人的献祭，则全部烧在坛上</a:t>
                      </a:r>
                      <a:r>
                        <a:rPr lang="en-US" altLang="en-US" sz="1400" b="1" kern="1200" dirty="0">
                          <a:solidFill>
                            <a:schemeClr val="dk1"/>
                          </a:solidFill>
                          <a:latin typeface="微軟正黑體" pitchFamily="34" charset="-120"/>
                          <a:ea typeface="微軟正黑體" pitchFamily="34" charset="-120"/>
                          <a:cs typeface="Arial"/>
                        </a:rPr>
                        <a:t>)</a:t>
                      </a: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在圣所中，整个奠祭倒出来献给耶和华</a:t>
                      </a:r>
                      <a:r>
                        <a:rPr lang="en-US" altLang="en-US" sz="1400" b="1" kern="1200" dirty="0">
                          <a:solidFill>
                            <a:schemeClr val="dk1"/>
                          </a:solidFill>
                          <a:latin typeface="微軟正黑體" pitchFamily="34" charset="-120"/>
                          <a:ea typeface="微軟正黑體" pitchFamily="34" charset="-120"/>
                          <a:cs typeface="Arial"/>
                        </a:rPr>
                        <a:t> (</a:t>
                      </a:r>
                      <a:r>
                        <a:rPr lang="zh-CN" altLang="en-US" sz="1400" b="1" kern="1200" dirty="0">
                          <a:solidFill>
                            <a:schemeClr val="dk1"/>
                          </a:solidFill>
                          <a:latin typeface="微軟正黑體" pitchFamily="34" charset="-120"/>
                          <a:ea typeface="微軟正黑體" pitchFamily="34" charset="-120"/>
                          <a:cs typeface="Arial"/>
                        </a:rPr>
                        <a:t>民</a:t>
                      </a:r>
                      <a:r>
                        <a:rPr lang="en-US" altLang="en-US" sz="1400" b="1" kern="1200" dirty="0">
                          <a:solidFill>
                            <a:schemeClr val="dk1"/>
                          </a:solidFill>
                          <a:latin typeface="微軟正黑體" pitchFamily="34" charset="-120"/>
                          <a:ea typeface="微軟正黑體" pitchFamily="34" charset="-120"/>
                          <a:cs typeface="Arial"/>
                        </a:rPr>
                        <a:t> </a:t>
                      </a:r>
                      <a:r>
                        <a:rPr lang="en-US" sz="1400" b="1" baseline="0" dirty="0">
                          <a:latin typeface="Arial"/>
                          <a:cs typeface="Arial"/>
                        </a:rPr>
                        <a:t>28:7</a:t>
                      </a:r>
                      <a:r>
                        <a:rPr lang="en-US" altLang="en-US" sz="1400" b="1" kern="1200" dirty="0">
                          <a:solidFill>
                            <a:schemeClr val="dk1"/>
                          </a:solidFill>
                          <a:latin typeface="微軟正黑體" pitchFamily="34" charset="-120"/>
                          <a:ea typeface="微軟正黑體" pitchFamily="34" charset="-120"/>
                          <a:cs typeface="Arial"/>
                        </a:rPr>
                        <a:t>)</a:t>
                      </a:r>
                    </a:p>
                  </a:txBody>
                  <a:tcPr anchor="ctr"/>
                </a:tc>
                <a:extLst>
                  <a:ext uri="{0D108BD9-81ED-4DB2-BD59-A6C34878D82A}">
                    <a16:rowId xmlns:a16="http://schemas.microsoft.com/office/drawing/2014/main" val="10003"/>
                  </a:ext>
                </a:extLst>
              </a:tr>
              <a:tr h="708900">
                <a:tc vMerge="1">
                  <a:txBody>
                    <a:bodyPr/>
                    <a:lstStyle/>
                    <a:p>
                      <a:endParaRPr lang="en-US"/>
                    </a:p>
                  </a:txBody>
                  <a:tcPr/>
                </a:tc>
                <a:tc rowSpan="3">
                  <a:txBody>
                    <a:bodyPr/>
                    <a:lstStyle/>
                    <a:p>
                      <a:pPr algn="ctr"/>
                      <a:r>
                        <a:rPr lang="zh-CN" altLang="en-US" sz="1600" b="1" dirty="0">
                          <a:latin typeface="微軟正黑體" pitchFamily="34" charset="-120"/>
                          <a:ea typeface="微軟正黑體" pitchFamily="34" charset="-120"/>
                          <a:cs typeface="Arial"/>
                        </a:rPr>
                        <a:t>祭物剩余部分的处理</a:t>
                      </a:r>
                      <a:endParaRPr lang="en-US" sz="1600" b="1" dirty="0">
                        <a:latin typeface="微軟正黑體" pitchFamily="34" charset="-120"/>
                        <a:ea typeface="微軟正黑體" pitchFamily="34" charset="-120"/>
                        <a:cs typeface="Arial"/>
                      </a:endParaRPr>
                    </a:p>
                  </a:txBody>
                  <a:tcPr vert="vert270" anchor="ctr"/>
                </a:tc>
                <a:tc>
                  <a:txBody>
                    <a:bodyPr/>
                    <a:lstStyle/>
                    <a:p>
                      <a:r>
                        <a:rPr lang="zh-CN" altLang="en-US" sz="1400" b="1" kern="1200" dirty="0">
                          <a:solidFill>
                            <a:schemeClr val="dk1"/>
                          </a:solidFill>
                          <a:latin typeface="微軟正黑體" pitchFamily="34" charset="-120"/>
                          <a:ea typeface="微軟正黑體" pitchFamily="34" charset="-120"/>
                          <a:cs typeface="Arial"/>
                        </a:rPr>
                        <a:t>祭物尸体</a:t>
                      </a:r>
                      <a:endParaRPr lang="en-US" altLang="zh-CN" sz="1400" b="1" kern="1200" dirty="0">
                        <a:solidFill>
                          <a:schemeClr val="dk1"/>
                        </a:solidFill>
                        <a:latin typeface="微軟正黑體" pitchFamily="34" charset="-120"/>
                        <a:ea typeface="微軟正黑體" pitchFamily="34" charset="-120"/>
                        <a:cs typeface="Arial"/>
                      </a:endParaRPr>
                    </a:p>
                    <a:p>
                      <a:r>
                        <a:rPr lang="zh-CN" altLang="en-US" sz="1400" b="1" kern="1200" dirty="0">
                          <a:solidFill>
                            <a:schemeClr val="dk1"/>
                          </a:solidFill>
                          <a:latin typeface="微軟正黑體" pitchFamily="34" charset="-120"/>
                          <a:ea typeface="微軟正黑體" pitchFamily="34" charset="-120"/>
                          <a:cs typeface="Arial"/>
                        </a:rPr>
                        <a:t>的处理</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r>
                        <a:rPr lang="zh-CN" altLang="en-US" sz="1400" b="1" dirty="0">
                          <a:latin typeface="Arial"/>
                          <a:cs typeface="Arial"/>
                        </a:rPr>
                        <a:t>皮</a:t>
                      </a:r>
                      <a:r>
                        <a:rPr lang="en-US" sz="1400" b="1" dirty="0">
                          <a:latin typeface="Arial"/>
                          <a:cs typeface="Arial"/>
                        </a:rPr>
                        <a:t> (7:8)</a:t>
                      </a: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燔祭</a:t>
                      </a:r>
                      <a:r>
                        <a:rPr lang="en-US" altLang="en-US" sz="1400" b="1" kern="1200" dirty="0">
                          <a:solidFill>
                            <a:schemeClr val="dk1"/>
                          </a:solidFill>
                          <a:latin typeface="微軟正黑體" pitchFamily="34" charset="-120"/>
                          <a:ea typeface="微軟正黑體" pitchFamily="34" charset="-120"/>
                          <a:cs typeface="Arial"/>
                        </a:rPr>
                        <a:t>: </a:t>
                      </a:r>
                      <a:r>
                        <a:rPr lang="zh-CN" altLang="en-US" sz="1400" b="1" kern="1200" dirty="0">
                          <a:solidFill>
                            <a:schemeClr val="dk1"/>
                          </a:solidFill>
                          <a:latin typeface="微軟正黑體" pitchFamily="34" charset="-120"/>
                          <a:ea typeface="微軟正黑體" pitchFamily="34" charset="-120"/>
                          <a:cs typeface="Arial"/>
                        </a:rPr>
                        <a:t>祭司食用未焚烧的部分</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4"/>
                  </a:ext>
                </a:extLst>
              </a:tr>
              <a:tr h="915662">
                <a:tc vMerge="1">
                  <a:txBody>
                    <a:bodyPr/>
                    <a:lstStyle/>
                    <a:p>
                      <a:endParaRPr lang="en-US"/>
                    </a:p>
                  </a:txBody>
                  <a:tcPr/>
                </a:tc>
                <a:tc vMerge="1">
                  <a:txBody>
                    <a:bodyPr/>
                    <a:lstStyle/>
                    <a:p>
                      <a:endParaRPr lang="en-US" dirty="0"/>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敬拜者的部分</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（无）</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平安祭</a:t>
                      </a:r>
                      <a:r>
                        <a:rPr lang="en-US" altLang="en-US" sz="1400" b="1" kern="1200" dirty="0">
                          <a:solidFill>
                            <a:schemeClr val="dk1"/>
                          </a:solidFill>
                          <a:latin typeface="微軟正黑體" pitchFamily="34" charset="-120"/>
                          <a:ea typeface="微軟正黑體" pitchFamily="34" charset="-120"/>
                          <a:cs typeface="Arial"/>
                        </a:rPr>
                        <a:t>: </a:t>
                      </a:r>
                      <a:r>
                        <a:rPr lang="zh-CN" altLang="en-US" sz="1400" b="1" kern="1200" dirty="0">
                          <a:solidFill>
                            <a:schemeClr val="dk1"/>
                          </a:solidFill>
                          <a:latin typeface="微軟正黑體" pitchFamily="34" charset="-120"/>
                          <a:ea typeface="微軟正黑體" pitchFamily="34" charset="-120"/>
                          <a:cs typeface="Arial"/>
                        </a:rPr>
                        <a:t>敬拜者食用未焚烧的部分</a:t>
                      </a:r>
                      <a:r>
                        <a:rPr lang="en-US" altLang="en-US" sz="1400" b="1" kern="1200" dirty="0">
                          <a:solidFill>
                            <a:schemeClr val="dk1"/>
                          </a:solidFill>
                          <a:latin typeface="微軟正黑體" pitchFamily="34" charset="-120"/>
                          <a:ea typeface="微軟正黑體" pitchFamily="34" charset="-120"/>
                          <a:cs typeface="Arial"/>
                        </a:rPr>
                        <a:t>, </a:t>
                      </a:r>
                      <a:r>
                        <a:rPr lang="zh-CN" altLang="en-US" sz="1400" b="1" kern="1200" dirty="0">
                          <a:solidFill>
                            <a:schemeClr val="dk1"/>
                          </a:solidFill>
                          <a:latin typeface="微軟正黑體" pitchFamily="34" charset="-120"/>
                          <a:ea typeface="微軟正黑體" pitchFamily="34" charset="-120"/>
                          <a:cs typeface="Arial"/>
                        </a:rPr>
                        <a:t>但有一小部分留给祭司</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endParaRPr lang="en-US" sz="1400" b="1">
                        <a:latin typeface="Arial"/>
                        <a:cs typeface="Arial"/>
                      </a:endParaRPr>
                    </a:p>
                  </a:txBody>
                  <a:tcPr anchor="ctr"/>
                </a:tc>
                <a:extLst>
                  <a:ext uri="{0D108BD9-81ED-4DB2-BD59-A6C34878D82A}">
                    <a16:rowId xmlns:a16="http://schemas.microsoft.com/office/drawing/2014/main" val="10005"/>
                  </a:ext>
                </a:extLst>
              </a:tr>
              <a:tr h="856359">
                <a:tc vMerge="1">
                  <a:txBody>
                    <a:bodyPr/>
                    <a:lstStyle/>
                    <a:p>
                      <a:endParaRPr lang="en-US" dirty="0"/>
                    </a:p>
                  </a:txBody>
                  <a:tcPr/>
                </a:tc>
                <a:tc vMerge="1">
                  <a:txBody>
                    <a:bodyPr/>
                    <a:lstStyle/>
                    <a:p>
                      <a:endParaRPr lang="en-US" dirty="0"/>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剩余部分</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鸟的嗉子和脏物除掉，丢在倒灰的地方</a:t>
                      </a:r>
                      <a:r>
                        <a:rPr lang="zh-CN" altLang="en-US" sz="1400" b="1" dirty="0">
                          <a:latin typeface="Arial"/>
                          <a:cs typeface="Arial"/>
                        </a:rPr>
                        <a:t> </a:t>
                      </a:r>
                      <a:r>
                        <a:rPr lang="en-US" sz="1400" b="1" dirty="0">
                          <a:latin typeface="Arial"/>
                          <a:cs typeface="Arial"/>
                        </a:rPr>
                        <a:t>(1:16)</a:t>
                      </a:r>
                    </a:p>
                  </a:txBody>
                  <a:tcPr anchor="ctr"/>
                </a:tc>
                <a:tc>
                  <a:txBody>
                    <a:bodyPr/>
                    <a:lstStyle/>
                    <a:p>
                      <a:endParaRPr lang="en-US" sz="1400" b="1" dirty="0">
                        <a:latin typeface="Arial"/>
                        <a:cs typeface="Arial"/>
                      </a:endParaRP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6"/>
                  </a:ext>
                </a:extLst>
              </a:tr>
            </a:tbl>
          </a:graphicData>
        </a:graphic>
      </p:graphicFrame>
      <p:sp>
        <p:nvSpPr>
          <p:cNvPr id="69637" name="Text Box 85"/>
          <p:cNvSpPr txBox="1">
            <a:spLocks noChangeArrowheads="1"/>
          </p:cNvSpPr>
          <p:nvPr/>
        </p:nvSpPr>
        <p:spPr bwMode="auto">
          <a:xfrm>
            <a:off x="7239000" y="6211888"/>
            <a:ext cx="1981200" cy="554037"/>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en-US" altLang="zh-CN" sz="1200">
                <a:solidFill>
                  <a:srgbClr val="FFFFFF"/>
                </a:solidFill>
                <a:latin typeface="Geneva" charset="0"/>
                <a:ea typeface="SimSun" charset="0"/>
                <a:cs typeface="SimSun" charset="0"/>
              </a:rPr>
              <a:t>F. Duane Lindsey,</a:t>
            </a:r>
          </a:p>
          <a:p>
            <a:pPr algn="ctr"/>
            <a:r>
              <a:rPr lang="en-US" altLang="zh-CN" sz="1200">
                <a:solidFill>
                  <a:srgbClr val="FFFFFF"/>
                </a:solidFill>
                <a:latin typeface="Geneva" charset="0"/>
                <a:ea typeface="SimSun" charset="0"/>
                <a:cs typeface="SimSun" charset="0"/>
              </a:rPr>
              <a:t>“</a:t>
            </a:r>
            <a:r>
              <a:rPr lang="zh-CN" altLang="en-US" sz="1200">
                <a:solidFill>
                  <a:srgbClr val="FFFFFF"/>
                </a:solidFill>
                <a:latin typeface="微軟正黑體" charset="0"/>
                <a:ea typeface="微軟正黑體" charset="0"/>
                <a:cs typeface="微軟正黑體" charset="0"/>
              </a:rPr>
              <a:t>利未记</a:t>
            </a:r>
            <a:r>
              <a:rPr lang="en-US" altLang="zh-CN" sz="1200">
                <a:solidFill>
                  <a:srgbClr val="FFFFFF"/>
                </a:solidFill>
                <a:latin typeface="Geneva" charset="0"/>
                <a:ea typeface="SimSun" charset="0"/>
                <a:cs typeface="SimSun" charset="0"/>
              </a:rPr>
              <a:t>,” </a:t>
            </a:r>
            <a:r>
              <a:rPr lang="en-US" altLang="zh-CN" sz="1200">
                <a:solidFill>
                  <a:srgbClr val="FFFFFF"/>
                </a:solidFill>
                <a:latin typeface="微軟正黑體" charset="0"/>
                <a:ea typeface="微軟正黑體" charset="0"/>
                <a:cs typeface="微軟正黑體" charset="0"/>
              </a:rPr>
              <a:t>《</a:t>
            </a:r>
            <a:r>
              <a:rPr lang="zh-CN" altLang="en-US" sz="1200">
                <a:solidFill>
                  <a:srgbClr val="FFFFFF"/>
                </a:solidFill>
                <a:latin typeface="微軟正黑體" charset="0"/>
                <a:ea typeface="微軟正黑體" charset="0"/>
                <a:cs typeface="微軟正黑體" charset="0"/>
              </a:rPr>
              <a:t>圣经知识</a:t>
            </a:r>
            <a:endParaRPr lang="en-US" altLang="zh-CN" sz="1200">
              <a:solidFill>
                <a:srgbClr val="FFFFFF"/>
              </a:solidFill>
              <a:latin typeface="微軟正黑體" charset="0"/>
              <a:ea typeface="微軟正黑體" charset="0"/>
              <a:cs typeface="微軟正黑體" charset="0"/>
            </a:endParaRPr>
          </a:p>
          <a:p>
            <a:pPr algn="ctr"/>
            <a:r>
              <a:rPr lang="zh-CN" altLang="en-US" sz="1200">
                <a:solidFill>
                  <a:srgbClr val="FFFFFF"/>
                </a:solidFill>
                <a:latin typeface="微軟正黑體" charset="0"/>
                <a:ea typeface="微軟正黑體" charset="0"/>
                <a:cs typeface="微軟正黑體" charset="0"/>
              </a:rPr>
              <a:t>注释</a:t>
            </a:r>
            <a:r>
              <a:rPr lang="en-US" altLang="zh-CN" sz="1200">
                <a:solidFill>
                  <a:srgbClr val="FFFFFF"/>
                </a:solidFill>
                <a:latin typeface="微軟正黑體" charset="0"/>
                <a:ea typeface="微軟正黑體" charset="0"/>
                <a:cs typeface="微軟正黑體" charset="0"/>
              </a:rPr>
              <a:t>》</a:t>
            </a:r>
            <a:r>
              <a:rPr lang="en-US" altLang="zh-CN" sz="1200">
                <a:solidFill>
                  <a:srgbClr val="FFFFFF"/>
                </a:solidFill>
                <a:latin typeface="Geneva" charset="0"/>
                <a:ea typeface="SimSun" charset="0"/>
                <a:cs typeface="SimSun" charset="0"/>
              </a:rPr>
              <a:t>, 1:168-69</a:t>
            </a:r>
          </a:p>
        </p:txBody>
      </p:sp>
    </p:spTree>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showMasterSp="0">
  <p:cSld>
    <p:bg>
      <p:bgPr>
        <a:solidFill>
          <a:schemeClr val="tx2"/>
        </a:solidFill>
        <a:effectLst/>
      </p:bgPr>
    </p:bg>
    <p:spTree>
      <p:nvGrpSpPr>
        <p:cNvPr id="1" name=""/>
        <p:cNvGrpSpPr/>
        <p:nvPr/>
      </p:nvGrpSpPr>
      <p:grpSpPr>
        <a:xfrm>
          <a:off x="0" y="0"/>
          <a:ext cx="0" cy="0"/>
          <a:chOff x="0" y="0"/>
          <a:chExt cx="0" cy="0"/>
        </a:xfrm>
      </p:grpSpPr>
      <p:sp>
        <p:nvSpPr>
          <p:cNvPr id="50180" name="Text Box 5"/>
          <p:cNvSpPr>
            <a:spLocks noGrp="1" noChangeArrowheads="1"/>
          </p:cNvSpPr>
          <p:nvPr>
            <p:ph type="title"/>
          </p:nvPr>
        </p:nvSpPr>
        <p:spPr>
          <a:xfrm>
            <a:off x="0" y="-76200"/>
            <a:ext cx="9144000" cy="609600"/>
          </a:xfrm>
          <a:solidFill>
            <a:srgbClr val="FF0000"/>
          </a:solidFill>
        </p:spPr>
        <p:txBody>
          <a:bodyPr lIns="0" tIns="0" rIns="0" bIns="0" anchorCtr="1"/>
          <a:lstStyle/>
          <a:p>
            <a:r>
              <a:rPr kumimoji="0" lang="zh-CN" altLang="en-US" sz="2800" b="1">
                <a:solidFill>
                  <a:schemeClr val="tx1"/>
                </a:solidFill>
                <a:effectLst>
                  <a:outerShdw blurRad="38100" dist="38100" dir="2700000" algn="tl">
                    <a:srgbClr val="000000"/>
                  </a:outerShdw>
                </a:effectLst>
                <a:latin typeface="DFKai-SB" charset="0"/>
                <a:ea typeface="DFKai-SB" charset="0"/>
                <a:cs typeface="DFKai-SB" charset="0"/>
              </a:rPr>
              <a:t>利未人的献祭仪式</a:t>
            </a:r>
            <a:endParaRPr kumimoji="0" lang="zh-CN" altLang="en-US" sz="1600" b="1">
              <a:solidFill>
                <a:schemeClr val="tx1"/>
              </a:solidFill>
              <a:effectLst>
                <a:outerShdw blurRad="38100" dist="38100" dir="2700000" algn="tl">
                  <a:srgbClr val="000000"/>
                </a:outerShdw>
              </a:effectLst>
              <a:latin typeface="Impact" charset="0"/>
              <a:ea typeface="SimSun" charset="0"/>
              <a:cs typeface="SimSun" charset="0"/>
            </a:endParaRPr>
          </a:p>
        </p:txBody>
      </p:sp>
      <p:graphicFrame>
        <p:nvGraphicFramePr>
          <p:cNvPr id="6" name="Table 5"/>
          <p:cNvGraphicFramePr>
            <a:graphicFrameLocks noGrp="1"/>
          </p:cNvGraphicFramePr>
          <p:nvPr/>
        </p:nvGraphicFramePr>
        <p:xfrm>
          <a:off x="-76200" y="533400"/>
          <a:ext cx="9296400" cy="6324601"/>
        </p:xfrm>
        <a:graphic>
          <a:graphicData uri="http://schemas.openxmlformats.org/drawingml/2006/table">
            <a:tbl>
              <a:tblPr firstRow="1" bandRow="1">
                <a:tableStyleId>{5C22544A-7EE6-4342-B048-85BDC9FD1C3A}</a:tableStyleId>
              </a:tblPr>
              <a:tblGrid>
                <a:gridCol w="542290">
                  <a:extLst>
                    <a:ext uri="{9D8B030D-6E8A-4147-A177-3AD203B41FA5}">
                      <a16:colId xmlns:a16="http://schemas.microsoft.com/office/drawing/2014/main" val="20000"/>
                    </a:ext>
                  </a:extLst>
                </a:gridCol>
                <a:gridCol w="1394460">
                  <a:extLst>
                    <a:ext uri="{9D8B030D-6E8A-4147-A177-3AD203B41FA5}">
                      <a16:colId xmlns:a16="http://schemas.microsoft.com/office/drawing/2014/main" val="20001"/>
                    </a:ext>
                  </a:extLst>
                </a:gridCol>
                <a:gridCol w="2246630">
                  <a:extLst>
                    <a:ext uri="{9D8B030D-6E8A-4147-A177-3AD203B41FA5}">
                      <a16:colId xmlns:a16="http://schemas.microsoft.com/office/drawing/2014/main" val="20002"/>
                    </a:ext>
                  </a:extLst>
                </a:gridCol>
                <a:gridCol w="3098800">
                  <a:extLst>
                    <a:ext uri="{9D8B030D-6E8A-4147-A177-3AD203B41FA5}">
                      <a16:colId xmlns:a16="http://schemas.microsoft.com/office/drawing/2014/main" val="20003"/>
                    </a:ext>
                  </a:extLst>
                </a:gridCol>
                <a:gridCol w="2014220">
                  <a:extLst>
                    <a:ext uri="{9D8B030D-6E8A-4147-A177-3AD203B41FA5}">
                      <a16:colId xmlns:a16="http://schemas.microsoft.com/office/drawing/2014/main" val="20004"/>
                    </a:ext>
                  </a:extLst>
                </a:gridCol>
              </a:tblGrid>
              <a:tr h="548245">
                <a:tc rowSpan="7">
                  <a:txBody>
                    <a:bodyPr/>
                    <a:lstStyle/>
                    <a:p>
                      <a:pPr algn="ctr"/>
                      <a:r>
                        <a:rPr lang="zh-CN" altLang="en-US" sz="2800" b="1" dirty="0">
                          <a:latin typeface="微軟正黑體" pitchFamily="34" charset="-120"/>
                          <a:ea typeface="微軟正黑體" pitchFamily="34" charset="-120"/>
                          <a:cs typeface="Arial"/>
                        </a:rPr>
                        <a:t>敬拜者的动作</a:t>
                      </a:r>
                      <a:endParaRPr lang="en-US" sz="2800" b="1" dirty="0">
                        <a:latin typeface="Arial"/>
                        <a:cs typeface="Arial"/>
                      </a:endParaRPr>
                    </a:p>
                  </a:txBody>
                  <a:tcPr vert="vert270" anchor="ctr">
                    <a:solidFill>
                      <a:srgbClr val="000000"/>
                    </a:solidFill>
                  </a:tcPr>
                </a:tc>
                <a:tc>
                  <a:txBody>
                    <a:bodyPr/>
                    <a:lstStyle/>
                    <a:p>
                      <a:endParaRPr lang="en-US" sz="1400" b="1" dirty="0">
                        <a:latin typeface="Arial"/>
                        <a:cs typeface="Arial"/>
                      </a:endParaRPr>
                    </a:p>
                  </a:txBody>
                  <a:tcPr anchor="ctr">
                    <a:solidFill>
                      <a:srgbClr val="000000"/>
                    </a:solidFill>
                  </a:tcPr>
                </a:tc>
                <a:tc>
                  <a:txBody>
                    <a:bodyPr/>
                    <a:lstStyle/>
                    <a:p>
                      <a:pPr algn="ctr"/>
                      <a:r>
                        <a:rPr lang="zh-CN" altLang="en-US" sz="2400" b="1" kern="1200" dirty="0">
                          <a:solidFill>
                            <a:schemeClr val="lt1"/>
                          </a:solidFill>
                          <a:latin typeface="微軟正黑體" pitchFamily="34" charset="-120"/>
                          <a:ea typeface="微軟正黑體" pitchFamily="34" charset="-120"/>
                          <a:cs typeface="Arial"/>
                        </a:rPr>
                        <a:t>社     区</a:t>
                      </a:r>
                      <a:endParaRPr lang="en-US" altLang="en-US" sz="2400" b="1" kern="1200" dirty="0">
                        <a:solidFill>
                          <a:schemeClr val="lt1"/>
                        </a:solidFill>
                        <a:latin typeface="微軟正黑體" pitchFamily="34" charset="-120"/>
                        <a:ea typeface="微軟正黑體" pitchFamily="34" charset="-120"/>
                        <a:cs typeface="Arial"/>
                      </a:endParaRPr>
                    </a:p>
                  </a:txBody>
                  <a:tcPr anchor="ctr">
                    <a:solidFill>
                      <a:srgbClr val="000000"/>
                    </a:solidFill>
                  </a:tcPr>
                </a:tc>
                <a:tc gridSpan="2">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zh-CN" altLang="en-US" sz="2400" b="1" kern="1200" dirty="0">
                          <a:solidFill>
                            <a:schemeClr val="lt1"/>
                          </a:solidFill>
                          <a:latin typeface="微軟正黑體" pitchFamily="34" charset="-120"/>
                          <a:ea typeface="微軟正黑體" pitchFamily="34" charset="-120"/>
                          <a:cs typeface="Arial"/>
                        </a:rPr>
                        <a:t>赎              罪</a:t>
                      </a:r>
                      <a:endParaRPr lang="en-US" altLang="en-US" sz="2400" b="1" kern="1200" dirty="0">
                        <a:solidFill>
                          <a:schemeClr val="lt1"/>
                        </a:solidFill>
                        <a:latin typeface="微軟正黑體" pitchFamily="34" charset="-120"/>
                        <a:ea typeface="微軟正黑體" pitchFamily="34" charset="-120"/>
                        <a:cs typeface="Arial"/>
                      </a:endParaRPr>
                    </a:p>
                  </a:txBody>
                  <a:tcPr anchor="ctr">
                    <a:solidFill>
                      <a:srgbClr val="000000"/>
                    </a:solidFill>
                  </a:tcPr>
                </a:tc>
                <a:tc hMerge="1">
                  <a:txBody>
                    <a:bodyPr/>
                    <a:lstStyle/>
                    <a:p>
                      <a:endParaRPr lang="en-US" sz="1600" dirty="0">
                        <a:latin typeface="Arial"/>
                        <a:cs typeface="Arial"/>
                      </a:endParaRPr>
                    </a:p>
                  </a:txBody>
                  <a:tcPr anchor="ctr"/>
                </a:tc>
                <a:extLst>
                  <a:ext uri="{0D108BD9-81ED-4DB2-BD59-A6C34878D82A}">
                    <a16:rowId xmlns:a16="http://schemas.microsoft.com/office/drawing/2014/main" val="10000"/>
                  </a:ext>
                </a:extLst>
              </a:tr>
              <a:tr h="477501">
                <a:tc vMerge="1">
                  <a:txBody>
                    <a:bodyPr/>
                    <a:lstStyle/>
                    <a:p>
                      <a:endParaRPr lang="en-US" dirty="0"/>
                    </a:p>
                  </a:txBody>
                  <a:tcPr/>
                </a:tc>
                <a:tc>
                  <a:txBody>
                    <a:bodyPr/>
                    <a:lstStyle/>
                    <a:p>
                      <a:endParaRPr lang="en-US" sz="1400" b="1" dirty="0">
                        <a:latin typeface="Arial"/>
                        <a:cs typeface="Arial"/>
                      </a:endParaRPr>
                    </a:p>
                  </a:txBody>
                  <a:tcPr anchor="ctr"/>
                </a:tc>
                <a:tc>
                  <a:txBody>
                    <a:bodyPr/>
                    <a:lstStyle/>
                    <a:p>
                      <a:pPr algn="ctr"/>
                      <a:r>
                        <a:rPr lang="zh-CN" altLang="en-US" sz="1800" b="1" dirty="0">
                          <a:latin typeface="微軟正黑體" pitchFamily="34" charset="-120"/>
                          <a:ea typeface="微軟正黑體" pitchFamily="34" charset="-120"/>
                          <a:cs typeface="Arial"/>
                        </a:rPr>
                        <a:t>平安祭</a:t>
                      </a:r>
                      <a:endParaRPr lang="en-US" sz="1800" b="1" dirty="0">
                        <a:latin typeface="微軟正黑體" pitchFamily="34" charset="-120"/>
                        <a:ea typeface="微軟正黑體" pitchFamily="34" charset="-120"/>
                        <a:cs typeface="Arial"/>
                      </a:endParaRPr>
                    </a:p>
                  </a:txBody>
                  <a:tcPr anchor="ctr"/>
                </a:tc>
                <a:tc>
                  <a:txBody>
                    <a:bodyPr/>
                    <a:lstStyle/>
                    <a:p>
                      <a:pPr algn="ctr"/>
                      <a:r>
                        <a:rPr lang="zh-CN" altLang="en-US" sz="1800" b="1" kern="1200" dirty="0">
                          <a:solidFill>
                            <a:schemeClr val="dk1"/>
                          </a:solidFill>
                          <a:latin typeface="微軟正黑體" pitchFamily="34" charset="-120"/>
                          <a:ea typeface="微軟正黑體" pitchFamily="34" charset="-120"/>
                          <a:cs typeface="Arial"/>
                        </a:rPr>
                        <a:t>赎罪祭</a:t>
                      </a:r>
                      <a:endParaRPr lang="en-US" altLang="en-US" sz="1800" b="1" kern="1200" dirty="0">
                        <a:solidFill>
                          <a:schemeClr val="dk1"/>
                        </a:solidFill>
                        <a:latin typeface="微軟正黑體" pitchFamily="34" charset="-120"/>
                        <a:ea typeface="微軟正黑體" pitchFamily="34" charset="-120"/>
                        <a:cs typeface="Arial"/>
                      </a:endParaRPr>
                    </a:p>
                  </a:txBody>
                  <a:tcPr anchor="ctr"/>
                </a:tc>
                <a:tc>
                  <a:txBody>
                    <a:bodyPr/>
                    <a:lstStyle/>
                    <a:p>
                      <a:pPr algn="ctr"/>
                      <a:r>
                        <a:rPr lang="zh-CN" altLang="en-US" sz="1800" b="1" kern="1200" dirty="0">
                          <a:solidFill>
                            <a:schemeClr val="dk1"/>
                          </a:solidFill>
                          <a:latin typeface="微軟正黑體" pitchFamily="34" charset="-120"/>
                          <a:ea typeface="微軟正黑體" pitchFamily="34" charset="-120"/>
                          <a:cs typeface="Arial"/>
                        </a:rPr>
                        <a:t>赎愆祭</a:t>
                      </a:r>
                      <a:endParaRPr lang="en-US" altLang="en-US" sz="1800" b="1" kern="1200" dirty="0">
                        <a:solidFill>
                          <a:schemeClr val="dk1"/>
                        </a:solidFill>
                        <a:latin typeface="微軟正黑體" pitchFamily="34" charset="-120"/>
                        <a:ea typeface="微軟正黑體" pitchFamily="34" charset="-120"/>
                        <a:cs typeface="Arial"/>
                      </a:endParaRPr>
                    </a:p>
                  </a:txBody>
                  <a:tcPr anchor="ctr"/>
                </a:tc>
                <a:extLst>
                  <a:ext uri="{0D108BD9-81ED-4DB2-BD59-A6C34878D82A}">
                    <a16:rowId xmlns:a16="http://schemas.microsoft.com/office/drawing/2014/main" val="10001"/>
                  </a:ext>
                </a:extLst>
              </a:tr>
              <a:tr h="584230">
                <a:tc vMerge="1">
                  <a:txBody>
                    <a:bodyPr/>
                    <a:lstStyle/>
                    <a:p>
                      <a:endParaRPr lang="en-US"/>
                    </a:p>
                  </a:txBody>
                  <a:tcPr/>
                </a:tc>
                <a:tc>
                  <a:txBody>
                    <a:bodyPr/>
                    <a:lstStyle/>
                    <a:p>
                      <a:r>
                        <a:rPr lang="zh-CN" altLang="en-US" sz="1400" b="1" dirty="0">
                          <a:latin typeface="微軟正黑體" pitchFamily="34" charset="-120"/>
                          <a:ea typeface="微軟正黑體" pitchFamily="34" charset="-120"/>
                          <a:cs typeface="Arial"/>
                        </a:rPr>
                        <a:t>经文出处</a:t>
                      </a:r>
                      <a:endParaRPr lang="en-US" sz="1400" b="1" dirty="0">
                        <a:latin typeface="微軟正黑體" pitchFamily="34" charset="-120"/>
                        <a:ea typeface="微軟正黑體" pitchFamily="34" charset="-120"/>
                        <a:cs typeface="Arial"/>
                      </a:endParaRP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利</a:t>
                      </a:r>
                      <a:r>
                        <a:rPr lang="en-US" sz="1400" b="1" dirty="0">
                          <a:latin typeface="Arial"/>
                          <a:cs typeface="Arial"/>
                        </a:rPr>
                        <a:t> 3;</a:t>
                      </a:r>
                      <a:r>
                        <a:rPr lang="en-US" sz="1400" b="1" baseline="0" dirty="0">
                          <a:latin typeface="Arial"/>
                          <a:cs typeface="Arial"/>
                        </a:rPr>
                        <a:t> 7:11-36</a:t>
                      </a:r>
                      <a:endParaRPr lang="en-US" sz="1400" b="1" dirty="0">
                        <a:latin typeface="Arial"/>
                        <a:cs typeface="Arial"/>
                      </a:endParaRP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利</a:t>
                      </a:r>
                      <a:r>
                        <a:rPr lang="en-US" sz="1400" b="1" dirty="0">
                          <a:latin typeface="Arial"/>
                          <a:cs typeface="Arial"/>
                        </a:rPr>
                        <a:t> 4:1–5:13;</a:t>
                      </a:r>
                      <a:r>
                        <a:rPr lang="en-US" sz="1400" b="1" baseline="0" dirty="0">
                          <a:latin typeface="Arial"/>
                          <a:cs typeface="Arial"/>
                        </a:rPr>
                        <a:t> 6:24-30</a:t>
                      </a:r>
                      <a:endParaRPr lang="en-US" sz="1400" b="1" dirty="0">
                        <a:latin typeface="Arial"/>
                        <a:cs typeface="Arial"/>
                      </a:endParaRP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利</a:t>
                      </a:r>
                      <a:r>
                        <a:rPr lang="en-US" sz="1400" b="1" baseline="0" dirty="0">
                          <a:latin typeface="Arial"/>
                          <a:cs typeface="Arial"/>
                        </a:rPr>
                        <a:t> 5:14–6:7; 7:1-10</a:t>
                      </a:r>
                      <a:endParaRPr lang="en-US" sz="1400" b="1" dirty="0">
                        <a:latin typeface="Arial"/>
                        <a:cs typeface="Arial"/>
                      </a:endParaRPr>
                    </a:p>
                  </a:txBody>
                  <a:tcPr anchor="ctr"/>
                </a:tc>
                <a:extLst>
                  <a:ext uri="{0D108BD9-81ED-4DB2-BD59-A6C34878D82A}">
                    <a16:rowId xmlns:a16="http://schemas.microsoft.com/office/drawing/2014/main" val="10002"/>
                  </a:ext>
                </a:extLst>
              </a:tr>
              <a:tr h="1644735">
                <a:tc vMerge="1">
                  <a:txBody>
                    <a:bodyPr/>
                    <a:lstStyle/>
                    <a:p>
                      <a:endParaRPr lang="en-US"/>
                    </a:p>
                  </a:txBody>
                  <a:tcPr/>
                </a:tc>
                <a:tc>
                  <a:txBody>
                    <a:bodyPr/>
                    <a:lstStyle/>
                    <a:p>
                      <a:r>
                        <a:rPr lang="zh-CN" altLang="en-US" sz="1400" b="1" kern="1200" dirty="0">
                          <a:solidFill>
                            <a:schemeClr val="dk1"/>
                          </a:solidFill>
                          <a:latin typeface="微軟正黑體" pitchFamily="34" charset="-120"/>
                          <a:ea typeface="微軟正黑體" pitchFamily="34" charset="-120"/>
                          <a:cs typeface="Arial"/>
                        </a:rPr>
                        <a:t>呈献</a:t>
                      </a:r>
                      <a:r>
                        <a:rPr lang="en-US" altLang="en-US" sz="1400" b="1" kern="1200" dirty="0">
                          <a:solidFill>
                            <a:schemeClr val="dk1"/>
                          </a:solidFill>
                          <a:latin typeface="微軟正黑體" pitchFamily="34" charset="-120"/>
                          <a:ea typeface="微軟正黑體" pitchFamily="34" charset="-120"/>
                          <a:cs typeface="Arial"/>
                        </a:rPr>
                        <a:t>:</a:t>
                      </a:r>
                    </a:p>
                    <a:p>
                      <a:r>
                        <a:rPr lang="zh-CN" altLang="en-US" sz="1400" b="1" kern="1200" dirty="0">
                          <a:solidFill>
                            <a:schemeClr val="dk1"/>
                          </a:solidFill>
                          <a:latin typeface="微軟正黑體" pitchFamily="34" charset="-120"/>
                          <a:ea typeface="微軟正黑體" pitchFamily="34" charset="-120"/>
                          <a:cs typeface="Arial"/>
                        </a:rPr>
                        <a:t>祭物的选择</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公牛</a:t>
                      </a:r>
                      <a:r>
                        <a:rPr lang="en-US" altLang="en-US" sz="1400" b="1" kern="1200" dirty="0">
                          <a:solidFill>
                            <a:schemeClr val="dk1"/>
                          </a:solidFill>
                          <a:latin typeface="微軟正黑體" pitchFamily="34" charset="-120"/>
                          <a:ea typeface="微軟正黑體" pitchFamily="34" charset="-120"/>
                          <a:cs typeface="Arial"/>
                        </a:rPr>
                        <a:t>, </a:t>
                      </a:r>
                      <a:r>
                        <a:rPr lang="zh-CN" altLang="en-US" sz="1400" b="1" kern="1200" dirty="0">
                          <a:solidFill>
                            <a:schemeClr val="dk1"/>
                          </a:solidFill>
                          <a:latin typeface="微軟正黑體" pitchFamily="34" charset="-120"/>
                          <a:ea typeface="微軟正黑體" pitchFamily="34" charset="-120"/>
                          <a:cs typeface="Arial"/>
                        </a:rPr>
                        <a:t>羊羔或山羊（公或母）</a:t>
                      </a:r>
                      <a:r>
                        <a:rPr lang="en-US" sz="1400" b="1" baseline="0" dirty="0">
                          <a:latin typeface="Arial"/>
                          <a:cs typeface="Arial"/>
                        </a:rPr>
                        <a:t> (3:1, 6, 12; </a:t>
                      </a:r>
                      <a:r>
                        <a:rPr lang="zh-CN" altLang="en-US" sz="1400" b="1" kern="1200" baseline="0" dirty="0">
                          <a:solidFill>
                            <a:schemeClr val="dk1"/>
                          </a:solidFill>
                          <a:latin typeface="微軟正黑體" pitchFamily="34" charset="-120"/>
                          <a:ea typeface="微軟正黑體" pitchFamily="34" charset="-120"/>
                          <a:cs typeface="Arial"/>
                        </a:rPr>
                        <a:t>甘心</a:t>
                      </a:r>
                      <a:r>
                        <a:rPr lang="zh-CN" altLang="en-US" sz="1400" b="1" kern="1200" dirty="0">
                          <a:solidFill>
                            <a:schemeClr val="dk1"/>
                          </a:solidFill>
                          <a:latin typeface="微軟正黑體" pitchFamily="34" charset="-120"/>
                          <a:ea typeface="微軟正黑體" pitchFamily="34" charset="-120"/>
                          <a:cs typeface="Arial"/>
                        </a:rPr>
                        <a:t>祭则允许略有残疾的动物</a:t>
                      </a:r>
                      <a:r>
                        <a:rPr lang="en-US" sz="1400" b="1" baseline="0" dirty="0">
                          <a:latin typeface="Arial"/>
                          <a:cs typeface="Arial"/>
                        </a:rPr>
                        <a:t>, 22:23)</a:t>
                      </a:r>
                      <a:endParaRPr lang="en-US" sz="1400" b="1" dirty="0">
                        <a:latin typeface="Arial"/>
                        <a:cs typeface="Arial"/>
                      </a:endParaRPr>
                    </a:p>
                  </a:txBody>
                  <a:tcPr anchor="ctr"/>
                </a:tc>
                <a:tc>
                  <a:txBody>
                    <a:bodyPr/>
                    <a:lstStyle/>
                    <a:p>
                      <a:pPr marL="342900" indent="-342900">
                        <a:buAutoNum type="arabicPeriod"/>
                      </a:pPr>
                      <a:r>
                        <a:rPr lang="zh-CN" altLang="en-US" sz="1400" b="1" kern="1200" dirty="0">
                          <a:solidFill>
                            <a:schemeClr val="dk1"/>
                          </a:solidFill>
                          <a:latin typeface="微軟正黑體" pitchFamily="34" charset="-120"/>
                          <a:ea typeface="微軟正黑體" pitchFamily="34" charset="-120"/>
                          <a:cs typeface="Arial"/>
                        </a:rPr>
                        <a:t>公牛</a:t>
                      </a:r>
                      <a:r>
                        <a:rPr lang="en-US" altLang="en-US" sz="1400" b="1" kern="1200" dirty="0">
                          <a:solidFill>
                            <a:schemeClr val="dk1"/>
                          </a:solidFill>
                          <a:latin typeface="微軟正黑體" pitchFamily="34" charset="-120"/>
                          <a:ea typeface="微軟正黑體" pitchFamily="34" charset="-120"/>
                          <a:cs typeface="Arial"/>
                        </a:rPr>
                        <a:t> (</a:t>
                      </a:r>
                      <a:r>
                        <a:rPr lang="zh-CN" altLang="en-US" sz="1400" b="1" kern="1200" dirty="0">
                          <a:solidFill>
                            <a:schemeClr val="dk1"/>
                          </a:solidFill>
                          <a:latin typeface="微軟正黑體" pitchFamily="34" charset="-120"/>
                          <a:ea typeface="微軟正黑體" pitchFamily="34" charset="-120"/>
                          <a:cs typeface="Arial"/>
                        </a:rPr>
                        <a:t>为祭司或全以色列</a:t>
                      </a:r>
                      <a:r>
                        <a:rPr lang="en-US" altLang="en-US" sz="1400" b="1" kern="1200" dirty="0">
                          <a:solidFill>
                            <a:schemeClr val="dk1"/>
                          </a:solidFill>
                          <a:latin typeface="微軟正黑體" pitchFamily="34" charset="-120"/>
                          <a:ea typeface="微軟正黑體" pitchFamily="34" charset="-120"/>
                          <a:cs typeface="Arial"/>
                        </a:rPr>
                        <a:t>)</a:t>
                      </a:r>
                    </a:p>
                    <a:p>
                      <a:pPr marL="342900" indent="-342900">
                        <a:buAutoNum type="arabicPeriod"/>
                      </a:pPr>
                      <a:r>
                        <a:rPr lang="zh-CN" altLang="en-US" sz="1400" b="1" kern="1200" dirty="0">
                          <a:solidFill>
                            <a:schemeClr val="dk1"/>
                          </a:solidFill>
                          <a:latin typeface="微軟正黑體" pitchFamily="34" charset="-120"/>
                          <a:ea typeface="微軟正黑體" pitchFamily="34" charset="-120"/>
                          <a:cs typeface="Arial"/>
                        </a:rPr>
                        <a:t>公山羊</a:t>
                      </a:r>
                      <a:r>
                        <a:rPr lang="en-US" altLang="en-US" sz="1400" b="1" kern="1200" dirty="0">
                          <a:solidFill>
                            <a:schemeClr val="dk1"/>
                          </a:solidFill>
                          <a:latin typeface="微軟正黑體" pitchFamily="34" charset="-120"/>
                          <a:ea typeface="微軟正黑體" pitchFamily="34" charset="-120"/>
                          <a:cs typeface="Arial"/>
                        </a:rPr>
                        <a:t> (</a:t>
                      </a:r>
                      <a:r>
                        <a:rPr lang="zh-CN" altLang="en-US" sz="1400" b="1" kern="1200" dirty="0">
                          <a:solidFill>
                            <a:schemeClr val="dk1"/>
                          </a:solidFill>
                          <a:latin typeface="微軟正黑體" pitchFamily="34" charset="-120"/>
                          <a:ea typeface="微軟正黑體" pitchFamily="34" charset="-120"/>
                          <a:cs typeface="Arial"/>
                        </a:rPr>
                        <a:t>为支派领袖</a:t>
                      </a:r>
                      <a:r>
                        <a:rPr lang="en-US" altLang="en-US" sz="1400" b="1" kern="1200" dirty="0">
                          <a:solidFill>
                            <a:schemeClr val="dk1"/>
                          </a:solidFill>
                          <a:latin typeface="微軟正黑體" pitchFamily="34" charset="-120"/>
                          <a:ea typeface="微軟正黑體" pitchFamily="34" charset="-120"/>
                          <a:cs typeface="Arial"/>
                        </a:rPr>
                        <a:t>)</a:t>
                      </a:r>
                    </a:p>
                    <a:p>
                      <a:pPr marL="342900" indent="-342900">
                        <a:buAutoNum type="arabicPeriod"/>
                      </a:pPr>
                      <a:r>
                        <a:rPr lang="zh-CN" altLang="en-US" sz="1400" b="1" kern="1200" dirty="0">
                          <a:solidFill>
                            <a:schemeClr val="dk1"/>
                          </a:solidFill>
                          <a:latin typeface="微軟正黑體" pitchFamily="34" charset="-120"/>
                          <a:ea typeface="微軟正黑體" pitchFamily="34" charset="-120"/>
                          <a:cs typeface="Arial"/>
                        </a:rPr>
                        <a:t>母山羊或羊羔</a:t>
                      </a:r>
                      <a:r>
                        <a:rPr lang="en-US" altLang="en-US" sz="1400" b="1" kern="1200" dirty="0">
                          <a:solidFill>
                            <a:schemeClr val="dk1"/>
                          </a:solidFill>
                          <a:latin typeface="微軟正黑體" pitchFamily="34" charset="-120"/>
                          <a:ea typeface="微軟正黑體" pitchFamily="34" charset="-120"/>
                          <a:cs typeface="Arial"/>
                        </a:rPr>
                        <a:t> (</a:t>
                      </a:r>
                      <a:r>
                        <a:rPr lang="zh-CN" altLang="en-US" sz="1400" b="1" kern="1200" dirty="0">
                          <a:solidFill>
                            <a:schemeClr val="dk1"/>
                          </a:solidFill>
                          <a:latin typeface="微軟正黑體" pitchFamily="34" charset="-120"/>
                          <a:ea typeface="微軟正黑體" pitchFamily="34" charset="-120"/>
                          <a:cs typeface="Arial"/>
                        </a:rPr>
                        <a:t>为平民</a:t>
                      </a:r>
                      <a:r>
                        <a:rPr lang="en-US" altLang="en-US" sz="1400" b="1" kern="1200" dirty="0">
                          <a:solidFill>
                            <a:schemeClr val="dk1"/>
                          </a:solidFill>
                          <a:latin typeface="微軟正黑體" pitchFamily="34" charset="-120"/>
                          <a:ea typeface="微軟正黑體" pitchFamily="34" charset="-120"/>
                          <a:cs typeface="Arial"/>
                        </a:rPr>
                        <a:t>)</a:t>
                      </a:r>
                    </a:p>
                    <a:p>
                      <a:pPr marL="342900" indent="-342900">
                        <a:buAutoNum type="arabicPeriod"/>
                      </a:pPr>
                      <a:r>
                        <a:rPr lang="zh-CN" altLang="en-US" sz="1400" b="1" kern="1200" dirty="0">
                          <a:solidFill>
                            <a:schemeClr val="dk1"/>
                          </a:solidFill>
                          <a:latin typeface="微軟正黑體" pitchFamily="34" charset="-120"/>
                          <a:ea typeface="微軟正黑體" pitchFamily="34" charset="-120"/>
                          <a:cs typeface="Arial"/>
                        </a:rPr>
                        <a:t>斑鸠</a:t>
                      </a:r>
                      <a:r>
                        <a:rPr lang="en-US" altLang="en-US" sz="1400" b="1" kern="1200" dirty="0">
                          <a:solidFill>
                            <a:schemeClr val="dk1"/>
                          </a:solidFill>
                          <a:latin typeface="微軟正黑體" pitchFamily="34" charset="-120"/>
                          <a:ea typeface="微軟正黑體" pitchFamily="34" charset="-120"/>
                          <a:cs typeface="Arial"/>
                        </a:rPr>
                        <a:t>, </a:t>
                      </a:r>
                      <a:r>
                        <a:rPr lang="zh-CN" altLang="en-US" sz="1400" b="1" kern="1200" dirty="0">
                          <a:solidFill>
                            <a:schemeClr val="dk1"/>
                          </a:solidFill>
                          <a:latin typeface="微軟正黑體" pitchFamily="34" charset="-120"/>
                          <a:ea typeface="微軟正黑體" pitchFamily="34" charset="-120"/>
                          <a:cs typeface="Arial"/>
                        </a:rPr>
                        <a:t>雏鸽</a:t>
                      </a:r>
                      <a:r>
                        <a:rPr lang="en-US" altLang="en-US" sz="1400" b="1" kern="1200" dirty="0">
                          <a:solidFill>
                            <a:schemeClr val="dk1"/>
                          </a:solidFill>
                          <a:latin typeface="微軟正黑體" pitchFamily="34" charset="-120"/>
                          <a:ea typeface="微軟正黑體" pitchFamily="34" charset="-120"/>
                          <a:cs typeface="Arial"/>
                        </a:rPr>
                        <a:t> (</a:t>
                      </a:r>
                      <a:r>
                        <a:rPr lang="zh-CN" altLang="en-US" sz="1400" b="1" kern="1200" dirty="0">
                          <a:solidFill>
                            <a:schemeClr val="dk1"/>
                          </a:solidFill>
                          <a:latin typeface="微軟正黑體" pitchFamily="34" charset="-120"/>
                          <a:ea typeface="微軟正黑體" pitchFamily="34" charset="-120"/>
                          <a:cs typeface="Arial"/>
                        </a:rPr>
                        <a:t>为穷人</a:t>
                      </a:r>
                      <a:r>
                        <a:rPr lang="en-US" altLang="en-US" sz="1400" b="1" kern="1200" dirty="0">
                          <a:solidFill>
                            <a:schemeClr val="dk1"/>
                          </a:solidFill>
                          <a:latin typeface="微軟正黑體" pitchFamily="34" charset="-120"/>
                          <a:ea typeface="微軟正黑體" pitchFamily="34" charset="-120"/>
                          <a:cs typeface="Arial"/>
                        </a:rPr>
                        <a:t>)</a:t>
                      </a:r>
                    </a:p>
                    <a:p>
                      <a:pPr marL="342900" indent="-342900">
                        <a:buAutoNum type="arabicPeriod"/>
                      </a:pPr>
                      <a:r>
                        <a:rPr lang="zh-CN" altLang="en-US" sz="1400" b="1" kern="1200" dirty="0">
                          <a:solidFill>
                            <a:schemeClr val="dk1"/>
                          </a:solidFill>
                          <a:latin typeface="微軟正黑體" pitchFamily="34" charset="-120"/>
                          <a:ea typeface="微軟正黑體" pitchFamily="34" charset="-120"/>
                          <a:cs typeface="Arial"/>
                        </a:rPr>
                        <a:t>细面</a:t>
                      </a:r>
                      <a:r>
                        <a:rPr lang="en-US" altLang="en-US" sz="1400" b="1" kern="1200" dirty="0">
                          <a:solidFill>
                            <a:schemeClr val="dk1"/>
                          </a:solidFill>
                          <a:latin typeface="微軟正黑體" pitchFamily="34" charset="-120"/>
                          <a:ea typeface="微軟正黑體" pitchFamily="34" charset="-120"/>
                          <a:cs typeface="Arial"/>
                        </a:rPr>
                        <a:t> (</a:t>
                      </a:r>
                      <a:r>
                        <a:rPr lang="en-US" sz="1400" b="1" baseline="0" dirty="0">
                          <a:latin typeface="Arial"/>
                          <a:cs typeface="Arial"/>
                        </a:rPr>
                        <a:t>1/10 </a:t>
                      </a:r>
                      <a:r>
                        <a:rPr lang="zh-CN" altLang="en-US" sz="1400" b="1" kern="1200" dirty="0">
                          <a:solidFill>
                            <a:schemeClr val="dk1"/>
                          </a:solidFill>
                          <a:latin typeface="微軟正黑體" pitchFamily="34" charset="-120"/>
                          <a:ea typeface="微軟正黑體" pitchFamily="34" charset="-120"/>
                          <a:cs typeface="Arial"/>
                        </a:rPr>
                        <a:t>伊法</a:t>
                      </a:r>
                      <a:r>
                        <a:rPr lang="en-US" altLang="en-US" sz="1400" b="1" kern="1200" dirty="0">
                          <a:solidFill>
                            <a:schemeClr val="dk1"/>
                          </a:solidFill>
                          <a:latin typeface="微軟正黑體" pitchFamily="34" charset="-120"/>
                          <a:ea typeface="微軟正黑體" pitchFamily="34" charset="-120"/>
                          <a:cs typeface="Arial"/>
                        </a:rPr>
                        <a:t>; </a:t>
                      </a:r>
                      <a:r>
                        <a:rPr lang="zh-CN" altLang="en-US" sz="1400" b="1" kern="1200" dirty="0">
                          <a:solidFill>
                            <a:schemeClr val="dk1"/>
                          </a:solidFill>
                          <a:latin typeface="微軟正黑體" pitchFamily="34" charset="-120"/>
                          <a:ea typeface="微軟正黑體" pitchFamily="34" charset="-120"/>
                          <a:cs typeface="Arial"/>
                        </a:rPr>
                        <a:t>为极贫穷的人</a:t>
                      </a:r>
                      <a:r>
                        <a:rPr lang="en-US" altLang="en-US" sz="1400" b="1" kern="1200" dirty="0">
                          <a:solidFill>
                            <a:schemeClr val="dk1"/>
                          </a:solidFill>
                          <a:latin typeface="微軟正黑體" pitchFamily="34" charset="-120"/>
                          <a:ea typeface="微軟正黑體" pitchFamily="34" charset="-120"/>
                          <a:cs typeface="Arial"/>
                        </a:rPr>
                        <a:t>)</a:t>
                      </a:r>
                    </a:p>
                    <a:p>
                      <a:pPr marL="342900" indent="-342900">
                        <a:buAutoNum type="arabicPeriod"/>
                      </a:pPr>
                      <a:endParaRPr lang="en-US" sz="1400" b="1" dirty="0">
                        <a:latin typeface="Arial"/>
                        <a:cs typeface="Arial"/>
                      </a:endParaRP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通常是公羊 </a:t>
                      </a:r>
                      <a:r>
                        <a:rPr lang="en-US" altLang="en-US" sz="1400" b="1" kern="1200" dirty="0">
                          <a:solidFill>
                            <a:schemeClr val="dk1"/>
                          </a:solidFill>
                          <a:latin typeface="微軟正黑體" pitchFamily="34" charset="-120"/>
                          <a:ea typeface="微軟正黑體" pitchFamily="34" charset="-120"/>
                          <a:cs typeface="Arial"/>
                        </a:rPr>
                        <a:t>(</a:t>
                      </a:r>
                      <a:r>
                        <a:rPr lang="zh-CN" altLang="en-US" sz="1400" b="1" kern="1200" dirty="0">
                          <a:solidFill>
                            <a:schemeClr val="dk1"/>
                          </a:solidFill>
                          <a:latin typeface="微軟正黑體" pitchFamily="34" charset="-120"/>
                          <a:ea typeface="微軟正黑體" pitchFamily="34" charset="-120"/>
                          <a:cs typeface="Arial"/>
                        </a:rPr>
                        <a:t>若是洁净了的麻风病人或玷污了的拿细耳人，则用公羊羔</a:t>
                      </a:r>
                      <a:r>
                        <a:rPr lang="en-US" altLang="en-US" sz="1400" b="1" kern="1200" dirty="0">
                          <a:solidFill>
                            <a:schemeClr val="dk1"/>
                          </a:solidFill>
                          <a:latin typeface="微軟正黑體" pitchFamily="34" charset="-120"/>
                          <a:ea typeface="微軟正黑體" pitchFamily="34" charset="-120"/>
                          <a:cs typeface="Arial"/>
                        </a:rPr>
                        <a:t>)</a:t>
                      </a:r>
                    </a:p>
                  </a:txBody>
                  <a:tcPr anchor="ctr"/>
                </a:tc>
                <a:extLst>
                  <a:ext uri="{0D108BD9-81ED-4DB2-BD59-A6C34878D82A}">
                    <a16:rowId xmlns:a16="http://schemas.microsoft.com/office/drawing/2014/main" val="10003"/>
                  </a:ext>
                </a:extLst>
              </a:tr>
              <a:tr h="877192">
                <a:tc vMerge="1">
                  <a:txBody>
                    <a:bodyPr/>
                    <a:lstStyle/>
                    <a:p>
                      <a:endParaRPr lang="en-US"/>
                    </a:p>
                  </a:txBody>
                  <a:tcPr/>
                </a:tc>
                <a:tc>
                  <a:txBody>
                    <a:bodyPr/>
                    <a:lstStyle/>
                    <a:p>
                      <a:r>
                        <a:rPr lang="zh-CN" altLang="en-US" sz="1400" b="1" kern="1200" dirty="0">
                          <a:solidFill>
                            <a:schemeClr val="dk1"/>
                          </a:solidFill>
                          <a:latin typeface="微軟正黑體" pitchFamily="34" charset="-120"/>
                          <a:ea typeface="微軟正黑體" pitchFamily="34" charset="-120"/>
                          <a:cs typeface="Arial"/>
                        </a:rPr>
                        <a:t>按手</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r>
                        <a:rPr lang="en-US" sz="1400" b="1" dirty="0">
                          <a:latin typeface="Arial"/>
                          <a:cs typeface="Arial"/>
                        </a:rPr>
                        <a:t>3:2, 8, 13 </a:t>
                      </a:r>
                      <a:br>
                        <a:rPr lang="en-US" sz="1400" b="1" dirty="0">
                          <a:latin typeface="Arial"/>
                          <a:cs typeface="Arial"/>
                        </a:rPr>
                      </a:br>
                      <a:r>
                        <a:rPr lang="en-US" altLang="en-US" sz="1400" b="1" kern="1200" dirty="0">
                          <a:solidFill>
                            <a:schemeClr val="dk1"/>
                          </a:solidFill>
                          <a:latin typeface="微軟正黑體" pitchFamily="34" charset="-120"/>
                          <a:ea typeface="微軟正黑體" pitchFamily="34" charset="-120"/>
                          <a:cs typeface="Arial"/>
                        </a:rPr>
                        <a:t>(</a:t>
                      </a:r>
                      <a:r>
                        <a:rPr lang="zh-CN" altLang="en-US" sz="1400" b="1" kern="1200" dirty="0">
                          <a:solidFill>
                            <a:schemeClr val="dk1"/>
                          </a:solidFill>
                          <a:latin typeface="微軟正黑體" pitchFamily="34" charset="-120"/>
                          <a:ea typeface="微軟正黑體" pitchFamily="34" charset="-120"/>
                          <a:cs typeface="Arial"/>
                        </a:rPr>
                        <a:t>见“燔祭”</a:t>
                      </a:r>
                      <a:r>
                        <a:rPr lang="en-US" altLang="en-US" sz="1400" b="1" kern="1200" dirty="0">
                          <a:solidFill>
                            <a:schemeClr val="dk1"/>
                          </a:solidFill>
                          <a:latin typeface="微軟正黑體" pitchFamily="34" charset="-120"/>
                          <a:ea typeface="微軟正黑體" pitchFamily="34" charset="-120"/>
                          <a:cs typeface="Arial"/>
                        </a:rPr>
                        <a:t>)</a:t>
                      </a: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罪人的身份由动物替代；或罪象征性的转移；以及愆律法性的转移</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认罪</a:t>
                      </a:r>
                      <a:r>
                        <a:rPr lang="en-US" sz="1400" b="1" dirty="0">
                          <a:latin typeface="Arial"/>
                          <a:cs typeface="Arial"/>
                        </a:rPr>
                        <a:t> (</a:t>
                      </a:r>
                      <a:r>
                        <a:rPr lang="zh-CN" altLang="en-US" sz="1400" b="1" kern="1200" dirty="0">
                          <a:solidFill>
                            <a:schemeClr val="dk1"/>
                          </a:solidFill>
                          <a:latin typeface="微軟正黑體" pitchFamily="34" charset="-120"/>
                          <a:ea typeface="微軟正黑體" pitchFamily="34" charset="-120"/>
                          <a:cs typeface="Arial"/>
                        </a:rPr>
                        <a:t>民</a:t>
                      </a:r>
                      <a:r>
                        <a:rPr lang="en-US" sz="1400" b="1" dirty="0">
                          <a:latin typeface="Arial"/>
                          <a:cs typeface="Arial"/>
                        </a:rPr>
                        <a:t> 5:7) </a:t>
                      </a:r>
                    </a:p>
                    <a:p>
                      <a:r>
                        <a:rPr lang="zh-CN" altLang="en-US" sz="1400" b="1" kern="1200" dirty="0">
                          <a:solidFill>
                            <a:schemeClr val="dk1"/>
                          </a:solidFill>
                          <a:latin typeface="微軟正黑體" pitchFamily="34" charset="-120"/>
                          <a:ea typeface="微軟正黑體" pitchFamily="34" charset="-120"/>
                          <a:cs typeface="Arial"/>
                        </a:rPr>
                        <a:t>显然在按手同时</a:t>
                      </a:r>
                      <a:endParaRPr lang="en-US" altLang="en-US" sz="1400" b="1" kern="1200" dirty="0">
                        <a:solidFill>
                          <a:schemeClr val="dk1"/>
                        </a:solidFill>
                        <a:latin typeface="微軟正黑體" pitchFamily="34" charset="-120"/>
                        <a:ea typeface="微軟正黑體" pitchFamily="34" charset="-120"/>
                        <a:cs typeface="Arial"/>
                      </a:endParaRPr>
                    </a:p>
                  </a:txBody>
                  <a:tcPr anchor="ctr"/>
                </a:tc>
                <a:extLst>
                  <a:ext uri="{0D108BD9-81ED-4DB2-BD59-A6C34878D82A}">
                    <a16:rowId xmlns:a16="http://schemas.microsoft.com/office/drawing/2014/main" val="10004"/>
                  </a:ext>
                </a:extLst>
              </a:tr>
              <a:tr h="1133040">
                <a:tc vMerge="1">
                  <a:txBody>
                    <a:bodyPr/>
                    <a:lstStyle/>
                    <a:p>
                      <a:endParaRPr lang="en-US"/>
                    </a:p>
                  </a:txBody>
                  <a:tcPr/>
                </a:tc>
                <a:tc>
                  <a:txBody>
                    <a:bodyPr/>
                    <a:lstStyle/>
                    <a:p>
                      <a:pPr marL="0" algn="l" defTabSz="457200" rtl="0" eaLnBrk="1" latinLnBrk="0" hangingPunct="1"/>
                      <a:r>
                        <a:rPr lang="zh-CN" altLang="en-US" sz="1400" b="1" kern="1200" dirty="0">
                          <a:solidFill>
                            <a:schemeClr val="dk1"/>
                          </a:solidFill>
                          <a:latin typeface="微軟正黑體" pitchFamily="34" charset="-120"/>
                          <a:ea typeface="微軟正黑體" pitchFamily="34" charset="-120"/>
                          <a:cs typeface="Arial"/>
                        </a:rPr>
                        <a:t>宰杀祭物</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pPr marL="0" algn="l" defTabSz="457200" rtl="0" eaLnBrk="1" latinLnBrk="0" hangingPunct="1"/>
                      <a:r>
                        <a:rPr lang="zh-CN" altLang="en-US" sz="1400" b="1" kern="1200" dirty="0">
                          <a:solidFill>
                            <a:schemeClr val="dk1"/>
                          </a:solidFill>
                          <a:latin typeface="微軟正黑體" pitchFamily="34" charset="-120"/>
                          <a:ea typeface="微軟正黑體" pitchFamily="34" charset="-120"/>
                          <a:cs typeface="Arial"/>
                        </a:rPr>
                        <a:t>在圣所入口</a:t>
                      </a:r>
                      <a:endParaRPr lang="en-US" altLang="zh-CN" sz="1400" b="1" kern="1200" dirty="0">
                        <a:solidFill>
                          <a:schemeClr val="dk1"/>
                        </a:solidFill>
                        <a:latin typeface="微軟正黑體" pitchFamily="34" charset="-120"/>
                        <a:ea typeface="微軟正黑體" pitchFamily="34" charset="-120"/>
                        <a:cs typeface="Arial"/>
                      </a:endParaRPr>
                    </a:p>
                    <a:p>
                      <a:pPr marL="0" algn="l" defTabSz="457200" rtl="0" eaLnBrk="1" latinLnBrk="0" hangingPunct="1"/>
                      <a:r>
                        <a:rPr lang="en-US" altLang="en-US" sz="1400" b="1" kern="1200" dirty="0">
                          <a:solidFill>
                            <a:schemeClr val="dk1"/>
                          </a:solidFill>
                          <a:latin typeface="微軟正黑體" pitchFamily="34" charset="-120"/>
                          <a:ea typeface="微軟正黑體" pitchFamily="34" charset="-120"/>
                          <a:cs typeface="Arial"/>
                        </a:rPr>
                        <a:t>(</a:t>
                      </a:r>
                      <a:r>
                        <a:rPr lang="zh-CN" altLang="en-US" sz="1400" b="1" kern="1200" dirty="0">
                          <a:solidFill>
                            <a:schemeClr val="dk1"/>
                          </a:solidFill>
                          <a:latin typeface="微軟正黑體" pitchFamily="34" charset="-120"/>
                          <a:ea typeface="微軟正黑體" pitchFamily="34" charset="-120"/>
                          <a:cs typeface="Arial"/>
                        </a:rPr>
                        <a:t>见“燔祭”</a:t>
                      </a:r>
                      <a:r>
                        <a:rPr lang="en-US" altLang="en-US" sz="1400" b="1" kern="1200" dirty="0">
                          <a:solidFill>
                            <a:schemeClr val="dk1"/>
                          </a:solidFill>
                          <a:latin typeface="微軟正黑體" pitchFamily="34" charset="-120"/>
                          <a:ea typeface="微軟正黑體" pitchFamily="34" charset="-120"/>
                          <a:cs typeface="Arial"/>
                        </a:rPr>
                        <a:t>)</a:t>
                      </a:r>
                    </a:p>
                  </a:txBody>
                  <a:tcPr anchor="ctr"/>
                </a:tc>
                <a:tc>
                  <a:txBody>
                    <a:bodyPr/>
                    <a:lstStyle/>
                    <a:p>
                      <a:pPr marL="0" indent="-342900" algn="l" defTabSz="457200" rtl="0" eaLnBrk="1" latinLnBrk="0" hangingPunct="1">
                        <a:buAutoNum type="arabicPeriod"/>
                      </a:pPr>
                      <a:r>
                        <a:rPr lang="zh-CN" altLang="en-US" sz="1400" b="1" kern="1200" dirty="0">
                          <a:solidFill>
                            <a:schemeClr val="dk1"/>
                          </a:solidFill>
                          <a:latin typeface="微軟正黑體" pitchFamily="34" charset="-120"/>
                          <a:ea typeface="微軟正黑體" pitchFamily="34" charset="-120"/>
                          <a:cs typeface="Arial"/>
                        </a:rPr>
                        <a:t>为祭司或全以色列，在圣所入口</a:t>
                      </a:r>
                      <a:endParaRPr lang="en-US" altLang="en-US" sz="1400" b="1" kern="1200" dirty="0">
                        <a:solidFill>
                          <a:schemeClr val="dk1"/>
                        </a:solidFill>
                        <a:latin typeface="微軟正黑體" pitchFamily="34" charset="-120"/>
                        <a:ea typeface="微軟正黑體" pitchFamily="34" charset="-120"/>
                        <a:cs typeface="Arial"/>
                      </a:endParaRPr>
                    </a:p>
                    <a:p>
                      <a:pPr marL="0" indent="-342900" algn="l" defTabSz="457200" rtl="0" eaLnBrk="1" latinLnBrk="0" hangingPunct="1">
                        <a:buAutoNum type="arabicPeriod"/>
                      </a:pPr>
                      <a:r>
                        <a:rPr lang="zh-CN" altLang="en-US" sz="1400" b="1" kern="1200" dirty="0">
                          <a:solidFill>
                            <a:schemeClr val="dk1"/>
                          </a:solidFill>
                          <a:latin typeface="微軟正黑體" pitchFamily="34" charset="-120"/>
                          <a:ea typeface="微軟正黑體" pitchFamily="34" charset="-120"/>
                          <a:cs typeface="Arial"/>
                        </a:rPr>
                        <a:t>其他场合，则在祭坛北面</a:t>
                      </a:r>
                      <a:r>
                        <a:rPr lang="en-US" altLang="en-US" sz="1400" b="1" kern="1200" dirty="0">
                          <a:solidFill>
                            <a:schemeClr val="dk1"/>
                          </a:solidFill>
                          <a:latin typeface="微軟正黑體" pitchFamily="34" charset="-120"/>
                          <a:ea typeface="微軟正黑體" pitchFamily="34" charset="-120"/>
                          <a:cs typeface="Arial"/>
                        </a:rPr>
                        <a:t> (</a:t>
                      </a:r>
                      <a:r>
                        <a:rPr lang="zh-CN" altLang="en-US" sz="1400" b="1" kern="1200" dirty="0">
                          <a:solidFill>
                            <a:schemeClr val="dk1"/>
                          </a:solidFill>
                          <a:latin typeface="微軟正黑體" pitchFamily="34" charset="-120"/>
                          <a:ea typeface="微軟正黑體" pitchFamily="34" charset="-120"/>
                          <a:cs typeface="Arial"/>
                        </a:rPr>
                        <a:t>见“燔祭”</a:t>
                      </a:r>
                      <a:r>
                        <a:rPr lang="en-US" altLang="en-US" sz="1400" b="1" kern="1200" dirty="0">
                          <a:solidFill>
                            <a:schemeClr val="dk1"/>
                          </a:solidFill>
                          <a:latin typeface="微軟正黑體" pitchFamily="34" charset="-120"/>
                          <a:ea typeface="微軟正黑體" pitchFamily="34" charset="-120"/>
                          <a:cs typeface="Arial"/>
                        </a:rPr>
                        <a:t>)</a:t>
                      </a: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祭坛北面</a:t>
                      </a:r>
                      <a:br>
                        <a:rPr lang="en-US" sz="1400" b="1" baseline="0" dirty="0">
                          <a:latin typeface="Arial"/>
                          <a:cs typeface="Arial"/>
                        </a:rPr>
                      </a:br>
                      <a:r>
                        <a:rPr lang="en-US" sz="1400" b="1" baseline="0" dirty="0">
                          <a:latin typeface="Arial"/>
                          <a:cs typeface="Arial"/>
                        </a:rPr>
                        <a:t>(</a:t>
                      </a:r>
                      <a:r>
                        <a:rPr lang="zh-CN" altLang="en-US" sz="1400" b="1" kern="1200" dirty="0">
                          <a:solidFill>
                            <a:schemeClr val="dk1"/>
                          </a:solidFill>
                          <a:latin typeface="微軟正黑體" pitchFamily="34" charset="-120"/>
                          <a:ea typeface="微軟正黑體" pitchFamily="34" charset="-120"/>
                          <a:cs typeface="Arial"/>
                        </a:rPr>
                        <a:t>利</a:t>
                      </a:r>
                      <a:r>
                        <a:rPr lang="en-US" sz="1400" b="1" baseline="0" dirty="0">
                          <a:latin typeface="Arial"/>
                          <a:cs typeface="Arial"/>
                        </a:rPr>
                        <a:t> 7:2)</a:t>
                      </a:r>
                      <a:endParaRPr lang="en-US" sz="1400" b="1" dirty="0">
                        <a:latin typeface="Arial"/>
                        <a:cs typeface="Arial"/>
                      </a:endParaRPr>
                    </a:p>
                  </a:txBody>
                  <a:tcPr anchor="ctr"/>
                </a:tc>
                <a:extLst>
                  <a:ext uri="{0D108BD9-81ED-4DB2-BD59-A6C34878D82A}">
                    <a16:rowId xmlns:a16="http://schemas.microsoft.com/office/drawing/2014/main" val="10005"/>
                  </a:ext>
                </a:extLst>
              </a:tr>
              <a:tr h="1059658">
                <a:tc vMerge="1">
                  <a:txBody>
                    <a:bodyPr/>
                    <a:lstStyle/>
                    <a:p>
                      <a:endParaRPr lang="en-US" dirty="0"/>
                    </a:p>
                  </a:txBody>
                  <a:tcPr/>
                </a:tc>
                <a:tc>
                  <a:txBody>
                    <a:bodyPr/>
                    <a:lstStyle/>
                    <a:p>
                      <a:pPr marL="0" algn="l" defTabSz="457200" rtl="0" eaLnBrk="1" latinLnBrk="0" hangingPunct="1"/>
                      <a:r>
                        <a:rPr lang="zh-CN" altLang="en-US" sz="1400" b="1" kern="1200" dirty="0">
                          <a:solidFill>
                            <a:schemeClr val="dk1"/>
                          </a:solidFill>
                          <a:latin typeface="微軟正黑體" pitchFamily="34" charset="-120"/>
                          <a:ea typeface="微軟正黑體" pitchFamily="34" charset="-120"/>
                          <a:cs typeface="Arial"/>
                        </a:rPr>
                        <a:t>预备献祭</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endParaRPr lang="en-US" dirty="0"/>
                    </a:p>
                  </a:txBody>
                  <a:tcPr anchor="ctr"/>
                </a:tc>
                <a:tc>
                  <a:txBody>
                    <a:bodyPr/>
                    <a:lstStyle/>
                    <a:p>
                      <a:endParaRPr lang="en-US" dirty="0"/>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6"/>
                  </a:ext>
                </a:extLst>
              </a:tr>
            </a:tbl>
          </a:graphicData>
        </a:graphic>
      </p:graphicFrame>
      <p:sp>
        <p:nvSpPr>
          <p:cNvPr id="50179" name="Text Box 4"/>
          <p:cNvSpPr txBox="1">
            <a:spLocks noChangeArrowheads="1"/>
          </p:cNvSpPr>
          <p:nvPr/>
        </p:nvSpPr>
        <p:spPr bwMode="auto">
          <a:xfrm>
            <a:off x="8451850" y="0"/>
            <a:ext cx="612775" cy="40005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000" b="1">
                <a:solidFill>
                  <a:srgbClr val="FFFFFF"/>
                </a:solidFill>
                <a:effectLst>
                  <a:outerShdw blurRad="38100" dist="38100" dir="2700000" algn="tl">
                    <a:srgbClr val="000000"/>
                  </a:outerShdw>
                </a:effectLst>
                <a:latin typeface="Arial" charset="0"/>
                <a:ea typeface="SimSun" charset="0"/>
                <a:cs typeface="SimSun" charset="0"/>
              </a:rPr>
              <a:t>129</a:t>
            </a:r>
          </a:p>
        </p:txBody>
      </p:sp>
      <p:sp>
        <p:nvSpPr>
          <p:cNvPr id="70661" name="Text Box 85"/>
          <p:cNvSpPr txBox="1">
            <a:spLocks noChangeArrowheads="1"/>
          </p:cNvSpPr>
          <p:nvPr/>
        </p:nvSpPr>
        <p:spPr bwMode="auto">
          <a:xfrm>
            <a:off x="7239000" y="6211888"/>
            <a:ext cx="1981200" cy="554037"/>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en-US" altLang="zh-CN" sz="1200">
                <a:solidFill>
                  <a:srgbClr val="FFFFFF"/>
                </a:solidFill>
                <a:latin typeface="Geneva" charset="0"/>
                <a:ea typeface="SimSun" charset="0"/>
                <a:cs typeface="SimSun" charset="0"/>
              </a:rPr>
              <a:t>F. Duane Lindsey,</a:t>
            </a:r>
          </a:p>
          <a:p>
            <a:pPr algn="ctr"/>
            <a:r>
              <a:rPr lang="en-US" altLang="zh-CN" sz="1200">
                <a:solidFill>
                  <a:srgbClr val="FFFFFF"/>
                </a:solidFill>
                <a:latin typeface="Geneva" charset="0"/>
                <a:ea typeface="SimSun" charset="0"/>
                <a:cs typeface="SimSun" charset="0"/>
              </a:rPr>
              <a:t>“</a:t>
            </a:r>
            <a:r>
              <a:rPr lang="zh-CN" altLang="en-US" sz="1200">
                <a:solidFill>
                  <a:srgbClr val="FFFFFF"/>
                </a:solidFill>
                <a:latin typeface="微軟正黑體" charset="0"/>
                <a:ea typeface="微軟正黑體" charset="0"/>
                <a:cs typeface="微軟正黑體" charset="0"/>
              </a:rPr>
              <a:t>利未记</a:t>
            </a:r>
            <a:r>
              <a:rPr lang="en-US" altLang="zh-CN" sz="1200">
                <a:solidFill>
                  <a:srgbClr val="FFFFFF"/>
                </a:solidFill>
                <a:latin typeface="Geneva" charset="0"/>
                <a:ea typeface="SimSun" charset="0"/>
                <a:cs typeface="SimSun" charset="0"/>
              </a:rPr>
              <a:t>,” </a:t>
            </a:r>
            <a:r>
              <a:rPr lang="en-US" altLang="zh-CN" sz="1200">
                <a:solidFill>
                  <a:srgbClr val="FFFFFF"/>
                </a:solidFill>
                <a:latin typeface="微軟正黑體" charset="0"/>
                <a:ea typeface="微軟正黑體" charset="0"/>
                <a:cs typeface="微軟正黑體" charset="0"/>
              </a:rPr>
              <a:t>《</a:t>
            </a:r>
            <a:r>
              <a:rPr lang="zh-CN" altLang="en-US" sz="1200">
                <a:solidFill>
                  <a:srgbClr val="FFFFFF"/>
                </a:solidFill>
                <a:latin typeface="微軟正黑體" charset="0"/>
                <a:ea typeface="微軟正黑體" charset="0"/>
                <a:cs typeface="微軟正黑體" charset="0"/>
              </a:rPr>
              <a:t>圣经知识</a:t>
            </a:r>
            <a:endParaRPr lang="en-US" altLang="zh-CN" sz="1200">
              <a:solidFill>
                <a:srgbClr val="FFFFFF"/>
              </a:solidFill>
              <a:latin typeface="微軟正黑體" charset="0"/>
              <a:ea typeface="微軟正黑體" charset="0"/>
              <a:cs typeface="微軟正黑體" charset="0"/>
            </a:endParaRPr>
          </a:p>
          <a:p>
            <a:pPr algn="ctr"/>
            <a:r>
              <a:rPr lang="zh-CN" altLang="en-US" sz="1200">
                <a:solidFill>
                  <a:srgbClr val="FFFFFF"/>
                </a:solidFill>
                <a:latin typeface="微軟正黑體" charset="0"/>
                <a:ea typeface="微軟正黑體" charset="0"/>
                <a:cs typeface="微軟正黑體" charset="0"/>
              </a:rPr>
              <a:t>注释</a:t>
            </a:r>
            <a:r>
              <a:rPr lang="en-US" altLang="zh-CN" sz="1200">
                <a:solidFill>
                  <a:srgbClr val="FFFFFF"/>
                </a:solidFill>
                <a:latin typeface="微軟正黑體" charset="0"/>
                <a:ea typeface="微軟正黑體" charset="0"/>
                <a:cs typeface="微軟正黑體" charset="0"/>
              </a:rPr>
              <a:t>》</a:t>
            </a:r>
            <a:r>
              <a:rPr lang="en-US" altLang="zh-CN" sz="1200">
                <a:solidFill>
                  <a:srgbClr val="FFFFFF"/>
                </a:solidFill>
                <a:latin typeface="Geneva" charset="0"/>
                <a:ea typeface="SimSun" charset="0"/>
                <a:cs typeface="SimSun" charset="0"/>
              </a:rPr>
              <a:t>, 1:168-69</a:t>
            </a:r>
          </a:p>
        </p:txBody>
      </p:sp>
    </p:spTree>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showMasterSp="0">
  <p:cSld>
    <p:bg>
      <p:bgPr>
        <a:solidFill>
          <a:schemeClr val="tx2"/>
        </a:solidFill>
        <a:effectLst/>
      </p:bgPr>
    </p:bg>
    <p:spTree>
      <p:nvGrpSpPr>
        <p:cNvPr id="1" name=""/>
        <p:cNvGrpSpPr/>
        <p:nvPr/>
      </p:nvGrpSpPr>
      <p:grpSpPr>
        <a:xfrm>
          <a:off x="0" y="0"/>
          <a:ext cx="0" cy="0"/>
          <a:chOff x="0" y="0"/>
          <a:chExt cx="0" cy="0"/>
        </a:xfrm>
      </p:grpSpPr>
      <p:sp>
        <p:nvSpPr>
          <p:cNvPr id="50180" name="Text Box 5"/>
          <p:cNvSpPr>
            <a:spLocks noGrp="1" noChangeArrowheads="1"/>
          </p:cNvSpPr>
          <p:nvPr>
            <p:ph type="title"/>
          </p:nvPr>
        </p:nvSpPr>
        <p:spPr>
          <a:xfrm>
            <a:off x="0" y="-76200"/>
            <a:ext cx="9144000" cy="609600"/>
          </a:xfrm>
          <a:solidFill>
            <a:srgbClr val="FF0000"/>
          </a:solidFill>
        </p:spPr>
        <p:txBody>
          <a:bodyPr lIns="0" tIns="0" rIns="0" bIns="0" anchorCtr="1"/>
          <a:lstStyle/>
          <a:p>
            <a:r>
              <a:rPr kumimoji="0" lang="zh-CN" altLang="en-US" sz="2800" b="1">
                <a:solidFill>
                  <a:schemeClr val="tx1"/>
                </a:solidFill>
                <a:effectLst>
                  <a:outerShdw blurRad="38100" dist="38100" dir="2700000" algn="tl">
                    <a:srgbClr val="000000"/>
                  </a:outerShdw>
                </a:effectLst>
                <a:latin typeface="DFKai-SB" charset="0"/>
                <a:ea typeface="DFKai-SB" charset="0"/>
                <a:cs typeface="DFKai-SB" charset="0"/>
              </a:rPr>
              <a:t>利未人的献祭仪式</a:t>
            </a:r>
            <a:endParaRPr kumimoji="0" lang="en-US" altLang="zh-CN" sz="2800" b="1">
              <a:solidFill>
                <a:schemeClr val="tx1"/>
              </a:solidFill>
              <a:effectLst>
                <a:outerShdw blurRad="38100" dist="38100" dir="2700000" algn="tl">
                  <a:srgbClr val="000000"/>
                </a:outerShdw>
              </a:effectLst>
              <a:latin typeface="Impact" charset="0"/>
              <a:ea typeface="SimSun" charset="0"/>
              <a:cs typeface="SimSun" charset="0"/>
            </a:endParaRPr>
          </a:p>
        </p:txBody>
      </p:sp>
      <p:sp>
        <p:nvSpPr>
          <p:cNvPr id="50179" name="Text Box 4"/>
          <p:cNvSpPr txBox="1">
            <a:spLocks noChangeArrowheads="1"/>
          </p:cNvSpPr>
          <p:nvPr/>
        </p:nvSpPr>
        <p:spPr bwMode="auto">
          <a:xfrm>
            <a:off x="8451850" y="0"/>
            <a:ext cx="612775" cy="40005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000" b="1">
                <a:solidFill>
                  <a:srgbClr val="FFFFFF"/>
                </a:solidFill>
                <a:effectLst>
                  <a:outerShdw blurRad="38100" dist="38100" dir="2700000" algn="tl">
                    <a:srgbClr val="000000"/>
                  </a:outerShdw>
                </a:effectLst>
                <a:latin typeface="Arial" charset="0"/>
                <a:ea typeface="SimSun" charset="0"/>
                <a:cs typeface="SimSun" charset="0"/>
              </a:rPr>
              <a:t>129</a:t>
            </a:r>
          </a:p>
        </p:txBody>
      </p:sp>
      <p:graphicFrame>
        <p:nvGraphicFramePr>
          <p:cNvPr id="6" name="Table 5"/>
          <p:cNvGraphicFramePr>
            <a:graphicFrameLocks noGrp="1"/>
          </p:cNvGraphicFramePr>
          <p:nvPr/>
        </p:nvGraphicFramePr>
        <p:xfrm>
          <a:off x="-76200" y="533400"/>
          <a:ext cx="9296401" cy="6385247"/>
        </p:xfrm>
        <a:graphic>
          <a:graphicData uri="http://schemas.openxmlformats.org/drawingml/2006/table">
            <a:tbl>
              <a:tblPr firstRow="1" bandRow="1">
                <a:tableStyleId>{5C22544A-7EE6-4342-B048-85BDC9FD1C3A}</a:tableStyleId>
              </a:tblPr>
              <a:tblGrid>
                <a:gridCol w="5334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1219200">
                  <a:extLst>
                    <a:ext uri="{9D8B030D-6E8A-4147-A177-3AD203B41FA5}">
                      <a16:colId xmlns:a16="http://schemas.microsoft.com/office/drawing/2014/main" val="20002"/>
                    </a:ext>
                  </a:extLst>
                </a:gridCol>
                <a:gridCol w="2057400">
                  <a:extLst>
                    <a:ext uri="{9D8B030D-6E8A-4147-A177-3AD203B41FA5}">
                      <a16:colId xmlns:a16="http://schemas.microsoft.com/office/drawing/2014/main" val="20003"/>
                    </a:ext>
                  </a:extLst>
                </a:gridCol>
                <a:gridCol w="3049105">
                  <a:extLst>
                    <a:ext uri="{9D8B030D-6E8A-4147-A177-3AD203B41FA5}">
                      <a16:colId xmlns:a16="http://schemas.microsoft.com/office/drawing/2014/main" val="20004"/>
                    </a:ext>
                  </a:extLst>
                </a:gridCol>
                <a:gridCol w="1751496">
                  <a:extLst>
                    <a:ext uri="{9D8B030D-6E8A-4147-A177-3AD203B41FA5}">
                      <a16:colId xmlns:a16="http://schemas.microsoft.com/office/drawing/2014/main" val="20005"/>
                    </a:ext>
                  </a:extLst>
                </a:gridCol>
              </a:tblGrid>
              <a:tr h="457200">
                <a:tc rowSpan="7">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zh-CN" altLang="en-US" sz="2800" b="1" kern="1200" dirty="0">
                          <a:solidFill>
                            <a:schemeClr val="lt1"/>
                          </a:solidFill>
                          <a:latin typeface="微軟正黑體" pitchFamily="34" charset="-120"/>
                          <a:ea typeface="微軟正黑體" pitchFamily="34" charset="-120"/>
                          <a:cs typeface="Arial"/>
                        </a:rPr>
                        <a:t>祭司的动作</a:t>
                      </a:r>
                      <a:endParaRPr lang="en-US" altLang="en-US" sz="2800" b="1" kern="1200" dirty="0">
                        <a:solidFill>
                          <a:schemeClr val="lt1"/>
                        </a:solidFill>
                        <a:latin typeface="微軟正黑體" pitchFamily="34" charset="-120"/>
                        <a:ea typeface="微軟正黑體" pitchFamily="34" charset="-120"/>
                        <a:cs typeface="Arial"/>
                      </a:endParaRPr>
                    </a:p>
                  </a:txBody>
                  <a:tcPr vert="vert270" anchor="ctr">
                    <a:solidFill>
                      <a:srgbClr val="000000"/>
                    </a:solidFill>
                  </a:tcPr>
                </a:tc>
                <a:tc>
                  <a:txBody>
                    <a:bodyPr/>
                    <a:lstStyle/>
                    <a:p>
                      <a:endParaRPr lang="en-US" sz="1400" b="1" dirty="0">
                        <a:latin typeface="Arial"/>
                        <a:cs typeface="Arial"/>
                      </a:endParaRPr>
                    </a:p>
                  </a:txBody>
                  <a:tcPr anchor="ctr">
                    <a:solidFill>
                      <a:srgbClr val="000000"/>
                    </a:solidFill>
                  </a:tcPr>
                </a:tc>
                <a:tc>
                  <a:txBody>
                    <a:bodyPr/>
                    <a:lstStyle/>
                    <a:p>
                      <a:endParaRPr lang="en-US" sz="1800"/>
                    </a:p>
                  </a:txBody>
                  <a:tcPr anchor="ctr">
                    <a:solidFill>
                      <a:srgbClr val="00000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zh-CN" altLang="en-US" sz="2400" b="1" kern="1200" dirty="0">
                          <a:solidFill>
                            <a:schemeClr val="lt1"/>
                          </a:solidFill>
                          <a:latin typeface="微軟正黑體" pitchFamily="34" charset="-120"/>
                          <a:ea typeface="微軟正黑體" pitchFamily="34" charset="-120"/>
                          <a:cs typeface="Arial"/>
                        </a:rPr>
                        <a:t>社     区</a:t>
                      </a:r>
                      <a:endParaRPr lang="en-US" altLang="en-US" sz="2400" b="1" kern="1200" dirty="0">
                        <a:solidFill>
                          <a:schemeClr val="lt1"/>
                        </a:solidFill>
                        <a:latin typeface="微軟正黑體" pitchFamily="34" charset="-120"/>
                        <a:ea typeface="微軟正黑體" pitchFamily="34" charset="-120"/>
                        <a:cs typeface="Arial"/>
                      </a:endParaRPr>
                    </a:p>
                  </a:txBody>
                  <a:tcPr anchor="ctr">
                    <a:solidFill>
                      <a:srgbClr val="000000"/>
                    </a:solidFill>
                  </a:tcPr>
                </a:tc>
                <a:tc gridSpan="2">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zh-CN" altLang="en-US" sz="2400" b="1" kern="1200" dirty="0">
                          <a:solidFill>
                            <a:schemeClr val="lt1"/>
                          </a:solidFill>
                          <a:latin typeface="微軟正黑體" pitchFamily="34" charset="-120"/>
                          <a:ea typeface="微軟正黑體" pitchFamily="34" charset="-120"/>
                          <a:cs typeface="Arial"/>
                        </a:rPr>
                        <a:t>赎              罪</a:t>
                      </a:r>
                      <a:endParaRPr lang="en-US" altLang="en-US" sz="2400" b="1" kern="1200" dirty="0">
                        <a:solidFill>
                          <a:schemeClr val="lt1"/>
                        </a:solidFill>
                        <a:latin typeface="微軟正黑體" pitchFamily="34" charset="-120"/>
                        <a:ea typeface="微軟正黑體" pitchFamily="34" charset="-120"/>
                        <a:cs typeface="Arial"/>
                      </a:endParaRPr>
                    </a:p>
                  </a:txBody>
                  <a:tcPr anchor="ctr">
                    <a:solidFill>
                      <a:schemeClr val="bg2"/>
                    </a:solidFill>
                  </a:tcPr>
                </a:tc>
                <a:tc hMerge="1">
                  <a:txBody>
                    <a:bodyPr/>
                    <a:lstStyle/>
                    <a:p>
                      <a:endParaRPr lang="en-US" sz="1600" dirty="0">
                        <a:latin typeface="Arial"/>
                        <a:cs typeface="Arial"/>
                      </a:endParaRPr>
                    </a:p>
                  </a:txBody>
                  <a:tcPr anchor="ctr"/>
                </a:tc>
                <a:extLst>
                  <a:ext uri="{0D108BD9-81ED-4DB2-BD59-A6C34878D82A}">
                    <a16:rowId xmlns:a16="http://schemas.microsoft.com/office/drawing/2014/main" val="10000"/>
                  </a:ext>
                </a:extLst>
              </a:tr>
              <a:tr h="396554">
                <a:tc vMerge="1">
                  <a:txBody>
                    <a:bodyPr/>
                    <a:lstStyle/>
                    <a:p>
                      <a:endParaRPr lang="en-US" dirty="0"/>
                    </a:p>
                  </a:txBody>
                  <a:tcPr/>
                </a:tc>
                <a:tc>
                  <a:txBody>
                    <a:bodyPr/>
                    <a:lstStyle/>
                    <a:p>
                      <a:endParaRPr lang="en-US" sz="1400" b="1" dirty="0">
                        <a:latin typeface="Arial"/>
                        <a:cs typeface="Arial"/>
                      </a:endParaRPr>
                    </a:p>
                  </a:txBody>
                  <a:tcPr anchor="ctr"/>
                </a:tc>
                <a:tc>
                  <a:txBody>
                    <a:bodyPr/>
                    <a:lstStyle/>
                    <a:p>
                      <a:endParaRPr lang="en-US" sz="1800"/>
                    </a:p>
                  </a:txBody>
                  <a:tcPr anchor="ct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zh-CN" altLang="en-US" sz="1800" b="1" dirty="0">
                          <a:latin typeface="微軟正黑體" pitchFamily="34" charset="-120"/>
                          <a:ea typeface="微軟正黑體" pitchFamily="34" charset="-120"/>
                          <a:cs typeface="Arial"/>
                        </a:rPr>
                        <a:t>平安祭</a:t>
                      </a:r>
                      <a:endParaRPr lang="en-US" sz="1800" b="1" dirty="0">
                        <a:latin typeface="微軟正黑體" pitchFamily="34" charset="-120"/>
                        <a:ea typeface="微軟正黑體" pitchFamily="34" charset="-120"/>
                        <a:cs typeface="Arial"/>
                      </a:endParaRPr>
                    </a:p>
                  </a:txBody>
                  <a:tcPr anchor="ctr"/>
                </a:tc>
                <a:tc>
                  <a:txBody>
                    <a:bodyPr/>
                    <a:lstStyle/>
                    <a:p>
                      <a:pPr algn="ctr"/>
                      <a:r>
                        <a:rPr lang="zh-CN" altLang="en-US" sz="1800" b="1" kern="1200" dirty="0">
                          <a:solidFill>
                            <a:schemeClr val="dk1"/>
                          </a:solidFill>
                          <a:latin typeface="微軟正黑體" pitchFamily="34" charset="-120"/>
                          <a:ea typeface="微軟正黑體" pitchFamily="34" charset="-120"/>
                          <a:cs typeface="Arial"/>
                        </a:rPr>
                        <a:t>赎罪祭</a:t>
                      </a:r>
                      <a:endParaRPr lang="en-US" altLang="en-US" sz="1800" b="1" kern="1200" dirty="0">
                        <a:solidFill>
                          <a:schemeClr val="dk1"/>
                        </a:solidFill>
                        <a:latin typeface="微軟正黑體" pitchFamily="34" charset="-120"/>
                        <a:ea typeface="微軟正黑體" pitchFamily="34" charset="-120"/>
                        <a:cs typeface="Arial"/>
                      </a:endParaRPr>
                    </a:p>
                  </a:txBody>
                  <a:tcPr anchor="ctr"/>
                </a:tc>
                <a:tc>
                  <a:txBody>
                    <a:bodyPr/>
                    <a:lstStyle/>
                    <a:p>
                      <a:pPr algn="ctr"/>
                      <a:r>
                        <a:rPr lang="zh-CN" altLang="en-US" sz="1800" b="1" kern="1200" dirty="0">
                          <a:solidFill>
                            <a:schemeClr val="dk1"/>
                          </a:solidFill>
                          <a:latin typeface="微軟正黑體" pitchFamily="34" charset="-120"/>
                          <a:ea typeface="微軟正黑體" pitchFamily="34" charset="-120"/>
                          <a:cs typeface="Arial"/>
                        </a:rPr>
                        <a:t>赎愆祭</a:t>
                      </a:r>
                      <a:endParaRPr lang="en-US" altLang="en-US" sz="1800" b="1" kern="1200" dirty="0">
                        <a:solidFill>
                          <a:schemeClr val="dk1"/>
                        </a:solidFill>
                        <a:latin typeface="微軟正黑體" pitchFamily="34" charset="-120"/>
                        <a:ea typeface="微軟正黑體" pitchFamily="34" charset="-120"/>
                        <a:cs typeface="Arial"/>
                      </a:endParaRPr>
                    </a:p>
                  </a:txBody>
                  <a:tcPr anchor="ctr"/>
                </a:tc>
                <a:extLst>
                  <a:ext uri="{0D108BD9-81ED-4DB2-BD59-A6C34878D82A}">
                    <a16:rowId xmlns:a16="http://schemas.microsoft.com/office/drawing/2014/main" val="10001"/>
                  </a:ext>
                </a:extLst>
              </a:tr>
              <a:tr h="1556058">
                <a:tc vMerge="1">
                  <a:txBody>
                    <a:bodyPr/>
                    <a:lstStyle/>
                    <a:p>
                      <a:endParaRPr lang="en-US"/>
                    </a:p>
                  </a:txBody>
                  <a:tcPr/>
                </a:tc>
                <a:tc gridSpan="2">
                  <a:txBody>
                    <a:bodyPr/>
                    <a:lstStyle/>
                    <a:p>
                      <a:r>
                        <a:rPr lang="zh-CN" altLang="en-US" sz="1400" b="1" dirty="0">
                          <a:latin typeface="微軟正黑體" pitchFamily="34" charset="-120"/>
                          <a:ea typeface="微軟正黑體" pitchFamily="34" charset="-120"/>
                          <a:cs typeface="Arial"/>
                        </a:rPr>
                        <a:t>血的处理</a:t>
                      </a:r>
                      <a:endParaRPr lang="en-US" sz="1400" b="1" dirty="0">
                        <a:latin typeface="微軟正黑體" pitchFamily="34" charset="-120"/>
                        <a:ea typeface="微軟正黑體" pitchFamily="34" charset="-120"/>
                        <a:cs typeface="Arial"/>
                      </a:endParaRPr>
                    </a:p>
                  </a:txBody>
                  <a:tcPr anchor="ctr"/>
                </a:tc>
                <a:tc hMerge="1">
                  <a:txBody>
                    <a:bodyPr/>
                    <a:lstStyle/>
                    <a:p>
                      <a:endParaRPr lang="en-US"/>
                    </a:p>
                  </a:txBody>
                  <a:tcPr/>
                </a:tc>
                <a:tc>
                  <a:txBody>
                    <a:bodyPr/>
                    <a:lstStyle/>
                    <a:p>
                      <a:pPr marL="0" indent="0">
                        <a:buNone/>
                      </a:pPr>
                      <a:r>
                        <a:rPr lang="zh-CN" altLang="en-US" sz="1400" b="1" kern="1200" dirty="0">
                          <a:solidFill>
                            <a:schemeClr val="dk1"/>
                          </a:solidFill>
                          <a:latin typeface="微軟正黑體" pitchFamily="34" charset="-120"/>
                          <a:ea typeface="微軟正黑體" pitchFamily="34" charset="-120"/>
                          <a:cs typeface="Arial"/>
                        </a:rPr>
                        <a:t>用碗接血，然后洒在祭坛的四边 </a:t>
                      </a:r>
                      <a:r>
                        <a:rPr lang="en-US" sz="1400" b="1" baseline="0" dirty="0">
                          <a:latin typeface="Arial"/>
                          <a:cs typeface="Arial"/>
                        </a:rPr>
                        <a:t>(3:2, 8, 13)</a:t>
                      </a: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根据敬拜者的位置，仪式（有时会用“弹血”而不是“洒血”）、献祭场合、或动物类型（如用鸟）会不同</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pPr algn="ctr"/>
                      <a:r>
                        <a:rPr lang="zh-CN" altLang="en-US" sz="1400" b="1" kern="1200" dirty="0">
                          <a:solidFill>
                            <a:schemeClr val="dk1"/>
                          </a:solidFill>
                          <a:latin typeface="微軟正黑體" pitchFamily="34" charset="-120"/>
                          <a:ea typeface="微軟正黑體" pitchFamily="34" charset="-120"/>
                          <a:cs typeface="Arial"/>
                        </a:rPr>
                        <a:t>用碗接血，然后洒在祭坛的四边 </a:t>
                      </a:r>
                      <a:r>
                        <a:rPr lang="en-US" sz="1400" b="1" dirty="0">
                          <a:latin typeface="Arial"/>
                          <a:cs typeface="Arial"/>
                        </a:rPr>
                        <a:t>(7:2)</a:t>
                      </a:r>
                    </a:p>
                  </a:txBody>
                  <a:tcPr anchor="ctr"/>
                </a:tc>
                <a:extLst>
                  <a:ext uri="{0D108BD9-81ED-4DB2-BD59-A6C34878D82A}">
                    <a16:rowId xmlns:a16="http://schemas.microsoft.com/office/drawing/2014/main" val="10002"/>
                  </a:ext>
                </a:extLst>
              </a:tr>
              <a:tr h="1153438">
                <a:tc vMerge="1">
                  <a:txBody>
                    <a:bodyPr/>
                    <a:lstStyle/>
                    <a:p>
                      <a:endParaRPr lang="en-US"/>
                    </a:p>
                  </a:txBody>
                  <a:tcPr/>
                </a:tc>
                <a:tc gridSpan="2">
                  <a:txBody>
                    <a:bodyPr/>
                    <a:lstStyle/>
                    <a:p>
                      <a:r>
                        <a:rPr lang="zh-CN" altLang="en-US" sz="1400" b="1" kern="1200" dirty="0">
                          <a:solidFill>
                            <a:schemeClr val="dk1"/>
                          </a:solidFill>
                          <a:latin typeface="微軟正黑體" pitchFamily="34" charset="-120"/>
                          <a:ea typeface="微軟正黑體" pitchFamily="34" charset="-120"/>
                          <a:cs typeface="Arial"/>
                        </a:rPr>
                        <a:t>祭坛上的焚化</a:t>
                      </a:r>
                      <a:endParaRPr lang="en-US" altLang="en-US" sz="1400" b="1" kern="1200" dirty="0">
                        <a:solidFill>
                          <a:schemeClr val="dk1"/>
                        </a:solidFill>
                        <a:latin typeface="微軟正黑體" pitchFamily="34" charset="-120"/>
                        <a:ea typeface="微軟正黑體" pitchFamily="34" charset="-120"/>
                        <a:cs typeface="Arial"/>
                      </a:endParaRPr>
                    </a:p>
                  </a:txBody>
                  <a:tcPr anchor="ctr"/>
                </a:tc>
                <a:tc hMerge="1">
                  <a:txBody>
                    <a:bodyPr/>
                    <a:lstStyle/>
                    <a:p>
                      <a:endParaRPr lang="en-US"/>
                    </a:p>
                  </a:txBody>
                  <a:tcPr/>
                </a:tc>
                <a:tc>
                  <a:txBody>
                    <a:bodyPr/>
                    <a:lstStyle/>
                    <a:p>
                      <a:r>
                        <a:rPr lang="zh-CN" altLang="en-US" sz="1400" b="1" kern="1200" dirty="0">
                          <a:solidFill>
                            <a:schemeClr val="dk1"/>
                          </a:solidFill>
                          <a:latin typeface="微軟正黑體" pitchFamily="34" charset="-120"/>
                          <a:ea typeface="微軟正黑體" pitchFamily="34" charset="-120"/>
                          <a:cs typeface="Arial"/>
                        </a:rPr>
                        <a:t>精选的内脏</a:t>
                      </a:r>
                      <a:r>
                        <a:rPr lang="en-US" altLang="en-US" sz="1400" b="1" kern="1200" dirty="0">
                          <a:solidFill>
                            <a:schemeClr val="dk1"/>
                          </a:solidFill>
                          <a:latin typeface="微軟正黑體" pitchFamily="34" charset="-120"/>
                          <a:ea typeface="微軟正黑體" pitchFamily="34" charset="-120"/>
                          <a:cs typeface="Arial"/>
                        </a:rPr>
                        <a:t> (</a:t>
                      </a:r>
                      <a:r>
                        <a:rPr lang="zh-CN" altLang="en-US" sz="1400" b="1" kern="1200" dirty="0">
                          <a:solidFill>
                            <a:schemeClr val="dk1"/>
                          </a:solidFill>
                          <a:latin typeface="微軟正黑體" pitchFamily="34" charset="-120"/>
                          <a:ea typeface="微軟正黑體" pitchFamily="34" charset="-120"/>
                          <a:cs typeface="Arial"/>
                        </a:rPr>
                        <a:t>包括绵羊的“肥尾”</a:t>
                      </a:r>
                      <a:r>
                        <a:rPr lang="en-US" altLang="en-US" sz="1400" b="1" kern="1200" dirty="0">
                          <a:solidFill>
                            <a:schemeClr val="dk1"/>
                          </a:solidFill>
                          <a:latin typeface="微軟正黑體" pitchFamily="34" charset="-120"/>
                          <a:ea typeface="微軟正黑體" pitchFamily="34" charset="-120"/>
                          <a:cs typeface="Arial"/>
                        </a:rPr>
                        <a:t>)</a:t>
                      </a:r>
                      <a:r>
                        <a:rPr lang="zh-CN" altLang="en-US" sz="1400" b="1" kern="1200" dirty="0">
                          <a:solidFill>
                            <a:schemeClr val="dk1"/>
                          </a:solidFill>
                          <a:latin typeface="微軟正黑體" pitchFamily="34" charset="-120"/>
                          <a:ea typeface="微軟正黑體" pitchFamily="34" charset="-120"/>
                          <a:cs typeface="Arial"/>
                        </a:rPr>
                        <a:t>烧在坛上</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zh-CN" altLang="en-US" sz="1400" b="1" kern="1200" dirty="0">
                          <a:solidFill>
                            <a:schemeClr val="dk1"/>
                          </a:solidFill>
                          <a:latin typeface="微軟正黑體" pitchFamily="34" charset="-120"/>
                          <a:ea typeface="微軟正黑體" pitchFamily="34" charset="-120"/>
                          <a:cs typeface="Arial"/>
                        </a:rPr>
                        <a:t>精选的内脏烧在坛上</a:t>
                      </a:r>
                      <a:endParaRPr lang="en-US" sz="1800" b="1" dirty="0">
                        <a:latin typeface="Arial"/>
                        <a:cs typeface="Arial"/>
                      </a:endParaRPr>
                    </a:p>
                  </a:txBody>
                  <a:tcPr anchor="ct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zh-CN" altLang="en-US" sz="1400" b="1" kern="1200" dirty="0">
                          <a:solidFill>
                            <a:schemeClr val="dk1"/>
                          </a:solidFill>
                          <a:latin typeface="微軟正黑體" pitchFamily="34" charset="-120"/>
                          <a:ea typeface="微軟正黑體" pitchFamily="34" charset="-120"/>
                          <a:cs typeface="Arial"/>
                        </a:rPr>
                        <a:t>精选的内脏烧在坛上</a:t>
                      </a:r>
                      <a:endParaRPr lang="en-US" sz="1400" b="1" dirty="0">
                        <a:latin typeface="Arial"/>
                        <a:cs typeface="Arial"/>
                      </a:endParaRPr>
                    </a:p>
                  </a:txBody>
                  <a:tcPr anchor="ctr"/>
                </a:tc>
                <a:extLst>
                  <a:ext uri="{0D108BD9-81ED-4DB2-BD59-A6C34878D82A}">
                    <a16:rowId xmlns:a16="http://schemas.microsoft.com/office/drawing/2014/main" val="10003"/>
                  </a:ext>
                </a:extLst>
              </a:tr>
              <a:tr h="970988">
                <a:tc vMerge="1">
                  <a:txBody>
                    <a:bodyPr/>
                    <a:lstStyle/>
                    <a:p>
                      <a:endParaRPr lang="en-US"/>
                    </a:p>
                  </a:txBody>
                  <a:tcPr/>
                </a:tc>
                <a:tc rowSpan="3">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zh-CN" altLang="en-US" sz="1800" b="1" dirty="0">
                          <a:latin typeface="微軟正黑體" pitchFamily="34" charset="-120"/>
                          <a:ea typeface="微軟正黑體" pitchFamily="34" charset="-120"/>
                          <a:cs typeface="Arial"/>
                        </a:rPr>
                        <a:t>祭物剩余部分的处理</a:t>
                      </a:r>
                      <a:endParaRPr lang="en-US" sz="1800" b="1" dirty="0">
                        <a:latin typeface="微軟正黑體" pitchFamily="34" charset="-120"/>
                        <a:ea typeface="微軟正黑體" pitchFamily="34" charset="-120"/>
                        <a:cs typeface="Arial"/>
                      </a:endParaRPr>
                    </a:p>
                  </a:txBody>
                  <a:tcPr vert="vert270" anchor="ctr"/>
                </a:tc>
                <a:tc>
                  <a:txBody>
                    <a:bodyPr/>
                    <a:lstStyle/>
                    <a:p>
                      <a:r>
                        <a:rPr lang="zh-CN" altLang="en-US" sz="1400" b="1" kern="1200" dirty="0">
                          <a:solidFill>
                            <a:schemeClr val="dk1"/>
                          </a:solidFill>
                          <a:latin typeface="微軟正黑體" pitchFamily="34" charset="-120"/>
                          <a:ea typeface="微軟正黑體" pitchFamily="34" charset="-120"/>
                          <a:cs typeface="Arial"/>
                        </a:rPr>
                        <a:t>祭物尸体</a:t>
                      </a:r>
                      <a:endParaRPr lang="en-US" altLang="zh-CN" sz="1400" b="1" kern="1200" dirty="0">
                        <a:solidFill>
                          <a:schemeClr val="dk1"/>
                        </a:solidFill>
                        <a:latin typeface="微軟正黑體" pitchFamily="34" charset="-120"/>
                        <a:ea typeface="微軟正黑體" pitchFamily="34" charset="-120"/>
                        <a:cs typeface="Arial"/>
                      </a:endParaRPr>
                    </a:p>
                    <a:p>
                      <a:r>
                        <a:rPr lang="zh-CN" altLang="en-US" sz="1400" b="1" kern="1200" dirty="0">
                          <a:solidFill>
                            <a:schemeClr val="dk1"/>
                          </a:solidFill>
                          <a:latin typeface="微軟正黑體" pitchFamily="34" charset="-120"/>
                          <a:ea typeface="微軟正黑體" pitchFamily="34" charset="-120"/>
                          <a:cs typeface="Arial"/>
                        </a:rPr>
                        <a:t>的处理</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动物的胸脯作为“摇祭”，由祭司食用</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领袖或平民将祭物尸体交与祭司</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祭司收取祭物尸体</a:t>
                      </a:r>
                      <a:endParaRPr lang="en-US" altLang="en-US" sz="1400" b="1" kern="1200" dirty="0">
                        <a:solidFill>
                          <a:schemeClr val="dk1"/>
                        </a:solidFill>
                        <a:latin typeface="微軟正黑體" pitchFamily="34" charset="-120"/>
                        <a:ea typeface="微軟正黑體" pitchFamily="34" charset="-120"/>
                        <a:cs typeface="Arial"/>
                      </a:endParaRPr>
                    </a:p>
                  </a:txBody>
                  <a:tcPr anchor="ctr"/>
                </a:tc>
                <a:extLst>
                  <a:ext uri="{0D108BD9-81ED-4DB2-BD59-A6C34878D82A}">
                    <a16:rowId xmlns:a16="http://schemas.microsoft.com/office/drawing/2014/main" val="10004"/>
                  </a:ext>
                </a:extLst>
              </a:tr>
              <a:tr h="970988">
                <a:tc vMerge="1">
                  <a:txBody>
                    <a:bodyPr/>
                    <a:lstStyle/>
                    <a:p>
                      <a:endParaRPr lang="en-US"/>
                    </a:p>
                  </a:txBody>
                  <a:tcPr/>
                </a:tc>
                <a:tc vMerge="1">
                  <a:txBody>
                    <a:bodyPr/>
                    <a:lstStyle/>
                    <a:p>
                      <a:endParaRPr lang="en-US" dirty="0"/>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敬拜者的部分</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pPr marL="0" algn="l" defTabSz="457200" rtl="0" eaLnBrk="1" latinLnBrk="0" hangingPunct="1"/>
                      <a:r>
                        <a:rPr lang="zh-CN" altLang="en-US" sz="1400" b="1" kern="1200" dirty="0">
                          <a:solidFill>
                            <a:schemeClr val="dk1"/>
                          </a:solidFill>
                          <a:latin typeface="微軟正黑體" pitchFamily="34" charset="-120"/>
                          <a:ea typeface="微軟正黑體" pitchFamily="34" charset="-120"/>
                          <a:cs typeface="Arial"/>
                        </a:rPr>
                        <a:t>在适当时间和地点，敬拜者和家人一起用餐</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endParaRPr lang="en-US" sz="1400" b="1" dirty="0">
                        <a:latin typeface="Arial"/>
                        <a:cs typeface="Arial"/>
                      </a:endParaRPr>
                    </a:p>
                  </a:txBody>
                  <a:tcPr anchor="ctr"/>
                </a:tc>
                <a:tc>
                  <a:txBody>
                    <a:bodyPr/>
                    <a:lstStyle/>
                    <a:p>
                      <a:endParaRPr lang="en-US" sz="1400" b="1">
                        <a:latin typeface="Arial"/>
                        <a:cs typeface="Arial"/>
                      </a:endParaRPr>
                    </a:p>
                  </a:txBody>
                  <a:tcPr anchor="ctr"/>
                </a:tc>
                <a:extLst>
                  <a:ext uri="{0D108BD9-81ED-4DB2-BD59-A6C34878D82A}">
                    <a16:rowId xmlns:a16="http://schemas.microsoft.com/office/drawing/2014/main" val="10005"/>
                  </a:ext>
                </a:extLst>
              </a:tr>
              <a:tr h="880021">
                <a:tc vMerge="1">
                  <a:txBody>
                    <a:bodyPr/>
                    <a:lstStyle/>
                    <a:p>
                      <a:endParaRPr lang="en-US" dirty="0"/>
                    </a:p>
                  </a:txBody>
                  <a:tcPr/>
                </a:tc>
                <a:tc vMerge="1">
                  <a:txBody>
                    <a:bodyPr/>
                    <a:lstStyle/>
                    <a:p>
                      <a:endParaRPr lang="en-US" dirty="0"/>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剩余部分</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剩余部分烧掉</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为祭司或全民，祭物尸体在</a:t>
                      </a:r>
                      <a:endParaRPr lang="en-US" altLang="zh-CN" sz="1400" b="1" kern="1200" dirty="0">
                        <a:solidFill>
                          <a:schemeClr val="dk1"/>
                        </a:solidFill>
                        <a:latin typeface="微軟正黑體" pitchFamily="34" charset="-120"/>
                        <a:ea typeface="微軟正黑體" pitchFamily="34" charset="-120"/>
                        <a:cs typeface="Arial"/>
                      </a:endParaRPr>
                    </a:p>
                    <a:p>
                      <a:r>
                        <a:rPr lang="zh-CN" altLang="en-US" sz="1400" b="1" kern="1200" dirty="0">
                          <a:solidFill>
                            <a:schemeClr val="dk1"/>
                          </a:solidFill>
                          <a:latin typeface="微軟正黑體" pitchFamily="34" charset="-120"/>
                          <a:ea typeface="微軟正黑體" pitchFamily="34" charset="-120"/>
                          <a:cs typeface="Arial"/>
                        </a:rPr>
                        <a:t>外面焚烧</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6"/>
                  </a:ext>
                </a:extLst>
              </a:tr>
            </a:tbl>
          </a:graphicData>
        </a:graphic>
      </p:graphicFrame>
      <p:sp>
        <p:nvSpPr>
          <p:cNvPr id="71685" name="Text Box 85"/>
          <p:cNvSpPr txBox="1">
            <a:spLocks noChangeArrowheads="1"/>
          </p:cNvSpPr>
          <p:nvPr/>
        </p:nvSpPr>
        <p:spPr bwMode="auto">
          <a:xfrm>
            <a:off x="7239000" y="6211888"/>
            <a:ext cx="1981200" cy="554037"/>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en-US" altLang="zh-CN" sz="1200">
                <a:solidFill>
                  <a:srgbClr val="FFFFFF"/>
                </a:solidFill>
                <a:latin typeface="Geneva" charset="0"/>
                <a:ea typeface="SimSun" charset="0"/>
                <a:cs typeface="SimSun" charset="0"/>
              </a:rPr>
              <a:t>F. Duane Lindsey,</a:t>
            </a:r>
          </a:p>
          <a:p>
            <a:pPr algn="ctr"/>
            <a:r>
              <a:rPr lang="en-US" altLang="zh-CN" sz="1200">
                <a:solidFill>
                  <a:srgbClr val="FFFFFF"/>
                </a:solidFill>
                <a:latin typeface="Geneva" charset="0"/>
                <a:ea typeface="SimSun" charset="0"/>
                <a:cs typeface="SimSun" charset="0"/>
              </a:rPr>
              <a:t>“</a:t>
            </a:r>
            <a:r>
              <a:rPr lang="zh-CN" altLang="en-US" sz="1200">
                <a:solidFill>
                  <a:srgbClr val="FFFFFF"/>
                </a:solidFill>
                <a:latin typeface="微軟正黑體" charset="0"/>
                <a:ea typeface="微軟正黑體" charset="0"/>
                <a:cs typeface="微軟正黑體" charset="0"/>
              </a:rPr>
              <a:t>利未记</a:t>
            </a:r>
            <a:r>
              <a:rPr lang="en-US" altLang="zh-CN" sz="1200">
                <a:solidFill>
                  <a:srgbClr val="FFFFFF"/>
                </a:solidFill>
                <a:latin typeface="Geneva" charset="0"/>
                <a:ea typeface="SimSun" charset="0"/>
                <a:cs typeface="SimSun" charset="0"/>
              </a:rPr>
              <a:t>,” </a:t>
            </a:r>
            <a:r>
              <a:rPr lang="en-US" altLang="zh-CN" sz="1200">
                <a:solidFill>
                  <a:srgbClr val="FFFFFF"/>
                </a:solidFill>
                <a:latin typeface="微軟正黑體" charset="0"/>
                <a:ea typeface="微軟正黑體" charset="0"/>
                <a:cs typeface="微軟正黑體" charset="0"/>
              </a:rPr>
              <a:t>《</a:t>
            </a:r>
            <a:r>
              <a:rPr lang="zh-CN" altLang="en-US" sz="1200">
                <a:solidFill>
                  <a:srgbClr val="FFFFFF"/>
                </a:solidFill>
                <a:latin typeface="微軟正黑體" charset="0"/>
                <a:ea typeface="微軟正黑體" charset="0"/>
                <a:cs typeface="微軟正黑體" charset="0"/>
              </a:rPr>
              <a:t>圣经知识</a:t>
            </a:r>
            <a:endParaRPr lang="en-US" altLang="zh-CN" sz="1200">
              <a:solidFill>
                <a:srgbClr val="FFFFFF"/>
              </a:solidFill>
              <a:latin typeface="微軟正黑體" charset="0"/>
              <a:ea typeface="微軟正黑體" charset="0"/>
              <a:cs typeface="微軟正黑體" charset="0"/>
            </a:endParaRPr>
          </a:p>
          <a:p>
            <a:pPr algn="ctr"/>
            <a:r>
              <a:rPr lang="zh-CN" altLang="en-US" sz="1200">
                <a:solidFill>
                  <a:srgbClr val="FFFFFF"/>
                </a:solidFill>
                <a:latin typeface="微軟正黑體" charset="0"/>
                <a:ea typeface="微軟正黑體" charset="0"/>
                <a:cs typeface="微軟正黑體" charset="0"/>
              </a:rPr>
              <a:t>注释</a:t>
            </a:r>
            <a:r>
              <a:rPr lang="en-US" altLang="zh-CN" sz="1200">
                <a:solidFill>
                  <a:srgbClr val="FFFFFF"/>
                </a:solidFill>
                <a:latin typeface="微軟正黑體" charset="0"/>
                <a:ea typeface="微軟正黑體" charset="0"/>
                <a:cs typeface="微軟正黑體" charset="0"/>
              </a:rPr>
              <a:t>》</a:t>
            </a:r>
            <a:r>
              <a:rPr lang="en-US" altLang="zh-CN" sz="1200">
                <a:solidFill>
                  <a:srgbClr val="FFFFFF"/>
                </a:solidFill>
                <a:latin typeface="Geneva" charset="0"/>
                <a:ea typeface="SimSun" charset="0"/>
                <a:cs typeface="SimSun" charset="0"/>
              </a:rPr>
              <a:t>, 1:168-69</a:t>
            </a:r>
          </a:p>
        </p:txBody>
      </p:sp>
    </p:spTree>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b="1">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利未记</a:t>
            </a:r>
            <a:r>
              <a:rPr lang="en-US" sz="8800" dirty="0">
                <a:solidFill>
                  <a:schemeClr val="bg1"/>
                </a:solidFill>
                <a:latin typeface="Arial" charset="0"/>
                <a:ea typeface="Osaka" charset="0"/>
                <a:cs typeface="Arial" charset="0"/>
              </a:rPr>
              <a:t> 5</a:t>
            </a:r>
          </a:p>
        </p:txBody>
      </p:sp>
    </p:spTree>
    <p:extLst>
      <p:ext uri="{BB962C8B-B14F-4D97-AF65-F5344CB8AC3E}">
        <p14:creationId xmlns:p14="http://schemas.microsoft.com/office/powerpoint/2010/main" val="4081771700"/>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showMasterSp="0">
  <p:cSld>
    <p:bg>
      <p:bgPr>
        <a:solidFill>
          <a:schemeClr val="tx2"/>
        </a:solidFill>
        <a:effectLst/>
      </p:bgPr>
    </p:bg>
    <p:spTree>
      <p:nvGrpSpPr>
        <p:cNvPr id="1" name=""/>
        <p:cNvGrpSpPr/>
        <p:nvPr/>
      </p:nvGrpSpPr>
      <p:grpSpPr>
        <a:xfrm>
          <a:off x="0" y="0"/>
          <a:ext cx="0" cy="0"/>
          <a:chOff x="0" y="0"/>
          <a:chExt cx="0" cy="0"/>
        </a:xfrm>
      </p:grpSpPr>
      <p:sp>
        <p:nvSpPr>
          <p:cNvPr id="50180" name="Text Box 5"/>
          <p:cNvSpPr>
            <a:spLocks noGrp="1" noChangeArrowheads="1"/>
          </p:cNvSpPr>
          <p:nvPr>
            <p:ph type="title"/>
          </p:nvPr>
        </p:nvSpPr>
        <p:spPr>
          <a:xfrm>
            <a:off x="0" y="-76200"/>
            <a:ext cx="9144000" cy="609600"/>
          </a:xfrm>
          <a:solidFill>
            <a:srgbClr val="000090"/>
          </a:solidFill>
        </p:spPr>
        <p:txBody>
          <a:bodyPr lIns="0" tIns="0" rIns="0" bIns="0" anchorCtr="1"/>
          <a:lstStyle/>
          <a:p>
            <a:r>
              <a:rPr kumimoji="0" lang="zh-CN" altLang="en-US" sz="2800" b="1">
                <a:solidFill>
                  <a:schemeClr val="tx1"/>
                </a:solidFill>
                <a:effectLst>
                  <a:outerShdw blurRad="38100" dist="38100" dir="2700000" algn="tl">
                    <a:srgbClr val="000000"/>
                  </a:outerShdw>
                </a:effectLst>
                <a:latin typeface="DFKai-SB" charset="0"/>
                <a:ea typeface="DFKai-SB" charset="0"/>
                <a:cs typeface="DFKai-SB" charset="0"/>
              </a:rPr>
              <a:t>特殊的献祭仪式</a:t>
            </a:r>
            <a:endParaRPr kumimoji="0" lang="en-US" altLang="zh-CN" sz="2800" b="1">
              <a:solidFill>
                <a:schemeClr val="tx1"/>
              </a:solidFill>
              <a:effectLst>
                <a:outerShdw blurRad="38100" dist="38100" dir="2700000" algn="tl">
                  <a:srgbClr val="000000"/>
                </a:outerShdw>
              </a:effectLst>
              <a:latin typeface="Impact" charset="0"/>
              <a:ea typeface="SimSun" charset="0"/>
              <a:cs typeface="SimSun" charset="0"/>
            </a:endParaRPr>
          </a:p>
        </p:txBody>
      </p:sp>
      <p:sp>
        <p:nvSpPr>
          <p:cNvPr id="50179" name="Text Box 4"/>
          <p:cNvSpPr txBox="1">
            <a:spLocks noChangeArrowheads="1"/>
          </p:cNvSpPr>
          <p:nvPr/>
        </p:nvSpPr>
        <p:spPr bwMode="auto">
          <a:xfrm>
            <a:off x="8451850" y="0"/>
            <a:ext cx="612775" cy="40005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000" b="1">
                <a:solidFill>
                  <a:srgbClr val="FFFFFF"/>
                </a:solidFill>
                <a:effectLst>
                  <a:outerShdw blurRad="38100" dist="38100" dir="2700000" algn="tl">
                    <a:srgbClr val="000000"/>
                  </a:outerShdw>
                </a:effectLst>
                <a:latin typeface="Arial" charset="0"/>
                <a:ea typeface="SimSun" charset="0"/>
                <a:cs typeface="SimSun" charset="0"/>
              </a:rPr>
              <a:t>130</a:t>
            </a:r>
          </a:p>
        </p:txBody>
      </p:sp>
      <p:graphicFrame>
        <p:nvGraphicFramePr>
          <p:cNvPr id="6" name="Table 5"/>
          <p:cNvGraphicFramePr>
            <a:graphicFrameLocks noGrp="1"/>
          </p:cNvGraphicFramePr>
          <p:nvPr/>
        </p:nvGraphicFramePr>
        <p:xfrm>
          <a:off x="-76200" y="457198"/>
          <a:ext cx="9296401" cy="6553852"/>
        </p:xfrm>
        <a:graphic>
          <a:graphicData uri="http://schemas.openxmlformats.org/drawingml/2006/table">
            <a:tbl>
              <a:tblPr firstRow="1" bandRow="1">
                <a:tableStyleId>{5C22544A-7EE6-4342-B048-85BDC9FD1C3A}</a:tableStyleId>
              </a:tblPr>
              <a:tblGrid>
                <a:gridCol w="5334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2514601">
                  <a:extLst>
                    <a:ext uri="{9D8B030D-6E8A-4147-A177-3AD203B41FA5}">
                      <a16:colId xmlns:a16="http://schemas.microsoft.com/office/drawing/2014/main" val="20002"/>
                    </a:ext>
                  </a:extLst>
                </a:gridCol>
                <a:gridCol w="2362199">
                  <a:extLst>
                    <a:ext uri="{9D8B030D-6E8A-4147-A177-3AD203B41FA5}">
                      <a16:colId xmlns:a16="http://schemas.microsoft.com/office/drawing/2014/main" val="20003"/>
                    </a:ext>
                  </a:extLst>
                </a:gridCol>
                <a:gridCol w="1752600">
                  <a:extLst>
                    <a:ext uri="{9D8B030D-6E8A-4147-A177-3AD203B41FA5}">
                      <a16:colId xmlns:a16="http://schemas.microsoft.com/office/drawing/2014/main" val="20004"/>
                    </a:ext>
                  </a:extLst>
                </a:gridCol>
                <a:gridCol w="1447801">
                  <a:extLst>
                    <a:ext uri="{9D8B030D-6E8A-4147-A177-3AD203B41FA5}">
                      <a16:colId xmlns:a16="http://schemas.microsoft.com/office/drawing/2014/main" val="20005"/>
                    </a:ext>
                  </a:extLst>
                </a:gridCol>
              </a:tblGrid>
              <a:tr h="457200">
                <a:tc rowSpan="9">
                  <a:txBody>
                    <a:bodyPr/>
                    <a:lstStyle/>
                    <a:p>
                      <a:pPr algn="ctr"/>
                      <a:r>
                        <a:rPr lang="zh-CN" altLang="en-US" sz="2800" b="1" dirty="0">
                          <a:latin typeface="微軟正黑體" pitchFamily="34" charset="-120"/>
                          <a:ea typeface="微軟正黑體" pitchFamily="34" charset="-120"/>
                          <a:cs typeface="Arial"/>
                        </a:rPr>
                        <a:t>特殊仪式</a:t>
                      </a:r>
                      <a:endParaRPr lang="en-US" sz="2800" b="1" dirty="0">
                        <a:latin typeface="微軟正黑體" pitchFamily="34" charset="-120"/>
                        <a:ea typeface="微軟正黑體" pitchFamily="34" charset="-120"/>
                        <a:cs typeface="Arial"/>
                      </a:endParaRPr>
                    </a:p>
                  </a:txBody>
                  <a:tcPr vert="vert270" anchor="ctr">
                    <a:solidFill>
                      <a:srgbClr val="000000"/>
                    </a:solidFill>
                  </a:tcPr>
                </a:tc>
                <a:tc>
                  <a:txBody>
                    <a:bodyPr/>
                    <a:lstStyle/>
                    <a:p>
                      <a:endParaRPr lang="en-US" sz="1400" b="1" dirty="0">
                        <a:latin typeface="Arial"/>
                        <a:cs typeface="Arial"/>
                      </a:endParaRPr>
                    </a:p>
                  </a:txBody>
                  <a:tcPr anchor="ctr">
                    <a:solidFill>
                      <a:srgbClr val="000000"/>
                    </a:solidFill>
                  </a:tcPr>
                </a:tc>
                <a:tc>
                  <a:txBody>
                    <a:bodyPr/>
                    <a:lstStyle/>
                    <a:p>
                      <a:endParaRPr lang="en-US" sz="1800"/>
                    </a:p>
                  </a:txBody>
                  <a:tcPr anchor="ctr">
                    <a:solidFill>
                      <a:srgbClr val="000000"/>
                    </a:solidFill>
                  </a:tcPr>
                </a:tc>
                <a:tc gridSpan="3">
                  <a:txBody>
                    <a:bodyPr/>
                    <a:lstStyle/>
                    <a:p>
                      <a:pPr algn="ctr"/>
                      <a:r>
                        <a:rPr lang="zh-CN" altLang="en-US" sz="2400" b="1" kern="1200" dirty="0">
                          <a:solidFill>
                            <a:schemeClr val="lt1"/>
                          </a:solidFill>
                          <a:latin typeface="微軟正黑體" pitchFamily="34" charset="-120"/>
                          <a:ea typeface="微軟正黑體" pitchFamily="34" charset="-120"/>
                          <a:cs typeface="Arial"/>
                        </a:rPr>
                        <a:t>奉              献</a:t>
                      </a:r>
                      <a:endParaRPr lang="en-US" sz="2400" b="1" dirty="0">
                        <a:latin typeface="Arial"/>
                        <a:cs typeface="Arial"/>
                      </a:endParaRPr>
                    </a:p>
                  </a:txBody>
                  <a:tcPr anchor="ctr">
                    <a:solidFill>
                      <a:srgbClr val="000000"/>
                    </a:solidFill>
                  </a:tcPr>
                </a:tc>
                <a:tc hMerge="1">
                  <a:txBody>
                    <a:bodyPr/>
                    <a:lstStyle/>
                    <a:p>
                      <a:endParaRPr lang="en-US" sz="1600" dirty="0">
                        <a:latin typeface="Arial"/>
                        <a:cs typeface="Arial"/>
                      </a:endParaRPr>
                    </a:p>
                  </a:txBody>
                  <a:tcPr anchor="ctr"/>
                </a:tc>
                <a:tc hMerge="1">
                  <a:txBody>
                    <a:bodyPr/>
                    <a:lstStyle/>
                    <a:p>
                      <a:endParaRPr lang="en-US" sz="1600" dirty="0">
                        <a:latin typeface="Arial"/>
                        <a:cs typeface="Arial"/>
                      </a:endParaRPr>
                    </a:p>
                  </a:txBody>
                  <a:tcPr anchor="ctr"/>
                </a:tc>
                <a:extLst>
                  <a:ext uri="{0D108BD9-81ED-4DB2-BD59-A6C34878D82A}">
                    <a16:rowId xmlns:a16="http://schemas.microsoft.com/office/drawing/2014/main" val="10000"/>
                  </a:ext>
                </a:extLst>
              </a:tr>
              <a:tr h="380350">
                <a:tc vMerge="1">
                  <a:txBody>
                    <a:bodyPr/>
                    <a:lstStyle/>
                    <a:p>
                      <a:endParaRPr lang="en-US" dirty="0"/>
                    </a:p>
                  </a:txBody>
                  <a:tcPr/>
                </a:tc>
                <a:tc>
                  <a:txBody>
                    <a:bodyPr/>
                    <a:lstStyle/>
                    <a:p>
                      <a:endParaRPr lang="en-US" sz="1400" b="1" dirty="0">
                        <a:latin typeface="Arial"/>
                        <a:cs typeface="Arial"/>
                      </a:endParaRPr>
                    </a:p>
                  </a:txBody>
                  <a:tcPr anchor="ctr"/>
                </a:tc>
                <a:tc>
                  <a:txBody>
                    <a:bodyPr/>
                    <a:lstStyle/>
                    <a:p>
                      <a:endParaRPr lang="en-US" sz="1800"/>
                    </a:p>
                  </a:txBody>
                  <a:tcPr anchor="ctr"/>
                </a:tc>
                <a:tc>
                  <a:txBody>
                    <a:bodyPr/>
                    <a:lstStyle/>
                    <a:p>
                      <a:pPr algn="ctr"/>
                      <a:r>
                        <a:rPr lang="zh-CN" altLang="en-US" sz="1800" b="1" dirty="0">
                          <a:latin typeface="微軟正黑體" pitchFamily="34" charset="-120"/>
                          <a:ea typeface="微軟正黑體" pitchFamily="34" charset="-120"/>
                          <a:cs typeface="Arial"/>
                        </a:rPr>
                        <a:t>燔祭</a:t>
                      </a:r>
                      <a:endParaRPr lang="en-US" sz="1800" b="1" dirty="0">
                        <a:latin typeface="Arial"/>
                        <a:cs typeface="Arial"/>
                      </a:endParaRPr>
                    </a:p>
                  </a:txBody>
                  <a:tcPr anchor="ctr"/>
                </a:tc>
                <a:tc>
                  <a:txBody>
                    <a:bodyPr/>
                    <a:lstStyle/>
                    <a:p>
                      <a:pPr algn="ctr"/>
                      <a:r>
                        <a:rPr lang="zh-CN" altLang="en-US" sz="1800" b="1" kern="1200" dirty="0">
                          <a:solidFill>
                            <a:schemeClr val="dk1"/>
                          </a:solidFill>
                          <a:latin typeface="微軟正黑體" pitchFamily="34" charset="-120"/>
                          <a:ea typeface="微軟正黑體" pitchFamily="34" charset="-120"/>
                          <a:cs typeface="Arial"/>
                        </a:rPr>
                        <a:t>素祭</a:t>
                      </a:r>
                      <a:endParaRPr lang="en-US" sz="1800" b="1" dirty="0">
                        <a:latin typeface="Arial"/>
                        <a:cs typeface="Arial"/>
                      </a:endParaRPr>
                    </a:p>
                  </a:txBody>
                  <a:tcPr anchor="ctr"/>
                </a:tc>
                <a:tc>
                  <a:txBody>
                    <a:bodyPr/>
                    <a:lstStyle/>
                    <a:p>
                      <a:pPr algn="ctr"/>
                      <a:r>
                        <a:rPr lang="zh-CN" altLang="en-US" sz="1800" b="1" kern="1200" dirty="0">
                          <a:solidFill>
                            <a:schemeClr val="dk1"/>
                          </a:solidFill>
                          <a:latin typeface="微軟正黑體" pitchFamily="34" charset="-120"/>
                          <a:ea typeface="微軟正黑體" pitchFamily="34" charset="-120"/>
                          <a:cs typeface="Arial"/>
                        </a:rPr>
                        <a:t>奠祭</a:t>
                      </a:r>
                      <a:endParaRPr lang="en-US" sz="1800" b="1" dirty="0">
                        <a:latin typeface="Arial"/>
                        <a:cs typeface="Arial"/>
                      </a:endParaRPr>
                    </a:p>
                  </a:txBody>
                  <a:tcPr anchor="ctr"/>
                </a:tc>
                <a:extLst>
                  <a:ext uri="{0D108BD9-81ED-4DB2-BD59-A6C34878D82A}">
                    <a16:rowId xmlns:a16="http://schemas.microsoft.com/office/drawing/2014/main" val="10001"/>
                  </a:ext>
                </a:extLst>
              </a:tr>
              <a:tr h="741417">
                <a:tc vMerge="1">
                  <a:txBody>
                    <a:bodyPr/>
                    <a:lstStyle/>
                    <a:p>
                      <a:endParaRPr lang="en-US"/>
                    </a:p>
                  </a:txBody>
                  <a:tcPr/>
                </a:tc>
                <a:tc rowSpan="2">
                  <a:txBody>
                    <a:bodyPr/>
                    <a:lstStyle/>
                    <a:p>
                      <a:pPr algn="ctr"/>
                      <a:r>
                        <a:rPr lang="zh-CN" altLang="en-US" sz="1800" b="1" kern="1200" dirty="0">
                          <a:solidFill>
                            <a:schemeClr val="dk1"/>
                          </a:solidFill>
                          <a:latin typeface="微軟正黑體" pitchFamily="34" charset="-120"/>
                          <a:ea typeface="微軟正黑體" pitchFamily="34" charset="-120"/>
                          <a:cs typeface="Arial"/>
                        </a:rPr>
                        <a:t>洁净</a:t>
                      </a:r>
                      <a:endParaRPr lang="en-US" altLang="en-US" sz="1800" b="1" kern="1200" dirty="0">
                        <a:solidFill>
                          <a:schemeClr val="dk1"/>
                        </a:solidFill>
                        <a:latin typeface="微軟正黑體" pitchFamily="34" charset="-120"/>
                        <a:ea typeface="微軟正黑體" pitchFamily="34" charset="-120"/>
                        <a:cs typeface="Arial"/>
                      </a:endParaRPr>
                    </a:p>
                  </a:txBody>
                  <a:tcPr vert="vert270" anchor="ctr"/>
                </a:tc>
                <a:tc>
                  <a:txBody>
                    <a:bodyPr/>
                    <a:lstStyle/>
                    <a:p>
                      <a:pPr marL="177800" indent="-177800"/>
                      <a:r>
                        <a:rPr lang="en-US" sz="1400" b="1" dirty="0">
                          <a:latin typeface="Arial"/>
                          <a:cs typeface="Arial"/>
                        </a:rPr>
                        <a:t>1. </a:t>
                      </a:r>
                      <a:r>
                        <a:rPr lang="zh-CN" altLang="en-US" sz="1400" b="1" kern="1200" dirty="0">
                          <a:solidFill>
                            <a:schemeClr val="dk1"/>
                          </a:solidFill>
                          <a:latin typeface="微軟正黑體" pitchFamily="34" charset="-120"/>
                          <a:ea typeface="微軟正黑體" pitchFamily="34" charset="-120"/>
                          <a:cs typeface="Arial"/>
                        </a:rPr>
                        <a:t>祭司</a:t>
                      </a:r>
                      <a:r>
                        <a:rPr lang="en-US" sz="1400" b="1" dirty="0">
                          <a:latin typeface="Arial"/>
                          <a:cs typeface="Arial"/>
                        </a:rPr>
                        <a:t> (</a:t>
                      </a:r>
                      <a:r>
                        <a:rPr lang="zh-CN" altLang="en-US" sz="1400" b="1" kern="1200" dirty="0">
                          <a:solidFill>
                            <a:schemeClr val="dk1"/>
                          </a:solidFill>
                          <a:latin typeface="微軟正黑體" pitchFamily="34" charset="-120"/>
                          <a:ea typeface="微軟正黑體" pitchFamily="34" charset="-120"/>
                          <a:cs typeface="Arial"/>
                        </a:rPr>
                        <a:t>出</a:t>
                      </a:r>
                      <a:r>
                        <a:rPr lang="en-US" sz="1400" b="1" dirty="0">
                          <a:latin typeface="Arial"/>
                          <a:cs typeface="Arial"/>
                        </a:rPr>
                        <a:t>29; </a:t>
                      </a:r>
                      <a:r>
                        <a:rPr lang="zh-CN" altLang="en-US" sz="1400" b="1" kern="1200" dirty="0">
                          <a:solidFill>
                            <a:schemeClr val="dk1"/>
                          </a:solidFill>
                          <a:latin typeface="微軟正黑體" pitchFamily="34" charset="-120"/>
                          <a:ea typeface="微軟正黑體" pitchFamily="34" charset="-120"/>
                          <a:cs typeface="Arial"/>
                        </a:rPr>
                        <a:t>利</a:t>
                      </a:r>
                      <a:r>
                        <a:rPr lang="en-US" sz="1400" b="1" dirty="0">
                          <a:latin typeface="Arial"/>
                          <a:cs typeface="Arial"/>
                        </a:rPr>
                        <a:t>8)</a:t>
                      </a: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公羊</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endParaRPr lang="en-US" sz="1400" b="1" dirty="0">
                        <a:latin typeface="Arial"/>
                        <a:cs typeface="Arial"/>
                      </a:endParaRP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2"/>
                  </a:ext>
                </a:extLst>
              </a:tr>
              <a:tr h="826164">
                <a:tc vMerge="1">
                  <a:txBody>
                    <a:bodyPr/>
                    <a:lstStyle/>
                    <a:p>
                      <a:endParaRPr lang="en-US"/>
                    </a:p>
                  </a:txBody>
                  <a:tcPr/>
                </a:tc>
                <a:tc vMerge="1">
                  <a:txBody>
                    <a:bodyPr/>
                    <a:lstStyle/>
                    <a:p>
                      <a:endParaRPr lang="en-US" dirty="0"/>
                    </a:p>
                  </a:txBody>
                  <a:tcPr anchor="ctr"/>
                </a:tc>
                <a:tc>
                  <a:txBody>
                    <a:bodyPr/>
                    <a:lstStyle/>
                    <a:p>
                      <a:pPr marL="177800" indent="-177800"/>
                      <a:r>
                        <a:rPr lang="en-US" sz="1400" b="1" dirty="0">
                          <a:latin typeface="Arial"/>
                          <a:cs typeface="Arial"/>
                        </a:rPr>
                        <a:t>2.  </a:t>
                      </a:r>
                      <a:r>
                        <a:rPr lang="zh-CN" altLang="en-US" sz="1400" b="1" dirty="0">
                          <a:latin typeface="微軟正黑體" pitchFamily="34" charset="-120"/>
                          <a:ea typeface="微軟正黑體" pitchFamily="34" charset="-120"/>
                          <a:cs typeface="Arial"/>
                        </a:rPr>
                        <a:t>圣殿</a:t>
                      </a:r>
                      <a:r>
                        <a:rPr lang="en-US" sz="1400" b="1" dirty="0">
                          <a:latin typeface="Arial"/>
                          <a:cs typeface="Arial"/>
                        </a:rPr>
                        <a:t> (</a:t>
                      </a:r>
                      <a:r>
                        <a:rPr lang="zh-CN" altLang="en-US" sz="1400" b="1" kern="1200" dirty="0">
                          <a:solidFill>
                            <a:schemeClr val="dk1"/>
                          </a:solidFill>
                          <a:latin typeface="微軟正黑體" pitchFamily="34" charset="-120"/>
                          <a:ea typeface="微軟正黑體" pitchFamily="34" charset="-120"/>
                          <a:cs typeface="Arial"/>
                        </a:rPr>
                        <a:t>代下</a:t>
                      </a:r>
                      <a:r>
                        <a:rPr lang="en-US" sz="1400" b="1" dirty="0">
                          <a:latin typeface="Arial"/>
                          <a:cs typeface="Arial"/>
                        </a:rPr>
                        <a:t>29)</a:t>
                      </a:r>
                    </a:p>
                  </a:txBody>
                  <a:tcPr anchor="ctr"/>
                </a:tc>
                <a:tc>
                  <a:txBody>
                    <a:bodyPr/>
                    <a:lstStyle/>
                    <a:p>
                      <a:r>
                        <a:rPr lang="en-US" sz="1400" b="1" dirty="0">
                          <a:latin typeface="Arial"/>
                          <a:cs typeface="Arial"/>
                        </a:rPr>
                        <a:t>70</a:t>
                      </a:r>
                      <a:r>
                        <a:rPr lang="zh-CN" altLang="en-US" sz="1400" b="1" kern="1200" dirty="0">
                          <a:solidFill>
                            <a:schemeClr val="dk1"/>
                          </a:solidFill>
                          <a:latin typeface="微軟正黑體" pitchFamily="34" charset="-120"/>
                          <a:ea typeface="微軟正黑體" pitchFamily="34" charset="-120"/>
                          <a:cs typeface="Arial"/>
                        </a:rPr>
                        <a:t>只公牛</a:t>
                      </a:r>
                      <a:r>
                        <a:rPr lang="en-US" sz="1400" b="1" dirty="0">
                          <a:latin typeface="Arial"/>
                          <a:cs typeface="Arial"/>
                        </a:rPr>
                        <a:t>, 100</a:t>
                      </a:r>
                      <a:r>
                        <a:rPr lang="zh-CN" altLang="en-US" sz="1400" b="1" kern="1200" dirty="0">
                          <a:solidFill>
                            <a:schemeClr val="dk1"/>
                          </a:solidFill>
                          <a:latin typeface="微軟正黑體" pitchFamily="34" charset="-120"/>
                          <a:ea typeface="微軟正黑體" pitchFamily="34" charset="-120"/>
                          <a:cs typeface="Arial"/>
                        </a:rPr>
                        <a:t>只公羊</a:t>
                      </a:r>
                      <a:r>
                        <a:rPr lang="en-US" sz="1400" b="1" dirty="0">
                          <a:latin typeface="Arial"/>
                          <a:cs typeface="Arial"/>
                        </a:rPr>
                        <a:t>, 200</a:t>
                      </a:r>
                      <a:r>
                        <a:rPr lang="zh-CN" altLang="en-US" sz="1400" b="1" kern="1200" dirty="0">
                          <a:solidFill>
                            <a:schemeClr val="dk1"/>
                          </a:solidFill>
                          <a:latin typeface="微軟正黑體" pitchFamily="34" charset="-120"/>
                          <a:ea typeface="微軟正黑體" pitchFamily="34" charset="-120"/>
                          <a:cs typeface="Arial"/>
                        </a:rPr>
                        <a:t>只羊羔</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endParaRPr lang="en-US" sz="1400" b="1" dirty="0">
                        <a:latin typeface="Arial"/>
                        <a:cs typeface="Arial"/>
                      </a:endParaRP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3"/>
                  </a:ext>
                </a:extLst>
              </a:tr>
              <a:tr h="976377">
                <a:tc vMerge="1">
                  <a:txBody>
                    <a:bodyPr/>
                    <a:lstStyle/>
                    <a:p>
                      <a:endParaRPr lang="en-US"/>
                    </a:p>
                  </a:txBody>
                  <a:tcPr/>
                </a:tc>
                <a:tc>
                  <a:txBody>
                    <a:bodyPr/>
                    <a:lstStyle/>
                    <a:p>
                      <a:pPr algn="ctr"/>
                      <a:r>
                        <a:rPr lang="zh-CN" altLang="en-US" sz="1800" b="1" kern="1200" dirty="0">
                          <a:solidFill>
                            <a:schemeClr val="dk1"/>
                          </a:solidFill>
                          <a:latin typeface="微軟正黑體" pitchFamily="34" charset="-120"/>
                          <a:ea typeface="微軟正黑體" pitchFamily="34" charset="-120"/>
                          <a:cs typeface="Arial"/>
                        </a:rPr>
                        <a:t>还俗</a:t>
                      </a:r>
                      <a:endParaRPr lang="en-US" altLang="en-US" sz="1800" b="1" kern="1200" dirty="0">
                        <a:solidFill>
                          <a:schemeClr val="dk1"/>
                        </a:solidFill>
                        <a:latin typeface="微軟正黑體" pitchFamily="34" charset="-120"/>
                        <a:ea typeface="微軟正黑體" pitchFamily="34" charset="-120"/>
                        <a:cs typeface="Arial"/>
                      </a:endParaRPr>
                    </a:p>
                  </a:txBody>
                  <a:tcPr vert="vert270" anchor="ctr"/>
                </a:tc>
                <a:tc>
                  <a:txBody>
                    <a:bodyPr/>
                    <a:lstStyle/>
                    <a:p>
                      <a:r>
                        <a:rPr lang="zh-CN" altLang="en-US" sz="1400" b="1" kern="1200" dirty="0">
                          <a:solidFill>
                            <a:schemeClr val="dk1"/>
                          </a:solidFill>
                          <a:latin typeface="微軟正黑體" pitchFamily="34" charset="-120"/>
                          <a:ea typeface="微軟正黑體" pitchFamily="34" charset="-120"/>
                          <a:cs typeface="Arial"/>
                        </a:rPr>
                        <a:t>满足拿细耳人的誓约</a:t>
                      </a:r>
                      <a:endParaRPr lang="en-US" altLang="zh-CN" sz="1400" b="1" kern="1200" dirty="0">
                        <a:solidFill>
                          <a:schemeClr val="dk1"/>
                        </a:solidFill>
                        <a:latin typeface="微軟正黑體" pitchFamily="34" charset="-120"/>
                        <a:ea typeface="微軟正黑體" pitchFamily="34" charset="-120"/>
                        <a:cs typeface="Arial"/>
                      </a:endParaRPr>
                    </a:p>
                    <a:p>
                      <a:r>
                        <a:rPr lang="en-US" sz="1400" b="1" dirty="0">
                          <a:latin typeface="Arial"/>
                          <a:cs typeface="Arial"/>
                        </a:rPr>
                        <a:t>(</a:t>
                      </a:r>
                      <a:r>
                        <a:rPr lang="zh-CN" altLang="en-US" sz="1400" b="1" dirty="0">
                          <a:latin typeface="Arial"/>
                          <a:cs typeface="Arial"/>
                        </a:rPr>
                        <a:t>民 </a:t>
                      </a:r>
                      <a:r>
                        <a:rPr lang="en-US" sz="1400" b="1" dirty="0">
                          <a:latin typeface="Arial"/>
                          <a:cs typeface="Arial"/>
                        </a:rPr>
                        <a:t>6:14-17)</a:t>
                      </a: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一岁公羊羔</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普通的素祭</a:t>
                      </a:r>
                      <a:r>
                        <a:rPr lang="en-US" altLang="en-US" sz="1400" b="1" kern="1200" dirty="0">
                          <a:solidFill>
                            <a:schemeClr val="dk1"/>
                          </a:solidFill>
                          <a:latin typeface="微軟正黑體" pitchFamily="34" charset="-120"/>
                          <a:ea typeface="微軟正黑體" pitchFamily="34" charset="-120"/>
                          <a:cs typeface="Arial"/>
                        </a:rPr>
                        <a:t>, </a:t>
                      </a:r>
                      <a:r>
                        <a:rPr lang="zh-CN" altLang="en-US" sz="1400" b="1" kern="1200" dirty="0">
                          <a:solidFill>
                            <a:schemeClr val="dk1"/>
                          </a:solidFill>
                          <a:latin typeface="微軟正黑體" pitchFamily="34" charset="-120"/>
                          <a:ea typeface="微軟正黑體" pitchFamily="34" charset="-120"/>
                          <a:cs typeface="Arial"/>
                        </a:rPr>
                        <a:t>献特制的无酵饼</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4"/>
                  </a:ext>
                </a:extLst>
              </a:tr>
              <a:tr h="698721">
                <a:tc vMerge="1">
                  <a:txBody>
                    <a:bodyPr/>
                    <a:lstStyle/>
                    <a:p>
                      <a:endParaRPr lang="en-US"/>
                    </a:p>
                  </a:txBody>
                  <a:tcPr/>
                </a:tc>
                <a:tc rowSpan="4">
                  <a:txBody>
                    <a:bodyPr/>
                    <a:lstStyle/>
                    <a:p>
                      <a:pPr algn="ctr"/>
                      <a:r>
                        <a:rPr lang="zh-CN" altLang="en-US" sz="1800" b="1" dirty="0">
                          <a:latin typeface="微軟正黑體" pitchFamily="34" charset="-120"/>
                          <a:ea typeface="微軟正黑體" pitchFamily="34" charset="-120"/>
                          <a:cs typeface="Arial"/>
                        </a:rPr>
                        <a:t>洁净仪式</a:t>
                      </a:r>
                      <a:endParaRPr lang="en-US" sz="1800" b="1" dirty="0">
                        <a:latin typeface="微軟正黑體" pitchFamily="34" charset="-120"/>
                        <a:ea typeface="微軟正黑體" pitchFamily="34" charset="-120"/>
                        <a:cs typeface="Arial"/>
                      </a:endParaRPr>
                    </a:p>
                  </a:txBody>
                  <a:tcPr vert="vert270" anchor="ct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Arial"/>
                        </a:rPr>
                        <a:t>1.  </a:t>
                      </a:r>
                      <a:r>
                        <a:rPr lang="zh-CN" altLang="en-US" sz="1400" b="1" kern="1200" noProof="0" dirty="0">
                          <a:solidFill>
                            <a:schemeClr val="dk1"/>
                          </a:solidFill>
                          <a:latin typeface="微軟正黑體" pitchFamily="34" charset="-120"/>
                          <a:ea typeface="微軟正黑體" pitchFamily="34" charset="-120"/>
                          <a:cs typeface="Arial"/>
                        </a:rPr>
                        <a:t>破约</a:t>
                      </a:r>
                      <a:r>
                        <a:rPr kumimoji="0" lang="zh-CN" altLang="en-US" sz="1400" b="1" i="0" u="none" strike="noStrike" kern="1200" cap="none" spc="0" normalizeH="0" baseline="0" noProof="0" dirty="0">
                          <a:ln>
                            <a:noFill/>
                          </a:ln>
                          <a:solidFill>
                            <a:srgbClr val="000000"/>
                          </a:solidFill>
                          <a:effectLst/>
                          <a:uLnTx/>
                          <a:uFillTx/>
                          <a:latin typeface="Arial"/>
                          <a:ea typeface="+mn-ea"/>
                          <a:cs typeface="Arial"/>
                        </a:rPr>
                        <a:t> </a:t>
                      </a:r>
                      <a:r>
                        <a:rPr kumimoji="0" lang="en-US" sz="1400" b="1" i="0" u="none" strike="noStrike" kern="1200" cap="none" spc="0" normalizeH="0" baseline="0" noProof="0" dirty="0">
                          <a:ln>
                            <a:noFill/>
                          </a:ln>
                          <a:solidFill>
                            <a:srgbClr val="000000"/>
                          </a:solidFill>
                          <a:effectLst/>
                          <a:uLnTx/>
                          <a:uFillTx/>
                          <a:latin typeface="Arial"/>
                          <a:ea typeface="+mn-ea"/>
                          <a:cs typeface="Arial"/>
                        </a:rPr>
                        <a:t>(</a:t>
                      </a:r>
                      <a:r>
                        <a:rPr lang="zh-CN" altLang="en-US" sz="1400" b="1" kern="1200" noProof="0" dirty="0">
                          <a:solidFill>
                            <a:schemeClr val="dk1"/>
                          </a:solidFill>
                          <a:latin typeface="微軟正黑體" pitchFamily="34" charset="-120"/>
                          <a:ea typeface="微軟正黑體" pitchFamily="34" charset="-120"/>
                          <a:cs typeface="Arial"/>
                        </a:rPr>
                        <a:t>民</a:t>
                      </a:r>
                      <a:r>
                        <a:rPr kumimoji="0" lang="en-US" sz="1400" b="1" i="0" u="none" strike="noStrike" kern="1200" cap="none" spc="0" normalizeH="0" baseline="0" noProof="0" dirty="0">
                          <a:ln>
                            <a:noFill/>
                          </a:ln>
                          <a:solidFill>
                            <a:srgbClr val="000000"/>
                          </a:solidFill>
                          <a:effectLst/>
                          <a:uLnTx/>
                          <a:uFillTx/>
                          <a:latin typeface="Arial"/>
                          <a:ea typeface="+mn-ea"/>
                          <a:cs typeface="Arial"/>
                        </a:rPr>
                        <a:t> 6:9-12)</a:t>
                      </a: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斑鸠或雏鸽</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endParaRPr lang="en-US" sz="1400" b="1" dirty="0">
                        <a:latin typeface="Arial"/>
                        <a:cs typeface="Arial"/>
                      </a:endParaRP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5"/>
                  </a:ext>
                </a:extLst>
              </a:tr>
              <a:tr h="902515">
                <a:tc vMerge="1">
                  <a:txBody>
                    <a:bodyPr/>
                    <a:lstStyle/>
                    <a:p>
                      <a:endParaRPr lang="en-US"/>
                    </a:p>
                  </a:txBody>
                  <a:tcPr/>
                </a:tc>
                <a:tc vMerge="1">
                  <a:txBody>
                    <a:bodyPr/>
                    <a:lstStyle/>
                    <a:p>
                      <a:endParaRPr lang="en-US" dirty="0"/>
                    </a:p>
                  </a:txBody>
                  <a:tcPr anchor="ct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Arial"/>
                        </a:rPr>
                        <a:t>2.  </a:t>
                      </a:r>
                      <a:r>
                        <a:rPr lang="zh-CN" altLang="en-US" sz="1400" b="1" kern="1200" noProof="0" dirty="0">
                          <a:solidFill>
                            <a:schemeClr val="dk1"/>
                          </a:solidFill>
                          <a:latin typeface="微軟正黑體" pitchFamily="34" charset="-120"/>
                          <a:ea typeface="微軟正黑體" pitchFamily="34" charset="-120"/>
                          <a:cs typeface="Arial"/>
                        </a:rPr>
                        <a:t>洁净麻风病人</a:t>
                      </a:r>
                      <a:r>
                        <a:rPr kumimoji="0" lang="zh-CN" altLang="en-US" sz="1400" b="1" i="0" u="none" strike="noStrike" kern="1200" cap="none" spc="0" normalizeH="0" baseline="0" noProof="0" dirty="0">
                          <a:ln>
                            <a:noFill/>
                          </a:ln>
                          <a:solidFill>
                            <a:srgbClr val="000000"/>
                          </a:solidFill>
                          <a:effectLst/>
                          <a:uLnTx/>
                          <a:uFillTx/>
                          <a:latin typeface="Arial"/>
                          <a:ea typeface="+mn-ea"/>
                          <a:cs typeface="Arial"/>
                        </a:rPr>
                        <a:t> </a:t>
                      </a:r>
                      <a:r>
                        <a:rPr kumimoji="0" lang="en-US" sz="1400" b="1" i="0" u="none" strike="noStrike" kern="1200" cap="none" spc="0" normalizeH="0" baseline="0" noProof="0" dirty="0">
                          <a:ln>
                            <a:noFill/>
                          </a:ln>
                          <a:solidFill>
                            <a:srgbClr val="000000"/>
                          </a:solidFill>
                          <a:effectLst/>
                          <a:uLnTx/>
                          <a:uFillTx/>
                          <a:latin typeface="Arial"/>
                          <a:ea typeface="+mn-ea"/>
                          <a:cs typeface="Arial"/>
                        </a:rPr>
                        <a:t>(</a:t>
                      </a:r>
                      <a:r>
                        <a:rPr lang="zh-CN" altLang="en-US" sz="1400" b="1" kern="1200" noProof="0" dirty="0">
                          <a:solidFill>
                            <a:schemeClr val="dk1"/>
                          </a:solidFill>
                          <a:latin typeface="微軟正黑體" pitchFamily="34" charset="-120"/>
                          <a:ea typeface="微軟正黑體" pitchFamily="34" charset="-120"/>
                          <a:cs typeface="Arial"/>
                        </a:rPr>
                        <a:t>利</a:t>
                      </a:r>
                      <a:r>
                        <a:rPr kumimoji="0" lang="en-US" altLang="zh-CN" sz="1400" b="1" i="0" u="none" strike="noStrike" kern="1200" cap="none" spc="0" normalizeH="0" baseline="0" noProof="0" dirty="0">
                          <a:ln>
                            <a:noFill/>
                          </a:ln>
                          <a:solidFill>
                            <a:srgbClr val="000000"/>
                          </a:solidFill>
                          <a:effectLst/>
                          <a:uLnTx/>
                          <a:uFillTx/>
                          <a:latin typeface="Arial"/>
                          <a:ea typeface="+mn-ea"/>
                          <a:cs typeface="Arial"/>
                        </a:rPr>
                        <a:t> </a:t>
                      </a:r>
                      <a:r>
                        <a:rPr kumimoji="0" lang="en-US" sz="1400" b="1" i="0" u="none" strike="noStrike" kern="1200" cap="none" spc="0" normalizeH="0" baseline="0" noProof="0" dirty="0">
                          <a:ln>
                            <a:noFill/>
                          </a:ln>
                          <a:solidFill>
                            <a:srgbClr val="000000"/>
                          </a:solidFill>
                          <a:effectLst/>
                          <a:uLnTx/>
                          <a:uFillTx/>
                          <a:latin typeface="Arial"/>
                          <a:ea typeface="+mn-ea"/>
                          <a:cs typeface="Arial"/>
                        </a:rPr>
                        <a:t>14:12-20)</a:t>
                      </a:r>
                    </a:p>
                  </a:txBody>
                  <a:tcPr anchor="ct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zh-CN" altLang="en-US" sz="1400" b="1" kern="1200" dirty="0">
                          <a:solidFill>
                            <a:schemeClr val="dk1"/>
                          </a:solidFill>
                          <a:latin typeface="微軟正黑體" pitchFamily="34" charset="-120"/>
                          <a:ea typeface="微軟正黑體" pitchFamily="34" charset="-120"/>
                          <a:cs typeface="Arial"/>
                        </a:rPr>
                        <a:t>一岁公羊羔</a:t>
                      </a:r>
                      <a:r>
                        <a:rPr lang="en-US" altLang="zh-CN" sz="1400" b="1" kern="1200" baseline="0" dirty="0">
                          <a:solidFill>
                            <a:schemeClr val="dk1"/>
                          </a:solidFill>
                          <a:latin typeface="微軟正黑體" pitchFamily="34" charset="-120"/>
                          <a:ea typeface="微軟正黑體" pitchFamily="34" charset="-120"/>
                          <a:cs typeface="Arial"/>
                        </a:rPr>
                        <a:t> </a:t>
                      </a:r>
                      <a:r>
                        <a:rPr lang="en-US" sz="1400" b="1" dirty="0">
                          <a:latin typeface="Arial"/>
                          <a:cs typeface="Arial"/>
                        </a:rPr>
                        <a:t>(</a:t>
                      </a:r>
                      <a:r>
                        <a:rPr lang="zh-CN" altLang="en-US" sz="1400" b="1" dirty="0">
                          <a:latin typeface="Arial"/>
                          <a:cs typeface="Arial"/>
                        </a:rPr>
                        <a:t>穷人用</a:t>
                      </a:r>
                      <a:r>
                        <a:rPr lang="zh-CN" altLang="en-US" sz="1400" b="1" kern="1200" dirty="0">
                          <a:solidFill>
                            <a:schemeClr val="dk1"/>
                          </a:solidFill>
                          <a:latin typeface="微軟正黑體" pitchFamily="34" charset="-120"/>
                          <a:ea typeface="微軟正黑體" pitchFamily="34" charset="-120"/>
                          <a:cs typeface="Arial"/>
                        </a:rPr>
                        <a:t>斑鸠、雏鸽</a:t>
                      </a:r>
                      <a:r>
                        <a:rPr lang="en-US" sz="1400" b="1" dirty="0">
                          <a:latin typeface="Arial"/>
                          <a:cs typeface="Arial"/>
                        </a:rPr>
                        <a:t>)</a:t>
                      </a: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素祭</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6"/>
                  </a:ext>
                </a:extLst>
              </a:tr>
              <a:tr h="727046">
                <a:tc vMerge="1">
                  <a:txBody>
                    <a:bodyPr/>
                    <a:lstStyle/>
                    <a:p>
                      <a:endParaRPr lang="en-US" dirty="0"/>
                    </a:p>
                  </a:txBody>
                  <a:tcPr/>
                </a:tc>
                <a:tc vMerge="1">
                  <a:txBody>
                    <a:bodyPr/>
                    <a:lstStyle/>
                    <a:p>
                      <a:endParaRPr lang="en-US" dirty="0"/>
                    </a:p>
                  </a:txBody>
                  <a:tcPr anchor="ctr"/>
                </a:tc>
                <a:tc>
                  <a:txBody>
                    <a:bodyPr/>
                    <a:lstStyle/>
                    <a:p>
                      <a:r>
                        <a:rPr lang="en-US" sz="1400" b="1" dirty="0">
                          <a:latin typeface="Arial"/>
                          <a:cs typeface="Arial"/>
                        </a:rPr>
                        <a:t>3. </a:t>
                      </a:r>
                      <a:r>
                        <a:rPr lang="zh-CN" altLang="en-US" sz="1400" b="1" kern="1200" noProof="0" dirty="0">
                          <a:solidFill>
                            <a:schemeClr val="dk1"/>
                          </a:solidFill>
                          <a:latin typeface="微軟正黑體" pitchFamily="34" charset="-120"/>
                          <a:ea typeface="微軟正黑體" pitchFamily="34" charset="-120"/>
                          <a:cs typeface="Arial"/>
                        </a:rPr>
                        <a:t>患血漏的男人</a:t>
                      </a:r>
                      <a:r>
                        <a:rPr lang="en-US" sz="1400" b="1" baseline="0" dirty="0">
                          <a:latin typeface="Arial"/>
                          <a:cs typeface="Arial"/>
                        </a:rPr>
                        <a:t> (15:14-15) </a:t>
                      </a:r>
                      <a:r>
                        <a:rPr lang="zh-CN" altLang="en-US" sz="1400" b="1" kern="1200" noProof="0" dirty="0">
                          <a:solidFill>
                            <a:schemeClr val="dk1"/>
                          </a:solidFill>
                          <a:latin typeface="微軟正黑體" pitchFamily="34" charset="-120"/>
                          <a:ea typeface="微軟正黑體" pitchFamily="34" charset="-120"/>
                          <a:cs typeface="Arial"/>
                        </a:rPr>
                        <a:t>或女人</a:t>
                      </a:r>
                      <a:r>
                        <a:rPr lang="en-US" sz="1400" b="1" baseline="0" dirty="0">
                          <a:latin typeface="Arial"/>
                          <a:cs typeface="Arial"/>
                        </a:rPr>
                        <a:t> (15:29-30)</a:t>
                      </a:r>
                      <a:endParaRPr lang="en-US" sz="1400" b="1" dirty="0">
                        <a:latin typeface="Arial"/>
                        <a:cs typeface="Arial"/>
                      </a:endParaRP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斑鸠或雏鸽</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endParaRPr lang="en-US" sz="1400" b="1" dirty="0">
                        <a:latin typeface="Arial"/>
                        <a:cs typeface="Arial"/>
                      </a:endParaRP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7"/>
                  </a:ext>
                </a:extLst>
              </a:tr>
              <a:tr h="844062">
                <a:tc vMerge="1">
                  <a:txBody>
                    <a:bodyPr/>
                    <a:lstStyle/>
                    <a:p>
                      <a:pPr algn="ctr"/>
                      <a:endParaRPr lang="en-US" sz="2800" b="1" dirty="0">
                        <a:latin typeface="Arial"/>
                        <a:cs typeface="Arial"/>
                      </a:endParaRPr>
                    </a:p>
                  </a:txBody>
                  <a:tcPr vert="vert270" anchor="ctr">
                    <a:solidFill>
                      <a:srgbClr val="000000"/>
                    </a:solidFill>
                  </a:tcPr>
                </a:tc>
                <a:tc vMerge="1">
                  <a:txBody>
                    <a:bodyPr/>
                    <a:lstStyle/>
                    <a:p>
                      <a:pPr algn="ctr"/>
                      <a:endParaRPr lang="en-US" b="1" dirty="0">
                        <a:latin typeface="Arial"/>
                        <a:cs typeface="Arial"/>
                      </a:endParaRPr>
                    </a:p>
                  </a:txBody>
                  <a:tcPr vert="vert270" anchor="ctr"/>
                </a:tc>
                <a:tc>
                  <a:txBody>
                    <a:bodyPr/>
                    <a:lstStyle/>
                    <a:p>
                      <a:r>
                        <a:rPr lang="en-US" sz="1400" b="1" dirty="0">
                          <a:latin typeface="Arial"/>
                          <a:cs typeface="Arial"/>
                        </a:rPr>
                        <a:t>4.</a:t>
                      </a:r>
                      <a:r>
                        <a:rPr lang="zh-CN" altLang="en-US" sz="1400" b="1" kern="1200" dirty="0">
                          <a:solidFill>
                            <a:schemeClr val="dk1"/>
                          </a:solidFill>
                          <a:latin typeface="微軟正黑體" pitchFamily="34" charset="-120"/>
                          <a:ea typeface="微軟正黑體" pitchFamily="34" charset="-120"/>
                          <a:cs typeface="Arial"/>
                        </a:rPr>
                        <a:t>生育的妇人</a:t>
                      </a:r>
                      <a:r>
                        <a:rPr lang="en-US" sz="1400" b="1" dirty="0">
                          <a:latin typeface="Arial"/>
                          <a:cs typeface="Arial"/>
                        </a:rPr>
                        <a:t>(12:6-8)</a:t>
                      </a: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一岁公羊羔 </a:t>
                      </a:r>
                      <a:r>
                        <a:rPr lang="en-US" sz="1400" b="1" dirty="0">
                          <a:latin typeface="Arial"/>
                          <a:cs typeface="Arial"/>
                        </a:rPr>
                        <a:t>(</a:t>
                      </a:r>
                      <a:r>
                        <a:rPr lang="zh-CN" altLang="en-US" sz="1400" b="1" kern="1200" dirty="0">
                          <a:solidFill>
                            <a:schemeClr val="dk1"/>
                          </a:solidFill>
                          <a:latin typeface="微軟正黑體" pitchFamily="34" charset="-120"/>
                          <a:ea typeface="微軟正黑體" pitchFamily="34" charset="-120"/>
                          <a:cs typeface="Arial"/>
                        </a:rPr>
                        <a:t>或斑鸠或雏鸽</a:t>
                      </a:r>
                      <a:r>
                        <a:rPr lang="en-US" sz="1400" b="1" dirty="0">
                          <a:latin typeface="Arial"/>
                          <a:cs typeface="Arial"/>
                        </a:rPr>
                        <a:t>)</a:t>
                      </a:r>
                    </a:p>
                  </a:txBody>
                  <a:tcPr anchor="ctr"/>
                </a:tc>
                <a:tc>
                  <a:txBody>
                    <a:bodyPr/>
                    <a:lstStyle/>
                    <a:p>
                      <a:endParaRPr lang="en-US" sz="1400" b="1" dirty="0">
                        <a:latin typeface="Arial"/>
                        <a:cs typeface="Arial"/>
                      </a:endParaRP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8"/>
                  </a:ext>
                </a:extLst>
              </a:tr>
            </a:tbl>
          </a:graphicData>
        </a:graphic>
      </p:graphicFrame>
      <p:sp>
        <p:nvSpPr>
          <p:cNvPr id="72709" name="Text Box 85"/>
          <p:cNvSpPr txBox="1">
            <a:spLocks noChangeArrowheads="1"/>
          </p:cNvSpPr>
          <p:nvPr/>
        </p:nvSpPr>
        <p:spPr bwMode="auto">
          <a:xfrm>
            <a:off x="7162800" y="6211888"/>
            <a:ext cx="1981200" cy="554037"/>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en-US" altLang="zh-CN" sz="1200">
                <a:solidFill>
                  <a:srgbClr val="FFFFFF"/>
                </a:solidFill>
                <a:latin typeface="Geneva" charset="0"/>
                <a:ea typeface="SimSun" charset="0"/>
                <a:cs typeface="SimSun" charset="0"/>
              </a:rPr>
              <a:t>F. Duane Lindsey,</a:t>
            </a:r>
          </a:p>
          <a:p>
            <a:pPr algn="ctr"/>
            <a:r>
              <a:rPr lang="en-US" altLang="zh-CN" sz="1200">
                <a:solidFill>
                  <a:srgbClr val="FFFFFF"/>
                </a:solidFill>
                <a:latin typeface="Geneva" charset="0"/>
                <a:ea typeface="SimSun" charset="0"/>
                <a:cs typeface="SimSun" charset="0"/>
              </a:rPr>
              <a:t>“</a:t>
            </a:r>
            <a:r>
              <a:rPr lang="zh-CN" altLang="en-US" sz="1200">
                <a:solidFill>
                  <a:srgbClr val="FFFFFF"/>
                </a:solidFill>
                <a:latin typeface="微軟正黑體" charset="0"/>
                <a:ea typeface="微軟正黑體" charset="0"/>
                <a:cs typeface="微軟正黑體" charset="0"/>
              </a:rPr>
              <a:t>利未记</a:t>
            </a:r>
            <a:r>
              <a:rPr lang="en-US" altLang="zh-CN" sz="1200">
                <a:solidFill>
                  <a:srgbClr val="FFFFFF"/>
                </a:solidFill>
                <a:latin typeface="Geneva" charset="0"/>
                <a:ea typeface="SimSun" charset="0"/>
                <a:cs typeface="SimSun" charset="0"/>
              </a:rPr>
              <a:t>,” </a:t>
            </a:r>
            <a:r>
              <a:rPr lang="en-US" altLang="zh-CN" sz="1200">
                <a:solidFill>
                  <a:srgbClr val="FFFFFF"/>
                </a:solidFill>
                <a:latin typeface="微軟正黑體" charset="0"/>
                <a:ea typeface="微軟正黑體" charset="0"/>
                <a:cs typeface="微軟正黑體" charset="0"/>
              </a:rPr>
              <a:t>《</a:t>
            </a:r>
            <a:r>
              <a:rPr lang="zh-CN" altLang="en-US" sz="1200">
                <a:solidFill>
                  <a:srgbClr val="FFFFFF"/>
                </a:solidFill>
                <a:latin typeface="微軟正黑體" charset="0"/>
                <a:ea typeface="微軟正黑體" charset="0"/>
                <a:cs typeface="微軟正黑體" charset="0"/>
              </a:rPr>
              <a:t>圣经知识</a:t>
            </a:r>
            <a:endParaRPr lang="en-US" altLang="zh-CN" sz="1200">
              <a:solidFill>
                <a:srgbClr val="FFFFFF"/>
              </a:solidFill>
              <a:latin typeface="微軟正黑體" charset="0"/>
              <a:ea typeface="微軟正黑體" charset="0"/>
              <a:cs typeface="微軟正黑體" charset="0"/>
            </a:endParaRPr>
          </a:p>
          <a:p>
            <a:pPr algn="ctr"/>
            <a:r>
              <a:rPr lang="zh-CN" altLang="en-US" sz="1200">
                <a:solidFill>
                  <a:srgbClr val="FFFFFF"/>
                </a:solidFill>
                <a:latin typeface="微軟正黑體" charset="0"/>
                <a:ea typeface="微軟正黑體" charset="0"/>
                <a:cs typeface="微軟正黑體" charset="0"/>
              </a:rPr>
              <a:t>注释</a:t>
            </a:r>
            <a:r>
              <a:rPr lang="en-US" altLang="zh-CN" sz="1200">
                <a:solidFill>
                  <a:srgbClr val="FFFFFF"/>
                </a:solidFill>
                <a:latin typeface="微軟正黑體" charset="0"/>
                <a:ea typeface="微軟正黑體" charset="0"/>
                <a:cs typeface="微軟正黑體" charset="0"/>
              </a:rPr>
              <a:t>》</a:t>
            </a:r>
            <a:r>
              <a:rPr lang="en-US" altLang="zh-CN" sz="1200">
                <a:solidFill>
                  <a:srgbClr val="FFFFFF"/>
                </a:solidFill>
                <a:latin typeface="Geneva" charset="0"/>
                <a:ea typeface="SimSun" charset="0"/>
                <a:cs typeface="SimSun" charset="0"/>
              </a:rPr>
              <a:t>, 1:168-69</a:t>
            </a:r>
          </a:p>
        </p:txBody>
      </p:sp>
    </p:spTree>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259632" y="1749215"/>
            <a:ext cx="6350000" cy="5080000"/>
          </a:xfrm>
          <a:prstGeom prst="rect">
            <a:avLst/>
          </a:prstGeom>
        </p:spPr>
      </p:pic>
      <p:sp>
        <p:nvSpPr>
          <p:cNvPr id="900098" name="Rectangle 2"/>
          <p:cNvSpPr>
            <a:spLocks noGrp="1" noChangeArrowheads="1"/>
          </p:cNvSpPr>
          <p:nvPr>
            <p:ph type="ctrTitle"/>
          </p:nvPr>
        </p:nvSpPr>
        <p:spPr>
          <a:xfrm>
            <a:off x="0" y="29469"/>
            <a:ext cx="9144000" cy="1815355"/>
          </a:xfrm>
          <a:effectLst>
            <a:outerShdw blurRad="63500" dist="35921" dir="2700000" algn="ctr" rotWithShape="0">
              <a:schemeClr val="tx2">
                <a:alpha val="74998"/>
              </a:schemeClr>
            </a:outerShdw>
          </a:effectLst>
        </p:spPr>
        <p:txBody>
          <a:bodyPr anchor="t"/>
          <a:lstStyle/>
          <a:p>
            <a:pPr>
              <a:defRPr/>
            </a:pPr>
            <a:r>
              <a:rPr lang="en-US" sz="3600" b="1" dirty="0">
                <a:effectLst>
                  <a:glow rad="127000">
                    <a:schemeClr val="tx1"/>
                  </a:glow>
                </a:effectLst>
                <a:latin typeface="Arial" charset="0"/>
                <a:ea typeface="ＭＳ Ｐゴシック" charset="0"/>
                <a:cs typeface="ＭＳ Ｐゴシック" charset="0"/>
              </a:rPr>
              <a:t>The blood and restitution of the </a:t>
            </a:r>
            <a:r>
              <a:rPr lang="en-US" sz="3600" b="1" dirty="0">
                <a:solidFill>
                  <a:srgbClr val="FFFF00"/>
                </a:solidFill>
                <a:effectLst>
                  <a:glow rad="127000">
                    <a:schemeClr val="tx1"/>
                  </a:glow>
                </a:effectLst>
                <a:latin typeface="Arial" charset="0"/>
                <a:ea typeface="ＭＳ Ｐゴシック" charset="0"/>
                <a:cs typeface="ＭＳ Ｐゴシック" charset="0"/>
              </a:rPr>
              <a:t>guilt offering</a:t>
            </a:r>
            <a:r>
              <a:rPr lang="en-US" sz="3600" b="1" dirty="0">
                <a:effectLst>
                  <a:glow rad="127000">
                    <a:schemeClr val="tx1"/>
                  </a:glow>
                </a:effectLst>
                <a:latin typeface="Arial" charset="0"/>
                <a:ea typeface="ＭＳ Ｐゴシック" charset="0"/>
                <a:cs typeface="ＭＳ Ｐゴシック" charset="0"/>
              </a:rPr>
              <a:t> forgave unintentional sin </a:t>
            </a:r>
            <a:br>
              <a:rPr lang="en-US" sz="3600" b="1" dirty="0">
                <a:effectLst>
                  <a:glow rad="127000">
                    <a:schemeClr val="tx1"/>
                  </a:glow>
                </a:effectLst>
                <a:latin typeface="Arial" charset="0"/>
                <a:ea typeface="ＭＳ Ｐゴシック" charset="0"/>
                <a:cs typeface="ＭＳ Ｐゴシック" charset="0"/>
              </a:rPr>
            </a:br>
            <a:r>
              <a:rPr lang="en-US" sz="3600" b="1" dirty="0">
                <a:effectLst>
                  <a:glow rad="127000">
                    <a:schemeClr val="tx1"/>
                  </a:glow>
                </a:effectLst>
                <a:latin typeface="Arial" charset="0"/>
                <a:ea typeface="ＭＳ Ｐゴシック" charset="0"/>
                <a:cs typeface="ＭＳ Ｐゴシック" charset="0"/>
              </a:rPr>
              <a:t>(5:14–6:7; 7:1-10). </a:t>
            </a:r>
          </a:p>
        </p:txBody>
      </p:sp>
      <p:sp>
        <p:nvSpPr>
          <p:cNvPr id="4" name="Rectangle 2"/>
          <p:cNvSpPr txBox="1">
            <a:spLocks noChangeArrowheads="1"/>
          </p:cNvSpPr>
          <p:nvPr/>
        </p:nvSpPr>
        <p:spPr bwMode="auto">
          <a:xfrm>
            <a:off x="4139952" y="1700808"/>
            <a:ext cx="5183560" cy="24482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13800" b="1" dirty="0">
                <a:solidFill>
                  <a:srgbClr val="FFFFFF"/>
                </a:solidFill>
                <a:effectLst>
                  <a:glow rad="127000">
                    <a:srgbClr val="000000"/>
                  </a:glow>
                </a:effectLst>
                <a:latin typeface="Arial" charset="0"/>
                <a:ea typeface="ＭＳ Ｐゴシック" charset="0"/>
                <a:cs typeface="ＭＳ Ｐゴシック" charset="0"/>
              </a:rPr>
              <a:t>+20%</a:t>
            </a:r>
          </a:p>
        </p:txBody>
      </p:sp>
    </p:spTree>
    <p:extLst>
      <p:ext uri="{BB962C8B-B14F-4D97-AF65-F5344CB8AC3E}">
        <p14:creationId xmlns:p14="http://schemas.microsoft.com/office/powerpoint/2010/main" val="12439604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4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8EF45B65-FD9E-0F48-81A3-D47C8109F132}"/>
              </a:ext>
            </a:extLst>
          </p:cNvPr>
          <p:cNvGrpSpPr/>
          <p:nvPr/>
        </p:nvGrpSpPr>
        <p:grpSpPr>
          <a:xfrm>
            <a:off x="290875" y="1850827"/>
            <a:ext cx="8437975" cy="4032109"/>
            <a:chOff x="278781" y="2145664"/>
            <a:chExt cx="8437975" cy="4032109"/>
          </a:xfrm>
        </p:grpSpPr>
        <p:pic>
          <p:nvPicPr>
            <p:cNvPr id="21506" name="Picture 2">
              <a:extLst>
                <a:ext uri="{FF2B5EF4-FFF2-40B4-BE49-F238E27FC236}">
                  <a16:creationId xmlns:a16="http://schemas.microsoft.com/office/drawing/2014/main" id="{61E49912-08EA-DF4C-BB7C-10507812C63C}"/>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316523" y="2145664"/>
              <a:ext cx="8400233" cy="4009809"/>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9C8F898D-B347-3743-82DA-53BFBBACF67F}"/>
                </a:ext>
              </a:extLst>
            </p:cNvPr>
            <p:cNvSpPr/>
            <p:nvPr/>
          </p:nvSpPr>
          <p:spPr bwMode="auto">
            <a:xfrm>
              <a:off x="446049" y="2621091"/>
              <a:ext cx="2240201" cy="96960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33" name="Rectangle 32">
              <a:extLst>
                <a:ext uri="{FF2B5EF4-FFF2-40B4-BE49-F238E27FC236}">
                  <a16:creationId xmlns:a16="http://schemas.microsoft.com/office/drawing/2014/main" id="{99F3DC73-3F34-D94D-A2C1-873A781ECC39}"/>
                </a:ext>
              </a:extLst>
            </p:cNvPr>
            <p:cNvSpPr/>
            <p:nvPr/>
          </p:nvSpPr>
          <p:spPr bwMode="auto">
            <a:xfrm>
              <a:off x="278781" y="4072414"/>
              <a:ext cx="6824546" cy="43200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34" name="Rectangle 33">
              <a:extLst>
                <a:ext uri="{FF2B5EF4-FFF2-40B4-BE49-F238E27FC236}">
                  <a16:creationId xmlns:a16="http://schemas.microsoft.com/office/drawing/2014/main" id="{DFD6AD43-9D3D-F84A-B2B2-7E60CEE0E4BB}"/>
                </a:ext>
              </a:extLst>
            </p:cNvPr>
            <p:cNvSpPr/>
            <p:nvPr/>
          </p:nvSpPr>
          <p:spPr bwMode="auto">
            <a:xfrm>
              <a:off x="5341434" y="2844115"/>
              <a:ext cx="1437313" cy="96960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35" name="Rectangle 34">
              <a:extLst>
                <a:ext uri="{FF2B5EF4-FFF2-40B4-BE49-F238E27FC236}">
                  <a16:creationId xmlns:a16="http://schemas.microsoft.com/office/drawing/2014/main" id="{7495BAA0-F296-9541-A6A2-1BD5C65C8A3A}"/>
                </a:ext>
              </a:extLst>
            </p:cNvPr>
            <p:cNvSpPr/>
            <p:nvPr/>
          </p:nvSpPr>
          <p:spPr bwMode="auto">
            <a:xfrm>
              <a:off x="6209329" y="5743807"/>
              <a:ext cx="2377109" cy="433966"/>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900098" name="Rectangle 2"/>
          <p:cNvSpPr>
            <a:spLocks noGrp="1" noChangeArrowheads="1"/>
          </p:cNvSpPr>
          <p:nvPr>
            <p:ph type="ctrTitle"/>
          </p:nvPr>
        </p:nvSpPr>
        <p:spPr>
          <a:xfrm>
            <a:off x="0" y="5542"/>
            <a:ext cx="9144000" cy="682468"/>
          </a:xfrm>
          <a:solidFill>
            <a:schemeClr val="tx1"/>
          </a:solidFill>
          <a:effectLst/>
        </p:spPr>
        <p:txBody>
          <a:bodyPr/>
          <a:lstStyle/>
          <a:p>
            <a:pPr>
              <a:defRPr/>
            </a:pPr>
            <a:r>
              <a:rPr lang="en-US" sz="3600" b="1" dirty="0">
                <a:effectLst/>
                <a:latin typeface="Arial" charset="0"/>
                <a:ea typeface="ＭＳ Ｐゴシック" charset="0"/>
                <a:cs typeface="ＭＳ Ｐゴシック" charset="0"/>
              </a:rPr>
              <a:t>Guilt Offerings (</a:t>
            </a:r>
            <a:r>
              <a:rPr lang="zh-CN" altLang="en-US" sz="3600" b="1" dirty="0">
                <a:effectLst/>
                <a:latin typeface="Arial" charset="0"/>
                <a:ea typeface="ＭＳ Ｐゴシック" charset="0"/>
                <a:cs typeface="ＭＳ Ｐゴシック" charset="0"/>
              </a:rPr>
              <a:t>赎愆祭</a:t>
            </a:r>
            <a:r>
              <a:rPr lang="en-US" altLang="zh-CN" sz="3600" b="1" dirty="0">
                <a:effectLst/>
                <a:latin typeface="Arial" charset="0"/>
                <a:ea typeface="ＭＳ Ｐゴシック" charset="0"/>
                <a:cs typeface="ＭＳ Ｐゴシック" charset="0"/>
              </a:rPr>
              <a:t>)</a:t>
            </a:r>
          </a:p>
        </p:txBody>
      </p:sp>
      <p:sp>
        <p:nvSpPr>
          <p:cNvPr id="11" name="Rectangle 2">
            <a:extLst>
              <a:ext uri="{FF2B5EF4-FFF2-40B4-BE49-F238E27FC236}">
                <a16:creationId xmlns:a16="http://schemas.microsoft.com/office/drawing/2014/main" id="{3B8E1F39-5F82-CA47-9269-24E4EA443903}"/>
              </a:ext>
            </a:extLst>
          </p:cNvPr>
          <p:cNvSpPr txBox="1">
            <a:spLocks noChangeArrowheads="1"/>
          </p:cNvSpPr>
          <p:nvPr/>
        </p:nvSpPr>
        <p:spPr bwMode="auto">
          <a:xfrm>
            <a:off x="97475" y="2843275"/>
            <a:ext cx="3021368" cy="45346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400" b="1" i="0" u="none" strike="noStrike" kern="0" cap="none" spc="0" normalizeH="0" baseline="0" noProof="0" dirty="0">
                <a:ln>
                  <a:noFill/>
                </a:ln>
                <a:solidFill>
                  <a:srgbClr val="000000"/>
                </a:solidFill>
                <a:effectLst>
                  <a:glow rad="127000">
                    <a:srgbClr val="FFFFFF"/>
                  </a:glow>
                </a:effectLst>
                <a:uLnTx/>
                <a:uFillTx/>
                <a:latin typeface="SimHei" panose="02010609060101010101" pitchFamily="49" charset="-122"/>
                <a:ea typeface="SimHei" panose="02010609060101010101" pitchFamily="49" charset="-122"/>
                <a:cs typeface="ＭＳ Ｐゴシック" charset="0"/>
              </a:rPr>
              <a:t>为大祭司，为全会众</a:t>
            </a:r>
            <a:endParaRPr kumimoji="0" lang="en-US" sz="2400" b="1" i="0" u="none" strike="noStrike" kern="0" cap="none" spc="0" normalizeH="0" baseline="0" noProof="0" dirty="0">
              <a:ln>
                <a:noFill/>
              </a:ln>
              <a:solidFill>
                <a:srgbClr val="000000"/>
              </a:solidFill>
              <a:effectLst>
                <a:glow rad="127000">
                  <a:srgbClr val="FFFFFF"/>
                </a:glow>
              </a:effectLst>
              <a:uLnTx/>
              <a:uFillTx/>
              <a:latin typeface="SimHei" panose="02010609060101010101" pitchFamily="49" charset="-122"/>
              <a:ea typeface="SimHei" panose="02010609060101010101" pitchFamily="49" charset="-122"/>
              <a:cs typeface="ＭＳ Ｐゴシック" charset="0"/>
            </a:endParaRPr>
          </a:p>
        </p:txBody>
      </p:sp>
      <p:sp>
        <p:nvSpPr>
          <p:cNvPr id="13" name="Rectangle 2">
            <a:extLst>
              <a:ext uri="{FF2B5EF4-FFF2-40B4-BE49-F238E27FC236}">
                <a16:creationId xmlns:a16="http://schemas.microsoft.com/office/drawing/2014/main" id="{3F596957-D3F5-7542-9314-160A08B10BB6}"/>
              </a:ext>
            </a:extLst>
          </p:cNvPr>
          <p:cNvSpPr txBox="1">
            <a:spLocks noChangeArrowheads="1"/>
          </p:cNvSpPr>
          <p:nvPr/>
        </p:nvSpPr>
        <p:spPr bwMode="auto">
          <a:xfrm>
            <a:off x="5172975" y="2431524"/>
            <a:ext cx="3441629" cy="7329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4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为官长</a:t>
            </a:r>
            <a:endParaRPr kumimoji="0" lang="en-US" sz="24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
        <p:nvSpPr>
          <p:cNvPr id="24" name="Rectangle 2">
            <a:extLst>
              <a:ext uri="{FF2B5EF4-FFF2-40B4-BE49-F238E27FC236}">
                <a16:creationId xmlns:a16="http://schemas.microsoft.com/office/drawing/2014/main" id="{3BD9132B-B0A4-DB4B-B3DA-34CC42E34252}"/>
              </a:ext>
            </a:extLst>
          </p:cNvPr>
          <p:cNvSpPr txBox="1">
            <a:spLocks noChangeArrowheads="1"/>
          </p:cNvSpPr>
          <p:nvPr/>
        </p:nvSpPr>
        <p:spPr bwMode="auto">
          <a:xfrm>
            <a:off x="26594" y="817806"/>
            <a:ext cx="8994745" cy="40548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4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用意：赎无意中犯的罪</a:t>
            </a:r>
            <a:endParaRPr kumimoji="0" lang="en-US" sz="24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
        <p:nvSpPr>
          <p:cNvPr id="25" name="Rectangle 2">
            <a:extLst>
              <a:ext uri="{FF2B5EF4-FFF2-40B4-BE49-F238E27FC236}">
                <a16:creationId xmlns:a16="http://schemas.microsoft.com/office/drawing/2014/main" id="{07E63EE2-8E95-6E40-81AE-D31AFEE25B4D}"/>
              </a:ext>
            </a:extLst>
          </p:cNvPr>
          <p:cNvSpPr txBox="1">
            <a:spLocks noChangeArrowheads="1"/>
          </p:cNvSpPr>
          <p:nvPr/>
        </p:nvSpPr>
        <p:spPr bwMode="auto">
          <a:xfrm>
            <a:off x="26594" y="1237499"/>
            <a:ext cx="8994745" cy="40548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4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取决于犯罪者的身份</a:t>
            </a:r>
            <a:endParaRPr kumimoji="0" lang="en-US" sz="24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
        <p:nvSpPr>
          <p:cNvPr id="26" name="Rectangle 2">
            <a:extLst>
              <a:ext uri="{FF2B5EF4-FFF2-40B4-BE49-F238E27FC236}">
                <a16:creationId xmlns:a16="http://schemas.microsoft.com/office/drawing/2014/main" id="{8998DE3D-53E7-474D-9E20-1E0E6A7F1365}"/>
              </a:ext>
            </a:extLst>
          </p:cNvPr>
          <p:cNvSpPr txBox="1">
            <a:spLocks noChangeArrowheads="1"/>
          </p:cNvSpPr>
          <p:nvPr/>
        </p:nvSpPr>
        <p:spPr bwMode="auto">
          <a:xfrm>
            <a:off x="108626" y="3267021"/>
            <a:ext cx="2588775" cy="45346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400" b="1" i="1" u="none" strike="noStrike" kern="0" cap="none" spc="0" normalizeH="0" baseline="0" noProof="0" dirty="0">
                <a:ln>
                  <a:noFill/>
                </a:ln>
                <a:solidFill>
                  <a:srgbClr val="929000"/>
                </a:solidFill>
                <a:effectLst>
                  <a:glow rad="127000">
                    <a:srgbClr val="FFFFFF"/>
                  </a:glow>
                </a:effectLst>
                <a:uLnTx/>
                <a:uFillTx/>
                <a:latin typeface="Arial" charset="0"/>
                <a:ea typeface="ＭＳ Ｐゴシック" charset="0"/>
                <a:cs typeface="ＭＳ Ｐゴシック" charset="0"/>
              </a:rPr>
              <a:t>bull </a:t>
            </a:r>
            <a:r>
              <a:rPr kumimoji="0" lang="zh-CN" altLang="en-US" sz="2400" b="1" i="1" u="none" strike="noStrike" kern="0" cap="none" spc="0" normalizeH="0" baseline="0" noProof="0" dirty="0">
                <a:ln>
                  <a:noFill/>
                </a:ln>
                <a:solidFill>
                  <a:srgbClr val="929000"/>
                </a:solidFill>
                <a:effectLst>
                  <a:glow rad="127000">
                    <a:srgbClr val="FFFFFF"/>
                  </a:glow>
                </a:effectLst>
                <a:uLnTx/>
                <a:uFillTx/>
                <a:latin typeface="Arial" charset="0"/>
                <a:ea typeface="ＭＳ Ｐゴシック" charset="0"/>
                <a:cs typeface="ＭＳ Ｐゴシック" charset="0"/>
              </a:rPr>
              <a:t>公牛</a:t>
            </a:r>
            <a:endParaRPr kumimoji="0" lang="en-US" sz="2400" b="1" i="1" u="none" strike="noStrike" kern="0" cap="none" spc="0" normalizeH="0" baseline="0" noProof="0" dirty="0">
              <a:ln>
                <a:noFill/>
              </a:ln>
              <a:solidFill>
                <a:srgbClr val="929000"/>
              </a:solidFill>
              <a:effectLst>
                <a:glow rad="127000">
                  <a:srgbClr val="FFFFFF"/>
                </a:glow>
              </a:effectLst>
              <a:uLnTx/>
              <a:uFillTx/>
              <a:latin typeface="Arial" charset="0"/>
              <a:ea typeface="ＭＳ Ｐゴシック" charset="0"/>
              <a:cs typeface="ＭＳ Ｐゴシック" charset="0"/>
            </a:endParaRPr>
          </a:p>
        </p:txBody>
      </p:sp>
      <p:sp>
        <p:nvSpPr>
          <p:cNvPr id="27" name="Rectangle 2">
            <a:extLst>
              <a:ext uri="{FF2B5EF4-FFF2-40B4-BE49-F238E27FC236}">
                <a16:creationId xmlns:a16="http://schemas.microsoft.com/office/drawing/2014/main" id="{A846A867-71D8-8944-B520-654B4E4D60C7}"/>
              </a:ext>
            </a:extLst>
          </p:cNvPr>
          <p:cNvSpPr txBox="1">
            <a:spLocks noChangeArrowheads="1"/>
          </p:cNvSpPr>
          <p:nvPr/>
        </p:nvSpPr>
        <p:spPr bwMode="auto">
          <a:xfrm>
            <a:off x="5172975" y="3176904"/>
            <a:ext cx="2588775" cy="45346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400" b="1" i="1" u="none" strike="noStrike" kern="0" cap="none" spc="0" normalizeH="0" baseline="0" noProof="0" dirty="0">
                <a:ln>
                  <a:noFill/>
                </a:ln>
                <a:solidFill>
                  <a:srgbClr val="929000"/>
                </a:solidFill>
                <a:effectLst>
                  <a:glow rad="127000">
                    <a:srgbClr val="FFFFFF"/>
                  </a:glow>
                </a:effectLst>
                <a:uLnTx/>
                <a:uFillTx/>
                <a:latin typeface="Arial" charset="0"/>
                <a:ea typeface="ＭＳ Ｐゴシック" charset="0"/>
                <a:cs typeface="ＭＳ Ｐゴシック" charset="0"/>
              </a:rPr>
              <a:t>male goat </a:t>
            </a:r>
            <a:br>
              <a:rPr kumimoji="0" lang="en-US" altLang="zh-CN" sz="2400" b="1" i="1" u="none" strike="noStrike" kern="0" cap="none" spc="0" normalizeH="0" baseline="0" noProof="0" dirty="0">
                <a:ln>
                  <a:noFill/>
                </a:ln>
                <a:solidFill>
                  <a:srgbClr val="929000"/>
                </a:solidFill>
                <a:effectLst>
                  <a:glow rad="127000">
                    <a:srgbClr val="FFFFFF"/>
                  </a:glow>
                </a:effectLst>
                <a:uLnTx/>
                <a:uFillTx/>
                <a:latin typeface="Arial" charset="0"/>
                <a:ea typeface="ＭＳ Ｐゴシック" charset="0"/>
                <a:cs typeface="ＭＳ Ｐゴシック" charset="0"/>
              </a:rPr>
            </a:br>
            <a:r>
              <a:rPr kumimoji="0" lang="zh-CN" altLang="en-US" sz="2400" b="1" i="1" u="none" strike="noStrike" kern="0" cap="none" spc="0" normalizeH="0" baseline="0" noProof="0" dirty="0">
                <a:ln>
                  <a:noFill/>
                </a:ln>
                <a:solidFill>
                  <a:srgbClr val="929000"/>
                </a:solidFill>
                <a:effectLst>
                  <a:glow rad="127000">
                    <a:srgbClr val="FFFFFF"/>
                  </a:glow>
                </a:effectLst>
                <a:uLnTx/>
                <a:uFillTx/>
                <a:latin typeface="Arial" charset="0"/>
                <a:ea typeface="ＭＳ Ｐゴシック" charset="0"/>
                <a:cs typeface="ＭＳ Ｐゴシック" charset="0"/>
              </a:rPr>
              <a:t>公山羊</a:t>
            </a:r>
            <a:endParaRPr kumimoji="0" lang="en-US" sz="2400" b="1" i="1" u="none" strike="noStrike" kern="0" cap="none" spc="0" normalizeH="0" baseline="0" noProof="0" dirty="0">
              <a:ln>
                <a:noFill/>
              </a:ln>
              <a:solidFill>
                <a:srgbClr val="929000"/>
              </a:solidFill>
              <a:effectLst>
                <a:glow rad="127000">
                  <a:srgbClr val="FFFFFF"/>
                </a:glow>
              </a:effectLst>
              <a:uLnTx/>
              <a:uFillTx/>
              <a:latin typeface="Arial" charset="0"/>
              <a:ea typeface="ＭＳ Ｐゴシック" charset="0"/>
              <a:cs typeface="ＭＳ Ｐゴシック" charset="0"/>
            </a:endParaRPr>
          </a:p>
        </p:txBody>
      </p:sp>
      <p:sp>
        <p:nvSpPr>
          <p:cNvPr id="29" name="Rectangle 2">
            <a:extLst>
              <a:ext uri="{FF2B5EF4-FFF2-40B4-BE49-F238E27FC236}">
                <a16:creationId xmlns:a16="http://schemas.microsoft.com/office/drawing/2014/main" id="{3A211782-E6BF-DC4C-9A84-7BE265993BE0}"/>
              </a:ext>
            </a:extLst>
          </p:cNvPr>
          <p:cNvSpPr txBox="1">
            <a:spLocks noChangeArrowheads="1"/>
          </p:cNvSpPr>
          <p:nvPr/>
        </p:nvSpPr>
        <p:spPr bwMode="auto">
          <a:xfrm>
            <a:off x="149255" y="4236828"/>
            <a:ext cx="8994745" cy="40548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400" b="1" i="0" u="none" strike="noStrike" kern="0" cap="none" spc="0" normalizeH="0" baseline="0" noProof="0" dirty="0">
                <a:ln>
                  <a:noFill/>
                </a:ln>
                <a:solidFill>
                  <a:srgbClr val="000000"/>
                </a:solidFill>
                <a:effectLst>
                  <a:glow rad="127000">
                    <a:srgbClr val="FFFFFF"/>
                  </a:glow>
                </a:effectLst>
                <a:uLnTx/>
                <a:uFillTx/>
                <a:latin typeface="SimHei" panose="02010609060101010101" pitchFamily="49" charset="-122"/>
                <a:ea typeface="SimHei" panose="02010609060101010101" pitchFamily="49" charset="-122"/>
                <a:cs typeface="ＭＳ Ｐゴシック" charset="0"/>
              </a:rPr>
              <a:t>为其他居民</a:t>
            </a:r>
            <a:endParaRPr kumimoji="0" lang="en-US" sz="2400" b="1" i="0" u="none" strike="noStrike" kern="0" cap="none" spc="0" normalizeH="0" baseline="0" noProof="0" dirty="0">
              <a:ln>
                <a:noFill/>
              </a:ln>
              <a:solidFill>
                <a:srgbClr val="000000"/>
              </a:solidFill>
              <a:effectLst>
                <a:glow rad="127000">
                  <a:srgbClr val="FFFFFF"/>
                </a:glow>
              </a:effectLst>
              <a:uLnTx/>
              <a:uFillTx/>
              <a:latin typeface="SimHei" panose="02010609060101010101" pitchFamily="49" charset="-122"/>
              <a:ea typeface="SimHei" panose="02010609060101010101" pitchFamily="49" charset="-122"/>
              <a:cs typeface="ＭＳ Ｐゴシック" charset="0"/>
            </a:endParaRPr>
          </a:p>
        </p:txBody>
      </p:sp>
      <p:sp>
        <p:nvSpPr>
          <p:cNvPr id="30" name="Rectangle 2">
            <a:extLst>
              <a:ext uri="{FF2B5EF4-FFF2-40B4-BE49-F238E27FC236}">
                <a16:creationId xmlns:a16="http://schemas.microsoft.com/office/drawing/2014/main" id="{0A68D949-3F75-2345-BB93-E0FDFD0CA3D7}"/>
              </a:ext>
            </a:extLst>
          </p:cNvPr>
          <p:cNvSpPr txBox="1">
            <a:spLocks noChangeArrowheads="1"/>
          </p:cNvSpPr>
          <p:nvPr/>
        </p:nvSpPr>
        <p:spPr bwMode="auto">
          <a:xfrm>
            <a:off x="530068" y="5665750"/>
            <a:ext cx="2588775" cy="1190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400" b="1" i="1" u="none" strike="noStrike" kern="0" cap="none" spc="0" normalizeH="0" baseline="0" noProof="0" dirty="0">
                <a:ln>
                  <a:noFill/>
                </a:ln>
                <a:solidFill>
                  <a:srgbClr val="929000"/>
                </a:solidFill>
                <a:effectLst>
                  <a:glow rad="127000">
                    <a:srgbClr val="FFFFFF"/>
                  </a:glow>
                </a:effectLst>
                <a:uLnTx/>
                <a:uFillTx/>
                <a:latin typeface="Arial" charset="0"/>
                <a:ea typeface="ＭＳ Ｐゴシック" charset="0"/>
                <a:cs typeface="ＭＳ Ｐゴシック" charset="0"/>
              </a:rPr>
              <a:t>母山羊或母羊</a:t>
            </a:r>
            <a:endParaRPr kumimoji="0" lang="en-US" sz="2400" b="1" i="1" u="none" strike="noStrike" kern="0" cap="none" spc="0" normalizeH="0" baseline="0" noProof="0" dirty="0">
              <a:ln>
                <a:noFill/>
              </a:ln>
              <a:solidFill>
                <a:srgbClr val="929000"/>
              </a:solidFill>
              <a:effectLst>
                <a:glow rad="127000">
                  <a:srgbClr val="FFFFFF"/>
                </a:glow>
              </a:effectLst>
              <a:uLnTx/>
              <a:uFillTx/>
              <a:latin typeface="Arial" charset="0"/>
              <a:ea typeface="ＭＳ Ｐゴシック" charset="0"/>
              <a:cs typeface="ＭＳ Ｐゴシック" charset="0"/>
            </a:endParaRPr>
          </a:p>
        </p:txBody>
      </p:sp>
      <p:sp>
        <p:nvSpPr>
          <p:cNvPr id="31" name="Rectangle 2">
            <a:extLst>
              <a:ext uri="{FF2B5EF4-FFF2-40B4-BE49-F238E27FC236}">
                <a16:creationId xmlns:a16="http://schemas.microsoft.com/office/drawing/2014/main" id="{75113C67-1B57-C847-9783-1E10011DCDDA}"/>
              </a:ext>
            </a:extLst>
          </p:cNvPr>
          <p:cNvSpPr txBox="1">
            <a:spLocks noChangeArrowheads="1"/>
          </p:cNvSpPr>
          <p:nvPr/>
        </p:nvSpPr>
        <p:spPr bwMode="auto">
          <a:xfrm>
            <a:off x="3412658" y="5665750"/>
            <a:ext cx="2588775" cy="1190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400" b="1" i="1" u="none" strike="noStrike" kern="0" cap="none" spc="0" normalizeH="0" baseline="0" noProof="0" dirty="0">
                <a:ln>
                  <a:noFill/>
                </a:ln>
                <a:solidFill>
                  <a:srgbClr val="929000"/>
                </a:solidFill>
                <a:effectLst>
                  <a:glow rad="127000">
                    <a:srgbClr val="FFFFFF"/>
                  </a:glow>
                </a:effectLst>
                <a:uLnTx/>
                <a:uFillTx/>
                <a:latin typeface="Arial" charset="0"/>
                <a:ea typeface="ＭＳ Ｐゴシック" charset="0"/>
                <a:cs typeface="ＭＳ Ｐゴシック" charset="0"/>
              </a:rPr>
              <a:t>两只鸽子</a:t>
            </a:r>
            <a:endParaRPr kumimoji="0" lang="en-US" sz="2400" b="1" i="1" u="none" strike="noStrike" kern="0" cap="none" spc="0" normalizeH="0" baseline="0" noProof="0" dirty="0">
              <a:ln>
                <a:noFill/>
              </a:ln>
              <a:solidFill>
                <a:srgbClr val="929000"/>
              </a:solidFill>
              <a:effectLst>
                <a:glow rad="127000">
                  <a:srgbClr val="FFFFFF"/>
                </a:glow>
              </a:effectLst>
              <a:uLnTx/>
              <a:uFillTx/>
              <a:latin typeface="Arial" charset="0"/>
              <a:ea typeface="ＭＳ Ｐゴシック" charset="0"/>
              <a:cs typeface="ＭＳ Ｐゴシック" charset="0"/>
            </a:endParaRPr>
          </a:p>
        </p:txBody>
      </p:sp>
      <p:sp>
        <p:nvSpPr>
          <p:cNvPr id="32" name="Rectangle 2">
            <a:extLst>
              <a:ext uri="{FF2B5EF4-FFF2-40B4-BE49-F238E27FC236}">
                <a16:creationId xmlns:a16="http://schemas.microsoft.com/office/drawing/2014/main" id="{ED53742A-12BA-B140-B29E-D1294128D1FF}"/>
              </a:ext>
            </a:extLst>
          </p:cNvPr>
          <p:cNvSpPr txBox="1">
            <a:spLocks noChangeArrowheads="1"/>
          </p:cNvSpPr>
          <p:nvPr/>
        </p:nvSpPr>
        <p:spPr bwMode="auto">
          <a:xfrm>
            <a:off x="6295249" y="5665750"/>
            <a:ext cx="2716400" cy="1190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400" b="1" i="1" u="none" strike="noStrike" kern="0" cap="none" spc="0" normalizeH="0" baseline="0" noProof="0" dirty="0">
                <a:ln>
                  <a:noFill/>
                </a:ln>
                <a:solidFill>
                  <a:srgbClr val="929000"/>
                </a:solidFill>
                <a:effectLst>
                  <a:glow rad="127000">
                    <a:srgbClr val="FFFFFF"/>
                  </a:glow>
                </a:effectLst>
                <a:uLnTx/>
                <a:uFillTx/>
                <a:latin typeface="Arial" charset="0"/>
                <a:ea typeface="ＭＳ Ｐゴシック" charset="0"/>
                <a:cs typeface="ＭＳ Ｐゴシック" charset="0"/>
              </a:rPr>
              <a:t>细面伊法十分之一</a:t>
            </a:r>
            <a:endParaRPr kumimoji="0" lang="en-US" sz="2400" b="1" i="1" u="none" strike="noStrike" kern="0" cap="none" spc="0" normalizeH="0" baseline="0" noProof="0" dirty="0">
              <a:ln>
                <a:noFill/>
              </a:ln>
              <a:solidFill>
                <a:srgbClr val="929000"/>
              </a:solidFill>
              <a:effectLst>
                <a:glow rad="127000">
                  <a:srgbClr val="FFFFFF"/>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915027667"/>
      </p:ext>
    </p:extLst>
  </p:cSld>
  <p:clrMapOvr>
    <a:masterClrMapping/>
  </p:clrMapOvr>
  <p:transition/>
</p:sld>
</file>

<file path=ppt/slides/slide147.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rgbClr val="800000"/>
            </a:gs>
          </a:gsLst>
          <a:lin ang="0" scaled="1"/>
          <a:tileRect/>
        </a:gra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rot="5400000">
            <a:off x="-2017577" y="1996615"/>
            <a:ext cx="6895413" cy="2827356"/>
          </a:xfrm>
          <a:prstGeom prst="rect">
            <a:avLst/>
          </a:prstGeom>
        </p:spPr>
      </p:pic>
      <p:sp>
        <p:nvSpPr>
          <p:cNvPr id="518147" name="Rectangle 1027"/>
          <p:cNvSpPr>
            <a:spLocks noGrp="1" noRot="1" noChangeArrowheads="1"/>
          </p:cNvSpPr>
          <p:nvPr>
            <p:ph type="title"/>
          </p:nvPr>
        </p:nvSpPr>
        <p:spPr>
          <a:xfrm>
            <a:off x="2555776" y="116632"/>
            <a:ext cx="5624736" cy="914400"/>
          </a:xfrm>
          <a:solidFill>
            <a:schemeClr val="accent1">
              <a:lumMod val="20000"/>
              <a:lumOff val="80000"/>
            </a:schemeClr>
          </a:solidFill>
        </p:spPr>
        <p:txBody>
          <a:bodyPr/>
          <a:lstStyle/>
          <a:p>
            <a:pPr eaLnBrk="1" hangingPunct="1">
              <a:defRPr/>
            </a:pPr>
            <a:r>
              <a:rPr kumimoji="1" lang="zh-CN" altLang="en-US" sz="3600" b="1" dirty="0">
                <a:solidFill>
                  <a:schemeClr val="tx1"/>
                </a:solidFill>
                <a:ea typeface="ＭＳ Ｐゴシック" charset="0"/>
              </a:rPr>
              <a:t>旧约中的罪得赦免</a:t>
            </a:r>
            <a:endParaRPr kumimoji="1" lang="en-US" sz="3600" b="1" dirty="0">
              <a:solidFill>
                <a:schemeClr val="tx1"/>
              </a:solidFill>
              <a:ea typeface="ＭＳ Ｐゴシック" charset="0"/>
            </a:endParaRPr>
          </a:p>
        </p:txBody>
      </p:sp>
      <p:sp>
        <p:nvSpPr>
          <p:cNvPr id="6" name="Rectangle 1027"/>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管道</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 </a:t>
            </a:r>
            <a:r>
              <a:rPr kumimoji="1" lang="zh-CN" alt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与神的</a:t>
            </a:r>
            <a:r>
              <a:rPr kumimoji="1" lang="zh-CN" alt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关系</a:t>
            </a:r>
            <a:r>
              <a:rPr kumimoji="1" lang="zh-CN" alt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（永不改变）</a:t>
            </a:r>
            <a:endPar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7" name="Rectangle 1027"/>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堵塞</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a:t>
            </a:r>
            <a:r>
              <a:rPr kumimoji="1" lang="zh-CN" alt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与神的</a:t>
            </a:r>
            <a:r>
              <a:rPr kumimoji="1" lang="zh-CN" alt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交通</a:t>
            </a:r>
            <a:r>
              <a:rPr kumimoji="1" lang="zh-CN" alt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（被罪阻碍）</a:t>
            </a:r>
            <a:endPar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8" name="Rectangle 1027"/>
          <p:cNvSpPr txBox="1">
            <a:spLocks noRot="1" noChangeArrowheads="1"/>
          </p:cNvSpPr>
          <p:nvPr/>
        </p:nvSpPr>
        <p:spPr bwMode="auto">
          <a:xfrm>
            <a:off x="3059832" y="4581128"/>
            <a:ext cx="6084168" cy="20882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献祭</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 </a:t>
            </a:r>
            <a:r>
              <a:rPr kumimoji="1" lang="zh-CN" alt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承认</a:t>
            </a:r>
            <a:r>
              <a:rPr kumimoji="1" lang="zh-CN" alt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罪</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a:t>
            </a:r>
            <a:r>
              <a:rPr kumimoji="1" lang="zh-CN" alt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罪得赦免恢复与神的交通，但与神的关系不受到威胁）</a:t>
            </a:r>
            <a:endPar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4" name="Left Arrow 3"/>
          <p:cNvSpPr/>
          <p:nvPr/>
        </p:nvSpPr>
        <p:spPr bwMode="auto">
          <a:xfrm>
            <a:off x="1986322" y="1556792"/>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5" name="Freeform 4"/>
          <p:cNvSpPr/>
          <p:nvPr/>
        </p:nvSpPr>
        <p:spPr>
          <a:xfrm>
            <a:off x="1159852"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chemeClr val="tx1"/>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2" name="Left Arrow 11"/>
          <p:cNvSpPr/>
          <p:nvPr/>
        </p:nvSpPr>
        <p:spPr bwMode="auto">
          <a:xfrm>
            <a:off x="1986322" y="3140968"/>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3" name="Left Arrow 12"/>
          <p:cNvSpPr/>
          <p:nvPr/>
        </p:nvSpPr>
        <p:spPr bwMode="auto">
          <a:xfrm>
            <a:off x="1986322" y="4725144"/>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4" name="Rectangle 1027"/>
          <p:cNvSpPr txBox="1">
            <a:spLocks noRot="1" noChangeArrowheads="1"/>
          </p:cNvSpPr>
          <p:nvPr/>
        </p:nvSpPr>
        <p:spPr bwMode="auto">
          <a:xfrm>
            <a:off x="0" y="2780928"/>
            <a:ext cx="1187624"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32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ＭＳ Ｐゴシック" charset="0"/>
                <a:cs typeface="Arial"/>
              </a:rPr>
              <a:t>罪</a:t>
            </a:r>
            <a:endParaRPr kumimoji="1" lang="en-US" sz="32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15" name="Text Box 1045"/>
          <p:cNvSpPr txBox="1">
            <a:spLocks noChangeArrowheads="1"/>
          </p:cNvSpPr>
          <p:nvPr/>
        </p:nvSpPr>
        <p:spPr bwMode="auto">
          <a:xfrm>
            <a:off x="8283736" y="179348"/>
            <a:ext cx="701514"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121b</a:t>
            </a: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269440362"/>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right)">
                                      <p:cBhvr>
                                        <p:cTn id="45" dur="500"/>
                                        <p:tgtEl>
                                          <p:spTgt spid="13"/>
                                        </p:tgtEl>
                                      </p:cBhvr>
                                    </p:animEffect>
                                  </p:childTnLst>
                                </p:cTn>
                              </p:par>
                            </p:childTnLst>
                          </p:cTn>
                        </p:par>
                        <p:par>
                          <p:cTn id="46" fill="hold">
                            <p:stCondLst>
                              <p:cond delay="500"/>
                            </p:stCondLst>
                            <p:childTnLst>
                              <p:par>
                                <p:cTn id="47" presetID="22" presetClass="entr" presetSubtype="1"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4" grpId="0" animBg="1"/>
      <p:bldP spid="5" grpId="0" animBg="1"/>
      <p:bldP spid="5" grpId="1" animBg="1"/>
      <p:bldP spid="12" grpId="0" animBg="1"/>
      <p:bldP spid="13" grpId="0" animBg="1"/>
      <p:bldP spid="14" grpId="0"/>
      <p:bldP spid="14" grpId="1"/>
    </p:bldLst>
  </p:timing>
</p:sld>
</file>

<file path=ppt/slides/slide148.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chemeClr val="accent6">
                <a:lumMod val="75000"/>
              </a:schemeClr>
            </a:gs>
          </a:gsLst>
          <a:lin ang="0" scaled="1"/>
          <a:tileRect/>
        </a:grad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rot="5400000">
            <a:off x="-2017577" y="1996615"/>
            <a:ext cx="6895413" cy="2827356"/>
          </a:xfrm>
          <a:prstGeom prst="rect">
            <a:avLst/>
          </a:prstGeom>
        </p:spPr>
      </p:pic>
      <p:sp>
        <p:nvSpPr>
          <p:cNvPr id="518147" name="Rectangle 1027"/>
          <p:cNvSpPr>
            <a:spLocks noGrp="1" noRot="1" noChangeArrowheads="1"/>
          </p:cNvSpPr>
          <p:nvPr>
            <p:ph type="title"/>
          </p:nvPr>
        </p:nvSpPr>
        <p:spPr>
          <a:xfrm>
            <a:off x="1907704" y="116632"/>
            <a:ext cx="5624736" cy="914400"/>
          </a:xfrm>
          <a:solidFill>
            <a:schemeClr val="accent1">
              <a:lumMod val="20000"/>
              <a:lumOff val="80000"/>
            </a:schemeClr>
          </a:solidFill>
        </p:spPr>
        <p:txBody>
          <a:bodyPr/>
          <a:lstStyle/>
          <a:p>
            <a:pPr eaLnBrk="1" hangingPunct="1">
              <a:defRPr/>
            </a:pPr>
            <a:r>
              <a:rPr kumimoji="1" lang="zh-CN" altLang="en-US" sz="3600" b="1" dirty="0">
                <a:solidFill>
                  <a:schemeClr val="tx1"/>
                </a:solidFill>
                <a:ea typeface="ＭＳ Ｐゴシック" charset="0"/>
              </a:rPr>
              <a:t>新约中的罪得赦免</a:t>
            </a:r>
            <a:endParaRPr kumimoji="1" lang="en-US" sz="3600" b="1" dirty="0">
              <a:solidFill>
                <a:schemeClr val="tx1"/>
              </a:solidFill>
              <a:ea typeface="ＭＳ Ｐゴシック" charset="0"/>
            </a:endParaRPr>
          </a:p>
        </p:txBody>
      </p:sp>
      <p:sp>
        <p:nvSpPr>
          <p:cNvPr id="6" name="Rectangle 1027"/>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449263" rtl="0" eaLnBrk="1" fontAlgn="base" latinLnBrk="0" hangingPunct="1">
              <a:lnSpc>
                <a:spcPct val="89000"/>
              </a:lnSpc>
              <a:spcBef>
                <a:spcPct val="0"/>
              </a:spcBef>
              <a:spcAft>
                <a:spcPct val="0"/>
              </a:spcAft>
              <a:buClrTx/>
              <a:buSzPct val="100000"/>
              <a:buFont typeface="Arial" pitchFamily="34" charset="0"/>
              <a:buNone/>
              <a:tabLst/>
              <a:defRPr/>
            </a:pP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管道</a:t>
            </a:r>
            <a:r>
              <a:rPr kumimoji="1" lang="en-US" altLang="zh-CN" sz="3200" b="1" i="0" u="none" strike="noStrike" kern="1200" cap="none" spc="0" normalizeH="0" baseline="0" noProof="0" dirty="0">
                <a:ln>
                  <a:noFill/>
                </a:ln>
                <a:solidFill>
                  <a:srgbClr val="FFFFFF"/>
                </a:solidFill>
                <a:effectLst/>
                <a:uLnTx/>
                <a:uFillTx/>
                <a:latin typeface="Arial"/>
                <a:ea typeface="ＭＳ Ｐゴシック" charset="0"/>
                <a:cs typeface="Arial"/>
              </a:rPr>
              <a:t> = </a:t>
            </a: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与神的</a:t>
            </a:r>
            <a:r>
              <a:rPr kumimoji="1" lang="zh-CN" altLang="en-US" sz="3200" b="1" i="0" u="none" strike="noStrike" kern="1200" cap="none" spc="0" normalizeH="0" baseline="0" noProof="0" dirty="0">
                <a:ln>
                  <a:noFill/>
                </a:ln>
                <a:solidFill>
                  <a:srgbClr val="FFFF00"/>
                </a:solidFill>
                <a:effectLst/>
                <a:uLnTx/>
                <a:uFillTx/>
                <a:latin typeface="Arial"/>
                <a:ea typeface="ＭＳ Ｐゴシック" charset="0"/>
                <a:cs typeface="Arial"/>
              </a:rPr>
              <a:t>关系</a:t>
            </a: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（永不改变）</a:t>
            </a:r>
            <a:endParaRPr kumimoji="1" lang="en-US" altLang="zh-CN" sz="32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7" name="Rectangle 1027"/>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449263" rtl="0" eaLnBrk="1" fontAlgn="base" latinLnBrk="0" hangingPunct="1">
              <a:lnSpc>
                <a:spcPct val="89000"/>
              </a:lnSpc>
              <a:spcBef>
                <a:spcPct val="0"/>
              </a:spcBef>
              <a:spcAft>
                <a:spcPct val="0"/>
              </a:spcAft>
              <a:buClrTx/>
              <a:buSzPct val="100000"/>
              <a:buFont typeface="Arial" pitchFamily="34" charset="0"/>
              <a:buNone/>
              <a:tabLst/>
              <a:defRPr/>
            </a:pP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堵塞</a:t>
            </a:r>
            <a:r>
              <a:rPr kumimoji="1" lang="en-US" altLang="zh-CN" sz="32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与神的</a:t>
            </a:r>
            <a:r>
              <a:rPr kumimoji="1" lang="zh-CN" altLang="en-US" sz="3200" b="1" i="0" u="none" strike="noStrike" kern="1200" cap="none" spc="0" normalizeH="0" baseline="0" noProof="0" dirty="0">
                <a:ln>
                  <a:noFill/>
                </a:ln>
                <a:solidFill>
                  <a:srgbClr val="FFFF00"/>
                </a:solidFill>
                <a:effectLst/>
                <a:uLnTx/>
                <a:uFillTx/>
                <a:latin typeface="Arial"/>
                <a:ea typeface="ＭＳ Ｐゴシック" charset="0"/>
                <a:cs typeface="Arial"/>
              </a:rPr>
              <a:t>团契</a:t>
            </a: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（被罪阻碍）</a:t>
            </a:r>
            <a:endParaRPr kumimoji="1" lang="en-US" altLang="zh-CN" sz="32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8" name="Rectangle 1027"/>
          <p:cNvSpPr txBox="1">
            <a:spLocks noRot="1" noChangeArrowheads="1"/>
          </p:cNvSpPr>
          <p:nvPr/>
        </p:nvSpPr>
        <p:spPr bwMode="auto">
          <a:xfrm>
            <a:off x="3059832" y="4581128"/>
            <a:ext cx="6084168" cy="20882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449263" rtl="0" eaLnBrk="1" fontAlgn="base" latinLnBrk="0" hangingPunct="1">
              <a:lnSpc>
                <a:spcPct val="89000"/>
              </a:lnSpc>
              <a:spcBef>
                <a:spcPct val="0"/>
              </a:spcBef>
              <a:spcAft>
                <a:spcPct val="0"/>
              </a:spcAft>
              <a:buClrTx/>
              <a:buSzPct val="100000"/>
              <a:buFont typeface="Arial" pitchFamily="34" charset="0"/>
              <a:buNone/>
              <a:tabLst/>
              <a:defRPr/>
            </a:pP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基督的牺牲</a:t>
            </a:r>
            <a:r>
              <a:rPr kumimoji="1" lang="en-US" altLang="zh-CN" sz="3200" b="1" i="0" u="none" strike="noStrike" kern="1200" cap="none" spc="0" normalizeH="0" baseline="0" noProof="0" dirty="0">
                <a:ln>
                  <a:noFill/>
                </a:ln>
                <a:solidFill>
                  <a:srgbClr val="FFFFFF"/>
                </a:solidFill>
                <a:effectLst/>
                <a:uLnTx/>
                <a:uFillTx/>
                <a:latin typeface="Arial"/>
                <a:ea typeface="ＭＳ Ｐゴシック" charset="0"/>
                <a:cs typeface="Arial"/>
              </a:rPr>
              <a:t> = </a:t>
            </a:r>
            <a:r>
              <a:rPr kumimoji="1" lang="zh-CN" altLang="en-US" sz="3200" b="1" i="0" u="none" strike="noStrike" kern="1200" cap="none" spc="0" normalizeH="0" baseline="0" noProof="0" dirty="0">
                <a:ln>
                  <a:noFill/>
                </a:ln>
                <a:solidFill>
                  <a:srgbClr val="FFFF00"/>
                </a:solidFill>
                <a:effectLst/>
                <a:uLnTx/>
                <a:uFillTx/>
                <a:latin typeface="Arial"/>
                <a:ea typeface="ＭＳ Ｐゴシック" charset="0"/>
                <a:cs typeface="Arial"/>
              </a:rPr>
              <a:t>认罪</a:t>
            </a: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的基础（罪孽被原谅恢复团契，但是从未威胁过与神的关系）</a:t>
            </a:r>
            <a:endParaRPr kumimoji="1" lang="en-US" altLang="zh-CN"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4" name="Left Arrow 3"/>
          <p:cNvSpPr/>
          <p:nvPr/>
        </p:nvSpPr>
        <p:spPr bwMode="auto">
          <a:xfrm>
            <a:off x="1986322" y="1556792"/>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5" name="Freeform 4"/>
          <p:cNvSpPr/>
          <p:nvPr/>
        </p:nvSpPr>
        <p:spPr>
          <a:xfrm>
            <a:off x="1241257"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rgbClr val="000000"/>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2" name="Left Arrow 11"/>
          <p:cNvSpPr/>
          <p:nvPr/>
        </p:nvSpPr>
        <p:spPr bwMode="auto">
          <a:xfrm>
            <a:off x="1986322" y="3140968"/>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3" name="Left Arrow 12"/>
          <p:cNvSpPr/>
          <p:nvPr/>
        </p:nvSpPr>
        <p:spPr bwMode="auto">
          <a:xfrm>
            <a:off x="1986322" y="4725144"/>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4" name="Rectangle 1027"/>
          <p:cNvSpPr txBox="1">
            <a:spLocks noRot="1" noChangeArrowheads="1"/>
          </p:cNvSpPr>
          <p:nvPr/>
        </p:nvSpPr>
        <p:spPr bwMode="auto">
          <a:xfrm>
            <a:off x="0" y="2780928"/>
            <a:ext cx="1187624"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1" fontAlgn="base" latinLnBrk="0" hangingPunct="1">
              <a:lnSpc>
                <a:spcPct val="100000"/>
              </a:lnSpc>
              <a:spcBef>
                <a:spcPct val="0"/>
              </a:spcBef>
              <a:spcAft>
                <a:spcPct val="0"/>
              </a:spcAft>
              <a:buClrTx/>
              <a:buSzTx/>
              <a:buFont typeface="Arial" pitchFamily="34" charset="0"/>
              <a:buNone/>
              <a:tabLst/>
              <a:defRPr/>
            </a:pPr>
            <a:r>
              <a:rPr kumimoji="1" lang="zh-CN" altLang="en-US" sz="3200" b="1" i="0" u="none" strike="noStrike" kern="1200" cap="none" spc="0" normalizeH="0" baseline="0" noProof="0" dirty="0">
                <a:ln>
                  <a:noFill/>
                </a:ln>
                <a:solidFill>
                  <a:srgbClr val="000000"/>
                </a:solidFill>
                <a:effectLst/>
                <a:uLnTx/>
                <a:uFillTx/>
                <a:latin typeface="Arial"/>
                <a:ea typeface="ＭＳ Ｐゴシック" charset="0"/>
                <a:cs typeface="Arial"/>
              </a:rPr>
              <a:t>罪</a:t>
            </a:r>
            <a:endParaRPr kumimoji="1" lang="en-US" sz="32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15" name="Rectangle 1027"/>
          <p:cNvSpPr txBox="1">
            <a:spLocks noRot="1" noChangeArrowheads="1"/>
          </p:cNvSpPr>
          <p:nvPr/>
        </p:nvSpPr>
        <p:spPr bwMode="auto">
          <a:xfrm>
            <a:off x="4067944" y="1340768"/>
            <a:ext cx="4932040" cy="3312368"/>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1" fontAlgn="base" latinLnBrk="0" hangingPunct="1">
              <a:lnSpc>
                <a:spcPct val="100000"/>
              </a:lnSpc>
              <a:spcBef>
                <a:spcPct val="0"/>
              </a:spcBef>
              <a:spcAft>
                <a:spcPct val="0"/>
              </a:spcAft>
              <a:buClrTx/>
              <a:buSzTx/>
              <a:buFont typeface="Arial" pitchFamily="34" charset="0"/>
              <a:buNone/>
              <a:tabLst/>
              <a:defRPr/>
            </a:pPr>
            <a:r>
              <a:rPr kumimoji="1" lang="ru-RU" altLang="zh-CN"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a:t>
            </a:r>
            <a:r>
              <a:rPr kumimoji="0" lang="zh-TW" altLang="en-US" sz="2800" b="0" i="0" u="none" strike="noStrike" kern="1200" cap="none" spc="0" normalizeH="0" baseline="0" noProof="0" dirty="0">
                <a:ln>
                  <a:noFill/>
                </a:ln>
                <a:solidFill>
                  <a:srgbClr val="FFFFFF"/>
                </a:solidFill>
                <a:effectLst/>
                <a:uLnTx/>
                <a:uFillTx/>
                <a:latin typeface="Arial"/>
                <a:ea typeface="ＭＳ Ｐゴシック" pitchFamily="-111" charset="-128"/>
                <a:cs typeface="Arial"/>
              </a:rPr>
              <a:t>我 们 若 认 自 己 的 罪 ， 神 是 信 实 的 ， 是 公 义 的 ， 必 要 赦 免 我 们 的 罪 ， 洗 净 我 们 一 切 的 不 义 。”</a:t>
            </a:r>
            <a:br>
              <a:rPr kumimoji="1" lang="en-US" altLang="zh-CN"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br>
            <a:r>
              <a:rPr kumimoji="1" lang="en-US" altLang="zh-CN"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a:t>
            </a:r>
            <a:r>
              <a:rPr kumimoji="1" lang="zh-CN" alt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约翰一书</a:t>
            </a:r>
            <a:r>
              <a:rPr kumimoji="1" lang="en-US" altLang="zh-CN"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1:9 </a:t>
            </a:r>
            <a:r>
              <a:rPr kumimoji="1" lang="zh-CN" alt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简体和合本</a:t>
            </a:r>
            <a:r>
              <a:rPr kumimoji="1" lang="en-US" altLang="zh-CN"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a:t>
            </a:r>
            <a:endPar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18" name="Text Box 1045">
            <a:extLst>
              <a:ext uri="{FF2B5EF4-FFF2-40B4-BE49-F238E27FC236}">
                <a16:creationId xmlns:a16="http://schemas.microsoft.com/office/drawing/2014/main" id="{CED0D6D8-7566-DA4E-8E66-085DD37BD411}"/>
              </a:ext>
            </a:extLst>
          </p:cNvPr>
          <p:cNvSpPr txBox="1">
            <a:spLocks noChangeArrowheads="1"/>
          </p:cNvSpPr>
          <p:nvPr/>
        </p:nvSpPr>
        <p:spPr bwMode="auto">
          <a:xfrm>
            <a:off x="7736510" y="179348"/>
            <a:ext cx="1248740"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OB 175p</a:t>
            </a:r>
            <a:endParaRPr kumimoji="0" lang="en-US" sz="1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9" name="Text Box 1045">
            <a:extLst>
              <a:ext uri="{FF2B5EF4-FFF2-40B4-BE49-F238E27FC236}">
                <a16:creationId xmlns:a16="http://schemas.microsoft.com/office/drawing/2014/main" id="{B90B177E-81D6-E042-BDCD-7D2F0832E4B6}"/>
              </a:ext>
            </a:extLst>
          </p:cNvPr>
          <p:cNvSpPr txBox="1">
            <a:spLocks noChangeArrowheads="1"/>
          </p:cNvSpPr>
          <p:nvPr/>
        </p:nvSpPr>
        <p:spPr bwMode="auto">
          <a:xfrm>
            <a:off x="7754143" y="565847"/>
            <a:ext cx="1231107"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OS 121b</a:t>
            </a:r>
            <a:endParaRPr kumimoji="0" lang="en-US" sz="1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601127261"/>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right)">
                                      <p:cBhvr>
                                        <p:cTn id="45" dur="500"/>
                                        <p:tgtEl>
                                          <p:spTgt spid="13"/>
                                        </p:tgtEl>
                                      </p:cBhvr>
                                    </p:animEffect>
                                  </p:childTnLst>
                                </p:cTn>
                              </p:par>
                            </p:childTnLst>
                          </p:cTn>
                        </p:par>
                        <p:par>
                          <p:cTn id="46" fill="hold">
                            <p:stCondLst>
                              <p:cond delay="500"/>
                            </p:stCondLst>
                            <p:childTnLst>
                              <p:par>
                                <p:cTn id="47" presetID="22" presetClass="entr" presetSubtype="1"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par>
                          <p:cTn id="50" fill="hold">
                            <p:stCondLst>
                              <p:cond delay="1000"/>
                            </p:stCondLst>
                            <p:childTnLst>
                              <p:par>
                                <p:cTn id="51" presetID="22" presetClass="entr" presetSubtype="1" fill="hold" grpId="0" nodeType="afterEffect">
                                  <p:stCondLst>
                                    <p:cond delay="0"/>
                                  </p:stCondLst>
                                  <p:childTnLst>
                                    <p:set>
                                      <p:cBhvr>
                                        <p:cTn id="52" dur="1" fill="hold">
                                          <p:stCondLst>
                                            <p:cond delay="0"/>
                                          </p:stCondLst>
                                        </p:cTn>
                                        <p:tgtEl>
                                          <p:spTgt spid="15"/>
                                        </p:tgtEl>
                                        <p:attrNameLst>
                                          <p:attrName>style.visibility</p:attrName>
                                        </p:attrNameLst>
                                      </p:cBhvr>
                                      <p:to>
                                        <p:strVal val="visible"/>
                                      </p:to>
                                    </p:set>
                                    <p:animEffect transition="in" filter="wipe(up)">
                                      <p:cBhvr>
                                        <p:cTn id="53"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4" grpId="0" animBg="1"/>
      <p:bldP spid="5" grpId="0" animBg="1"/>
      <p:bldP spid="5" grpId="1" animBg="1"/>
      <p:bldP spid="12" grpId="0" animBg="1"/>
      <p:bldP spid="13" grpId="0" animBg="1"/>
      <p:bldP spid="14" grpId="0"/>
      <p:bldP spid="14" grpId="1"/>
      <p:bldP spid="15" grpId="0" animBg="1"/>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III. Main Point</a:t>
            </a:r>
          </a:p>
        </p:txBody>
      </p:sp>
      <p:pic>
        <p:nvPicPr>
          <p:cNvPr id="5122" name="Picture 2" descr="Related image">
            <a:extLst>
              <a:ext uri="{FF2B5EF4-FFF2-40B4-BE49-F238E27FC236}">
                <a16:creationId xmlns:a16="http://schemas.microsoft.com/office/drawing/2014/main" id="{14CEFEC2-E22D-C740-9F1F-32E5AAB8CE7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 y="0"/>
            <a:ext cx="9138793"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22222957"/>
      </p:ext>
    </p:extLst>
  </p:cSld>
  <p:clrMapOvr>
    <a:masterClrMapping/>
  </p:clrMapOvr>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7"/>
            <a:ext cx="9144000" cy="1721607"/>
          </a:xfrm>
          <a:effectLst>
            <a:outerShdw blurRad="63500" dist="35921" dir="2700000" algn="ctr" rotWithShape="0">
              <a:schemeClr val="tx2">
                <a:alpha val="74998"/>
              </a:schemeClr>
            </a:outerShdw>
          </a:effectLst>
        </p:spPr>
        <p:txBody>
          <a:bodyPr anchor="t"/>
          <a:lstStyle/>
          <a:p>
            <a:pPr>
              <a:defRPr/>
            </a:pPr>
            <a:r>
              <a:rPr lang="zh-CN" altLang="en-US" b="1" dirty="0">
                <a:effectLst>
                  <a:glow rad="127000">
                    <a:schemeClr val="tx1"/>
                  </a:glow>
                </a:effectLst>
                <a:latin typeface="Arial" charset="0"/>
                <a:ea typeface="ＭＳ Ｐゴシック" charset="0"/>
                <a:cs typeface="ＭＳ Ｐゴシック" charset="0"/>
              </a:rPr>
              <a:t>在我们认识神之后如何持续地享受神的</a:t>
            </a:r>
            <a:r>
              <a:rPr lang="zh-CN" altLang="en-US" b="1" dirty="0">
                <a:solidFill>
                  <a:srgbClr val="FFFF00"/>
                </a:solidFill>
                <a:effectLst>
                  <a:glow rad="127000">
                    <a:schemeClr val="tx1"/>
                  </a:glow>
                </a:effectLst>
                <a:latin typeface="Arial" charset="0"/>
                <a:ea typeface="ＭＳ Ｐゴシック" charset="0"/>
                <a:cs typeface="ＭＳ Ｐゴシック" charset="0"/>
              </a:rPr>
              <a:t>同在</a:t>
            </a:r>
            <a:r>
              <a:rPr lang="zh-CN" altLang="en-US" b="1" dirty="0">
                <a:effectLst>
                  <a:glow rad="127000">
                    <a:schemeClr val="tx1"/>
                  </a:glow>
                </a:effectLst>
                <a:latin typeface="Arial" charset="0"/>
                <a:ea typeface="ＭＳ Ｐゴシック" charset="0"/>
                <a:cs typeface="ＭＳ Ｐゴシック" charset="0"/>
              </a:rPr>
              <a:t>？</a:t>
            </a:r>
            <a:endParaRPr lang="en-US"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507138"/>
            <a:ext cx="9144000" cy="4350862"/>
          </a:xfrm>
          <a:prstGeom prst="rect">
            <a:avLst/>
          </a:prstGeom>
        </p:spPr>
      </p:pic>
      <p:sp>
        <p:nvSpPr>
          <p:cNvPr id="4"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利未记</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7926161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anctity of Life Week Wood Panel Worship Background.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057" y="0"/>
            <a:ext cx="9139943"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679756"/>
            <a:ext cx="9144000" cy="844244"/>
          </a:xfrm>
          <a:effectLst>
            <a:outerShdw blurRad="63500" dist="35921" dir="2700000" algn="ctr" rotWithShape="0">
              <a:schemeClr val="tx2">
                <a:alpha val="74998"/>
              </a:schemeClr>
            </a:outerShdw>
          </a:effectLst>
        </p:spPr>
        <p:txBody>
          <a:bodyPr anchor="t"/>
          <a:lstStyle/>
          <a:p>
            <a:pPr defTabSz="914400">
              <a:defRPr/>
            </a:pPr>
            <a:r>
              <a:rPr lang="zh-CN" altLang="en-US" b="1" dirty="0">
                <a:effectLst>
                  <a:glow rad="127000">
                    <a:schemeClr val="tx1"/>
                  </a:glow>
                </a:effectLst>
                <a:latin typeface="Arial" charset="0"/>
                <a:ea typeface="ＭＳ Ｐゴシック" charset="0"/>
                <a:cs typeface="ＭＳ Ｐゴシック" charset="0"/>
              </a:rPr>
              <a:t>你如何持续与神的交通？</a:t>
            </a:r>
            <a:endParaRPr lang="en-US" b="1" dirty="0">
              <a:effectLst>
                <a:glow rad="127000">
                  <a:schemeClr val="tx1"/>
                </a:glow>
              </a:effectLst>
              <a:latin typeface="Arial" charset="0"/>
              <a:ea typeface="ＭＳ Ｐゴシック" charset="0"/>
              <a:cs typeface="ＭＳ Ｐゴシック" charset="0"/>
            </a:endParaRPr>
          </a:p>
        </p:txBody>
      </p:sp>
      <p:sp>
        <p:nvSpPr>
          <p:cNvPr id="7" name="Notched Right Arrow 6">
            <a:extLst>
              <a:ext uri="{FF2B5EF4-FFF2-40B4-BE49-F238E27FC236}">
                <a16:creationId xmlns:a16="http://schemas.microsoft.com/office/drawing/2014/main" id="{4AC9BED4-CFD9-F74D-98D6-A1827456721A}"/>
              </a:ext>
            </a:extLst>
          </p:cNvPr>
          <p:cNvSpPr/>
          <p:nvPr/>
        </p:nvSpPr>
        <p:spPr bwMode="auto">
          <a:xfrm rot="3031307">
            <a:off x="5796008" y="4590562"/>
            <a:ext cx="2745775" cy="921412"/>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
        <p:nvSpPr>
          <p:cNvPr id="9" name="Notched Right Arrow 8">
            <a:extLst>
              <a:ext uri="{FF2B5EF4-FFF2-40B4-BE49-F238E27FC236}">
                <a16:creationId xmlns:a16="http://schemas.microsoft.com/office/drawing/2014/main" id="{155E0F96-875D-444C-B0C1-DBB01F7507D3}"/>
              </a:ext>
            </a:extLst>
          </p:cNvPr>
          <p:cNvSpPr/>
          <p:nvPr/>
        </p:nvSpPr>
        <p:spPr bwMode="auto">
          <a:xfrm rot="7653207">
            <a:off x="397338" y="4607172"/>
            <a:ext cx="2745775" cy="921412"/>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
        <p:nvSpPr>
          <p:cNvPr id="10" name="Rectangle 2">
            <a:extLst>
              <a:ext uri="{FF2B5EF4-FFF2-40B4-BE49-F238E27FC236}">
                <a16:creationId xmlns:a16="http://schemas.microsoft.com/office/drawing/2014/main" id="{216C6518-08A0-6842-B3FC-54FC72671C8F}"/>
              </a:ext>
            </a:extLst>
          </p:cNvPr>
          <p:cNvSpPr txBox="1">
            <a:spLocks noChangeArrowheads="1"/>
          </p:cNvSpPr>
          <p:nvPr/>
        </p:nvSpPr>
        <p:spPr bwMode="auto">
          <a:xfrm>
            <a:off x="0" y="5920006"/>
            <a:ext cx="912571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利未记第 </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1:1–6:7</a:t>
            </a:r>
          </a:p>
        </p:txBody>
      </p:sp>
      <p:sp>
        <p:nvSpPr>
          <p:cNvPr id="11" name="Rectangle 2">
            <a:extLst>
              <a:ext uri="{FF2B5EF4-FFF2-40B4-BE49-F238E27FC236}">
                <a16:creationId xmlns:a16="http://schemas.microsoft.com/office/drawing/2014/main" id="{4AF44534-97A9-0F48-8C54-6FEE41199CFB}"/>
              </a:ext>
            </a:extLst>
          </p:cNvPr>
          <p:cNvSpPr txBox="1">
            <a:spLocks noChangeArrowheads="1"/>
          </p:cNvSpPr>
          <p:nvPr/>
        </p:nvSpPr>
        <p:spPr bwMode="auto">
          <a:xfrm>
            <a:off x="65314" y="1371146"/>
            <a:ext cx="9144000" cy="154622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12" name="Rectangle 2">
            <a:extLst>
              <a:ext uri="{FF2B5EF4-FFF2-40B4-BE49-F238E27FC236}">
                <a16:creationId xmlns:a16="http://schemas.microsoft.com/office/drawing/2014/main" id="{E8975AE4-BB67-9B4F-B66B-39AA00173455}"/>
              </a:ext>
            </a:extLst>
          </p:cNvPr>
          <p:cNvSpPr txBox="1">
            <a:spLocks noChangeArrowheads="1"/>
          </p:cNvSpPr>
          <p:nvPr/>
        </p:nvSpPr>
        <p:spPr bwMode="auto">
          <a:xfrm>
            <a:off x="126571" y="2479766"/>
            <a:ext cx="9144000" cy="154622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两条进路</a:t>
            </a:r>
            <a:endParaRPr kumimoji="0" lang="en-US" sz="4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20601073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linds(horizontal)">
                                      <p:cBhvr>
                                        <p:cTn id="7" dur="500"/>
                                        <p:tgtEl>
                                          <p:spTgt spid="12"/>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wipe(up)">
                                      <p:cBhvr>
                                        <p:cTn id="10" dur="500"/>
                                        <p:tgtEl>
                                          <p:spTgt spid="9"/>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up)">
                                      <p:cBhvr>
                                        <p:cTn id="13" dur="500"/>
                                        <p:tgtEl>
                                          <p:spTgt spid="7"/>
                                        </p:tgtEl>
                                      </p:cBhvr>
                                    </p:animEffect>
                                  </p:childTnLst>
                                </p:cTn>
                              </p:par>
                            </p:childTnLst>
                          </p:cTn>
                        </p:par>
                      </p:childTnLst>
                    </p:cTn>
                  </p:par>
                  <p:par>
                    <p:cTn id="14" fill="hold">
                      <p:stCondLst>
                        <p:cond delay="indefinite"/>
                      </p:stCondLst>
                      <p:childTnLst>
                        <p:par>
                          <p:cTn id="15" fill="hold">
                            <p:stCondLst>
                              <p:cond delay="0"/>
                            </p:stCondLst>
                            <p:childTnLst>
                              <p:par>
                                <p:cTn id="16" presetID="12" presetClass="entr" presetSubtype="4" fill="hold" grpId="0" nodeType="click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additive="base">
                                        <p:cTn id="18" dur="500"/>
                                        <p:tgtEl>
                                          <p:spTgt spid="10"/>
                                        </p:tgtEl>
                                        <p:attrNameLst>
                                          <p:attrName>ppt_y</p:attrName>
                                        </p:attrNameLst>
                                      </p:cBhvr>
                                      <p:tavLst>
                                        <p:tav tm="0">
                                          <p:val>
                                            <p:strVal val="#ppt_y+#ppt_h*1.125000"/>
                                          </p:val>
                                        </p:tav>
                                        <p:tav tm="100000">
                                          <p:val>
                                            <p:strVal val="#ppt_y"/>
                                          </p:val>
                                        </p:tav>
                                      </p:tavLst>
                                    </p:anim>
                                    <p:animEffect transition="in" filter="wipe(up)">
                                      <p:cBhvr>
                                        <p:cTn id="1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10" grpId="0"/>
      <p:bldP spid="12" grpId="0"/>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
            <a:ext cx="9144000" cy="891134"/>
          </a:xfrm>
          <a:solidFill>
            <a:schemeClr val="accent2">
              <a:lumMod val="50000"/>
            </a:schemeClr>
          </a:solidFill>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中心思想</a:t>
            </a:r>
            <a:endParaRPr lang="en-US" sz="5400" b="1" dirty="0">
              <a:effectLst>
                <a:glow rad="127000">
                  <a:schemeClr val="tx1"/>
                </a:glow>
              </a:effectLst>
              <a:latin typeface="Arial" charset="0"/>
              <a:ea typeface="ＭＳ Ｐゴシック" charset="0"/>
              <a:cs typeface="ＭＳ Ｐゴシック" charset="0"/>
            </a:endParaRPr>
          </a:p>
        </p:txBody>
      </p:sp>
      <p:sp>
        <p:nvSpPr>
          <p:cNvPr id="3" name="Rectangle 2"/>
          <p:cNvSpPr txBox="1">
            <a:spLocks noChangeArrowheads="1"/>
          </p:cNvSpPr>
          <p:nvPr/>
        </p:nvSpPr>
        <p:spPr bwMode="auto">
          <a:xfrm>
            <a:off x="-1" y="1357818"/>
            <a:ext cx="9144000" cy="9669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敬拜神和承认你的罪</a:t>
            </a:r>
            <a:endParaRPr kumimoji="0" 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pic>
        <p:nvPicPr>
          <p:cNvPr id="4" name="Picture 3">
            <a:extLst>
              <a:ext uri="{FF2B5EF4-FFF2-40B4-BE49-F238E27FC236}">
                <a16:creationId xmlns:a16="http://schemas.microsoft.com/office/drawing/2014/main" id="{E4534BFF-7293-DA4C-BD7E-9BC839FB1488}"/>
              </a:ext>
            </a:extLst>
          </p:cNvPr>
          <p:cNvPicPr>
            <a:picLocks noChangeAspect="1"/>
          </p:cNvPicPr>
          <p:nvPr/>
        </p:nvPicPr>
        <p:blipFill>
          <a:blip r:embed="rId3"/>
          <a:stretch>
            <a:fillRect/>
          </a:stretch>
        </p:blipFill>
        <p:spPr>
          <a:xfrm>
            <a:off x="5485052" y="2324746"/>
            <a:ext cx="3658948" cy="3428957"/>
          </a:xfrm>
          <a:prstGeom prst="rect">
            <a:avLst/>
          </a:prstGeom>
        </p:spPr>
      </p:pic>
      <p:pic>
        <p:nvPicPr>
          <p:cNvPr id="5" name="Picture 4">
            <a:extLst>
              <a:ext uri="{FF2B5EF4-FFF2-40B4-BE49-F238E27FC236}">
                <a16:creationId xmlns:a16="http://schemas.microsoft.com/office/drawing/2014/main" id="{EC47D329-40BF-4E40-82EE-6DF218C27DCA}"/>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 y="2324746"/>
            <a:ext cx="2944678" cy="3282285"/>
          </a:xfrm>
          <a:prstGeom prst="rect">
            <a:avLst/>
          </a:prstGeom>
        </p:spPr>
      </p:pic>
      <p:sp>
        <p:nvSpPr>
          <p:cNvPr id="6" name="Rectangle 2">
            <a:extLst>
              <a:ext uri="{FF2B5EF4-FFF2-40B4-BE49-F238E27FC236}">
                <a16:creationId xmlns:a16="http://schemas.microsoft.com/office/drawing/2014/main" id="{06BF5E24-955A-4A48-A14C-6621975FD96F}"/>
              </a:ext>
            </a:extLst>
          </p:cNvPr>
          <p:cNvSpPr txBox="1">
            <a:spLocks noChangeArrowheads="1"/>
          </p:cNvSpPr>
          <p:nvPr/>
        </p:nvSpPr>
        <p:spPr bwMode="auto">
          <a:xfrm>
            <a:off x="-1" y="5666347"/>
            <a:ext cx="9144000" cy="9669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982476510"/>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601319"/>
          </a:xfrm>
          <a:effectLst>
            <a:outerShdw blurRad="63500" dist="35921" dir="2700000" algn="ctr" rotWithShape="0">
              <a:schemeClr val="tx2">
                <a:alpha val="74998"/>
              </a:schemeClr>
            </a:outerShdw>
          </a:effectLst>
        </p:spPr>
        <p:txBody>
          <a:bodyPr anchor="t"/>
          <a:lstStyle/>
          <a:p>
            <a:pPr defTabSz="914400">
              <a:defRPr/>
            </a:pPr>
            <a:r>
              <a:rPr lang="en-US" sz="4800" b="1" dirty="0">
                <a:effectLst>
                  <a:glow rad="127000">
                    <a:schemeClr val="tx1"/>
                  </a:glow>
                </a:effectLst>
                <a:latin typeface="Arial" charset="0"/>
                <a:ea typeface="ＭＳ Ｐゴシック" charset="0"/>
                <a:cs typeface="ＭＳ Ｐゴシック" charset="0"/>
              </a:rPr>
              <a:t>I. </a:t>
            </a:r>
            <a:r>
              <a:rPr lang="zh-CN" altLang="en-US" sz="4800" b="1" dirty="0">
                <a:effectLst>
                  <a:glow rad="127000">
                    <a:schemeClr val="tx1"/>
                  </a:glow>
                </a:effectLst>
                <a:latin typeface="Arial" charset="0"/>
                <a:ea typeface="ＭＳ Ｐゴシック" charset="0"/>
                <a:cs typeface="ＭＳ Ｐゴシック" charset="0"/>
              </a:rPr>
              <a:t>做你不必做的</a:t>
            </a:r>
            <a:br>
              <a:rPr lang="zh-CN" altLang="en-US" sz="4800" b="1" dirty="0">
                <a:effectLst>
                  <a:glow rad="127000">
                    <a:schemeClr val="tx1"/>
                  </a:glow>
                </a:effectLst>
                <a:latin typeface="Arial" charset="0"/>
                <a:ea typeface="ＭＳ Ｐゴシック" charset="0"/>
                <a:cs typeface="ＭＳ Ｐゴシック" charset="0"/>
              </a:rPr>
            </a:br>
            <a:r>
              <a:rPr lang="en-US" sz="4800" b="1" dirty="0">
                <a:effectLst>
                  <a:glow rad="127000">
                    <a:schemeClr val="tx1"/>
                  </a:glow>
                </a:effectLst>
                <a:latin typeface="Arial" charset="0"/>
                <a:ea typeface="ＭＳ Ｐゴシック" charset="0"/>
                <a:cs typeface="ＭＳ Ｐゴシック" charset="0"/>
              </a:rPr>
              <a:t>—</a:t>
            </a:r>
            <a:r>
              <a:rPr lang="zh-CN" altLang="en-US" sz="4800" b="1" dirty="0">
                <a:effectLst>
                  <a:glow rad="127000">
                    <a:schemeClr val="tx1"/>
                  </a:glow>
                </a:effectLst>
                <a:latin typeface="Arial" charset="0"/>
                <a:ea typeface="ＭＳ Ｐゴシック" charset="0"/>
                <a:cs typeface="ＭＳ Ｐゴシック" charset="0"/>
              </a:rPr>
              <a:t>在敬拜中的额外行动</a:t>
            </a:r>
            <a:endParaRPr lang="en-US" sz="4800" b="1" dirty="0">
              <a:effectLst>
                <a:glow rad="127000">
                  <a:schemeClr val="tx1"/>
                </a:glow>
              </a:effectLst>
              <a:latin typeface="Arial" charset="0"/>
              <a:ea typeface="ＭＳ Ｐゴシック" charset="0"/>
              <a:cs typeface="ＭＳ Ｐゴシック" charset="0"/>
            </a:endParaRPr>
          </a:p>
        </p:txBody>
      </p:sp>
      <p:pic>
        <p:nvPicPr>
          <p:cNvPr id="6" name="Picture 5">
            <a:extLst>
              <a:ext uri="{FF2B5EF4-FFF2-40B4-BE49-F238E27FC236}">
                <a16:creationId xmlns:a16="http://schemas.microsoft.com/office/drawing/2014/main" id="{7C7C1D0A-FF00-8044-AA5B-EE2553BF1A01}"/>
              </a:ext>
            </a:extLst>
          </p:cNvPr>
          <p:cNvPicPr>
            <a:picLocks noChangeAspect="1"/>
          </p:cNvPicPr>
          <p:nvPr/>
        </p:nvPicPr>
        <p:blipFill>
          <a:blip r:embed="rId3"/>
          <a:stretch>
            <a:fillRect/>
          </a:stretch>
        </p:blipFill>
        <p:spPr>
          <a:xfrm>
            <a:off x="429079" y="1849569"/>
            <a:ext cx="4142921" cy="4617906"/>
          </a:xfrm>
          <a:prstGeom prst="rect">
            <a:avLst/>
          </a:prstGeom>
        </p:spPr>
      </p:pic>
      <p:sp>
        <p:nvSpPr>
          <p:cNvPr id="7" name="Rectangle 2">
            <a:extLst>
              <a:ext uri="{FF2B5EF4-FFF2-40B4-BE49-F238E27FC236}">
                <a16:creationId xmlns:a16="http://schemas.microsoft.com/office/drawing/2014/main" id="{850DDD30-734C-CF44-B926-8FDEAEF7A6EE}"/>
              </a:ext>
            </a:extLst>
          </p:cNvPr>
          <p:cNvSpPr txBox="1">
            <a:spLocks noChangeArrowheads="1"/>
          </p:cNvSpPr>
          <p:nvPr/>
        </p:nvSpPr>
        <p:spPr bwMode="auto">
          <a:xfrm>
            <a:off x="4680856" y="2357555"/>
            <a:ext cx="4463143" cy="358604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527204348"/>
      </p:ext>
    </p:extLst>
  </p:cSld>
  <p:clrMapOvr>
    <a:masterClrMapping/>
  </p:clrMapOvr>
  <p:transition/>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601319"/>
          </a:xfrm>
          <a:effectLst>
            <a:outerShdw blurRad="63500" dist="35921" dir="2700000" algn="ctr" rotWithShape="0">
              <a:schemeClr val="tx2">
                <a:alpha val="74998"/>
              </a:schemeClr>
            </a:outerShdw>
          </a:effectLst>
        </p:spPr>
        <p:txBody>
          <a:bodyPr anchor="ctr"/>
          <a:lstStyle/>
          <a:p>
            <a:pPr defTabSz="914400">
              <a:defRPr/>
            </a:pPr>
            <a:r>
              <a:rPr lang="en-US" altLang="zh-CN" sz="4800" b="1" dirty="0">
                <a:effectLst>
                  <a:glow rad="127000">
                    <a:schemeClr val="tx1"/>
                  </a:glow>
                </a:effectLst>
                <a:latin typeface="Arial" panose="020B0604020202020204" pitchFamily="34" charset="0"/>
                <a:ea typeface="SimHei" panose="02010609060101010101" pitchFamily="49" charset="-122"/>
                <a:cs typeface="Arial" panose="020B0604020202020204" pitchFamily="34" charset="0"/>
              </a:rPr>
              <a:t>II</a:t>
            </a:r>
            <a:r>
              <a:rPr lang="en-NZ" altLang="zh-CN" sz="4800" b="1" dirty="0">
                <a:effectLst>
                  <a:glow rad="127000">
                    <a:schemeClr val="tx1"/>
                  </a:glow>
                </a:effectLst>
                <a:latin typeface="Arial" panose="020B0604020202020204" pitchFamily="34" charset="0"/>
                <a:ea typeface="SimHei" panose="02010609060101010101" pitchFamily="49" charset="-122"/>
                <a:cs typeface="Arial" panose="020B0604020202020204" pitchFamily="34" charset="0"/>
              </a:rPr>
              <a:t>.</a:t>
            </a:r>
            <a:r>
              <a:rPr lang="zh-CN" altLang="en-US" sz="4800" b="1" dirty="0">
                <a:effectLst>
                  <a:glow rad="127000">
                    <a:schemeClr val="tx1"/>
                  </a:glow>
                </a:effectLst>
                <a:latin typeface="Arial" panose="020B0604020202020204" pitchFamily="34" charset="0"/>
                <a:ea typeface="SimHei" panose="02010609060101010101" pitchFamily="49" charset="-122"/>
                <a:cs typeface="Arial" panose="020B0604020202020204" pitchFamily="34" charset="0"/>
              </a:rPr>
              <a:t> </a:t>
            </a:r>
            <a:r>
              <a:rPr lang="zh-CN" altLang="en-US" sz="4800" b="1" dirty="0">
                <a:effectLst>
                  <a:glow rad="127000">
                    <a:schemeClr val="tx1"/>
                  </a:glow>
                </a:effectLst>
                <a:latin typeface="SimHei" panose="02010609060101010101" pitchFamily="49" charset="-122"/>
                <a:ea typeface="SimHei" panose="02010609060101010101" pitchFamily="49" charset="-122"/>
                <a:cs typeface="ＭＳ Ｐゴシック" charset="0"/>
              </a:rPr>
              <a:t>做我们应当做的</a:t>
            </a:r>
            <a:r>
              <a:rPr lang="en-US" sz="4800" b="1" dirty="0">
                <a:effectLst>
                  <a:glow rad="127000">
                    <a:schemeClr val="tx1"/>
                  </a:glow>
                </a:effectLst>
                <a:latin typeface="SimHei" panose="02010609060101010101" pitchFamily="49" charset="-122"/>
                <a:ea typeface="SimHei" panose="02010609060101010101" pitchFamily="49" charset="-122"/>
                <a:cs typeface="ＭＳ Ｐゴシック" charset="0"/>
              </a:rPr>
              <a:t>—</a:t>
            </a:r>
            <a:r>
              <a:rPr lang="zh-CN" altLang="en-US" sz="4800" b="1" dirty="0">
                <a:effectLst>
                  <a:glow rad="127000">
                    <a:schemeClr val="tx1"/>
                  </a:glow>
                </a:effectLst>
                <a:latin typeface="SimHei" panose="02010609060101010101" pitchFamily="49" charset="-122"/>
                <a:ea typeface="SimHei" panose="02010609060101010101" pitchFamily="49" charset="-122"/>
                <a:cs typeface="ＭＳ Ｐゴシック" charset="0"/>
              </a:rPr>
              <a:t>认罪</a:t>
            </a:r>
            <a:endParaRPr lang="en-US" sz="4800" b="1" dirty="0">
              <a:effectLst>
                <a:glow rad="127000">
                  <a:schemeClr val="tx1"/>
                </a:glow>
              </a:effectLst>
              <a:latin typeface="SimHei" panose="02010609060101010101" pitchFamily="49" charset="-122"/>
              <a:ea typeface="SimHei" panose="02010609060101010101" pitchFamily="49" charset="-122"/>
              <a:cs typeface="ＭＳ Ｐゴシック" charset="0"/>
            </a:endParaRPr>
          </a:p>
        </p:txBody>
      </p:sp>
      <p:pic>
        <p:nvPicPr>
          <p:cNvPr id="3" name="Picture 2">
            <a:extLst>
              <a:ext uri="{FF2B5EF4-FFF2-40B4-BE49-F238E27FC236}">
                <a16:creationId xmlns:a16="http://schemas.microsoft.com/office/drawing/2014/main" id="{43C48353-4C27-C047-BBBE-05DD9A81B9A7}"/>
              </a:ext>
            </a:extLst>
          </p:cNvPr>
          <p:cNvPicPr>
            <a:picLocks noChangeAspect="1"/>
          </p:cNvPicPr>
          <p:nvPr/>
        </p:nvPicPr>
        <p:blipFill>
          <a:blip r:embed="rId3"/>
          <a:stretch>
            <a:fillRect/>
          </a:stretch>
        </p:blipFill>
        <p:spPr>
          <a:xfrm>
            <a:off x="4016829" y="1817219"/>
            <a:ext cx="5127171" cy="4804892"/>
          </a:xfrm>
          <a:prstGeom prst="rect">
            <a:avLst/>
          </a:prstGeom>
        </p:spPr>
      </p:pic>
    </p:spTree>
    <p:extLst>
      <p:ext uri="{BB962C8B-B14F-4D97-AF65-F5344CB8AC3E}">
        <p14:creationId xmlns:p14="http://schemas.microsoft.com/office/powerpoint/2010/main" val="4082228829"/>
      </p:ext>
    </p:extLst>
  </p:cSld>
  <p:clrMapOvr>
    <a:masterClrMapping/>
  </p:clrMapOvr>
  <p:transition/>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3730" y="-1"/>
            <a:ext cx="9136782" cy="6858001"/>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nvGrpSpPr>
          <p:cNvPr id="4" name="Group 3"/>
          <p:cNvGrpSpPr/>
          <p:nvPr/>
        </p:nvGrpSpPr>
        <p:grpSpPr>
          <a:xfrm>
            <a:off x="4974437" y="-963385"/>
            <a:ext cx="4853461" cy="7804050"/>
            <a:chOff x="409008" y="-1062725"/>
            <a:chExt cx="4853461" cy="7804050"/>
          </a:xfrm>
        </p:grpSpPr>
        <p:sp>
          <p:nvSpPr>
            <p:cNvPr id="3" name="Rectangle 2"/>
            <p:cNvSpPr/>
            <p:nvPr/>
          </p:nvSpPr>
          <p:spPr bwMode="auto">
            <a:xfrm rot="19342948">
              <a:off x="409008" y="-1062725"/>
              <a:ext cx="2736304" cy="41403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Rectangle 5"/>
            <p:cNvSpPr/>
            <p:nvPr/>
          </p:nvSpPr>
          <p:spPr bwMode="auto">
            <a:xfrm rot="19342948">
              <a:off x="2281215" y="-702686"/>
              <a:ext cx="2736304" cy="41403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7" name="Rectangle 6"/>
            <p:cNvSpPr/>
            <p:nvPr/>
          </p:nvSpPr>
          <p:spPr bwMode="auto">
            <a:xfrm>
              <a:off x="797973" y="3357095"/>
              <a:ext cx="3744416" cy="338423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8" name="Rectangle 7"/>
            <p:cNvSpPr/>
            <p:nvPr/>
          </p:nvSpPr>
          <p:spPr bwMode="auto">
            <a:xfrm>
              <a:off x="1518053" y="2348983"/>
              <a:ext cx="3744416" cy="270023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grpSp>
      <p:sp>
        <p:nvSpPr>
          <p:cNvPr id="900098" name="Rectangle 2"/>
          <p:cNvSpPr>
            <a:spLocks noGrp="1" noChangeArrowheads="1"/>
          </p:cNvSpPr>
          <p:nvPr>
            <p:ph type="ctrTitle"/>
          </p:nvPr>
        </p:nvSpPr>
        <p:spPr>
          <a:xfrm>
            <a:off x="4405593" y="30881"/>
            <a:ext cx="4694677" cy="3384230"/>
          </a:xfrm>
          <a:effectLst/>
        </p:spPr>
        <p:txBody>
          <a:bodyPr/>
          <a:lstStyle/>
          <a:p>
            <a:pPr defTabSz="914400">
              <a:defRPr/>
            </a:pPr>
            <a:r>
              <a:rPr lang="zh-CN" altLang="en-US" sz="2800" b="1" dirty="0">
                <a:solidFill>
                  <a:schemeClr val="tx2"/>
                </a:solidFill>
                <a:effectLst>
                  <a:glow rad="127000">
                    <a:schemeClr val="bg1"/>
                  </a:glow>
                </a:effectLst>
                <a:latin typeface="Chalkduster"/>
                <a:ea typeface="ＭＳ Ｐゴシック" charset="0"/>
                <a:cs typeface="Chalkduster"/>
              </a:rPr>
              <a:t>“按着律法，几乎所有都是用</a:t>
            </a:r>
            <a:r>
              <a:rPr lang="zh-CN" altLang="en-US" sz="2800" b="1" dirty="0">
                <a:solidFill>
                  <a:srgbClr val="FF0000"/>
                </a:solidFill>
                <a:effectLst>
                  <a:glow rad="127000">
                    <a:schemeClr val="bg1"/>
                  </a:glow>
                </a:effectLst>
                <a:latin typeface="Chalkduster"/>
                <a:ea typeface="ＭＳ Ｐゴシック" charset="0"/>
                <a:cs typeface="Chalkduster"/>
              </a:rPr>
              <a:t>血</a:t>
            </a:r>
            <a:r>
              <a:rPr lang="zh-CN" altLang="en-US" sz="2800" b="1" dirty="0">
                <a:solidFill>
                  <a:schemeClr val="tx2"/>
                </a:solidFill>
                <a:effectLst>
                  <a:glow rad="127000">
                    <a:schemeClr val="bg1"/>
                  </a:glow>
                </a:effectLst>
                <a:latin typeface="Chalkduster"/>
                <a:ea typeface="ＭＳ Ｐゴシック" charset="0"/>
                <a:cs typeface="Chalkduster"/>
              </a:rPr>
              <a:t>洁净的，如果没有流</a:t>
            </a:r>
            <a:r>
              <a:rPr lang="zh-CN" altLang="en-US" sz="2800" b="1" dirty="0">
                <a:solidFill>
                  <a:srgbClr val="FF0000"/>
                </a:solidFill>
                <a:effectLst>
                  <a:glow rad="127000">
                    <a:schemeClr val="bg1"/>
                  </a:glow>
                </a:effectLst>
                <a:latin typeface="Chalkduster"/>
                <a:ea typeface="ＭＳ Ｐゴシック" charset="0"/>
                <a:cs typeface="Chalkduster"/>
              </a:rPr>
              <a:t>血</a:t>
            </a:r>
            <a:r>
              <a:rPr lang="zh-CN" altLang="en-US" sz="2800" b="1" dirty="0">
                <a:solidFill>
                  <a:schemeClr val="tx2"/>
                </a:solidFill>
                <a:effectLst>
                  <a:glow rad="127000">
                    <a:schemeClr val="bg1"/>
                  </a:glow>
                </a:effectLst>
                <a:latin typeface="Chalkduster"/>
                <a:ea typeface="ＭＳ Ｐゴシック" charset="0"/>
                <a:cs typeface="Chalkduster"/>
              </a:rPr>
              <a:t>，</a:t>
            </a:r>
            <a:br>
              <a:rPr lang="en-US" altLang="zh-CN" sz="2800" b="1" dirty="0">
                <a:solidFill>
                  <a:schemeClr val="tx2"/>
                </a:solidFill>
                <a:effectLst>
                  <a:glow rad="127000">
                    <a:schemeClr val="bg1"/>
                  </a:glow>
                </a:effectLst>
                <a:latin typeface="Chalkduster"/>
                <a:ea typeface="ＭＳ Ｐゴシック" charset="0"/>
                <a:cs typeface="Chalkduster"/>
              </a:rPr>
            </a:br>
            <a:r>
              <a:rPr lang="zh-CN" altLang="en-US" sz="2800" b="1" dirty="0">
                <a:solidFill>
                  <a:schemeClr val="tx2"/>
                </a:solidFill>
                <a:effectLst>
                  <a:glow rad="127000">
                    <a:schemeClr val="bg1"/>
                  </a:glow>
                </a:effectLst>
                <a:latin typeface="Chalkduster"/>
                <a:ea typeface="ＭＳ Ｐゴシック" charset="0"/>
                <a:cs typeface="Chalkduster"/>
              </a:rPr>
              <a:t>就没有赦免” </a:t>
            </a:r>
            <a:br>
              <a:rPr lang="en-US" altLang="zh-CN" sz="2800" b="1" dirty="0">
                <a:solidFill>
                  <a:schemeClr val="tx2"/>
                </a:solidFill>
                <a:effectLst>
                  <a:glow rad="127000">
                    <a:schemeClr val="bg1"/>
                  </a:glow>
                </a:effectLst>
                <a:latin typeface="Chalkduster"/>
                <a:ea typeface="ＭＳ Ｐゴシック" charset="0"/>
                <a:cs typeface="Chalkduster"/>
              </a:rPr>
            </a:br>
            <a:br>
              <a:rPr lang="en-US" altLang="zh-CN" sz="2800" b="1" dirty="0">
                <a:solidFill>
                  <a:schemeClr val="tx2"/>
                </a:solidFill>
                <a:effectLst>
                  <a:glow rad="127000">
                    <a:schemeClr val="bg1"/>
                  </a:glow>
                </a:effectLst>
                <a:latin typeface="Chalkduster"/>
                <a:ea typeface="ＭＳ Ｐゴシック" charset="0"/>
                <a:cs typeface="Chalkduster"/>
              </a:rPr>
            </a:br>
            <a:r>
              <a:rPr lang="en-US" altLang="zh-CN" sz="2800" b="1" dirty="0">
                <a:solidFill>
                  <a:schemeClr val="tx2"/>
                </a:solidFill>
                <a:effectLst>
                  <a:glow rad="127000">
                    <a:schemeClr val="bg1"/>
                  </a:glow>
                </a:effectLst>
                <a:latin typeface="Chalkduster"/>
                <a:ea typeface="ＭＳ Ｐゴシック" charset="0"/>
                <a:cs typeface="Chalkduster"/>
              </a:rPr>
              <a:t>(</a:t>
            </a:r>
            <a:r>
              <a:rPr lang="zh-CN" altLang="en-US" sz="2800" b="1" dirty="0">
                <a:solidFill>
                  <a:schemeClr val="tx2"/>
                </a:solidFill>
                <a:effectLst>
                  <a:glow rad="127000">
                    <a:schemeClr val="bg1"/>
                  </a:glow>
                </a:effectLst>
                <a:latin typeface="Chalkduster"/>
                <a:ea typeface="ＭＳ Ｐゴシック" charset="0"/>
                <a:cs typeface="Chalkduster"/>
              </a:rPr>
              <a:t>来 </a:t>
            </a:r>
            <a:r>
              <a:rPr lang="en-US" altLang="zh-CN" sz="2800" b="1" dirty="0">
                <a:solidFill>
                  <a:schemeClr val="tx2"/>
                </a:solidFill>
                <a:effectLst>
                  <a:glow rad="127000">
                    <a:schemeClr val="bg1"/>
                  </a:glow>
                </a:effectLst>
                <a:latin typeface="Chalkduster"/>
                <a:ea typeface="ＭＳ Ｐゴシック" charset="0"/>
                <a:cs typeface="Chalkduster"/>
              </a:rPr>
              <a:t>9:22) </a:t>
            </a:r>
          </a:p>
        </p:txBody>
      </p:sp>
      <p:sp>
        <p:nvSpPr>
          <p:cNvPr id="10" name="Rectangle 2">
            <a:extLst>
              <a:ext uri="{FF2B5EF4-FFF2-40B4-BE49-F238E27FC236}">
                <a16:creationId xmlns:a16="http://schemas.microsoft.com/office/drawing/2014/main" id="{6B152E1A-943F-2341-8EB7-B363B07CF7B4}"/>
              </a:ext>
            </a:extLst>
          </p:cNvPr>
          <p:cNvSpPr txBox="1">
            <a:spLocks noChangeArrowheads="1"/>
          </p:cNvSpPr>
          <p:nvPr/>
        </p:nvSpPr>
        <p:spPr bwMode="auto">
          <a:xfrm>
            <a:off x="5114441" y="3456435"/>
            <a:ext cx="4047822" cy="339381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800" b="1" i="0" u="none" strike="noStrike" kern="0" cap="none" spc="0" normalizeH="0" baseline="0" noProof="0" dirty="0">
              <a:ln>
                <a:noFill/>
              </a:ln>
              <a:solidFill>
                <a:srgbClr val="000000"/>
              </a:solidFill>
              <a:effectLst>
                <a:glow rad="127000">
                  <a:srgbClr val="FFFFFF"/>
                </a:glow>
              </a:effectLst>
              <a:uLnTx/>
              <a:uFillTx/>
              <a:latin typeface="Chalkduster"/>
              <a:ea typeface="ＭＳ Ｐゴシック" charset="0"/>
              <a:cs typeface="Chalkduster"/>
            </a:endParaRPr>
          </a:p>
        </p:txBody>
      </p:sp>
    </p:spTree>
    <p:extLst>
      <p:ext uri="{BB962C8B-B14F-4D97-AF65-F5344CB8AC3E}">
        <p14:creationId xmlns:p14="http://schemas.microsoft.com/office/powerpoint/2010/main" val="1475469414"/>
      </p:ext>
    </p:extLst>
  </p:cSld>
  <p:clrMapOvr>
    <a:masterClrMapping/>
  </p:clrMapOvr>
  <p:transition/>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0321" name="Picture 2" descr="NPSST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6200" y="533400"/>
            <a:ext cx="9220200" cy="5791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2147" name="Rectangle 3"/>
          <p:cNvSpPr>
            <a:spLocks noGrp="1" noChangeArrowheads="1"/>
          </p:cNvSpPr>
          <p:nvPr>
            <p:ph type="title" idx="4294967295"/>
          </p:nvPr>
        </p:nvSpPr>
        <p:spPr>
          <a:effectLst>
            <a:outerShdw blurRad="63500" dist="35921" dir="2700000" algn="ctr" rotWithShape="0">
              <a:srgbClr val="000000">
                <a:alpha val="74998"/>
              </a:srgbClr>
            </a:outerShdw>
          </a:effectLst>
        </p:spPr>
        <p:txBody>
          <a:bodyPr/>
          <a:lstStyle/>
          <a:p>
            <a:pPr defTabSz="914400" eaLnBrk="1" hangingPunct="1"/>
            <a:r>
              <a:rPr lang="zh-CN" altLang="en-US" b="1" dirty="0">
                <a:solidFill>
                  <a:schemeClr val="bg1"/>
                </a:solidFill>
                <a:latin typeface="Arial" pitchFamily="34" charset="0"/>
                <a:cs typeface="Arial" pitchFamily="34" charset="0"/>
              </a:rPr>
              <a:t>“这是我的身体”</a:t>
            </a:r>
            <a:endParaRPr lang="en-US" altLang="en-US" b="1" dirty="0">
              <a:solidFill>
                <a:schemeClr val="bg1"/>
              </a:solidFill>
              <a:latin typeface="Arial" pitchFamily="34" charset="0"/>
              <a:cs typeface="Arial" pitchFamily="34" charset="0"/>
            </a:endParaRPr>
          </a:p>
        </p:txBody>
      </p:sp>
      <p:sp>
        <p:nvSpPr>
          <p:cNvPr id="4" name="Rectangle 3">
            <a:extLst>
              <a:ext uri="{FF2B5EF4-FFF2-40B4-BE49-F238E27FC236}">
                <a16:creationId xmlns:a16="http://schemas.microsoft.com/office/drawing/2014/main" id="{F35EB5DF-D81D-9747-A5D2-7E4336E0141E}"/>
              </a:ext>
            </a:extLst>
          </p:cNvPr>
          <p:cNvSpPr txBox="1">
            <a:spLocks noChangeArrowheads="1"/>
          </p:cNvSpPr>
          <p:nvPr/>
        </p:nvSpPr>
        <p:spPr bwMode="auto">
          <a:xfrm>
            <a:off x="685800" y="1366434"/>
            <a:ext cx="7772400" cy="1143000"/>
          </a:xfrm>
          <a:prstGeom prst="rect">
            <a:avLst/>
          </a:prstGeom>
          <a:noFill/>
          <a:ln>
            <a:noFill/>
          </a:ln>
          <a:effectLst>
            <a:outerShdw blurRad="63500" dist="35921"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4400" b="1" i="0" u="none" strike="noStrike" kern="0" cap="none" spc="0" normalizeH="0" baseline="0" noProof="0" dirty="0">
              <a:ln>
                <a:noFill/>
              </a:ln>
              <a:solidFill>
                <a:srgbClr val="FFFFFF"/>
              </a:solidFill>
              <a:effectLst/>
              <a:uLnTx/>
              <a:uFillTx/>
              <a:latin typeface="Arial" pitchFamily="34" charset="0"/>
              <a:ea typeface="ＭＳ Ｐゴシック" charset="0"/>
              <a:cs typeface="Arial" pitchFamily="34" charset="0"/>
            </a:endParaRPr>
          </a:p>
        </p:txBody>
      </p:sp>
    </p:spTree>
    <p:extLst>
      <p:ext uri="{BB962C8B-B14F-4D97-AF65-F5344CB8AC3E}">
        <p14:creationId xmlns:p14="http://schemas.microsoft.com/office/powerpoint/2010/main" val="1077289189"/>
      </p:ext>
    </p:extLst>
  </p:cSld>
  <p:clrMapOvr>
    <a:masterClrMapping/>
  </p:clrMapOvr>
  <p:transition spd="med">
    <p:randomBar dir="vert"/>
  </p:transition>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stretch>
            <a:fillRect/>
          </a:stretch>
        </p:blipFill>
        <p:spPr>
          <a:xfrm>
            <a:off x="367223" y="-177800"/>
            <a:ext cx="8491813" cy="679345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5025619"/>
            <a:ext cx="9144000" cy="949731"/>
          </a:xfrm>
          <a:solidFill>
            <a:schemeClr val="tx1"/>
          </a:solidFill>
          <a:effectLst>
            <a:outerShdw blurRad="63500" dist="35921" dir="2700000" algn="ctr" rotWithShape="0">
              <a:schemeClr val="tx2">
                <a:alpha val="74998"/>
              </a:schemeClr>
            </a:outerShdw>
          </a:effectLst>
        </p:spPr>
        <p:txBody>
          <a:bodyPr anchor="ctr"/>
          <a:lstStyle/>
          <a:p>
            <a:pPr lvl="0" defTabSz="457200">
              <a:defRPr/>
            </a:pPr>
            <a:r>
              <a:rPr lang="zh-CN" altLang="en-US" sz="4800" b="1" kern="1200" dirty="0">
                <a:solidFill>
                  <a:srgbClr val="FFFFFF"/>
                </a:solidFill>
                <a:effectLst>
                  <a:glow rad="127000">
                    <a:srgbClr val="000000"/>
                  </a:glow>
                </a:effectLst>
                <a:latin typeface="Arial" charset="0"/>
                <a:ea typeface="ＭＳ Ｐゴシック" charset="0"/>
                <a:cs typeface="ＭＳ Ｐゴシック" charset="0"/>
              </a:rPr>
              <a:t>我不是靠自己来到这里的</a:t>
            </a:r>
            <a:endParaRPr lang="en-US" sz="4800" b="1" kern="1200" dirty="0">
              <a:solidFill>
                <a:srgbClr val="FFFFFF"/>
              </a:solidFill>
              <a:effectLst>
                <a:glow rad="127000">
                  <a:srgbClr val="000000"/>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889219"/>
            <a:ext cx="9144000" cy="949731"/>
          </a:xfrm>
          <a:prstGeom prst="rect">
            <a:avLst/>
          </a:prstGeom>
          <a:solidFill>
            <a:schemeClr val="tx1"/>
          </a:solidFill>
          <a:ln>
            <a:noFill/>
          </a:ln>
          <a:effectLst>
            <a:outerShdw blurRad="63500" dist="35921" dir="2700000" algn="ctr" rotWithShape="0">
              <a:schemeClr val="tx2">
                <a:alpha val="74998"/>
              </a:scheme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240868465"/>
      </p:ext>
    </p:extLst>
  </p:cSld>
  <p:clrMapOvr>
    <a:masterClrMapping/>
  </p:clrMapOvr>
  <p:transition/>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25400" y="254000"/>
            <a:ext cx="9093200" cy="6350000"/>
          </a:xfrm>
          <a:prstGeom prst="rect">
            <a:avLst/>
          </a:prstGeom>
        </p:spPr>
      </p:pic>
      <p:sp>
        <p:nvSpPr>
          <p:cNvPr id="900098" name="Rectangle 2"/>
          <p:cNvSpPr>
            <a:spLocks noGrp="1" noChangeArrowheads="1"/>
          </p:cNvSpPr>
          <p:nvPr>
            <p:ph type="ctrTitle"/>
          </p:nvPr>
        </p:nvSpPr>
        <p:spPr>
          <a:xfrm>
            <a:off x="4957045" y="232008"/>
            <a:ext cx="4089269" cy="6625992"/>
          </a:xfrm>
          <a:effectLst>
            <a:outerShdw blurRad="63500" dist="35921" dir="2700000" algn="ctr" rotWithShape="0">
              <a:schemeClr val="tx2">
                <a:alpha val="74998"/>
              </a:schemeClr>
            </a:outerShdw>
          </a:effectLst>
        </p:spPr>
        <p:txBody>
          <a:bodyPr/>
          <a:lstStyle/>
          <a:p>
            <a:pPr>
              <a:defRPr/>
            </a:pPr>
            <a:r>
              <a:rPr lang="zh-CN" altLang="en-US" b="1" dirty="0">
                <a:effectLst>
                  <a:glow rad="127000">
                    <a:schemeClr val="tx1"/>
                  </a:glow>
                </a:effectLst>
                <a:latin typeface="Arial" charset="0"/>
                <a:ea typeface="ＭＳ Ｐゴシック" charset="0"/>
                <a:cs typeface="ＭＳ Ｐゴシック" charset="0"/>
              </a:rPr>
              <a:t>你的生活中有哪些行为需要认罪并除去？</a:t>
            </a:r>
            <a:r>
              <a:rPr lang="en-US" b="1" dirty="0">
                <a:effectLst>
                  <a:glow rad="127000">
                    <a:schemeClr val="tx1"/>
                  </a:glow>
                </a:effectLst>
                <a:latin typeface="Arial" charset="0"/>
                <a:ea typeface="ＭＳ Ｐゴシック" charset="0"/>
                <a:cs typeface="ＭＳ Ｐゴシック" charset="0"/>
              </a:rPr>
              <a:t>  </a:t>
            </a:r>
          </a:p>
        </p:txBody>
      </p:sp>
      <p:sp>
        <p:nvSpPr>
          <p:cNvPr id="6" name="Rectangle 2">
            <a:extLst>
              <a:ext uri="{FF2B5EF4-FFF2-40B4-BE49-F238E27FC236}">
                <a16:creationId xmlns:a16="http://schemas.microsoft.com/office/drawing/2014/main" id="{C54E4D08-7E46-714A-AD14-8A7A9C3DAD99}"/>
              </a:ext>
            </a:extLst>
          </p:cNvPr>
          <p:cNvSpPr txBox="1">
            <a:spLocks noChangeArrowheads="1"/>
          </p:cNvSpPr>
          <p:nvPr/>
        </p:nvSpPr>
        <p:spPr bwMode="auto">
          <a:xfrm>
            <a:off x="25400" y="4293030"/>
            <a:ext cx="4931645" cy="2437969"/>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2800" b="1">
                <a:solidFill>
                  <a:schemeClr val="bg1"/>
                </a:solidFill>
                <a:effectLst>
                  <a:glow rad="127000">
                    <a:schemeClr val="tx1"/>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你们要追求与众人和睦，并要追求圣洁；非圣洁没有人能见主。</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希伯来书</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12:14 </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和合本</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endParaRPr>
          </a:p>
        </p:txBody>
      </p:sp>
    </p:spTree>
    <p:extLst>
      <p:ext uri="{BB962C8B-B14F-4D97-AF65-F5344CB8AC3E}">
        <p14:creationId xmlns:p14="http://schemas.microsoft.com/office/powerpoint/2010/main" val="2088141690"/>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showMasterSp="0">
  <p:cSld>
    <p:bg>
      <p:bgPr>
        <a:solidFill>
          <a:schemeClr val="tx2"/>
        </a:solidFill>
        <a:effectLst/>
      </p:bgPr>
    </p:bg>
    <p:spTree>
      <p:nvGrpSpPr>
        <p:cNvPr id="1" name=""/>
        <p:cNvGrpSpPr/>
        <p:nvPr/>
      </p:nvGrpSpPr>
      <p:grpSpPr>
        <a:xfrm>
          <a:off x="0" y="0"/>
          <a:ext cx="0" cy="0"/>
          <a:chOff x="0" y="0"/>
          <a:chExt cx="0" cy="0"/>
        </a:xfrm>
      </p:grpSpPr>
      <p:sp>
        <p:nvSpPr>
          <p:cNvPr id="50180" name="Text Box 5"/>
          <p:cNvSpPr>
            <a:spLocks noGrp="1" noChangeArrowheads="1"/>
          </p:cNvSpPr>
          <p:nvPr>
            <p:ph type="title"/>
          </p:nvPr>
        </p:nvSpPr>
        <p:spPr>
          <a:xfrm>
            <a:off x="0" y="-76200"/>
            <a:ext cx="9144000" cy="609600"/>
          </a:xfrm>
          <a:solidFill>
            <a:srgbClr val="000090"/>
          </a:solidFill>
        </p:spPr>
        <p:txBody>
          <a:bodyPr lIns="0" tIns="0" rIns="0" bIns="0" anchorCtr="1"/>
          <a:lstStyle/>
          <a:p>
            <a:r>
              <a:rPr kumimoji="0" lang="zh-CN" altLang="en-US" sz="2800" b="1">
                <a:solidFill>
                  <a:schemeClr val="tx1"/>
                </a:solidFill>
                <a:effectLst>
                  <a:outerShdw blurRad="38100" dist="38100" dir="2700000" algn="tl">
                    <a:srgbClr val="000000"/>
                  </a:outerShdw>
                </a:effectLst>
                <a:latin typeface="DFKai-SB" charset="0"/>
                <a:ea typeface="DFKai-SB" charset="0"/>
                <a:cs typeface="DFKai-SB" charset="0"/>
              </a:rPr>
              <a:t>特殊的献祭仪式</a:t>
            </a:r>
            <a:endParaRPr kumimoji="0" lang="en-US" altLang="zh-CN" sz="2800" b="1">
              <a:solidFill>
                <a:schemeClr val="tx1"/>
              </a:solidFill>
              <a:effectLst>
                <a:outerShdw blurRad="38100" dist="38100" dir="2700000" algn="tl">
                  <a:srgbClr val="000000"/>
                </a:outerShdw>
              </a:effectLst>
              <a:latin typeface="Impact" charset="0"/>
              <a:ea typeface="SimSun" charset="0"/>
              <a:cs typeface="SimSun" charset="0"/>
            </a:endParaRPr>
          </a:p>
        </p:txBody>
      </p:sp>
      <p:sp>
        <p:nvSpPr>
          <p:cNvPr id="50179" name="Text Box 4"/>
          <p:cNvSpPr txBox="1">
            <a:spLocks noChangeArrowheads="1"/>
          </p:cNvSpPr>
          <p:nvPr/>
        </p:nvSpPr>
        <p:spPr bwMode="auto">
          <a:xfrm>
            <a:off x="8451850" y="0"/>
            <a:ext cx="608013" cy="396875"/>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000" b="1">
                <a:solidFill>
                  <a:srgbClr val="FFFFFF"/>
                </a:solidFill>
                <a:effectLst>
                  <a:outerShdw blurRad="38100" dist="38100" dir="2700000" algn="tl">
                    <a:srgbClr val="000000"/>
                  </a:outerShdw>
                </a:effectLst>
                <a:latin typeface="Arial" charset="0"/>
                <a:ea typeface="SimSun" charset="0"/>
                <a:cs typeface="SimSun" charset="0"/>
              </a:rPr>
              <a:t>130</a:t>
            </a:r>
          </a:p>
        </p:txBody>
      </p:sp>
      <p:graphicFrame>
        <p:nvGraphicFramePr>
          <p:cNvPr id="6" name="Table 5"/>
          <p:cNvGraphicFramePr>
            <a:graphicFrameLocks noGrp="1"/>
          </p:cNvGraphicFramePr>
          <p:nvPr/>
        </p:nvGraphicFramePr>
        <p:xfrm>
          <a:off x="-76200" y="457199"/>
          <a:ext cx="9296401" cy="6516816"/>
        </p:xfrm>
        <a:graphic>
          <a:graphicData uri="http://schemas.openxmlformats.org/drawingml/2006/table">
            <a:tbl>
              <a:tblPr firstRow="1" bandRow="1">
                <a:tableStyleId>{5C22544A-7EE6-4342-B048-85BDC9FD1C3A}</a:tableStyleId>
              </a:tblPr>
              <a:tblGrid>
                <a:gridCol w="5334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2514601">
                  <a:extLst>
                    <a:ext uri="{9D8B030D-6E8A-4147-A177-3AD203B41FA5}">
                      <a16:colId xmlns:a16="http://schemas.microsoft.com/office/drawing/2014/main" val="20002"/>
                    </a:ext>
                  </a:extLst>
                </a:gridCol>
                <a:gridCol w="2209799">
                  <a:extLst>
                    <a:ext uri="{9D8B030D-6E8A-4147-A177-3AD203B41FA5}">
                      <a16:colId xmlns:a16="http://schemas.microsoft.com/office/drawing/2014/main" val="20003"/>
                    </a:ext>
                  </a:extLst>
                </a:gridCol>
                <a:gridCol w="1905000">
                  <a:extLst>
                    <a:ext uri="{9D8B030D-6E8A-4147-A177-3AD203B41FA5}">
                      <a16:colId xmlns:a16="http://schemas.microsoft.com/office/drawing/2014/main" val="20004"/>
                    </a:ext>
                  </a:extLst>
                </a:gridCol>
                <a:gridCol w="1447801">
                  <a:extLst>
                    <a:ext uri="{9D8B030D-6E8A-4147-A177-3AD203B41FA5}">
                      <a16:colId xmlns:a16="http://schemas.microsoft.com/office/drawing/2014/main" val="20005"/>
                    </a:ext>
                  </a:extLst>
                </a:gridCol>
              </a:tblGrid>
              <a:tr h="457200">
                <a:tc rowSpan="9">
                  <a:txBody>
                    <a:bodyPr/>
                    <a:lstStyle/>
                    <a:p>
                      <a:pPr algn="ctr"/>
                      <a:r>
                        <a:rPr lang="zh-CN" altLang="en-US" sz="2800" b="1" dirty="0">
                          <a:latin typeface="微軟正黑體" pitchFamily="34" charset="-120"/>
                          <a:ea typeface="微軟正黑體" pitchFamily="34" charset="-120"/>
                          <a:cs typeface="Arial"/>
                        </a:rPr>
                        <a:t>特殊仪式</a:t>
                      </a:r>
                      <a:endParaRPr lang="en-US" sz="2800" b="1" dirty="0">
                        <a:latin typeface="Arial"/>
                        <a:cs typeface="Arial"/>
                      </a:endParaRPr>
                    </a:p>
                  </a:txBody>
                  <a:tcPr vert="vert270" anchor="ctr">
                    <a:solidFill>
                      <a:srgbClr val="000000"/>
                    </a:solidFill>
                  </a:tcPr>
                </a:tc>
                <a:tc>
                  <a:txBody>
                    <a:bodyPr/>
                    <a:lstStyle/>
                    <a:p>
                      <a:endParaRPr lang="en-US" sz="1400" b="1" dirty="0">
                        <a:latin typeface="Arial"/>
                        <a:cs typeface="Arial"/>
                      </a:endParaRPr>
                    </a:p>
                  </a:txBody>
                  <a:tcPr anchor="ctr">
                    <a:solidFill>
                      <a:srgbClr val="000000"/>
                    </a:solidFill>
                  </a:tcPr>
                </a:tc>
                <a:tc>
                  <a:txBody>
                    <a:bodyPr/>
                    <a:lstStyle/>
                    <a:p>
                      <a:endParaRPr lang="en-US" sz="1800" dirty="0"/>
                    </a:p>
                  </a:txBody>
                  <a:tcPr anchor="ctr">
                    <a:solidFill>
                      <a:srgbClr val="000000"/>
                    </a:solidFill>
                  </a:tcPr>
                </a:tc>
                <a:tc>
                  <a:txBody>
                    <a:bodyPr/>
                    <a:lstStyle/>
                    <a:p>
                      <a:pPr algn="ctr"/>
                      <a:r>
                        <a:rPr lang="zh-CN" altLang="en-US" sz="2400" b="1" kern="1200" dirty="0">
                          <a:solidFill>
                            <a:schemeClr val="lt1"/>
                          </a:solidFill>
                          <a:latin typeface="微軟正黑體" pitchFamily="34" charset="-120"/>
                          <a:ea typeface="微軟正黑體" pitchFamily="34" charset="-120"/>
                          <a:cs typeface="Arial"/>
                        </a:rPr>
                        <a:t>社     区</a:t>
                      </a:r>
                      <a:endParaRPr lang="en-US" sz="2400" b="1" dirty="0">
                        <a:latin typeface="Arial"/>
                        <a:cs typeface="Arial"/>
                      </a:endParaRPr>
                    </a:p>
                  </a:txBody>
                  <a:tcPr anchor="ctr">
                    <a:solidFill>
                      <a:srgbClr val="000000"/>
                    </a:solidFill>
                  </a:tcPr>
                </a:tc>
                <a:tc gridSpan="2">
                  <a:txBody>
                    <a:bodyPr/>
                    <a:lstStyle/>
                    <a:p>
                      <a:pPr algn="ctr"/>
                      <a:r>
                        <a:rPr lang="zh-CN" altLang="en-US" sz="2400" b="1" kern="1200" dirty="0">
                          <a:solidFill>
                            <a:schemeClr val="lt1"/>
                          </a:solidFill>
                          <a:latin typeface="微軟正黑體" pitchFamily="34" charset="-120"/>
                          <a:ea typeface="微軟正黑體" pitchFamily="34" charset="-120"/>
                          <a:cs typeface="Arial"/>
                        </a:rPr>
                        <a:t>赎           罪</a:t>
                      </a:r>
                      <a:endParaRPr lang="en-US" sz="2400" b="1" dirty="0">
                        <a:latin typeface="Arial"/>
                        <a:cs typeface="Arial"/>
                      </a:endParaRPr>
                    </a:p>
                  </a:txBody>
                  <a:tcPr anchor="ctr">
                    <a:solidFill>
                      <a:schemeClr val="bg2"/>
                    </a:solidFill>
                  </a:tcPr>
                </a:tc>
                <a:tc hMerge="1">
                  <a:txBody>
                    <a:bodyPr/>
                    <a:lstStyle/>
                    <a:p>
                      <a:endParaRPr lang="en-US" sz="1600" dirty="0">
                        <a:latin typeface="Arial"/>
                        <a:cs typeface="Arial"/>
                      </a:endParaRPr>
                    </a:p>
                  </a:txBody>
                  <a:tcPr anchor="ctr"/>
                </a:tc>
                <a:extLst>
                  <a:ext uri="{0D108BD9-81ED-4DB2-BD59-A6C34878D82A}">
                    <a16:rowId xmlns:a16="http://schemas.microsoft.com/office/drawing/2014/main" val="10000"/>
                  </a:ext>
                </a:extLst>
              </a:tr>
              <a:tr h="369110">
                <a:tc vMerge="1">
                  <a:txBody>
                    <a:bodyPr/>
                    <a:lstStyle/>
                    <a:p>
                      <a:endParaRPr lang="en-US" dirty="0"/>
                    </a:p>
                  </a:txBody>
                  <a:tcPr/>
                </a:tc>
                <a:tc>
                  <a:txBody>
                    <a:bodyPr/>
                    <a:lstStyle/>
                    <a:p>
                      <a:endParaRPr lang="en-US" sz="1400" b="1" dirty="0">
                        <a:latin typeface="Arial"/>
                        <a:cs typeface="Arial"/>
                      </a:endParaRPr>
                    </a:p>
                  </a:txBody>
                  <a:tcPr anchor="ctr"/>
                </a:tc>
                <a:tc>
                  <a:txBody>
                    <a:bodyPr/>
                    <a:lstStyle/>
                    <a:p>
                      <a:endParaRPr lang="en-US" sz="1800" dirty="0"/>
                    </a:p>
                  </a:txBody>
                  <a:tcPr anchor="ctr"/>
                </a:tc>
                <a:tc>
                  <a:txBody>
                    <a:bodyPr/>
                    <a:lstStyle/>
                    <a:p>
                      <a:pPr algn="ctr"/>
                      <a:r>
                        <a:rPr lang="zh-CN" altLang="en-US" sz="1800" b="1" dirty="0">
                          <a:latin typeface="微軟正黑體" pitchFamily="34" charset="-120"/>
                          <a:ea typeface="微軟正黑體" pitchFamily="34" charset="-120"/>
                          <a:cs typeface="Arial"/>
                        </a:rPr>
                        <a:t>平安祭</a:t>
                      </a:r>
                      <a:endParaRPr lang="en-US" sz="1800" b="1" dirty="0">
                        <a:latin typeface="Arial"/>
                        <a:cs typeface="Arial"/>
                      </a:endParaRPr>
                    </a:p>
                  </a:txBody>
                  <a:tcPr anchor="ctr"/>
                </a:tc>
                <a:tc>
                  <a:txBody>
                    <a:bodyPr/>
                    <a:lstStyle/>
                    <a:p>
                      <a:pPr algn="ctr"/>
                      <a:r>
                        <a:rPr lang="zh-CN" altLang="en-US" sz="1800" b="1" kern="1200" dirty="0">
                          <a:solidFill>
                            <a:schemeClr val="dk1"/>
                          </a:solidFill>
                          <a:latin typeface="微軟正黑體" pitchFamily="34" charset="-120"/>
                          <a:ea typeface="微軟正黑體" pitchFamily="34" charset="-120"/>
                          <a:cs typeface="Arial"/>
                        </a:rPr>
                        <a:t>赎罪祭</a:t>
                      </a:r>
                      <a:endParaRPr lang="en-US" sz="1800" b="1" dirty="0">
                        <a:latin typeface="Arial"/>
                        <a:cs typeface="Arial"/>
                      </a:endParaRPr>
                    </a:p>
                  </a:txBody>
                  <a:tcPr anchor="ctr"/>
                </a:tc>
                <a:tc>
                  <a:txBody>
                    <a:bodyPr/>
                    <a:lstStyle/>
                    <a:p>
                      <a:pPr algn="ctr"/>
                      <a:r>
                        <a:rPr lang="zh-CN" altLang="en-US" sz="1800" b="1" kern="1200" dirty="0">
                          <a:solidFill>
                            <a:schemeClr val="dk1"/>
                          </a:solidFill>
                          <a:latin typeface="微軟正黑體" pitchFamily="34" charset="-120"/>
                          <a:ea typeface="微軟正黑體" pitchFamily="34" charset="-120"/>
                          <a:cs typeface="Arial"/>
                        </a:rPr>
                        <a:t>赎愆祭</a:t>
                      </a:r>
                      <a:endParaRPr lang="en-US" sz="1800" b="1" dirty="0">
                        <a:latin typeface="Arial"/>
                        <a:cs typeface="Arial"/>
                      </a:endParaRPr>
                    </a:p>
                  </a:txBody>
                  <a:tcPr anchor="ctr"/>
                </a:tc>
                <a:extLst>
                  <a:ext uri="{0D108BD9-81ED-4DB2-BD59-A6C34878D82A}">
                    <a16:rowId xmlns:a16="http://schemas.microsoft.com/office/drawing/2014/main" val="10001"/>
                  </a:ext>
                </a:extLst>
              </a:tr>
              <a:tr h="719507">
                <a:tc vMerge="1">
                  <a:txBody>
                    <a:bodyPr/>
                    <a:lstStyle/>
                    <a:p>
                      <a:endParaRPr lang="en-US"/>
                    </a:p>
                  </a:txBody>
                  <a:tcPr/>
                </a:tc>
                <a:tc rowSpan="2">
                  <a:txBody>
                    <a:bodyPr/>
                    <a:lstStyle/>
                    <a:p>
                      <a:pPr algn="ctr"/>
                      <a:r>
                        <a:rPr lang="en-US" sz="1400" b="1" kern="1200" dirty="0">
                          <a:solidFill>
                            <a:schemeClr val="dk1"/>
                          </a:solidFill>
                          <a:latin typeface="Arial"/>
                          <a:ea typeface="+mn-ea"/>
                          <a:cs typeface="Arial"/>
                        </a:rPr>
                        <a:t>Consecration</a:t>
                      </a:r>
                    </a:p>
                  </a:txBody>
                  <a:tcPr vert="vert270" anchor="ctr"/>
                </a:tc>
                <a:tc>
                  <a:txBody>
                    <a:bodyPr/>
                    <a:lstStyle/>
                    <a:p>
                      <a:pPr marL="177800" indent="-177800"/>
                      <a:r>
                        <a:rPr lang="en-US" sz="1400" b="1" dirty="0">
                          <a:latin typeface="Arial"/>
                          <a:cs typeface="Arial"/>
                        </a:rPr>
                        <a:t>1. </a:t>
                      </a:r>
                      <a:r>
                        <a:rPr lang="zh-CN" altLang="en-US" sz="1400" b="1" kern="1200" dirty="0">
                          <a:solidFill>
                            <a:schemeClr val="dk1"/>
                          </a:solidFill>
                          <a:latin typeface="微軟正黑體" pitchFamily="34" charset="-120"/>
                          <a:ea typeface="微軟正黑體" pitchFamily="34" charset="-120"/>
                          <a:cs typeface="Arial"/>
                        </a:rPr>
                        <a:t>祭司</a:t>
                      </a:r>
                      <a:r>
                        <a:rPr lang="en-US" sz="1400" b="1" dirty="0">
                          <a:latin typeface="Arial"/>
                          <a:cs typeface="Arial"/>
                        </a:rPr>
                        <a:t> (</a:t>
                      </a:r>
                      <a:r>
                        <a:rPr lang="zh-CN" altLang="en-US" sz="1400" b="1" kern="1200" dirty="0">
                          <a:solidFill>
                            <a:schemeClr val="dk1"/>
                          </a:solidFill>
                          <a:latin typeface="微軟正黑體" pitchFamily="34" charset="-120"/>
                          <a:ea typeface="微軟正黑體" pitchFamily="34" charset="-120"/>
                          <a:cs typeface="Arial"/>
                        </a:rPr>
                        <a:t>出</a:t>
                      </a:r>
                      <a:r>
                        <a:rPr lang="en-US" sz="1400" b="1" dirty="0">
                          <a:latin typeface="Arial"/>
                          <a:cs typeface="Arial"/>
                        </a:rPr>
                        <a:t>29; </a:t>
                      </a:r>
                      <a:r>
                        <a:rPr lang="zh-CN" altLang="en-US" sz="1400" b="1" kern="1200" dirty="0">
                          <a:solidFill>
                            <a:schemeClr val="dk1"/>
                          </a:solidFill>
                          <a:latin typeface="微軟正黑體" pitchFamily="34" charset="-120"/>
                          <a:ea typeface="微軟正黑體" pitchFamily="34" charset="-120"/>
                          <a:cs typeface="Arial"/>
                        </a:rPr>
                        <a:t>利</a:t>
                      </a:r>
                      <a:r>
                        <a:rPr lang="en-US" sz="1400" b="1" dirty="0">
                          <a:latin typeface="Arial"/>
                          <a:cs typeface="Arial"/>
                        </a:rPr>
                        <a:t>8)</a:t>
                      </a: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膏立时用公羊</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r>
                        <a:rPr lang="zh-CN" altLang="en-US" sz="1400" b="1" dirty="0">
                          <a:latin typeface="Arial"/>
                          <a:cs typeface="Arial"/>
                        </a:rPr>
                        <a:t>公牛</a:t>
                      </a:r>
                      <a:r>
                        <a:rPr lang="en-US" sz="1400" b="1" dirty="0">
                          <a:latin typeface="Arial"/>
                          <a:cs typeface="Arial"/>
                        </a:rPr>
                        <a:t> (</a:t>
                      </a:r>
                      <a:r>
                        <a:rPr lang="zh-CN" altLang="en-US" sz="1400" b="1" dirty="0">
                          <a:latin typeface="Arial"/>
                          <a:cs typeface="Arial"/>
                        </a:rPr>
                        <a:t>特殊仪式</a:t>
                      </a:r>
                      <a:r>
                        <a:rPr lang="en-US" sz="1400" b="1" dirty="0">
                          <a:latin typeface="Arial"/>
                          <a:cs typeface="Arial"/>
                        </a:rPr>
                        <a:t>)</a:t>
                      </a: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2"/>
                  </a:ext>
                </a:extLst>
              </a:tr>
              <a:tr h="944880">
                <a:tc vMerge="1">
                  <a:txBody>
                    <a:bodyPr/>
                    <a:lstStyle/>
                    <a:p>
                      <a:endParaRPr lang="en-US"/>
                    </a:p>
                  </a:txBody>
                  <a:tcPr/>
                </a:tc>
                <a:tc vMerge="1">
                  <a:txBody>
                    <a:bodyPr/>
                    <a:lstStyle/>
                    <a:p>
                      <a:endParaRPr lang="en-US" dirty="0"/>
                    </a:p>
                  </a:txBody>
                  <a:tcPr anchor="ctr"/>
                </a:tc>
                <a:tc>
                  <a:txBody>
                    <a:bodyPr/>
                    <a:lstStyle/>
                    <a:p>
                      <a:pPr marL="177800" indent="-177800"/>
                      <a:r>
                        <a:rPr lang="en-US" sz="1400" b="1" dirty="0">
                          <a:latin typeface="Arial"/>
                          <a:cs typeface="Arial"/>
                        </a:rPr>
                        <a:t>2. </a:t>
                      </a:r>
                      <a:r>
                        <a:rPr lang="zh-CN" altLang="en-US" sz="1400" b="1" dirty="0">
                          <a:latin typeface="微軟正黑體" pitchFamily="34" charset="-120"/>
                          <a:ea typeface="微軟正黑體" pitchFamily="34" charset="-120"/>
                          <a:cs typeface="Arial"/>
                        </a:rPr>
                        <a:t>圣殿</a:t>
                      </a:r>
                      <a:r>
                        <a:rPr lang="en-US" sz="1400" b="1" dirty="0">
                          <a:latin typeface="Arial"/>
                          <a:cs typeface="Arial"/>
                        </a:rPr>
                        <a:t> (</a:t>
                      </a:r>
                      <a:r>
                        <a:rPr lang="zh-CN" altLang="en-US" sz="1400" b="1" kern="1200" dirty="0">
                          <a:solidFill>
                            <a:schemeClr val="dk1"/>
                          </a:solidFill>
                          <a:latin typeface="微軟正黑體" pitchFamily="34" charset="-120"/>
                          <a:ea typeface="微軟正黑體" pitchFamily="34" charset="-120"/>
                          <a:cs typeface="Arial"/>
                        </a:rPr>
                        <a:t>代下</a:t>
                      </a:r>
                      <a:r>
                        <a:rPr lang="en-US" sz="1400" b="1" dirty="0">
                          <a:latin typeface="Arial"/>
                          <a:cs typeface="Arial"/>
                        </a:rPr>
                        <a:t>29)</a:t>
                      </a:r>
                    </a:p>
                  </a:txBody>
                  <a:tcPr anchor="ctr"/>
                </a:tc>
                <a:tc>
                  <a:txBody>
                    <a:bodyPr/>
                    <a:lstStyle/>
                    <a:p>
                      <a:pPr marL="0" algn="l" defTabSz="457200" rtl="0" eaLnBrk="1" latinLnBrk="0" hangingPunct="1"/>
                      <a:r>
                        <a:rPr lang="zh-CN" altLang="en-US" sz="1400" b="1" kern="1200" dirty="0">
                          <a:solidFill>
                            <a:schemeClr val="dk1"/>
                          </a:solidFill>
                          <a:latin typeface="微軟正黑體" pitchFamily="34" charset="-120"/>
                          <a:ea typeface="微軟正黑體" pitchFamily="34" charset="-120"/>
                          <a:cs typeface="Arial"/>
                        </a:rPr>
                        <a:t>许多公牛、绵羊、山羊</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七只公牛、</a:t>
                      </a:r>
                      <a:r>
                        <a:rPr lang="en-US" altLang="en-US" sz="1400" b="1" kern="1200" dirty="0">
                          <a:solidFill>
                            <a:schemeClr val="dk1"/>
                          </a:solidFill>
                          <a:latin typeface="微軟正黑體" pitchFamily="34" charset="-120"/>
                          <a:ea typeface="微軟正黑體" pitchFamily="34" charset="-120"/>
                          <a:cs typeface="Arial"/>
                        </a:rPr>
                        <a:t> </a:t>
                      </a:r>
                      <a:br>
                        <a:rPr lang="en-US" altLang="en-US" sz="1400" b="1" kern="1200" dirty="0">
                          <a:solidFill>
                            <a:schemeClr val="dk1"/>
                          </a:solidFill>
                          <a:latin typeface="微軟正黑體" pitchFamily="34" charset="-120"/>
                          <a:ea typeface="微軟正黑體" pitchFamily="34" charset="-120"/>
                          <a:cs typeface="Arial"/>
                        </a:rPr>
                      </a:br>
                      <a:r>
                        <a:rPr lang="zh-CN" altLang="en-US" sz="1400" b="1" kern="1200" dirty="0">
                          <a:solidFill>
                            <a:schemeClr val="dk1"/>
                          </a:solidFill>
                          <a:latin typeface="微軟正黑體" pitchFamily="34" charset="-120"/>
                          <a:ea typeface="微軟正黑體" pitchFamily="34" charset="-120"/>
                          <a:cs typeface="Arial"/>
                        </a:rPr>
                        <a:t>七只公绵羊、</a:t>
                      </a:r>
                      <a:br>
                        <a:rPr lang="en-US" altLang="en-US" sz="1400" b="1" kern="1200" dirty="0">
                          <a:solidFill>
                            <a:schemeClr val="dk1"/>
                          </a:solidFill>
                          <a:latin typeface="微軟正黑體" pitchFamily="34" charset="-120"/>
                          <a:ea typeface="微軟正黑體" pitchFamily="34" charset="-120"/>
                          <a:cs typeface="Arial"/>
                        </a:rPr>
                      </a:br>
                      <a:r>
                        <a:rPr lang="zh-CN" altLang="en-US" sz="1400" b="1" kern="1200" dirty="0">
                          <a:solidFill>
                            <a:schemeClr val="dk1"/>
                          </a:solidFill>
                          <a:latin typeface="微軟正黑體" pitchFamily="34" charset="-120"/>
                          <a:ea typeface="微軟正黑體" pitchFamily="34" charset="-120"/>
                          <a:cs typeface="Arial"/>
                        </a:rPr>
                        <a:t>七只羊羔、</a:t>
                      </a:r>
                      <a:endParaRPr lang="en-US" altLang="zh-CN" sz="1400" b="1" kern="1200" dirty="0">
                        <a:solidFill>
                          <a:schemeClr val="dk1"/>
                        </a:solidFill>
                        <a:latin typeface="微軟正黑體" pitchFamily="34" charset="-120"/>
                        <a:ea typeface="微軟正黑體" pitchFamily="34" charset="-120"/>
                        <a:cs typeface="Arial"/>
                      </a:endParaRPr>
                    </a:p>
                    <a:p>
                      <a:r>
                        <a:rPr lang="zh-CN" altLang="en-US" sz="1400" b="1" kern="1200" dirty="0">
                          <a:solidFill>
                            <a:schemeClr val="dk1"/>
                          </a:solidFill>
                          <a:latin typeface="微軟正黑體" pitchFamily="34" charset="-120"/>
                          <a:ea typeface="微軟正黑體" pitchFamily="34" charset="-120"/>
                          <a:cs typeface="Arial"/>
                        </a:rPr>
                        <a:t>七只公山羊</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3"/>
                  </a:ext>
                </a:extLst>
              </a:tr>
              <a:tr h="947523">
                <a:tc vMerge="1">
                  <a:txBody>
                    <a:bodyPr/>
                    <a:lstStyle/>
                    <a:p>
                      <a:endParaRPr lang="en-US"/>
                    </a:p>
                  </a:txBody>
                  <a:tcPr/>
                </a:tc>
                <a:tc>
                  <a:txBody>
                    <a:bodyPr/>
                    <a:lstStyle/>
                    <a:p>
                      <a:r>
                        <a:rPr lang="en-US" sz="1400" b="1" dirty="0" err="1">
                          <a:latin typeface="Arial"/>
                          <a:cs typeface="Arial"/>
                        </a:rPr>
                        <a:t>Decon-secration</a:t>
                      </a:r>
                      <a:endParaRPr lang="en-US" sz="1400" b="1" dirty="0">
                        <a:latin typeface="Arial"/>
                        <a:cs typeface="Arial"/>
                      </a:endParaRPr>
                    </a:p>
                  </a:txBody>
                  <a:tcPr vert="vert270" anchor="ctr"/>
                </a:tc>
                <a:tc>
                  <a:txBody>
                    <a:bodyPr/>
                    <a:lstStyle/>
                    <a:p>
                      <a:r>
                        <a:rPr lang="zh-CN" altLang="en-US" sz="1400" b="1" kern="1200" dirty="0">
                          <a:solidFill>
                            <a:schemeClr val="dk1"/>
                          </a:solidFill>
                          <a:latin typeface="微軟正黑體" pitchFamily="34" charset="-120"/>
                          <a:ea typeface="微軟正黑體" pitchFamily="34" charset="-120"/>
                          <a:cs typeface="Arial"/>
                        </a:rPr>
                        <a:t>满足拿细耳人的誓约</a:t>
                      </a:r>
                      <a:endParaRPr lang="en-US" altLang="zh-CN" sz="1400" b="1" kern="1200" dirty="0">
                        <a:solidFill>
                          <a:schemeClr val="dk1"/>
                        </a:solidFill>
                        <a:latin typeface="微軟正黑體" pitchFamily="34" charset="-120"/>
                        <a:ea typeface="微軟正黑體" pitchFamily="34" charset="-120"/>
                        <a:cs typeface="Arial"/>
                      </a:endParaRPr>
                    </a:p>
                    <a:p>
                      <a:r>
                        <a:rPr lang="en-US" sz="1400" b="1" dirty="0">
                          <a:latin typeface="Arial"/>
                          <a:cs typeface="Arial"/>
                        </a:rPr>
                        <a:t>(</a:t>
                      </a:r>
                      <a:r>
                        <a:rPr lang="zh-CN" altLang="en-US" sz="1400" b="1" dirty="0">
                          <a:latin typeface="Arial"/>
                          <a:cs typeface="Arial"/>
                        </a:rPr>
                        <a:t>民 </a:t>
                      </a:r>
                      <a:r>
                        <a:rPr lang="en-US" sz="1400" b="1" dirty="0">
                          <a:latin typeface="Arial"/>
                          <a:cs typeface="Arial"/>
                        </a:rPr>
                        <a:t>6:14-17)</a:t>
                      </a: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公绵羊</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一岁母羊羔</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4"/>
                  </a:ext>
                </a:extLst>
              </a:tr>
              <a:tr h="678073">
                <a:tc vMerge="1">
                  <a:txBody>
                    <a:bodyPr/>
                    <a:lstStyle/>
                    <a:p>
                      <a:endParaRPr lang="en-US"/>
                    </a:p>
                  </a:txBody>
                  <a:tcPr/>
                </a:tc>
                <a:tc rowSpan="4">
                  <a:txBody>
                    <a:bodyPr/>
                    <a:lstStyle/>
                    <a:p>
                      <a:pPr algn="ctr"/>
                      <a:r>
                        <a:rPr lang="en-US" sz="1400" b="1" dirty="0">
                          <a:latin typeface="Arial"/>
                          <a:cs typeface="Arial"/>
                        </a:rPr>
                        <a:t>Purification rituals</a:t>
                      </a:r>
                    </a:p>
                  </a:txBody>
                  <a:tcPr vert="vert270" anchor="ct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Arial"/>
                        </a:rPr>
                        <a:t>1.  </a:t>
                      </a:r>
                      <a:r>
                        <a:rPr lang="zh-CN" altLang="en-US" sz="1400" b="1" kern="1200" noProof="0" dirty="0">
                          <a:solidFill>
                            <a:schemeClr val="dk1"/>
                          </a:solidFill>
                          <a:latin typeface="微軟正黑體" pitchFamily="34" charset="-120"/>
                          <a:ea typeface="微軟正黑體" pitchFamily="34" charset="-120"/>
                          <a:cs typeface="Arial"/>
                        </a:rPr>
                        <a:t>破约</a:t>
                      </a:r>
                      <a:r>
                        <a:rPr kumimoji="0" lang="zh-CN" altLang="en-US" sz="1400" b="1" i="0" u="none" strike="noStrike" kern="1200" cap="none" spc="0" normalizeH="0" baseline="0" noProof="0" dirty="0">
                          <a:ln>
                            <a:noFill/>
                          </a:ln>
                          <a:solidFill>
                            <a:srgbClr val="000000"/>
                          </a:solidFill>
                          <a:effectLst/>
                          <a:uLnTx/>
                          <a:uFillTx/>
                          <a:latin typeface="Arial"/>
                          <a:ea typeface="+mn-ea"/>
                          <a:cs typeface="Arial"/>
                        </a:rPr>
                        <a:t> </a:t>
                      </a:r>
                      <a:r>
                        <a:rPr kumimoji="0" lang="en-US" sz="1400" b="1" i="0" u="none" strike="noStrike" kern="1200" cap="none" spc="0" normalizeH="0" baseline="0" noProof="0" dirty="0">
                          <a:ln>
                            <a:noFill/>
                          </a:ln>
                          <a:solidFill>
                            <a:srgbClr val="000000"/>
                          </a:solidFill>
                          <a:effectLst/>
                          <a:uLnTx/>
                          <a:uFillTx/>
                          <a:latin typeface="Arial"/>
                          <a:ea typeface="+mn-ea"/>
                          <a:cs typeface="Arial"/>
                        </a:rPr>
                        <a:t>(</a:t>
                      </a:r>
                      <a:r>
                        <a:rPr lang="zh-CN" altLang="en-US" sz="1400" b="1" kern="1200" noProof="0" dirty="0">
                          <a:solidFill>
                            <a:schemeClr val="dk1"/>
                          </a:solidFill>
                          <a:latin typeface="微軟正黑體" pitchFamily="34" charset="-120"/>
                          <a:ea typeface="微軟正黑體" pitchFamily="34" charset="-120"/>
                          <a:cs typeface="Arial"/>
                        </a:rPr>
                        <a:t>民</a:t>
                      </a:r>
                      <a:r>
                        <a:rPr kumimoji="0" lang="en-US" sz="1400" b="1" i="0" u="none" strike="noStrike" kern="1200" cap="none" spc="0" normalizeH="0" baseline="0" noProof="0" dirty="0">
                          <a:ln>
                            <a:noFill/>
                          </a:ln>
                          <a:solidFill>
                            <a:srgbClr val="000000"/>
                          </a:solidFill>
                          <a:effectLst/>
                          <a:uLnTx/>
                          <a:uFillTx/>
                          <a:latin typeface="Arial"/>
                          <a:ea typeface="+mn-ea"/>
                          <a:cs typeface="Arial"/>
                        </a:rPr>
                        <a:t> 6:9-12)</a:t>
                      </a:r>
                    </a:p>
                  </a:txBody>
                  <a:tcPr anchor="ctr"/>
                </a:tc>
                <a:tc>
                  <a:txBody>
                    <a:bodyPr/>
                    <a:lstStyle/>
                    <a:p>
                      <a:endParaRPr lang="en-US" sz="1400" b="1">
                        <a:latin typeface="Arial"/>
                        <a:cs typeface="Arial"/>
                      </a:endParaRPr>
                    </a:p>
                  </a:txBody>
                  <a:tcPr anchor="ctr"/>
                </a:tc>
                <a:tc>
                  <a:txBody>
                    <a:bodyPr/>
                    <a:lstStyle/>
                    <a:p>
                      <a:pPr marL="0" algn="l" defTabSz="457200" rtl="0" eaLnBrk="1" latinLnBrk="0" hangingPunct="1"/>
                      <a:r>
                        <a:rPr lang="zh-CN" altLang="en-US" sz="1400" b="1" kern="1200" dirty="0">
                          <a:solidFill>
                            <a:schemeClr val="dk1"/>
                          </a:solidFill>
                          <a:latin typeface="微軟正黑體" pitchFamily="34" charset="-120"/>
                          <a:ea typeface="微軟正黑體" pitchFamily="34" charset="-120"/>
                          <a:cs typeface="Arial"/>
                        </a:rPr>
                        <a:t>斑鸠或雏鸽</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pPr marL="0" algn="l" defTabSz="457200" rtl="0" eaLnBrk="1" latinLnBrk="0" hangingPunct="1"/>
                      <a:r>
                        <a:rPr lang="zh-CN" altLang="en-US" sz="1400" b="1" kern="1200" dirty="0">
                          <a:solidFill>
                            <a:schemeClr val="dk1"/>
                          </a:solidFill>
                          <a:latin typeface="微軟正黑體" pitchFamily="34" charset="-120"/>
                          <a:ea typeface="微軟正黑體" pitchFamily="34" charset="-120"/>
                          <a:cs typeface="Arial"/>
                        </a:rPr>
                        <a:t>一岁公羊羔</a:t>
                      </a:r>
                      <a:endParaRPr lang="en-US" altLang="en-US" sz="1400" b="1" kern="1200" dirty="0">
                        <a:solidFill>
                          <a:schemeClr val="dk1"/>
                        </a:solidFill>
                        <a:latin typeface="微軟正黑體" pitchFamily="34" charset="-120"/>
                        <a:ea typeface="微軟正黑體" pitchFamily="34" charset="-120"/>
                        <a:cs typeface="Arial"/>
                      </a:endParaRPr>
                    </a:p>
                  </a:txBody>
                  <a:tcPr anchor="ctr"/>
                </a:tc>
                <a:extLst>
                  <a:ext uri="{0D108BD9-81ED-4DB2-BD59-A6C34878D82A}">
                    <a16:rowId xmlns:a16="http://schemas.microsoft.com/office/drawing/2014/main" val="10005"/>
                  </a:ext>
                </a:extLst>
              </a:tr>
              <a:tr h="875844">
                <a:tc vMerge="1">
                  <a:txBody>
                    <a:bodyPr/>
                    <a:lstStyle/>
                    <a:p>
                      <a:endParaRPr lang="en-US"/>
                    </a:p>
                  </a:txBody>
                  <a:tcPr/>
                </a:tc>
                <a:tc vMerge="1">
                  <a:txBody>
                    <a:bodyPr/>
                    <a:lstStyle/>
                    <a:p>
                      <a:endParaRPr lang="en-US" dirty="0"/>
                    </a:p>
                  </a:txBody>
                  <a:tcPr anchor="ct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Arial"/>
                        </a:rPr>
                        <a:t>2.  </a:t>
                      </a:r>
                      <a:r>
                        <a:rPr lang="zh-CN" altLang="en-US" sz="1400" b="1" kern="1200" noProof="0" dirty="0">
                          <a:solidFill>
                            <a:schemeClr val="dk1"/>
                          </a:solidFill>
                          <a:latin typeface="微軟正黑體" pitchFamily="34" charset="-120"/>
                          <a:ea typeface="微軟正黑體" pitchFamily="34" charset="-120"/>
                          <a:cs typeface="Arial"/>
                        </a:rPr>
                        <a:t>洁净麻风病人</a:t>
                      </a:r>
                      <a:r>
                        <a:rPr kumimoji="0" lang="zh-CN" altLang="en-US" sz="1400" b="1" i="0" u="none" strike="noStrike" kern="1200" cap="none" spc="0" normalizeH="0" baseline="0" noProof="0" dirty="0">
                          <a:ln>
                            <a:noFill/>
                          </a:ln>
                          <a:solidFill>
                            <a:srgbClr val="000000"/>
                          </a:solidFill>
                          <a:effectLst/>
                          <a:uLnTx/>
                          <a:uFillTx/>
                          <a:latin typeface="Arial"/>
                          <a:ea typeface="+mn-ea"/>
                          <a:cs typeface="Arial"/>
                        </a:rPr>
                        <a:t> </a:t>
                      </a:r>
                      <a:r>
                        <a:rPr kumimoji="0" lang="en-US" sz="1400" b="1" i="0" u="none" strike="noStrike" kern="1200" cap="none" spc="0" normalizeH="0" baseline="0" noProof="0" dirty="0">
                          <a:ln>
                            <a:noFill/>
                          </a:ln>
                          <a:solidFill>
                            <a:srgbClr val="000000"/>
                          </a:solidFill>
                          <a:effectLst/>
                          <a:uLnTx/>
                          <a:uFillTx/>
                          <a:latin typeface="Arial"/>
                          <a:ea typeface="+mn-ea"/>
                          <a:cs typeface="Arial"/>
                        </a:rPr>
                        <a:t>(</a:t>
                      </a:r>
                      <a:r>
                        <a:rPr lang="zh-CN" altLang="en-US" sz="1400" b="1" kern="1200" noProof="0" dirty="0">
                          <a:solidFill>
                            <a:schemeClr val="dk1"/>
                          </a:solidFill>
                          <a:latin typeface="微軟正黑體" pitchFamily="34" charset="-120"/>
                          <a:ea typeface="微軟正黑體" pitchFamily="34" charset="-120"/>
                          <a:cs typeface="Arial"/>
                        </a:rPr>
                        <a:t>利</a:t>
                      </a:r>
                      <a:r>
                        <a:rPr kumimoji="0" lang="en-US" altLang="zh-CN" sz="1400" b="1" i="0" u="none" strike="noStrike" kern="1200" cap="none" spc="0" normalizeH="0" baseline="0" noProof="0" dirty="0">
                          <a:ln>
                            <a:noFill/>
                          </a:ln>
                          <a:solidFill>
                            <a:srgbClr val="000000"/>
                          </a:solidFill>
                          <a:effectLst/>
                          <a:uLnTx/>
                          <a:uFillTx/>
                          <a:latin typeface="Arial"/>
                          <a:ea typeface="+mn-ea"/>
                          <a:cs typeface="Arial"/>
                        </a:rPr>
                        <a:t> </a:t>
                      </a:r>
                      <a:r>
                        <a:rPr kumimoji="0" lang="en-US" sz="1400" b="1" i="0" u="none" strike="noStrike" kern="1200" cap="none" spc="0" normalizeH="0" baseline="0" noProof="0" dirty="0">
                          <a:ln>
                            <a:noFill/>
                          </a:ln>
                          <a:solidFill>
                            <a:srgbClr val="000000"/>
                          </a:solidFill>
                          <a:effectLst/>
                          <a:uLnTx/>
                          <a:uFillTx/>
                          <a:latin typeface="Arial"/>
                          <a:ea typeface="+mn-ea"/>
                          <a:cs typeface="Arial"/>
                        </a:rPr>
                        <a:t>14:12-20)</a:t>
                      </a:r>
                    </a:p>
                  </a:txBody>
                  <a:tcPr anchor="ctr"/>
                </a:tc>
                <a:tc>
                  <a:txBody>
                    <a:bodyPr/>
                    <a:lstStyle/>
                    <a:p>
                      <a:endParaRPr lang="en-US" sz="1400" b="1">
                        <a:latin typeface="Arial"/>
                        <a:cs typeface="Arial"/>
                      </a:endParaRP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一岁母羊羔</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一岁公羊羔</a:t>
                      </a:r>
                      <a:r>
                        <a:rPr lang="en-US" altLang="en-US" sz="1400" b="1" kern="1200" dirty="0">
                          <a:solidFill>
                            <a:schemeClr val="dk1"/>
                          </a:solidFill>
                          <a:latin typeface="微軟正黑體" pitchFamily="34" charset="-120"/>
                          <a:ea typeface="微軟正黑體" pitchFamily="34" charset="-120"/>
                          <a:cs typeface="Arial"/>
                        </a:rPr>
                        <a:t>(</a:t>
                      </a:r>
                      <a:r>
                        <a:rPr lang="zh-CN" altLang="en-US" sz="1400" b="1" kern="1200" dirty="0">
                          <a:solidFill>
                            <a:schemeClr val="dk1"/>
                          </a:solidFill>
                          <a:latin typeface="微軟正黑體" pitchFamily="34" charset="-120"/>
                          <a:ea typeface="微軟正黑體" pitchFamily="34" charset="-120"/>
                          <a:cs typeface="Arial"/>
                        </a:rPr>
                        <a:t>和一罗革油</a:t>
                      </a:r>
                      <a:r>
                        <a:rPr lang="en-US" altLang="en-US" sz="1400" b="1" kern="1200" dirty="0">
                          <a:solidFill>
                            <a:schemeClr val="dk1"/>
                          </a:solidFill>
                          <a:latin typeface="微軟正黑體" pitchFamily="34" charset="-120"/>
                          <a:ea typeface="微軟正黑體" pitchFamily="34" charset="-120"/>
                          <a:cs typeface="Arial"/>
                        </a:rPr>
                        <a:t>)</a:t>
                      </a:r>
                    </a:p>
                  </a:txBody>
                  <a:tcPr anchor="ctr"/>
                </a:tc>
                <a:extLst>
                  <a:ext uri="{0D108BD9-81ED-4DB2-BD59-A6C34878D82A}">
                    <a16:rowId xmlns:a16="http://schemas.microsoft.com/office/drawing/2014/main" val="10006"/>
                  </a:ext>
                </a:extLst>
              </a:tr>
              <a:tr h="705561">
                <a:tc vMerge="1">
                  <a:txBody>
                    <a:bodyPr/>
                    <a:lstStyle/>
                    <a:p>
                      <a:endParaRPr lang="en-US" dirty="0"/>
                    </a:p>
                  </a:txBody>
                  <a:tcPr/>
                </a:tc>
                <a:tc vMerge="1">
                  <a:txBody>
                    <a:bodyPr/>
                    <a:lstStyle/>
                    <a:p>
                      <a:endParaRPr lang="en-US" dirty="0"/>
                    </a:p>
                  </a:txBody>
                  <a:tcPr anchor="ctr"/>
                </a:tc>
                <a:tc>
                  <a:txBody>
                    <a:bodyPr/>
                    <a:lstStyle/>
                    <a:p>
                      <a:r>
                        <a:rPr lang="en-US" sz="1400" b="1" dirty="0">
                          <a:latin typeface="Arial"/>
                          <a:cs typeface="Arial"/>
                        </a:rPr>
                        <a:t>3. </a:t>
                      </a:r>
                      <a:r>
                        <a:rPr lang="zh-CN" altLang="en-US" sz="1400" b="1" kern="1200" noProof="0" dirty="0">
                          <a:solidFill>
                            <a:schemeClr val="dk1"/>
                          </a:solidFill>
                          <a:latin typeface="微軟正黑體" pitchFamily="34" charset="-120"/>
                          <a:ea typeface="微軟正黑體" pitchFamily="34" charset="-120"/>
                          <a:cs typeface="Arial"/>
                        </a:rPr>
                        <a:t>患血漏的男人</a:t>
                      </a:r>
                      <a:r>
                        <a:rPr lang="en-US" sz="1400" b="1" baseline="0" dirty="0">
                          <a:latin typeface="Arial"/>
                          <a:cs typeface="Arial"/>
                        </a:rPr>
                        <a:t> (15:14-15) </a:t>
                      </a:r>
                      <a:r>
                        <a:rPr lang="zh-CN" altLang="en-US" sz="1400" b="1" kern="1200" noProof="0" dirty="0">
                          <a:solidFill>
                            <a:schemeClr val="dk1"/>
                          </a:solidFill>
                          <a:latin typeface="微軟正黑體" pitchFamily="34" charset="-120"/>
                          <a:ea typeface="微軟正黑體" pitchFamily="34" charset="-120"/>
                          <a:cs typeface="Arial"/>
                        </a:rPr>
                        <a:t>或女人</a:t>
                      </a:r>
                      <a:r>
                        <a:rPr lang="en-US" sz="1400" b="1" baseline="0" dirty="0">
                          <a:latin typeface="Arial"/>
                          <a:cs typeface="Arial"/>
                        </a:rPr>
                        <a:t> (15:29-30)</a:t>
                      </a:r>
                      <a:endParaRPr lang="en-US" sz="1400" b="1" dirty="0">
                        <a:latin typeface="Arial"/>
                        <a:cs typeface="Arial"/>
                      </a:endParaRPr>
                    </a:p>
                  </a:txBody>
                  <a:tcPr anchor="ctr"/>
                </a:tc>
                <a:tc>
                  <a:txBody>
                    <a:bodyPr/>
                    <a:lstStyle/>
                    <a:p>
                      <a:endParaRPr lang="en-US" sz="1400" b="1">
                        <a:latin typeface="Arial"/>
                        <a:cs typeface="Arial"/>
                      </a:endParaRPr>
                    </a:p>
                  </a:txBody>
                  <a:tcPr anchor="ctr"/>
                </a:tc>
                <a:tc>
                  <a:txBody>
                    <a:bodyPr/>
                    <a:lstStyle/>
                    <a:p>
                      <a:pPr marL="0" algn="l" defTabSz="457200" rtl="0" eaLnBrk="1" latinLnBrk="0" hangingPunct="1"/>
                      <a:r>
                        <a:rPr lang="zh-CN" altLang="en-US" sz="1400" b="1" kern="1200" dirty="0">
                          <a:solidFill>
                            <a:schemeClr val="dk1"/>
                          </a:solidFill>
                          <a:latin typeface="微軟正黑體" pitchFamily="34" charset="-120"/>
                          <a:ea typeface="微軟正黑體" pitchFamily="34" charset="-120"/>
                          <a:cs typeface="Arial"/>
                        </a:rPr>
                        <a:t>斑鸠或雏鸽</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7"/>
                  </a:ext>
                </a:extLst>
              </a:tr>
              <a:tr h="819118">
                <a:tc vMerge="1">
                  <a:txBody>
                    <a:bodyPr/>
                    <a:lstStyle/>
                    <a:p>
                      <a:pPr algn="ctr"/>
                      <a:endParaRPr lang="en-US" sz="2800" b="1" dirty="0">
                        <a:latin typeface="Arial"/>
                        <a:cs typeface="Arial"/>
                      </a:endParaRPr>
                    </a:p>
                  </a:txBody>
                  <a:tcPr vert="vert270" anchor="ctr">
                    <a:solidFill>
                      <a:srgbClr val="000000"/>
                    </a:solidFill>
                  </a:tcPr>
                </a:tc>
                <a:tc vMerge="1">
                  <a:txBody>
                    <a:bodyPr/>
                    <a:lstStyle/>
                    <a:p>
                      <a:pPr algn="ctr"/>
                      <a:endParaRPr lang="en-US" b="1" dirty="0">
                        <a:latin typeface="Arial"/>
                        <a:cs typeface="Arial"/>
                      </a:endParaRPr>
                    </a:p>
                  </a:txBody>
                  <a:tcPr vert="vert270" anchor="ctr"/>
                </a:tc>
                <a:tc>
                  <a:txBody>
                    <a:bodyPr/>
                    <a:lstStyle/>
                    <a:p>
                      <a:r>
                        <a:rPr lang="en-US" sz="1400" b="1" dirty="0">
                          <a:latin typeface="Arial"/>
                          <a:cs typeface="Arial"/>
                        </a:rPr>
                        <a:t>4. </a:t>
                      </a:r>
                      <a:r>
                        <a:rPr lang="zh-CN" altLang="en-US" sz="1400" b="1" kern="1200" dirty="0">
                          <a:solidFill>
                            <a:schemeClr val="dk1"/>
                          </a:solidFill>
                          <a:latin typeface="微軟正黑體" pitchFamily="34" charset="-120"/>
                          <a:ea typeface="微軟正黑體" pitchFamily="34" charset="-120"/>
                          <a:cs typeface="Arial"/>
                        </a:rPr>
                        <a:t>生育的妇人</a:t>
                      </a:r>
                      <a:r>
                        <a:rPr lang="en-US" sz="1400" b="1" dirty="0">
                          <a:latin typeface="Arial"/>
                          <a:cs typeface="Arial"/>
                        </a:rPr>
                        <a:t> (12:6-8)</a:t>
                      </a:r>
                    </a:p>
                  </a:txBody>
                  <a:tcPr anchor="ctr"/>
                </a:tc>
                <a:tc>
                  <a:txBody>
                    <a:bodyPr/>
                    <a:lstStyle/>
                    <a:p>
                      <a:endParaRPr lang="en-US" sz="1400" b="1" dirty="0">
                        <a:latin typeface="Arial"/>
                        <a:cs typeface="Arial"/>
                      </a:endParaRPr>
                    </a:p>
                  </a:txBody>
                  <a:tcPr anchor="ctr"/>
                </a:tc>
                <a:tc>
                  <a:txBody>
                    <a:bodyPr/>
                    <a:lstStyle/>
                    <a:p>
                      <a:pPr marL="0" algn="l" defTabSz="457200" rtl="0" eaLnBrk="1" latinLnBrk="0" hangingPunct="1"/>
                      <a:r>
                        <a:rPr lang="zh-CN" altLang="en-US" sz="1400" b="1" kern="1200" dirty="0">
                          <a:solidFill>
                            <a:schemeClr val="dk1"/>
                          </a:solidFill>
                          <a:latin typeface="微軟正黑體" pitchFamily="34" charset="-120"/>
                          <a:ea typeface="微軟正黑體" pitchFamily="34" charset="-120"/>
                          <a:cs typeface="Arial"/>
                        </a:rPr>
                        <a:t>斑鸠或雏鸽</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8"/>
                  </a:ext>
                </a:extLst>
              </a:tr>
            </a:tbl>
          </a:graphicData>
        </a:graphic>
      </p:graphicFrame>
      <p:sp>
        <p:nvSpPr>
          <p:cNvPr id="73733" name="Text Box 85"/>
          <p:cNvSpPr txBox="1">
            <a:spLocks noChangeArrowheads="1"/>
          </p:cNvSpPr>
          <p:nvPr/>
        </p:nvSpPr>
        <p:spPr bwMode="auto">
          <a:xfrm>
            <a:off x="7772400" y="6040438"/>
            <a:ext cx="1371600" cy="73025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en-US" altLang="zh-CN" sz="1200">
                <a:solidFill>
                  <a:srgbClr val="FFFFFF"/>
                </a:solidFill>
                <a:latin typeface="Geneva" charset="0"/>
                <a:ea typeface="SimSun" charset="0"/>
                <a:cs typeface="SimSun" charset="0"/>
              </a:rPr>
              <a:t>F. Duane Lindsey,</a:t>
            </a:r>
          </a:p>
          <a:p>
            <a:pPr algn="ctr"/>
            <a:r>
              <a:rPr lang="en-US" altLang="zh-CN" sz="1200">
                <a:solidFill>
                  <a:srgbClr val="FFFFFF"/>
                </a:solidFill>
                <a:latin typeface="Geneva" charset="0"/>
                <a:ea typeface="SimSun" charset="0"/>
                <a:cs typeface="SimSun" charset="0"/>
              </a:rPr>
              <a:t>“</a:t>
            </a:r>
            <a:r>
              <a:rPr lang="zh-CN" altLang="en-US" sz="1200">
                <a:solidFill>
                  <a:srgbClr val="FFFFFF"/>
                </a:solidFill>
                <a:latin typeface="微軟正黑體" charset="0"/>
                <a:ea typeface="微軟正黑體" charset="0"/>
                <a:cs typeface="微軟正黑體" charset="0"/>
              </a:rPr>
              <a:t>利未记</a:t>
            </a:r>
            <a:r>
              <a:rPr lang="en-US" altLang="zh-CN" sz="1200">
                <a:solidFill>
                  <a:srgbClr val="FFFFFF"/>
                </a:solidFill>
                <a:latin typeface="Geneva" charset="0"/>
                <a:ea typeface="SimSun" charset="0"/>
                <a:cs typeface="SimSun" charset="0"/>
              </a:rPr>
              <a:t>,” </a:t>
            </a:r>
          </a:p>
          <a:p>
            <a:pPr algn="ctr"/>
            <a:r>
              <a:rPr lang="en-US" altLang="zh-CN" sz="1200">
                <a:solidFill>
                  <a:srgbClr val="FFFFFF"/>
                </a:solidFill>
                <a:latin typeface="微軟正黑體" charset="0"/>
                <a:ea typeface="微軟正黑體" charset="0"/>
                <a:cs typeface="微軟正黑體" charset="0"/>
              </a:rPr>
              <a:t>《</a:t>
            </a:r>
            <a:r>
              <a:rPr lang="zh-CN" altLang="en-US" sz="1200">
                <a:solidFill>
                  <a:srgbClr val="FFFFFF"/>
                </a:solidFill>
                <a:latin typeface="微軟正黑體" charset="0"/>
                <a:ea typeface="微軟正黑體" charset="0"/>
                <a:cs typeface="微軟正黑體" charset="0"/>
              </a:rPr>
              <a:t>圣经知识注释</a:t>
            </a:r>
            <a:r>
              <a:rPr lang="en-US" altLang="zh-CN" sz="1200">
                <a:solidFill>
                  <a:srgbClr val="FFFFFF"/>
                </a:solidFill>
                <a:latin typeface="微軟正黑體" charset="0"/>
                <a:ea typeface="微軟正黑體" charset="0"/>
                <a:cs typeface="微軟正黑體" charset="0"/>
              </a:rPr>
              <a:t>》</a:t>
            </a:r>
            <a:r>
              <a:rPr lang="en-US" altLang="zh-CN" sz="1200">
                <a:solidFill>
                  <a:srgbClr val="FFFFFF"/>
                </a:solidFill>
                <a:latin typeface="Geneva" charset="0"/>
                <a:ea typeface="SimSun" charset="0"/>
                <a:cs typeface="SimSun" charset="0"/>
              </a:rPr>
              <a:t>,</a:t>
            </a:r>
          </a:p>
          <a:p>
            <a:pPr algn="ctr"/>
            <a:r>
              <a:rPr lang="en-US" altLang="zh-CN" sz="1200">
                <a:solidFill>
                  <a:srgbClr val="FFFFFF"/>
                </a:solidFill>
                <a:latin typeface="Geneva" charset="0"/>
                <a:ea typeface="SimSun" charset="0"/>
                <a:cs typeface="SimSun" charset="0"/>
              </a:rPr>
              <a:t>1:168-69</a:t>
            </a:r>
          </a:p>
        </p:txBody>
      </p:sp>
      <p:sp>
        <p:nvSpPr>
          <p:cNvPr id="73734" name="Text Box 6"/>
          <p:cNvSpPr txBox="1">
            <a:spLocks noChangeArrowheads="1"/>
          </p:cNvSpPr>
          <p:nvPr/>
        </p:nvSpPr>
        <p:spPr bwMode="auto">
          <a:xfrm>
            <a:off x="1403350" y="5584825"/>
            <a:ext cx="1152525" cy="212725"/>
          </a:xfrm>
          <a:prstGeom prst="rect">
            <a:avLst/>
          </a:prstGeom>
          <a:solidFill>
            <a:srgbClr val="CCFFFF"/>
          </a:solidFill>
          <a:ln>
            <a:noFill/>
          </a:ln>
          <a:effectLst/>
          <a:extLst>
            <a:ext uri="{91240B29-F687-4f45-9708-019B960494DF}">
              <a14:hiddenLine xmlns:a14="http://schemas.microsoft.com/office/drawing/2010/main" xmlns="" w="12700" cap="sq">
                <a:solidFill>
                  <a:schemeClr val="bg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1">
            <a:spAutoFit/>
          </a:bodyPr>
          <a:lstStyle>
            <a:lvl1pPr>
              <a:tabLst>
                <a:tab pos="3886200" algn="l"/>
                <a:tab pos="4800600" algn="l"/>
                <a:tab pos="5600700" algn="l"/>
              </a:tabLst>
              <a:defRPr sz="1400">
                <a:solidFill>
                  <a:srgbClr val="000000"/>
                </a:solidFill>
                <a:latin typeface="Arial Narrow" charset="0"/>
                <a:ea typeface="ＭＳ Ｐゴシック" charset="0"/>
                <a:cs typeface="Times New Roman" charset="0"/>
              </a:defRPr>
            </a:lvl1pPr>
            <a:lvl2pPr>
              <a:tabLst>
                <a:tab pos="3886200" algn="l"/>
                <a:tab pos="4800600" algn="l"/>
                <a:tab pos="5600700" algn="l"/>
              </a:tabLst>
              <a:defRPr sz="1400">
                <a:solidFill>
                  <a:srgbClr val="000000"/>
                </a:solidFill>
                <a:latin typeface="Arial Narrow" charset="0"/>
                <a:ea typeface="Times New Roman" charset="0"/>
                <a:cs typeface="Times New Roman" charset="0"/>
              </a:defRPr>
            </a:lvl2pPr>
            <a:lvl3pPr>
              <a:tabLst>
                <a:tab pos="3886200" algn="l"/>
                <a:tab pos="4800600" algn="l"/>
                <a:tab pos="5600700" algn="l"/>
              </a:tabLst>
              <a:defRPr sz="1400">
                <a:solidFill>
                  <a:srgbClr val="000000"/>
                </a:solidFill>
                <a:latin typeface="Arial Narrow" charset="0"/>
                <a:ea typeface="Times New Roman" charset="0"/>
                <a:cs typeface="Times New Roman" charset="0"/>
              </a:defRPr>
            </a:lvl3pPr>
            <a:lvl4pPr>
              <a:tabLst>
                <a:tab pos="3886200" algn="l"/>
                <a:tab pos="4800600" algn="l"/>
                <a:tab pos="5600700" algn="l"/>
              </a:tabLst>
              <a:defRPr sz="1400">
                <a:solidFill>
                  <a:srgbClr val="000000"/>
                </a:solidFill>
                <a:latin typeface="Arial Narrow" charset="0"/>
                <a:ea typeface="Times New Roman" charset="0"/>
                <a:cs typeface="Times New Roman" charset="0"/>
              </a:defRPr>
            </a:lvl4pPr>
            <a:lvl5pPr>
              <a:tabLst>
                <a:tab pos="3886200" algn="l"/>
                <a:tab pos="4800600" algn="l"/>
                <a:tab pos="5600700" algn="l"/>
              </a:tabLst>
              <a:defRPr sz="1400">
                <a:solidFill>
                  <a:srgbClr val="000000"/>
                </a:solidFill>
                <a:latin typeface="Arial Narrow" charset="0"/>
                <a:ea typeface="Times New Roman" charset="0"/>
                <a:cs typeface="Times New Roman" charset="0"/>
              </a:defRPr>
            </a:lvl5pPr>
            <a:lvl6pPr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6pPr>
            <a:lvl7pPr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7pPr>
            <a:lvl8pPr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8pPr>
            <a:lvl9pPr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9pPr>
          </a:lstStyle>
          <a:p>
            <a:pPr>
              <a:spcBef>
                <a:spcPct val="50000"/>
              </a:spcBef>
            </a:pPr>
            <a:r>
              <a:rPr lang="zh-CN" altLang="en-US"/>
              <a:t>有遗精的男人</a:t>
            </a:r>
          </a:p>
        </p:txBody>
      </p:sp>
      <p:sp>
        <p:nvSpPr>
          <p:cNvPr id="73735" name="Text Box 7"/>
          <p:cNvSpPr txBox="1">
            <a:spLocks noChangeArrowheads="1"/>
          </p:cNvSpPr>
          <p:nvPr/>
        </p:nvSpPr>
        <p:spPr bwMode="auto">
          <a:xfrm>
            <a:off x="1187450" y="5800725"/>
            <a:ext cx="2952750" cy="212725"/>
          </a:xfrm>
          <a:prstGeom prst="rect">
            <a:avLst/>
          </a:prstGeom>
          <a:solidFill>
            <a:srgbClr val="CCFFFF"/>
          </a:solidFill>
          <a:ln>
            <a:noFill/>
          </a:ln>
          <a:effectLst/>
          <a:extLst>
            <a:ext uri="{91240B29-F687-4f45-9708-019B960494DF}">
              <a14:hiddenLine xmlns:a14="http://schemas.microsoft.com/office/drawing/2010/main" xmlns="" w="12700" cap="sq">
                <a:solidFill>
                  <a:schemeClr val="bg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1">
            <a:spAutoFit/>
          </a:bodyPr>
          <a:lstStyle>
            <a:lvl1pPr>
              <a:tabLst>
                <a:tab pos="3886200" algn="l"/>
                <a:tab pos="4800600" algn="l"/>
                <a:tab pos="5600700" algn="l"/>
              </a:tabLst>
              <a:defRPr sz="1400">
                <a:solidFill>
                  <a:srgbClr val="000000"/>
                </a:solidFill>
                <a:latin typeface="Arial Narrow" charset="0"/>
                <a:ea typeface="ＭＳ Ｐゴシック" charset="0"/>
                <a:cs typeface="Times New Roman" charset="0"/>
              </a:defRPr>
            </a:lvl1pPr>
            <a:lvl2pPr>
              <a:tabLst>
                <a:tab pos="3886200" algn="l"/>
                <a:tab pos="4800600" algn="l"/>
                <a:tab pos="5600700" algn="l"/>
              </a:tabLst>
              <a:defRPr sz="1400">
                <a:solidFill>
                  <a:srgbClr val="000000"/>
                </a:solidFill>
                <a:latin typeface="Arial Narrow" charset="0"/>
                <a:ea typeface="Times New Roman" charset="0"/>
                <a:cs typeface="Times New Roman" charset="0"/>
              </a:defRPr>
            </a:lvl2pPr>
            <a:lvl3pPr>
              <a:tabLst>
                <a:tab pos="3886200" algn="l"/>
                <a:tab pos="4800600" algn="l"/>
                <a:tab pos="5600700" algn="l"/>
              </a:tabLst>
              <a:defRPr sz="1400">
                <a:solidFill>
                  <a:srgbClr val="000000"/>
                </a:solidFill>
                <a:latin typeface="Arial Narrow" charset="0"/>
                <a:ea typeface="Times New Roman" charset="0"/>
                <a:cs typeface="Times New Roman" charset="0"/>
              </a:defRPr>
            </a:lvl3pPr>
            <a:lvl4pPr>
              <a:tabLst>
                <a:tab pos="3886200" algn="l"/>
                <a:tab pos="4800600" algn="l"/>
                <a:tab pos="5600700" algn="l"/>
              </a:tabLst>
              <a:defRPr sz="1400">
                <a:solidFill>
                  <a:srgbClr val="000000"/>
                </a:solidFill>
                <a:latin typeface="Arial Narrow" charset="0"/>
                <a:ea typeface="Times New Roman" charset="0"/>
                <a:cs typeface="Times New Roman" charset="0"/>
              </a:defRPr>
            </a:lvl4pPr>
            <a:lvl5pPr>
              <a:tabLst>
                <a:tab pos="3886200" algn="l"/>
                <a:tab pos="4800600" algn="l"/>
                <a:tab pos="5600700" algn="l"/>
              </a:tabLst>
              <a:defRPr sz="1400">
                <a:solidFill>
                  <a:srgbClr val="000000"/>
                </a:solidFill>
                <a:latin typeface="Arial Narrow" charset="0"/>
                <a:ea typeface="Times New Roman" charset="0"/>
                <a:cs typeface="Times New Roman" charset="0"/>
              </a:defRPr>
            </a:lvl5pPr>
            <a:lvl6pPr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6pPr>
            <a:lvl7pPr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7pPr>
            <a:lvl8pPr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8pPr>
            <a:lvl9pPr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9pPr>
          </a:lstStyle>
          <a:p>
            <a:pPr>
              <a:spcBef>
                <a:spcPct val="50000"/>
              </a:spcBef>
            </a:pPr>
            <a:r>
              <a:rPr lang="zh-CN" altLang="en-US"/>
              <a:t>患血漏的女人（</a:t>
            </a:r>
            <a:r>
              <a:rPr lang="en-US" altLang="zh-CN"/>
              <a:t>15</a:t>
            </a:r>
            <a:r>
              <a:rPr lang="zh-CN" altLang="en-US"/>
              <a:t>：</a:t>
            </a:r>
            <a:r>
              <a:rPr lang="en-US" altLang="zh-CN"/>
              <a:t>29-30</a:t>
            </a:r>
            <a:r>
              <a:rPr lang="zh-CN" altLang="en-US"/>
              <a:t>）</a:t>
            </a:r>
            <a:endParaRPr lang="en-US" altLang="zh-CN"/>
          </a:p>
        </p:txBody>
      </p:sp>
    </p:spTree>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showMasterSp="0">
  <p:cSld>
    <p:bg>
      <p:bgPr>
        <a:solidFill>
          <a:schemeClr val="tx2"/>
        </a:solidFill>
        <a:effectLst/>
      </p:bgPr>
    </p:bg>
    <p:spTree>
      <p:nvGrpSpPr>
        <p:cNvPr id="1" name=""/>
        <p:cNvGrpSpPr/>
        <p:nvPr/>
      </p:nvGrpSpPr>
      <p:grpSpPr>
        <a:xfrm>
          <a:off x="0" y="0"/>
          <a:ext cx="0" cy="0"/>
          <a:chOff x="0" y="0"/>
          <a:chExt cx="0" cy="0"/>
        </a:xfrm>
      </p:grpSpPr>
      <p:sp>
        <p:nvSpPr>
          <p:cNvPr id="50180" name="Text Box 5"/>
          <p:cNvSpPr>
            <a:spLocks noGrp="1" noChangeArrowheads="1"/>
          </p:cNvSpPr>
          <p:nvPr>
            <p:ph type="title"/>
          </p:nvPr>
        </p:nvSpPr>
        <p:spPr>
          <a:xfrm>
            <a:off x="0" y="-76200"/>
            <a:ext cx="9144000" cy="609600"/>
          </a:xfrm>
          <a:solidFill>
            <a:srgbClr val="000090"/>
          </a:solidFill>
        </p:spPr>
        <p:txBody>
          <a:bodyPr lIns="0" tIns="0" rIns="0" bIns="0" anchorCtr="1"/>
          <a:lstStyle/>
          <a:p>
            <a:r>
              <a:rPr kumimoji="0" lang="zh-CN" altLang="en-US" sz="2800" b="1">
                <a:solidFill>
                  <a:schemeClr val="tx1"/>
                </a:solidFill>
                <a:effectLst>
                  <a:outerShdw blurRad="38100" dist="38100" dir="2700000" algn="tl">
                    <a:srgbClr val="000000"/>
                  </a:outerShdw>
                </a:effectLst>
                <a:latin typeface="DFKai-SB" charset="0"/>
                <a:ea typeface="DFKai-SB" charset="0"/>
                <a:cs typeface="DFKai-SB" charset="0"/>
              </a:rPr>
              <a:t>特殊的献祭仪式</a:t>
            </a:r>
            <a:endParaRPr kumimoji="0" lang="en-US" altLang="zh-CN" sz="2800" b="1">
              <a:solidFill>
                <a:schemeClr val="tx1"/>
              </a:solidFill>
              <a:effectLst>
                <a:outerShdw blurRad="38100" dist="38100" dir="2700000" algn="tl">
                  <a:srgbClr val="000000"/>
                </a:outerShdw>
              </a:effectLst>
              <a:latin typeface="Impact" charset="0"/>
              <a:ea typeface="SimSun" charset="0"/>
              <a:cs typeface="SimSun" charset="0"/>
            </a:endParaRPr>
          </a:p>
        </p:txBody>
      </p:sp>
      <p:sp>
        <p:nvSpPr>
          <p:cNvPr id="50179" name="Text Box 4"/>
          <p:cNvSpPr txBox="1">
            <a:spLocks noChangeArrowheads="1"/>
          </p:cNvSpPr>
          <p:nvPr/>
        </p:nvSpPr>
        <p:spPr bwMode="auto">
          <a:xfrm>
            <a:off x="8451850" y="0"/>
            <a:ext cx="612775" cy="40005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000" b="1">
                <a:solidFill>
                  <a:srgbClr val="FFFFFF"/>
                </a:solidFill>
                <a:effectLst>
                  <a:outerShdw blurRad="38100" dist="38100" dir="2700000" algn="tl">
                    <a:srgbClr val="000000"/>
                  </a:outerShdw>
                </a:effectLst>
                <a:latin typeface="Arial" charset="0"/>
                <a:ea typeface="SimSun" charset="0"/>
                <a:cs typeface="SimSun" charset="0"/>
              </a:rPr>
              <a:t>130</a:t>
            </a:r>
          </a:p>
        </p:txBody>
      </p:sp>
      <p:graphicFrame>
        <p:nvGraphicFramePr>
          <p:cNvPr id="6" name="Table 5"/>
          <p:cNvGraphicFramePr>
            <a:graphicFrameLocks noGrp="1"/>
          </p:cNvGraphicFramePr>
          <p:nvPr/>
        </p:nvGraphicFramePr>
        <p:xfrm>
          <a:off x="-76200" y="533399"/>
          <a:ext cx="9220202" cy="6324600"/>
        </p:xfrm>
        <a:graphic>
          <a:graphicData uri="http://schemas.openxmlformats.org/drawingml/2006/table">
            <a:tbl>
              <a:tblPr firstRow="1" bandRow="1">
                <a:tableStyleId>{5C22544A-7EE6-4342-B048-85BDC9FD1C3A}</a:tableStyleId>
              </a:tblPr>
              <a:tblGrid>
                <a:gridCol w="609600">
                  <a:extLst>
                    <a:ext uri="{9D8B030D-6E8A-4147-A177-3AD203B41FA5}">
                      <a16:colId xmlns:a16="http://schemas.microsoft.com/office/drawing/2014/main" val="20000"/>
                    </a:ext>
                  </a:extLst>
                </a:gridCol>
                <a:gridCol w="381000">
                  <a:extLst>
                    <a:ext uri="{9D8B030D-6E8A-4147-A177-3AD203B41FA5}">
                      <a16:colId xmlns:a16="http://schemas.microsoft.com/office/drawing/2014/main" val="20001"/>
                    </a:ext>
                  </a:extLst>
                </a:gridCol>
                <a:gridCol w="1219200">
                  <a:extLst>
                    <a:ext uri="{9D8B030D-6E8A-4147-A177-3AD203B41FA5}">
                      <a16:colId xmlns:a16="http://schemas.microsoft.com/office/drawing/2014/main" val="20002"/>
                    </a:ext>
                  </a:extLst>
                </a:gridCol>
                <a:gridCol w="990600">
                  <a:extLst>
                    <a:ext uri="{9D8B030D-6E8A-4147-A177-3AD203B41FA5}">
                      <a16:colId xmlns:a16="http://schemas.microsoft.com/office/drawing/2014/main" val="20003"/>
                    </a:ext>
                  </a:extLst>
                </a:gridCol>
                <a:gridCol w="1447800">
                  <a:extLst>
                    <a:ext uri="{9D8B030D-6E8A-4147-A177-3AD203B41FA5}">
                      <a16:colId xmlns:a16="http://schemas.microsoft.com/office/drawing/2014/main" val="20004"/>
                    </a:ext>
                  </a:extLst>
                </a:gridCol>
                <a:gridCol w="990600">
                  <a:extLst>
                    <a:ext uri="{9D8B030D-6E8A-4147-A177-3AD203B41FA5}">
                      <a16:colId xmlns:a16="http://schemas.microsoft.com/office/drawing/2014/main" val="20005"/>
                    </a:ext>
                  </a:extLst>
                </a:gridCol>
                <a:gridCol w="1676400">
                  <a:extLst>
                    <a:ext uri="{9D8B030D-6E8A-4147-A177-3AD203B41FA5}">
                      <a16:colId xmlns:a16="http://schemas.microsoft.com/office/drawing/2014/main" val="20006"/>
                    </a:ext>
                  </a:extLst>
                </a:gridCol>
                <a:gridCol w="933400">
                  <a:extLst>
                    <a:ext uri="{9D8B030D-6E8A-4147-A177-3AD203B41FA5}">
                      <a16:colId xmlns:a16="http://schemas.microsoft.com/office/drawing/2014/main" val="20007"/>
                    </a:ext>
                  </a:extLst>
                </a:gridCol>
                <a:gridCol w="971602">
                  <a:extLst>
                    <a:ext uri="{9D8B030D-6E8A-4147-A177-3AD203B41FA5}">
                      <a16:colId xmlns:a16="http://schemas.microsoft.com/office/drawing/2014/main" val="20008"/>
                    </a:ext>
                  </a:extLst>
                </a:gridCol>
              </a:tblGrid>
              <a:tr h="672188">
                <a:tc rowSpan="5">
                  <a:txBody>
                    <a:bodyPr/>
                    <a:lstStyle/>
                    <a:p>
                      <a:pPr algn="ctr"/>
                      <a:r>
                        <a:rPr lang="zh-CN" altLang="en-US" sz="2800" b="1" dirty="0">
                          <a:latin typeface="微軟正黑體" pitchFamily="34" charset="-120"/>
                          <a:ea typeface="微軟正黑體" pitchFamily="34" charset="-120"/>
                          <a:cs typeface="Arial"/>
                        </a:rPr>
                        <a:t>特殊仪式</a:t>
                      </a:r>
                      <a:endParaRPr lang="en-US" sz="2800" b="1" dirty="0">
                        <a:latin typeface="Arial"/>
                        <a:cs typeface="Arial"/>
                      </a:endParaRPr>
                    </a:p>
                  </a:txBody>
                  <a:tcPr vert="vert270" anchor="ctr">
                    <a:solidFill>
                      <a:srgbClr val="000000"/>
                    </a:solidFill>
                  </a:tcPr>
                </a:tc>
                <a:tc>
                  <a:txBody>
                    <a:bodyPr/>
                    <a:lstStyle/>
                    <a:p>
                      <a:endParaRPr lang="en-US" sz="1400" b="1" dirty="0">
                        <a:latin typeface="Arial"/>
                        <a:cs typeface="Arial"/>
                      </a:endParaRPr>
                    </a:p>
                  </a:txBody>
                  <a:tcPr anchor="ctr">
                    <a:solidFill>
                      <a:srgbClr val="000000"/>
                    </a:solidFill>
                  </a:tcPr>
                </a:tc>
                <a:tc>
                  <a:txBody>
                    <a:bodyPr/>
                    <a:lstStyle/>
                    <a:p>
                      <a:endParaRPr lang="en-US"/>
                    </a:p>
                  </a:txBody>
                  <a:tcPr anchor="ctr">
                    <a:solidFill>
                      <a:srgbClr val="000000"/>
                    </a:solidFill>
                  </a:tcPr>
                </a:tc>
                <a:tc gridSpan="3">
                  <a:txBody>
                    <a:bodyPr/>
                    <a:lstStyle/>
                    <a:p>
                      <a:pPr algn="ctr"/>
                      <a:r>
                        <a:rPr lang="zh-CN" altLang="en-US" sz="2400" b="1" kern="1200" dirty="0">
                          <a:solidFill>
                            <a:schemeClr val="lt1"/>
                          </a:solidFill>
                          <a:latin typeface="微軟正黑體" pitchFamily="34" charset="-120"/>
                          <a:ea typeface="微軟正黑體" pitchFamily="34" charset="-120"/>
                          <a:cs typeface="Arial"/>
                        </a:rPr>
                        <a:t>奉              献</a:t>
                      </a:r>
                      <a:endParaRPr lang="en-US" sz="2400" b="1" dirty="0">
                        <a:latin typeface="Arial"/>
                        <a:cs typeface="Arial"/>
                      </a:endParaRPr>
                    </a:p>
                  </a:txBody>
                  <a:tcPr anchor="ctr">
                    <a:solidFill>
                      <a:schemeClr val="bg2"/>
                    </a:solidFill>
                  </a:tcPr>
                </a:tc>
                <a:tc hMerge="1">
                  <a:txBody>
                    <a:bodyPr/>
                    <a:lstStyle/>
                    <a:p>
                      <a:endParaRPr lang="en-US" sz="1600" dirty="0">
                        <a:latin typeface="Arial"/>
                        <a:cs typeface="Arial"/>
                      </a:endParaRPr>
                    </a:p>
                  </a:txBody>
                  <a:tcPr anchor="ctr">
                    <a:solidFill>
                      <a:schemeClr val="bg2"/>
                    </a:solidFill>
                  </a:tcPr>
                </a:tc>
                <a:tc hMerge="1">
                  <a:txBody>
                    <a:bodyPr/>
                    <a:lstStyle/>
                    <a:p>
                      <a:endParaRPr lang="en-US" sz="1600" dirty="0">
                        <a:latin typeface="Arial"/>
                        <a:cs typeface="Arial"/>
                      </a:endParaRPr>
                    </a:p>
                  </a:txBody>
                  <a:tcPr anchor="ctr">
                    <a:solidFill>
                      <a:schemeClr val="bg2"/>
                    </a:solidFill>
                  </a:tcPr>
                </a:tc>
                <a:tc>
                  <a:txBody>
                    <a:bodyPr/>
                    <a:lstStyle/>
                    <a:p>
                      <a:pPr algn="ctr"/>
                      <a:r>
                        <a:rPr lang="zh-CN" altLang="en-US" sz="2400" b="1" kern="1200" dirty="0">
                          <a:solidFill>
                            <a:schemeClr val="lt1"/>
                          </a:solidFill>
                          <a:latin typeface="微軟正黑體" pitchFamily="34" charset="-120"/>
                          <a:ea typeface="微軟正黑體" pitchFamily="34" charset="-120"/>
                          <a:cs typeface="Arial"/>
                        </a:rPr>
                        <a:t>社     区</a:t>
                      </a:r>
                      <a:endParaRPr lang="en-US" sz="2400" b="1" dirty="0">
                        <a:latin typeface="Arial"/>
                        <a:cs typeface="Arial"/>
                      </a:endParaRPr>
                    </a:p>
                  </a:txBody>
                  <a:tcPr anchor="ctr">
                    <a:solidFill>
                      <a:schemeClr val="bg2"/>
                    </a:solidFill>
                  </a:tcPr>
                </a:tc>
                <a:tc gridSpan="2">
                  <a:txBody>
                    <a:bodyPr/>
                    <a:lstStyle/>
                    <a:p>
                      <a:pPr algn="ctr"/>
                      <a:r>
                        <a:rPr lang="zh-CN" altLang="en-US" sz="2400" b="1" kern="1200" dirty="0">
                          <a:solidFill>
                            <a:schemeClr val="lt1"/>
                          </a:solidFill>
                          <a:latin typeface="微軟正黑體" pitchFamily="34" charset="-120"/>
                          <a:ea typeface="微軟正黑體" pitchFamily="34" charset="-120"/>
                          <a:cs typeface="Arial"/>
                        </a:rPr>
                        <a:t>赎      罪</a:t>
                      </a:r>
                      <a:endParaRPr lang="en-US" sz="2400" b="1" dirty="0">
                        <a:latin typeface="Arial"/>
                        <a:cs typeface="Arial"/>
                      </a:endParaRPr>
                    </a:p>
                  </a:txBody>
                  <a:tcPr anchor="ctr">
                    <a:solidFill>
                      <a:schemeClr val="bg2"/>
                    </a:solidFill>
                  </a:tcPr>
                </a:tc>
                <a:tc hMerge="1">
                  <a:txBody>
                    <a:bodyPr/>
                    <a:lstStyle/>
                    <a:p>
                      <a:endParaRPr lang="en-US" sz="1600" dirty="0">
                        <a:latin typeface="Arial"/>
                        <a:cs typeface="Arial"/>
                      </a:endParaRPr>
                    </a:p>
                  </a:txBody>
                  <a:tcPr anchor="ctr">
                    <a:solidFill>
                      <a:schemeClr val="bg2"/>
                    </a:solidFill>
                  </a:tcPr>
                </a:tc>
                <a:extLst>
                  <a:ext uri="{0D108BD9-81ED-4DB2-BD59-A6C34878D82A}">
                    <a16:rowId xmlns:a16="http://schemas.microsoft.com/office/drawing/2014/main" val="10000"/>
                  </a:ext>
                </a:extLst>
              </a:tr>
              <a:tr h="672188">
                <a:tc vMerge="1">
                  <a:txBody>
                    <a:bodyPr/>
                    <a:lstStyle/>
                    <a:p>
                      <a:endParaRPr lang="en-US" dirty="0"/>
                    </a:p>
                  </a:txBody>
                  <a:tcPr/>
                </a:tc>
                <a:tc>
                  <a:txBody>
                    <a:bodyPr/>
                    <a:lstStyle/>
                    <a:p>
                      <a:endParaRPr lang="en-US" sz="1400" b="1" dirty="0">
                        <a:latin typeface="Arial"/>
                        <a:cs typeface="Arial"/>
                      </a:endParaRPr>
                    </a:p>
                  </a:txBody>
                  <a:tcPr anchor="ctr"/>
                </a:tc>
                <a:tc>
                  <a:txBody>
                    <a:bodyPr/>
                    <a:lstStyle/>
                    <a:p>
                      <a:endParaRPr lang="en-US"/>
                    </a:p>
                  </a:txBody>
                  <a:tcPr anchor="ctr"/>
                </a:tc>
                <a:tc>
                  <a:txBody>
                    <a:bodyPr/>
                    <a:lstStyle/>
                    <a:p>
                      <a:pPr algn="ctr"/>
                      <a:r>
                        <a:rPr lang="zh-CN" altLang="en-US" sz="1800" b="1" dirty="0">
                          <a:latin typeface="微軟正黑體" pitchFamily="34" charset="-120"/>
                          <a:ea typeface="微軟正黑體" pitchFamily="34" charset="-120"/>
                          <a:cs typeface="Arial"/>
                        </a:rPr>
                        <a:t>燔祭</a:t>
                      </a:r>
                      <a:endParaRPr lang="en-US" sz="1800" b="1" dirty="0">
                        <a:latin typeface="Arial"/>
                        <a:cs typeface="Arial"/>
                      </a:endParaRPr>
                    </a:p>
                  </a:txBody>
                  <a:tcPr anchor="ctr"/>
                </a:tc>
                <a:tc>
                  <a:txBody>
                    <a:bodyPr/>
                    <a:lstStyle/>
                    <a:p>
                      <a:pPr algn="ctr"/>
                      <a:r>
                        <a:rPr lang="zh-CN" altLang="en-US" sz="1800" b="1" kern="1200" dirty="0">
                          <a:solidFill>
                            <a:schemeClr val="dk1"/>
                          </a:solidFill>
                          <a:latin typeface="微軟正黑體" pitchFamily="34" charset="-120"/>
                          <a:ea typeface="微軟正黑體" pitchFamily="34" charset="-120"/>
                          <a:cs typeface="Arial"/>
                        </a:rPr>
                        <a:t>素祭</a:t>
                      </a:r>
                      <a:endParaRPr lang="en-US" sz="1800" b="1" dirty="0">
                        <a:latin typeface="Arial"/>
                        <a:cs typeface="Arial"/>
                      </a:endParaRPr>
                    </a:p>
                  </a:txBody>
                  <a:tcPr anchor="ctr"/>
                </a:tc>
                <a:tc>
                  <a:txBody>
                    <a:bodyPr/>
                    <a:lstStyle/>
                    <a:p>
                      <a:pPr algn="ctr"/>
                      <a:r>
                        <a:rPr lang="zh-CN" altLang="en-US" sz="1800" b="1" kern="1200" dirty="0">
                          <a:solidFill>
                            <a:schemeClr val="dk1"/>
                          </a:solidFill>
                          <a:latin typeface="微軟正黑體" pitchFamily="34" charset="-120"/>
                          <a:ea typeface="微軟正黑體" pitchFamily="34" charset="-120"/>
                          <a:cs typeface="Arial"/>
                        </a:rPr>
                        <a:t>奠祭</a:t>
                      </a:r>
                      <a:endParaRPr lang="en-US" sz="1800" b="1" dirty="0">
                        <a:latin typeface="Arial"/>
                        <a:cs typeface="Arial"/>
                      </a:endParaRPr>
                    </a:p>
                  </a:txBody>
                  <a:tcPr anchor="ctr"/>
                </a:tc>
                <a:tc>
                  <a:txBody>
                    <a:bodyPr/>
                    <a:lstStyle/>
                    <a:p>
                      <a:pPr algn="ctr"/>
                      <a:r>
                        <a:rPr lang="zh-CN" altLang="en-US" sz="1800" b="1" dirty="0">
                          <a:latin typeface="微軟正黑體" pitchFamily="34" charset="-120"/>
                          <a:ea typeface="微軟正黑體" pitchFamily="34" charset="-120"/>
                          <a:cs typeface="Arial"/>
                        </a:rPr>
                        <a:t>平安祭</a:t>
                      </a:r>
                      <a:endParaRPr lang="en-US" sz="1800" b="1" dirty="0">
                        <a:latin typeface="Arial"/>
                        <a:cs typeface="Arial"/>
                      </a:endParaRPr>
                    </a:p>
                  </a:txBody>
                  <a:tcPr anchor="ctr"/>
                </a:tc>
                <a:tc>
                  <a:txBody>
                    <a:bodyPr/>
                    <a:lstStyle/>
                    <a:p>
                      <a:pPr algn="ctr"/>
                      <a:r>
                        <a:rPr lang="zh-CN" altLang="en-US" sz="1800" b="1" kern="1200" dirty="0">
                          <a:solidFill>
                            <a:schemeClr val="dk1"/>
                          </a:solidFill>
                          <a:latin typeface="微軟正黑體" pitchFamily="34" charset="-120"/>
                          <a:ea typeface="微軟正黑體" pitchFamily="34" charset="-120"/>
                          <a:cs typeface="Arial"/>
                        </a:rPr>
                        <a:t>赎罪祭</a:t>
                      </a:r>
                      <a:endParaRPr lang="en-US" sz="1800" b="1" dirty="0">
                        <a:latin typeface="Arial"/>
                        <a:cs typeface="Arial"/>
                      </a:endParaRPr>
                    </a:p>
                  </a:txBody>
                  <a:tcPr anchor="ctr"/>
                </a:tc>
                <a:tc>
                  <a:txBody>
                    <a:bodyPr/>
                    <a:lstStyle/>
                    <a:p>
                      <a:pPr algn="ctr"/>
                      <a:r>
                        <a:rPr lang="zh-CN" altLang="en-US" sz="1800" b="1" kern="1200" dirty="0">
                          <a:solidFill>
                            <a:schemeClr val="dk1"/>
                          </a:solidFill>
                          <a:latin typeface="微軟正黑體" pitchFamily="34" charset="-120"/>
                          <a:ea typeface="微軟正黑體" pitchFamily="34" charset="-120"/>
                          <a:cs typeface="Arial"/>
                        </a:rPr>
                        <a:t>赎愆祭</a:t>
                      </a:r>
                      <a:endParaRPr lang="en-US" sz="1800" b="1" dirty="0">
                        <a:latin typeface="Arial"/>
                        <a:cs typeface="Arial"/>
                      </a:endParaRPr>
                    </a:p>
                  </a:txBody>
                  <a:tcPr anchor="ctr"/>
                </a:tc>
                <a:extLst>
                  <a:ext uri="{0D108BD9-81ED-4DB2-BD59-A6C34878D82A}">
                    <a16:rowId xmlns:a16="http://schemas.microsoft.com/office/drawing/2014/main" val="10001"/>
                  </a:ext>
                </a:extLst>
              </a:tr>
              <a:tr h="1897012">
                <a:tc vMerge="1">
                  <a:txBody>
                    <a:bodyPr/>
                    <a:lstStyle/>
                    <a:p>
                      <a:endParaRPr lang="en-US"/>
                    </a:p>
                  </a:txBody>
                  <a:tcPr/>
                </a:tc>
                <a:tc rowSpan="3">
                  <a:txBody>
                    <a:bodyPr/>
                    <a:lstStyle/>
                    <a:p>
                      <a:pPr algn="ctr"/>
                      <a:r>
                        <a:rPr lang="en-US" sz="1400" b="1" dirty="0">
                          <a:latin typeface="Arial"/>
                          <a:cs typeface="Arial"/>
                        </a:rPr>
                        <a:t>Other</a:t>
                      </a:r>
                    </a:p>
                  </a:txBody>
                  <a:tcPr vert="vert270" anchor="ctr"/>
                </a:tc>
                <a:tc>
                  <a:txBody>
                    <a:bodyPr/>
                    <a:lstStyle/>
                    <a:p>
                      <a:pPr marL="182563" marR="0" lvl="0" indent="-182563"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Arial"/>
                        </a:rPr>
                        <a:t>1. </a:t>
                      </a:r>
                      <a:r>
                        <a:rPr lang="zh-CN" altLang="en-US" sz="1400" b="1" kern="1200" noProof="0" dirty="0">
                          <a:solidFill>
                            <a:schemeClr val="dk1"/>
                          </a:solidFill>
                          <a:latin typeface="微軟正黑體" pitchFamily="34" charset="-120"/>
                          <a:ea typeface="微軟正黑體" pitchFamily="34" charset="-120"/>
                          <a:cs typeface="Arial"/>
                        </a:rPr>
                        <a:t>疑恨的素祭 </a:t>
                      </a:r>
                      <a:r>
                        <a:rPr kumimoji="0" lang="en-US" sz="1400" b="1" i="0" u="none" strike="noStrike" kern="1200" cap="none" spc="0" normalizeH="0" baseline="0" noProof="0" dirty="0">
                          <a:ln>
                            <a:noFill/>
                          </a:ln>
                          <a:solidFill>
                            <a:srgbClr val="000000"/>
                          </a:solidFill>
                          <a:effectLst/>
                          <a:uLnTx/>
                          <a:uFillTx/>
                          <a:latin typeface="Arial"/>
                          <a:ea typeface="+mn-ea"/>
                          <a:cs typeface="Arial"/>
                        </a:rPr>
                        <a:t>(</a:t>
                      </a:r>
                      <a:r>
                        <a:rPr lang="zh-CN" altLang="en-US" sz="1400" b="1" kern="1200" noProof="0" dirty="0">
                          <a:solidFill>
                            <a:schemeClr val="dk1"/>
                          </a:solidFill>
                          <a:latin typeface="微軟正黑體" pitchFamily="34" charset="-120"/>
                          <a:ea typeface="微軟正黑體" pitchFamily="34" charset="-120"/>
                          <a:cs typeface="Arial"/>
                        </a:rPr>
                        <a:t>民</a:t>
                      </a:r>
                      <a:r>
                        <a:rPr kumimoji="0" lang="en-US" sz="1400" b="1" i="0" u="none" strike="noStrike" kern="1200" cap="none" spc="0" normalizeH="0" baseline="0" noProof="0" dirty="0">
                          <a:ln>
                            <a:noFill/>
                          </a:ln>
                          <a:solidFill>
                            <a:srgbClr val="000000"/>
                          </a:solidFill>
                          <a:effectLst/>
                          <a:uLnTx/>
                          <a:uFillTx/>
                          <a:latin typeface="Arial"/>
                          <a:ea typeface="+mn-ea"/>
                          <a:cs typeface="Arial"/>
                        </a:rPr>
                        <a:t> 5:15-26)</a:t>
                      </a:r>
                    </a:p>
                  </a:txBody>
                  <a:tcPr anchor="ctr"/>
                </a:tc>
                <a:tc>
                  <a:txBody>
                    <a:bodyPr/>
                    <a:lstStyle/>
                    <a:p>
                      <a:endParaRPr lang="en-US" sz="1400" b="1" dirty="0">
                        <a:latin typeface="Arial"/>
                        <a:cs typeface="Arial"/>
                      </a:endParaRPr>
                    </a:p>
                  </a:txBody>
                  <a:tcPr anchor="ctr"/>
                </a:tc>
                <a:tc>
                  <a:txBody>
                    <a:bodyPr/>
                    <a:lstStyle/>
                    <a:p>
                      <a:r>
                        <a:rPr lang="zh-CN" altLang="en-US" sz="1400" b="1" kern="1200" noProof="0" dirty="0">
                          <a:solidFill>
                            <a:schemeClr val="dk1"/>
                          </a:solidFill>
                          <a:latin typeface="微軟正黑體" pitchFamily="34" charset="-120"/>
                          <a:ea typeface="微軟正黑體" pitchFamily="34" charset="-120"/>
                          <a:cs typeface="Arial"/>
                        </a:rPr>
                        <a:t>大麦面伊法十分之一，不可浇上油，也不可加上乳香</a:t>
                      </a:r>
                      <a:endParaRPr lang="en-US" altLang="en-US" sz="1400" b="1" kern="1200" noProof="0" dirty="0">
                        <a:solidFill>
                          <a:schemeClr val="dk1"/>
                        </a:solidFill>
                        <a:latin typeface="微軟正黑體" pitchFamily="34" charset="-120"/>
                        <a:ea typeface="微軟正黑體" pitchFamily="34" charset="-120"/>
                        <a:cs typeface="Arial"/>
                      </a:endParaRPr>
                    </a:p>
                  </a:txBody>
                  <a:tcPr anchor="ctr"/>
                </a:tc>
                <a:tc>
                  <a:txBody>
                    <a:bodyPr/>
                    <a:lstStyle/>
                    <a:p>
                      <a:endParaRPr lang="en-US" sz="1400" b="1">
                        <a:latin typeface="Arial"/>
                        <a:cs typeface="Arial"/>
                      </a:endParaRPr>
                    </a:p>
                  </a:txBody>
                  <a:tcPr anchor="ctr"/>
                </a:tc>
                <a:tc>
                  <a:txBody>
                    <a:bodyPr/>
                    <a:lstStyle/>
                    <a:p>
                      <a:endParaRPr lang="en-US" sz="1400" b="1" dirty="0">
                        <a:latin typeface="Arial"/>
                        <a:cs typeface="Arial"/>
                      </a:endParaRPr>
                    </a:p>
                  </a:txBody>
                  <a:tcPr anchor="ctr"/>
                </a:tc>
                <a:tc>
                  <a:txBody>
                    <a:bodyPr/>
                    <a:lstStyle/>
                    <a:p>
                      <a:endParaRPr lang="en-US" sz="1400" b="1" dirty="0">
                        <a:latin typeface="Arial"/>
                        <a:cs typeface="Arial"/>
                      </a:endParaRP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2"/>
                  </a:ext>
                </a:extLst>
              </a:tr>
              <a:tr h="1739282">
                <a:tc vMerge="1">
                  <a:txBody>
                    <a:bodyPr/>
                    <a:lstStyle/>
                    <a:p>
                      <a:endParaRPr lang="en-US"/>
                    </a:p>
                  </a:txBody>
                  <a:tcPr/>
                </a:tc>
                <a:tc vMerge="1">
                  <a:txBody>
                    <a:bodyPr/>
                    <a:lstStyle/>
                    <a:p>
                      <a:endParaRPr lang="en-US" dirty="0"/>
                    </a:p>
                  </a:txBody>
                  <a:tcPr anchor="ctr"/>
                </a:tc>
                <a:tc>
                  <a:txBody>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Arial"/>
                        </a:rPr>
                        <a:t>2. </a:t>
                      </a:r>
                      <a:r>
                        <a:rPr lang="zh-CN" altLang="en-US" sz="1400" b="1" kern="1200" noProof="0" dirty="0">
                          <a:solidFill>
                            <a:schemeClr val="dk1"/>
                          </a:solidFill>
                          <a:latin typeface="微軟正黑體" pitchFamily="34" charset="-120"/>
                          <a:ea typeface="微軟正黑體" pitchFamily="34" charset="-120"/>
                          <a:cs typeface="Arial"/>
                        </a:rPr>
                        <a:t>祭司的每日素祭</a:t>
                      </a:r>
                      <a:r>
                        <a:rPr kumimoji="0" lang="en-US" sz="1400" b="1" i="0" u="none" strike="noStrike" kern="1200" cap="none" spc="0" normalizeH="0" baseline="0" noProof="0" dirty="0">
                          <a:ln>
                            <a:noFill/>
                          </a:ln>
                          <a:solidFill>
                            <a:srgbClr val="000000"/>
                          </a:solidFill>
                          <a:effectLst/>
                          <a:uLnTx/>
                          <a:uFillTx/>
                          <a:latin typeface="Arial"/>
                          <a:ea typeface="+mn-ea"/>
                          <a:cs typeface="Arial"/>
                        </a:rPr>
                        <a:t> (</a:t>
                      </a:r>
                      <a:r>
                        <a:rPr lang="zh-CN" altLang="en-US" sz="1400" b="1" kern="1200" noProof="0" dirty="0">
                          <a:solidFill>
                            <a:schemeClr val="dk1"/>
                          </a:solidFill>
                          <a:latin typeface="微軟正黑體" pitchFamily="34" charset="-120"/>
                          <a:ea typeface="微軟正黑體" pitchFamily="34" charset="-120"/>
                          <a:cs typeface="Arial"/>
                        </a:rPr>
                        <a:t>利</a:t>
                      </a:r>
                      <a:r>
                        <a:rPr kumimoji="0" lang="en-US" sz="1400" b="1" i="0" u="none" strike="noStrike" kern="1200" cap="none" spc="0" normalizeH="0" baseline="0" noProof="0" dirty="0">
                          <a:ln>
                            <a:noFill/>
                          </a:ln>
                          <a:solidFill>
                            <a:srgbClr val="000000"/>
                          </a:solidFill>
                          <a:effectLst/>
                          <a:uLnTx/>
                          <a:uFillTx/>
                          <a:latin typeface="Arial"/>
                          <a:ea typeface="+mn-ea"/>
                          <a:cs typeface="Arial"/>
                        </a:rPr>
                        <a:t> 6:19-23)</a:t>
                      </a:r>
                    </a:p>
                  </a:txBody>
                  <a:tcPr anchor="ctr"/>
                </a:tc>
                <a:tc>
                  <a:txBody>
                    <a:bodyPr/>
                    <a:lstStyle/>
                    <a:p>
                      <a:endParaRPr lang="en-US" sz="1400" b="1" dirty="0">
                        <a:latin typeface="Arial"/>
                        <a:cs typeface="Arial"/>
                      </a:endParaRPr>
                    </a:p>
                  </a:txBody>
                  <a:tcPr anchor="ctr"/>
                </a:tc>
                <a:tc>
                  <a:txBody>
                    <a:bodyPr/>
                    <a:lstStyle/>
                    <a:p>
                      <a:r>
                        <a:rPr lang="zh-CN" altLang="en-US" sz="1400" b="1" kern="1200" noProof="0" dirty="0">
                          <a:solidFill>
                            <a:schemeClr val="dk1"/>
                          </a:solidFill>
                          <a:latin typeface="微軟正黑體" pitchFamily="34" charset="-120"/>
                          <a:ea typeface="微軟正黑體" pitchFamily="34" charset="-120"/>
                          <a:cs typeface="Arial"/>
                        </a:rPr>
                        <a:t>细面伊法十分之一</a:t>
                      </a:r>
                      <a:endParaRPr lang="en-US" altLang="en-US" sz="1400" b="1" kern="1200" noProof="0" dirty="0">
                        <a:solidFill>
                          <a:schemeClr val="dk1"/>
                        </a:solidFill>
                        <a:latin typeface="微軟正黑體" pitchFamily="34" charset="-120"/>
                        <a:ea typeface="微軟正黑體" pitchFamily="34" charset="-120"/>
                        <a:cs typeface="Arial"/>
                      </a:endParaRPr>
                    </a:p>
                  </a:txBody>
                  <a:tcPr anchor="ctr"/>
                </a:tc>
                <a:tc>
                  <a:txBody>
                    <a:bodyPr/>
                    <a:lstStyle/>
                    <a:p>
                      <a:endParaRPr lang="en-US" sz="1400" b="1" dirty="0">
                        <a:latin typeface="Arial"/>
                        <a:cs typeface="Arial"/>
                      </a:endParaRPr>
                    </a:p>
                  </a:txBody>
                  <a:tcPr anchor="ctr"/>
                </a:tc>
                <a:tc>
                  <a:txBody>
                    <a:bodyPr/>
                    <a:lstStyle/>
                    <a:p>
                      <a:endParaRPr lang="en-US" sz="1400" b="1" dirty="0">
                        <a:latin typeface="Arial"/>
                        <a:cs typeface="Arial"/>
                      </a:endParaRPr>
                    </a:p>
                  </a:txBody>
                  <a:tcPr anchor="ctr"/>
                </a:tc>
                <a:tc>
                  <a:txBody>
                    <a:bodyPr/>
                    <a:lstStyle/>
                    <a:p>
                      <a:endParaRPr lang="en-US" sz="1400" b="1" dirty="0">
                        <a:latin typeface="Arial"/>
                        <a:cs typeface="Arial"/>
                      </a:endParaRP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3"/>
                  </a:ext>
                </a:extLst>
              </a:tr>
              <a:tr h="1343930">
                <a:tc vMerge="1">
                  <a:txBody>
                    <a:bodyPr/>
                    <a:lstStyle/>
                    <a:p>
                      <a:endParaRPr lang="en-US" dirty="0"/>
                    </a:p>
                  </a:txBody>
                  <a:tcPr/>
                </a:tc>
                <a:tc vMerge="1">
                  <a:txBody>
                    <a:bodyPr/>
                    <a:lstStyle/>
                    <a:p>
                      <a:endParaRPr lang="en-US" dirty="0"/>
                    </a:p>
                  </a:txBody>
                  <a:tcPr anchor="ctr"/>
                </a:tc>
                <a:tc>
                  <a:txBody>
                    <a:bodyPr/>
                    <a:lstStyle/>
                    <a:p>
                      <a:pPr marL="177800" indent="-177800"/>
                      <a:r>
                        <a:rPr lang="en-US" sz="1400" b="1" dirty="0">
                          <a:latin typeface="Arial"/>
                          <a:cs typeface="Arial"/>
                        </a:rPr>
                        <a:t>3. </a:t>
                      </a:r>
                      <a:r>
                        <a:rPr lang="zh-CN" altLang="en-US" sz="1400" b="1" kern="1200" noProof="0" dirty="0">
                          <a:solidFill>
                            <a:schemeClr val="dk1"/>
                          </a:solidFill>
                          <a:latin typeface="微軟正黑體" pitchFamily="34" charset="-120"/>
                          <a:ea typeface="微軟正黑體" pitchFamily="34" charset="-120"/>
                          <a:cs typeface="Arial"/>
                        </a:rPr>
                        <a:t>为极贫穷人的赎罪祭 </a:t>
                      </a:r>
                      <a:r>
                        <a:rPr lang="en-US" sz="1400" b="1" dirty="0">
                          <a:latin typeface="Arial"/>
                          <a:cs typeface="Arial"/>
                        </a:rPr>
                        <a:t>(5:11-13)</a:t>
                      </a:r>
                    </a:p>
                    <a:p>
                      <a:pPr marL="177800" indent="-177800"/>
                      <a:endParaRPr lang="en-US" sz="1400" b="1" dirty="0">
                        <a:latin typeface="Arial"/>
                        <a:cs typeface="Arial"/>
                      </a:endParaRPr>
                    </a:p>
                  </a:txBody>
                  <a:tcPr anchor="ctr"/>
                </a:tc>
                <a:tc>
                  <a:txBody>
                    <a:bodyPr/>
                    <a:lstStyle/>
                    <a:p>
                      <a:endParaRPr lang="en-US" sz="1400" b="1" dirty="0">
                        <a:latin typeface="Arial"/>
                        <a:cs typeface="Arial"/>
                      </a:endParaRPr>
                    </a:p>
                  </a:txBody>
                  <a:tcPr anchor="ctr"/>
                </a:tc>
                <a:tc>
                  <a:txBody>
                    <a:bodyPr/>
                    <a:lstStyle/>
                    <a:p>
                      <a:endParaRPr lang="en-US" sz="1400" b="1" dirty="0">
                        <a:latin typeface="Arial"/>
                        <a:cs typeface="Arial"/>
                      </a:endParaRPr>
                    </a:p>
                  </a:txBody>
                  <a:tcPr anchor="ctr"/>
                </a:tc>
                <a:tc>
                  <a:txBody>
                    <a:bodyPr/>
                    <a:lstStyle/>
                    <a:p>
                      <a:endParaRPr lang="en-US" sz="1400" b="1" dirty="0">
                        <a:latin typeface="Arial"/>
                        <a:cs typeface="Arial"/>
                      </a:endParaRPr>
                    </a:p>
                  </a:txBody>
                  <a:tcPr anchor="ctr"/>
                </a:tc>
                <a:tc>
                  <a:txBody>
                    <a:bodyPr/>
                    <a:lstStyle/>
                    <a:p>
                      <a:endParaRPr lang="en-US" sz="1400" b="1">
                        <a:latin typeface="Arial"/>
                        <a:cs typeface="Arial"/>
                      </a:endParaRPr>
                    </a:p>
                  </a:txBody>
                  <a:tcPr anchor="ctr"/>
                </a:tc>
                <a:tc>
                  <a:txBody>
                    <a:bodyPr/>
                    <a:lstStyle/>
                    <a:p>
                      <a:r>
                        <a:rPr lang="zh-CN" altLang="en-US" sz="1400" b="1" kern="1200" noProof="0" dirty="0">
                          <a:solidFill>
                            <a:schemeClr val="dk1"/>
                          </a:solidFill>
                          <a:latin typeface="微軟正黑體" pitchFamily="34" charset="-120"/>
                          <a:ea typeface="微軟正黑體" pitchFamily="34" charset="-120"/>
                          <a:cs typeface="Arial"/>
                        </a:rPr>
                        <a:t>细面伊</a:t>
                      </a:r>
                      <a:endParaRPr lang="en-US" altLang="zh-CN" sz="1400" b="1" kern="1200" noProof="0" dirty="0">
                        <a:solidFill>
                          <a:schemeClr val="dk1"/>
                        </a:solidFill>
                        <a:latin typeface="微軟正黑體" pitchFamily="34" charset="-120"/>
                        <a:ea typeface="微軟正黑體" pitchFamily="34" charset="-120"/>
                        <a:cs typeface="Arial"/>
                      </a:endParaRPr>
                    </a:p>
                    <a:p>
                      <a:r>
                        <a:rPr lang="zh-CN" altLang="en-US" sz="1400" b="1" kern="1200" noProof="0" dirty="0">
                          <a:solidFill>
                            <a:schemeClr val="dk1"/>
                          </a:solidFill>
                          <a:latin typeface="微軟正黑體" pitchFamily="34" charset="-120"/>
                          <a:ea typeface="微軟正黑體" pitchFamily="34" charset="-120"/>
                          <a:cs typeface="Arial"/>
                        </a:rPr>
                        <a:t>法十分</a:t>
                      </a:r>
                      <a:endParaRPr lang="en-US" altLang="zh-CN" sz="1400" b="1" kern="1200" noProof="0" dirty="0">
                        <a:solidFill>
                          <a:schemeClr val="dk1"/>
                        </a:solidFill>
                        <a:latin typeface="微軟正黑體" pitchFamily="34" charset="-120"/>
                        <a:ea typeface="微軟正黑體" pitchFamily="34" charset="-120"/>
                        <a:cs typeface="Arial"/>
                      </a:endParaRPr>
                    </a:p>
                    <a:p>
                      <a:r>
                        <a:rPr lang="zh-CN" altLang="en-US" sz="1400" b="1" kern="1200" noProof="0" dirty="0">
                          <a:solidFill>
                            <a:schemeClr val="dk1"/>
                          </a:solidFill>
                          <a:latin typeface="微軟正黑體" pitchFamily="34" charset="-120"/>
                          <a:ea typeface="微軟正黑體" pitchFamily="34" charset="-120"/>
                          <a:cs typeface="Arial"/>
                        </a:rPr>
                        <a:t>之一</a:t>
                      </a:r>
                      <a:endParaRPr lang="en-US" altLang="en-US" sz="1400" b="1" kern="1200" noProof="0" dirty="0">
                        <a:solidFill>
                          <a:schemeClr val="dk1"/>
                        </a:solidFill>
                        <a:latin typeface="微軟正黑體" pitchFamily="34" charset="-120"/>
                        <a:ea typeface="微軟正黑體" pitchFamily="34" charset="-120"/>
                        <a:cs typeface="Arial"/>
                      </a:endParaRP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4"/>
                  </a:ext>
                </a:extLst>
              </a:tr>
            </a:tbl>
          </a:graphicData>
        </a:graphic>
      </p:graphicFrame>
      <p:sp>
        <p:nvSpPr>
          <p:cNvPr id="74757" name="Text Box 85"/>
          <p:cNvSpPr txBox="1">
            <a:spLocks noChangeArrowheads="1"/>
          </p:cNvSpPr>
          <p:nvPr/>
        </p:nvSpPr>
        <p:spPr bwMode="auto">
          <a:xfrm>
            <a:off x="8077200" y="5618163"/>
            <a:ext cx="1066800" cy="110807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en-US" altLang="zh-CN" sz="1200">
                <a:solidFill>
                  <a:srgbClr val="FFFFFF"/>
                </a:solidFill>
                <a:latin typeface="Geneva" charset="0"/>
                <a:ea typeface="SimSun" charset="0"/>
                <a:cs typeface="SimSun" charset="0"/>
              </a:rPr>
              <a:t>F. Duane Lindsey,</a:t>
            </a:r>
          </a:p>
          <a:p>
            <a:pPr algn="ctr"/>
            <a:r>
              <a:rPr lang="en-US" altLang="zh-CN" sz="1200">
                <a:solidFill>
                  <a:srgbClr val="FFFFFF"/>
                </a:solidFill>
                <a:latin typeface="Geneva" charset="0"/>
                <a:ea typeface="SimSun" charset="0"/>
                <a:cs typeface="SimSun" charset="0"/>
              </a:rPr>
              <a:t>“</a:t>
            </a:r>
            <a:r>
              <a:rPr lang="zh-CN" altLang="en-US" sz="1200">
                <a:solidFill>
                  <a:srgbClr val="FFFFFF"/>
                </a:solidFill>
                <a:latin typeface="微軟正黑體" charset="0"/>
                <a:ea typeface="微軟正黑體" charset="0"/>
                <a:cs typeface="微軟正黑體" charset="0"/>
              </a:rPr>
              <a:t>利未记</a:t>
            </a:r>
            <a:r>
              <a:rPr lang="en-US" altLang="zh-CN" sz="1200">
                <a:solidFill>
                  <a:srgbClr val="FFFFFF"/>
                </a:solidFill>
                <a:latin typeface="Geneva" charset="0"/>
                <a:ea typeface="SimSun" charset="0"/>
                <a:cs typeface="SimSun" charset="0"/>
              </a:rPr>
              <a:t>,” </a:t>
            </a:r>
          </a:p>
          <a:p>
            <a:pPr algn="ctr"/>
            <a:r>
              <a:rPr lang="en-US" altLang="zh-CN" sz="1200">
                <a:solidFill>
                  <a:srgbClr val="FFFFFF"/>
                </a:solidFill>
                <a:latin typeface="微軟正黑體" charset="0"/>
                <a:ea typeface="微軟正黑體" charset="0"/>
                <a:cs typeface="微軟正黑體" charset="0"/>
              </a:rPr>
              <a:t>《</a:t>
            </a:r>
            <a:r>
              <a:rPr lang="zh-CN" altLang="en-US" sz="1200">
                <a:solidFill>
                  <a:srgbClr val="FFFFFF"/>
                </a:solidFill>
                <a:latin typeface="微軟正黑體" charset="0"/>
                <a:ea typeface="微軟正黑體" charset="0"/>
                <a:cs typeface="微軟正黑體" charset="0"/>
              </a:rPr>
              <a:t>圣经知识</a:t>
            </a:r>
            <a:endParaRPr lang="en-US" altLang="zh-CN" sz="1200">
              <a:solidFill>
                <a:srgbClr val="FFFFFF"/>
              </a:solidFill>
              <a:latin typeface="微軟正黑體" charset="0"/>
              <a:ea typeface="微軟正黑體" charset="0"/>
              <a:cs typeface="微軟正黑體" charset="0"/>
            </a:endParaRPr>
          </a:p>
          <a:p>
            <a:pPr algn="ctr"/>
            <a:r>
              <a:rPr lang="zh-CN" altLang="en-US" sz="1200">
                <a:solidFill>
                  <a:srgbClr val="FFFFFF"/>
                </a:solidFill>
                <a:latin typeface="微軟正黑體" charset="0"/>
                <a:ea typeface="微軟正黑體" charset="0"/>
                <a:cs typeface="微軟正黑體" charset="0"/>
              </a:rPr>
              <a:t>注释</a:t>
            </a:r>
            <a:r>
              <a:rPr lang="en-US" altLang="zh-CN" sz="1200">
                <a:solidFill>
                  <a:srgbClr val="FFFFFF"/>
                </a:solidFill>
                <a:latin typeface="微軟正黑體" charset="0"/>
                <a:ea typeface="微軟正黑體" charset="0"/>
                <a:cs typeface="微軟正黑體" charset="0"/>
              </a:rPr>
              <a:t>》</a:t>
            </a:r>
            <a:r>
              <a:rPr lang="en-US" altLang="zh-CN" sz="1200">
                <a:solidFill>
                  <a:srgbClr val="FFFFFF"/>
                </a:solidFill>
                <a:latin typeface="Geneva" charset="0"/>
                <a:ea typeface="SimSun" charset="0"/>
                <a:cs typeface="SimSun" charset="0"/>
              </a:rPr>
              <a:t>,</a:t>
            </a:r>
          </a:p>
          <a:p>
            <a:pPr algn="ctr"/>
            <a:r>
              <a:rPr lang="en-US" altLang="zh-CN" sz="1200">
                <a:solidFill>
                  <a:srgbClr val="FFFFFF"/>
                </a:solidFill>
                <a:latin typeface="Geneva" charset="0"/>
                <a:ea typeface="SimSun" charset="0"/>
                <a:cs typeface="SimSun" charset="0"/>
              </a:rPr>
              <a:t>1:168-69</a:t>
            </a: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2051306" y="1855934"/>
            <a:ext cx="5002066" cy="500206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承认</a:t>
            </a:r>
            <a:r>
              <a:rPr lang="zh-CN" altLang="en-US" sz="4800" b="1" dirty="0">
                <a:effectLst>
                  <a:glow rad="127000">
                    <a:schemeClr val="tx1"/>
                  </a:glow>
                </a:effectLst>
                <a:latin typeface="Arial" charset="0"/>
                <a:ea typeface="ＭＳ Ｐゴシック" charset="0"/>
                <a:cs typeface="ＭＳ Ｐゴシック" charset="0"/>
              </a:rPr>
              <a:t>神是你所需的全部</a:t>
            </a:r>
            <a:r>
              <a:rPr lang="en-US" sz="4800" b="1" dirty="0">
                <a:effectLst>
                  <a:glow rad="127000">
                    <a:schemeClr val="tx1"/>
                  </a:glow>
                </a:effectLst>
                <a:latin typeface="Arial" charset="0"/>
                <a:ea typeface="ＭＳ Ｐゴシック" charset="0"/>
                <a:cs typeface="ＭＳ Ｐゴシック" charset="0"/>
              </a:rPr>
              <a:t>. </a:t>
            </a:r>
          </a:p>
        </p:txBody>
      </p:sp>
      <p:sp>
        <p:nvSpPr>
          <p:cNvPr id="5"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lang="zh-CN" altLang="en-US" sz="4800" b="1" dirty="0">
                <a:solidFill>
                  <a:srgbClr val="FFFFFF"/>
                </a:solidFill>
                <a:effectLst>
                  <a:glow rad="127000">
                    <a:srgbClr val="000000"/>
                  </a:glow>
                </a:effectLst>
                <a:latin typeface="Arial" charset="0"/>
                <a:ea typeface="ＭＳ Ｐゴシック" charset="0"/>
                <a:cs typeface="ＭＳ Ｐゴシック" charset="0"/>
              </a:rPr>
              <a:t>利未记</a:t>
            </a: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1–10</a:t>
            </a:r>
          </a:p>
        </p:txBody>
      </p:sp>
    </p:spTree>
    <p:extLst>
      <p:ext uri="{BB962C8B-B14F-4D97-AF65-F5344CB8AC3E}">
        <p14:creationId xmlns:p14="http://schemas.microsoft.com/office/powerpoint/2010/main" val="235659414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60.xml><?xml version="1.0" encoding="utf-8"?>
<p:sld xmlns:a="http://schemas.openxmlformats.org/drawingml/2006/main" xmlns:r="http://schemas.openxmlformats.org/officeDocument/2006/relationships" xmlns:p="http://schemas.openxmlformats.org/presentationml/2006/main" showMasterSp="0">
  <p:cSld>
    <p:bg>
      <p:bgPr>
        <a:solidFill>
          <a:schemeClr val="tx2"/>
        </a:solidFill>
        <a:effectLst/>
      </p:bgPr>
    </p:bg>
    <p:spTree>
      <p:nvGrpSpPr>
        <p:cNvPr id="1" name=""/>
        <p:cNvGrpSpPr/>
        <p:nvPr/>
      </p:nvGrpSpPr>
      <p:grpSpPr>
        <a:xfrm>
          <a:off x="0" y="0"/>
          <a:ext cx="0" cy="0"/>
          <a:chOff x="0" y="0"/>
          <a:chExt cx="0" cy="0"/>
        </a:xfrm>
      </p:grpSpPr>
      <p:sp>
        <p:nvSpPr>
          <p:cNvPr id="50180" name="Text Box 5"/>
          <p:cNvSpPr>
            <a:spLocks noGrp="1" noChangeArrowheads="1"/>
          </p:cNvSpPr>
          <p:nvPr>
            <p:ph type="title"/>
          </p:nvPr>
        </p:nvSpPr>
        <p:spPr>
          <a:xfrm>
            <a:off x="0" y="-76200"/>
            <a:ext cx="9144000" cy="609600"/>
          </a:xfrm>
          <a:solidFill>
            <a:srgbClr val="000090"/>
          </a:solidFill>
        </p:spPr>
        <p:txBody>
          <a:bodyPr lIns="0" tIns="0" rIns="0" bIns="0" anchorCtr="1"/>
          <a:lstStyle/>
          <a:p>
            <a:r>
              <a:rPr kumimoji="0" lang="zh-CN" altLang="en-US" sz="2800" b="1">
                <a:solidFill>
                  <a:schemeClr val="tx1"/>
                </a:solidFill>
                <a:effectLst>
                  <a:outerShdw blurRad="38100" dist="38100" dir="2700000" algn="tl">
                    <a:srgbClr val="000000"/>
                  </a:outerShdw>
                </a:effectLst>
                <a:latin typeface="DFKai-SB" charset="0"/>
                <a:ea typeface="DFKai-SB" charset="0"/>
                <a:cs typeface="DFKai-SB" charset="0"/>
              </a:rPr>
              <a:t>特殊的献祭仪式</a:t>
            </a:r>
            <a:endParaRPr kumimoji="0" lang="zh-CN" altLang="en-US" sz="1600" b="1">
              <a:solidFill>
                <a:schemeClr val="tx1"/>
              </a:solidFill>
              <a:effectLst>
                <a:outerShdw blurRad="38100" dist="38100" dir="2700000" algn="tl">
                  <a:srgbClr val="000000"/>
                </a:outerShdw>
              </a:effectLst>
              <a:latin typeface="Impact" charset="0"/>
              <a:ea typeface="SimSun" charset="0"/>
              <a:cs typeface="SimSun" charset="0"/>
            </a:endParaRPr>
          </a:p>
        </p:txBody>
      </p:sp>
      <p:graphicFrame>
        <p:nvGraphicFramePr>
          <p:cNvPr id="75816" name="Group 40"/>
          <p:cNvGraphicFramePr>
            <a:graphicFrameLocks noGrp="1"/>
          </p:cNvGraphicFramePr>
          <p:nvPr/>
        </p:nvGraphicFramePr>
        <p:xfrm>
          <a:off x="0" y="533400"/>
          <a:ext cx="9134475" cy="6337300"/>
        </p:xfrm>
        <a:graphic>
          <a:graphicData uri="http://schemas.openxmlformats.org/drawingml/2006/table">
            <a:tbl>
              <a:tblPr/>
              <a:tblGrid>
                <a:gridCol w="1898650">
                  <a:extLst>
                    <a:ext uri="{9D8B030D-6E8A-4147-A177-3AD203B41FA5}">
                      <a16:colId xmlns:a16="http://schemas.microsoft.com/office/drawing/2014/main" val="20000"/>
                    </a:ext>
                  </a:extLst>
                </a:gridCol>
                <a:gridCol w="2359025">
                  <a:extLst>
                    <a:ext uri="{9D8B030D-6E8A-4147-A177-3AD203B41FA5}">
                      <a16:colId xmlns:a16="http://schemas.microsoft.com/office/drawing/2014/main" val="20001"/>
                    </a:ext>
                  </a:extLst>
                </a:gridCol>
                <a:gridCol w="2590800">
                  <a:extLst>
                    <a:ext uri="{9D8B030D-6E8A-4147-A177-3AD203B41FA5}">
                      <a16:colId xmlns:a16="http://schemas.microsoft.com/office/drawing/2014/main" val="20002"/>
                    </a:ext>
                  </a:extLst>
                </a:gridCol>
                <a:gridCol w="2286000">
                  <a:extLst>
                    <a:ext uri="{9D8B030D-6E8A-4147-A177-3AD203B41FA5}">
                      <a16:colId xmlns:a16="http://schemas.microsoft.com/office/drawing/2014/main" val="20003"/>
                    </a:ext>
                  </a:extLst>
                </a:gridCol>
              </a:tblGrid>
              <a:tr h="444500">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zh-CN" altLang="en-US" sz="1400" b="1" i="0" u="none" strike="noStrike" cap="none" normalizeH="0" baseline="0">
                        <a:ln>
                          <a:noFill/>
                        </a:ln>
                        <a:solidFill>
                          <a:srgbClr val="FFFFFF"/>
                        </a:solidFill>
                        <a:effectLst/>
                        <a:latin typeface="Arial" charset="0"/>
                        <a:ea typeface="SimSun"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0000"/>
                    </a:solidFill>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a:ln>
                            <a:noFill/>
                          </a:ln>
                          <a:solidFill>
                            <a:srgbClr val="FFFFFF"/>
                          </a:solidFill>
                          <a:effectLst/>
                          <a:latin typeface="微軟正黑體" charset="0"/>
                          <a:ea typeface="微軟正黑體" charset="0"/>
                          <a:cs typeface="Arial" charset="0"/>
                        </a:rPr>
                        <a:t>奉              献</a:t>
                      </a:r>
                      <a:endParaRPr kumimoji="0" lang="zh-CN" altLang="en-US" sz="2400" b="1" i="0" u="none" strike="noStrike" cap="none" normalizeH="0" baseline="0">
                        <a:ln>
                          <a:noFill/>
                        </a:ln>
                        <a:solidFill>
                          <a:srgbClr val="FFFFFF"/>
                        </a:solidFill>
                        <a:effectLst/>
                        <a:latin typeface="Arial" charset="0"/>
                        <a:ea typeface="微軟正黑體"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0000"/>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444500">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zh-CN" altLang="en-US" sz="1400" b="1" i="0" u="none" strike="noStrike" cap="none" normalizeH="0" baseline="0">
                        <a:ln>
                          <a:noFill/>
                        </a:ln>
                        <a:solidFill>
                          <a:srgbClr val="000000"/>
                        </a:solidFill>
                        <a:effectLst/>
                        <a:latin typeface="Arial" charset="0"/>
                        <a:ea typeface="SimSun"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chemeClr val="bg2"/>
                          </a:solidFill>
                          <a:effectLst/>
                          <a:latin typeface="微軟正黑體" charset="0"/>
                          <a:ea typeface="微軟正黑體" charset="0"/>
                          <a:cs typeface="Arial" charset="0"/>
                        </a:rPr>
                        <a:t>燔祭</a:t>
                      </a:r>
                      <a:endParaRPr kumimoji="0" lang="zh-CN" altLang="en-US" sz="1800" b="1" i="0" u="none" strike="noStrike" cap="none" normalizeH="0" baseline="0">
                        <a:ln>
                          <a:noFill/>
                        </a:ln>
                        <a:solidFill>
                          <a:schemeClr val="bg2"/>
                        </a:solidFill>
                        <a:effectLst/>
                        <a:latin typeface="Arial" charset="0"/>
                        <a:ea typeface="微軟正黑體"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000000"/>
                          </a:solidFill>
                          <a:effectLst/>
                          <a:latin typeface="微軟正黑體" charset="0"/>
                          <a:ea typeface="微軟正黑體" charset="0"/>
                          <a:cs typeface="Arial" charset="0"/>
                        </a:rPr>
                        <a:t>素祭</a:t>
                      </a:r>
                      <a:endParaRPr kumimoji="0" lang="zh-CN" altLang="en-US" sz="1800" b="1" i="0" u="none" strike="noStrike" cap="none" normalizeH="0" baseline="0">
                        <a:ln>
                          <a:noFill/>
                        </a:ln>
                        <a:solidFill>
                          <a:srgbClr val="000000"/>
                        </a:solidFill>
                        <a:effectLst/>
                        <a:latin typeface="Arial" charset="0"/>
                        <a:ea typeface="微軟正黑體"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000000"/>
                          </a:solidFill>
                          <a:effectLst/>
                          <a:latin typeface="微軟正黑體" charset="0"/>
                          <a:ea typeface="微軟正黑體" charset="0"/>
                          <a:cs typeface="Arial" charset="0"/>
                        </a:rPr>
                        <a:t>奠祭</a:t>
                      </a:r>
                      <a:endParaRPr kumimoji="0" lang="zh-CN" altLang="en-US" sz="1800" b="1" i="0" u="none" strike="noStrike" cap="none" normalizeH="0" baseline="0">
                        <a:ln>
                          <a:noFill/>
                        </a:ln>
                        <a:solidFill>
                          <a:srgbClr val="000000"/>
                        </a:solidFill>
                        <a:effectLst/>
                        <a:latin typeface="Arial" charset="0"/>
                        <a:ea typeface="微軟正黑體"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1"/>
                  </a:ext>
                </a:extLst>
              </a:tr>
              <a:tr h="180657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场合</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自愿敬拜：</a:t>
                      </a:r>
                      <a:endParaRPr kumimoji="0" lang="en-US" altLang="zh-CN" sz="1400" b="1" i="0" u="none" strike="noStrike" cap="none" normalizeH="0" baseline="0">
                        <a:ln>
                          <a:noFill/>
                        </a:ln>
                        <a:solidFill>
                          <a:srgbClr val="000000"/>
                        </a:solidFill>
                        <a:effectLst/>
                        <a:latin typeface="微軟正黑體" charset="0"/>
                        <a:ea typeface="微軟正黑體" charset="0"/>
                        <a:cs typeface="Arial"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制定的仪式，每年举行的献祭</a:t>
                      </a:r>
                      <a:endParaRPr kumimoji="0" lang="en-US" sz="1400" b="1" i="0" u="none" strike="noStrike" cap="none" normalizeH="0" baseline="0">
                        <a:ln>
                          <a:noFill/>
                        </a:ln>
                        <a:solidFill>
                          <a:srgbClr val="000000"/>
                        </a:solidFill>
                        <a:effectLst/>
                        <a:latin typeface="微軟正黑體" charset="0"/>
                        <a:ea typeface="微軟正黑體"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伴随燔祭的附加献祭，总会伴随平安祭；也可以作为穷人的赎罪祭</a:t>
                      </a:r>
                      <a:endParaRPr kumimoji="0" lang="en-US" sz="1400" b="1" i="0" u="none" strike="noStrike" cap="none" normalizeH="0" baseline="0">
                        <a:ln>
                          <a:noFill/>
                        </a:ln>
                        <a:solidFill>
                          <a:srgbClr val="000000"/>
                        </a:solidFill>
                        <a:effectLst/>
                        <a:latin typeface="微軟正黑體" charset="0"/>
                        <a:ea typeface="微軟正黑體"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通常伴随燔祭或平安祭的附加献祭，而不会单单伴随赎罪祭或赎愆祭</a:t>
                      </a:r>
                      <a:endParaRPr kumimoji="0" lang="en-US" sz="1400" b="1" i="0" u="none" strike="noStrike" cap="none" normalizeH="0" baseline="0">
                        <a:ln>
                          <a:noFill/>
                        </a:ln>
                        <a:solidFill>
                          <a:srgbClr val="000000"/>
                        </a:solidFill>
                        <a:effectLst/>
                        <a:latin typeface="微軟正黑體" charset="0"/>
                        <a:ea typeface="微軟正黑體"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2"/>
                  </a:ext>
                </a:extLst>
              </a:tr>
              <a:tr h="127952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独特性</a:t>
                      </a:r>
                      <a:endParaRPr kumimoji="0" lang="en-US" sz="1400" b="1" i="0" u="none" strike="noStrike" cap="none" normalizeH="0" baseline="0">
                        <a:ln>
                          <a:noFill/>
                        </a:ln>
                        <a:solidFill>
                          <a:srgbClr val="000000"/>
                        </a:solidFill>
                        <a:effectLst/>
                        <a:latin typeface="微軟正黑體" charset="0"/>
                        <a:ea typeface="微軟正黑體"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完全烧在祭坛上 </a:t>
                      </a:r>
                      <a:r>
                        <a:rPr kumimoji="0" lang="en-US" altLang="zh-CN" sz="1400" b="1" i="0" u="none" strike="noStrike" cap="none" normalizeH="0" baseline="0">
                          <a:ln>
                            <a:noFill/>
                          </a:ln>
                          <a:solidFill>
                            <a:srgbClr val="000000"/>
                          </a:solidFill>
                          <a:effectLst/>
                          <a:latin typeface="Arial" charset="0"/>
                          <a:ea typeface="微軟正黑體" charset="0"/>
                          <a:cs typeface="Arial" charset="0"/>
                        </a:rPr>
                        <a:t>(</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利</a:t>
                      </a:r>
                      <a:r>
                        <a:rPr kumimoji="0" lang="en-US" altLang="zh-CN" sz="1400" b="1" i="0" u="none" strike="noStrike" cap="none" normalizeH="0" baseline="0">
                          <a:ln>
                            <a:noFill/>
                          </a:ln>
                          <a:solidFill>
                            <a:srgbClr val="000000"/>
                          </a:solidFill>
                          <a:effectLst/>
                          <a:latin typeface="Arial" charset="0"/>
                          <a:ea typeface="SimSun" charset="0"/>
                          <a:cs typeface="Arial" charset="0"/>
                        </a:rPr>
                        <a:t>1:9)</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作为无血的献祭，常常伴着有血的献祭</a:t>
                      </a:r>
                      <a:endParaRPr kumimoji="0" lang="en-US" sz="1400" b="1" i="0" u="none" strike="noStrike" cap="none" normalizeH="0" baseline="0">
                        <a:ln>
                          <a:noFill/>
                        </a:ln>
                        <a:solidFill>
                          <a:srgbClr val="000000"/>
                        </a:solidFill>
                        <a:effectLst/>
                        <a:latin typeface="微軟正黑體" charset="0"/>
                        <a:ea typeface="微軟正黑體"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酒很可能是刻意用来取代异教奠祭中的血</a:t>
                      </a:r>
                      <a:endParaRPr kumimoji="0" lang="en-US" sz="1400" b="1" i="0" u="none" strike="noStrike" cap="none" normalizeH="0" baseline="0">
                        <a:ln>
                          <a:noFill/>
                        </a:ln>
                        <a:solidFill>
                          <a:srgbClr val="000000"/>
                        </a:solidFill>
                        <a:effectLst/>
                        <a:latin typeface="微軟正黑體" charset="0"/>
                        <a:ea typeface="微軟正黑體"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3"/>
                  </a:ext>
                </a:extLst>
              </a:tr>
              <a:tr h="105568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旧约神学要点</a:t>
                      </a:r>
                      <a:endParaRPr kumimoji="0" lang="en-US" sz="1400" b="1" i="0" u="none" strike="noStrike" cap="none" normalizeH="0" baseline="0">
                        <a:ln>
                          <a:noFill/>
                        </a:ln>
                        <a:solidFill>
                          <a:srgbClr val="000000"/>
                        </a:solidFill>
                        <a:effectLst/>
                        <a:latin typeface="微軟正黑體" charset="0"/>
                        <a:ea typeface="微軟正黑體"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代表敬拜者向神的完全忠心</a:t>
                      </a:r>
                      <a:endParaRPr kumimoji="0" lang="en-US" sz="1400" b="1" i="0" u="none" strike="noStrike" cap="none" normalizeH="0" baseline="0">
                        <a:ln>
                          <a:noFill/>
                        </a:ln>
                        <a:solidFill>
                          <a:srgbClr val="000000"/>
                        </a:solidFill>
                        <a:effectLst/>
                        <a:latin typeface="微軟正黑體" charset="0"/>
                        <a:ea typeface="微軟正黑體"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代表每天向神摆上，承认神恩约怜悯的果效</a:t>
                      </a:r>
                      <a:endParaRPr kumimoji="0" lang="en-US" sz="1400" b="1" i="0" u="none" strike="noStrike" cap="none" normalizeH="0" baseline="0">
                        <a:ln>
                          <a:noFill/>
                        </a:ln>
                        <a:solidFill>
                          <a:srgbClr val="000000"/>
                        </a:solidFill>
                        <a:effectLst/>
                        <a:latin typeface="微軟正黑體" charset="0"/>
                        <a:ea typeface="微軟正黑體"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zh-CN" altLang="en-US" sz="1400" b="1" i="0" u="none" strike="noStrike" cap="none" normalizeH="0" baseline="0">
                        <a:ln>
                          <a:noFill/>
                        </a:ln>
                        <a:solidFill>
                          <a:srgbClr val="000000"/>
                        </a:solidFill>
                        <a:effectLst/>
                        <a:latin typeface="Arial" charset="0"/>
                        <a:ea typeface="SimSun"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4"/>
                  </a:ext>
                </a:extLst>
              </a:tr>
              <a:tr h="1293813">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预表</a:t>
                      </a:r>
                      <a:endParaRPr kumimoji="0" lang="en-US" sz="1400" b="1" i="0" u="none" strike="noStrike" cap="none" normalizeH="0" baseline="0">
                        <a:ln>
                          <a:noFill/>
                        </a:ln>
                        <a:solidFill>
                          <a:srgbClr val="000000"/>
                        </a:solidFill>
                        <a:effectLst/>
                        <a:latin typeface="微軟正黑體" charset="0"/>
                        <a:ea typeface="微軟正黑體"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基督是神的羔羊，祂的死是对神的完全忠心，并完成了神的意愿</a:t>
                      </a:r>
                      <a:endParaRPr kumimoji="0" lang="en-US" sz="1400" b="1" i="0" u="none" strike="noStrike" cap="none" normalizeH="0" baseline="0">
                        <a:ln>
                          <a:noFill/>
                        </a:ln>
                        <a:solidFill>
                          <a:srgbClr val="000000"/>
                        </a:solidFill>
                        <a:effectLst/>
                        <a:latin typeface="微軟正黑體" charset="0"/>
                        <a:ea typeface="微軟正黑體"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基督的完全包含了祂那牺牲的死</a:t>
                      </a:r>
                      <a:endParaRPr kumimoji="0" lang="en-US" sz="1400" b="1" i="0" u="none" strike="noStrike" cap="none" normalizeH="0" baseline="0">
                        <a:ln>
                          <a:noFill/>
                        </a:ln>
                        <a:solidFill>
                          <a:srgbClr val="000000"/>
                        </a:solidFill>
                        <a:effectLst/>
                        <a:latin typeface="微軟正黑體" charset="0"/>
                        <a:ea typeface="微軟正黑體"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zh-CN" altLang="en-US" sz="1400" b="1" i="0" u="none" strike="noStrike" cap="none" normalizeH="0" baseline="0">
                        <a:ln>
                          <a:noFill/>
                        </a:ln>
                        <a:solidFill>
                          <a:srgbClr val="000000"/>
                        </a:solidFill>
                        <a:effectLst/>
                        <a:latin typeface="Arial" charset="0"/>
                        <a:ea typeface="SimSun"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5"/>
                  </a:ext>
                </a:extLst>
              </a:tr>
            </a:tbl>
          </a:graphicData>
        </a:graphic>
      </p:graphicFrame>
      <p:sp>
        <p:nvSpPr>
          <p:cNvPr id="50179" name="Text Box 4"/>
          <p:cNvSpPr txBox="1">
            <a:spLocks noChangeArrowheads="1"/>
          </p:cNvSpPr>
          <p:nvPr/>
        </p:nvSpPr>
        <p:spPr bwMode="auto">
          <a:xfrm>
            <a:off x="8451850" y="0"/>
            <a:ext cx="608013" cy="396875"/>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000" b="1">
                <a:solidFill>
                  <a:srgbClr val="FFFFFF"/>
                </a:solidFill>
                <a:effectLst>
                  <a:outerShdw blurRad="38100" dist="38100" dir="2700000" algn="tl">
                    <a:srgbClr val="000000"/>
                  </a:outerShdw>
                </a:effectLst>
                <a:latin typeface="Arial" charset="0"/>
                <a:ea typeface="SimSun" charset="0"/>
                <a:cs typeface="SimSun" charset="0"/>
              </a:rPr>
              <a:t>130</a:t>
            </a:r>
          </a:p>
        </p:txBody>
      </p:sp>
      <p:sp>
        <p:nvSpPr>
          <p:cNvPr id="75815" name="Text Box 85"/>
          <p:cNvSpPr txBox="1">
            <a:spLocks noChangeArrowheads="1"/>
          </p:cNvSpPr>
          <p:nvPr/>
        </p:nvSpPr>
        <p:spPr bwMode="auto">
          <a:xfrm>
            <a:off x="7239000" y="6215063"/>
            <a:ext cx="1981200" cy="547687"/>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en-US" altLang="zh-CN" sz="1200">
                <a:solidFill>
                  <a:srgbClr val="FFFFFF"/>
                </a:solidFill>
                <a:latin typeface="Geneva" charset="0"/>
                <a:ea typeface="SimSun" charset="0"/>
                <a:cs typeface="SimSun" charset="0"/>
              </a:rPr>
              <a:t>F. Duane Lindsey,</a:t>
            </a:r>
          </a:p>
          <a:p>
            <a:pPr algn="ctr"/>
            <a:r>
              <a:rPr lang="en-US" altLang="zh-CN" sz="1200">
                <a:solidFill>
                  <a:srgbClr val="FFFFFF"/>
                </a:solidFill>
                <a:latin typeface="Geneva" charset="0"/>
                <a:ea typeface="SimSun" charset="0"/>
                <a:cs typeface="SimSun" charset="0"/>
              </a:rPr>
              <a:t>“</a:t>
            </a:r>
            <a:r>
              <a:rPr lang="zh-CN" altLang="en-US" sz="1200">
                <a:solidFill>
                  <a:srgbClr val="FFFFFF"/>
                </a:solidFill>
                <a:latin typeface="微軟正黑體" charset="0"/>
                <a:ea typeface="微軟正黑體" charset="0"/>
                <a:cs typeface="微軟正黑體" charset="0"/>
              </a:rPr>
              <a:t>利未记</a:t>
            </a:r>
            <a:r>
              <a:rPr lang="en-US" altLang="zh-CN" sz="1200">
                <a:solidFill>
                  <a:srgbClr val="FFFFFF"/>
                </a:solidFill>
                <a:latin typeface="Geneva" charset="0"/>
                <a:ea typeface="SimSun" charset="0"/>
                <a:cs typeface="SimSun" charset="0"/>
              </a:rPr>
              <a:t>,” </a:t>
            </a:r>
            <a:r>
              <a:rPr lang="en-US" altLang="zh-CN" sz="1200">
                <a:solidFill>
                  <a:srgbClr val="FFFFFF"/>
                </a:solidFill>
                <a:latin typeface="微軟正黑體" charset="0"/>
                <a:ea typeface="微軟正黑體" charset="0"/>
                <a:cs typeface="微軟正黑體" charset="0"/>
              </a:rPr>
              <a:t>《</a:t>
            </a:r>
            <a:r>
              <a:rPr lang="zh-CN" altLang="en-US" sz="1200">
                <a:solidFill>
                  <a:srgbClr val="FFFFFF"/>
                </a:solidFill>
                <a:latin typeface="微軟正黑體" charset="0"/>
                <a:ea typeface="微軟正黑體" charset="0"/>
                <a:cs typeface="微軟正黑體" charset="0"/>
              </a:rPr>
              <a:t>圣经知识</a:t>
            </a:r>
            <a:endParaRPr lang="en-US" altLang="zh-CN" sz="1200">
              <a:solidFill>
                <a:srgbClr val="FFFFFF"/>
              </a:solidFill>
              <a:latin typeface="微軟正黑體" charset="0"/>
              <a:ea typeface="微軟正黑體" charset="0"/>
              <a:cs typeface="微軟正黑體" charset="0"/>
            </a:endParaRPr>
          </a:p>
          <a:p>
            <a:pPr algn="ctr"/>
            <a:r>
              <a:rPr lang="zh-CN" altLang="en-US" sz="1200">
                <a:solidFill>
                  <a:srgbClr val="FFFFFF"/>
                </a:solidFill>
                <a:latin typeface="微軟正黑體" charset="0"/>
                <a:ea typeface="微軟正黑體" charset="0"/>
                <a:cs typeface="微軟正黑體" charset="0"/>
              </a:rPr>
              <a:t>注释</a:t>
            </a:r>
            <a:r>
              <a:rPr lang="en-US" altLang="zh-CN" sz="1200">
                <a:solidFill>
                  <a:srgbClr val="FFFFFF"/>
                </a:solidFill>
                <a:latin typeface="微軟正黑體" charset="0"/>
                <a:ea typeface="微軟正黑體" charset="0"/>
                <a:cs typeface="微軟正黑體" charset="0"/>
              </a:rPr>
              <a:t>》</a:t>
            </a:r>
            <a:r>
              <a:rPr lang="en-US" altLang="zh-CN" sz="1200">
                <a:solidFill>
                  <a:srgbClr val="FFFFFF"/>
                </a:solidFill>
                <a:latin typeface="Geneva" charset="0"/>
                <a:ea typeface="SimSun" charset="0"/>
                <a:cs typeface="SimSun" charset="0"/>
              </a:rPr>
              <a:t>, 1:168-69</a:t>
            </a:r>
          </a:p>
        </p:txBody>
      </p:sp>
    </p:spTree>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showMasterSp="0">
  <p:cSld>
    <p:bg>
      <p:bgPr>
        <a:solidFill>
          <a:schemeClr val="tx2"/>
        </a:solidFill>
        <a:effectLst/>
      </p:bgPr>
    </p:bg>
    <p:spTree>
      <p:nvGrpSpPr>
        <p:cNvPr id="1" name=""/>
        <p:cNvGrpSpPr/>
        <p:nvPr/>
      </p:nvGrpSpPr>
      <p:grpSpPr>
        <a:xfrm>
          <a:off x="0" y="0"/>
          <a:ext cx="0" cy="0"/>
          <a:chOff x="0" y="0"/>
          <a:chExt cx="0" cy="0"/>
        </a:xfrm>
      </p:grpSpPr>
      <p:graphicFrame>
        <p:nvGraphicFramePr>
          <p:cNvPr id="6" name="Table 5"/>
          <p:cNvGraphicFramePr>
            <a:graphicFrameLocks noGrp="1"/>
          </p:cNvGraphicFramePr>
          <p:nvPr/>
        </p:nvGraphicFramePr>
        <p:xfrm>
          <a:off x="0" y="152400"/>
          <a:ext cx="9134475" cy="6791961"/>
        </p:xfrm>
        <a:graphic>
          <a:graphicData uri="http://schemas.openxmlformats.org/drawingml/2006/table">
            <a:tbl>
              <a:tblPr/>
              <a:tblGrid>
                <a:gridCol w="1524000">
                  <a:extLst>
                    <a:ext uri="{9D8B030D-6E8A-4147-A177-3AD203B41FA5}">
                      <a16:colId xmlns:a16="http://schemas.microsoft.com/office/drawing/2014/main" val="20000"/>
                    </a:ext>
                  </a:extLst>
                </a:gridCol>
                <a:gridCol w="2743200">
                  <a:extLst>
                    <a:ext uri="{9D8B030D-6E8A-4147-A177-3AD203B41FA5}">
                      <a16:colId xmlns:a16="http://schemas.microsoft.com/office/drawing/2014/main" val="20001"/>
                    </a:ext>
                  </a:extLst>
                </a:gridCol>
                <a:gridCol w="2286000">
                  <a:extLst>
                    <a:ext uri="{9D8B030D-6E8A-4147-A177-3AD203B41FA5}">
                      <a16:colId xmlns:a16="http://schemas.microsoft.com/office/drawing/2014/main" val="20002"/>
                    </a:ext>
                  </a:extLst>
                </a:gridCol>
                <a:gridCol w="2581275">
                  <a:extLst>
                    <a:ext uri="{9D8B030D-6E8A-4147-A177-3AD203B41FA5}">
                      <a16:colId xmlns:a16="http://schemas.microsoft.com/office/drawing/2014/main" val="20003"/>
                    </a:ext>
                  </a:extLst>
                </a:gridCol>
              </a:tblGrid>
              <a:tr h="684213">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zh-CN" altLang="en-US" sz="1400" b="1" i="0" u="none" strike="noStrike" cap="none" normalizeH="0" baseline="0">
                        <a:ln>
                          <a:noFill/>
                        </a:ln>
                        <a:solidFill>
                          <a:srgbClr val="FFFFFF"/>
                        </a:solidFill>
                        <a:effectLst/>
                        <a:latin typeface="Arial" charset="0"/>
                        <a:ea typeface="SimSun" charset="0"/>
                        <a:cs typeface="SimSun"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FFFFFF"/>
                          </a:solidFill>
                          <a:effectLst/>
                          <a:latin typeface="微軟正黑體" charset="0"/>
                          <a:ea typeface="微軟正黑體" charset="0"/>
                          <a:cs typeface="微軟正黑體" charset="0"/>
                        </a:rPr>
                        <a:t>社     区</a:t>
                      </a:r>
                      <a:endParaRPr kumimoji="0" lang="zh-CN" altLang="en-US" sz="2000" b="1" i="0" u="none" strike="noStrike" cap="none" normalizeH="0" baseline="0">
                        <a:ln>
                          <a:noFill/>
                        </a:ln>
                        <a:solidFill>
                          <a:srgbClr val="FFFFFF"/>
                        </a:solidFill>
                        <a:effectLst/>
                        <a:latin typeface="Arial" charset="0"/>
                        <a:ea typeface="微軟正黑體" charset="0"/>
                        <a:cs typeface="微軟正黑體"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0000"/>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FFFFFF"/>
                          </a:solidFill>
                          <a:effectLst/>
                          <a:latin typeface="微軟正黑體" charset="0"/>
                          <a:ea typeface="微軟正黑體" charset="0"/>
                          <a:cs typeface="微軟正黑體" charset="0"/>
                        </a:rPr>
                        <a:t>赎              罪</a:t>
                      </a:r>
                      <a:endParaRPr kumimoji="0" lang="zh-CN" altLang="en-US" sz="2000" b="1" i="0" u="none" strike="noStrike" cap="none" normalizeH="0" baseline="0">
                        <a:ln>
                          <a:noFill/>
                        </a:ln>
                        <a:solidFill>
                          <a:srgbClr val="FFFFFF"/>
                        </a:solidFill>
                        <a:effectLst/>
                        <a:latin typeface="Arial" charset="0"/>
                        <a:ea typeface="微軟正黑體" charset="0"/>
                        <a:cs typeface="微軟正黑體"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hMerge="1">
                  <a:txBody>
                    <a:bodyPr/>
                    <a:lstStyle/>
                    <a:p>
                      <a:endParaRPr lang="en-US"/>
                    </a:p>
                  </a:txBody>
                  <a:tcPr/>
                </a:tc>
                <a:extLst>
                  <a:ext uri="{0D108BD9-81ED-4DB2-BD59-A6C34878D82A}">
                    <a16:rowId xmlns:a16="http://schemas.microsoft.com/office/drawing/2014/main" val="10000"/>
                  </a:ext>
                </a:extLst>
              </a:tr>
              <a:tr h="357188">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zh-CN" altLang="en-US" sz="1400" b="1" i="0" u="none" strike="noStrike" cap="none" normalizeH="0" baseline="0">
                        <a:ln>
                          <a:noFill/>
                        </a:ln>
                        <a:solidFill>
                          <a:srgbClr val="000000"/>
                        </a:solidFill>
                        <a:effectLst/>
                        <a:latin typeface="Arial" charset="0"/>
                        <a:ea typeface="SimSun" charset="0"/>
                        <a:cs typeface="SimSun"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chemeClr val="bg2"/>
                          </a:solidFill>
                          <a:effectLst/>
                          <a:latin typeface="微軟正黑體" charset="0"/>
                          <a:ea typeface="微軟正黑體" charset="0"/>
                          <a:cs typeface="微軟正黑體" charset="0"/>
                        </a:rPr>
                        <a:t>平安祭</a:t>
                      </a:r>
                      <a:endParaRPr kumimoji="0" lang="zh-CN" altLang="en-US" sz="1800" b="1" i="0" u="none" strike="noStrike" cap="none" normalizeH="0" baseline="0">
                        <a:ln>
                          <a:noFill/>
                        </a:ln>
                        <a:solidFill>
                          <a:schemeClr val="bg2"/>
                        </a:solidFill>
                        <a:effectLst/>
                        <a:latin typeface="Arial" charset="0"/>
                        <a:ea typeface="微軟正黑體" charset="0"/>
                        <a:cs typeface="微軟正黑體"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000000"/>
                          </a:solidFill>
                          <a:effectLst/>
                          <a:latin typeface="微軟正黑體" charset="0"/>
                          <a:ea typeface="微軟正黑體" charset="0"/>
                          <a:cs typeface="微軟正黑體" charset="0"/>
                        </a:rPr>
                        <a:t>赎罪祭</a:t>
                      </a:r>
                      <a:endParaRPr kumimoji="0" lang="zh-CN" altLang="en-US" sz="1800" b="1" i="0" u="none" strike="noStrike" cap="none" normalizeH="0" baseline="0">
                        <a:ln>
                          <a:noFill/>
                        </a:ln>
                        <a:solidFill>
                          <a:srgbClr val="000000"/>
                        </a:solidFill>
                        <a:effectLst/>
                        <a:latin typeface="Arial" charset="0"/>
                        <a:ea typeface="微軟正黑體" charset="0"/>
                        <a:cs typeface="微軟正黑體"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000000"/>
                          </a:solidFill>
                          <a:effectLst/>
                          <a:latin typeface="微軟正黑體" charset="0"/>
                          <a:ea typeface="微軟正黑體" charset="0"/>
                          <a:cs typeface="微軟正黑體" charset="0"/>
                        </a:rPr>
                        <a:t>赎愆祭</a:t>
                      </a:r>
                      <a:endParaRPr kumimoji="0" lang="zh-CN" altLang="en-US" sz="1800" b="1" i="0" u="none" strike="noStrike" cap="none" normalizeH="0" baseline="0">
                        <a:ln>
                          <a:noFill/>
                        </a:ln>
                        <a:solidFill>
                          <a:srgbClr val="000000"/>
                        </a:solidFill>
                        <a:effectLst/>
                        <a:latin typeface="Arial" charset="0"/>
                        <a:ea typeface="微軟正黑體" charset="0"/>
                        <a:cs typeface="微軟正黑體"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1"/>
                  </a:ext>
                </a:extLst>
              </a:tr>
              <a:tr h="714375">
                <a:tc rowSpan="3">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微軟正黑體" charset="0"/>
                        </a:rPr>
                        <a:t>场合</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微軟正黑體" charset="0"/>
                        </a:rPr>
                        <a:t>感恩祭</a:t>
                      </a:r>
                      <a:r>
                        <a:rPr kumimoji="0" lang="en-US" sz="1400" b="1" i="0" u="none" strike="noStrike" cap="none" normalizeH="0" baseline="0">
                          <a:ln>
                            <a:noFill/>
                          </a:ln>
                          <a:solidFill>
                            <a:srgbClr val="000000"/>
                          </a:solidFill>
                          <a:effectLst/>
                          <a:latin typeface="微軟正黑體" charset="0"/>
                          <a:ea typeface="微軟正黑體" charset="0"/>
                          <a:cs typeface="微軟正黑體" charset="0"/>
                        </a:rPr>
                        <a:t>:</a:t>
                      </a:r>
                      <a:br>
                        <a:rPr kumimoji="0" lang="en-US" sz="1400" b="1" i="0" u="none" strike="noStrike" cap="none" normalizeH="0" baseline="0">
                          <a:ln>
                            <a:noFill/>
                          </a:ln>
                          <a:solidFill>
                            <a:srgbClr val="000000"/>
                          </a:solidFill>
                          <a:effectLst/>
                          <a:latin typeface="微軟正黑體" charset="0"/>
                          <a:ea typeface="微軟正黑體" charset="0"/>
                          <a:cs typeface="微軟正黑體" charset="0"/>
                        </a:rPr>
                      </a:br>
                      <a:r>
                        <a:rPr kumimoji="0" lang="zh-CN" altLang="en-US" sz="1400" b="1" i="0" u="none" strike="noStrike" cap="none" normalizeH="0" baseline="0">
                          <a:ln>
                            <a:noFill/>
                          </a:ln>
                          <a:solidFill>
                            <a:srgbClr val="000000"/>
                          </a:solidFill>
                          <a:effectLst/>
                          <a:latin typeface="微軟正黑體" charset="0"/>
                          <a:ea typeface="微軟正黑體" charset="0"/>
                          <a:cs typeface="微軟正黑體" charset="0"/>
                        </a:rPr>
                        <a:t>感谢出乎意料的解救或祝福</a:t>
                      </a:r>
                      <a:endParaRPr kumimoji="0" lang="en-US" sz="1400" b="1" i="0" u="none" strike="noStrike" cap="none" normalizeH="0" baseline="0">
                        <a:ln>
                          <a:noFill/>
                        </a:ln>
                        <a:solidFill>
                          <a:srgbClr val="000000"/>
                        </a:solidFill>
                        <a:effectLst/>
                        <a:latin typeface="微軟正黑體" charset="0"/>
                        <a:ea typeface="微軟正黑體" charset="0"/>
                        <a:cs typeface="微軟正黑體"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rowSpan="3">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微軟正黑體" charset="0"/>
                        </a:rPr>
                        <a:t>个人或全国（民族）违反神的命令的误犯之罪</a:t>
                      </a:r>
                      <a:endParaRPr kumimoji="0" lang="en-US" sz="1400" b="1" i="0" u="none" strike="noStrike" cap="none" normalizeH="0" baseline="0">
                        <a:ln>
                          <a:noFill/>
                        </a:ln>
                        <a:solidFill>
                          <a:srgbClr val="000000"/>
                        </a:solidFill>
                        <a:effectLst/>
                        <a:latin typeface="微軟正黑體" charset="0"/>
                        <a:ea typeface="微軟正黑體" charset="0"/>
                        <a:cs typeface="微軟正黑體"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rowSpan="3">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微軟正黑體" charset="0"/>
                        </a:rPr>
                        <a:t>对神或人的亏欠，通常可以用金钱偿还</a:t>
                      </a:r>
                      <a:endParaRPr kumimoji="0" lang="en-US" sz="1400" b="1" i="0" u="none" strike="noStrike" cap="none" normalizeH="0" baseline="0">
                        <a:ln>
                          <a:noFill/>
                        </a:ln>
                        <a:solidFill>
                          <a:srgbClr val="000000"/>
                        </a:solidFill>
                        <a:effectLst/>
                        <a:latin typeface="微軟正黑體" charset="0"/>
                        <a:ea typeface="微軟正黑體" charset="0"/>
                        <a:cs typeface="微軟正黑體"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2"/>
                  </a:ext>
                </a:extLst>
              </a:tr>
              <a:tr h="922338">
                <a:tc vMerge="1">
                  <a:txBody>
                    <a:bodyPr/>
                    <a:lstStyle/>
                    <a:p>
                      <a:endParaRPr lang="en-US"/>
                    </a:p>
                  </a:txBody>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微軟正黑體" charset="0"/>
                        </a:rPr>
                        <a:t>还愿祭</a:t>
                      </a:r>
                      <a:r>
                        <a:rPr kumimoji="0" lang="en-US" sz="1400" b="1" i="0" u="none" strike="noStrike" cap="none" normalizeH="0" baseline="0">
                          <a:ln>
                            <a:noFill/>
                          </a:ln>
                          <a:solidFill>
                            <a:srgbClr val="000000"/>
                          </a:solidFill>
                          <a:effectLst/>
                          <a:latin typeface="微軟正黑體" charset="0"/>
                          <a:ea typeface="微軟正黑體" charset="0"/>
                          <a:cs typeface="微軟正黑體" charset="0"/>
                        </a:rPr>
                        <a:t>:</a:t>
                      </a:r>
                      <a:br>
                        <a:rPr kumimoji="0" lang="en-US" sz="1400" b="1" i="0" u="none" strike="noStrike" cap="none" normalizeH="0" baseline="0">
                          <a:ln>
                            <a:noFill/>
                          </a:ln>
                          <a:solidFill>
                            <a:srgbClr val="000000"/>
                          </a:solidFill>
                          <a:effectLst/>
                          <a:latin typeface="微軟正黑體" charset="0"/>
                          <a:ea typeface="微軟正黑體" charset="0"/>
                          <a:cs typeface="微軟正黑體" charset="0"/>
                        </a:rPr>
                      </a:br>
                      <a:r>
                        <a:rPr kumimoji="0" lang="zh-CN" altLang="en-US" sz="1400" b="1" i="0" u="none" strike="noStrike" cap="none" normalizeH="0" baseline="0">
                          <a:ln>
                            <a:noFill/>
                          </a:ln>
                          <a:solidFill>
                            <a:srgbClr val="000000"/>
                          </a:solidFill>
                          <a:effectLst/>
                          <a:latin typeface="微軟正黑體" charset="0"/>
                          <a:ea typeface="微軟正黑體" charset="0"/>
                          <a:cs typeface="微軟正黑體" charset="0"/>
                        </a:rPr>
                        <a:t>感谢祷告（通常包含誓言）后得到的解救或祝福</a:t>
                      </a:r>
                      <a:endParaRPr kumimoji="0" lang="en-US" sz="1400" b="1" i="0" u="none" strike="noStrike" cap="none" normalizeH="0" baseline="0">
                        <a:ln>
                          <a:noFill/>
                        </a:ln>
                        <a:solidFill>
                          <a:srgbClr val="000000"/>
                        </a:solidFill>
                        <a:effectLst/>
                        <a:latin typeface="微軟正黑體" charset="0"/>
                        <a:ea typeface="微軟正黑體" charset="0"/>
                        <a:cs typeface="微軟正黑體"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vMerge="1">
                  <a:txBody>
                    <a:bodyPr/>
                    <a:lstStyle/>
                    <a:p>
                      <a:endParaRPr lang="en-US"/>
                    </a:p>
                  </a:txBody>
                  <a:tcPr/>
                </a:tc>
                <a:tc vMerge="1">
                  <a:txBody>
                    <a:bodyPr/>
                    <a:lstStyle/>
                    <a:p>
                      <a:endParaRPr lang="en-US"/>
                    </a:p>
                  </a:txBody>
                  <a:tcPr/>
                </a:tc>
                <a:extLst>
                  <a:ext uri="{0D108BD9-81ED-4DB2-BD59-A6C34878D82A}">
                    <a16:rowId xmlns:a16="http://schemas.microsoft.com/office/drawing/2014/main" val="10003"/>
                  </a:ext>
                </a:extLst>
              </a:tr>
              <a:tr h="922338">
                <a:tc vMerge="1">
                  <a:txBody>
                    <a:bodyPr/>
                    <a:lstStyle/>
                    <a:p>
                      <a:endParaRPr lang="en-US"/>
                    </a:p>
                  </a:txBody>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微軟正黑體" charset="0"/>
                        </a:rPr>
                        <a:t>甘心祭</a:t>
                      </a:r>
                      <a:r>
                        <a:rPr kumimoji="0" lang="en-US" sz="1400" b="1" i="0" u="none" strike="noStrike" cap="none" normalizeH="0" baseline="0">
                          <a:ln>
                            <a:noFill/>
                          </a:ln>
                          <a:solidFill>
                            <a:srgbClr val="000000"/>
                          </a:solidFill>
                          <a:effectLst/>
                          <a:latin typeface="微軟正黑體" charset="0"/>
                          <a:ea typeface="微軟正黑體" charset="0"/>
                          <a:cs typeface="微軟正黑體" charset="0"/>
                        </a:rPr>
                        <a:t>:</a:t>
                      </a:r>
                      <a:br>
                        <a:rPr kumimoji="0" lang="en-US" sz="1400" b="1" i="0" u="none" strike="noStrike" cap="none" normalizeH="0" baseline="0">
                          <a:ln>
                            <a:noFill/>
                          </a:ln>
                          <a:solidFill>
                            <a:srgbClr val="000000"/>
                          </a:solidFill>
                          <a:effectLst/>
                          <a:latin typeface="微軟正黑體" charset="0"/>
                          <a:ea typeface="微軟正黑體" charset="0"/>
                          <a:cs typeface="微軟正黑體" charset="0"/>
                        </a:rPr>
                      </a:br>
                      <a:r>
                        <a:rPr kumimoji="0" lang="zh-CN" altLang="en-US" sz="1400" b="1" i="0" u="none" strike="noStrike" cap="none" normalizeH="0" baseline="0">
                          <a:ln>
                            <a:noFill/>
                          </a:ln>
                          <a:solidFill>
                            <a:srgbClr val="000000"/>
                          </a:solidFill>
                          <a:effectLst/>
                          <a:latin typeface="微軟正黑體" charset="0"/>
                          <a:ea typeface="微軟正黑體" charset="0"/>
                          <a:cs typeface="微軟正黑體" charset="0"/>
                        </a:rPr>
                        <a:t>表达感激与忠心，无特别感恩事项</a:t>
                      </a:r>
                      <a:endParaRPr kumimoji="0" lang="en-US" sz="1400" b="1" i="0" u="none" strike="noStrike" cap="none" normalizeH="0" baseline="0">
                        <a:ln>
                          <a:noFill/>
                        </a:ln>
                        <a:solidFill>
                          <a:srgbClr val="000000"/>
                        </a:solidFill>
                        <a:effectLst/>
                        <a:latin typeface="微軟正黑體" charset="0"/>
                        <a:ea typeface="微軟正黑體" charset="0"/>
                        <a:cs typeface="微軟正黑體"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vMerge="1">
                  <a:txBody>
                    <a:bodyPr/>
                    <a:lstStyle/>
                    <a:p>
                      <a:endParaRPr lang="en-US"/>
                    </a:p>
                  </a:txBody>
                  <a:tcPr/>
                </a:tc>
                <a:tc vMerge="1">
                  <a:txBody>
                    <a:bodyPr/>
                    <a:lstStyle/>
                    <a:p>
                      <a:endParaRPr lang="en-US"/>
                    </a:p>
                  </a:txBody>
                  <a:tcPr/>
                </a:tc>
                <a:extLst>
                  <a:ext uri="{0D108BD9-81ED-4DB2-BD59-A6C34878D82A}">
                    <a16:rowId xmlns:a16="http://schemas.microsoft.com/office/drawing/2014/main" val="10004"/>
                  </a:ext>
                </a:extLst>
              </a:tr>
              <a:tr h="1130300">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微軟正黑體" charset="0"/>
                        </a:rPr>
                        <a:t>独特性</a:t>
                      </a:r>
                      <a:endParaRPr kumimoji="0" lang="en-US" sz="1400" b="1" i="0" u="none" strike="noStrike" cap="none" normalizeH="0" baseline="0">
                        <a:ln>
                          <a:noFill/>
                        </a:ln>
                        <a:solidFill>
                          <a:srgbClr val="000000"/>
                        </a:solidFill>
                        <a:effectLst/>
                        <a:latin typeface="微軟正黑體" charset="0"/>
                        <a:ea typeface="微軟正黑體" charset="0"/>
                        <a:cs typeface="微軟正黑體"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微軟正黑體" charset="0"/>
                        </a:rPr>
                        <a:t>祭物的大部分由敬拜者（和其家人）在神面前食用</a:t>
                      </a:r>
                      <a:endParaRPr kumimoji="0" lang="en-US" sz="1400" b="1" i="0" u="none" strike="noStrike" cap="none" normalizeH="0" baseline="0">
                        <a:ln>
                          <a:noFill/>
                        </a:ln>
                        <a:solidFill>
                          <a:srgbClr val="000000"/>
                        </a:solidFill>
                        <a:effectLst/>
                        <a:latin typeface="微軟正黑體" charset="0"/>
                        <a:ea typeface="微軟正黑體" charset="0"/>
                        <a:cs typeface="微軟正黑體"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微軟正黑體" charset="0"/>
                          <a:ea typeface="微軟正黑體" charset="0"/>
                          <a:cs typeface="微軟正黑體" charset="0"/>
                        </a:rPr>
                        <a:t>(</a:t>
                      </a:r>
                      <a:r>
                        <a:rPr kumimoji="0" lang="zh-CN" altLang="en-US" sz="1400" b="1" i="0" u="none" strike="noStrike" cap="none" normalizeH="0" baseline="0">
                          <a:ln>
                            <a:noFill/>
                          </a:ln>
                          <a:solidFill>
                            <a:srgbClr val="000000"/>
                          </a:solidFill>
                          <a:effectLst/>
                          <a:latin typeface="微軟正黑體" charset="0"/>
                          <a:ea typeface="微軟正黑體" charset="0"/>
                          <a:cs typeface="微軟正黑體" charset="0"/>
                        </a:rPr>
                        <a:t>见上</a:t>
                      </a:r>
                      <a:r>
                        <a:rPr kumimoji="0" lang="en-US" sz="1400" b="1" i="0" u="none" strike="noStrike" cap="none" normalizeH="0" baseline="0">
                          <a:ln>
                            <a:noFill/>
                          </a:ln>
                          <a:solidFill>
                            <a:srgbClr val="000000"/>
                          </a:solidFill>
                          <a:effectLst/>
                          <a:latin typeface="微軟正黑體" charset="0"/>
                          <a:ea typeface="微軟正黑體" charset="0"/>
                          <a:cs typeface="微軟正黑體" charset="0"/>
                        </a:rPr>
                        <a:t>“</a:t>
                      </a:r>
                      <a:r>
                        <a:rPr kumimoji="0" lang="zh-CN" altLang="en-US" sz="1400" b="1" i="0" u="none" strike="noStrike" cap="none" normalizeH="0" baseline="0">
                          <a:ln>
                            <a:noFill/>
                          </a:ln>
                          <a:solidFill>
                            <a:srgbClr val="000000"/>
                          </a:solidFill>
                          <a:effectLst/>
                          <a:latin typeface="微軟正黑體" charset="0"/>
                          <a:ea typeface="微軟正黑體" charset="0"/>
                          <a:cs typeface="微軟正黑體" charset="0"/>
                        </a:rPr>
                        <a:t>场合</a:t>
                      </a:r>
                      <a:r>
                        <a:rPr kumimoji="0" lang="en-US" sz="1400" b="1" i="0" u="none" strike="noStrike" cap="none" normalizeH="0" baseline="0">
                          <a:ln>
                            <a:noFill/>
                          </a:ln>
                          <a:solidFill>
                            <a:srgbClr val="000000"/>
                          </a:solidFill>
                          <a:effectLst/>
                          <a:latin typeface="微軟正黑體" charset="0"/>
                          <a:ea typeface="微軟正黑體" charset="0"/>
                          <a:cs typeface="微軟正黑體" charset="0"/>
                        </a:rPr>
                        <a: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微軟正黑體" charset="0"/>
                        </a:rPr>
                        <a:t>献祭</a:t>
                      </a:r>
                      <a:r>
                        <a:rPr kumimoji="0" lang="en-US" sz="1400" b="1" i="0" u="none" strike="noStrike" cap="none" normalizeH="0" baseline="0">
                          <a:ln>
                            <a:noFill/>
                          </a:ln>
                          <a:solidFill>
                            <a:srgbClr val="000000"/>
                          </a:solidFill>
                          <a:effectLst/>
                          <a:latin typeface="微軟正黑體" charset="0"/>
                          <a:ea typeface="微軟正黑體" charset="0"/>
                          <a:cs typeface="微軟正黑體" charset="0"/>
                        </a:rPr>
                        <a:t>(</a:t>
                      </a:r>
                      <a:r>
                        <a:rPr kumimoji="0" lang="zh-CN" altLang="en-US" sz="1400" b="1" i="0" u="none" strike="noStrike" cap="none" normalizeH="0" baseline="0">
                          <a:ln>
                            <a:noFill/>
                          </a:ln>
                          <a:solidFill>
                            <a:srgbClr val="000000"/>
                          </a:solidFill>
                          <a:effectLst/>
                          <a:latin typeface="微軟正黑體" charset="0"/>
                          <a:ea typeface="微軟正黑體" charset="0"/>
                          <a:cs typeface="微軟正黑體" charset="0"/>
                        </a:rPr>
                        <a:t>见上</a:t>
                      </a:r>
                      <a:r>
                        <a:rPr kumimoji="0" lang="en-US" sz="1400" b="1" i="0" u="none" strike="noStrike" cap="none" normalizeH="0" baseline="0">
                          <a:ln>
                            <a:noFill/>
                          </a:ln>
                          <a:solidFill>
                            <a:srgbClr val="000000"/>
                          </a:solidFill>
                          <a:effectLst/>
                          <a:latin typeface="微軟正黑體" charset="0"/>
                          <a:ea typeface="微軟正黑體" charset="0"/>
                          <a:cs typeface="微軟正黑體" charset="0"/>
                        </a:rPr>
                        <a:t>“</a:t>
                      </a:r>
                      <a:r>
                        <a:rPr kumimoji="0" lang="zh-CN" altLang="en-US" sz="1400" b="1" i="0" u="none" strike="noStrike" cap="none" normalizeH="0" baseline="0">
                          <a:ln>
                            <a:noFill/>
                          </a:ln>
                          <a:solidFill>
                            <a:srgbClr val="000000"/>
                          </a:solidFill>
                          <a:effectLst/>
                          <a:latin typeface="微軟正黑體" charset="0"/>
                          <a:ea typeface="微軟正黑體" charset="0"/>
                          <a:cs typeface="微軟正黑體" charset="0"/>
                        </a:rPr>
                        <a:t>场合</a:t>
                      </a:r>
                      <a:r>
                        <a:rPr kumimoji="0" lang="en-US" sz="1400" b="1" i="0" u="none" strike="noStrike" cap="none" normalizeH="0" baseline="0">
                          <a:ln>
                            <a:noFill/>
                          </a:ln>
                          <a:solidFill>
                            <a:srgbClr val="000000"/>
                          </a:solidFill>
                          <a:effectLst/>
                          <a:latin typeface="微軟正黑體" charset="0"/>
                          <a:ea typeface="微軟正黑體" charset="0"/>
                          <a:cs typeface="微軟正黑體" charset="0"/>
                        </a:rPr>
                        <a:t>”) </a:t>
                      </a:r>
                      <a:r>
                        <a:rPr kumimoji="0" lang="zh-CN" altLang="en-US" sz="1400" b="1" i="0" u="none" strike="noStrike" cap="none" normalizeH="0" baseline="0">
                          <a:ln>
                            <a:noFill/>
                          </a:ln>
                          <a:solidFill>
                            <a:srgbClr val="000000"/>
                          </a:solidFill>
                          <a:effectLst/>
                          <a:latin typeface="微軟正黑體" charset="0"/>
                          <a:ea typeface="微軟正黑體" charset="0"/>
                          <a:cs typeface="微軟正黑體" charset="0"/>
                        </a:rPr>
                        <a:t>通常包括偿金加上罚款</a:t>
                      </a:r>
                      <a:endParaRPr kumimoji="0" lang="en-US" sz="1400" b="1" i="0" u="none" strike="noStrike" cap="none" normalizeH="0" baseline="0">
                        <a:ln>
                          <a:noFill/>
                        </a:ln>
                        <a:solidFill>
                          <a:srgbClr val="000000"/>
                        </a:solidFill>
                        <a:effectLst/>
                        <a:latin typeface="微軟正黑體" charset="0"/>
                        <a:ea typeface="微軟正黑體" charset="0"/>
                        <a:cs typeface="微軟正黑體"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5"/>
                  </a:ext>
                </a:extLst>
              </a:tr>
              <a:tr h="1130300">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微軟正黑體" charset="0"/>
                        </a:rPr>
                        <a:t>旧约神学要点</a:t>
                      </a:r>
                      <a:endParaRPr kumimoji="0" lang="en-US" sz="1400" b="1" i="0" u="none" strike="noStrike" cap="none" normalizeH="0" baseline="0">
                        <a:ln>
                          <a:noFill/>
                        </a:ln>
                        <a:solidFill>
                          <a:srgbClr val="000000"/>
                        </a:solidFill>
                        <a:effectLst/>
                        <a:latin typeface="微軟正黑體" charset="0"/>
                        <a:ea typeface="微軟正黑體" charset="0"/>
                        <a:cs typeface="微軟正黑體"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微軟正黑體" charset="0"/>
                        </a:rPr>
                        <a:t>敬拜者将所吃的肉当作象征，代表守约的神是信实的</a:t>
                      </a:r>
                      <a:endParaRPr kumimoji="0" lang="en-US" sz="1400" b="1" i="0" u="none" strike="noStrike" cap="none" normalizeH="0" baseline="0">
                        <a:ln>
                          <a:noFill/>
                        </a:ln>
                        <a:solidFill>
                          <a:srgbClr val="000000"/>
                        </a:solidFill>
                        <a:effectLst/>
                        <a:latin typeface="微軟正黑體" charset="0"/>
                        <a:ea typeface="微軟正黑體" charset="0"/>
                        <a:cs typeface="微軟正黑體"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微軟正黑體" charset="0"/>
                        </a:rPr>
                        <a:t>赎过、宽恕误犯之罪，无需偿还</a:t>
                      </a:r>
                      <a:endParaRPr kumimoji="0" lang="en-US" sz="1400" b="1" i="0" u="none" strike="noStrike" cap="none" normalizeH="0" baseline="0">
                        <a:ln>
                          <a:noFill/>
                        </a:ln>
                        <a:solidFill>
                          <a:srgbClr val="000000"/>
                        </a:solidFill>
                        <a:effectLst/>
                        <a:latin typeface="微軟正黑體" charset="0"/>
                        <a:ea typeface="微軟正黑體" charset="0"/>
                        <a:cs typeface="微軟正黑體"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微軟正黑體" charset="0"/>
                        </a:rPr>
                        <a:t>公羊用来赎罪，同时附带给损失方的偿金</a:t>
                      </a:r>
                      <a:endParaRPr kumimoji="0" lang="en-US" sz="1400" b="1" i="0" u="none" strike="noStrike" cap="none" normalizeH="0" baseline="0">
                        <a:ln>
                          <a:noFill/>
                        </a:ln>
                        <a:solidFill>
                          <a:srgbClr val="000000"/>
                        </a:solidFill>
                        <a:effectLst/>
                        <a:latin typeface="微軟正黑體" charset="0"/>
                        <a:ea typeface="微軟正黑體" charset="0"/>
                        <a:cs typeface="微軟正黑體"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6"/>
                  </a:ext>
                </a:extLst>
              </a:tr>
              <a:tr h="92233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微軟正黑體" charset="0"/>
                        </a:rPr>
                        <a:t>预表</a:t>
                      </a:r>
                      <a:endParaRPr kumimoji="0" lang="en-US" sz="1400" b="1" i="0" u="none" strike="noStrike" cap="none" normalizeH="0" baseline="0">
                        <a:ln>
                          <a:noFill/>
                        </a:ln>
                        <a:solidFill>
                          <a:srgbClr val="000000"/>
                        </a:solidFill>
                        <a:effectLst/>
                        <a:latin typeface="微軟正黑體" charset="0"/>
                        <a:ea typeface="微軟正黑體" charset="0"/>
                        <a:cs typeface="微軟正黑體"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微軟正黑體" charset="0"/>
                        </a:rPr>
                        <a:t>基督的死是与神和他人和好的基础</a:t>
                      </a:r>
                      <a:endParaRPr kumimoji="0" lang="en-US" sz="1400" b="1" i="0" u="none" strike="noStrike" cap="none" normalizeH="0" baseline="0">
                        <a:ln>
                          <a:noFill/>
                        </a:ln>
                        <a:solidFill>
                          <a:srgbClr val="000000"/>
                        </a:solidFill>
                        <a:effectLst/>
                        <a:latin typeface="微軟正黑體" charset="0"/>
                        <a:ea typeface="微軟正黑體" charset="0"/>
                        <a:cs typeface="微軟正黑體"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微軟正黑體" charset="0"/>
                        </a:rPr>
                        <a:t>基督的死充分地替他人赎罪</a:t>
                      </a:r>
                      <a:endParaRPr kumimoji="0" lang="en-US" sz="1400" b="1" i="0" u="none" strike="noStrike" cap="none" normalizeH="0" baseline="0">
                        <a:ln>
                          <a:noFill/>
                        </a:ln>
                        <a:solidFill>
                          <a:srgbClr val="000000"/>
                        </a:solidFill>
                        <a:effectLst/>
                        <a:latin typeface="微軟正黑體" charset="0"/>
                        <a:ea typeface="微軟正黑體" charset="0"/>
                        <a:cs typeface="微軟正黑體"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微軟正黑體" charset="0"/>
                        </a:rPr>
                        <a:t>基督的死偿还了罪所带来的伤害和损失</a:t>
                      </a:r>
                      <a:endParaRPr kumimoji="0" lang="en-US" sz="1400" b="1" i="0" u="none" strike="noStrike" cap="none" normalizeH="0" baseline="0">
                        <a:ln>
                          <a:noFill/>
                        </a:ln>
                        <a:solidFill>
                          <a:srgbClr val="000000"/>
                        </a:solidFill>
                        <a:effectLst/>
                        <a:latin typeface="微軟正黑體" charset="0"/>
                        <a:ea typeface="微軟正黑體" charset="0"/>
                        <a:cs typeface="微軟正黑體"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7"/>
                  </a:ext>
                </a:extLst>
              </a:tr>
            </a:tbl>
          </a:graphicData>
        </a:graphic>
      </p:graphicFrame>
      <p:sp>
        <p:nvSpPr>
          <p:cNvPr id="50180" name="Text Box 5"/>
          <p:cNvSpPr>
            <a:spLocks noGrp="1" noChangeArrowheads="1"/>
          </p:cNvSpPr>
          <p:nvPr>
            <p:ph type="title"/>
          </p:nvPr>
        </p:nvSpPr>
        <p:spPr>
          <a:xfrm>
            <a:off x="0" y="-76200"/>
            <a:ext cx="9144000" cy="381000"/>
          </a:xfrm>
          <a:solidFill>
            <a:srgbClr val="000090"/>
          </a:solidFill>
        </p:spPr>
        <p:txBody>
          <a:bodyPr lIns="0" tIns="0" rIns="0" bIns="0" anchorCtr="1"/>
          <a:lstStyle/>
          <a:p>
            <a:r>
              <a:rPr kumimoji="0" lang="zh-CN" altLang="en-US" sz="2400" b="1">
                <a:solidFill>
                  <a:schemeClr val="tx1"/>
                </a:solidFill>
                <a:effectLst>
                  <a:outerShdw blurRad="38100" dist="38100" dir="2700000" algn="tl">
                    <a:srgbClr val="000000"/>
                  </a:outerShdw>
                </a:effectLst>
                <a:latin typeface="DFKai-SB" charset="0"/>
                <a:ea typeface="DFKai-SB" charset="0"/>
                <a:cs typeface="DFKai-SB" charset="0"/>
              </a:rPr>
              <a:t>特殊的献祭仪式</a:t>
            </a:r>
            <a:endParaRPr kumimoji="0" lang="zh-CN" altLang="en-US" sz="1400" b="1">
              <a:solidFill>
                <a:schemeClr val="tx1"/>
              </a:solidFill>
              <a:effectLst>
                <a:outerShdw blurRad="38100" dist="38100" dir="2700000" algn="tl">
                  <a:srgbClr val="000000"/>
                </a:outerShdw>
              </a:effectLst>
              <a:latin typeface="Impact" charset="0"/>
              <a:ea typeface="SimSun" charset="0"/>
              <a:cs typeface="SimSun" charset="0"/>
            </a:endParaRPr>
          </a:p>
        </p:txBody>
      </p:sp>
      <p:sp>
        <p:nvSpPr>
          <p:cNvPr id="50179" name="Text Box 4"/>
          <p:cNvSpPr txBox="1">
            <a:spLocks noChangeArrowheads="1"/>
          </p:cNvSpPr>
          <p:nvPr/>
        </p:nvSpPr>
        <p:spPr bwMode="auto">
          <a:xfrm>
            <a:off x="8451850" y="-76200"/>
            <a:ext cx="612775" cy="40005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000" b="1">
                <a:solidFill>
                  <a:srgbClr val="FFFFFF"/>
                </a:solidFill>
                <a:effectLst>
                  <a:outerShdw blurRad="38100" dist="38100" dir="2700000" algn="tl">
                    <a:srgbClr val="000000"/>
                  </a:outerShdw>
                </a:effectLst>
                <a:latin typeface="Arial" charset="0"/>
                <a:ea typeface="SimSun" charset="0"/>
                <a:cs typeface="SimSun" charset="0"/>
              </a:rPr>
              <a:t>130</a:t>
            </a:r>
          </a:p>
        </p:txBody>
      </p:sp>
      <p:sp>
        <p:nvSpPr>
          <p:cNvPr id="76844" name="Text Box 85"/>
          <p:cNvSpPr txBox="1">
            <a:spLocks noChangeArrowheads="1"/>
          </p:cNvSpPr>
          <p:nvPr/>
        </p:nvSpPr>
        <p:spPr bwMode="auto">
          <a:xfrm>
            <a:off x="115888" y="314325"/>
            <a:ext cx="1295400" cy="738188"/>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en-US" altLang="zh-CN" sz="1200">
                <a:solidFill>
                  <a:srgbClr val="FFFFFF"/>
                </a:solidFill>
                <a:latin typeface="Geneva" charset="0"/>
                <a:ea typeface="SimSun" charset="0"/>
                <a:cs typeface="SimSun" charset="0"/>
              </a:rPr>
              <a:t>F. Duane Lindsey, “</a:t>
            </a:r>
            <a:r>
              <a:rPr lang="zh-CN" altLang="en-US" sz="1200">
                <a:solidFill>
                  <a:srgbClr val="FFFFFF"/>
                </a:solidFill>
                <a:latin typeface="微軟正黑體" charset="0"/>
                <a:ea typeface="微軟正黑體" charset="0"/>
                <a:cs typeface="微軟正黑體" charset="0"/>
              </a:rPr>
              <a:t>利未记</a:t>
            </a:r>
            <a:r>
              <a:rPr lang="en-US" altLang="zh-CN" sz="1200">
                <a:solidFill>
                  <a:srgbClr val="FFFFFF"/>
                </a:solidFill>
                <a:latin typeface="Geneva" charset="0"/>
                <a:ea typeface="SimSun" charset="0"/>
                <a:cs typeface="SimSun" charset="0"/>
              </a:rPr>
              <a:t>,” </a:t>
            </a:r>
          </a:p>
          <a:p>
            <a:pPr algn="ctr"/>
            <a:r>
              <a:rPr lang="en-US" altLang="zh-CN" sz="1200">
                <a:solidFill>
                  <a:srgbClr val="FFFFFF"/>
                </a:solidFill>
                <a:latin typeface="微軟正黑體" charset="0"/>
                <a:ea typeface="微軟正黑體" charset="0"/>
                <a:cs typeface="微軟正黑體" charset="0"/>
              </a:rPr>
              <a:t>《</a:t>
            </a:r>
            <a:r>
              <a:rPr lang="zh-CN" altLang="en-US" sz="1200">
                <a:solidFill>
                  <a:srgbClr val="FFFFFF"/>
                </a:solidFill>
                <a:latin typeface="微軟正黑體" charset="0"/>
                <a:ea typeface="微軟正黑體" charset="0"/>
                <a:cs typeface="微軟正黑體" charset="0"/>
              </a:rPr>
              <a:t>圣经知识注释</a:t>
            </a:r>
            <a:r>
              <a:rPr lang="en-US" altLang="zh-CN" sz="1200">
                <a:solidFill>
                  <a:srgbClr val="FFFFFF"/>
                </a:solidFill>
                <a:latin typeface="微軟正黑體" charset="0"/>
                <a:ea typeface="微軟正黑體" charset="0"/>
                <a:cs typeface="微軟正黑體" charset="0"/>
              </a:rPr>
              <a:t>》</a:t>
            </a:r>
            <a:r>
              <a:rPr lang="en-US" altLang="zh-CN" sz="1200">
                <a:solidFill>
                  <a:srgbClr val="FFFFFF"/>
                </a:solidFill>
                <a:latin typeface="Geneva" charset="0"/>
                <a:ea typeface="SimSun" charset="0"/>
                <a:cs typeface="SimSun" charset="0"/>
              </a:rPr>
              <a:t>, 1:168-69</a:t>
            </a:r>
          </a:p>
        </p:txBody>
      </p:sp>
    </p:spTree>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b="1">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利未记</a:t>
            </a:r>
            <a:r>
              <a:rPr lang="en-US" sz="8800" dirty="0">
                <a:solidFill>
                  <a:schemeClr val="bg1"/>
                </a:solidFill>
                <a:latin typeface="Arial" charset="0"/>
                <a:ea typeface="Osaka" charset="0"/>
                <a:cs typeface="Arial" charset="0"/>
              </a:rPr>
              <a:t> 6</a:t>
            </a:r>
          </a:p>
        </p:txBody>
      </p:sp>
    </p:spTree>
    <p:extLst>
      <p:ext uri="{BB962C8B-B14F-4D97-AF65-F5344CB8AC3E}">
        <p14:creationId xmlns:p14="http://schemas.microsoft.com/office/powerpoint/2010/main" val="1337753365"/>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42" name="Picture 2" descr="diag1"/>
          <p:cNvPicPr>
            <a:picLocks noChangeAspect="1" noChangeArrowheads="1"/>
          </p:cNvPicPr>
          <p:nvPr/>
        </p:nvPicPr>
        <p:blipFill>
          <a:blip r:embed="rId3">
            <a:lum bright="-48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74147" name="Text Box 3"/>
          <p:cNvSpPr txBox="1">
            <a:spLocks noChangeArrowheads="1"/>
          </p:cNvSpPr>
          <p:nvPr/>
        </p:nvSpPr>
        <p:spPr bwMode="auto">
          <a:xfrm>
            <a:off x="533400" y="1273175"/>
            <a:ext cx="7924800" cy="39703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61963" indent="-461963">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461963" marR="0" lvl="0" indent="-461963" algn="l" defTabSz="914400" rtl="0" eaLnBrk="1" fontAlgn="base" latinLnBrk="0" hangingPunct="1">
              <a:lnSpc>
                <a:spcPct val="100000"/>
              </a:lnSpc>
              <a:spcBef>
                <a:spcPct val="50000"/>
              </a:spcBef>
              <a:spcAft>
                <a:spcPct val="0"/>
              </a:spcAft>
              <a:buClrTx/>
              <a:buSzTx/>
              <a:buFont typeface="Times" charset="0"/>
              <a:buNone/>
              <a:tabLst/>
              <a:defRPr/>
            </a:pPr>
            <a:r>
              <a:rPr kumimoji="0" lang="zh-CN" altLang="en-US" sz="36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全牲的燔祭</a:t>
            </a:r>
            <a:r>
              <a:rPr kumimoji="0" lang="en-US" altLang="zh-CN" sz="36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		       </a:t>
            </a:r>
            <a:r>
              <a:rPr kumimoji="0" lang="en-US" altLang="zh-CN" sz="3600" b="1" i="0" u="none" strike="noStrike" kern="1200" cap="none" spc="0" normalizeH="0" baseline="0" noProof="0">
                <a:ln>
                  <a:noFill/>
                </a:ln>
                <a:solidFill>
                  <a:srgbClr val="FFFFFF"/>
                </a:solidFill>
                <a:effectLst/>
                <a:uLnTx/>
                <a:uFillTx/>
                <a:latin typeface="Times New Roman" charset="0"/>
                <a:ea typeface="SimSun" charset="0"/>
                <a:cs typeface="SimSun" charset="0"/>
              </a:rPr>
              <a:t>1</a:t>
            </a:r>
          </a:p>
          <a:p>
            <a:pPr marL="461963" marR="0" lvl="0" indent="-461963" algn="l" defTabSz="914400" rtl="0" eaLnBrk="1" fontAlgn="base" latinLnBrk="0" hangingPunct="1">
              <a:lnSpc>
                <a:spcPct val="100000"/>
              </a:lnSpc>
              <a:spcBef>
                <a:spcPct val="50000"/>
              </a:spcBef>
              <a:spcAft>
                <a:spcPct val="0"/>
              </a:spcAft>
              <a:buClrTx/>
              <a:buSzTx/>
              <a:buFont typeface="Times" charset="0"/>
              <a:buNone/>
              <a:tabLst/>
              <a:defRPr/>
            </a:pPr>
            <a:r>
              <a:rPr kumimoji="0" lang="zh-CN" altLang="en-US" sz="36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素祭</a:t>
            </a:r>
            <a:r>
              <a:rPr kumimoji="0" lang="en-US" altLang="zh-CN" sz="36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a:t>
            </a:r>
            <a:r>
              <a:rPr kumimoji="0" lang="zh-CN" altLang="en-US" sz="36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奠祭</a:t>
            </a:r>
            <a:r>
              <a:rPr kumimoji="0" lang="zh-CN" altLang="en-US" sz="3600" b="1" i="0" u="none" strike="noStrike" kern="1200" cap="none" spc="0" normalizeH="0" baseline="0" noProof="0">
                <a:ln>
                  <a:noFill/>
                </a:ln>
                <a:solidFill>
                  <a:srgbClr val="FFFFFF"/>
                </a:solidFill>
                <a:effectLst/>
                <a:uLnTx/>
                <a:uFillTx/>
                <a:latin typeface="Times New Roman" charset="0"/>
                <a:ea typeface="SimSun" charset="0"/>
                <a:cs typeface="SimSun" charset="0"/>
              </a:rPr>
              <a:t>  		       </a:t>
            </a:r>
            <a:r>
              <a:rPr kumimoji="0" lang="en-US" altLang="zh-CN" sz="3600" b="1" i="0" u="none" strike="noStrike" kern="1200" cap="none" spc="0" normalizeH="0" baseline="0" noProof="0">
                <a:ln>
                  <a:noFill/>
                </a:ln>
                <a:solidFill>
                  <a:srgbClr val="FFFFFF"/>
                </a:solidFill>
                <a:effectLst/>
                <a:uLnTx/>
                <a:uFillTx/>
                <a:latin typeface="Times New Roman" charset="0"/>
                <a:ea typeface="SimSun" charset="0"/>
                <a:cs typeface="SimSun" charset="0"/>
              </a:rPr>
              <a:t>2</a:t>
            </a:r>
          </a:p>
          <a:p>
            <a:pPr marL="461963" marR="0" lvl="0" indent="-461963" algn="l" defTabSz="914400" rtl="0" eaLnBrk="1" fontAlgn="base" latinLnBrk="0" hangingPunct="1">
              <a:lnSpc>
                <a:spcPct val="100000"/>
              </a:lnSpc>
              <a:spcBef>
                <a:spcPct val="50000"/>
              </a:spcBef>
              <a:spcAft>
                <a:spcPct val="0"/>
              </a:spcAft>
              <a:buClrTx/>
              <a:buSzTx/>
              <a:buFontTx/>
              <a:buNone/>
              <a:tabLst/>
              <a:defRPr/>
            </a:pPr>
            <a:r>
              <a:rPr kumimoji="0" lang="zh-CN" altLang="en-US" sz="36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平安祭</a:t>
            </a:r>
            <a:r>
              <a:rPr kumimoji="0" lang="en-US" altLang="zh-CN" sz="36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			</a:t>
            </a:r>
            <a:r>
              <a:rPr kumimoji="0" lang="zh-CN" altLang="en-US" sz="3600" b="1" i="0" u="none" strike="noStrike" kern="1200" cap="none" spc="0" normalizeH="0" baseline="0" noProof="0">
                <a:ln>
                  <a:noFill/>
                </a:ln>
                <a:solidFill>
                  <a:srgbClr val="FFFFFF"/>
                </a:solidFill>
                <a:effectLst/>
                <a:uLnTx/>
                <a:uFillTx/>
                <a:latin typeface="Times New Roman" charset="0"/>
                <a:ea typeface="SimSun" charset="0"/>
                <a:cs typeface="SimSun" charset="0"/>
              </a:rPr>
              <a:t>       </a:t>
            </a:r>
            <a:r>
              <a:rPr kumimoji="0" lang="en-US" altLang="zh-CN" sz="3600" b="1" i="0" u="none" strike="noStrike" kern="1200" cap="none" spc="0" normalizeH="0" baseline="0" noProof="0">
                <a:ln>
                  <a:noFill/>
                </a:ln>
                <a:solidFill>
                  <a:srgbClr val="FFFFFF"/>
                </a:solidFill>
                <a:effectLst/>
                <a:uLnTx/>
                <a:uFillTx/>
                <a:latin typeface="Times New Roman" charset="0"/>
                <a:ea typeface="SimSun" charset="0"/>
                <a:cs typeface="SimSun" charset="0"/>
              </a:rPr>
              <a:t>3</a:t>
            </a:r>
          </a:p>
          <a:p>
            <a:pPr marL="461963" marR="0" lvl="0" indent="-461963" algn="l" defTabSz="914400" rtl="0" eaLnBrk="1" fontAlgn="base" latinLnBrk="0" hangingPunct="1">
              <a:lnSpc>
                <a:spcPct val="100000"/>
              </a:lnSpc>
              <a:spcBef>
                <a:spcPct val="50000"/>
              </a:spcBef>
              <a:spcAft>
                <a:spcPct val="0"/>
              </a:spcAft>
              <a:buClrTx/>
              <a:buSzTx/>
              <a:buFont typeface="Times" charset="0"/>
              <a:buNone/>
              <a:tabLst/>
              <a:defRPr/>
            </a:pPr>
            <a:r>
              <a:rPr kumimoji="0" lang="zh-CN" altLang="en-US" sz="36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赎罪祭</a:t>
            </a:r>
            <a:r>
              <a:rPr kumimoji="0" lang="en-US" altLang="zh-CN" sz="36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			</a:t>
            </a:r>
            <a:r>
              <a:rPr kumimoji="0" lang="en-US" altLang="zh-CN" sz="3600" b="1" i="0" u="none" strike="noStrike" kern="1200" cap="none" spc="0" normalizeH="0" baseline="0" noProof="0">
                <a:ln>
                  <a:noFill/>
                </a:ln>
                <a:solidFill>
                  <a:srgbClr val="FFFFFF"/>
                </a:solidFill>
                <a:effectLst/>
                <a:uLnTx/>
                <a:uFillTx/>
                <a:latin typeface="Times New Roman" charset="0"/>
                <a:ea typeface="SimSun" charset="0"/>
                <a:cs typeface="SimSun" charset="0"/>
              </a:rPr>
              <a:t>4:1-5:13</a:t>
            </a:r>
          </a:p>
          <a:p>
            <a:pPr marL="461963" marR="0" lvl="0" indent="-461963" algn="l" defTabSz="914400" rtl="0" eaLnBrk="1" fontAlgn="base" latinLnBrk="0" hangingPunct="1">
              <a:lnSpc>
                <a:spcPct val="100000"/>
              </a:lnSpc>
              <a:spcBef>
                <a:spcPct val="50000"/>
              </a:spcBef>
              <a:spcAft>
                <a:spcPct val="0"/>
              </a:spcAft>
              <a:buClrTx/>
              <a:buSzTx/>
              <a:buFont typeface="Times" charset="0"/>
              <a:buNone/>
              <a:tabLst/>
              <a:defRPr/>
            </a:pPr>
            <a:r>
              <a:rPr kumimoji="0" lang="zh-CN" altLang="en-US" sz="36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赎愆祭</a:t>
            </a:r>
            <a:r>
              <a:rPr kumimoji="0" lang="en-US" altLang="zh-CN" sz="36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			</a:t>
            </a:r>
            <a:r>
              <a:rPr kumimoji="0" lang="en-US" altLang="zh-CN" sz="3600" b="1" i="0" u="none" strike="noStrike" kern="1200" cap="none" spc="0" normalizeH="0" baseline="0" noProof="0">
                <a:ln>
                  <a:noFill/>
                </a:ln>
                <a:solidFill>
                  <a:srgbClr val="FFFFFF"/>
                </a:solidFill>
                <a:effectLst/>
                <a:uLnTx/>
                <a:uFillTx/>
                <a:latin typeface="Times New Roman" charset="0"/>
                <a:ea typeface="SimSun" charset="0"/>
                <a:cs typeface="SimSun" charset="0"/>
              </a:rPr>
              <a:t>5:14-6:7</a:t>
            </a:r>
          </a:p>
        </p:txBody>
      </p:sp>
      <p:sp>
        <p:nvSpPr>
          <p:cNvPr id="774148" name="Text Box 4"/>
          <p:cNvSpPr txBox="1">
            <a:spLocks noChangeArrowheads="1"/>
          </p:cNvSpPr>
          <p:nvPr/>
        </p:nvSpPr>
        <p:spPr bwMode="auto">
          <a:xfrm>
            <a:off x="6248400" y="1273175"/>
            <a:ext cx="2590800" cy="55848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61963" indent="-461963">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461963" marR="0" lvl="0" indent="-461963" algn="l" defTabSz="914400" rtl="0" eaLnBrk="1" fontAlgn="base" latinLnBrk="0" hangingPunct="1">
              <a:lnSpc>
                <a:spcPct val="100000"/>
              </a:lnSpc>
              <a:spcBef>
                <a:spcPct val="50000"/>
              </a:spcBef>
              <a:spcAft>
                <a:spcPct val="0"/>
              </a:spcAft>
              <a:buClrTx/>
              <a:buSzTx/>
              <a:buFontTx/>
              <a:buNone/>
              <a:tabLst/>
              <a:defRPr/>
            </a:pPr>
            <a:r>
              <a:rPr kumimoji="0" lang="en-US" altLang="zh-CN" sz="3600" b="1" i="0" u="none" strike="noStrike" kern="1200" cap="none" spc="0" normalizeH="0" baseline="0" noProof="0">
                <a:ln>
                  <a:noFill/>
                </a:ln>
                <a:solidFill>
                  <a:srgbClr val="FFFFFF"/>
                </a:solidFill>
                <a:effectLst/>
                <a:uLnTx/>
                <a:uFillTx/>
                <a:latin typeface="Times New Roman" charset="0"/>
                <a:ea typeface="SimSun" charset="0"/>
                <a:cs typeface="SimSun" charset="0"/>
              </a:rPr>
              <a:t>6:8-13</a:t>
            </a:r>
          </a:p>
          <a:p>
            <a:pPr marL="461963" marR="0" lvl="0" indent="-461963" algn="l" defTabSz="914400" rtl="0" eaLnBrk="1" fontAlgn="base" latinLnBrk="0" hangingPunct="1">
              <a:lnSpc>
                <a:spcPct val="100000"/>
              </a:lnSpc>
              <a:spcBef>
                <a:spcPct val="50000"/>
              </a:spcBef>
              <a:spcAft>
                <a:spcPct val="0"/>
              </a:spcAft>
              <a:buClrTx/>
              <a:buSzTx/>
              <a:buFontTx/>
              <a:buNone/>
              <a:tabLst/>
              <a:defRPr/>
            </a:pPr>
            <a:r>
              <a:rPr kumimoji="0" lang="en-US" altLang="zh-CN" sz="3600" b="1" i="0" u="none" strike="noStrike" kern="1200" cap="none" spc="0" normalizeH="0" baseline="0" noProof="0">
                <a:ln>
                  <a:noFill/>
                </a:ln>
                <a:solidFill>
                  <a:srgbClr val="FFFFFF"/>
                </a:solidFill>
                <a:effectLst/>
                <a:uLnTx/>
                <a:uFillTx/>
                <a:latin typeface="Times New Roman" charset="0"/>
                <a:ea typeface="SimSun" charset="0"/>
                <a:cs typeface="SimSun" charset="0"/>
              </a:rPr>
              <a:t>6:14-23</a:t>
            </a:r>
          </a:p>
          <a:p>
            <a:pPr marL="461963" marR="0" lvl="0" indent="-461963" algn="l" defTabSz="914400" rtl="0" eaLnBrk="1" fontAlgn="base" latinLnBrk="0" hangingPunct="1">
              <a:lnSpc>
                <a:spcPct val="100000"/>
              </a:lnSpc>
              <a:spcBef>
                <a:spcPct val="50000"/>
              </a:spcBef>
              <a:spcAft>
                <a:spcPct val="0"/>
              </a:spcAft>
              <a:buClrTx/>
              <a:buSzTx/>
              <a:buFontTx/>
              <a:buNone/>
              <a:tabLst/>
              <a:defRPr/>
            </a:pPr>
            <a:endParaRPr kumimoji="0" lang="en-US" altLang="zh-CN" sz="3600" b="1" i="0" u="none" strike="noStrike" kern="1200" cap="none" spc="0" normalizeH="0" baseline="0" noProof="0">
              <a:ln>
                <a:noFill/>
              </a:ln>
              <a:solidFill>
                <a:srgbClr val="FFFFFF"/>
              </a:solidFill>
              <a:effectLst/>
              <a:uLnTx/>
              <a:uFillTx/>
              <a:latin typeface="Times New Roman" charset="0"/>
              <a:ea typeface="SimSun" charset="0"/>
              <a:cs typeface="SimSun" charset="0"/>
            </a:endParaRPr>
          </a:p>
          <a:p>
            <a:pPr marL="461963" marR="0" lvl="0" indent="-461963" algn="l" defTabSz="914400" rtl="0" eaLnBrk="1" fontAlgn="base" latinLnBrk="0" hangingPunct="1">
              <a:lnSpc>
                <a:spcPct val="100000"/>
              </a:lnSpc>
              <a:spcBef>
                <a:spcPct val="50000"/>
              </a:spcBef>
              <a:spcAft>
                <a:spcPct val="0"/>
              </a:spcAft>
              <a:buClrTx/>
              <a:buSzTx/>
              <a:buFontTx/>
              <a:buNone/>
              <a:tabLst/>
              <a:defRPr/>
            </a:pPr>
            <a:r>
              <a:rPr kumimoji="0" lang="en-US" altLang="zh-CN" sz="3600" b="1" i="0" u="none" strike="noStrike" kern="1200" cap="none" spc="0" normalizeH="0" baseline="0" noProof="0">
                <a:ln>
                  <a:noFill/>
                </a:ln>
                <a:solidFill>
                  <a:srgbClr val="FFFFFF"/>
                </a:solidFill>
                <a:effectLst/>
                <a:uLnTx/>
                <a:uFillTx/>
                <a:latin typeface="Times New Roman" charset="0"/>
                <a:ea typeface="SimSun" charset="0"/>
                <a:cs typeface="SimSun" charset="0"/>
              </a:rPr>
              <a:t>6:24-30</a:t>
            </a:r>
          </a:p>
          <a:p>
            <a:pPr marL="461963" marR="0" lvl="0" indent="-461963" algn="l" defTabSz="914400" rtl="0" eaLnBrk="1" fontAlgn="base" latinLnBrk="0" hangingPunct="1">
              <a:lnSpc>
                <a:spcPct val="100000"/>
              </a:lnSpc>
              <a:spcBef>
                <a:spcPct val="50000"/>
              </a:spcBef>
              <a:spcAft>
                <a:spcPct val="0"/>
              </a:spcAft>
              <a:buClrTx/>
              <a:buSzTx/>
              <a:buFontTx/>
              <a:buNone/>
              <a:tabLst/>
              <a:defRPr/>
            </a:pPr>
            <a:r>
              <a:rPr kumimoji="0" lang="en-US" altLang="zh-CN" sz="3600" b="1" i="0" u="none" strike="noStrike" kern="1200" cap="none" spc="0" normalizeH="0" baseline="0" noProof="0">
                <a:ln>
                  <a:noFill/>
                </a:ln>
                <a:solidFill>
                  <a:srgbClr val="FFFFFF"/>
                </a:solidFill>
                <a:effectLst/>
                <a:uLnTx/>
                <a:uFillTx/>
                <a:latin typeface="Times New Roman" charset="0"/>
                <a:ea typeface="SimSun" charset="0"/>
                <a:cs typeface="SimSun" charset="0"/>
              </a:rPr>
              <a:t>7:1-10</a:t>
            </a:r>
          </a:p>
          <a:p>
            <a:pPr marL="461963" marR="0" lvl="0" indent="-461963" algn="l" defTabSz="914400" rtl="0" eaLnBrk="1" fontAlgn="base" latinLnBrk="0" hangingPunct="1">
              <a:lnSpc>
                <a:spcPct val="100000"/>
              </a:lnSpc>
              <a:spcBef>
                <a:spcPct val="50000"/>
              </a:spcBef>
              <a:spcAft>
                <a:spcPct val="0"/>
              </a:spcAft>
              <a:buClrTx/>
              <a:buSzTx/>
              <a:buFontTx/>
              <a:buNone/>
              <a:tabLst/>
              <a:defRPr/>
            </a:pPr>
            <a:endParaRPr kumimoji="0" lang="en-US" altLang="zh-CN" sz="3600" b="1" i="0" u="none" strike="noStrike" kern="1200" cap="none" spc="0" normalizeH="0" baseline="0" noProof="0">
              <a:ln>
                <a:noFill/>
              </a:ln>
              <a:solidFill>
                <a:srgbClr val="FFFFFF"/>
              </a:solidFill>
              <a:effectLst/>
              <a:uLnTx/>
              <a:uFillTx/>
              <a:latin typeface="Times New Roman" charset="0"/>
              <a:ea typeface="SimSun" charset="0"/>
              <a:cs typeface="SimSun" charset="0"/>
            </a:endParaRPr>
          </a:p>
          <a:p>
            <a:pPr marL="461963" marR="0" lvl="0" indent="-461963" algn="ctr" defTabSz="914400" rtl="0" eaLnBrk="1" fontAlgn="base" latinLnBrk="0" hangingPunct="1">
              <a:lnSpc>
                <a:spcPct val="100000"/>
              </a:lnSpc>
              <a:spcBef>
                <a:spcPct val="50000"/>
              </a:spcBef>
              <a:spcAft>
                <a:spcPct val="0"/>
              </a:spcAft>
              <a:buClrTx/>
              <a:buSzTx/>
              <a:buFontTx/>
              <a:buNone/>
              <a:tabLst/>
              <a:defRPr/>
            </a:pPr>
            <a:endParaRPr kumimoji="0" lang="zh-CN" altLang="en-US" sz="3600" b="1" i="0" u="none" strike="noStrike" kern="1200" cap="none" spc="0" normalizeH="0" baseline="0" noProof="0">
              <a:ln>
                <a:noFill/>
              </a:ln>
              <a:solidFill>
                <a:srgbClr val="FFFFFF"/>
              </a:solidFill>
              <a:effectLst/>
              <a:uLnTx/>
              <a:uFillTx/>
              <a:latin typeface="Times New Roman" charset="0"/>
              <a:ea typeface="SimSun" charset="0"/>
              <a:cs typeface="SimSun" charset="0"/>
            </a:endParaRPr>
          </a:p>
        </p:txBody>
      </p:sp>
      <p:sp>
        <p:nvSpPr>
          <p:cNvPr id="774149" name="Text Box 5"/>
          <p:cNvSpPr txBox="1">
            <a:spLocks noChangeArrowheads="1"/>
          </p:cNvSpPr>
          <p:nvPr/>
        </p:nvSpPr>
        <p:spPr bwMode="auto">
          <a:xfrm>
            <a:off x="6248400" y="2971800"/>
            <a:ext cx="4572000" cy="6413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461963" marR="0" lvl="0" indent="-461963" algn="l"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FFFFFF"/>
                </a:solidFill>
                <a:effectLst/>
                <a:uLnTx/>
                <a:uFillTx/>
                <a:latin typeface="Times New Roman" pitchFamily="-111" charset="0"/>
                <a:ea typeface="Times New Roman" pitchFamily="-111" charset="0"/>
                <a:cs typeface="Times New Roman" pitchFamily="-111" charset="0"/>
              </a:rPr>
              <a:t>7:11-38</a:t>
            </a:r>
          </a:p>
        </p:txBody>
      </p:sp>
      <p:sp>
        <p:nvSpPr>
          <p:cNvPr id="774150" name="Text Box 6"/>
          <p:cNvSpPr txBox="1">
            <a:spLocks noChangeArrowheads="1"/>
          </p:cNvSpPr>
          <p:nvPr/>
        </p:nvSpPr>
        <p:spPr bwMode="auto">
          <a:xfrm>
            <a:off x="8299450" y="76200"/>
            <a:ext cx="692150" cy="457200"/>
          </a:xfrm>
          <a:prstGeom prst="rect">
            <a:avLst/>
          </a:prstGeom>
          <a:noFill/>
          <a:ln w="12700" cap="sq">
            <a:noFill/>
            <a:miter lim="800000"/>
            <a:headEnd type="none" w="sm" len="sm"/>
            <a:tailEnd type="none" w="sm" len="sm"/>
          </a:ln>
          <a:effectLst>
            <a:outerShdw dist="35921" dir="2700000" algn="ctr" rotWithShape="0">
              <a:schemeClr val="tx1">
                <a:alpha val="74997"/>
              </a:scheme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128</a:t>
            </a:r>
          </a:p>
        </p:txBody>
      </p:sp>
      <p:sp>
        <p:nvSpPr>
          <p:cNvPr id="774151" name="Oval 7"/>
          <p:cNvSpPr>
            <a:spLocks noChangeArrowheads="1"/>
          </p:cNvSpPr>
          <p:nvPr/>
        </p:nvSpPr>
        <p:spPr bwMode="auto">
          <a:xfrm>
            <a:off x="4114800" y="1066800"/>
            <a:ext cx="2209800" cy="4876800"/>
          </a:xfrm>
          <a:prstGeom prst="ellipse">
            <a:avLst/>
          </a:prstGeom>
          <a:noFill/>
          <a:ln w="76200" cap="sq">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sp>
        <p:nvSpPr>
          <p:cNvPr id="774152" name="Oval 8"/>
          <p:cNvSpPr>
            <a:spLocks noChangeArrowheads="1"/>
          </p:cNvSpPr>
          <p:nvPr/>
        </p:nvSpPr>
        <p:spPr bwMode="auto">
          <a:xfrm>
            <a:off x="5867400" y="1066800"/>
            <a:ext cx="2209800" cy="4876800"/>
          </a:xfrm>
          <a:prstGeom prst="ellipse">
            <a:avLst/>
          </a:prstGeom>
          <a:noFill/>
          <a:ln w="76200" cap="sq">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sp>
        <p:nvSpPr>
          <p:cNvPr id="774153" name="Text Box 9"/>
          <p:cNvSpPr txBox="1">
            <a:spLocks noChangeArrowheads="1"/>
          </p:cNvSpPr>
          <p:nvPr/>
        </p:nvSpPr>
        <p:spPr bwMode="auto">
          <a:xfrm>
            <a:off x="4227513" y="5578475"/>
            <a:ext cx="1538287" cy="92392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1">
            <a:spAutoFit/>
          </a:bodyPr>
          <a:lstStyle>
            <a:lvl1pPr>
              <a:tabLst>
                <a:tab pos="3886200" algn="l"/>
                <a:tab pos="4800600" algn="l"/>
                <a:tab pos="5600700" algn="l"/>
              </a:tabLst>
              <a:defRPr sz="1400">
                <a:solidFill>
                  <a:srgbClr val="000000"/>
                </a:solidFill>
                <a:latin typeface="Arial Narrow" charset="0"/>
                <a:ea typeface="ＭＳ Ｐゴシック" charset="0"/>
                <a:cs typeface="Times New Roman" charset="0"/>
              </a:defRPr>
            </a:lvl1pPr>
            <a:lvl2pPr marL="742950" indent="-285750">
              <a:tabLst>
                <a:tab pos="3886200" algn="l"/>
                <a:tab pos="4800600" algn="l"/>
                <a:tab pos="5600700" algn="l"/>
              </a:tabLst>
              <a:defRPr sz="1400">
                <a:solidFill>
                  <a:srgbClr val="000000"/>
                </a:solidFill>
                <a:latin typeface="Arial Narrow" charset="0"/>
                <a:ea typeface="Times New Roman" charset="0"/>
                <a:cs typeface="Times New Roman" charset="0"/>
              </a:defRPr>
            </a:lvl2pPr>
            <a:lvl3pPr marL="1143000" indent="-228600">
              <a:tabLst>
                <a:tab pos="3886200" algn="l"/>
                <a:tab pos="4800600" algn="l"/>
                <a:tab pos="5600700" algn="l"/>
              </a:tabLst>
              <a:defRPr sz="1400">
                <a:solidFill>
                  <a:srgbClr val="000000"/>
                </a:solidFill>
                <a:latin typeface="Arial Narrow" charset="0"/>
                <a:ea typeface="Times New Roman" charset="0"/>
                <a:cs typeface="Times New Roman" charset="0"/>
              </a:defRPr>
            </a:lvl3pPr>
            <a:lvl4pPr marL="1600200" indent="-228600">
              <a:tabLst>
                <a:tab pos="3886200" algn="l"/>
                <a:tab pos="4800600" algn="l"/>
                <a:tab pos="5600700" algn="l"/>
              </a:tabLst>
              <a:defRPr sz="1400">
                <a:solidFill>
                  <a:srgbClr val="000000"/>
                </a:solidFill>
                <a:latin typeface="Arial Narrow" charset="0"/>
                <a:ea typeface="Times New Roman" charset="0"/>
                <a:cs typeface="Times New Roman" charset="0"/>
              </a:defRPr>
            </a:lvl4pPr>
            <a:lvl5pPr marL="2057400" indent="-228600">
              <a:tabLst>
                <a:tab pos="3886200" algn="l"/>
                <a:tab pos="4800600" algn="l"/>
                <a:tab pos="5600700" algn="l"/>
              </a:tabLst>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60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百姓</a:t>
            </a:r>
          </a:p>
        </p:txBody>
      </p:sp>
      <p:sp>
        <p:nvSpPr>
          <p:cNvPr id="774154" name="Text Box 10"/>
          <p:cNvSpPr txBox="1">
            <a:spLocks noChangeArrowheads="1"/>
          </p:cNvSpPr>
          <p:nvPr/>
        </p:nvSpPr>
        <p:spPr bwMode="auto">
          <a:xfrm>
            <a:off x="6227763" y="5559425"/>
            <a:ext cx="1657350" cy="92392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1">
            <a:spAutoFit/>
          </a:bodyPr>
          <a:lstStyle>
            <a:lvl1pPr>
              <a:tabLst>
                <a:tab pos="3886200" algn="l"/>
                <a:tab pos="4800600" algn="l"/>
                <a:tab pos="5600700" algn="l"/>
              </a:tabLst>
              <a:defRPr sz="1400">
                <a:solidFill>
                  <a:srgbClr val="000000"/>
                </a:solidFill>
                <a:latin typeface="Arial Narrow" charset="0"/>
                <a:ea typeface="ＭＳ Ｐゴシック" charset="0"/>
                <a:cs typeface="Times New Roman" charset="0"/>
              </a:defRPr>
            </a:lvl1pPr>
            <a:lvl2pPr marL="742950" indent="-285750">
              <a:tabLst>
                <a:tab pos="3886200" algn="l"/>
                <a:tab pos="4800600" algn="l"/>
                <a:tab pos="5600700" algn="l"/>
              </a:tabLst>
              <a:defRPr sz="1400">
                <a:solidFill>
                  <a:srgbClr val="000000"/>
                </a:solidFill>
                <a:latin typeface="Arial Narrow" charset="0"/>
                <a:ea typeface="Times New Roman" charset="0"/>
                <a:cs typeface="Times New Roman" charset="0"/>
              </a:defRPr>
            </a:lvl2pPr>
            <a:lvl3pPr marL="1143000" indent="-228600">
              <a:tabLst>
                <a:tab pos="3886200" algn="l"/>
                <a:tab pos="4800600" algn="l"/>
                <a:tab pos="5600700" algn="l"/>
              </a:tabLst>
              <a:defRPr sz="1400">
                <a:solidFill>
                  <a:srgbClr val="000000"/>
                </a:solidFill>
                <a:latin typeface="Arial Narrow" charset="0"/>
                <a:ea typeface="Times New Roman" charset="0"/>
                <a:cs typeface="Times New Roman" charset="0"/>
              </a:defRPr>
            </a:lvl3pPr>
            <a:lvl4pPr marL="1600200" indent="-228600">
              <a:tabLst>
                <a:tab pos="3886200" algn="l"/>
                <a:tab pos="4800600" algn="l"/>
                <a:tab pos="5600700" algn="l"/>
              </a:tabLst>
              <a:defRPr sz="1400">
                <a:solidFill>
                  <a:srgbClr val="000000"/>
                </a:solidFill>
                <a:latin typeface="Arial Narrow" charset="0"/>
                <a:ea typeface="Times New Roman" charset="0"/>
                <a:cs typeface="Times New Roman" charset="0"/>
              </a:defRPr>
            </a:lvl4pPr>
            <a:lvl5pPr marL="2057400" indent="-228600">
              <a:tabLst>
                <a:tab pos="3886200" algn="l"/>
                <a:tab pos="4800600" algn="l"/>
                <a:tab pos="5600700" algn="l"/>
              </a:tabLst>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60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祭司</a:t>
            </a:r>
          </a:p>
        </p:txBody>
      </p:sp>
      <p:sp>
        <p:nvSpPr>
          <p:cNvPr id="774155" name="Rectangle 11"/>
          <p:cNvSpPr>
            <a:spLocks noGrp="1" noChangeArrowheads="1"/>
          </p:cNvSpPr>
          <p:nvPr>
            <p:ph type="title" idx="4294967295"/>
          </p:nvPr>
        </p:nvSpPr>
        <p:spPr>
          <a:xfrm>
            <a:off x="685800" y="304800"/>
            <a:ext cx="7772400" cy="609600"/>
          </a:xfrm>
          <a:effectLst>
            <a:outerShdw blurRad="63500" dist="35921" dir="2700000" algn="ctr" rotWithShape="0">
              <a:schemeClr val="tx1">
                <a:alpha val="74997"/>
              </a:schemeClr>
            </a:outerShdw>
          </a:effectLst>
        </p:spPr>
        <p:txBody>
          <a:bodyPr/>
          <a:lstStyle/>
          <a:p>
            <a:pPr eaLnBrk="1" hangingPunct="1"/>
            <a:r>
              <a:rPr lang="zh-CN" altLang="en-US" sz="4000" b="1">
                <a:solidFill>
                  <a:schemeClr val="bg1"/>
                </a:solidFill>
                <a:latin typeface="微軟正黑體" charset="0"/>
                <a:ea typeface="微軟正黑體" charset="0"/>
                <a:cs typeface="微軟正黑體" charset="0"/>
              </a:rPr>
              <a:t>利未记第 </a:t>
            </a:r>
            <a:r>
              <a:rPr lang="en-US" altLang="zh-CN" sz="4000" b="1">
                <a:solidFill>
                  <a:schemeClr val="bg1"/>
                </a:solidFill>
                <a:latin typeface="Times New Roman" charset="0"/>
                <a:ea typeface="ＭＳ Ｐゴシック" charset="0"/>
                <a:cs typeface="ＭＳ Ｐゴシック" charset="0"/>
              </a:rPr>
              <a:t>1-7 </a:t>
            </a:r>
            <a:r>
              <a:rPr lang="zh-CN" altLang="en-US" sz="4000" b="1">
                <a:solidFill>
                  <a:schemeClr val="bg1"/>
                </a:solidFill>
                <a:latin typeface="微軟正黑體" charset="0"/>
                <a:ea typeface="微軟正黑體" charset="0"/>
                <a:cs typeface="微軟正黑體" charset="0"/>
              </a:rPr>
              <a:t>章中的献祭</a:t>
            </a:r>
            <a:endParaRPr lang="zh-CN" alt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90181785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iterate type="lt">
                                    <p:tmPct val="100000"/>
                                  </p:iterate>
                                  <p:childTnLst>
                                    <p:set>
                                      <p:cBhvr>
                                        <p:cTn id="6" dur="1" fill="hold">
                                          <p:stCondLst>
                                            <p:cond delay="0"/>
                                          </p:stCondLst>
                                        </p:cTn>
                                        <p:tgtEl>
                                          <p:spTgt spid="774147"/>
                                        </p:tgtEl>
                                        <p:attrNameLst>
                                          <p:attrName>style.visibility</p:attrName>
                                        </p:attrNameLst>
                                      </p:cBhvr>
                                      <p:to>
                                        <p:strVal val="visible"/>
                                      </p:to>
                                    </p:set>
                                    <p:animEffect transition="in" filter="dissolve">
                                      <p:cBhvr>
                                        <p:cTn id="7" dur="75"/>
                                        <p:tgtEl>
                                          <p:spTgt spid="774147"/>
                                        </p:tgtEl>
                                      </p:cBhvr>
                                    </p:animEffect>
                                  </p:childTnLst>
                                </p:cTn>
                              </p:par>
                            </p:childTnLst>
                          </p:cTn>
                        </p:par>
                        <p:par>
                          <p:cTn id="8" fill="hold" nodeType="afterGroup">
                            <p:stCondLst>
                              <p:cond delay="5850"/>
                            </p:stCondLst>
                            <p:childTnLst>
                              <p:par>
                                <p:cTn id="9" presetID="9" presetClass="entr" presetSubtype="0" fill="hold" grpId="0" nodeType="afterEffect">
                                  <p:stCondLst>
                                    <p:cond delay="6000"/>
                                  </p:stCondLst>
                                  <p:iterate type="lt">
                                    <p:tmPct val="100000"/>
                                  </p:iterate>
                                  <p:childTnLst>
                                    <p:set>
                                      <p:cBhvr>
                                        <p:cTn id="10" dur="1" fill="hold">
                                          <p:stCondLst>
                                            <p:cond delay="0"/>
                                          </p:stCondLst>
                                        </p:cTn>
                                        <p:tgtEl>
                                          <p:spTgt spid="774148"/>
                                        </p:tgtEl>
                                        <p:attrNameLst>
                                          <p:attrName>style.visibility</p:attrName>
                                        </p:attrNameLst>
                                      </p:cBhvr>
                                      <p:to>
                                        <p:strVal val="visible"/>
                                      </p:to>
                                    </p:set>
                                    <p:animEffect transition="in" filter="dissolve">
                                      <p:cBhvr>
                                        <p:cTn id="11" dur="75"/>
                                        <p:tgtEl>
                                          <p:spTgt spid="774148"/>
                                        </p:tgtEl>
                                      </p:cBhvr>
                                    </p:animEffect>
                                  </p:childTnLst>
                                </p:cTn>
                              </p:par>
                            </p:childTnLst>
                          </p:cTn>
                        </p:par>
                        <p:par>
                          <p:cTn id="12" fill="hold" nodeType="afterGroup">
                            <p:stCondLst>
                              <p:cond delay="13800"/>
                            </p:stCondLst>
                            <p:childTnLst>
                              <p:par>
                                <p:cTn id="13" presetID="9" presetClass="entr" presetSubtype="0" fill="hold" grpId="0" nodeType="afterEffect">
                                  <p:stCondLst>
                                    <p:cond delay="3000"/>
                                  </p:stCondLst>
                                  <p:iterate type="lt">
                                    <p:tmPct val="100000"/>
                                  </p:iterate>
                                  <p:childTnLst>
                                    <p:set>
                                      <p:cBhvr>
                                        <p:cTn id="14" dur="1" fill="hold">
                                          <p:stCondLst>
                                            <p:cond delay="0"/>
                                          </p:stCondLst>
                                        </p:cTn>
                                        <p:tgtEl>
                                          <p:spTgt spid="774149"/>
                                        </p:tgtEl>
                                        <p:attrNameLst>
                                          <p:attrName>style.visibility</p:attrName>
                                        </p:attrNameLst>
                                      </p:cBhvr>
                                      <p:to>
                                        <p:strVal val="visible"/>
                                      </p:to>
                                    </p:set>
                                    <p:animEffect transition="in" filter="dissolve">
                                      <p:cBhvr>
                                        <p:cTn id="15" dur="75"/>
                                        <p:tgtEl>
                                          <p:spTgt spid="774149"/>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774151"/>
                                        </p:tgtEl>
                                        <p:attrNameLst>
                                          <p:attrName>style.visibility</p:attrName>
                                        </p:attrNameLst>
                                      </p:cBhvr>
                                      <p:to>
                                        <p:strVal val="visible"/>
                                      </p:to>
                                    </p:set>
                                    <p:animEffect transition="in" filter="dissolve">
                                      <p:cBhvr>
                                        <p:cTn id="20" dur="500"/>
                                        <p:tgtEl>
                                          <p:spTgt spid="774151"/>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774152"/>
                                        </p:tgtEl>
                                        <p:attrNameLst>
                                          <p:attrName>style.visibility</p:attrName>
                                        </p:attrNameLst>
                                      </p:cBhvr>
                                      <p:to>
                                        <p:strVal val="visible"/>
                                      </p:to>
                                    </p:set>
                                    <p:animEffect transition="in" filter="dissolve">
                                      <p:cBhvr>
                                        <p:cTn id="25" dur="500"/>
                                        <p:tgtEl>
                                          <p:spTgt spid="774152"/>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9" presetClass="entr" presetSubtype="0" fill="hold" grpId="0" nodeType="clickEffect">
                                  <p:stCondLst>
                                    <p:cond delay="0"/>
                                  </p:stCondLst>
                                  <p:childTnLst>
                                    <p:set>
                                      <p:cBhvr>
                                        <p:cTn id="29" dur="1" fill="hold">
                                          <p:stCondLst>
                                            <p:cond delay="0"/>
                                          </p:stCondLst>
                                        </p:cTn>
                                        <p:tgtEl>
                                          <p:spTgt spid="774153"/>
                                        </p:tgtEl>
                                        <p:attrNameLst>
                                          <p:attrName>style.visibility</p:attrName>
                                        </p:attrNameLst>
                                      </p:cBhvr>
                                      <p:to>
                                        <p:strVal val="visible"/>
                                      </p:to>
                                    </p:set>
                                    <p:animEffect transition="in" filter="dissolve">
                                      <p:cBhvr>
                                        <p:cTn id="30" dur="500"/>
                                        <p:tgtEl>
                                          <p:spTgt spid="774153"/>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774154"/>
                                        </p:tgtEl>
                                        <p:attrNameLst>
                                          <p:attrName>style.visibility</p:attrName>
                                        </p:attrNameLst>
                                      </p:cBhvr>
                                      <p:to>
                                        <p:strVal val="visible"/>
                                      </p:to>
                                    </p:set>
                                    <p:animEffect transition="in" filter="dissolve">
                                      <p:cBhvr>
                                        <p:cTn id="35" dur="500"/>
                                        <p:tgtEl>
                                          <p:spTgt spid="7741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4147" grpId="0" autoUpdateAnimBg="0"/>
      <p:bldP spid="774148" grpId="0" autoUpdateAnimBg="0"/>
      <p:bldP spid="774149" grpId="0" autoUpdateAnimBg="0"/>
      <p:bldP spid="774151" grpId="0" animBg="1"/>
      <p:bldP spid="774152" grpId="0" animBg="1"/>
      <p:bldP spid="774153" grpId="0"/>
      <p:bldP spid="774154" grpId="0"/>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394" name="Picture 2" descr="diag1"/>
          <p:cNvPicPr>
            <a:picLocks noChangeAspect="1" noChangeArrowheads="1"/>
          </p:cNvPicPr>
          <p:nvPr/>
        </p:nvPicPr>
        <p:blipFill>
          <a:blip r:embed="rId3">
            <a:lum bright="-48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70051" name="Text Box 3"/>
          <p:cNvSpPr txBox="1">
            <a:spLocks noChangeArrowheads="1"/>
          </p:cNvSpPr>
          <p:nvPr/>
        </p:nvSpPr>
        <p:spPr bwMode="auto">
          <a:xfrm>
            <a:off x="533400" y="1273175"/>
            <a:ext cx="7924800" cy="393700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61963" indent="-461963">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buFont typeface="Times" charset="0"/>
              <a:buNone/>
            </a:pPr>
            <a:r>
              <a:rPr lang="zh-CN" altLang="en-US" sz="3600" b="1">
                <a:solidFill>
                  <a:schemeClr val="bg1"/>
                </a:solidFill>
                <a:latin typeface="Times New Roman" charset="0"/>
                <a:ea typeface="SimSun" charset="0"/>
                <a:cs typeface="SimSun" charset="0"/>
              </a:rPr>
              <a:t> </a:t>
            </a:r>
            <a:r>
              <a:rPr lang="zh-CN" altLang="en-US" sz="3600" b="1">
                <a:solidFill>
                  <a:schemeClr val="bg1"/>
                </a:solidFill>
                <a:latin typeface="微軟正黑體" charset="0"/>
                <a:ea typeface="微軟正黑體" charset="0"/>
                <a:cs typeface="微軟正黑體" charset="0"/>
              </a:rPr>
              <a:t>全牲的燔祭</a:t>
            </a:r>
          </a:p>
          <a:p>
            <a:pPr algn="l" eaLnBrk="1" hangingPunct="1">
              <a:spcBef>
                <a:spcPct val="50000"/>
              </a:spcBef>
              <a:buFont typeface="Times" charset="0"/>
              <a:buNone/>
            </a:pPr>
            <a:r>
              <a:rPr lang="zh-CN" altLang="en-US" sz="3600" b="1">
                <a:solidFill>
                  <a:schemeClr val="bg1"/>
                </a:solidFill>
                <a:latin typeface="Times New Roman" charset="0"/>
                <a:ea typeface="SimSun" charset="0"/>
                <a:cs typeface="SimSun" charset="0"/>
              </a:rPr>
              <a:t> </a:t>
            </a:r>
            <a:r>
              <a:rPr lang="zh-CN" altLang="en-US" sz="3600" b="1">
                <a:solidFill>
                  <a:schemeClr val="bg1"/>
                </a:solidFill>
                <a:latin typeface="微軟正黑體" charset="0"/>
                <a:ea typeface="微軟正黑體" charset="0"/>
                <a:cs typeface="微軟正黑體" charset="0"/>
              </a:rPr>
              <a:t>素祭</a:t>
            </a:r>
            <a:endParaRPr lang="en-US" sz="3600" b="1">
              <a:solidFill>
                <a:schemeClr val="bg1"/>
              </a:solidFill>
              <a:latin typeface="微軟正黑體" charset="0"/>
              <a:ea typeface="微軟正黑體" charset="0"/>
              <a:cs typeface="微軟正黑體" charset="0"/>
            </a:endParaRPr>
          </a:p>
          <a:p>
            <a:pPr algn="l" eaLnBrk="1" hangingPunct="1">
              <a:spcBef>
                <a:spcPct val="50000"/>
              </a:spcBef>
              <a:buFont typeface="Times" charset="0"/>
              <a:buNone/>
            </a:pPr>
            <a:r>
              <a:rPr lang="zh-CN" altLang="en-US" sz="3600" b="1">
                <a:solidFill>
                  <a:schemeClr val="bg1"/>
                </a:solidFill>
                <a:latin typeface="Times New Roman" charset="0"/>
                <a:ea typeface="SimSun" charset="0"/>
                <a:cs typeface="SimSun" charset="0"/>
              </a:rPr>
              <a:t> </a:t>
            </a:r>
            <a:r>
              <a:rPr lang="zh-CN" altLang="en-US" sz="3600" b="1">
                <a:solidFill>
                  <a:schemeClr val="bg1"/>
                </a:solidFill>
                <a:latin typeface="微軟正黑體" charset="0"/>
                <a:ea typeface="微軟正黑體" charset="0"/>
                <a:cs typeface="微軟正黑體" charset="0"/>
              </a:rPr>
              <a:t>平安祭</a:t>
            </a:r>
            <a:endParaRPr lang="en-US" sz="3600" b="1">
              <a:solidFill>
                <a:schemeClr val="bg1"/>
              </a:solidFill>
              <a:latin typeface="微軟正黑體" charset="0"/>
              <a:ea typeface="微軟正黑體" charset="0"/>
              <a:cs typeface="微軟正黑體" charset="0"/>
            </a:endParaRPr>
          </a:p>
          <a:p>
            <a:pPr algn="l" eaLnBrk="1" hangingPunct="1">
              <a:spcBef>
                <a:spcPct val="50000"/>
              </a:spcBef>
              <a:buFont typeface="Times" charset="0"/>
              <a:buNone/>
            </a:pPr>
            <a:r>
              <a:rPr lang="zh-CN" altLang="en-US" sz="3600" b="1">
                <a:solidFill>
                  <a:schemeClr val="bg1"/>
                </a:solidFill>
                <a:latin typeface="Times New Roman" charset="0"/>
                <a:ea typeface="SimSun" charset="0"/>
                <a:cs typeface="SimSun" charset="0"/>
              </a:rPr>
              <a:t> </a:t>
            </a:r>
            <a:r>
              <a:rPr lang="zh-CN" altLang="en-US" sz="3600" b="1">
                <a:solidFill>
                  <a:schemeClr val="bg1"/>
                </a:solidFill>
                <a:latin typeface="微軟正黑體" charset="0"/>
                <a:ea typeface="微軟正黑體" charset="0"/>
                <a:cs typeface="微軟正黑體" charset="0"/>
              </a:rPr>
              <a:t>赎罪祭</a:t>
            </a:r>
            <a:r>
              <a:rPr lang="zh-CN" altLang="en-US" sz="3600" b="1">
                <a:solidFill>
                  <a:schemeClr val="bg1"/>
                </a:solidFill>
                <a:latin typeface="Times New Roman" charset="0"/>
                <a:ea typeface="SimSun" charset="0"/>
                <a:cs typeface="SimSun" charset="0"/>
              </a:rPr>
              <a:t>       </a:t>
            </a:r>
          </a:p>
          <a:p>
            <a:pPr algn="l" eaLnBrk="1" hangingPunct="1">
              <a:spcBef>
                <a:spcPct val="50000"/>
              </a:spcBef>
              <a:buFont typeface="Times" charset="0"/>
              <a:buNone/>
            </a:pPr>
            <a:r>
              <a:rPr lang="zh-CN" altLang="en-US" sz="3600" b="1">
                <a:solidFill>
                  <a:schemeClr val="bg1"/>
                </a:solidFill>
                <a:latin typeface="Times New Roman" charset="0"/>
                <a:ea typeface="SimSun" charset="0"/>
                <a:cs typeface="SimSun" charset="0"/>
              </a:rPr>
              <a:t> </a:t>
            </a:r>
            <a:r>
              <a:rPr lang="zh-CN" altLang="en-US" sz="3600" b="1">
                <a:solidFill>
                  <a:schemeClr val="bg1"/>
                </a:solidFill>
                <a:latin typeface="微軟正黑體" charset="0"/>
                <a:ea typeface="微軟正黑體" charset="0"/>
                <a:cs typeface="微軟正黑體" charset="0"/>
              </a:rPr>
              <a:t>赎愆祭</a:t>
            </a:r>
            <a:endParaRPr lang="en-US" sz="3600" b="1">
              <a:solidFill>
                <a:schemeClr val="bg1"/>
              </a:solidFill>
              <a:latin typeface="微軟正黑體" charset="0"/>
              <a:ea typeface="微軟正黑體" charset="0"/>
              <a:cs typeface="微軟正黑體" charset="0"/>
            </a:endParaRPr>
          </a:p>
        </p:txBody>
      </p:sp>
      <p:sp>
        <p:nvSpPr>
          <p:cNvPr id="770052" name="Text Box 4"/>
          <p:cNvSpPr txBox="1">
            <a:spLocks noChangeArrowheads="1"/>
          </p:cNvSpPr>
          <p:nvPr/>
        </p:nvSpPr>
        <p:spPr bwMode="auto">
          <a:xfrm>
            <a:off x="8451850" y="0"/>
            <a:ext cx="692150" cy="457200"/>
          </a:xfrm>
          <a:prstGeom prst="rect">
            <a:avLst/>
          </a:prstGeom>
          <a:noFill/>
          <a:ln w="12700" cap="sq">
            <a:noFill/>
            <a:miter lim="800000"/>
            <a:headEnd type="none" w="sm" len="sm"/>
            <a:tailEnd type="none" w="sm" len="sm"/>
          </a:ln>
          <a:effectLst>
            <a:outerShdw dist="35921" dir="2700000" algn="ctr" rotWithShape="0">
              <a:schemeClr val="tx1">
                <a:alpha val="74997"/>
              </a:schemeClr>
            </a:outerShdw>
          </a:effectLst>
        </p:spPr>
        <p:txBody>
          <a:bodyPr wrap="none">
            <a:spAutoFit/>
          </a:bodyPr>
          <a:lstStyle/>
          <a:p>
            <a:pPr algn="l">
              <a:defRPr/>
            </a:pPr>
            <a:r>
              <a:rPr lang="en-US" sz="2400" b="1">
                <a:solidFill>
                  <a:srgbClr val="FFFFFF"/>
                </a:solidFill>
                <a:latin typeface="Arial" pitchFamily="-111" charset="0"/>
                <a:ea typeface="Times New Roman" pitchFamily="-111" charset="0"/>
                <a:cs typeface="Times New Roman" pitchFamily="-111" charset="0"/>
              </a:rPr>
              <a:t>128</a:t>
            </a:r>
          </a:p>
        </p:txBody>
      </p:sp>
      <p:sp>
        <p:nvSpPr>
          <p:cNvPr id="770053" name="Text Box 5"/>
          <p:cNvSpPr txBox="1">
            <a:spLocks noChangeArrowheads="1"/>
          </p:cNvSpPr>
          <p:nvPr/>
        </p:nvSpPr>
        <p:spPr bwMode="auto">
          <a:xfrm>
            <a:off x="5867400" y="2057400"/>
            <a:ext cx="1512888" cy="615950"/>
          </a:xfrm>
          <a:prstGeom prst="rect">
            <a:avLst/>
          </a:prstGeom>
          <a:solidFill>
            <a:srgbClr val="FF020E"/>
          </a:solidFill>
          <a:ln>
            <a:noFill/>
          </a:ln>
          <a:effectLst>
            <a:outerShdw blurRad="63500" dist="38099" dir="2700000" algn="ctr" rotWithShape="0">
              <a:srgbClr val="000000">
                <a:alpha val="74997"/>
              </a:srgbClr>
            </a:outerShdw>
          </a:effectLst>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1">
            <a:spAutoFit/>
          </a:bodyPr>
          <a:lstStyle>
            <a:lvl1pPr>
              <a:tabLst>
                <a:tab pos="3886200" algn="l"/>
                <a:tab pos="4800600" algn="l"/>
                <a:tab pos="5600700" algn="l"/>
              </a:tabLst>
              <a:defRPr sz="1400">
                <a:solidFill>
                  <a:srgbClr val="000000"/>
                </a:solidFill>
                <a:latin typeface="Arial Narrow" charset="0"/>
                <a:ea typeface="ＭＳ Ｐゴシック" charset="0"/>
                <a:cs typeface="Times New Roman" charset="0"/>
              </a:defRPr>
            </a:lvl1pPr>
            <a:lvl2pPr marL="742950" indent="-285750">
              <a:tabLst>
                <a:tab pos="3886200" algn="l"/>
                <a:tab pos="4800600" algn="l"/>
                <a:tab pos="5600700" algn="l"/>
              </a:tabLst>
              <a:defRPr sz="1400">
                <a:solidFill>
                  <a:srgbClr val="000000"/>
                </a:solidFill>
                <a:latin typeface="Arial Narrow" charset="0"/>
                <a:ea typeface="Times New Roman" charset="0"/>
                <a:cs typeface="Times New Roman" charset="0"/>
              </a:defRPr>
            </a:lvl2pPr>
            <a:lvl3pPr marL="1143000" indent="-228600">
              <a:tabLst>
                <a:tab pos="3886200" algn="l"/>
                <a:tab pos="4800600" algn="l"/>
                <a:tab pos="5600700" algn="l"/>
              </a:tabLst>
              <a:defRPr sz="1400">
                <a:solidFill>
                  <a:srgbClr val="000000"/>
                </a:solidFill>
                <a:latin typeface="Arial Narrow" charset="0"/>
                <a:ea typeface="Times New Roman" charset="0"/>
                <a:cs typeface="Times New Roman" charset="0"/>
              </a:defRPr>
            </a:lvl3pPr>
            <a:lvl4pPr marL="1600200" indent="-228600">
              <a:tabLst>
                <a:tab pos="3886200" algn="l"/>
                <a:tab pos="4800600" algn="l"/>
                <a:tab pos="5600700" algn="l"/>
              </a:tabLst>
              <a:defRPr sz="1400">
                <a:solidFill>
                  <a:srgbClr val="000000"/>
                </a:solidFill>
                <a:latin typeface="Arial Narrow" charset="0"/>
                <a:ea typeface="Times New Roman" charset="0"/>
                <a:cs typeface="Times New Roman" charset="0"/>
              </a:defRPr>
            </a:lvl4pPr>
            <a:lvl5pPr marL="2057400" indent="-228600">
              <a:tabLst>
                <a:tab pos="3886200" algn="l"/>
                <a:tab pos="4800600" algn="l"/>
                <a:tab pos="5600700" algn="l"/>
              </a:tabLst>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9pPr>
          </a:lstStyle>
          <a:p>
            <a:pPr algn="ctr"/>
            <a:r>
              <a:rPr lang="zh-CN" altLang="en-US" sz="4000" b="1">
                <a:solidFill>
                  <a:schemeClr val="bg1"/>
                </a:solidFill>
                <a:latin typeface="微軟正黑體" charset="0"/>
                <a:ea typeface="微軟正黑體" charset="0"/>
                <a:cs typeface="微軟正黑體" charset="0"/>
              </a:rPr>
              <a:t>成圣</a:t>
            </a:r>
            <a:endParaRPr lang="en-US" sz="4000" b="1">
              <a:solidFill>
                <a:schemeClr val="bg1"/>
              </a:solidFill>
              <a:latin typeface="微軟正黑體" charset="0"/>
              <a:ea typeface="微軟正黑體" charset="0"/>
              <a:cs typeface="微軟正黑體" charset="0"/>
            </a:endParaRPr>
          </a:p>
        </p:txBody>
      </p:sp>
      <p:sp>
        <p:nvSpPr>
          <p:cNvPr id="770054" name="Text Box 6"/>
          <p:cNvSpPr txBox="1">
            <a:spLocks noChangeArrowheads="1"/>
          </p:cNvSpPr>
          <p:nvPr/>
        </p:nvSpPr>
        <p:spPr bwMode="auto">
          <a:xfrm>
            <a:off x="5867400" y="4114800"/>
            <a:ext cx="1516063" cy="615950"/>
          </a:xfrm>
          <a:prstGeom prst="rect">
            <a:avLst/>
          </a:prstGeom>
          <a:solidFill>
            <a:srgbClr val="FF020E"/>
          </a:solidFill>
          <a:ln>
            <a:noFill/>
          </a:ln>
          <a:effectLst>
            <a:outerShdw blurRad="63500" dist="38099" dir="2700000" algn="ctr" rotWithShape="0">
              <a:srgbClr val="000000">
                <a:alpha val="74997"/>
              </a:srgbClr>
            </a:outerShdw>
          </a:effectLst>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1">
            <a:spAutoFit/>
          </a:bodyPr>
          <a:lstStyle>
            <a:lvl1pPr>
              <a:tabLst>
                <a:tab pos="3886200" algn="l"/>
                <a:tab pos="4800600" algn="l"/>
                <a:tab pos="5600700" algn="l"/>
              </a:tabLst>
              <a:defRPr sz="1400">
                <a:solidFill>
                  <a:srgbClr val="000000"/>
                </a:solidFill>
                <a:latin typeface="Arial Narrow" charset="0"/>
                <a:ea typeface="ＭＳ Ｐゴシック" charset="0"/>
                <a:cs typeface="Times New Roman" charset="0"/>
              </a:defRPr>
            </a:lvl1pPr>
            <a:lvl2pPr marL="742950" indent="-285750">
              <a:tabLst>
                <a:tab pos="3886200" algn="l"/>
                <a:tab pos="4800600" algn="l"/>
                <a:tab pos="5600700" algn="l"/>
              </a:tabLst>
              <a:defRPr sz="1400">
                <a:solidFill>
                  <a:srgbClr val="000000"/>
                </a:solidFill>
                <a:latin typeface="Arial Narrow" charset="0"/>
                <a:ea typeface="Times New Roman" charset="0"/>
                <a:cs typeface="Times New Roman" charset="0"/>
              </a:defRPr>
            </a:lvl2pPr>
            <a:lvl3pPr marL="1143000" indent="-228600">
              <a:tabLst>
                <a:tab pos="3886200" algn="l"/>
                <a:tab pos="4800600" algn="l"/>
                <a:tab pos="5600700" algn="l"/>
              </a:tabLst>
              <a:defRPr sz="1400">
                <a:solidFill>
                  <a:srgbClr val="000000"/>
                </a:solidFill>
                <a:latin typeface="Arial Narrow" charset="0"/>
                <a:ea typeface="Times New Roman" charset="0"/>
                <a:cs typeface="Times New Roman" charset="0"/>
              </a:defRPr>
            </a:lvl3pPr>
            <a:lvl4pPr marL="1600200" indent="-228600">
              <a:tabLst>
                <a:tab pos="3886200" algn="l"/>
                <a:tab pos="4800600" algn="l"/>
                <a:tab pos="5600700" algn="l"/>
              </a:tabLst>
              <a:defRPr sz="1400">
                <a:solidFill>
                  <a:srgbClr val="000000"/>
                </a:solidFill>
                <a:latin typeface="Arial Narrow" charset="0"/>
                <a:ea typeface="Times New Roman" charset="0"/>
                <a:cs typeface="Times New Roman" charset="0"/>
              </a:defRPr>
            </a:lvl4pPr>
            <a:lvl5pPr marL="2057400" indent="-228600">
              <a:tabLst>
                <a:tab pos="3886200" algn="l"/>
                <a:tab pos="4800600" algn="l"/>
                <a:tab pos="5600700" algn="l"/>
              </a:tabLst>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9pPr>
          </a:lstStyle>
          <a:p>
            <a:pPr algn="l"/>
            <a:r>
              <a:rPr lang="zh-CN" altLang="en-US" sz="4000" b="1">
                <a:solidFill>
                  <a:schemeClr val="bg1"/>
                </a:solidFill>
                <a:latin typeface="微軟正黑體" charset="0"/>
                <a:ea typeface="微軟正黑體" charset="0"/>
                <a:cs typeface="微軟正黑體" charset="0"/>
              </a:rPr>
              <a:t>洁净</a:t>
            </a:r>
          </a:p>
        </p:txBody>
      </p:sp>
      <p:sp>
        <p:nvSpPr>
          <p:cNvPr id="770055" name="AutoShape 7"/>
          <p:cNvSpPr>
            <a:spLocks/>
          </p:cNvSpPr>
          <p:nvPr/>
        </p:nvSpPr>
        <p:spPr bwMode="auto">
          <a:xfrm>
            <a:off x="5334000" y="1371600"/>
            <a:ext cx="381000" cy="2057400"/>
          </a:xfrm>
          <a:prstGeom prst="rightBrace">
            <a:avLst>
              <a:gd name="adj1" fmla="val 45000"/>
              <a:gd name="adj2" fmla="val 50000"/>
            </a:avLst>
          </a:prstGeom>
          <a:noFill/>
          <a:ln w="76200" cap="sq">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ea typeface="SimSun" charset="0"/>
              <a:cs typeface="SimSun" charset="0"/>
            </a:endParaRPr>
          </a:p>
        </p:txBody>
      </p:sp>
      <p:sp>
        <p:nvSpPr>
          <p:cNvPr id="770056" name="AutoShape 8"/>
          <p:cNvSpPr>
            <a:spLocks/>
          </p:cNvSpPr>
          <p:nvPr/>
        </p:nvSpPr>
        <p:spPr bwMode="auto">
          <a:xfrm>
            <a:off x="5334000" y="3657600"/>
            <a:ext cx="381000" cy="1600200"/>
          </a:xfrm>
          <a:prstGeom prst="rightBrace">
            <a:avLst>
              <a:gd name="adj1" fmla="val 35000"/>
              <a:gd name="adj2" fmla="val 50000"/>
            </a:avLst>
          </a:prstGeom>
          <a:noFill/>
          <a:ln w="76200" cap="sq">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endParaRPr lang="zh-CN" altLang="en-US">
              <a:ea typeface="SimSun" charset="0"/>
              <a:cs typeface="SimSun" charset="0"/>
            </a:endParaRPr>
          </a:p>
        </p:txBody>
      </p:sp>
      <p:sp>
        <p:nvSpPr>
          <p:cNvPr id="770057" name="Text Box 9"/>
          <p:cNvSpPr txBox="1">
            <a:spLocks noChangeArrowheads="1"/>
          </p:cNvSpPr>
          <p:nvPr/>
        </p:nvSpPr>
        <p:spPr bwMode="auto">
          <a:xfrm>
            <a:off x="5867400" y="2667000"/>
            <a:ext cx="2239963" cy="61595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1">
            <a:spAutoFit/>
          </a:bodyPr>
          <a:lstStyle>
            <a:lvl1pPr>
              <a:tabLst>
                <a:tab pos="3886200" algn="l"/>
                <a:tab pos="4800600" algn="l"/>
                <a:tab pos="5600700" algn="l"/>
              </a:tabLst>
              <a:defRPr sz="1400">
                <a:solidFill>
                  <a:srgbClr val="000000"/>
                </a:solidFill>
                <a:latin typeface="Arial Narrow" charset="0"/>
                <a:ea typeface="ＭＳ Ｐゴシック" charset="0"/>
                <a:cs typeface="Times New Roman" charset="0"/>
              </a:defRPr>
            </a:lvl1pPr>
            <a:lvl2pPr marL="742950" indent="-285750">
              <a:tabLst>
                <a:tab pos="3886200" algn="l"/>
                <a:tab pos="4800600" algn="l"/>
                <a:tab pos="5600700" algn="l"/>
              </a:tabLst>
              <a:defRPr sz="1400">
                <a:solidFill>
                  <a:srgbClr val="000000"/>
                </a:solidFill>
                <a:latin typeface="Arial Narrow" charset="0"/>
                <a:ea typeface="Times New Roman" charset="0"/>
                <a:cs typeface="Times New Roman" charset="0"/>
              </a:defRPr>
            </a:lvl2pPr>
            <a:lvl3pPr marL="1143000" indent="-228600">
              <a:tabLst>
                <a:tab pos="3886200" algn="l"/>
                <a:tab pos="4800600" algn="l"/>
                <a:tab pos="5600700" algn="l"/>
              </a:tabLst>
              <a:defRPr sz="1400">
                <a:solidFill>
                  <a:srgbClr val="000000"/>
                </a:solidFill>
                <a:latin typeface="Arial Narrow" charset="0"/>
                <a:ea typeface="Times New Roman" charset="0"/>
                <a:cs typeface="Times New Roman" charset="0"/>
              </a:defRPr>
            </a:lvl3pPr>
            <a:lvl4pPr marL="1600200" indent="-228600">
              <a:tabLst>
                <a:tab pos="3886200" algn="l"/>
                <a:tab pos="4800600" algn="l"/>
                <a:tab pos="5600700" algn="l"/>
              </a:tabLst>
              <a:defRPr sz="1400">
                <a:solidFill>
                  <a:srgbClr val="000000"/>
                </a:solidFill>
                <a:latin typeface="Arial Narrow" charset="0"/>
                <a:ea typeface="Times New Roman" charset="0"/>
                <a:cs typeface="Times New Roman" charset="0"/>
              </a:defRPr>
            </a:lvl4pPr>
            <a:lvl5pPr marL="2057400" indent="-228600">
              <a:tabLst>
                <a:tab pos="3886200" algn="l"/>
                <a:tab pos="4800600" algn="l"/>
                <a:tab pos="5600700" algn="l"/>
              </a:tabLst>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9pPr>
          </a:lstStyle>
          <a:p>
            <a:pPr algn="ctr">
              <a:buFontTx/>
              <a:buChar char="•"/>
            </a:pPr>
            <a:r>
              <a:rPr lang="zh-CN" altLang="en-US" sz="4000" b="1">
                <a:solidFill>
                  <a:schemeClr val="bg1"/>
                </a:solidFill>
                <a:latin typeface="微軟正黑體" charset="0"/>
                <a:ea typeface="微軟正黑體" charset="0"/>
                <a:cs typeface="微軟正黑體" charset="0"/>
              </a:rPr>
              <a:t>自愿的</a:t>
            </a:r>
          </a:p>
        </p:txBody>
      </p:sp>
      <p:sp>
        <p:nvSpPr>
          <p:cNvPr id="770058" name="Text Box 10"/>
          <p:cNvSpPr txBox="1">
            <a:spLocks noChangeArrowheads="1"/>
          </p:cNvSpPr>
          <p:nvPr/>
        </p:nvSpPr>
        <p:spPr bwMode="auto">
          <a:xfrm>
            <a:off x="5867400" y="4724400"/>
            <a:ext cx="2320925" cy="61595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1">
            <a:spAutoFit/>
          </a:bodyPr>
          <a:lstStyle>
            <a:lvl1pPr>
              <a:tabLst>
                <a:tab pos="3886200" algn="l"/>
                <a:tab pos="4800600" algn="l"/>
                <a:tab pos="5600700" algn="l"/>
              </a:tabLst>
              <a:defRPr sz="1400">
                <a:solidFill>
                  <a:srgbClr val="000000"/>
                </a:solidFill>
                <a:latin typeface="Arial Narrow" charset="0"/>
                <a:ea typeface="ＭＳ Ｐゴシック" charset="0"/>
                <a:cs typeface="Times New Roman" charset="0"/>
              </a:defRPr>
            </a:lvl1pPr>
            <a:lvl2pPr marL="742950" indent="-285750">
              <a:tabLst>
                <a:tab pos="3886200" algn="l"/>
                <a:tab pos="4800600" algn="l"/>
                <a:tab pos="5600700" algn="l"/>
              </a:tabLst>
              <a:defRPr sz="1400">
                <a:solidFill>
                  <a:srgbClr val="000000"/>
                </a:solidFill>
                <a:latin typeface="Arial Narrow" charset="0"/>
                <a:ea typeface="Times New Roman" charset="0"/>
                <a:cs typeface="Times New Roman" charset="0"/>
              </a:defRPr>
            </a:lvl2pPr>
            <a:lvl3pPr marL="1143000" indent="-228600">
              <a:tabLst>
                <a:tab pos="3886200" algn="l"/>
                <a:tab pos="4800600" algn="l"/>
                <a:tab pos="5600700" algn="l"/>
              </a:tabLst>
              <a:defRPr sz="1400">
                <a:solidFill>
                  <a:srgbClr val="000000"/>
                </a:solidFill>
                <a:latin typeface="Arial Narrow" charset="0"/>
                <a:ea typeface="Times New Roman" charset="0"/>
                <a:cs typeface="Times New Roman" charset="0"/>
              </a:defRPr>
            </a:lvl3pPr>
            <a:lvl4pPr marL="1600200" indent="-228600">
              <a:tabLst>
                <a:tab pos="3886200" algn="l"/>
                <a:tab pos="4800600" algn="l"/>
                <a:tab pos="5600700" algn="l"/>
              </a:tabLst>
              <a:defRPr sz="1400">
                <a:solidFill>
                  <a:srgbClr val="000000"/>
                </a:solidFill>
                <a:latin typeface="Arial Narrow" charset="0"/>
                <a:ea typeface="Times New Roman" charset="0"/>
                <a:cs typeface="Times New Roman" charset="0"/>
              </a:defRPr>
            </a:lvl4pPr>
            <a:lvl5pPr marL="2057400" indent="-228600">
              <a:tabLst>
                <a:tab pos="3886200" algn="l"/>
                <a:tab pos="4800600" algn="l"/>
                <a:tab pos="5600700" algn="l"/>
              </a:tabLst>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9pPr>
          </a:lstStyle>
          <a:p>
            <a:pPr algn="ctr">
              <a:buFontTx/>
              <a:buChar char="•"/>
            </a:pPr>
            <a:r>
              <a:rPr lang="zh-CN" altLang="en-US" sz="4000" b="1">
                <a:solidFill>
                  <a:schemeClr val="bg1"/>
                </a:solidFill>
                <a:latin typeface="微軟正黑體" charset="0"/>
                <a:ea typeface="微軟正黑體" charset="0"/>
                <a:cs typeface="微軟正黑體" charset="0"/>
              </a:rPr>
              <a:t>义务的</a:t>
            </a:r>
            <a:endParaRPr lang="en-US" sz="4000" b="1">
              <a:solidFill>
                <a:schemeClr val="bg1"/>
              </a:solidFill>
              <a:latin typeface="微軟正黑體" charset="0"/>
              <a:ea typeface="微軟正黑體" charset="0"/>
              <a:cs typeface="微軟正黑體" charset="0"/>
            </a:endParaRPr>
          </a:p>
        </p:txBody>
      </p:sp>
      <p:sp>
        <p:nvSpPr>
          <p:cNvPr id="770059" name="Rectangle 11"/>
          <p:cNvSpPr>
            <a:spLocks noGrp="1" noChangeArrowheads="1"/>
          </p:cNvSpPr>
          <p:nvPr>
            <p:ph type="title" idx="4294967295"/>
          </p:nvPr>
        </p:nvSpPr>
        <p:spPr>
          <a:xfrm>
            <a:off x="685800" y="288925"/>
            <a:ext cx="7772400" cy="701675"/>
          </a:xfrm>
          <a:effectLst>
            <a:outerShdw blurRad="63500" dist="38099" dir="2700000" algn="ctr" rotWithShape="0">
              <a:schemeClr val="tx1">
                <a:alpha val="74997"/>
              </a:schemeClr>
            </a:outerShdw>
          </a:effectLst>
        </p:spPr>
        <p:txBody>
          <a:bodyPr anchor="t">
            <a:spAutoFit/>
          </a:bodyPr>
          <a:lstStyle/>
          <a:p>
            <a:pPr eaLnBrk="1" hangingPunct="1">
              <a:spcBef>
                <a:spcPct val="50000"/>
              </a:spcBef>
            </a:pPr>
            <a:r>
              <a:rPr lang="zh-CN" altLang="en-US" sz="4000" b="1">
                <a:solidFill>
                  <a:schemeClr val="bg1"/>
                </a:solidFill>
                <a:latin typeface="微軟正黑體" charset="0"/>
                <a:ea typeface="微軟正黑體" charset="0"/>
                <a:cs typeface="微軟正黑體" charset="0"/>
              </a:rPr>
              <a:t>利未记第 </a:t>
            </a:r>
            <a:r>
              <a:rPr lang="en-US" altLang="zh-CN" sz="4000" b="1">
                <a:solidFill>
                  <a:schemeClr val="bg1"/>
                </a:solidFill>
                <a:latin typeface="Times New Roman" charset="0"/>
                <a:ea typeface="ＭＳ Ｐゴシック" charset="0"/>
                <a:cs typeface="ＭＳ Ｐゴシック" charset="0"/>
              </a:rPr>
              <a:t>1-7 </a:t>
            </a:r>
            <a:r>
              <a:rPr lang="zh-CN" altLang="en-US" sz="4000" b="1">
                <a:solidFill>
                  <a:schemeClr val="bg1"/>
                </a:solidFill>
                <a:latin typeface="微軟正黑體" charset="0"/>
                <a:ea typeface="微軟正黑體" charset="0"/>
                <a:cs typeface="微軟正黑體" charset="0"/>
              </a:rPr>
              <a:t>章中的献祭</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770055"/>
                                        </p:tgtEl>
                                        <p:attrNameLst>
                                          <p:attrName>style.visibility</p:attrName>
                                        </p:attrNameLst>
                                      </p:cBhvr>
                                      <p:to>
                                        <p:strVal val="visible"/>
                                      </p:to>
                                    </p:set>
                                    <p:animEffect transition="in" filter="wipe(right)">
                                      <p:cBhvr>
                                        <p:cTn id="7" dur="2000"/>
                                        <p:tgtEl>
                                          <p:spTgt spid="77005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70053"/>
                                        </p:tgtEl>
                                        <p:attrNameLst>
                                          <p:attrName>style.visibility</p:attrName>
                                        </p:attrNameLst>
                                      </p:cBhvr>
                                      <p:to>
                                        <p:strVal val="visible"/>
                                      </p:to>
                                    </p:set>
                                    <p:animEffect transition="in" filter="dissolve">
                                      <p:cBhvr>
                                        <p:cTn id="12" dur="500"/>
                                        <p:tgtEl>
                                          <p:spTgt spid="77005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2" fill="hold" grpId="0" nodeType="clickEffect">
                                  <p:stCondLst>
                                    <p:cond delay="0"/>
                                  </p:stCondLst>
                                  <p:childTnLst>
                                    <p:set>
                                      <p:cBhvr>
                                        <p:cTn id="16" dur="1" fill="hold">
                                          <p:stCondLst>
                                            <p:cond delay="0"/>
                                          </p:stCondLst>
                                        </p:cTn>
                                        <p:tgtEl>
                                          <p:spTgt spid="770056"/>
                                        </p:tgtEl>
                                        <p:attrNameLst>
                                          <p:attrName>style.visibility</p:attrName>
                                        </p:attrNameLst>
                                      </p:cBhvr>
                                      <p:to>
                                        <p:strVal val="visible"/>
                                      </p:to>
                                    </p:set>
                                    <p:animEffect transition="in" filter="wipe(right)">
                                      <p:cBhvr>
                                        <p:cTn id="17" dur="2000"/>
                                        <p:tgtEl>
                                          <p:spTgt spid="77005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70054"/>
                                        </p:tgtEl>
                                        <p:attrNameLst>
                                          <p:attrName>style.visibility</p:attrName>
                                        </p:attrNameLst>
                                      </p:cBhvr>
                                      <p:to>
                                        <p:strVal val="visible"/>
                                      </p:to>
                                    </p:set>
                                    <p:animEffect transition="in" filter="dissolve">
                                      <p:cBhvr>
                                        <p:cTn id="22" dur="500"/>
                                        <p:tgtEl>
                                          <p:spTgt spid="770054"/>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770057"/>
                                        </p:tgtEl>
                                        <p:attrNameLst>
                                          <p:attrName>style.visibility</p:attrName>
                                        </p:attrNameLst>
                                      </p:cBhvr>
                                      <p:to>
                                        <p:strVal val="visible"/>
                                      </p:to>
                                    </p:set>
                                    <p:animEffect transition="in" filter="dissolve">
                                      <p:cBhvr>
                                        <p:cTn id="27" dur="500"/>
                                        <p:tgtEl>
                                          <p:spTgt spid="770057"/>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770058"/>
                                        </p:tgtEl>
                                        <p:attrNameLst>
                                          <p:attrName>style.visibility</p:attrName>
                                        </p:attrNameLst>
                                      </p:cBhvr>
                                      <p:to>
                                        <p:strVal val="visible"/>
                                      </p:to>
                                    </p:set>
                                    <p:animEffect transition="in" filter="dissolve">
                                      <p:cBhvr>
                                        <p:cTn id="32" dur="500"/>
                                        <p:tgtEl>
                                          <p:spTgt spid="7700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0053" grpId="0" animBg="1"/>
      <p:bldP spid="770054" grpId="0" animBg="1"/>
      <p:bldP spid="770055" grpId="0" animBg="1"/>
      <p:bldP spid="770056" grpId="0" animBg="1"/>
      <p:bldP spid="770057" grpId="0"/>
      <p:bldP spid="770058" grpId="0"/>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b="1">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利未记</a:t>
            </a:r>
            <a:r>
              <a:rPr lang="en-US" sz="8800" dirty="0">
                <a:solidFill>
                  <a:schemeClr val="bg1"/>
                </a:solidFill>
                <a:latin typeface="Arial" charset="0"/>
                <a:ea typeface="Osaka" charset="0"/>
                <a:cs typeface="Arial" charset="0"/>
              </a:rPr>
              <a:t> 7</a:t>
            </a:r>
          </a:p>
        </p:txBody>
      </p:sp>
    </p:spTree>
    <p:extLst>
      <p:ext uri="{BB962C8B-B14F-4D97-AF65-F5344CB8AC3E}">
        <p14:creationId xmlns:p14="http://schemas.microsoft.com/office/powerpoint/2010/main" val="1292742733"/>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204784" cy="6831995"/>
          </a:xfrm>
          <a:prstGeom prst="rect">
            <a:avLst/>
          </a:prstGeom>
        </p:spPr>
      </p:pic>
      <p:sp>
        <p:nvSpPr>
          <p:cNvPr id="900098" name="Rectangle 2"/>
          <p:cNvSpPr>
            <a:spLocks noGrp="1" noChangeArrowheads="1"/>
          </p:cNvSpPr>
          <p:nvPr>
            <p:ph type="ctrTitle"/>
          </p:nvPr>
        </p:nvSpPr>
        <p:spPr>
          <a:xfrm>
            <a:off x="0" y="29469"/>
            <a:ext cx="9144000" cy="829727"/>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Do animals save?</a:t>
            </a:r>
          </a:p>
        </p:txBody>
      </p:sp>
    </p:spTree>
    <p:extLst>
      <p:ext uri="{BB962C8B-B14F-4D97-AF65-F5344CB8AC3E}">
        <p14:creationId xmlns:p14="http://schemas.microsoft.com/office/powerpoint/2010/main" val="2687831488"/>
      </p:ext>
    </p:extLst>
  </p:cSld>
  <p:clrMapOvr>
    <a:masterClrMapping/>
  </p:clrMapOvr>
  <p:transition/>
</p:sld>
</file>

<file path=ppt/slides/slide167.xml><?xml version="1.0" encoding="utf-8"?>
<p:sld xmlns:a="http://schemas.openxmlformats.org/drawingml/2006/main" xmlns:r="http://schemas.openxmlformats.org/officeDocument/2006/relationships" xmlns:p="http://schemas.openxmlformats.org/presentationml/2006/main" showMasterPhAnim="0" show="0">
  <p:cSld>
    <p:bg>
      <p:bgPr>
        <a:solidFill>
          <a:schemeClr val="hlink"/>
        </a:solidFill>
        <a:effectLst/>
      </p:bgPr>
    </p:bg>
    <p:spTree>
      <p:nvGrpSpPr>
        <p:cNvPr id="1" name=""/>
        <p:cNvGrpSpPr/>
        <p:nvPr/>
      </p:nvGrpSpPr>
      <p:grpSpPr>
        <a:xfrm>
          <a:off x="0" y="0"/>
          <a:ext cx="0" cy="0"/>
          <a:chOff x="0" y="0"/>
          <a:chExt cx="0" cy="0"/>
        </a:xfrm>
      </p:grpSpPr>
      <p:pic>
        <p:nvPicPr>
          <p:cNvPr id="240642"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33338"/>
            <a:ext cx="9188451" cy="6891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2"/>
          <p:cNvSpPr>
            <a:spLocks noGrp="1" noChangeArrowheads="1"/>
          </p:cNvSpPr>
          <p:nvPr>
            <p:ph type="title"/>
          </p:nvPr>
        </p:nvSpPr>
        <p:spPr>
          <a:xfrm>
            <a:off x="0" y="609600"/>
            <a:ext cx="9144000" cy="1739280"/>
          </a:xfrm>
          <a:solidFill>
            <a:schemeClr val="accent2">
              <a:lumMod val="40000"/>
              <a:lumOff val="60000"/>
            </a:schemeClr>
          </a:solidFill>
        </p:spPr>
        <p:txBody>
          <a:bodyPr/>
          <a:lstStyle/>
          <a:p>
            <a:pPr>
              <a:defRPr/>
            </a:pPr>
            <a:r>
              <a:rPr lang="en-US" sz="4800" b="1">
                <a:solidFill>
                  <a:srgbClr val="000000"/>
                </a:solidFill>
                <a:ea typeface="ＭＳ Ｐゴシック" charset="0"/>
              </a:rPr>
              <a:t>God forgives us though the </a:t>
            </a:r>
            <a:r>
              <a:rPr lang="en-US" sz="4800" b="1">
                <a:solidFill>
                  <a:srgbClr val="800000"/>
                </a:solidFill>
                <a:ea typeface="ＭＳ Ｐゴシック" charset="0"/>
              </a:rPr>
              <a:t>blood</a:t>
            </a:r>
            <a:r>
              <a:rPr lang="en-US" sz="4800" b="1">
                <a:solidFill>
                  <a:srgbClr val="000000"/>
                </a:solidFill>
                <a:ea typeface="ＭＳ Ｐゴシック" charset="0"/>
              </a:rPr>
              <a:t> of Christ </a:t>
            </a:r>
          </a:p>
        </p:txBody>
      </p:sp>
      <p:sp>
        <p:nvSpPr>
          <p:cNvPr id="4" name="Rectangle 2"/>
          <p:cNvSpPr txBox="1">
            <a:spLocks noChangeArrowheads="1"/>
          </p:cNvSpPr>
          <p:nvPr/>
        </p:nvSpPr>
        <p:spPr bwMode="auto">
          <a:xfrm>
            <a:off x="0" y="4149080"/>
            <a:ext cx="9144000" cy="1739280"/>
          </a:xfrm>
          <a:prstGeom prst="rect">
            <a:avLst/>
          </a:prstGeom>
          <a:noFill/>
          <a:ln>
            <a:noFill/>
          </a:ln>
          <a:extLs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a:lstStyle>
          <a:p>
            <a:pPr>
              <a:defRPr/>
            </a:pPr>
            <a:r>
              <a:rPr lang="en-US" sz="4800" b="1">
                <a:solidFill>
                  <a:srgbClr val="FFFFFF"/>
                </a:solidFill>
                <a:ea typeface="ＭＳ Ｐゴシック" charset="0"/>
              </a:rPr>
              <a:t>So why did God send Jesus?</a:t>
            </a:r>
          </a:p>
        </p:txBody>
      </p:sp>
    </p:spTree>
    <p:extLst>
      <p:ext uri="{BB962C8B-B14F-4D97-AF65-F5344CB8AC3E}">
        <p14:creationId xmlns:p14="http://schemas.microsoft.com/office/powerpoint/2010/main" val="3720172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68.xml><?xml version="1.0" encoding="utf-8"?>
<p:sld xmlns:a="http://schemas.openxmlformats.org/drawingml/2006/main" xmlns:r="http://schemas.openxmlformats.org/officeDocument/2006/relationships" xmlns:p="http://schemas.openxmlformats.org/presentationml/2006/main" showMasterPhAnim="0">
  <p:cSld>
    <p:bg>
      <p:bgPr>
        <a:solidFill>
          <a:schemeClr val="hlink"/>
        </a:solidFill>
        <a:effectLst/>
      </p:bgPr>
    </p:bg>
    <p:spTree>
      <p:nvGrpSpPr>
        <p:cNvPr id="1" name=""/>
        <p:cNvGrpSpPr/>
        <p:nvPr/>
      </p:nvGrpSpPr>
      <p:grpSpPr>
        <a:xfrm>
          <a:off x="0" y="0"/>
          <a:ext cx="0" cy="0"/>
          <a:chOff x="0" y="0"/>
          <a:chExt cx="0" cy="0"/>
        </a:xfrm>
      </p:grpSpPr>
      <p:pic>
        <p:nvPicPr>
          <p:cNvPr id="240642"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33338"/>
            <a:ext cx="9188451" cy="6891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2"/>
          <p:cNvSpPr>
            <a:spLocks noGrp="1" noChangeArrowheads="1"/>
          </p:cNvSpPr>
          <p:nvPr>
            <p:ph type="title"/>
          </p:nvPr>
        </p:nvSpPr>
        <p:spPr>
          <a:xfrm>
            <a:off x="0" y="609600"/>
            <a:ext cx="9144000" cy="1143000"/>
          </a:xfrm>
          <a:solidFill>
            <a:schemeClr val="accent2">
              <a:lumMod val="40000"/>
              <a:lumOff val="60000"/>
            </a:schemeClr>
          </a:solidFill>
        </p:spPr>
        <p:txBody>
          <a:bodyPr/>
          <a:lstStyle/>
          <a:p>
            <a:pPr>
              <a:defRPr/>
            </a:pPr>
            <a:r>
              <a:rPr lang="zh-CN" altLang="en-US" sz="3600" b="1" dirty="0">
                <a:solidFill>
                  <a:srgbClr val="000000"/>
                </a:solidFill>
                <a:ea typeface="ＭＳ Ｐゴシック" charset="0"/>
              </a:rPr>
              <a:t>圣经 </a:t>
            </a:r>
            <a:r>
              <a:rPr lang="en-US" altLang="zh-CN" sz="3600" b="1" dirty="0">
                <a:solidFill>
                  <a:srgbClr val="000000"/>
                </a:solidFill>
                <a:ea typeface="ＭＳ Ｐゴシック" charset="0"/>
              </a:rPr>
              <a:t>&amp; </a:t>
            </a:r>
            <a:r>
              <a:rPr lang="zh-CN" altLang="en-US" sz="3600" b="1" dirty="0">
                <a:solidFill>
                  <a:srgbClr val="000000"/>
                </a:solidFill>
                <a:ea typeface="ＭＳ Ｐゴシック" charset="0"/>
              </a:rPr>
              <a:t>血 </a:t>
            </a:r>
            <a:r>
              <a:rPr lang="en-US" altLang="zh-CN" sz="3600" b="1" dirty="0">
                <a:solidFill>
                  <a:srgbClr val="000000"/>
                </a:solidFill>
                <a:ea typeface="ＭＳ Ｐゴシック" charset="0"/>
              </a:rPr>
              <a:t>– </a:t>
            </a:r>
            <a:r>
              <a:rPr lang="zh-CN" altLang="en-US" sz="3600" b="1" dirty="0">
                <a:solidFill>
                  <a:srgbClr val="000000"/>
                </a:solidFill>
                <a:ea typeface="ＭＳ Ｐゴシック" charset="0"/>
              </a:rPr>
              <a:t>旧约教导</a:t>
            </a:r>
            <a:endParaRPr lang="en-US" sz="3600" b="1" dirty="0">
              <a:solidFill>
                <a:srgbClr val="000000"/>
              </a:solidFill>
              <a:ea typeface="ＭＳ Ｐゴシック" charset="0"/>
            </a:endParaRPr>
          </a:p>
        </p:txBody>
      </p:sp>
      <p:sp>
        <p:nvSpPr>
          <p:cNvPr id="240644" name="Text Box 4"/>
          <p:cNvSpPr txBox="1">
            <a:spLocks noChangeArrowheads="1"/>
          </p:cNvSpPr>
          <p:nvPr/>
        </p:nvSpPr>
        <p:spPr bwMode="auto">
          <a:xfrm>
            <a:off x="8281988" y="0"/>
            <a:ext cx="862012"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l"/>
            <a:r>
              <a:rPr lang="en-US" sz="2400" b="1">
                <a:solidFill>
                  <a:srgbClr val="CBCBCB"/>
                </a:solidFill>
                <a:latin typeface="Arial" charset="0"/>
                <a:cs typeface="Arial" charset="0"/>
              </a:rPr>
              <a:t>127a</a:t>
            </a:r>
          </a:p>
        </p:txBody>
      </p:sp>
      <p:sp>
        <p:nvSpPr>
          <p:cNvPr id="10245" name="Rectangle 5"/>
          <p:cNvSpPr>
            <a:spLocks noChangeArrowheads="1"/>
          </p:cNvSpPr>
          <p:nvPr/>
        </p:nvSpPr>
        <p:spPr bwMode="auto">
          <a:xfrm>
            <a:off x="1066800" y="2514600"/>
            <a:ext cx="7772400" cy="312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marL="342900" indent="-342900" algn="l">
              <a:spcBef>
                <a:spcPct val="20000"/>
              </a:spcBef>
              <a:defRPr/>
            </a:pPr>
            <a:r>
              <a:rPr kumimoji="1" lang="zh-CN" altLang="en-US" sz="4000" b="1" dirty="0">
                <a:solidFill>
                  <a:srgbClr val="FFFFFF"/>
                </a:solidFill>
                <a:effectLst>
                  <a:outerShdw blurRad="50800" dist="101600" dir="2700000" algn="tl" rotWithShape="0">
                    <a:srgbClr val="000000"/>
                  </a:outerShdw>
                </a:effectLst>
                <a:latin typeface="Arial" charset="0"/>
                <a:cs typeface="Arial" charset="0"/>
              </a:rPr>
              <a:t>血</a:t>
            </a:r>
          </a:p>
          <a:p>
            <a:pPr marL="571500" indent="-571500" algn="l">
              <a:spcBef>
                <a:spcPct val="20000"/>
              </a:spcBef>
              <a:buFont typeface="Arial" panose="020B0604020202020204" pitchFamily="34" charset="0"/>
              <a:buChar char="•"/>
              <a:defRPr/>
            </a:pPr>
            <a:r>
              <a:rPr kumimoji="1" lang="zh-CN" altLang="en-US" sz="4000" b="1" dirty="0">
                <a:solidFill>
                  <a:srgbClr val="FFFFFF"/>
                </a:solidFill>
                <a:effectLst>
                  <a:outerShdw blurRad="50800" dist="101600" dir="2700000" algn="tl" rotWithShape="0">
                    <a:srgbClr val="000000"/>
                  </a:outerShdw>
                </a:effectLst>
                <a:latin typeface="Arial" charset="0"/>
                <a:cs typeface="Arial" charset="0"/>
              </a:rPr>
              <a:t>生命的同义词</a:t>
            </a:r>
          </a:p>
          <a:p>
            <a:pPr marL="571500" indent="-571500" algn="l">
              <a:spcBef>
                <a:spcPct val="20000"/>
              </a:spcBef>
              <a:buFont typeface="Arial" panose="020B0604020202020204" pitchFamily="34" charset="0"/>
              <a:buChar char="•"/>
              <a:defRPr/>
            </a:pPr>
            <a:r>
              <a:rPr kumimoji="1" lang="zh-CN" altLang="en-US" sz="4000" b="1" dirty="0">
                <a:solidFill>
                  <a:srgbClr val="FFFFFF"/>
                </a:solidFill>
                <a:effectLst>
                  <a:outerShdw blurRad="50800" dist="101600" dir="2700000" algn="tl" rotWithShape="0">
                    <a:srgbClr val="000000"/>
                  </a:outerShdw>
                </a:effectLst>
                <a:latin typeface="Arial" charset="0"/>
                <a:cs typeface="Arial" charset="0"/>
              </a:rPr>
              <a:t>比喻谋杀</a:t>
            </a:r>
          </a:p>
          <a:p>
            <a:pPr marL="571500" indent="-571500" algn="l">
              <a:spcBef>
                <a:spcPct val="20000"/>
              </a:spcBef>
              <a:buFont typeface="Arial" panose="020B0604020202020204" pitchFamily="34" charset="0"/>
              <a:buChar char="•"/>
              <a:defRPr/>
            </a:pPr>
            <a:r>
              <a:rPr kumimoji="1" lang="zh-CN" altLang="en-US" sz="4000" b="1" dirty="0">
                <a:solidFill>
                  <a:srgbClr val="FFFFFF"/>
                </a:solidFill>
                <a:effectLst>
                  <a:outerShdw blurRad="50800" dist="101600" dir="2700000" algn="tl" rotWithShape="0">
                    <a:srgbClr val="000000"/>
                  </a:outerShdw>
                </a:effectLst>
                <a:latin typeface="Arial" charset="0"/>
                <a:cs typeface="Arial" charset="0"/>
              </a:rPr>
              <a:t>象征死亡</a:t>
            </a:r>
          </a:p>
        </p:txBody>
      </p:sp>
    </p:spTree>
    <p:extLst>
      <p:ext uri="{BB962C8B-B14F-4D97-AF65-F5344CB8AC3E}">
        <p14:creationId xmlns:p14="http://schemas.microsoft.com/office/powerpoint/2010/main" val="42274251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0245">
                                            <p:txEl>
                                              <p:pRg st="0" end="0"/>
                                            </p:txEl>
                                          </p:spTgt>
                                        </p:tgtEl>
                                        <p:attrNameLst>
                                          <p:attrName>style.visibility</p:attrName>
                                        </p:attrNameLst>
                                      </p:cBhvr>
                                      <p:to>
                                        <p:strVal val="visible"/>
                                      </p:to>
                                    </p:set>
                                    <p:anim calcmode="lin" valueType="num">
                                      <p:cBhvr additive="base">
                                        <p:cTn id="7" dur="500" fill="hold"/>
                                        <p:tgtEl>
                                          <p:spTgt spid="1024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24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0245">
                                            <p:txEl>
                                              <p:pRg st="1" end="1"/>
                                            </p:txEl>
                                          </p:spTgt>
                                        </p:tgtEl>
                                        <p:attrNameLst>
                                          <p:attrName>style.visibility</p:attrName>
                                        </p:attrNameLst>
                                      </p:cBhvr>
                                      <p:to>
                                        <p:strVal val="visible"/>
                                      </p:to>
                                    </p:set>
                                    <p:anim calcmode="lin" valueType="num">
                                      <p:cBhvr additive="base">
                                        <p:cTn id="13" dur="500" fill="hold"/>
                                        <p:tgtEl>
                                          <p:spTgt spid="10245">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24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0245">
                                            <p:txEl>
                                              <p:pRg st="2" end="2"/>
                                            </p:txEl>
                                          </p:spTgt>
                                        </p:tgtEl>
                                        <p:attrNameLst>
                                          <p:attrName>style.visibility</p:attrName>
                                        </p:attrNameLst>
                                      </p:cBhvr>
                                      <p:to>
                                        <p:strVal val="visible"/>
                                      </p:to>
                                    </p:set>
                                    <p:anim calcmode="lin" valueType="num">
                                      <p:cBhvr additive="base">
                                        <p:cTn id="19" dur="500" fill="hold"/>
                                        <p:tgtEl>
                                          <p:spTgt spid="10245">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024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0245">
                                            <p:txEl>
                                              <p:pRg st="3" end="3"/>
                                            </p:txEl>
                                          </p:spTgt>
                                        </p:tgtEl>
                                        <p:attrNameLst>
                                          <p:attrName>style.visibility</p:attrName>
                                        </p:attrNameLst>
                                      </p:cBhvr>
                                      <p:to>
                                        <p:strVal val="visible"/>
                                      </p:to>
                                    </p:set>
                                    <p:anim calcmode="lin" valueType="num">
                                      <p:cBhvr additive="base">
                                        <p:cTn id="25" dur="500" fill="hold"/>
                                        <p:tgtEl>
                                          <p:spTgt spid="10245">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0245">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5" grpId="0" build="p" autoUpdateAnimBg="0"/>
    </p:bldLst>
  </p:timing>
</p:sld>
</file>

<file path=ppt/slides/slide169.xml><?xml version="1.0" encoding="utf-8"?>
<p:sld xmlns:a="http://schemas.openxmlformats.org/drawingml/2006/main" xmlns:r="http://schemas.openxmlformats.org/officeDocument/2006/relationships" xmlns:p="http://schemas.openxmlformats.org/presentationml/2006/main" showMasterPhAnim="0">
  <p:cSld>
    <p:bg>
      <p:bgPr>
        <a:solidFill>
          <a:schemeClr val="hlink"/>
        </a:solidFill>
        <a:effectLst/>
      </p:bgPr>
    </p:bg>
    <p:spTree>
      <p:nvGrpSpPr>
        <p:cNvPr id="1" name=""/>
        <p:cNvGrpSpPr/>
        <p:nvPr/>
      </p:nvGrpSpPr>
      <p:grpSpPr>
        <a:xfrm>
          <a:off x="0" y="0"/>
          <a:ext cx="0" cy="0"/>
          <a:chOff x="0" y="0"/>
          <a:chExt cx="0" cy="0"/>
        </a:xfrm>
      </p:grpSpPr>
      <p:pic>
        <p:nvPicPr>
          <p:cNvPr id="242690" name="Picture 4"/>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33338"/>
            <a:ext cx="9188451" cy="6891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2"/>
          <p:cNvSpPr>
            <a:spLocks noGrp="1" noChangeArrowheads="1"/>
          </p:cNvSpPr>
          <p:nvPr>
            <p:ph type="title"/>
          </p:nvPr>
        </p:nvSpPr>
        <p:spPr>
          <a:xfrm>
            <a:off x="0" y="609600"/>
            <a:ext cx="9144000" cy="1143000"/>
          </a:xfrm>
          <a:solidFill>
            <a:schemeClr val="accent2">
              <a:lumMod val="40000"/>
              <a:lumOff val="60000"/>
            </a:schemeClr>
          </a:solidFill>
        </p:spPr>
        <p:txBody>
          <a:bodyPr/>
          <a:lstStyle/>
          <a:p>
            <a:pPr>
              <a:defRPr/>
            </a:pPr>
            <a:r>
              <a:rPr lang="zh-CN" altLang="en-US" sz="3600" b="1" dirty="0">
                <a:solidFill>
                  <a:srgbClr val="000000"/>
                </a:solidFill>
                <a:ea typeface="ＭＳ Ｐゴシック" charset="0"/>
              </a:rPr>
              <a:t>圣经 </a:t>
            </a:r>
            <a:r>
              <a:rPr lang="en-US" altLang="zh-CN" sz="3600" b="1" dirty="0">
                <a:solidFill>
                  <a:srgbClr val="000000"/>
                </a:solidFill>
                <a:ea typeface="ＭＳ Ｐゴシック" charset="0"/>
              </a:rPr>
              <a:t>&amp; </a:t>
            </a:r>
            <a:r>
              <a:rPr lang="zh-CN" altLang="en-US" sz="3600" b="1" dirty="0">
                <a:solidFill>
                  <a:srgbClr val="000000"/>
                </a:solidFill>
                <a:ea typeface="ＭＳ Ｐゴシック" charset="0"/>
              </a:rPr>
              <a:t>血 </a:t>
            </a:r>
            <a:r>
              <a:rPr lang="en-US" altLang="zh-CN" sz="3600" b="1" dirty="0">
                <a:solidFill>
                  <a:srgbClr val="000000"/>
                </a:solidFill>
                <a:ea typeface="ＭＳ Ｐゴシック" charset="0"/>
              </a:rPr>
              <a:t>– </a:t>
            </a:r>
            <a:r>
              <a:rPr lang="zh-CN" altLang="en-US" sz="3600" b="1" dirty="0">
                <a:solidFill>
                  <a:srgbClr val="000000"/>
                </a:solidFill>
                <a:ea typeface="ＭＳ Ｐゴシック" charset="0"/>
              </a:rPr>
              <a:t>新约教导</a:t>
            </a:r>
            <a:endParaRPr lang="en-US" sz="3600" b="1" dirty="0">
              <a:solidFill>
                <a:srgbClr val="000000"/>
              </a:solidFill>
              <a:ea typeface="ＭＳ Ｐゴシック" charset="0"/>
            </a:endParaRPr>
          </a:p>
        </p:txBody>
      </p:sp>
      <p:sp>
        <p:nvSpPr>
          <p:cNvPr id="242692" name="Text Box 4"/>
          <p:cNvSpPr txBox="1">
            <a:spLocks noChangeArrowheads="1"/>
          </p:cNvSpPr>
          <p:nvPr/>
        </p:nvSpPr>
        <p:spPr bwMode="auto">
          <a:xfrm>
            <a:off x="8281988" y="0"/>
            <a:ext cx="862012"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l"/>
            <a:r>
              <a:rPr lang="en-US" sz="2400" b="1">
                <a:solidFill>
                  <a:srgbClr val="CBCBCB"/>
                </a:solidFill>
                <a:latin typeface="Arial" charset="0"/>
              </a:rPr>
              <a:t>127a</a:t>
            </a:r>
          </a:p>
        </p:txBody>
      </p:sp>
      <p:sp>
        <p:nvSpPr>
          <p:cNvPr id="11269" name="Rectangle 5"/>
          <p:cNvSpPr>
            <a:spLocks noChangeArrowheads="1"/>
          </p:cNvSpPr>
          <p:nvPr/>
        </p:nvSpPr>
        <p:spPr bwMode="auto">
          <a:xfrm>
            <a:off x="838200" y="1828800"/>
            <a:ext cx="77724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marL="342900" indent="-342900" algn="l">
              <a:spcBef>
                <a:spcPct val="20000"/>
              </a:spcBef>
              <a:defRPr/>
            </a:pPr>
            <a:r>
              <a:rPr kumimoji="1" lang="zh-CN" altLang="en-US" sz="2800" b="1" dirty="0">
                <a:solidFill>
                  <a:srgbClr val="FFFFFF"/>
                </a:solidFill>
                <a:effectLst>
                  <a:outerShdw blurRad="50800" dist="139700" dir="2700000" algn="tl" rotWithShape="0">
                    <a:srgbClr val="000000"/>
                  </a:outerShdw>
                </a:effectLst>
                <a:latin typeface="Arial" charset="0"/>
                <a:cs typeface="Arial" charset="0"/>
              </a:rPr>
              <a:t>基督的血</a:t>
            </a:r>
            <a:r>
              <a:rPr kumimoji="1" lang="en-US" altLang="zh-CN" sz="2800" b="1" dirty="0">
                <a:solidFill>
                  <a:srgbClr val="FFFFFF"/>
                </a:solidFill>
                <a:effectLst>
                  <a:outerShdw blurRad="50800" dist="139700" dir="2700000" algn="tl" rotWithShape="0">
                    <a:srgbClr val="000000"/>
                  </a:outerShdw>
                </a:effectLst>
                <a:latin typeface="Arial" charset="0"/>
                <a:cs typeface="Arial" charset="0"/>
              </a:rPr>
              <a:t>:</a:t>
            </a:r>
          </a:p>
          <a:p>
            <a:pPr marL="457200" indent="-457200" algn="l">
              <a:spcBef>
                <a:spcPct val="20000"/>
              </a:spcBef>
              <a:buFont typeface="Arial" panose="020B0604020202020204" pitchFamily="34" charset="0"/>
              <a:buChar char="•"/>
              <a:defRPr/>
            </a:pPr>
            <a:r>
              <a:rPr kumimoji="1" lang="zh-CN" altLang="en-US" sz="2800" b="1" dirty="0">
                <a:solidFill>
                  <a:srgbClr val="FFFFFF"/>
                </a:solidFill>
                <a:effectLst>
                  <a:outerShdw blurRad="50800" dist="139700" dir="2700000" algn="tl" rotWithShape="0">
                    <a:srgbClr val="000000"/>
                  </a:outerShdw>
                </a:effectLst>
                <a:latin typeface="Arial" charset="0"/>
                <a:cs typeface="Arial" charset="0"/>
              </a:rPr>
              <a:t>祂的牺牲带给我们救赎 </a:t>
            </a:r>
            <a:r>
              <a:rPr kumimoji="1" lang="en-US" altLang="zh-CN" sz="2800" b="1" dirty="0">
                <a:solidFill>
                  <a:srgbClr val="FFFFFF"/>
                </a:solidFill>
                <a:effectLst>
                  <a:outerShdw blurRad="50800" dist="139700" dir="2700000" algn="tl" rotWithShape="0">
                    <a:srgbClr val="000000"/>
                  </a:outerShdw>
                </a:effectLst>
                <a:latin typeface="Arial" charset="0"/>
                <a:cs typeface="Arial" charset="0"/>
              </a:rPr>
              <a:t>(</a:t>
            </a:r>
            <a:r>
              <a:rPr kumimoji="1" lang="zh-CN" altLang="en-US" sz="2800" b="1" dirty="0">
                <a:solidFill>
                  <a:srgbClr val="FFFFFF"/>
                </a:solidFill>
                <a:effectLst>
                  <a:outerShdw blurRad="50800" dist="139700" dir="2700000" algn="tl" rotWithShape="0">
                    <a:srgbClr val="000000"/>
                  </a:outerShdw>
                </a:effectLst>
                <a:latin typeface="Arial" charset="0"/>
                <a:cs typeface="Arial" charset="0"/>
              </a:rPr>
              <a:t>徒 </a:t>
            </a:r>
            <a:r>
              <a:rPr kumimoji="1" lang="en-US" altLang="zh-CN" sz="2800" b="1" dirty="0">
                <a:solidFill>
                  <a:srgbClr val="FFFFFF"/>
                </a:solidFill>
                <a:effectLst>
                  <a:outerShdw blurRad="50800" dist="139700" dir="2700000" algn="tl" rotWithShape="0">
                    <a:srgbClr val="000000"/>
                  </a:outerShdw>
                </a:effectLst>
                <a:latin typeface="Arial" charset="0"/>
                <a:cs typeface="Arial" charset="0"/>
              </a:rPr>
              <a:t>20:28; </a:t>
            </a:r>
            <a:r>
              <a:rPr kumimoji="1" lang="zh-CN" altLang="en-US" sz="2800" b="1" dirty="0">
                <a:solidFill>
                  <a:srgbClr val="FFFFFF"/>
                </a:solidFill>
                <a:effectLst>
                  <a:outerShdw blurRad="50800" dist="139700" dir="2700000" algn="tl" rotWithShape="0">
                    <a:srgbClr val="000000"/>
                  </a:outerShdw>
                </a:effectLst>
                <a:latin typeface="Arial" charset="0"/>
                <a:cs typeface="Arial" charset="0"/>
              </a:rPr>
              <a:t>弗 </a:t>
            </a:r>
            <a:r>
              <a:rPr kumimoji="1" lang="en-US" altLang="zh-CN" sz="2800" b="1" dirty="0">
                <a:solidFill>
                  <a:srgbClr val="FFFFFF"/>
                </a:solidFill>
                <a:effectLst>
                  <a:outerShdw blurRad="50800" dist="139700" dir="2700000" algn="tl" rotWithShape="0">
                    <a:srgbClr val="000000"/>
                  </a:outerShdw>
                </a:effectLst>
                <a:latin typeface="Arial" charset="0"/>
                <a:cs typeface="Arial" charset="0"/>
              </a:rPr>
              <a:t>1:7)</a:t>
            </a:r>
          </a:p>
          <a:p>
            <a:pPr marL="457200" indent="-457200" algn="l">
              <a:spcBef>
                <a:spcPct val="20000"/>
              </a:spcBef>
              <a:buFont typeface="Arial" panose="020B0604020202020204" pitchFamily="34" charset="0"/>
              <a:buChar char="•"/>
              <a:defRPr/>
            </a:pPr>
            <a:r>
              <a:rPr kumimoji="1" lang="zh-CN" altLang="en-US" sz="2800" b="1" dirty="0">
                <a:solidFill>
                  <a:srgbClr val="FFFFFF"/>
                </a:solidFill>
                <a:effectLst>
                  <a:outerShdw blurRad="50800" dist="139700" dir="2700000" algn="tl" rotWithShape="0">
                    <a:srgbClr val="000000"/>
                  </a:outerShdw>
                </a:effectLst>
                <a:latin typeface="Arial" charset="0"/>
                <a:cs typeface="Arial" charset="0"/>
              </a:rPr>
              <a:t>使我们得以称义 </a:t>
            </a:r>
            <a:r>
              <a:rPr kumimoji="1" lang="en-US" altLang="zh-CN" sz="2800" b="1" dirty="0">
                <a:solidFill>
                  <a:srgbClr val="FFFFFF"/>
                </a:solidFill>
                <a:effectLst>
                  <a:outerShdw blurRad="50800" dist="139700" dir="2700000" algn="tl" rotWithShape="0">
                    <a:srgbClr val="000000"/>
                  </a:outerShdw>
                </a:effectLst>
                <a:latin typeface="Arial" charset="0"/>
                <a:cs typeface="Arial" charset="0"/>
              </a:rPr>
              <a:t>(</a:t>
            </a:r>
            <a:r>
              <a:rPr kumimoji="1" lang="zh-CN" altLang="en-US" sz="2800" b="1" dirty="0">
                <a:solidFill>
                  <a:srgbClr val="FFFFFF"/>
                </a:solidFill>
                <a:effectLst>
                  <a:outerShdw blurRad="50800" dist="139700" dir="2700000" algn="tl" rotWithShape="0">
                    <a:srgbClr val="000000"/>
                  </a:outerShdw>
                </a:effectLst>
                <a:latin typeface="Arial" charset="0"/>
                <a:cs typeface="Arial" charset="0"/>
              </a:rPr>
              <a:t>罗 </a:t>
            </a:r>
            <a:r>
              <a:rPr kumimoji="1" lang="en-US" altLang="zh-CN" sz="2800" b="1" dirty="0">
                <a:solidFill>
                  <a:srgbClr val="FFFFFF"/>
                </a:solidFill>
                <a:effectLst>
                  <a:outerShdw blurRad="50800" dist="139700" dir="2700000" algn="tl" rotWithShape="0">
                    <a:srgbClr val="000000"/>
                  </a:outerShdw>
                </a:effectLst>
                <a:latin typeface="Arial" charset="0"/>
                <a:cs typeface="Arial" charset="0"/>
              </a:rPr>
              <a:t>5:9)</a:t>
            </a:r>
          </a:p>
          <a:p>
            <a:pPr marL="457200" indent="-457200" algn="l">
              <a:spcBef>
                <a:spcPct val="20000"/>
              </a:spcBef>
              <a:buFont typeface="Arial" panose="020B0604020202020204" pitchFamily="34" charset="0"/>
              <a:buChar char="•"/>
              <a:defRPr/>
            </a:pPr>
            <a:r>
              <a:rPr kumimoji="1" lang="zh-CN" altLang="en-US" sz="2800" b="1" dirty="0">
                <a:solidFill>
                  <a:srgbClr val="FFFFFF"/>
                </a:solidFill>
                <a:effectLst>
                  <a:outerShdw blurRad="50800" dist="139700" dir="2700000" algn="tl" rotWithShape="0">
                    <a:srgbClr val="000000"/>
                  </a:outerShdw>
                </a:effectLst>
                <a:latin typeface="Arial" charset="0"/>
                <a:cs typeface="Arial" charset="0"/>
              </a:rPr>
              <a:t>使人与神重新和好 </a:t>
            </a:r>
            <a:r>
              <a:rPr kumimoji="1" lang="en-US" altLang="zh-CN" sz="2800" b="1" dirty="0">
                <a:solidFill>
                  <a:srgbClr val="FFFFFF"/>
                </a:solidFill>
                <a:effectLst>
                  <a:outerShdw blurRad="50800" dist="139700" dir="2700000" algn="tl" rotWithShape="0">
                    <a:srgbClr val="000000"/>
                  </a:outerShdw>
                </a:effectLst>
                <a:latin typeface="Arial" charset="0"/>
                <a:cs typeface="Arial" charset="0"/>
              </a:rPr>
              <a:t>(</a:t>
            </a:r>
            <a:r>
              <a:rPr kumimoji="1" lang="zh-CN" altLang="en-US" sz="2800" b="1" dirty="0">
                <a:solidFill>
                  <a:srgbClr val="FFFFFF"/>
                </a:solidFill>
                <a:effectLst>
                  <a:outerShdw blurRad="50800" dist="139700" dir="2700000" algn="tl" rotWithShape="0">
                    <a:srgbClr val="000000"/>
                  </a:outerShdw>
                </a:effectLst>
                <a:latin typeface="Arial" charset="0"/>
                <a:cs typeface="Arial" charset="0"/>
              </a:rPr>
              <a:t>西 </a:t>
            </a:r>
            <a:r>
              <a:rPr kumimoji="1" lang="en-US" altLang="zh-CN" sz="2800" b="1" dirty="0">
                <a:solidFill>
                  <a:srgbClr val="FFFFFF"/>
                </a:solidFill>
                <a:effectLst>
                  <a:outerShdw blurRad="50800" dist="139700" dir="2700000" algn="tl" rotWithShape="0">
                    <a:srgbClr val="000000"/>
                  </a:outerShdw>
                </a:effectLst>
                <a:latin typeface="Arial" charset="0"/>
                <a:cs typeface="Arial" charset="0"/>
              </a:rPr>
              <a:t>1:20)</a:t>
            </a:r>
          </a:p>
          <a:p>
            <a:pPr marL="457200" indent="-457200" algn="l">
              <a:spcBef>
                <a:spcPct val="20000"/>
              </a:spcBef>
              <a:buFont typeface="Arial" panose="020B0604020202020204" pitchFamily="34" charset="0"/>
              <a:buChar char="•"/>
              <a:defRPr/>
            </a:pPr>
            <a:r>
              <a:rPr kumimoji="1" lang="zh-CN" altLang="en-US" sz="2800" b="1" dirty="0">
                <a:solidFill>
                  <a:srgbClr val="FFFFFF"/>
                </a:solidFill>
                <a:effectLst>
                  <a:outerShdw blurRad="50800" dist="139700" dir="2700000" algn="tl" rotWithShape="0">
                    <a:srgbClr val="000000"/>
                  </a:outerShdw>
                </a:effectLst>
                <a:latin typeface="Arial" charset="0"/>
                <a:cs typeface="Arial" charset="0"/>
              </a:rPr>
              <a:t>洗净我们的良心，以致我们不再倾向犯罪 </a:t>
            </a:r>
            <a:r>
              <a:rPr kumimoji="1" lang="en-US" altLang="zh-CN" sz="2800" b="1" dirty="0">
                <a:solidFill>
                  <a:srgbClr val="FFFFFF"/>
                </a:solidFill>
                <a:effectLst>
                  <a:outerShdw blurRad="50800" dist="139700" dir="2700000" algn="tl" rotWithShape="0">
                    <a:srgbClr val="000000"/>
                  </a:outerShdw>
                </a:effectLst>
                <a:latin typeface="Arial" charset="0"/>
                <a:cs typeface="Arial" charset="0"/>
              </a:rPr>
              <a:t>(</a:t>
            </a:r>
            <a:r>
              <a:rPr kumimoji="1" lang="zh-CN" altLang="en-US" sz="2800" b="1" dirty="0">
                <a:solidFill>
                  <a:srgbClr val="FFFFFF"/>
                </a:solidFill>
                <a:effectLst>
                  <a:outerShdw blurRad="50800" dist="139700" dir="2700000" algn="tl" rotWithShape="0">
                    <a:srgbClr val="000000"/>
                  </a:outerShdw>
                </a:effectLst>
                <a:latin typeface="Arial" charset="0"/>
                <a:cs typeface="Arial" charset="0"/>
              </a:rPr>
              <a:t>来 </a:t>
            </a:r>
            <a:r>
              <a:rPr kumimoji="1" lang="en-US" altLang="zh-CN" sz="2800" b="1" dirty="0">
                <a:solidFill>
                  <a:srgbClr val="FFFFFF"/>
                </a:solidFill>
                <a:effectLst>
                  <a:outerShdw blurRad="50800" dist="139700" dir="2700000" algn="tl" rotWithShape="0">
                    <a:srgbClr val="000000"/>
                  </a:outerShdw>
                </a:effectLst>
                <a:latin typeface="Arial" charset="0"/>
                <a:cs typeface="Arial" charset="0"/>
              </a:rPr>
              <a:t>9:14)</a:t>
            </a:r>
          </a:p>
          <a:p>
            <a:pPr marL="457200" indent="-457200" algn="l">
              <a:spcBef>
                <a:spcPct val="20000"/>
              </a:spcBef>
              <a:buFont typeface="Arial" panose="020B0604020202020204" pitchFamily="34" charset="0"/>
              <a:buChar char="•"/>
              <a:defRPr/>
            </a:pPr>
            <a:r>
              <a:rPr kumimoji="1" lang="zh-CN" altLang="en-US" sz="2800" b="1" dirty="0">
                <a:solidFill>
                  <a:srgbClr val="FFFFFF"/>
                </a:solidFill>
                <a:effectLst>
                  <a:outerShdw blurRad="50800" dist="139700" dir="2700000" algn="tl" rotWithShape="0">
                    <a:srgbClr val="000000"/>
                  </a:outerShdw>
                </a:effectLst>
                <a:latin typeface="Arial" charset="0"/>
                <a:cs typeface="Arial" charset="0"/>
              </a:rPr>
              <a:t>给了我们永远的救赎 </a:t>
            </a:r>
            <a:r>
              <a:rPr kumimoji="1" lang="en-US" altLang="zh-CN" sz="2800" b="1" dirty="0">
                <a:solidFill>
                  <a:srgbClr val="FFFFFF"/>
                </a:solidFill>
                <a:effectLst>
                  <a:outerShdw blurRad="50800" dist="139700" dir="2700000" algn="tl" rotWithShape="0">
                    <a:srgbClr val="000000"/>
                  </a:outerShdw>
                </a:effectLst>
                <a:latin typeface="Arial" charset="0"/>
                <a:cs typeface="Arial" charset="0"/>
              </a:rPr>
              <a:t>(</a:t>
            </a:r>
            <a:r>
              <a:rPr kumimoji="1" lang="zh-CN" altLang="en-US" sz="2800" b="1" dirty="0">
                <a:solidFill>
                  <a:srgbClr val="FFFFFF"/>
                </a:solidFill>
                <a:effectLst>
                  <a:outerShdw blurRad="50800" dist="139700" dir="2700000" algn="tl" rotWithShape="0">
                    <a:srgbClr val="000000"/>
                  </a:outerShdw>
                </a:effectLst>
                <a:latin typeface="Arial" charset="0"/>
                <a:cs typeface="Arial" charset="0"/>
              </a:rPr>
              <a:t>来 </a:t>
            </a:r>
            <a:r>
              <a:rPr kumimoji="1" lang="en-US" altLang="zh-CN" sz="2800" b="1" dirty="0">
                <a:solidFill>
                  <a:srgbClr val="FFFFFF"/>
                </a:solidFill>
                <a:effectLst>
                  <a:outerShdw blurRad="50800" dist="139700" dir="2700000" algn="tl" rotWithShape="0">
                    <a:srgbClr val="000000"/>
                  </a:outerShdw>
                </a:effectLst>
                <a:latin typeface="Arial" charset="0"/>
                <a:cs typeface="Arial" charset="0"/>
              </a:rPr>
              <a:t>9:12)</a:t>
            </a:r>
          </a:p>
        </p:txBody>
      </p:sp>
    </p:spTree>
    <p:extLst>
      <p:ext uri="{BB962C8B-B14F-4D97-AF65-F5344CB8AC3E}">
        <p14:creationId xmlns:p14="http://schemas.microsoft.com/office/powerpoint/2010/main" val="22938759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16" fill="hold" grpId="0" nodeType="afterEffect">
                                  <p:stCondLst>
                                    <p:cond delay="0"/>
                                  </p:stCondLst>
                                  <p:childTnLst>
                                    <p:set>
                                      <p:cBhvr>
                                        <p:cTn id="6" dur="1" fill="hold">
                                          <p:stCondLst>
                                            <p:cond delay="0"/>
                                          </p:stCondLst>
                                        </p:cTn>
                                        <p:tgtEl>
                                          <p:spTgt spid="11269">
                                            <p:txEl>
                                              <p:pRg st="0" end="0"/>
                                            </p:txEl>
                                          </p:spTgt>
                                        </p:tgtEl>
                                        <p:attrNameLst>
                                          <p:attrName>style.visibility</p:attrName>
                                        </p:attrNameLst>
                                      </p:cBhvr>
                                      <p:to>
                                        <p:strVal val="visible"/>
                                      </p:to>
                                    </p:set>
                                    <p:animEffect transition="in" filter="box(in)">
                                      <p:cBhvr>
                                        <p:cTn id="7" dur="500"/>
                                        <p:tgtEl>
                                          <p:spTgt spid="11269">
                                            <p:txEl>
                                              <p:pRg st="0" end="0"/>
                                            </p:txEl>
                                          </p:spTgt>
                                        </p:tgtEl>
                                      </p:cBhvr>
                                    </p:animEffect>
                                  </p:childTnLst>
                                </p:cTn>
                              </p:par>
                            </p:childTnLst>
                          </p:cTn>
                        </p:par>
                        <p:par>
                          <p:cTn id="8" fill="hold">
                            <p:stCondLst>
                              <p:cond delay="500"/>
                            </p:stCondLst>
                            <p:childTnLst>
                              <p:par>
                                <p:cTn id="9" presetID="4" presetClass="entr" presetSubtype="16" fill="hold" grpId="0" nodeType="afterEffect">
                                  <p:stCondLst>
                                    <p:cond delay="0"/>
                                  </p:stCondLst>
                                  <p:childTnLst>
                                    <p:set>
                                      <p:cBhvr>
                                        <p:cTn id="10" dur="1" fill="hold">
                                          <p:stCondLst>
                                            <p:cond delay="0"/>
                                          </p:stCondLst>
                                        </p:cTn>
                                        <p:tgtEl>
                                          <p:spTgt spid="11269">
                                            <p:txEl>
                                              <p:pRg st="1" end="1"/>
                                            </p:txEl>
                                          </p:spTgt>
                                        </p:tgtEl>
                                        <p:attrNameLst>
                                          <p:attrName>style.visibility</p:attrName>
                                        </p:attrNameLst>
                                      </p:cBhvr>
                                      <p:to>
                                        <p:strVal val="visible"/>
                                      </p:to>
                                    </p:set>
                                    <p:animEffect transition="in" filter="box(in)">
                                      <p:cBhvr>
                                        <p:cTn id="11" dur="500"/>
                                        <p:tgtEl>
                                          <p:spTgt spid="11269">
                                            <p:txEl>
                                              <p:pRg st="1" end="1"/>
                                            </p:txEl>
                                          </p:spTgt>
                                        </p:tgtEl>
                                      </p:cBhvr>
                                    </p:animEffect>
                                  </p:childTnLst>
                                </p:cTn>
                              </p:par>
                            </p:childTnLst>
                          </p:cTn>
                        </p:par>
                        <p:par>
                          <p:cTn id="12" fill="hold">
                            <p:stCondLst>
                              <p:cond delay="1000"/>
                            </p:stCondLst>
                            <p:childTnLst>
                              <p:par>
                                <p:cTn id="13" presetID="4" presetClass="entr" presetSubtype="16" fill="hold" grpId="0" nodeType="afterEffect">
                                  <p:stCondLst>
                                    <p:cond delay="0"/>
                                  </p:stCondLst>
                                  <p:childTnLst>
                                    <p:set>
                                      <p:cBhvr>
                                        <p:cTn id="14" dur="1" fill="hold">
                                          <p:stCondLst>
                                            <p:cond delay="0"/>
                                          </p:stCondLst>
                                        </p:cTn>
                                        <p:tgtEl>
                                          <p:spTgt spid="11269">
                                            <p:txEl>
                                              <p:pRg st="2" end="2"/>
                                            </p:txEl>
                                          </p:spTgt>
                                        </p:tgtEl>
                                        <p:attrNameLst>
                                          <p:attrName>style.visibility</p:attrName>
                                        </p:attrNameLst>
                                      </p:cBhvr>
                                      <p:to>
                                        <p:strVal val="visible"/>
                                      </p:to>
                                    </p:set>
                                    <p:animEffect transition="in" filter="box(in)">
                                      <p:cBhvr>
                                        <p:cTn id="15" dur="500"/>
                                        <p:tgtEl>
                                          <p:spTgt spid="11269">
                                            <p:txEl>
                                              <p:pRg st="2" end="2"/>
                                            </p:txEl>
                                          </p:spTgt>
                                        </p:tgtEl>
                                      </p:cBhvr>
                                    </p:animEffect>
                                  </p:childTnLst>
                                </p:cTn>
                              </p:par>
                            </p:childTnLst>
                          </p:cTn>
                        </p:par>
                        <p:par>
                          <p:cTn id="16" fill="hold">
                            <p:stCondLst>
                              <p:cond delay="1500"/>
                            </p:stCondLst>
                            <p:childTnLst>
                              <p:par>
                                <p:cTn id="17" presetID="4" presetClass="entr" presetSubtype="16" fill="hold" grpId="0" nodeType="afterEffect">
                                  <p:stCondLst>
                                    <p:cond delay="0"/>
                                  </p:stCondLst>
                                  <p:childTnLst>
                                    <p:set>
                                      <p:cBhvr>
                                        <p:cTn id="18" dur="1" fill="hold">
                                          <p:stCondLst>
                                            <p:cond delay="0"/>
                                          </p:stCondLst>
                                        </p:cTn>
                                        <p:tgtEl>
                                          <p:spTgt spid="11269">
                                            <p:txEl>
                                              <p:pRg st="3" end="3"/>
                                            </p:txEl>
                                          </p:spTgt>
                                        </p:tgtEl>
                                        <p:attrNameLst>
                                          <p:attrName>style.visibility</p:attrName>
                                        </p:attrNameLst>
                                      </p:cBhvr>
                                      <p:to>
                                        <p:strVal val="visible"/>
                                      </p:to>
                                    </p:set>
                                    <p:animEffect transition="in" filter="box(in)">
                                      <p:cBhvr>
                                        <p:cTn id="19" dur="500"/>
                                        <p:tgtEl>
                                          <p:spTgt spid="11269">
                                            <p:txEl>
                                              <p:pRg st="3" end="3"/>
                                            </p:txEl>
                                          </p:spTgt>
                                        </p:tgtEl>
                                      </p:cBhvr>
                                    </p:animEffect>
                                  </p:childTnLst>
                                </p:cTn>
                              </p:par>
                            </p:childTnLst>
                          </p:cTn>
                        </p:par>
                        <p:par>
                          <p:cTn id="20" fill="hold">
                            <p:stCondLst>
                              <p:cond delay="2000"/>
                            </p:stCondLst>
                            <p:childTnLst>
                              <p:par>
                                <p:cTn id="21" presetID="4" presetClass="entr" presetSubtype="16" fill="hold" grpId="0" nodeType="afterEffect">
                                  <p:stCondLst>
                                    <p:cond delay="0"/>
                                  </p:stCondLst>
                                  <p:childTnLst>
                                    <p:set>
                                      <p:cBhvr>
                                        <p:cTn id="22" dur="1" fill="hold">
                                          <p:stCondLst>
                                            <p:cond delay="0"/>
                                          </p:stCondLst>
                                        </p:cTn>
                                        <p:tgtEl>
                                          <p:spTgt spid="11269">
                                            <p:txEl>
                                              <p:pRg st="4" end="4"/>
                                            </p:txEl>
                                          </p:spTgt>
                                        </p:tgtEl>
                                        <p:attrNameLst>
                                          <p:attrName>style.visibility</p:attrName>
                                        </p:attrNameLst>
                                      </p:cBhvr>
                                      <p:to>
                                        <p:strVal val="visible"/>
                                      </p:to>
                                    </p:set>
                                    <p:animEffect transition="in" filter="box(in)">
                                      <p:cBhvr>
                                        <p:cTn id="23" dur="500"/>
                                        <p:tgtEl>
                                          <p:spTgt spid="11269">
                                            <p:txEl>
                                              <p:pRg st="4" end="4"/>
                                            </p:txEl>
                                          </p:spTgt>
                                        </p:tgtEl>
                                      </p:cBhvr>
                                    </p:animEffect>
                                  </p:childTnLst>
                                </p:cTn>
                              </p:par>
                            </p:childTnLst>
                          </p:cTn>
                        </p:par>
                        <p:par>
                          <p:cTn id="24" fill="hold">
                            <p:stCondLst>
                              <p:cond delay="2500"/>
                            </p:stCondLst>
                            <p:childTnLst>
                              <p:par>
                                <p:cTn id="25" presetID="4" presetClass="entr" presetSubtype="16" fill="hold" grpId="0" nodeType="afterEffect">
                                  <p:stCondLst>
                                    <p:cond delay="0"/>
                                  </p:stCondLst>
                                  <p:childTnLst>
                                    <p:set>
                                      <p:cBhvr>
                                        <p:cTn id="26" dur="1" fill="hold">
                                          <p:stCondLst>
                                            <p:cond delay="0"/>
                                          </p:stCondLst>
                                        </p:cTn>
                                        <p:tgtEl>
                                          <p:spTgt spid="11269">
                                            <p:txEl>
                                              <p:pRg st="5" end="5"/>
                                            </p:txEl>
                                          </p:spTgt>
                                        </p:tgtEl>
                                        <p:attrNameLst>
                                          <p:attrName>style.visibility</p:attrName>
                                        </p:attrNameLst>
                                      </p:cBhvr>
                                      <p:to>
                                        <p:strVal val="visible"/>
                                      </p:to>
                                    </p:set>
                                    <p:animEffect transition="in" filter="box(in)">
                                      <p:cBhvr>
                                        <p:cTn id="27" dur="500"/>
                                        <p:tgtEl>
                                          <p:spTgt spid="11269">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9" grpId="0" build="p" autoUpdateAnimBg="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4568746" cy="445980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操练</a:t>
            </a:r>
            <a:r>
              <a:rPr lang="zh-CN" altLang="en-US" sz="4800" b="1" dirty="0">
                <a:effectLst>
                  <a:glow rad="127000">
                    <a:schemeClr val="tx1"/>
                  </a:glow>
                </a:effectLst>
                <a:latin typeface="Arial" charset="0"/>
                <a:ea typeface="ＭＳ Ｐゴシック" charset="0"/>
                <a:cs typeface="ＭＳ Ｐゴシック" charset="0"/>
              </a:rPr>
              <a:t>圣洁的习惯。</a:t>
            </a:r>
            <a:endParaRPr lang="en-US" sz="4800" b="1" dirty="0">
              <a:effectLst>
                <a:glow rad="127000">
                  <a:schemeClr val="tx1"/>
                </a:glow>
              </a:effectLst>
              <a:latin typeface="Arial" charset="0"/>
              <a:ea typeface="ＭＳ Ｐゴシック" charset="0"/>
              <a:cs typeface="ＭＳ Ｐゴシック" charset="0"/>
            </a:endParaRPr>
          </a:p>
        </p:txBody>
      </p:sp>
      <p:pic>
        <p:nvPicPr>
          <p:cNvPr id="4" name="Picture 3"/>
          <p:cNvPicPr>
            <a:picLocks noChangeAspect="1"/>
          </p:cNvPicPr>
          <p:nvPr/>
        </p:nvPicPr>
        <p:blipFill>
          <a:blip r:embed="rId3"/>
          <a:stretch>
            <a:fillRect/>
          </a:stretch>
        </p:blipFill>
        <p:spPr>
          <a:xfrm>
            <a:off x="4568746" y="0"/>
            <a:ext cx="4590893" cy="6858000"/>
          </a:xfrm>
          <a:prstGeom prst="rect">
            <a:avLst/>
          </a:prstGeom>
        </p:spPr>
      </p:pic>
      <p:sp>
        <p:nvSpPr>
          <p:cNvPr id="5"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lang="zh-CN" altLang="en-US" sz="4800" b="1" dirty="0">
                <a:solidFill>
                  <a:srgbClr val="FFFFFF"/>
                </a:solidFill>
                <a:effectLst>
                  <a:glow rad="127000">
                    <a:srgbClr val="000000"/>
                  </a:glow>
                </a:effectLst>
                <a:latin typeface="Arial" charset="0"/>
                <a:ea typeface="ＭＳ Ｐゴシック" charset="0"/>
                <a:cs typeface="ＭＳ Ｐゴシック" charset="0"/>
              </a:rPr>
              <a:t>利未记</a:t>
            </a: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11–27</a:t>
            </a:r>
          </a:p>
        </p:txBody>
      </p:sp>
    </p:spTree>
    <p:extLst>
      <p:ext uri="{BB962C8B-B14F-4D97-AF65-F5344CB8AC3E}">
        <p14:creationId xmlns:p14="http://schemas.microsoft.com/office/powerpoint/2010/main" val="166355384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874" name="Picture 2" descr="diag1"/>
          <p:cNvPicPr>
            <a:picLocks noChangeAspect="1" noChangeArrowheads="1"/>
          </p:cNvPicPr>
          <p:nvPr/>
        </p:nvPicPr>
        <p:blipFill>
          <a:blip r:embed="rId3">
            <a:lum bright="-48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1316" name="Text Box 4"/>
          <p:cNvSpPr txBox="1">
            <a:spLocks noChangeArrowheads="1"/>
          </p:cNvSpPr>
          <p:nvPr/>
        </p:nvSpPr>
        <p:spPr bwMode="auto">
          <a:xfrm>
            <a:off x="152400" y="1143000"/>
            <a:ext cx="8610600" cy="56324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61963" indent="-461963">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600" b="1" u="sng">
                <a:solidFill>
                  <a:schemeClr val="bg1"/>
                </a:solidFill>
                <a:latin typeface="微軟正黑體" charset="0"/>
                <a:ea typeface="微軟正黑體" charset="0"/>
                <a:cs typeface="微軟正黑體" charset="0"/>
              </a:rPr>
              <a:t>燔祭</a:t>
            </a:r>
            <a:r>
              <a:rPr lang="zh-CN" altLang="en-US" sz="3600" b="1">
                <a:solidFill>
                  <a:schemeClr val="bg1"/>
                </a:solidFill>
                <a:latin typeface="Helvetica" charset="0"/>
                <a:ea typeface="SimSun" charset="0"/>
                <a:cs typeface="SimSun" charset="0"/>
              </a:rPr>
              <a:t>                                                        </a:t>
            </a:r>
            <a:r>
              <a:rPr lang="zh-CN" altLang="en-US" sz="3600" b="1">
                <a:solidFill>
                  <a:schemeClr val="bg1"/>
                </a:solidFill>
                <a:latin typeface="微軟正黑體" charset="0"/>
                <a:ea typeface="微軟正黑體" charset="0"/>
                <a:cs typeface="微軟正黑體" charset="0"/>
              </a:rPr>
              <a:t>以没有残疾的动物来赎罪 </a:t>
            </a:r>
            <a:r>
              <a:rPr lang="en-US" sz="3600" b="1">
                <a:solidFill>
                  <a:schemeClr val="bg1"/>
                </a:solidFill>
                <a:latin typeface="微軟正黑體" charset="0"/>
                <a:ea typeface="微軟正黑體" charset="0"/>
                <a:cs typeface="微軟正黑體" charset="0"/>
              </a:rPr>
              <a:t>                     </a:t>
            </a:r>
            <a:r>
              <a:rPr lang="zh-CN" altLang="en-US" sz="3600" b="1" i="1">
                <a:solidFill>
                  <a:schemeClr val="bg1"/>
                </a:solidFill>
                <a:latin typeface="微軟正黑體" charset="0"/>
                <a:ea typeface="微軟正黑體" charset="0"/>
                <a:cs typeface="微軟正黑體" charset="0"/>
              </a:rPr>
              <a:t>基督的完美牺牲</a:t>
            </a:r>
            <a:endParaRPr lang="en-US" sz="3600" b="1" i="1">
              <a:solidFill>
                <a:schemeClr val="bg1"/>
              </a:solidFill>
              <a:latin typeface="微軟正黑體" charset="0"/>
              <a:ea typeface="微軟正黑體" charset="0"/>
              <a:cs typeface="微軟正黑體" charset="0"/>
            </a:endParaRPr>
          </a:p>
          <a:p>
            <a:pPr algn="ctr" eaLnBrk="1" hangingPunct="1">
              <a:spcBef>
                <a:spcPct val="50000"/>
              </a:spcBef>
            </a:pPr>
            <a:r>
              <a:rPr lang="zh-CN" altLang="en-US" sz="3600" b="1" u="sng">
                <a:solidFill>
                  <a:schemeClr val="bg1"/>
                </a:solidFill>
                <a:latin typeface="微軟正黑體" charset="0"/>
                <a:ea typeface="微軟正黑體" charset="0"/>
                <a:cs typeface="微軟正黑體" charset="0"/>
              </a:rPr>
              <a:t>素祭</a:t>
            </a:r>
            <a:r>
              <a:rPr lang="en-US" sz="3600" b="1">
                <a:solidFill>
                  <a:schemeClr val="bg1"/>
                </a:solidFill>
                <a:latin typeface="微軟正黑體" charset="0"/>
                <a:ea typeface="微軟正黑體" charset="0"/>
                <a:cs typeface="微軟正黑體" charset="0"/>
              </a:rPr>
              <a:t>                                                              </a:t>
            </a:r>
            <a:r>
              <a:rPr lang="zh-CN" altLang="en-US" sz="3600" b="1">
                <a:solidFill>
                  <a:schemeClr val="bg1"/>
                </a:solidFill>
                <a:latin typeface="微軟正黑體" charset="0"/>
                <a:ea typeface="微軟正黑體" charset="0"/>
                <a:cs typeface="微軟正黑體" charset="0"/>
              </a:rPr>
              <a:t>贡献与祭司的收入</a:t>
            </a:r>
            <a:r>
              <a:rPr lang="en-US" sz="3600" b="1">
                <a:solidFill>
                  <a:schemeClr val="bg1"/>
                </a:solidFill>
                <a:latin typeface="微軟正黑體" charset="0"/>
                <a:ea typeface="微軟正黑體" charset="0"/>
                <a:cs typeface="微軟正黑體" charset="0"/>
              </a:rPr>
              <a:t>                                  </a:t>
            </a:r>
            <a:r>
              <a:rPr lang="zh-CN" altLang="en-US" sz="3600" b="1" i="1">
                <a:solidFill>
                  <a:schemeClr val="bg1"/>
                </a:solidFill>
                <a:latin typeface="微軟正黑體" charset="0"/>
                <a:ea typeface="微軟正黑體" charset="0"/>
                <a:cs typeface="微軟正黑體" charset="0"/>
              </a:rPr>
              <a:t>我们的摆上</a:t>
            </a:r>
            <a:endParaRPr lang="en-US" sz="3600" b="1" i="1">
              <a:solidFill>
                <a:schemeClr val="bg1"/>
              </a:solidFill>
              <a:latin typeface="微軟正黑體" charset="0"/>
              <a:ea typeface="微軟正黑體" charset="0"/>
              <a:cs typeface="微軟正黑體" charset="0"/>
            </a:endParaRPr>
          </a:p>
          <a:p>
            <a:pPr algn="ctr" eaLnBrk="1" hangingPunct="1">
              <a:spcBef>
                <a:spcPct val="50000"/>
              </a:spcBef>
            </a:pPr>
            <a:r>
              <a:rPr lang="zh-CN" altLang="en-US" sz="3600" b="1">
                <a:solidFill>
                  <a:schemeClr val="bg1"/>
                </a:solidFill>
                <a:latin typeface="微軟正黑體" charset="0"/>
                <a:ea typeface="微軟正黑體" charset="0"/>
                <a:cs typeface="微軟正黑體" charset="0"/>
              </a:rPr>
              <a:t>    </a:t>
            </a:r>
            <a:r>
              <a:rPr lang="zh-CN" altLang="en-US" sz="3600" b="1" u="sng">
                <a:solidFill>
                  <a:schemeClr val="bg1"/>
                </a:solidFill>
                <a:latin typeface="微軟正黑體" charset="0"/>
                <a:ea typeface="微軟正黑體" charset="0"/>
                <a:cs typeface="微軟正黑體" charset="0"/>
              </a:rPr>
              <a:t>平安祭</a:t>
            </a:r>
            <a:r>
              <a:rPr lang="en-US" sz="3600" b="1">
                <a:solidFill>
                  <a:schemeClr val="bg1"/>
                </a:solidFill>
                <a:latin typeface="微軟正黑體" charset="0"/>
                <a:ea typeface="微軟正黑體" charset="0"/>
                <a:cs typeface="微軟正黑體" charset="0"/>
              </a:rPr>
              <a:t>                                                          </a:t>
            </a:r>
            <a:r>
              <a:rPr lang="zh-CN" altLang="en-US" sz="3600" b="1">
                <a:solidFill>
                  <a:schemeClr val="bg1"/>
                </a:solidFill>
                <a:latin typeface="微軟正黑體" charset="0"/>
                <a:ea typeface="微軟正黑體" charset="0"/>
                <a:cs typeface="微軟正黑體" charset="0"/>
              </a:rPr>
              <a:t>参与神的祝福</a:t>
            </a:r>
            <a:r>
              <a:rPr lang="en-US" sz="3600" b="1">
                <a:solidFill>
                  <a:schemeClr val="bg1"/>
                </a:solidFill>
                <a:latin typeface="微軟正黑體" charset="0"/>
                <a:ea typeface="微軟正黑體" charset="0"/>
                <a:cs typeface="微軟正黑體" charset="0"/>
              </a:rPr>
              <a:t>                                          </a:t>
            </a:r>
            <a:r>
              <a:rPr lang="zh-CN" altLang="en-US" sz="3600" b="1" i="1">
                <a:solidFill>
                  <a:schemeClr val="bg1"/>
                </a:solidFill>
                <a:latin typeface="微軟正黑體" charset="0"/>
                <a:ea typeface="微軟正黑體" charset="0"/>
                <a:cs typeface="微軟正黑體" charset="0"/>
              </a:rPr>
              <a:t>圣餐礼</a:t>
            </a:r>
            <a:endParaRPr lang="en-US" sz="3600" b="1" i="1">
              <a:solidFill>
                <a:schemeClr val="bg1"/>
              </a:solidFill>
              <a:latin typeface="微軟正黑體" charset="0"/>
              <a:ea typeface="微軟正黑體" charset="0"/>
              <a:cs typeface="微軟正黑體" charset="0"/>
            </a:endParaRPr>
          </a:p>
        </p:txBody>
      </p:sp>
      <p:sp>
        <p:nvSpPr>
          <p:cNvPr id="141317" name="Rectangle 5"/>
          <p:cNvSpPr>
            <a:spLocks noGrp="1" noChangeArrowheads="1"/>
          </p:cNvSpPr>
          <p:nvPr>
            <p:ph type="title" idx="4294967295"/>
          </p:nvPr>
        </p:nvSpPr>
        <p:spPr>
          <a:xfrm>
            <a:off x="685800" y="152400"/>
            <a:ext cx="7772400" cy="701675"/>
          </a:xfrm>
          <a:solidFill>
            <a:srgbClr val="000000"/>
          </a:solidFill>
          <a:effectLst>
            <a:outerShdw blurRad="63500" dist="38099" dir="2700000" algn="ctr" rotWithShape="0">
              <a:schemeClr val="tx1">
                <a:alpha val="74997"/>
              </a:schemeClr>
            </a:outerShdw>
          </a:effectLst>
        </p:spPr>
        <p:txBody>
          <a:bodyPr anchor="t">
            <a:spAutoFit/>
          </a:bodyPr>
          <a:lstStyle/>
          <a:p>
            <a:pPr eaLnBrk="1" hangingPunct="1">
              <a:spcBef>
                <a:spcPct val="50000"/>
              </a:spcBef>
            </a:pPr>
            <a:r>
              <a:rPr lang="zh-CN" altLang="en-US" sz="4000" b="1">
                <a:solidFill>
                  <a:schemeClr val="bg1"/>
                </a:solidFill>
                <a:latin typeface="DFKai-SB" charset="0"/>
                <a:ea typeface="DFKai-SB" charset="0"/>
                <a:cs typeface="DFKai-SB" charset="0"/>
              </a:rPr>
              <a:t>祭祀的象征</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1316">
                                            <p:txEl>
                                              <p:pRg st="0" end="0"/>
                                            </p:txEl>
                                          </p:spTgt>
                                        </p:tgtEl>
                                        <p:attrNameLst>
                                          <p:attrName>style.visibility</p:attrName>
                                        </p:attrNameLst>
                                      </p:cBhvr>
                                      <p:to>
                                        <p:strVal val="visible"/>
                                      </p:to>
                                    </p:set>
                                    <p:animEffect transition="in" filter="dissolve">
                                      <p:cBhvr>
                                        <p:cTn id="7" dur="75"/>
                                        <p:tgtEl>
                                          <p:spTgt spid="141316">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1316">
                                            <p:txEl>
                                              <p:pRg st="1" end="1"/>
                                            </p:txEl>
                                          </p:spTgt>
                                        </p:tgtEl>
                                        <p:attrNameLst>
                                          <p:attrName>style.visibility</p:attrName>
                                        </p:attrNameLst>
                                      </p:cBhvr>
                                      <p:to>
                                        <p:strVal val="visible"/>
                                      </p:to>
                                    </p:set>
                                    <p:animEffect transition="in" filter="dissolve">
                                      <p:cBhvr>
                                        <p:cTn id="12" dur="75"/>
                                        <p:tgtEl>
                                          <p:spTgt spid="141316">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41316">
                                            <p:txEl>
                                              <p:pRg st="2" end="2"/>
                                            </p:txEl>
                                          </p:spTgt>
                                        </p:tgtEl>
                                        <p:attrNameLst>
                                          <p:attrName>style.visibility</p:attrName>
                                        </p:attrNameLst>
                                      </p:cBhvr>
                                      <p:to>
                                        <p:strVal val="visible"/>
                                      </p:to>
                                    </p:set>
                                    <p:animEffect transition="in" filter="dissolve">
                                      <p:cBhvr>
                                        <p:cTn id="17" dur="75"/>
                                        <p:tgtEl>
                                          <p:spTgt spid="14131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316" grpId="0" build="p" autoUpdateAnimBg="0"/>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898" name="Picture 2" descr="diag1"/>
          <p:cNvPicPr>
            <a:picLocks noChangeAspect="1" noChangeArrowheads="1"/>
          </p:cNvPicPr>
          <p:nvPr/>
        </p:nvPicPr>
        <p:blipFill>
          <a:blip r:embed="rId3">
            <a:lum bright="-48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2340" name="Text Box 4"/>
          <p:cNvSpPr txBox="1">
            <a:spLocks noChangeArrowheads="1"/>
          </p:cNvSpPr>
          <p:nvPr/>
        </p:nvSpPr>
        <p:spPr bwMode="auto">
          <a:xfrm>
            <a:off x="152400" y="1219200"/>
            <a:ext cx="8610600" cy="366236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61963" indent="-461963">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600" b="1" u="sng">
                <a:solidFill>
                  <a:schemeClr val="bg1"/>
                </a:solidFill>
                <a:latin typeface="微軟正黑體" charset="0"/>
                <a:ea typeface="微軟正黑體" charset="0"/>
                <a:cs typeface="微軟正黑體" charset="0"/>
              </a:rPr>
              <a:t>赎罪祭</a:t>
            </a:r>
            <a:r>
              <a:rPr lang="en-US" sz="3600" b="1">
                <a:solidFill>
                  <a:schemeClr val="bg1"/>
                </a:solidFill>
                <a:latin typeface="微軟正黑體" charset="0"/>
                <a:ea typeface="微軟正黑體" charset="0"/>
                <a:cs typeface="微軟正黑體" charset="0"/>
              </a:rPr>
              <a:t>                                                             </a:t>
            </a:r>
            <a:r>
              <a:rPr lang="zh-CN" altLang="en-US" sz="3600" b="1">
                <a:solidFill>
                  <a:schemeClr val="bg1"/>
                </a:solidFill>
                <a:latin typeface="微軟正黑體" charset="0"/>
                <a:ea typeface="微軟正黑體" charset="0"/>
                <a:cs typeface="微軟正黑體" charset="0"/>
              </a:rPr>
              <a:t>洁净污秽</a:t>
            </a:r>
            <a:r>
              <a:rPr lang="en-US" sz="3600" b="1">
                <a:solidFill>
                  <a:schemeClr val="bg1"/>
                </a:solidFill>
                <a:latin typeface="微軟正黑體" charset="0"/>
                <a:ea typeface="微軟正黑體" charset="0"/>
                <a:cs typeface="微軟正黑體" charset="0"/>
              </a:rPr>
              <a:t>                                                  </a:t>
            </a:r>
            <a:r>
              <a:rPr lang="zh-CN" altLang="en-US" sz="3600" b="1" i="1">
                <a:solidFill>
                  <a:schemeClr val="bg1"/>
                </a:solidFill>
                <a:latin typeface="微軟正黑體" charset="0"/>
                <a:ea typeface="微軟正黑體" charset="0"/>
                <a:cs typeface="微軟正黑體" charset="0"/>
              </a:rPr>
              <a:t>基督替我们的罪而死</a:t>
            </a:r>
            <a:endParaRPr lang="en-US" altLang="zh-CN" sz="3600" b="1" i="1">
              <a:solidFill>
                <a:schemeClr val="bg1"/>
              </a:solidFill>
              <a:latin typeface="微軟正黑體" charset="0"/>
              <a:ea typeface="微軟正黑體" charset="0"/>
              <a:cs typeface="微軟正黑體" charset="0"/>
            </a:endParaRPr>
          </a:p>
          <a:p>
            <a:pPr algn="ctr" eaLnBrk="1" hangingPunct="1">
              <a:spcBef>
                <a:spcPct val="50000"/>
              </a:spcBef>
            </a:pPr>
            <a:r>
              <a:rPr lang="zh-CN" altLang="en-US" sz="3600" b="1" u="sng">
                <a:solidFill>
                  <a:schemeClr val="bg1"/>
                </a:solidFill>
                <a:latin typeface="微軟正黑體" charset="0"/>
                <a:ea typeface="微軟正黑體" charset="0"/>
                <a:cs typeface="微軟正黑體" charset="0"/>
              </a:rPr>
              <a:t>赎愆祭</a:t>
            </a:r>
            <a:r>
              <a:rPr lang="en-US" sz="3600" b="1">
                <a:solidFill>
                  <a:schemeClr val="bg1"/>
                </a:solidFill>
                <a:latin typeface="微軟正黑體" charset="0"/>
                <a:ea typeface="微軟正黑體" charset="0"/>
                <a:cs typeface="微軟正黑體" charset="0"/>
              </a:rPr>
              <a:t>                                                          </a:t>
            </a:r>
            <a:r>
              <a:rPr lang="en-US" altLang="zh-CN" sz="3600" b="1">
                <a:solidFill>
                  <a:schemeClr val="bg1"/>
                </a:solidFill>
                <a:latin typeface="微軟正黑體" charset="0"/>
                <a:ea typeface="微軟正黑體" charset="0"/>
                <a:cs typeface="微軟正黑體" charset="0"/>
              </a:rPr>
              <a:t>补偿</a:t>
            </a:r>
            <a:r>
              <a:rPr lang="zh-CN" altLang="en-US" sz="3600" b="1">
                <a:solidFill>
                  <a:schemeClr val="bg1"/>
                </a:solidFill>
                <a:latin typeface="微軟正黑體" charset="0"/>
                <a:ea typeface="微軟正黑體" charset="0"/>
                <a:cs typeface="微軟正黑體" charset="0"/>
              </a:rPr>
              <a:t>遭到的损失</a:t>
            </a:r>
            <a:r>
              <a:rPr lang="en-US" sz="3600" b="1">
                <a:solidFill>
                  <a:schemeClr val="bg1"/>
                </a:solidFill>
                <a:latin typeface="微軟正黑體" charset="0"/>
                <a:ea typeface="微軟正黑體" charset="0"/>
                <a:cs typeface="微軟正黑體" charset="0"/>
              </a:rPr>
              <a:t>                                                          </a:t>
            </a:r>
            <a:r>
              <a:rPr lang="zh-CN" altLang="en-US" sz="3600" b="1" i="1">
                <a:solidFill>
                  <a:schemeClr val="bg1"/>
                </a:solidFill>
                <a:latin typeface="微軟正黑體" charset="0"/>
                <a:ea typeface="微軟正黑體" charset="0"/>
                <a:cs typeface="微軟正黑體" charset="0"/>
              </a:rPr>
              <a:t>基督的救赎补偿了罪带来的后果</a:t>
            </a:r>
            <a:endParaRPr lang="en-US" sz="3600" b="1" i="1">
              <a:solidFill>
                <a:schemeClr val="bg1"/>
              </a:solidFill>
              <a:latin typeface="微軟正黑體" charset="0"/>
              <a:ea typeface="微軟正黑體" charset="0"/>
              <a:cs typeface="微軟正黑體" charset="0"/>
            </a:endParaRPr>
          </a:p>
        </p:txBody>
      </p:sp>
      <p:sp>
        <p:nvSpPr>
          <p:cNvPr id="142344" name="Rectangle 8"/>
          <p:cNvSpPr>
            <a:spLocks noGrp="1" noChangeArrowheads="1"/>
          </p:cNvSpPr>
          <p:nvPr>
            <p:ph type="title" idx="4294967295"/>
          </p:nvPr>
        </p:nvSpPr>
        <p:spPr>
          <a:xfrm>
            <a:off x="685800" y="152400"/>
            <a:ext cx="7772400" cy="701675"/>
          </a:xfrm>
          <a:solidFill>
            <a:srgbClr val="000000"/>
          </a:solidFill>
          <a:effectLst>
            <a:outerShdw blurRad="63500" dist="38099" dir="2700000" algn="ctr" rotWithShape="0">
              <a:schemeClr val="tx1">
                <a:alpha val="74997"/>
              </a:schemeClr>
            </a:outerShdw>
          </a:effectLst>
        </p:spPr>
        <p:txBody>
          <a:bodyPr anchor="t">
            <a:spAutoFit/>
          </a:bodyPr>
          <a:lstStyle/>
          <a:p>
            <a:pPr eaLnBrk="1" hangingPunct="1">
              <a:spcBef>
                <a:spcPct val="50000"/>
              </a:spcBef>
            </a:pPr>
            <a:r>
              <a:rPr lang="zh-CN" altLang="en-US" sz="4000" b="1">
                <a:solidFill>
                  <a:schemeClr val="bg1"/>
                </a:solidFill>
                <a:latin typeface="DFKai-SB" charset="0"/>
                <a:ea typeface="DFKai-SB" charset="0"/>
                <a:cs typeface="DFKai-SB" charset="0"/>
              </a:rPr>
              <a:t>祭祀的象征</a:t>
            </a:r>
            <a:endParaRPr lang="zh-CN" altLang="en-US" sz="4000" b="1">
              <a:solidFill>
                <a:schemeClr val="bg1"/>
              </a:solidFill>
              <a:latin typeface="Times New Roman" charset="0"/>
              <a:ea typeface="ＭＳ Ｐゴシック" charset="0"/>
              <a:cs typeface="ＭＳ Ｐゴシック"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2340">
                                            <p:txEl>
                                              <p:pRg st="0" end="0"/>
                                            </p:txEl>
                                          </p:spTgt>
                                        </p:tgtEl>
                                        <p:attrNameLst>
                                          <p:attrName>style.visibility</p:attrName>
                                        </p:attrNameLst>
                                      </p:cBhvr>
                                      <p:to>
                                        <p:strVal val="visible"/>
                                      </p:to>
                                    </p:set>
                                    <p:animEffect transition="in" filter="dissolve">
                                      <p:cBhvr>
                                        <p:cTn id="7" dur="500"/>
                                        <p:tgtEl>
                                          <p:spTgt spid="142340">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2340">
                                            <p:txEl>
                                              <p:pRg st="1" end="1"/>
                                            </p:txEl>
                                          </p:spTgt>
                                        </p:tgtEl>
                                        <p:attrNameLst>
                                          <p:attrName>style.visibility</p:attrName>
                                        </p:attrNameLst>
                                      </p:cBhvr>
                                      <p:to>
                                        <p:strVal val="visible"/>
                                      </p:to>
                                    </p:set>
                                    <p:animEffect transition="in" filter="dissolve">
                                      <p:cBhvr>
                                        <p:cTn id="12" dur="500"/>
                                        <p:tgtEl>
                                          <p:spTgt spid="14234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340" grpId="0" build="p" autoUpdateAnimBg="0"/>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22" name="Picture 2" descr="diag1"/>
          <p:cNvPicPr>
            <a:picLocks noChangeAspect="1" noChangeArrowheads="1"/>
          </p:cNvPicPr>
          <p:nvPr/>
        </p:nvPicPr>
        <p:blipFill>
          <a:blip r:embed="rId3">
            <a:lum bright="-48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363" name="Text Box 3"/>
          <p:cNvSpPr txBox="1">
            <a:spLocks noChangeArrowheads="1"/>
          </p:cNvSpPr>
          <p:nvPr/>
        </p:nvSpPr>
        <p:spPr bwMode="auto">
          <a:xfrm>
            <a:off x="1143000" y="1676400"/>
            <a:ext cx="7010400" cy="1920875"/>
          </a:xfrm>
          <a:prstGeom prst="rect">
            <a:avLst/>
          </a:prstGeom>
          <a:solidFill>
            <a:srgbClr val="FF0000"/>
          </a:solidFill>
          <a:ln>
            <a:noFill/>
          </a:ln>
          <a:effectLst>
            <a:outerShdw blurRad="63500" dist="38099" dir="2700000" algn="ctr" rotWithShape="0">
              <a:schemeClr val="tx1">
                <a:alpha val="74997"/>
              </a:schemeClr>
            </a:outerShdw>
          </a:effectLst>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pPr>
            <a:r>
              <a:rPr lang="zh-CN" altLang="en-US" sz="4000" b="1" i="1">
                <a:solidFill>
                  <a:schemeClr val="bg1"/>
                </a:solidFill>
                <a:latin typeface="微軟正黑體" charset="0"/>
                <a:ea typeface="微軟正黑體" charset="0"/>
                <a:cs typeface="微軟正黑體" charset="0"/>
              </a:rPr>
              <a:t>按着律法，几乎所有都是用血洁净的，如果没有流血，就没有赦免</a:t>
            </a:r>
          </a:p>
        </p:txBody>
      </p:sp>
      <p:sp>
        <p:nvSpPr>
          <p:cNvPr id="143364" name="Text Box 4"/>
          <p:cNvSpPr txBox="1">
            <a:spLocks noChangeArrowheads="1"/>
          </p:cNvSpPr>
          <p:nvPr/>
        </p:nvSpPr>
        <p:spPr bwMode="auto">
          <a:xfrm>
            <a:off x="4191000" y="6156325"/>
            <a:ext cx="4724400" cy="5794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eaLnBrk="1" hangingPunct="1">
              <a:spcBef>
                <a:spcPct val="50000"/>
              </a:spcBef>
            </a:pPr>
            <a:r>
              <a:rPr lang="zh-CN" altLang="en-US" sz="3200" b="1">
                <a:solidFill>
                  <a:schemeClr val="bg1"/>
                </a:solidFill>
                <a:latin typeface="微軟正黑體" charset="0"/>
                <a:ea typeface="微軟正黑體" charset="0"/>
                <a:cs typeface="微軟正黑體" charset="0"/>
              </a:rPr>
              <a:t>希伯来书</a:t>
            </a:r>
            <a:r>
              <a:rPr lang="zh-CN" altLang="en-US" sz="3200" b="1">
                <a:solidFill>
                  <a:schemeClr val="bg1"/>
                </a:solidFill>
                <a:latin typeface="Times New Roman" charset="0"/>
                <a:ea typeface="SimSun" charset="0"/>
                <a:cs typeface="SimSun" charset="0"/>
              </a:rPr>
              <a:t> </a:t>
            </a:r>
            <a:r>
              <a:rPr lang="en-US" altLang="zh-CN" sz="3200" b="1">
                <a:solidFill>
                  <a:schemeClr val="bg1"/>
                </a:solidFill>
                <a:latin typeface="Times New Roman" charset="0"/>
                <a:ea typeface="SimSun" charset="0"/>
                <a:cs typeface="SimSun" charset="0"/>
              </a:rPr>
              <a:t>9:22</a:t>
            </a:r>
            <a:r>
              <a:rPr lang="zh-CN" altLang="en-US" sz="3200" b="1">
                <a:solidFill>
                  <a:schemeClr val="bg1"/>
                </a:solidFill>
                <a:latin typeface="微軟正黑體" charset="0"/>
                <a:ea typeface="微軟正黑體" charset="0"/>
                <a:cs typeface="微軟正黑體" charset="0"/>
              </a:rPr>
              <a:t>（新译本）</a:t>
            </a:r>
            <a:endParaRPr lang="en-US" sz="3200" b="1">
              <a:solidFill>
                <a:schemeClr val="bg1"/>
              </a:solidFill>
              <a:latin typeface="微軟正黑體" charset="0"/>
              <a:ea typeface="微軟正黑體" charset="0"/>
              <a:cs typeface="微軟正黑體" charset="0"/>
            </a:endParaRPr>
          </a:p>
        </p:txBody>
      </p:sp>
      <p:sp>
        <p:nvSpPr>
          <p:cNvPr id="81925" name="Rectangle 5"/>
          <p:cNvSpPr>
            <a:spLocks noGrp="1" noChangeArrowheads="1"/>
          </p:cNvSpPr>
          <p:nvPr>
            <p:ph type="title" idx="4294967295"/>
          </p:nvPr>
        </p:nvSpPr>
        <p:spPr>
          <a:xfrm>
            <a:off x="685800" y="304800"/>
            <a:ext cx="7772400" cy="762000"/>
          </a:xfrm>
          <a:solidFill>
            <a:srgbClr val="000000"/>
          </a:solidFill>
        </p:spPr>
        <p:txBody>
          <a:bodyPr/>
          <a:lstStyle/>
          <a:p>
            <a:pPr eaLnBrk="1" hangingPunct="1"/>
            <a:r>
              <a:rPr lang="zh-CN" altLang="en-US">
                <a:solidFill>
                  <a:schemeClr val="bg1"/>
                </a:solidFill>
                <a:latin typeface="DFKai-SB" charset="0"/>
                <a:ea typeface="DFKai-SB" charset="0"/>
                <a:cs typeface="DFKai-SB" charset="0"/>
              </a:rPr>
              <a:t>血</a:t>
            </a:r>
            <a:r>
              <a:rPr lang="zh-CN" altLang="en-US">
                <a:solidFill>
                  <a:schemeClr val="bg1"/>
                </a:solidFill>
                <a:latin typeface="Times New Roman" charset="0"/>
                <a:ea typeface="ＭＳ Ｐゴシック" charset="0"/>
                <a:cs typeface="ＭＳ Ｐゴシック" charset="0"/>
              </a:rPr>
              <a:t> 和</a:t>
            </a:r>
            <a:r>
              <a:rPr lang="en-US" altLang="zh-CN">
                <a:solidFill>
                  <a:schemeClr val="bg1"/>
                </a:solidFill>
                <a:latin typeface="Times New Roman" charset="0"/>
                <a:ea typeface="ＭＳ Ｐゴシック" charset="0"/>
                <a:cs typeface="ＭＳ Ｐゴシック" charset="0"/>
              </a:rPr>
              <a:t> </a:t>
            </a:r>
            <a:r>
              <a:rPr lang="zh-CN" altLang="en-US">
                <a:solidFill>
                  <a:schemeClr val="bg1"/>
                </a:solidFill>
                <a:latin typeface="DFKai-SB" charset="0"/>
                <a:ea typeface="DFKai-SB" charset="0"/>
                <a:cs typeface="DFKai-SB" charset="0"/>
              </a:rPr>
              <a:t>赦免</a:t>
            </a:r>
            <a:endParaRPr lang="en-US">
              <a:solidFill>
                <a:schemeClr val="bg1"/>
              </a:solidFill>
              <a:latin typeface="DFKai-SB" charset="0"/>
              <a:ea typeface="DFKai-SB" charset="0"/>
              <a:cs typeface="DFKai-SB" charset="0"/>
            </a:endParaRPr>
          </a:p>
        </p:txBody>
      </p:sp>
    </p:spTree>
  </p:cSld>
  <p:clrMapOvr>
    <a:masterClrMapping/>
  </p:clrMapOvr>
  <p:transition spd="med">
    <p:randomBar dir="vert"/>
  </p:transition>
</p:sld>
</file>

<file path=ppt/slides/slide173.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chemeClr val="accent6">
                <a:lumMod val="75000"/>
              </a:schemeClr>
            </a:gs>
          </a:gsLst>
          <a:lin ang="0" scaled="1"/>
          <a:tileRect/>
        </a:grad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rot="5400000">
            <a:off x="-2017577" y="1996615"/>
            <a:ext cx="6895413" cy="2827356"/>
          </a:xfrm>
          <a:prstGeom prst="rect">
            <a:avLst/>
          </a:prstGeom>
        </p:spPr>
      </p:pic>
      <p:sp>
        <p:nvSpPr>
          <p:cNvPr id="518147" name="Rectangle 1027"/>
          <p:cNvSpPr>
            <a:spLocks noGrp="1" noRot="1" noChangeArrowheads="1"/>
          </p:cNvSpPr>
          <p:nvPr>
            <p:ph type="title"/>
          </p:nvPr>
        </p:nvSpPr>
        <p:spPr>
          <a:xfrm>
            <a:off x="1907704" y="116632"/>
            <a:ext cx="5624736" cy="914400"/>
          </a:xfrm>
          <a:solidFill>
            <a:schemeClr val="accent1">
              <a:lumMod val="20000"/>
              <a:lumOff val="80000"/>
            </a:schemeClr>
          </a:solidFill>
        </p:spPr>
        <p:txBody>
          <a:bodyPr/>
          <a:lstStyle/>
          <a:p>
            <a:pPr eaLnBrk="1" hangingPunct="1">
              <a:defRPr/>
            </a:pPr>
            <a:r>
              <a:rPr kumimoji="1" lang="zh-CN" altLang="en-US" sz="3600" b="1" dirty="0">
                <a:solidFill>
                  <a:schemeClr val="tx1"/>
                </a:solidFill>
                <a:ea typeface="ＭＳ Ｐゴシック" charset="0"/>
              </a:rPr>
              <a:t>新约中的罪得赦免</a:t>
            </a:r>
            <a:endParaRPr kumimoji="1" lang="en-US" sz="3600" b="1" dirty="0">
              <a:solidFill>
                <a:schemeClr val="tx1"/>
              </a:solidFill>
              <a:ea typeface="ＭＳ Ｐゴシック" charset="0"/>
            </a:endParaRPr>
          </a:p>
        </p:txBody>
      </p:sp>
      <p:sp>
        <p:nvSpPr>
          <p:cNvPr id="6" name="Rectangle 1027"/>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449263" rtl="0" eaLnBrk="1" fontAlgn="base" latinLnBrk="0" hangingPunct="1">
              <a:lnSpc>
                <a:spcPct val="89000"/>
              </a:lnSpc>
              <a:spcBef>
                <a:spcPct val="0"/>
              </a:spcBef>
              <a:spcAft>
                <a:spcPct val="0"/>
              </a:spcAft>
              <a:buClrTx/>
              <a:buSzPct val="100000"/>
              <a:buFont typeface="Arial" pitchFamily="34" charset="0"/>
              <a:buNone/>
              <a:tabLst/>
              <a:defRPr/>
            </a:pP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管道</a:t>
            </a:r>
            <a:r>
              <a:rPr kumimoji="1" lang="en-US" altLang="zh-CN" sz="3200" b="1" i="0" u="none" strike="noStrike" kern="1200" cap="none" spc="0" normalizeH="0" baseline="0" noProof="0" dirty="0">
                <a:ln>
                  <a:noFill/>
                </a:ln>
                <a:solidFill>
                  <a:srgbClr val="FFFFFF"/>
                </a:solidFill>
                <a:effectLst/>
                <a:uLnTx/>
                <a:uFillTx/>
                <a:latin typeface="Arial"/>
                <a:ea typeface="ＭＳ Ｐゴシック" charset="0"/>
                <a:cs typeface="Arial"/>
              </a:rPr>
              <a:t> = </a:t>
            </a: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与神的</a:t>
            </a:r>
            <a:r>
              <a:rPr kumimoji="1" lang="zh-CN" altLang="en-US" sz="3200" b="1" i="0" u="none" strike="noStrike" kern="1200" cap="none" spc="0" normalizeH="0" baseline="0" noProof="0" dirty="0">
                <a:ln>
                  <a:noFill/>
                </a:ln>
                <a:solidFill>
                  <a:srgbClr val="FFFF00"/>
                </a:solidFill>
                <a:effectLst/>
                <a:uLnTx/>
                <a:uFillTx/>
                <a:latin typeface="Arial"/>
                <a:ea typeface="ＭＳ Ｐゴシック" charset="0"/>
                <a:cs typeface="Arial"/>
              </a:rPr>
              <a:t>关系</a:t>
            </a: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（永不改变）</a:t>
            </a:r>
            <a:endParaRPr kumimoji="1" lang="en-US" altLang="zh-CN" sz="32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7" name="Rectangle 1027"/>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449263" rtl="0" eaLnBrk="1" fontAlgn="base" latinLnBrk="0" hangingPunct="1">
              <a:lnSpc>
                <a:spcPct val="89000"/>
              </a:lnSpc>
              <a:spcBef>
                <a:spcPct val="0"/>
              </a:spcBef>
              <a:spcAft>
                <a:spcPct val="0"/>
              </a:spcAft>
              <a:buClrTx/>
              <a:buSzPct val="100000"/>
              <a:buFont typeface="Arial" pitchFamily="34" charset="0"/>
              <a:buNone/>
              <a:tabLst/>
              <a:defRPr/>
            </a:pP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堵塞</a:t>
            </a:r>
            <a:r>
              <a:rPr kumimoji="1" lang="en-US" altLang="zh-CN" sz="32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与神的</a:t>
            </a:r>
            <a:r>
              <a:rPr kumimoji="1" lang="zh-CN" altLang="en-US" sz="3200" b="1" i="0" u="none" strike="noStrike" kern="1200" cap="none" spc="0" normalizeH="0" baseline="0" noProof="0" dirty="0">
                <a:ln>
                  <a:noFill/>
                </a:ln>
                <a:solidFill>
                  <a:srgbClr val="FFFF00"/>
                </a:solidFill>
                <a:effectLst/>
                <a:uLnTx/>
                <a:uFillTx/>
                <a:latin typeface="Arial"/>
                <a:ea typeface="ＭＳ Ｐゴシック" charset="0"/>
                <a:cs typeface="Arial"/>
              </a:rPr>
              <a:t>团契</a:t>
            </a: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（被罪阻碍）</a:t>
            </a:r>
            <a:endParaRPr kumimoji="1" lang="en-US" altLang="zh-CN" sz="32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8" name="Rectangle 1027"/>
          <p:cNvSpPr txBox="1">
            <a:spLocks noRot="1" noChangeArrowheads="1"/>
          </p:cNvSpPr>
          <p:nvPr/>
        </p:nvSpPr>
        <p:spPr bwMode="auto">
          <a:xfrm>
            <a:off x="3059832" y="4581128"/>
            <a:ext cx="6084168" cy="20882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449263" rtl="0" eaLnBrk="1" fontAlgn="base" latinLnBrk="0" hangingPunct="1">
              <a:lnSpc>
                <a:spcPct val="89000"/>
              </a:lnSpc>
              <a:spcBef>
                <a:spcPct val="0"/>
              </a:spcBef>
              <a:spcAft>
                <a:spcPct val="0"/>
              </a:spcAft>
              <a:buClrTx/>
              <a:buSzPct val="100000"/>
              <a:buFont typeface="Arial" pitchFamily="34" charset="0"/>
              <a:buNone/>
              <a:tabLst/>
              <a:defRPr/>
            </a:pP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基督的牺牲</a:t>
            </a:r>
            <a:r>
              <a:rPr kumimoji="1" lang="en-US" altLang="zh-CN" sz="3200" b="1" i="0" u="none" strike="noStrike" kern="1200" cap="none" spc="0" normalizeH="0" baseline="0" noProof="0" dirty="0">
                <a:ln>
                  <a:noFill/>
                </a:ln>
                <a:solidFill>
                  <a:srgbClr val="FFFFFF"/>
                </a:solidFill>
                <a:effectLst/>
                <a:uLnTx/>
                <a:uFillTx/>
                <a:latin typeface="Arial"/>
                <a:ea typeface="ＭＳ Ｐゴシック" charset="0"/>
                <a:cs typeface="Arial"/>
              </a:rPr>
              <a:t> = </a:t>
            </a:r>
            <a:r>
              <a:rPr kumimoji="1" lang="zh-CN" altLang="en-US" sz="3200" b="1" i="0" u="none" strike="noStrike" kern="1200" cap="none" spc="0" normalizeH="0" baseline="0" noProof="0" dirty="0">
                <a:ln>
                  <a:noFill/>
                </a:ln>
                <a:solidFill>
                  <a:srgbClr val="FFFF00"/>
                </a:solidFill>
                <a:effectLst/>
                <a:uLnTx/>
                <a:uFillTx/>
                <a:latin typeface="Arial"/>
                <a:ea typeface="ＭＳ Ｐゴシック" charset="0"/>
                <a:cs typeface="Arial"/>
              </a:rPr>
              <a:t>认罪</a:t>
            </a: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的基础（罪孽被原谅恢复团契，但是从未威胁过与神的关系）</a:t>
            </a:r>
            <a:endParaRPr kumimoji="1" lang="en-US" altLang="zh-CN"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4" name="Left Arrow 3"/>
          <p:cNvSpPr/>
          <p:nvPr/>
        </p:nvSpPr>
        <p:spPr bwMode="auto">
          <a:xfrm>
            <a:off x="1986322" y="1556792"/>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5" name="Freeform 4"/>
          <p:cNvSpPr/>
          <p:nvPr/>
        </p:nvSpPr>
        <p:spPr>
          <a:xfrm>
            <a:off x="1241257"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rgbClr val="000000"/>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2" name="Left Arrow 11"/>
          <p:cNvSpPr/>
          <p:nvPr/>
        </p:nvSpPr>
        <p:spPr bwMode="auto">
          <a:xfrm>
            <a:off x="1986322" y="3140968"/>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3" name="Left Arrow 12"/>
          <p:cNvSpPr/>
          <p:nvPr/>
        </p:nvSpPr>
        <p:spPr bwMode="auto">
          <a:xfrm>
            <a:off x="1986322" y="4725144"/>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4" name="Rectangle 1027"/>
          <p:cNvSpPr txBox="1">
            <a:spLocks noRot="1" noChangeArrowheads="1"/>
          </p:cNvSpPr>
          <p:nvPr/>
        </p:nvSpPr>
        <p:spPr bwMode="auto">
          <a:xfrm>
            <a:off x="0" y="2780928"/>
            <a:ext cx="1187624"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1" fontAlgn="base" latinLnBrk="0" hangingPunct="1">
              <a:lnSpc>
                <a:spcPct val="100000"/>
              </a:lnSpc>
              <a:spcBef>
                <a:spcPct val="0"/>
              </a:spcBef>
              <a:spcAft>
                <a:spcPct val="0"/>
              </a:spcAft>
              <a:buClrTx/>
              <a:buSzTx/>
              <a:buFont typeface="Arial" pitchFamily="34" charset="0"/>
              <a:buNone/>
              <a:tabLst/>
              <a:defRPr/>
            </a:pPr>
            <a:r>
              <a:rPr kumimoji="1" lang="zh-CN" altLang="en-US" sz="3200" b="1" i="0" u="none" strike="noStrike" kern="1200" cap="none" spc="0" normalizeH="0" baseline="0" noProof="0" dirty="0">
                <a:ln>
                  <a:noFill/>
                </a:ln>
                <a:solidFill>
                  <a:srgbClr val="000000"/>
                </a:solidFill>
                <a:effectLst/>
                <a:uLnTx/>
                <a:uFillTx/>
                <a:latin typeface="Arial"/>
                <a:ea typeface="ＭＳ Ｐゴシック" charset="0"/>
                <a:cs typeface="Arial"/>
              </a:rPr>
              <a:t>罪</a:t>
            </a:r>
            <a:endParaRPr kumimoji="1" lang="en-US" sz="32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15" name="Rectangle 1027"/>
          <p:cNvSpPr txBox="1">
            <a:spLocks noRot="1" noChangeArrowheads="1"/>
          </p:cNvSpPr>
          <p:nvPr/>
        </p:nvSpPr>
        <p:spPr bwMode="auto">
          <a:xfrm>
            <a:off x="4067944" y="1340768"/>
            <a:ext cx="4932040" cy="3312368"/>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1" fontAlgn="base" latinLnBrk="0" hangingPunct="1">
              <a:lnSpc>
                <a:spcPct val="100000"/>
              </a:lnSpc>
              <a:spcBef>
                <a:spcPct val="0"/>
              </a:spcBef>
              <a:spcAft>
                <a:spcPct val="0"/>
              </a:spcAft>
              <a:buClrTx/>
              <a:buSzTx/>
              <a:buFont typeface="Arial" pitchFamily="34" charset="0"/>
              <a:buNone/>
              <a:tabLst/>
              <a:defRPr/>
            </a:pPr>
            <a:r>
              <a:rPr kumimoji="1" lang="ru-RU" altLang="zh-CN"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a:t>
            </a:r>
            <a:r>
              <a:rPr kumimoji="0" lang="zh-TW" altLang="en-US" sz="2800" b="0" i="0" u="none" strike="noStrike" kern="1200" cap="none" spc="0" normalizeH="0" baseline="0" noProof="0" dirty="0">
                <a:ln>
                  <a:noFill/>
                </a:ln>
                <a:solidFill>
                  <a:srgbClr val="FFFFFF"/>
                </a:solidFill>
                <a:effectLst/>
                <a:uLnTx/>
                <a:uFillTx/>
                <a:latin typeface="Arial"/>
                <a:ea typeface="ＭＳ Ｐゴシック" pitchFamily="-111" charset="-128"/>
                <a:cs typeface="Arial"/>
              </a:rPr>
              <a:t>我 们 若 认 自 己 的 罪 ， 神 是 信 实 的 ， 是 公 义 的 ， 必 要 赦 免 我 们 的 罪 ， 洗 净 我 们 一 切 的 不 义 。”</a:t>
            </a:r>
            <a:br>
              <a:rPr kumimoji="1" lang="en-US" altLang="zh-CN"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br>
            <a:r>
              <a:rPr kumimoji="1" lang="en-US" altLang="zh-CN"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a:t>
            </a:r>
            <a:r>
              <a:rPr kumimoji="1" lang="zh-CN" alt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约翰一书</a:t>
            </a:r>
            <a:r>
              <a:rPr kumimoji="1" lang="en-US" altLang="zh-CN"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1:9 </a:t>
            </a:r>
            <a:r>
              <a:rPr kumimoji="1" lang="zh-CN" alt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简体和合本</a:t>
            </a:r>
            <a:r>
              <a:rPr kumimoji="1" lang="en-US" altLang="zh-CN"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a:t>
            </a:r>
            <a:endPar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18" name="Text Box 1045">
            <a:extLst>
              <a:ext uri="{FF2B5EF4-FFF2-40B4-BE49-F238E27FC236}">
                <a16:creationId xmlns:a16="http://schemas.microsoft.com/office/drawing/2014/main" id="{CED0D6D8-7566-DA4E-8E66-085DD37BD411}"/>
              </a:ext>
            </a:extLst>
          </p:cNvPr>
          <p:cNvSpPr txBox="1">
            <a:spLocks noChangeArrowheads="1"/>
          </p:cNvSpPr>
          <p:nvPr/>
        </p:nvSpPr>
        <p:spPr bwMode="auto">
          <a:xfrm>
            <a:off x="7736510" y="179348"/>
            <a:ext cx="1248740"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OB 175p</a:t>
            </a:r>
            <a:endParaRPr kumimoji="0" lang="en-US" sz="1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9" name="Text Box 1045">
            <a:extLst>
              <a:ext uri="{FF2B5EF4-FFF2-40B4-BE49-F238E27FC236}">
                <a16:creationId xmlns:a16="http://schemas.microsoft.com/office/drawing/2014/main" id="{B90B177E-81D6-E042-BDCD-7D2F0832E4B6}"/>
              </a:ext>
            </a:extLst>
          </p:cNvPr>
          <p:cNvSpPr txBox="1">
            <a:spLocks noChangeArrowheads="1"/>
          </p:cNvSpPr>
          <p:nvPr/>
        </p:nvSpPr>
        <p:spPr bwMode="auto">
          <a:xfrm>
            <a:off x="7754143" y="565847"/>
            <a:ext cx="1231107"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OS 121b</a:t>
            </a:r>
            <a:endParaRPr kumimoji="0" lang="en-US" sz="1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824908704"/>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right)">
                                      <p:cBhvr>
                                        <p:cTn id="45" dur="500"/>
                                        <p:tgtEl>
                                          <p:spTgt spid="13"/>
                                        </p:tgtEl>
                                      </p:cBhvr>
                                    </p:animEffect>
                                  </p:childTnLst>
                                </p:cTn>
                              </p:par>
                            </p:childTnLst>
                          </p:cTn>
                        </p:par>
                        <p:par>
                          <p:cTn id="46" fill="hold">
                            <p:stCondLst>
                              <p:cond delay="500"/>
                            </p:stCondLst>
                            <p:childTnLst>
                              <p:par>
                                <p:cTn id="47" presetID="22" presetClass="entr" presetSubtype="1"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par>
                          <p:cTn id="50" fill="hold">
                            <p:stCondLst>
                              <p:cond delay="1000"/>
                            </p:stCondLst>
                            <p:childTnLst>
                              <p:par>
                                <p:cTn id="51" presetID="22" presetClass="entr" presetSubtype="1" fill="hold" grpId="0" nodeType="afterEffect">
                                  <p:stCondLst>
                                    <p:cond delay="0"/>
                                  </p:stCondLst>
                                  <p:childTnLst>
                                    <p:set>
                                      <p:cBhvr>
                                        <p:cTn id="52" dur="1" fill="hold">
                                          <p:stCondLst>
                                            <p:cond delay="0"/>
                                          </p:stCondLst>
                                        </p:cTn>
                                        <p:tgtEl>
                                          <p:spTgt spid="15"/>
                                        </p:tgtEl>
                                        <p:attrNameLst>
                                          <p:attrName>style.visibility</p:attrName>
                                        </p:attrNameLst>
                                      </p:cBhvr>
                                      <p:to>
                                        <p:strVal val="visible"/>
                                      </p:to>
                                    </p:set>
                                    <p:animEffect transition="in" filter="wipe(up)">
                                      <p:cBhvr>
                                        <p:cTn id="53"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4" grpId="0" animBg="1"/>
      <p:bldP spid="5" grpId="0" animBg="1"/>
      <p:bldP spid="5" grpId="1" animBg="1"/>
      <p:bldP spid="12" grpId="0" animBg="1"/>
      <p:bldP spid="13" grpId="0" animBg="1"/>
      <p:bldP spid="14" grpId="0"/>
      <p:bldP spid="14" grpId="1"/>
      <p:bldP spid="15" grpId="0" animBg="1"/>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22" name="Picture 2" descr="diag1"/>
          <p:cNvPicPr>
            <a:picLocks noChangeAspect="1" noChangeArrowheads="1"/>
          </p:cNvPicPr>
          <p:nvPr/>
        </p:nvPicPr>
        <p:blipFill>
          <a:blip r:embed="rId3">
            <a:lum bright="-48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363" name="Text Box 3"/>
          <p:cNvSpPr txBox="1">
            <a:spLocks noChangeArrowheads="1"/>
          </p:cNvSpPr>
          <p:nvPr/>
        </p:nvSpPr>
        <p:spPr bwMode="auto">
          <a:xfrm>
            <a:off x="1143000" y="1676400"/>
            <a:ext cx="7010400" cy="1920875"/>
          </a:xfrm>
          <a:prstGeom prst="rect">
            <a:avLst/>
          </a:prstGeom>
          <a:solidFill>
            <a:srgbClr val="FF0000"/>
          </a:solidFill>
          <a:ln>
            <a:noFill/>
          </a:ln>
          <a:effectLst>
            <a:outerShdw blurRad="63500" dist="38099" dir="2700000" algn="ctr" rotWithShape="0">
              <a:schemeClr val="tx1">
                <a:alpha val="74997"/>
              </a:schemeClr>
            </a:outerShdw>
          </a:effectLst>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pPr>
            <a:r>
              <a:rPr lang="zh-CN" altLang="en-US" sz="4000" b="1" i="1">
                <a:solidFill>
                  <a:schemeClr val="bg1"/>
                </a:solidFill>
                <a:latin typeface="微軟正黑體" charset="0"/>
                <a:ea typeface="微軟正黑體" charset="0"/>
                <a:cs typeface="微軟正黑體" charset="0"/>
              </a:rPr>
              <a:t>按着律法，几乎所有都是用血洁净的，如果没有流血，就没有赦免</a:t>
            </a:r>
          </a:p>
        </p:txBody>
      </p:sp>
      <p:sp>
        <p:nvSpPr>
          <p:cNvPr id="143364" name="Text Box 4"/>
          <p:cNvSpPr txBox="1">
            <a:spLocks noChangeArrowheads="1"/>
          </p:cNvSpPr>
          <p:nvPr/>
        </p:nvSpPr>
        <p:spPr bwMode="auto">
          <a:xfrm>
            <a:off x="4191000" y="6156325"/>
            <a:ext cx="4724400" cy="5794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eaLnBrk="1" hangingPunct="1">
              <a:spcBef>
                <a:spcPct val="50000"/>
              </a:spcBef>
            </a:pPr>
            <a:r>
              <a:rPr lang="zh-CN" altLang="en-US" sz="3200" b="1">
                <a:solidFill>
                  <a:schemeClr val="bg1"/>
                </a:solidFill>
                <a:latin typeface="微軟正黑體" charset="0"/>
                <a:ea typeface="微軟正黑體" charset="0"/>
                <a:cs typeface="微軟正黑體" charset="0"/>
              </a:rPr>
              <a:t>希伯来书</a:t>
            </a:r>
            <a:r>
              <a:rPr lang="zh-CN" altLang="en-US" sz="3200" b="1">
                <a:solidFill>
                  <a:schemeClr val="bg1"/>
                </a:solidFill>
                <a:latin typeface="Times New Roman" charset="0"/>
                <a:ea typeface="SimSun" charset="0"/>
                <a:cs typeface="SimSun" charset="0"/>
              </a:rPr>
              <a:t> </a:t>
            </a:r>
            <a:r>
              <a:rPr lang="en-US" altLang="zh-CN" sz="3200" b="1">
                <a:solidFill>
                  <a:schemeClr val="bg1"/>
                </a:solidFill>
                <a:latin typeface="Times New Roman" charset="0"/>
                <a:ea typeface="SimSun" charset="0"/>
                <a:cs typeface="SimSun" charset="0"/>
              </a:rPr>
              <a:t>9:22</a:t>
            </a:r>
            <a:r>
              <a:rPr lang="zh-CN" altLang="en-US" sz="3200" b="1">
                <a:solidFill>
                  <a:schemeClr val="bg1"/>
                </a:solidFill>
                <a:latin typeface="微軟正黑體" charset="0"/>
                <a:ea typeface="微軟正黑體" charset="0"/>
                <a:cs typeface="微軟正黑體" charset="0"/>
              </a:rPr>
              <a:t>（新译本）</a:t>
            </a:r>
            <a:endParaRPr lang="en-US" sz="3200" b="1">
              <a:solidFill>
                <a:schemeClr val="bg1"/>
              </a:solidFill>
              <a:latin typeface="微軟正黑體" charset="0"/>
              <a:ea typeface="微軟正黑體" charset="0"/>
              <a:cs typeface="微軟正黑體" charset="0"/>
            </a:endParaRPr>
          </a:p>
        </p:txBody>
      </p:sp>
      <p:sp>
        <p:nvSpPr>
          <p:cNvPr id="81925" name="Rectangle 5"/>
          <p:cNvSpPr>
            <a:spLocks noGrp="1" noChangeArrowheads="1"/>
          </p:cNvSpPr>
          <p:nvPr>
            <p:ph type="title" idx="4294967295"/>
          </p:nvPr>
        </p:nvSpPr>
        <p:spPr>
          <a:xfrm>
            <a:off x="685800" y="304800"/>
            <a:ext cx="7772400" cy="762000"/>
          </a:xfrm>
          <a:solidFill>
            <a:srgbClr val="000000"/>
          </a:solidFill>
        </p:spPr>
        <p:txBody>
          <a:bodyPr/>
          <a:lstStyle/>
          <a:p>
            <a:pPr eaLnBrk="1" hangingPunct="1"/>
            <a:r>
              <a:rPr lang="zh-CN" altLang="en-US">
                <a:solidFill>
                  <a:schemeClr val="bg1"/>
                </a:solidFill>
                <a:latin typeface="DFKai-SB" charset="0"/>
                <a:ea typeface="DFKai-SB" charset="0"/>
                <a:cs typeface="DFKai-SB" charset="0"/>
              </a:rPr>
              <a:t>血</a:t>
            </a:r>
            <a:r>
              <a:rPr lang="zh-CN" altLang="en-US">
                <a:solidFill>
                  <a:schemeClr val="bg1"/>
                </a:solidFill>
                <a:latin typeface="Times New Roman" charset="0"/>
                <a:ea typeface="ＭＳ Ｐゴシック" charset="0"/>
                <a:cs typeface="ＭＳ Ｐゴシック" charset="0"/>
              </a:rPr>
              <a:t> 和</a:t>
            </a:r>
            <a:r>
              <a:rPr lang="en-US" altLang="zh-CN">
                <a:solidFill>
                  <a:schemeClr val="bg1"/>
                </a:solidFill>
                <a:latin typeface="Times New Roman" charset="0"/>
                <a:ea typeface="ＭＳ Ｐゴシック" charset="0"/>
                <a:cs typeface="ＭＳ Ｐゴシック" charset="0"/>
              </a:rPr>
              <a:t> </a:t>
            </a:r>
            <a:r>
              <a:rPr lang="zh-CN" altLang="en-US">
                <a:solidFill>
                  <a:schemeClr val="bg1"/>
                </a:solidFill>
                <a:latin typeface="DFKai-SB" charset="0"/>
                <a:ea typeface="DFKai-SB" charset="0"/>
                <a:cs typeface="DFKai-SB" charset="0"/>
              </a:rPr>
              <a:t>赦免</a:t>
            </a:r>
            <a:endParaRPr lang="en-US">
              <a:solidFill>
                <a:schemeClr val="bg1"/>
              </a:solidFill>
              <a:latin typeface="DFKai-SB" charset="0"/>
              <a:ea typeface="DFKai-SB" charset="0"/>
              <a:cs typeface="DFKai-SB" charset="0"/>
            </a:endParaRPr>
          </a:p>
        </p:txBody>
      </p:sp>
    </p:spTree>
    <p:extLst>
      <p:ext uri="{BB962C8B-B14F-4D97-AF65-F5344CB8AC3E}">
        <p14:creationId xmlns:p14="http://schemas.microsoft.com/office/powerpoint/2010/main" val="1480148797"/>
      </p:ext>
    </p:extLst>
  </p:cSld>
  <p:clrMapOvr>
    <a:masterClrMapping/>
  </p:clrMapOvr>
  <p:transition spd="med">
    <p:randomBar dir="vert"/>
  </p:transition>
</p:sld>
</file>

<file path=ppt/slides/slide1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Holiness</a:t>
            </a:r>
          </a:p>
        </p:txBody>
      </p:sp>
      <p:pic>
        <p:nvPicPr>
          <p:cNvPr id="2" name="Picture 1"/>
          <p:cNvPicPr>
            <a:picLocks noChangeAspect="1"/>
          </p:cNvPicPr>
          <p:nvPr/>
        </p:nvPicPr>
        <p:blipFill>
          <a:blip r:embed="rId3"/>
          <a:stretch>
            <a:fillRect/>
          </a:stretch>
        </p:blipFill>
        <p:spPr>
          <a:xfrm>
            <a:off x="0" y="1270000"/>
            <a:ext cx="9144000" cy="4303059"/>
          </a:xfrm>
          <a:prstGeom prst="rect">
            <a:avLst/>
          </a:prstGeom>
        </p:spPr>
      </p:pic>
      <p:sp>
        <p:nvSpPr>
          <p:cNvPr id="4" name="Rectangle 2"/>
          <p:cNvSpPr txBox="1">
            <a:spLocks noChangeArrowheads="1"/>
          </p:cNvSpPr>
          <p:nvPr/>
        </p:nvSpPr>
        <p:spPr bwMode="auto">
          <a:xfrm>
            <a:off x="3715522" y="1492894"/>
            <a:ext cx="5234336" cy="3518144"/>
          </a:xfrm>
          <a:prstGeom prst="rect">
            <a:avLst/>
          </a:prstGeom>
          <a:solidFill>
            <a:schemeClr val="tx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Christian holiness is not a matter of painstaking conformity to the individual precepts of an external law code; it is rather a question of the Holy Spirit's producing His fruit in the life, reproducing those graces which were seen in perfection in the life of Christ.</a:t>
            </a:r>
          </a:p>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000" b="1" i="1"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 ——F. F. Bruce——</a:t>
            </a:r>
          </a:p>
        </p:txBody>
      </p:sp>
    </p:spTree>
    <p:extLst>
      <p:ext uri="{BB962C8B-B14F-4D97-AF65-F5344CB8AC3E}">
        <p14:creationId xmlns:p14="http://schemas.microsoft.com/office/powerpoint/2010/main" val="1546578121"/>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b="1">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利未记</a:t>
            </a:r>
            <a:r>
              <a:rPr lang="en-US" sz="8800" dirty="0">
                <a:solidFill>
                  <a:schemeClr val="bg1"/>
                </a:solidFill>
                <a:latin typeface="Arial" charset="0"/>
                <a:ea typeface="Osaka" charset="0"/>
                <a:cs typeface="Arial" charset="0"/>
              </a:rPr>
              <a:t> 8</a:t>
            </a:r>
          </a:p>
        </p:txBody>
      </p:sp>
    </p:spTree>
    <p:extLst>
      <p:ext uri="{BB962C8B-B14F-4D97-AF65-F5344CB8AC3E}">
        <p14:creationId xmlns:p14="http://schemas.microsoft.com/office/powerpoint/2010/main" val="915320958"/>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36"/>
          <p:cNvSpPr>
            <a:spLocks noGrp="1" noChangeArrowheads="1"/>
          </p:cNvSpPr>
          <p:nvPr>
            <p:ph type="title" idx="4294967295"/>
          </p:nvPr>
        </p:nvSpPr>
        <p:spPr/>
        <p:txBody>
          <a:bodyPr/>
          <a:lstStyle/>
          <a:p>
            <a:pPr eaLnBrk="1" hangingPunct="1"/>
            <a:r>
              <a:rPr lang="en-US" altLang="zh-CN">
                <a:latin typeface="Times New Roman" charset="0"/>
                <a:ea typeface="ＭＳ Ｐゴシック" charset="0"/>
                <a:cs typeface="ＭＳ Ｐゴシック" charset="0"/>
              </a:rPr>
              <a:t>Leviticus 8-10 Chart</a:t>
            </a:r>
          </a:p>
        </p:txBody>
      </p:sp>
      <p:sp>
        <p:nvSpPr>
          <p:cNvPr id="82947" name="Rectangle 2"/>
          <p:cNvSpPr>
            <a:spLocks noChangeArrowheads="1"/>
          </p:cNvSpPr>
          <p:nvPr/>
        </p:nvSpPr>
        <p:spPr bwMode="auto">
          <a:xfrm>
            <a:off x="-7620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zh-CN" altLang="en-US">
              <a:ea typeface="SimSun" charset="0"/>
              <a:cs typeface="SimSun" charset="0"/>
            </a:endParaRPr>
          </a:p>
        </p:txBody>
      </p:sp>
      <p:sp>
        <p:nvSpPr>
          <p:cNvPr id="156675" name="Rectangle 3"/>
          <p:cNvSpPr>
            <a:spLocks noChangeArrowheads="1"/>
          </p:cNvSpPr>
          <p:nvPr/>
        </p:nvSpPr>
        <p:spPr bwMode="auto">
          <a:xfrm>
            <a:off x="533400" y="5605463"/>
            <a:ext cx="7086600" cy="644525"/>
          </a:xfrm>
          <a:prstGeom prst="rect">
            <a:avLst/>
          </a:prstGeom>
          <a:noFill/>
          <a:ln w="57150">
            <a:solidFill>
              <a:schemeClr val="bg1"/>
            </a:solidFill>
            <a:miter lim="800000"/>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Lst>
        </p:spPr>
        <p:txBody>
          <a:bodyPr wrap="none" anchor="ctr"/>
          <a:lstStyle/>
          <a:p>
            <a:endParaRPr lang="zh-CN" altLang="en-US">
              <a:ea typeface="SimSun" charset="0"/>
              <a:cs typeface="SimSun" charset="0"/>
            </a:endParaRPr>
          </a:p>
        </p:txBody>
      </p:sp>
      <p:sp>
        <p:nvSpPr>
          <p:cNvPr id="156676" name="Text Box 4"/>
          <p:cNvSpPr txBox="1">
            <a:spLocks noChangeArrowheads="1"/>
          </p:cNvSpPr>
          <p:nvPr/>
        </p:nvSpPr>
        <p:spPr bwMode="auto">
          <a:xfrm>
            <a:off x="1692275" y="503238"/>
            <a:ext cx="1223963" cy="10763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200" b="1">
                <a:solidFill>
                  <a:schemeClr val="bg1"/>
                </a:solidFill>
                <a:latin typeface="微軟正黑體" charset="0"/>
                <a:ea typeface="微軟正黑體" charset="0"/>
                <a:cs typeface="微軟正黑體" charset="0"/>
              </a:rPr>
              <a:t>祭物</a:t>
            </a:r>
            <a:r>
              <a:rPr lang="zh-CN" altLang="en-US" sz="3200" b="1">
                <a:solidFill>
                  <a:schemeClr val="bg1"/>
                </a:solidFill>
                <a:latin typeface="Times New Roman" charset="0"/>
                <a:ea typeface="SimSun" charset="0"/>
                <a:cs typeface="SimSun" charset="0"/>
              </a:rPr>
              <a:t> </a:t>
            </a:r>
            <a:r>
              <a:rPr lang="en-US" altLang="zh-CN" sz="3200" b="1">
                <a:solidFill>
                  <a:schemeClr val="bg1"/>
                </a:solidFill>
                <a:latin typeface="Times New Roman" charset="0"/>
                <a:ea typeface="SimSun" charset="0"/>
                <a:cs typeface="SimSun" charset="0"/>
              </a:rPr>
              <a:t>1-7</a:t>
            </a:r>
          </a:p>
        </p:txBody>
      </p:sp>
      <p:sp>
        <p:nvSpPr>
          <p:cNvPr id="156677" name="Line 5"/>
          <p:cNvSpPr>
            <a:spLocks noChangeShapeType="1"/>
          </p:cNvSpPr>
          <p:nvPr/>
        </p:nvSpPr>
        <p:spPr bwMode="auto">
          <a:xfrm flipV="1">
            <a:off x="3352800" y="533400"/>
            <a:ext cx="0" cy="914400"/>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grpSp>
        <p:nvGrpSpPr>
          <p:cNvPr id="82951" name="Group 6"/>
          <p:cNvGrpSpPr>
            <a:grpSpLocks/>
          </p:cNvGrpSpPr>
          <p:nvPr/>
        </p:nvGrpSpPr>
        <p:grpSpPr bwMode="auto">
          <a:xfrm>
            <a:off x="3819525" y="4905375"/>
            <a:ext cx="76200" cy="1371600"/>
            <a:chOff x="2352" y="3120"/>
            <a:chExt cx="48" cy="864"/>
          </a:xfrm>
        </p:grpSpPr>
        <p:sp>
          <p:nvSpPr>
            <p:cNvPr id="156679" name="Line 7"/>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grpSp>
          <p:nvGrpSpPr>
            <p:cNvPr id="82978" name="Group 8"/>
            <p:cNvGrpSpPr>
              <a:grpSpLocks/>
            </p:cNvGrpSpPr>
            <p:nvPr/>
          </p:nvGrpSpPr>
          <p:grpSpPr bwMode="auto">
            <a:xfrm>
              <a:off x="2352" y="3120"/>
              <a:ext cx="48" cy="432"/>
              <a:chOff x="2016" y="3120"/>
              <a:chExt cx="0" cy="864"/>
            </a:xfrm>
          </p:grpSpPr>
          <p:sp>
            <p:nvSpPr>
              <p:cNvPr id="156681" name="Line 9"/>
              <p:cNvSpPr>
                <a:spLocks noChangeShapeType="1"/>
              </p:cNvSpPr>
              <p:nvPr/>
            </p:nvSpPr>
            <p:spPr bwMode="auto">
              <a:xfrm>
                <a:off x="2016" y="3120"/>
                <a:ext cx="0" cy="432"/>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56682" name="Line 10"/>
              <p:cNvSpPr>
                <a:spLocks noChangeShapeType="1"/>
              </p:cNvSpPr>
              <p:nvPr/>
            </p:nvSpPr>
            <p:spPr bwMode="auto">
              <a:xfrm>
                <a:off x="2016" y="3552"/>
                <a:ext cx="0" cy="432"/>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grpSp>
      </p:grpSp>
      <p:sp>
        <p:nvSpPr>
          <p:cNvPr id="156683" name="Line 11"/>
          <p:cNvSpPr>
            <a:spLocks noChangeShapeType="1"/>
          </p:cNvSpPr>
          <p:nvPr/>
        </p:nvSpPr>
        <p:spPr bwMode="auto">
          <a:xfrm flipV="1">
            <a:off x="6246813" y="533400"/>
            <a:ext cx="1587" cy="914400"/>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56684" name="Text Box 12"/>
          <p:cNvSpPr txBox="1">
            <a:spLocks noChangeArrowheads="1"/>
          </p:cNvSpPr>
          <p:nvPr/>
        </p:nvSpPr>
        <p:spPr bwMode="auto">
          <a:xfrm>
            <a:off x="1219200" y="4953000"/>
            <a:ext cx="1895475" cy="5794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200" b="1">
                <a:solidFill>
                  <a:schemeClr val="bg1"/>
                </a:solidFill>
                <a:latin typeface="微軟正黑體" charset="0"/>
                <a:ea typeface="微軟正黑體" charset="0"/>
                <a:cs typeface="微軟正黑體" charset="0"/>
              </a:rPr>
              <a:t>献祭</a:t>
            </a:r>
            <a:endParaRPr lang="en-US" sz="3200" b="1">
              <a:solidFill>
                <a:schemeClr val="bg1"/>
              </a:solidFill>
              <a:latin typeface="微軟正黑體" charset="0"/>
              <a:ea typeface="微軟正黑體" charset="0"/>
              <a:cs typeface="微軟正黑體" charset="0"/>
            </a:endParaRPr>
          </a:p>
        </p:txBody>
      </p:sp>
      <p:sp>
        <p:nvSpPr>
          <p:cNvPr id="156685" name="Text Box 13"/>
          <p:cNvSpPr txBox="1">
            <a:spLocks noChangeArrowheads="1"/>
          </p:cNvSpPr>
          <p:nvPr/>
        </p:nvSpPr>
        <p:spPr bwMode="auto">
          <a:xfrm rot="-4487607">
            <a:off x="-629443" y="2655094"/>
            <a:ext cx="3949700" cy="579437"/>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pPr>
            <a:r>
              <a:rPr lang="zh-CN" altLang="en-US" sz="3200" b="1">
                <a:solidFill>
                  <a:schemeClr val="bg1"/>
                </a:solidFill>
                <a:latin typeface="微軟正黑體" charset="0"/>
                <a:ea typeface="微軟正黑體" charset="0"/>
                <a:cs typeface="微軟正黑體" charset="0"/>
              </a:rPr>
              <a:t>敬拜</a:t>
            </a:r>
            <a:r>
              <a:rPr lang="zh-CN" altLang="en-US" sz="3200" b="1">
                <a:solidFill>
                  <a:schemeClr val="bg1"/>
                </a:solidFill>
                <a:latin typeface="Times New Roman" charset="0"/>
                <a:ea typeface="SimSun" charset="0"/>
                <a:cs typeface="SimSun" charset="0"/>
              </a:rPr>
              <a:t> </a:t>
            </a:r>
            <a:r>
              <a:rPr lang="en-US" altLang="zh-CN" sz="3200" b="1">
                <a:solidFill>
                  <a:schemeClr val="bg1"/>
                </a:solidFill>
                <a:latin typeface="Times New Roman" charset="0"/>
                <a:ea typeface="SimSun" charset="0"/>
                <a:cs typeface="SimSun" charset="0"/>
              </a:rPr>
              <a:t>1-3</a:t>
            </a:r>
          </a:p>
        </p:txBody>
      </p:sp>
      <p:sp>
        <p:nvSpPr>
          <p:cNvPr id="156686" name="Text Box 14"/>
          <p:cNvSpPr txBox="1">
            <a:spLocks noChangeArrowheads="1"/>
          </p:cNvSpPr>
          <p:nvPr/>
        </p:nvSpPr>
        <p:spPr bwMode="auto">
          <a:xfrm rot="-4517303">
            <a:off x="10319" y="2786857"/>
            <a:ext cx="3819525" cy="579437"/>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pPr>
            <a:r>
              <a:rPr lang="zh-CN" altLang="en-US" sz="3200" b="1">
                <a:solidFill>
                  <a:schemeClr val="bg1"/>
                </a:solidFill>
                <a:latin typeface="微軟正黑體" charset="0"/>
                <a:ea typeface="微軟正黑體" charset="0"/>
                <a:cs typeface="微軟正黑體" charset="0"/>
              </a:rPr>
              <a:t>恢复</a:t>
            </a:r>
            <a:r>
              <a:rPr lang="zh-CN" altLang="en-US" sz="3200" b="1">
                <a:solidFill>
                  <a:schemeClr val="bg1"/>
                </a:solidFill>
                <a:latin typeface="Times New Roman" charset="0"/>
                <a:ea typeface="SimSun" charset="0"/>
                <a:cs typeface="SimSun" charset="0"/>
              </a:rPr>
              <a:t> </a:t>
            </a:r>
            <a:r>
              <a:rPr lang="en-US" altLang="zh-CN" sz="3200" b="1">
                <a:solidFill>
                  <a:schemeClr val="bg1"/>
                </a:solidFill>
                <a:latin typeface="Times New Roman" charset="0"/>
                <a:ea typeface="SimSun" charset="0"/>
                <a:cs typeface="SimSun" charset="0"/>
              </a:rPr>
              <a:t>4-6:7</a:t>
            </a:r>
          </a:p>
        </p:txBody>
      </p:sp>
      <p:sp>
        <p:nvSpPr>
          <p:cNvPr id="156687" name="Text Box 15"/>
          <p:cNvSpPr txBox="1">
            <a:spLocks noChangeArrowheads="1"/>
          </p:cNvSpPr>
          <p:nvPr/>
        </p:nvSpPr>
        <p:spPr bwMode="auto">
          <a:xfrm rot="-4491384">
            <a:off x="525462" y="2541588"/>
            <a:ext cx="4195763" cy="5794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pPr>
            <a:r>
              <a:rPr lang="zh-CN" altLang="en-US" sz="3200" b="1">
                <a:solidFill>
                  <a:schemeClr val="bg1"/>
                </a:solidFill>
                <a:latin typeface="微軟正黑體" charset="0"/>
                <a:ea typeface="微軟正黑體" charset="0"/>
                <a:cs typeface="微軟正黑體" charset="0"/>
              </a:rPr>
              <a:t>指引</a:t>
            </a:r>
            <a:r>
              <a:rPr lang="zh-CN" altLang="en-US" sz="3200" b="1">
                <a:solidFill>
                  <a:schemeClr val="bg1"/>
                </a:solidFill>
                <a:latin typeface="Times New Roman" charset="0"/>
                <a:ea typeface="SimSun" charset="0"/>
                <a:cs typeface="SimSun" charset="0"/>
              </a:rPr>
              <a:t> </a:t>
            </a:r>
            <a:r>
              <a:rPr lang="en-US" altLang="zh-CN" sz="3200" b="1">
                <a:solidFill>
                  <a:schemeClr val="bg1"/>
                </a:solidFill>
                <a:latin typeface="Times New Roman" charset="0"/>
                <a:ea typeface="SimSun" charset="0"/>
                <a:cs typeface="SimSun" charset="0"/>
              </a:rPr>
              <a:t>6:8-7:38</a:t>
            </a:r>
          </a:p>
        </p:txBody>
      </p:sp>
      <p:sp>
        <p:nvSpPr>
          <p:cNvPr id="156688" name="Text Box 16"/>
          <p:cNvSpPr txBox="1">
            <a:spLocks noChangeArrowheads="1"/>
          </p:cNvSpPr>
          <p:nvPr/>
        </p:nvSpPr>
        <p:spPr bwMode="auto">
          <a:xfrm rot="-4503617">
            <a:off x="1844675" y="3159125"/>
            <a:ext cx="3963988" cy="5794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342900" indent="-342900">
              <a:defRPr sz="1400">
                <a:solidFill>
                  <a:srgbClr val="000000"/>
                </a:solidFill>
                <a:latin typeface="Arial Narrow" charset="0"/>
                <a:ea typeface="ＭＳ Ｐゴシック" charset="0"/>
                <a:cs typeface="Times New Roman" charset="0"/>
              </a:defRPr>
            </a:lvl1pPr>
            <a:lvl2pPr>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lvl="1" algn="l" eaLnBrk="1" hangingPunct="1">
              <a:spcBef>
                <a:spcPct val="50000"/>
              </a:spcBef>
            </a:pPr>
            <a:r>
              <a:rPr lang="zh-CN" altLang="en-US" sz="3200" b="1">
                <a:solidFill>
                  <a:schemeClr val="bg1"/>
                </a:solidFill>
                <a:latin typeface="微軟正黑體" charset="0"/>
                <a:ea typeface="微軟正黑體" charset="0"/>
                <a:cs typeface="微軟正黑體" charset="0"/>
              </a:rPr>
              <a:t>被污</a:t>
            </a:r>
            <a:r>
              <a:rPr lang="zh-CN" altLang="en-US" sz="3200" b="1">
                <a:solidFill>
                  <a:schemeClr val="bg1"/>
                </a:solidFill>
                <a:latin typeface="Times New Roman" charset="0"/>
                <a:ea typeface="SimSun" charset="0"/>
                <a:cs typeface="SimSun" charset="0"/>
              </a:rPr>
              <a:t> </a:t>
            </a:r>
            <a:r>
              <a:rPr lang="en-US" altLang="zh-CN" sz="3200" b="1">
                <a:solidFill>
                  <a:schemeClr val="bg1"/>
                </a:solidFill>
                <a:latin typeface="Times New Roman" charset="0"/>
                <a:ea typeface="SimSun" charset="0"/>
                <a:cs typeface="SimSun" charset="0"/>
              </a:rPr>
              <a:t>10</a:t>
            </a:r>
          </a:p>
        </p:txBody>
      </p:sp>
      <p:sp>
        <p:nvSpPr>
          <p:cNvPr id="156689" name="Line 17"/>
          <p:cNvSpPr>
            <a:spLocks noChangeShapeType="1"/>
          </p:cNvSpPr>
          <p:nvPr/>
        </p:nvSpPr>
        <p:spPr bwMode="auto">
          <a:xfrm flipH="1">
            <a:off x="5334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56690" name="Line 18"/>
          <p:cNvSpPr>
            <a:spLocks noChangeShapeType="1"/>
          </p:cNvSpPr>
          <p:nvPr/>
        </p:nvSpPr>
        <p:spPr bwMode="auto">
          <a:xfrm flipH="1">
            <a:off x="11430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56691" name="Line 19"/>
          <p:cNvSpPr>
            <a:spLocks noChangeShapeType="1"/>
          </p:cNvSpPr>
          <p:nvPr/>
        </p:nvSpPr>
        <p:spPr bwMode="auto">
          <a:xfrm flipH="1">
            <a:off x="17526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56692" name="Line 20"/>
          <p:cNvSpPr>
            <a:spLocks noChangeShapeType="1"/>
          </p:cNvSpPr>
          <p:nvPr/>
        </p:nvSpPr>
        <p:spPr bwMode="auto">
          <a:xfrm flipH="1">
            <a:off x="24384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56693" name="Line 21"/>
          <p:cNvSpPr>
            <a:spLocks noChangeShapeType="1"/>
          </p:cNvSpPr>
          <p:nvPr/>
        </p:nvSpPr>
        <p:spPr bwMode="auto">
          <a:xfrm flipH="1">
            <a:off x="30480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56694" name="Line 22"/>
          <p:cNvSpPr>
            <a:spLocks noChangeShapeType="1"/>
          </p:cNvSpPr>
          <p:nvPr/>
        </p:nvSpPr>
        <p:spPr bwMode="auto">
          <a:xfrm flipH="1">
            <a:off x="38100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56695" name="Line 23"/>
          <p:cNvSpPr>
            <a:spLocks noChangeShapeType="1"/>
          </p:cNvSpPr>
          <p:nvPr/>
        </p:nvSpPr>
        <p:spPr bwMode="auto">
          <a:xfrm flipH="1">
            <a:off x="43434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56696" name="Line 24"/>
          <p:cNvSpPr>
            <a:spLocks noChangeShapeType="1"/>
          </p:cNvSpPr>
          <p:nvPr/>
        </p:nvSpPr>
        <p:spPr bwMode="auto">
          <a:xfrm flipH="1">
            <a:off x="53340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56697" name="Line 25"/>
          <p:cNvSpPr>
            <a:spLocks noChangeShapeType="1"/>
          </p:cNvSpPr>
          <p:nvPr/>
        </p:nvSpPr>
        <p:spPr bwMode="auto">
          <a:xfrm flipH="1">
            <a:off x="60960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56698" name="Line 26"/>
          <p:cNvSpPr>
            <a:spLocks noChangeShapeType="1"/>
          </p:cNvSpPr>
          <p:nvPr/>
        </p:nvSpPr>
        <p:spPr bwMode="auto">
          <a:xfrm flipH="1">
            <a:off x="68580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56699" name="Line 27"/>
          <p:cNvSpPr>
            <a:spLocks noChangeShapeType="1"/>
          </p:cNvSpPr>
          <p:nvPr/>
        </p:nvSpPr>
        <p:spPr bwMode="auto">
          <a:xfrm flipH="1">
            <a:off x="76200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56700" name="Line 28"/>
          <p:cNvSpPr>
            <a:spLocks noChangeShapeType="1"/>
          </p:cNvSpPr>
          <p:nvPr/>
        </p:nvSpPr>
        <p:spPr bwMode="auto">
          <a:xfrm flipH="1">
            <a:off x="48768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56701" name="Rectangle 29"/>
          <p:cNvSpPr>
            <a:spLocks noChangeArrowheads="1"/>
          </p:cNvSpPr>
          <p:nvPr/>
        </p:nvSpPr>
        <p:spPr bwMode="auto">
          <a:xfrm>
            <a:off x="533400" y="4953000"/>
            <a:ext cx="7086600" cy="644525"/>
          </a:xfrm>
          <a:prstGeom prst="rect">
            <a:avLst/>
          </a:prstGeom>
          <a:noFill/>
          <a:ln w="57150">
            <a:solidFill>
              <a:schemeClr val="bg1"/>
            </a:solidFill>
            <a:miter lim="800000"/>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Lst>
        </p:spPr>
        <p:txBody>
          <a:bodyPr wrap="none" anchor="ctr"/>
          <a:lstStyle/>
          <a:p>
            <a:endParaRPr lang="zh-CN" altLang="en-US">
              <a:ea typeface="SimSun" charset="0"/>
              <a:cs typeface="SimSun" charset="0"/>
            </a:endParaRPr>
          </a:p>
        </p:txBody>
      </p:sp>
      <p:sp>
        <p:nvSpPr>
          <p:cNvPr id="156702" name="Rectangle 30"/>
          <p:cNvSpPr>
            <a:spLocks noChangeArrowheads="1"/>
          </p:cNvSpPr>
          <p:nvPr/>
        </p:nvSpPr>
        <p:spPr bwMode="auto">
          <a:xfrm>
            <a:off x="1447800" y="533400"/>
            <a:ext cx="7086600" cy="938213"/>
          </a:xfrm>
          <a:prstGeom prst="rect">
            <a:avLst/>
          </a:prstGeom>
          <a:noFill/>
          <a:ln w="57150">
            <a:solidFill>
              <a:schemeClr val="bg1"/>
            </a:solidFill>
            <a:miter lim="800000"/>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Lst>
        </p:spPr>
        <p:txBody>
          <a:bodyPr wrap="none" anchor="ctr"/>
          <a:lstStyle/>
          <a:p>
            <a:endParaRPr lang="zh-CN" altLang="en-US">
              <a:ea typeface="SimSun" charset="0"/>
              <a:cs typeface="SimSun" charset="0"/>
            </a:endParaRPr>
          </a:p>
        </p:txBody>
      </p:sp>
      <p:sp>
        <p:nvSpPr>
          <p:cNvPr id="156703" name="Text Box 31"/>
          <p:cNvSpPr txBox="1">
            <a:spLocks noChangeArrowheads="1"/>
          </p:cNvSpPr>
          <p:nvPr/>
        </p:nvSpPr>
        <p:spPr bwMode="auto">
          <a:xfrm>
            <a:off x="838200" y="5638800"/>
            <a:ext cx="2514600" cy="5794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200" b="1">
                <a:solidFill>
                  <a:schemeClr val="bg1"/>
                </a:solidFill>
                <a:latin typeface="微軟正黑體" charset="0"/>
                <a:ea typeface="微軟正黑體" charset="0"/>
                <a:cs typeface="微軟正黑體" charset="0"/>
              </a:rPr>
              <a:t>敬拜</a:t>
            </a:r>
            <a:endParaRPr lang="en-US" sz="3200" b="1">
              <a:solidFill>
                <a:schemeClr val="bg1"/>
              </a:solidFill>
              <a:latin typeface="微軟正黑體" charset="0"/>
              <a:ea typeface="微軟正黑體" charset="0"/>
              <a:cs typeface="微軟正黑體" charset="0"/>
            </a:endParaRPr>
          </a:p>
        </p:txBody>
      </p:sp>
      <p:sp>
        <p:nvSpPr>
          <p:cNvPr id="156704" name="Text Box 32"/>
          <p:cNvSpPr txBox="1">
            <a:spLocks noChangeArrowheads="1"/>
          </p:cNvSpPr>
          <p:nvPr/>
        </p:nvSpPr>
        <p:spPr bwMode="auto">
          <a:xfrm>
            <a:off x="3348038" y="487363"/>
            <a:ext cx="1368425" cy="106680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200" b="1">
                <a:solidFill>
                  <a:schemeClr val="bg1"/>
                </a:solidFill>
                <a:latin typeface="微軟正黑體" charset="0"/>
                <a:ea typeface="微軟正黑體" charset="0"/>
                <a:cs typeface="微軟正黑體" charset="0"/>
              </a:rPr>
              <a:t>祭司</a:t>
            </a:r>
            <a:r>
              <a:rPr lang="zh-CN" altLang="en-US" sz="3200" b="1">
                <a:solidFill>
                  <a:schemeClr val="bg1"/>
                </a:solidFill>
                <a:latin typeface="Times New Roman" charset="0"/>
                <a:ea typeface="SimSun" charset="0"/>
                <a:cs typeface="SimSun" charset="0"/>
              </a:rPr>
              <a:t>  </a:t>
            </a:r>
            <a:r>
              <a:rPr lang="en-US" altLang="zh-CN" sz="3200" b="1">
                <a:solidFill>
                  <a:schemeClr val="bg1"/>
                </a:solidFill>
                <a:latin typeface="Times New Roman" charset="0"/>
                <a:ea typeface="SimSun" charset="0"/>
                <a:cs typeface="SimSun" charset="0"/>
              </a:rPr>
              <a:t>8-10</a:t>
            </a:r>
          </a:p>
        </p:txBody>
      </p:sp>
      <p:sp>
        <p:nvSpPr>
          <p:cNvPr id="156705" name="Line 33"/>
          <p:cNvSpPr>
            <a:spLocks noChangeShapeType="1"/>
          </p:cNvSpPr>
          <p:nvPr/>
        </p:nvSpPr>
        <p:spPr bwMode="auto">
          <a:xfrm flipV="1">
            <a:off x="4724400" y="533400"/>
            <a:ext cx="1588" cy="914400"/>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56706" name="Text Box 34"/>
          <p:cNvSpPr txBox="1">
            <a:spLocks noChangeArrowheads="1"/>
          </p:cNvSpPr>
          <p:nvPr/>
        </p:nvSpPr>
        <p:spPr bwMode="auto">
          <a:xfrm rot="-4478454">
            <a:off x="1142207" y="3215481"/>
            <a:ext cx="3841750" cy="579437"/>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342900" indent="-342900">
              <a:defRPr sz="1400">
                <a:solidFill>
                  <a:srgbClr val="000000"/>
                </a:solidFill>
                <a:latin typeface="Arial Narrow" charset="0"/>
                <a:ea typeface="ＭＳ Ｐゴシック" charset="0"/>
                <a:cs typeface="Times New Roman" charset="0"/>
              </a:defRPr>
            </a:lvl1pPr>
            <a:lvl2pPr>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lvl="1" algn="l" eaLnBrk="1" hangingPunct="1">
              <a:spcBef>
                <a:spcPct val="50000"/>
              </a:spcBef>
            </a:pPr>
            <a:r>
              <a:rPr lang="zh-CN" altLang="en-US" sz="3200" b="1">
                <a:solidFill>
                  <a:schemeClr val="bg1"/>
                </a:solidFill>
                <a:latin typeface="微軟正黑體" charset="0"/>
                <a:ea typeface="微軟正黑體" charset="0"/>
                <a:cs typeface="微軟正黑體" charset="0"/>
              </a:rPr>
              <a:t>膏立</a:t>
            </a:r>
            <a:r>
              <a:rPr lang="zh-CN" altLang="en-US" sz="3200" b="1">
                <a:solidFill>
                  <a:schemeClr val="bg1"/>
                </a:solidFill>
                <a:latin typeface="Times New Roman" charset="0"/>
                <a:ea typeface="SimSun" charset="0"/>
                <a:cs typeface="SimSun" charset="0"/>
              </a:rPr>
              <a:t> </a:t>
            </a:r>
            <a:r>
              <a:rPr lang="en-US" altLang="zh-CN" sz="3200" b="1">
                <a:solidFill>
                  <a:schemeClr val="bg1"/>
                </a:solidFill>
                <a:latin typeface="Times New Roman" charset="0"/>
                <a:ea typeface="SimSun" charset="0"/>
                <a:cs typeface="SimSun" charset="0"/>
              </a:rPr>
              <a:t>8-9</a:t>
            </a:r>
          </a:p>
        </p:txBody>
      </p:sp>
      <p:sp>
        <p:nvSpPr>
          <p:cNvPr id="82976" name="Text Box 35"/>
          <p:cNvSpPr txBox="1">
            <a:spLocks noChangeArrowheads="1"/>
          </p:cNvSpPr>
          <p:nvPr/>
        </p:nvSpPr>
        <p:spPr bwMode="auto">
          <a:xfrm>
            <a:off x="8374063" y="0"/>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400" b="1">
                <a:solidFill>
                  <a:srgbClr val="FFFFFF"/>
                </a:solidFill>
                <a:latin typeface="Arial" charset="0"/>
                <a:ea typeface="SimSun" charset="0"/>
                <a:cs typeface="SimSun" charset="0"/>
              </a:rPr>
              <a:t>124</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156704"/>
                                        </p:tgtEl>
                                        <p:attrNameLst>
                                          <p:attrName>style.visibility</p:attrName>
                                        </p:attrNameLst>
                                      </p:cBhvr>
                                      <p:to>
                                        <p:strVal val="visible"/>
                                      </p:to>
                                    </p:set>
                                    <p:animEffect transition="in" filter="dissolve">
                                      <p:cBhvr>
                                        <p:cTn id="7" dur="500"/>
                                        <p:tgtEl>
                                          <p:spTgt spid="156704"/>
                                        </p:tgtEl>
                                      </p:cBhvr>
                                    </p:animEffect>
                                  </p:childTnLst>
                                </p:cTn>
                              </p:par>
                            </p:childTnLst>
                          </p:cTn>
                        </p:par>
                        <p:par>
                          <p:cTn id="8" fill="hold" nodeType="afterGroup">
                            <p:stCondLst>
                              <p:cond delay="1500"/>
                            </p:stCondLst>
                            <p:childTnLst>
                              <p:par>
                                <p:cTn id="9" presetID="9" presetClass="entr" presetSubtype="0" fill="hold" grpId="0" nodeType="afterEffect">
                                  <p:stCondLst>
                                    <p:cond delay="2000"/>
                                  </p:stCondLst>
                                  <p:childTnLst>
                                    <p:set>
                                      <p:cBhvr>
                                        <p:cTn id="10" dur="1" fill="hold">
                                          <p:stCondLst>
                                            <p:cond delay="0"/>
                                          </p:stCondLst>
                                        </p:cTn>
                                        <p:tgtEl>
                                          <p:spTgt spid="156706"/>
                                        </p:tgtEl>
                                        <p:attrNameLst>
                                          <p:attrName>style.visibility</p:attrName>
                                        </p:attrNameLst>
                                      </p:cBhvr>
                                      <p:to>
                                        <p:strVal val="visible"/>
                                      </p:to>
                                    </p:set>
                                    <p:animEffect transition="in" filter="dissolve">
                                      <p:cBhvr>
                                        <p:cTn id="11" dur="500"/>
                                        <p:tgtEl>
                                          <p:spTgt spid="156706"/>
                                        </p:tgtEl>
                                      </p:cBhvr>
                                    </p:animEffect>
                                  </p:childTnLst>
                                </p:cTn>
                              </p:par>
                            </p:childTnLst>
                          </p:cTn>
                        </p:par>
                        <p:par>
                          <p:cTn id="12" fill="hold" nodeType="afterGroup">
                            <p:stCondLst>
                              <p:cond delay="4000"/>
                            </p:stCondLst>
                            <p:childTnLst>
                              <p:par>
                                <p:cTn id="13" presetID="9" presetClass="entr" presetSubtype="0" fill="hold" grpId="0" nodeType="afterEffect">
                                  <p:stCondLst>
                                    <p:cond delay="2000"/>
                                  </p:stCondLst>
                                  <p:childTnLst>
                                    <p:set>
                                      <p:cBhvr>
                                        <p:cTn id="14" dur="1" fill="hold">
                                          <p:stCondLst>
                                            <p:cond delay="0"/>
                                          </p:stCondLst>
                                        </p:cTn>
                                        <p:tgtEl>
                                          <p:spTgt spid="156688"/>
                                        </p:tgtEl>
                                        <p:attrNameLst>
                                          <p:attrName>style.visibility</p:attrName>
                                        </p:attrNameLst>
                                      </p:cBhvr>
                                      <p:to>
                                        <p:strVal val="visible"/>
                                      </p:to>
                                    </p:set>
                                    <p:animEffect transition="in" filter="dissolve">
                                      <p:cBhvr>
                                        <p:cTn id="15" dur="500"/>
                                        <p:tgtEl>
                                          <p:spTgt spid="1566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688" grpId="0" autoUpdateAnimBg="0"/>
      <p:bldP spid="156704" grpId="0" autoUpdateAnimBg="0"/>
      <p:bldP spid="156706" grpId="0" autoUpdateAnimBg="0"/>
    </p:bldLst>
  </p:timing>
</p:sld>
</file>

<file path=ppt/slides/slide1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57701" name="Rectangle 5"/>
          <p:cNvSpPr>
            <a:spLocks noGrp="1" noChangeArrowheads="1"/>
          </p:cNvSpPr>
          <p:nvPr>
            <p:ph type="title" idx="4294967295"/>
          </p:nvPr>
        </p:nvSpPr>
        <p:spPr>
          <a:xfrm>
            <a:off x="0" y="44624"/>
            <a:ext cx="9144000" cy="707886"/>
          </a:xfrm>
          <a:effectLst>
            <a:outerShdw blurRad="63500" dist="38099" dir="2700000" algn="ctr" rotWithShape="0">
              <a:schemeClr val="tx1">
                <a:alpha val="74998"/>
              </a:schemeClr>
            </a:outerShdw>
          </a:effectLst>
        </p:spPr>
        <p:txBody>
          <a:bodyPr wrap="square" anchor="t">
            <a:spAutoFit/>
          </a:bodyPr>
          <a:lstStyle/>
          <a:p>
            <a:pPr eaLnBrk="1" hangingPunct="1">
              <a:spcBef>
                <a:spcPct val="50000"/>
              </a:spcBef>
              <a:defRPr/>
            </a:pPr>
            <a:r>
              <a:rPr lang="en-US" sz="4000" b="1" dirty="0" err="1">
                <a:solidFill>
                  <a:schemeClr val="bg1"/>
                </a:solidFill>
              </a:rPr>
              <a:t>The Priesthood Begins</a:t>
            </a:r>
            <a:endParaRPr lang="en-US" sz="4000" b="1" dirty="0">
              <a:solidFill>
                <a:schemeClr val="bg1"/>
              </a:solidFill>
            </a:endParaRPr>
          </a:p>
        </p:txBody>
      </p:sp>
      <p:sp>
        <p:nvSpPr>
          <p:cNvPr id="6" name="Text Box 9"/>
          <p:cNvSpPr txBox="1">
            <a:spLocks noChangeArrowheads="1"/>
          </p:cNvSpPr>
          <p:nvPr/>
        </p:nvSpPr>
        <p:spPr bwMode="auto">
          <a:xfrm>
            <a:off x="8288338" y="76200"/>
            <a:ext cx="696912" cy="461963"/>
          </a:xfrm>
          <a:prstGeom prst="rect">
            <a:avLst/>
          </a:prstGeom>
          <a:no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fontAlgn="auto" hangingPunct="1">
              <a:spcBef>
                <a:spcPts val="0"/>
              </a:spcBef>
              <a:spcAft>
                <a:spcPts val="0"/>
              </a:spcAft>
              <a:defRPr/>
            </a:pPr>
            <a:r>
              <a:rPr lang="en-US" sz="2400" b="1" kern="0" dirty="0">
                <a:solidFill>
                  <a:srgbClr val="FFFFFF"/>
                </a:solidFill>
                <a:effectLst>
                  <a:outerShdw blurRad="38100" dist="38100" dir="2700000" algn="tl">
                    <a:srgbClr val="000000"/>
                  </a:outerShdw>
                </a:effectLst>
                <a:latin typeface="Arial" charset="0"/>
              </a:rPr>
              <a:t>125</a:t>
            </a:r>
          </a:p>
        </p:txBody>
      </p:sp>
      <p:pic>
        <p:nvPicPr>
          <p:cNvPr id="2" name="Picture 1"/>
          <p:cNvPicPr>
            <a:picLocks noChangeAspect="1"/>
          </p:cNvPicPr>
          <p:nvPr/>
        </p:nvPicPr>
        <p:blipFill>
          <a:blip r:embed="rId3"/>
          <a:stretch>
            <a:fillRect/>
          </a:stretch>
        </p:blipFill>
        <p:spPr>
          <a:xfrm>
            <a:off x="12738" y="764704"/>
            <a:ext cx="9131261" cy="4565631"/>
          </a:xfrm>
          <a:prstGeom prst="rect">
            <a:avLst/>
          </a:prstGeom>
        </p:spPr>
      </p:pic>
      <p:sp>
        <p:nvSpPr>
          <p:cNvPr id="157699" name="Text Box 3"/>
          <p:cNvSpPr txBox="1">
            <a:spLocks noChangeArrowheads="1"/>
          </p:cNvSpPr>
          <p:nvPr/>
        </p:nvSpPr>
        <p:spPr bwMode="auto">
          <a:xfrm>
            <a:off x="0" y="5301208"/>
            <a:ext cx="9144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eaLnBrk="1" hangingPunct="1">
              <a:spcBef>
                <a:spcPct val="50000"/>
              </a:spcBef>
              <a:defRPr/>
            </a:pPr>
            <a:r>
              <a:rPr lang="ru-RU" sz="2400" b="1" dirty="0">
                <a:solidFill>
                  <a:srgbClr val="FFFFFF"/>
                </a:solidFill>
                <a:latin typeface="Arial"/>
                <a:ea typeface="Times New Roman" pitchFamily="-111" charset="0"/>
                <a:cs typeface="Arial"/>
              </a:rPr>
              <a:t>"</a:t>
            </a:r>
            <a:r>
              <a:rPr lang="en-SG" sz="2400" b="1">
                <a:solidFill>
                  <a:srgbClr val="FFFFFF"/>
                </a:solidFill>
                <a:latin typeface="Arial"/>
                <a:ea typeface="Times New Roman" pitchFamily="-111" charset="0"/>
                <a:cs typeface="Arial"/>
              </a:rPr>
              <a:t>Next Moses presented Aaron</a:t>
            </a:r>
            <a:r>
              <a:rPr lang="uk-UA" sz="2400" b="1">
                <a:solidFill>
                  <a:srgbClr val="FFFFFF"/>
                </a:solidFill>
                <a:latin typeface="Arial"/>
                <a:ea typeface="Times New Roman" pitchFamily="-111" charset="0"/>
                <a:cs typeface="Arial"/>
              </a:rPr>
              <a:t>'</a:t>
            </a:r>
            <a:r>
              <a:rPr lang="en-SG" sz="2400" b="1">
                <a:solidFill>
                  <a:srgbClr val="FFFFFF"/>
                </a:solidFill>
                <a:latin typeface="Arial"/>
                <a:ea typeface="Times New Roman" pitchFamily="-111" charset="0"/>
                <a:cs typeface="Arial"/>
              </a:rPr>
              <a:t>s sons. He clothed them in their tunics, tied their sashes around them, and put their special head coverings on them, just as the Lord had commanded him</a:t>
            </a:r>
            <a:r>
              <a:rPr lang="ru-RU" sz="2400" b="1">
                <a:solidFill>
                  <a:srgbClr val="FFFFFF"/>
                </a:solidFill>
                <a:latin typeface="Arial"/>
                <a:ea typeface="Times New Roman" pitchFamily="-111" charset="0"/>
                <a:cs typeface="Arial"/>
              </a:rPr>
              <a:t>"</a:t>
            </a:r>
            <a:r>
              <a:rPr lang="en-SG" sz="2400" b="1">
                <a:solidFill>
                  <a:srgbClr val="FFFFFF"/>
                </a:solidFill>
                <a:latin typeface="Arial"/>
                <a:ea typeface="Times New Roman" pitchFamily="-111" charset="0"/>
                <a:cs typeface="Arial"/>
              </a:rPr>
              <a:t> (Leviticus 8:13 </a:t>
            </a:r>
            <a:r>
              <a:rPr lang="en-SG" sz="2000" b="1">
                <a:solidFill>
                  <a:srgbClr val="FFFFFF"/>
                </a:solidFill>
                <a:latin typeface="Arial"/>
                <a:ea typeface="Times New Roman" pitchFamily="-111" charset="0"/>
                <a:cs typeface="Arial"/>
              </a:rPr>
              <a:t>NLT</a:t>
            </a:r>
            <a:r>
              <a:rPr lang="en-SG" sz="2400" b="1">
                <a:solidFill>
                  <a:srgbClr val="FFFFFF"/>
                </a:solidFill>
                <a:latin typeface="Arial"/>
                <a:ea typeface="Times New Roman" pitchFamily="-111" charset="0"/>
                <a:cs typeface="Arial"/>
              </a:rPr>
              <a:t>).</a:t>
            </a:r>
            <a:endParaRPr lang="en-US" sz="2400" b="1" dirty="0">
              <a:solidFill>
                <a:srgbClr val="FFFFFF"/>
              </a:solidFill>
              <a:latin typeface="Arial"/>
              <a:ea typeface="Times New Roman" pitchFamily="-111" charset="0"/>
              <a:cs typeface="Arial"/>
            </a:endParaRPr>
          </a:p>
        </p:txBody>
      </p:sp>
    </p:spTree>
    <p:extLst>
      <p:ext uri="{BB962C8B-B14F-4D97-AF65-F5344CB8AC3E}">
        <p14:creationId xmlns:p14="http://schemas.microsoft.com/office/powerpoint/2010/main" val="2860379353"/>
      </p:ext>
    </p:extLst>
  </p:cSld>
  <p:clrMapOvr>
    <a:masterClrMapping/>
  </p:clrMapOvr>
  <p:transition spd="med">
    <p:randomBar dir="vert"/>
  </p:transition>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b="1">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利未记</a:t>
            </a:r>
            <a:r>
              <a:rPr lang="en-US" sz="8800" dirty="0">
                <a:solidFill>
                  <a:schemeClr val="bg1"/>
                </a:solidFill>
                <a:latin typeface="Arial" charset="0"/>
                <a:ea typeface="Osaka" charset="0"/>
                <a:cs typeface="Arial" charset="0"/>
              </a:rPr>
              <a:t> 9</a:t>
            </a:r>
          </a:p>
        </p:txBody>
      </p:sp>
    </p:spTree>
    <p:extLst>
      <p:ext uri="{BB962C8B-B14F-4D97-AF65-F5344CB8AC3E}">
        <p14:creationId xmlns:p14="http://schemas.microsoft.com/office/powerpoint/2010/main" val="1529021466"/>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7092"/>
            <a:ext cx="9144000" cy="5685094"/>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中心思想</a:t>
            </a:r>
            <a:endParaRPr lang="en-US" sz="5400" b="1" dirty="0">
              <a:effectLst>
                <a:glow rad="127000">
                  <a:schemeClr val="tx1"/>
                </a:glow>
              </a:effectLst>
              <a:latin typeface="Arial" charset="0"/>
              <a:ea typeface="ＭＳ Ｐゴシック" charset="0"/>
              <a:cs typeface="ＭＳ Ｐゴシック" charset="0"/>
            </a:endParaRPr>
          </a:p>
        </p:txBody>
      </p:sp>
      <p:sp>
        <p:nvSpPr>
          <p:cNvPr id="3" name="Rectangle 2"/>
          <p:cNvSpPr txBox="1">
            <a:spLocks noChangeArrowheads="1"/>
          </p:cNvSpPr>
          <p:nvPr/>
        </p:nvSpPr>
        <p:spPr bwMode="auto">
          <a:xfrm>
            <a:off x="0" y="2212465"/>
            <a:ext cx="9144000"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defRPr/>
            </a:pPr>
            <a:r>
              <a:rPr lang="zh-CN" altLang="en-US" sz="5400" b="1" dirty="0">
                <a:solidFill>
                  <a:srgbClr val="FFFFFF"/>
                </a:solidFill>
                <a:effectLst>
                  <a:glow rad="127000">
                    <a:srgbClr val="000000"/>
                  </a:glow>
                </a:effectLst>
                <a:latin typeface="Arial" charset="0"/>
                <a:ea typeface="ＭＳ Ｐゴシック" charset="0"/>
                <a:cs typeface="ＭＳ Ｐゴシック" charset="0"/>
              </a:rPr>
              <a:t>成为</a:t>
            </a:r>
            <a:r>
              <a:rPr lang="zh-CN" altLang="en-US" sz="5400" b="1" dirty="0">
                <a:solidFill>
                  <a:srgbClr val="FFFF00"/>
                </a:solidFill>
                <a:effectLst>
                  <a:glow rad="127000">
                    <a:srgbClr val="000000"/>
                  </a:glow>
                </a:effectLst>
                <a:latin typeface="Arial" charset="0"/>
                <a:ea typeface="ＭＳ Ｐゴシック" charset="0"/>
                <a:cs typeface="ＭＳ Ｐゴシック" charset="0"/>
              </a:rPr>
              <a:t>圣洁</a:t>
            </a:r>
            <a:r>
              <a:rPr lang="zh-CN" altLang="en-US" sz="5400" b="1" dirty="0">
                <a:solidFill>
                  <a:srgbClr val="FFFFFF"/>
                </a:solidFill>
                <a:effectLst>
                  <a:glow rad="127000">
                    <a:srgbClr val="000000"/>
                  </a:glow>
                </a:effectLst>
                <a:latin typeface="Arial" charset="0"/>
                <a:ea typeface="ＭＳ Ｐゴシック" charset="0"/>
                <a:cs typeface="ＭＳ Ｐゴシック" charset="0"/>
              </a:rPr>
              <a:t>，因为神是圣洁的。</a:t>
            </a:r>
            <a:endParaRPr lang="en-US" sz="54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利未记</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4746836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10"/>
          <p:cNvSpPr>
            <a:spLocks noChangeArrowheads="1"/>
          </p:cNvSpPr>
          <p:nvPr/>
        </p:nvSpPr>
        <p:spPr bwMode="auto">
          <a:xfrm>
            <a:off x="0" y="0"/>
            <a:ext cx="9144000" cy="6858000"/>
          </a:xfrm>
          <a:prstGeom prst="rect">
            <a:avLst/>
          </a:prstGeom>
          <a:gradFill rotWithShape="1">
            <a:gsLst>
              <a:gs pos="0">
                <a:srgbClr val="FF0000"/>
              </a:gs>
              <a:gs pos="100000">
                <a:srgbClr val="2C0000"/>
              </a:gs>
            </a:gsLst>
            <a:lin ang="5400000" scaled="1"/>
          </a:gra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endParaRPr lang="zh-CN" altLang="en-US">
              <a:ea typeface="SimSun" charset="0"/>
              <a:cs typeface="SimSun" charset="0"/>
            </a:endParaRPr>
          </a:p>
        </p:txBody>
      </p:sp>
      <p:pic>
        <p:nvPicPr>
          <p:cNvPr id="83971" name="Picture 9" descr="high priest"/>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4848225" y="0"/>
            <a:ext cx="43719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6568" name="Rectangle 8"/>
          <p:cNvSpPr>
            <a:spLocks noGrp="1" noChangeArrowheads="1"/>
          </p:cNvSpPr>
          <p:nvPr>
            <p:ph type="title" idx="4294967295"/>
          </p:nvPr>
        </p:nvSpPr>
        <p:spPr>
          <a:xfrm>
            <a:off x="0" y="0"/>
            <a:ext cx="6372225" cy="1557338"/>
          </a:xfrm>
          <a:solidFill>
            <a:srgbClr val="000000"/>
          </a:solidFill>
        </p:spPr>
        <p:txBody>
          <a:bodyPr/>
          <a:lstStyle/>
          <a:p>
            <a:pPr algn="l"/>
            <a:br>
              <a:rPr kumimoji="1" lang="en-US" altLang="zh-CN">
                <a:effectLst>
                  <a:outerShdw blurRad="38100" dist="38100" dir="2700000" algn="tl">
                    <a:srgbClr val="FFFFFF"/>
                  </a:outerShdw>
                </a:effectLst>
                <a:latin typeface="DFKai-SB" charset="0"/>
                <a:ea typeface="DFKai-SB" charset="0"/>
                <a:cs typeface="DFKai-SB" charset="0"/>
              </a:rPr>
            </a:br>
            <a:r>
              <a:rPr kumimoji="1" lang="zh-CN" altLang="en-US">
                <a:effectLst>
                  <a:outerShdw blurRad="38100" dist="38100" dir="2700000" algn="tl">
                    <a:srgbClr val="FFFFFF"/>
                  </a:outerShdw>
                </a:effectLst>
                <a:latin typeface="DFKai-SB" charset="0"/>
                <a:ea typeface="DFKai-SB" charset="0"/>
                <a:cs typeface="DFKai-SB" charset="0"/>
              </a:rPr>
              <a:t>膏立亚伦及其众子为祭司</a:t>
            </a:r>
            <a:br>
              <a:rPr kumimoji="1" lang="zh-CN" altLang="en-US" sz="4000">
                <a:effectLst>
                  <a:outerShdw blurRad="38100" dist="38100" dir="2700000" algn="tl">
                    <a:srgbClr val="FFFFFF"/>
                  </a:outerShdw>
                </a:effectLst>
                <a:latin typeface="Arial" charset="0"/>
                <a:ea typeface="SimSun" charset="0"/>
                <a:cs typeface="SimSun" charset="0"/>
              </a:rPr>
            </a:br>
            <a:endParaRPr kumimoji="1" lang="zh-CN" altLang="en-US" sz="4000">
              <a:effectLst>
                <a:outerShdw blurRad="38100" dist="38100" dir="2700000" algn="tl">
                  <a:srgbClr val="FFFFFF"/>
                </a:outerShdw>
              </a:effectLst>
              <a:latin typeface="Arial" charset="0"/>
              <a:ea typeface="SimSun" charset="0"/>
              <a:cs typeface="SimSun" charset="0"/>
            </a:endParaRPr>
          </a:p>
        </p:txBody>
      </p:sp>
      <p:sp>
        <p:nvSpPr>
          <p:cNvPr id="66571" name="Rectangle 11"/>
          <p:cNvSpPr>
            <a:spLocks noChangeArrowheads="1"/>
          </p:cNvSpPr>
          <p:nvPr/>
        </p:nvSpPr>
        <p:spPr bwMode="auto">
          <a:xfrm>
            <a:off x="0" y="6096000"/>
            <a:ext cx="3733800" cy="762000"/>
          </a:xfrm>
          <a:prstGeom prst="rect">
            <a:avLst/>
          </a:prstGeom>
          <a:noFill/>
          <a:ln w="9525">
            <a:noFill/>
            <a:miter lim="800000"/>
            <a:headEnd/>
            <a:tailEnd/>
          </a:ln>
          <a:effectLst/>
        </p:spPr>
        <p:txBody>
          <a:bodyPr anchor="ctr"/>
          <a:lstStyle/>
          <a:p>
            <a:pPr algn="l"/>
            <a:r>
              <a:rPr lang="zh-CN" altLang="en-US" sz="4000" i="1">
                <a:solidFill>
                  <a:schemeClr val="tx1"/>
                </a:solidFill>
                <a:effectLst>
                  <a:outerShdw blurRad="38100" dist="38100" dir="2700000" algn="tl">
                    <a:srgbClr val="000000"/>
                  </a:outerShdw>
                </a:effectLst>
                <a:latin typeface="微軟正黑體" charset="0"/>
                <a:ea typeface="微軟正黑體" charset="0"/>
                <a:cs typeface="微軟正黑體" charset="0"/>
              </a:rPr>
              <a:t>利未记</a:t>
            </a:r>
            <a:r>
              <a:rPr lang="zh-CN" altLang="en-US" sz="4000" i="1">
                <a:solidFill>
                  <a:schemeClr val="tx1"/>
                </a:solidFill>
                <a:effectLst>
                  <a:outerShdw blurRad="38100" dist="38100" dir="2700000" algn="tl">
                    <a:srgbClr val="000000"/>
                  </a:outerShdw>
                </a:effectLst>
                <a:latin typeface="Arial" charset="0"/>
                <a:ea typeface="SimSun" charset="0"/>
                <a:cs typeface="SimSun" charset="0"/>
              </a:rPr>
              <a:t> </a:t>
            </a:r>
            <a:r>
              <a:rPr lang="en-US" altLang="zh-CN" sz="4000" i="1">
                <a:solidFill>
                  <a:schemeClr val="tx1"/>
                </a:solidFill>
                <a:effectLst>
                  <a:outerShdw blurRad="38100" dist="38100" dir="2700000" algn="tl">
                    <a:srgbClr val="000000"/>
                  </a:outerShdw>
                </a:effectLst>
                <a:latin typeface="Arial" charset="0"/>
                <a:ea typeface="SimSun" charset="0"/>
                <a:cs typeface="SimSun" charset="0"/>
              </a:rPr>
              <a:t>8-10</a:t>
            </a:r>
          </a:p>
        </p:txBody>
      </p:sp>
    </p:spTree>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254978" name="Rectangle 10"/>
          <p:cNvSpPr>
            <a:spLocks noChangeArrowheads="1"/>
          </p:cNvSpPr>
          <p:nvPr/>
        </p:nvSpPr>
        <p:spPr bwMode="auto">
          <a:xfrm>
            <a:off x="0" y="0"/>
            <a:ext cx="9144000" cy="6858000"/>
          </a:xfrm>
          <a:prstGeom prst="rect">
            <a:avLst/>
          </a:prstGeom>
          <a:gradFill rotWithShape="1">
            <a:gsLst>
              <a:gs pos="0">
                <a:srgbClr val="FF0000"/>
              </a:gs>
              <a:gs pos="100000">
                <a:srgbClr val="2C0000"/>
              </a:gs>
            </a:gsLst>
            <a:lin ang="5400000" scaled="1"/>
          </a:gra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endParaRPr lang="en-US"/>
          </a:p>
        </p:txBody>
      </p:sp>
      <p:sp>
        <p:nvSpPr>
          <p:cNvPr id="254979" name="Rectangle 2"/>
          <p:cNvSpPr>
            <a:spLocks noGrp="1" noChangeArrowheads="1"/>
          </p:cNvSpPr>
          <p:nvPr>
            <p:ph type="title"/>
          </p:nvPr>
        </p:nvSpPr>
        <p:spPr>
          <a:xfrm>
            <a:off x="152400" y="152400"/>
            <a:ext cx="7772400" cy="685800"/>
          </a:xfrm>
          <a:solidFill>
            <a:schemeClr val="bg2"/>
          </a:solidFill>
        </p:spPr>
        <p:txBody>
          <a:bodyPr/>
          <a:lstStyle/>
          <a:p>
            <a:r>
              <a:rPr lang="zh-CN" altLang="en-US" sz="3600" b="1" dirty="0">
                <a:solidFill>
                  <a:schemeClr val="tx1"/>
                </a:solidFill>
                <a:latin typeface="Arial" charset="0"/>
                <a:ea typeface="ＭＳ Ｐゴシック" charset="0"/>
              </a:rPr>
              <a:t>对比利未人和祭司</a:t>
            </a:r>
            <a:endParaRPr lang="en-US" sz="3600" b="1" dirty="0">
              <a:solidFill>
                <a:schemeClr val="tx1"/>
              </a:solidFill>
              <a:latin typeface="Arial" charset="0"/>
              <a:ea typeface="ＭＳ Ｐゴシック" charset="0"/>
            </a:endParaRPr>
          </a:p>
        </p:txBody>
      </p:sp>
      <p:sp>
        <p:nvSpPr>
          <p:cNvPr id="254980" name="Text Box 3"/>
          <p:cNvSpPr txBox="1">
            <a:spLocks noChangeArrowheads="1"/>
          </p:cNvSpPr>
          <p:nvPr/>
        </p:nvSpPr>
        <p:spPr bwMode="auto">
          <a:xfrm>
            <a:off x="8451850" y="0"/>
            <a:ext cx="692150"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l"/>
            <a:r>
              <a:rPr lang="en-US" sz="2400" b="1">
                <a:solidFill>
                  <a:srgbClr val="CBCBCB"/>
                </a:solidFill>
                <a:latin typeface="Arial" charset="0"/>
              </a:rPr>
              <a:t>132</a:t>
            </a:r>
          </a:p>
        </p:txBody>
      </p:sp>
      <p:sp>
        <p:nvSpPr>
          <p:cNvPr id="19492" name="Line 36"/>
          <p:cNvSpPr>
            <a:spLocks noChangeShapeType="1"/>
          </p:cNvSpPr>
          <p:nvPr/>
        </p:nvSpPr>
        <p:spPr bwMode="auto">
          <a:xfrm>
            <a:off x="4983163" y="1844675"/>
            <a:ext cx="0" cy="366713"/>
          </a:xfrm>
          <a:prstGeom prst="line">
            <a:avLst/>
          </a:prstGeom>
          <a:noFill/>
          <a:ln w="50800">
            <a:solidFill>
              <a:srgbClr val="FFFF00"/>
            </a:solidFill>
            <a:round/>
            <a:headEnd type="none" w="lg" len="sm"/>
            <a:tailEnd type="triangle" w="lg" len="sm"/>
          </a:ln>
          <a:extLst>
            <a:ext uri="{909E8E84-426E-40dd-AFC4-6F175D3DCCD1}">
              <a14:hiddenFill xmlns:a14="http://schemas.microsoft.com/office/drawing/2010/main" xmlns="">
                <a:noFill/>
              </a14:hiddenFill>
            </a:ext>
          </a:extLst>
        </p:spPr>
        <p:txBody>
          <a:bodyPr/>
          <a:lstStyle/>
          <a:p>
            <a:endParaRPr lang="en-US"/>
          </a:p>
        </p:txBody>
      </p:sp>
      <p:sp>
        <p:nvSpPr>
          <p:cNvPr id="19491" name="Line 35"/>
          <p:cNvSpPr>
            <a:spLocks noChangeShapeType="1"/>
          </p:cNvSpPr>
          <p:nvPr/>
        </p:nvSpPr>
        <p:spPr bwMode="auto">
          <a:xfrm>
            <a:off x="4983163" y="2667000"/>
            <a:ext cx="0" cy="366713"/>
          </a:xfrm>
          <a:prstGeom prst="line">
            <a:avLst/>
          </a:prstGeom>
          <a:noFill/>
          <a:ln w="50800">
            <a:solidFill>
              <a:srgbClr val="FFFF00"/>
            </a:solidFill>
            <a:round/>
            <a:headEnd type="none" w="lg" len="sm"/>
            <a:tailEnd type="triangle" w="lg" len="sm"/>
          </a:ln>
          <a:extLst>
            <a:ext uri="{909E8E84-426E-40dd-AFC4-6F175D3DCCD1}">
              <a14:hiddenFill xmlns:a14="http://schemas.microsoft.com/office/drawing/2010/main" xmlns="">
                <a:noFill/>
              </a14:hiddenFill>
            </a:ext>
          </a:extLst>
        </p:spPr>
        <p:txBody>
          <a:bodyPr/>
          <a:lstStyle/>
          <a:p>
            <a:endParaRPr lang="en-US"/>
          </a:p>
        </p:txBody>
      </p:sp>
      <p:sp>
        <p:nvSpPr>
          <p:cNvPr id="19490" name="Line 34"/>
          <p:cNvSpPr>
            <a:spLocks noChangeShapeType="1"/>
          </p:cNvSpPr>
          <p:nvPr/>
        </p:nvSpPr>
        <p:spPr bwMode="auto">
          <a:xfrm>
            <a:off x="4983163" y="3429000"/>
            <a:ext cx="0" cy="366713"/>
          </a:xfrm>
          <a:prstGeom prst="line">
            <a:avLst/>
          </a:prstGeom>
          <a:noFill/>
          <a:ln w="50800">
            <a:solidFill>
              <a:srgbClr val="FFFF00"/>
            </a:solidFill>
            <a:round/>
            <a:headEnd type="none" w="lg" len="sm"/>
            <a:tailEnd type="triangle" w="lg" len="sm"/>
          </a:ln>
          <a:extLst>
            <a:ext uri="{909E8E84-426E-40dd-AFC4-6F175D3DCCD1}">
              <a14:hiddenFill xmlns:a14="http://schemas.microsoft.com/office/drawing/2010/main" xmlns="">
                <a:noFill/>
              </a14:hiddenFill>
            </a:ext>
          </a:extLst>
        </p:spPr>
        <p:txBody>
          <a:bodyPr/>
          <a:lstStyle/>
          <a:p>
            <a:endParaRPr lang="en-US"/>
          </a:p>
        </p:txBody>
      </p:sp>
      <p:grpSp>
        <p:nvGrpSpPr>
          <p:cNvPr id="2" name="Group 48"/>
          <p:cNvGrpSpPr>
            <a:grpSpLocks/>
          </p:cNvGrpSpPr>
          <p:nvPr/>
        </p:nvGrpSpPr>
        <p:grpSpPr bwMode="auto">
          <a:xfrm>
            <a:off x="4343400" y="4267200"/>
            <a:ext cx="1279525" cy="433388"/>
            <a:chOff x="2496" y="2836"/>
            <a:chExt cx="806" cy="177"/>
          </a:xfrm>
        </p:grpSpPr>
        <p:sp>
          <p:nvSpPr>
            <p:cNvPr id="254995" name="Line 33"/>
            <p:cNvSpPr>
              <a:spLocks noChangeShapeType="1"/>
            </p:cNvSpPr>
            <p:nvPr/>
          </p:nvSpPr>
          <p:spPr bwMode="auto">
            <a:xfrm flipH="1">
              <a:off x="2496" y="2836"/>
              <a:ext cx="405" cy="177"/>
            </a:xfrm>
            <a:prstGeom prst="line">
              <a:avLst/>
            </a:prstGeom>
            <a:noFill/>
            <a:ln w="50800">
              <a:solidFill>
                <a:srgbClr val="FFFF00"/>
              </a:solidFill>
              <a:round/>
              <a:headEnd type="none" w="lg" len="sm"/>
              <a:tailEnd type="triangle" w="lg" len="sm"/>
            </a:ln>
            <a:extLst>
              <a:ext uri="{909E8E84-426E-40dd-AFC4-6F175D3DCCD1}">
                <a14:hiddenFill xmlns:a14="http://schemas.microsoft.com/office/drawing/2010/main" xmlns="">
                  <a:noFill/>
                </a14:hiddenFill>
              </a:ext>
            </a:extLst>
          </p:spPr>
          <p:txBody>
            <a:bodyPr/>
            <a:lstStyle/>
            <a:p>
              <a:endParaRPr lang="en-US"/>
            </a:p>
          </p:txBody>
        </p:sp>
        <p:sp>
          <p:nvSpPr>
            <p:cNvPr id="254996" name="Line 32"/>
            <p:cNvSpPr>
              <a:spLocks noChangeShapeType="1"/>
            </p:cNvSpPr>
            <p:nvPr/>
          </p:nvSpPr>
          <p:spPr bwMode="auto">
            <a:xfrm>
              <a:off x="2899" y="2840"/>
              <a:ext cx="403" cy="173"/>
            </a:xfrm>
            <a:prstGeom prst="line">
              <a:avLst/>
            </a:prstGeom>
            <a:noFill/>
            <a:ln w="50800">
              <a:solidFill>
                <a:srgbClr val="FFFF00"/>
              </a:solidFill>
              <a:round/>
              <a:headEnd type="none" w="lg" len="sm"/>
              <a:tailEnd type="triangle" w="lg" len="sm"/>
            </a:ln>
            <a:extLst>
              <a:ext uri="{909E8E84-426E-40dd-AFC4-6F175D3DCCD1}">
                <a14:hiddenFill xmlns:a14="http://schemas.microsoft.com/office/drawing/2010/main" xmlns="">
                  <a:noFill/>
                </a14:hiddenFill>
              </a:ext>
            </a:extLst>
          </p:spPr>
          <p:txBody>
            <a:bodyPr/>
            <a:lstStyle/>
            <a:p>
              <a:endParaRPr lang="en-US"/>
            </a:p>
          </p:txBody>
        </p:sp>
      </p:grpSp>
      <p:grpSp>
        <p:nvGrpSpPr>
          <p:cNvPr id="3" name="Group 49"/>
          <p:cNvGrpSpPr>
            <a:grpSpLocks/>
          </p:cNvGrpSpPr>
          <p:nvPr/>
        </p:nvGrpSpPr>
        <p:grpSpPr bwMode="auto">
          <a:xfrm>
            <a:off x="4343400" y="5272088"/>
            <a:ext cx="1371600" cy="366712"/>
            <a:chOff x="2496" y="3321"/>
            <a:chExt cx="864" cy="231"/>
          </a:xfrm>
        </p:grpSpPr>
        <p:sp>
          <p:nvSpPr>
            <p:cNvPr id="254993" name="Line 31"/>
            <p:cNvSpPr>
              <a:spLocks noChangeShapeType="1"/>
            </p:cNvSpPr>
            <p:nvPr/>
          </p:nvSpPr>
          <p:spPr bwMode="auto">
            <a:xfrm>
              <a:off x="2496" y="3321"/>
              <a:ext cx="0" cy="231"/>
            </a:xfrm>
            <a:prstGeom prst="line">
              <a:avLst/>
            </a:prstGeom>
            <a:noFill/>
            <a:ln w="50800">
              <a:solidFill>
                <a:srgbClr val="FFFF00"/>
              </a:solidFill>
              <a:round/>
              <a:headEnd type="none" w="lg" len="sm"/>
              <a:tailEnd type="triangle" w="lg" len="sm"/>
            </a:ln>
            <a:extLst>
              <a:ext uri="{909E8E84-426E-40dd-AFC4-6F175D3DCCD1}">
                <a14:hiddenFill xmlns:a14="http://schemas.microsoft.com/office/drawing/2010/main" xmlns="">
                  <a:noFill/>
                </a14:hiddenFill>
              </a:ext>
            </a:extLst>
          </p:spPr>
          <p:txBody>
            <a:bodyPr/>
            <a:lstStyle/>
            <a:p>
              <a:endParaRPr lang="en-US"/>
            </a:p>
          </p:txBody>
        </p:sp>
        <p:sp>
          <p:nvSpPr>
            <p:cNvPr id="254994" name="Line 30"/>
            <p:cNvSpPr>
              <a:spLocks noChangeShapeType="1"/>
            </p:cNvSpPr>
            <p:nvPr/>
          </p:nvSpPr>
          <p:spPr bwMode="auto">
            <a:xfrm>
              <a:off x="3360" y="3321"/>
              <a:ext cx="0" cy="231"/>
            </a:xfrm>
            <a:prstGeom prst="line">
              <a:avLst/>
            </a:prstGeom>
            <a:noFill/>
            <a:ln w="50800">
              <a:solidFill>
                <a:srgbClr val="FFFF00"/>
              </a:solidFill>
              <a:round/>
              <a:headEnd type="none" w="lg" len="sm"/>
              <a:tailEnd type="triangle" w="lg" len="sm"/>
            </a:ln>
            <a:extLst>
              <a:ext uri="{909E8E84-426E-40dd-AFC4-6F175D3DCCD1}">
                <a14:hiddenFill xmlns:a14="http://schemas.microsoft.com/office/drawing/2010/main" xmlns="">
                  <a:noFill/>
                </a14:hiddenFill>
              </a:ext>
            </a:extLst>
          </p:spPr>
          <p:txBody>
            <a:bodyPr/>
            <a:lstStyle/>
            <a:p>
              <a:endParaRPr lang="en-US"/>
            </a:p>
          </p:txBody>
        </p:sp>
      </p:grpSp>
      <p:sp>
        <p:nvSpPr>
          <p:cNvPr id="19495" name="Text Box 39"/>
          <p:cNvSpPr txBox="1">
            <a:spLocks noChangeArrowheads="1"/>
          </p:cNvSpPr>
          <p:nvPr/>
        </p:nvSpPr>
        <p:spPr bwMode="auto">
          <a:xfrm>
            <a:off x="4323695" y="1295400"/>
            <a:ext cx="1415773"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a:r>
              <a:rPr lang="zh-CN" altLang="en-US" sz="2400" dirty="0">
                <a:solidFill>
                  <a:srgbClr val="FFFFFF"/>
                </a:solidFill>
                <a:latin typeface="Arial Black" charset="0"/>
              </a:rPr>
              <a:t>亚伯拉罕</a:t>
            </a:r>
            <a:endParaRPr lang="en-US" sz="2400" dirty="0">
              <a:solidFill>
                <a:srgbClr val="FFFFFF"/>
              </a:solidFill>
              <a:latin typeface="Arial Black" charset="0"/>
            </a:endParaRPr>
          </a:p>
        </p:txBody>
      </p:sp>
      <p:sp>
        <p:nvSpPr>
          <p:cNvPr id="19496" name="Text Box 40"/>
          <p:cNvSpPr txBox="1">
            <a:spLocks noChangeArrowheads="1"/>
          </p:cNvSpPr>
          <p:nvPr/>
        </p:nvSpPr>
        <p:spPr bwMode="auto">
          <a:xfrm>
            <a:off x="4568765" y="2182813"/>
            <a:ext cx="80022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a:r>
              <a:rPr lang="zh-CN" altLang="en-US" sz="2400" dirty="0">
                <a:solidFill>
                  <a:srgbClr val="FFFFFF"/>
                </a:solidFill>
                <a:latin typeface="Arial Black" charset="0"/>
              </a:rPr>
              <a:t>以撒</a:t>
            </a:r>
            <a:endParaRPr lang="en-US" sz="2400" dirty="0">
              <a:solidFill>
                <a:srgbClr val="FFFFFF"/>
              </a:solidFill>
              <a:latin typeface="Arial Black" charset="0"/>
            </a:endParaRPr>
          </a:p>
        </p:txBody>
      </p:sp>
      <p:sp>
        <p:nvSpPr>
          <p:cNvPr id="19499" name="Text Box 43"/>
          <p:cNvSpPr txBox="1">
            <a:spLocks noChangeArrowheads="1"/>
          </p:cNvSpPr>
          <p:nvPr/>
        </p:nvSpPr>
        <p:spPr bwMode="auto">
          <a:xfrm>
            <a:off x="4619565" y="2895600"/>
            <a:ext cx="80022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a:r>
              <a:rPr lang="zh-CN" altLang="en-US" sz="2400" dirty="0">
                <a:solidFill>
                  <a:srgbClr val="FFFFFF"/>
                </a:solidFill>
                <a:latin typeface="Times New Roman" charset="0"/>
              </a:rPr>
              <a:t>雅各</a:t>
            </a:r>
            <a:endParaRPr lang="en-US" sz="2400" dirty="0">
              <a:solidFill>
                <a:srgbClr val="FFFFFF"/>
              </a:solidFill>
              <a:latin typeface="Times New Roman" charset="0"/>
            </a:endParaRPr>
          </a:p>
        </p:txBody>
      </p:sp>
      <p:sp>
        <p:nvSpPr>
          <p:cNvPr id="19500" name="Text Box 44"/>
          <p:cNvSpPr txBox="1">
            <a:spLocks noChangeArrowheads="1"/>
          </p:cNvSpPr>
          <p:nvPr/>
        </p:nvSpPr>
        <p:spPr bwMode="auto">
          <a:xfrm>
            <a:off x="0" y="3733800"/>
            <a:ext cx="8027988" cy="427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a:r>
              <a:rPr lang="en-US" altLang="zh-CN" sz="2200" dirty="0">
                <a:solidFill>
                  <a:srgbClr val="FFFFFF"/>
                </a:solidFill>
                <a:latin typeface="Arial Black" charset="0"/>
              </a:rPr>
              <a:t>12</a:t>
            </a:r>
            <a:r>
              <a:rPr lang="zh-CN" altLang="en-US" sz="2200" dirty="0">
                <a:solidFill>
                  <a:srgbClr val="FFFFFF"/>
                </a:solidFill>
                <a:latin typeface="Arial Black" charset="0"/>
              </a:rPr>
              <a:t>个支派</a:t>
            </a:r>
            <a:r>
              <a:rPr lang="en-US" altLang="zh-CN" sz="2200" dirty="0">
                <a:solidFill>
                  <a:srgbClr val="FFFFFF"/>
                </a:solidFill>
                <a:latin typeface="Arial Black" charset="0"/>
              </a:rPr>
              <a:t>: </a:t>
            </a:r>
            <a:r>
              <a:rPr lang="zh-CN" altLang="en-US" sz="2200" dirty="0">
                <a:solidFill>
                  <a:srgbClr val="FFFFFF"/>
                </a:solidFill>
                <a:latin typeface="Arial Black" charset="0"/>
              </a:rPr>
              <a:t>流本</a:t>
            </a:r>
            <a:r>
              <a:rPr lang="en-US" altLang="zh-CN" sz="2200" dirty="0">
                <a:solidFill>
                  <a:srgbClr val="FFFFFF"/>
                </a:solidFill>
                <a:latin typeface="Arial Black" charset="0"/>
              </a:rPr>
              <a:t>—</a:t>
            </a:r>
            <a:r>
              <a:rPr lang="zh-CN" altLang="en-US" sz="2200" dirty="0">
                <a:solidFill>
                  <a:srgbClr val="FFFFFF"/>
                </a:solidFill>
                <a:latin typeface="Arial Black" charset="0"/>
              </a:rPr>
              <a:t>西缅</a:t>
            </a:r>
            <a:r>
              <a:rPr lang="en-US" altLang="zh-CN" sz="2200" dirty="0">
                <a:solidFill>
                  <a:srgbClr val="FFFFFF"/>
                </a:solidFill>
                <a:latin typeface="Arial Black" charset="0"/>
              </a:rPr>
              <a:t>—</a:t>
            </a:r>
            <a:r>
              <a:rPr lang="zh-CN" altLang="en-US" sz="2200" dirty="0">
                <a:solidFill>
                  <a:srgbClr val="FFFFFF"/>
                </a:solidFill>
                <a:latin typeface="Arial Black" charset="0"/>
              </a:rPr>
              <a:t>利未</a:t>
            </a:r>
            <a:r>
              <a:rPr lang="en-US" altLang="zh-CN" sz="2200" dirty="0">
                <a:solidFill>
                  <a:srgbClr val="FFFFFF"/>
                </a:solidFill>
                <a:latin typeface="Arial Black" charset="0"/>
              </a:rPr>
              <a:t>—</a:t>
            </a:r>
            <a:r>
              <a:rPr lang="zh-CN" altLang="en-US" sz="2200" dirty="0">
                <a:solidFill>
                  <a:srgbClr val="FFFFFF"/>
                </a:solidFill>
                <a:latin typeface="Arial Black" charset="0"/>
              </a:rPr>
              <a:t>犹大</a:t>
            </a:r>
            <a:r>
              <a:rPr lang="en-US" altLang="zh-CN" sz="2200" dirty="0">
                <a:solidFill>
                  <a:srgbClr val="FFFFFF"/>
                </a:solidFill>
                <a:latin typeface="Arial Black" charset="0"/>
              </a:rPr>
              <a:t>— </a:t>
            </a:r>
            <a:r>
              <a:rPr lang="zh-CN" altLang="en-US" sz="2200" dirty="0">
                <a:solidFill>
                  <a:srgbClr val="FFFFFF"/>
                </a:solidFill>
                <a:latin typeface="Arial Black" charset="0"/>
              </a:rPr>
              <a:t>等等</a:t>
            </a:r>
          </a:p>
        </p:txBody>
      </p:sp>
      <p:sp>
        <p:nvSpPr>
          <p:cNvPr id="19501" name="Text Box 45"/>
          <p:cNvSpPr txBox="1">
            <a:spLocks noChangeArrowheads="1"/>
          </p:cNvSpPr>
          <p:nvPr/>
        </p:nvSpPr>
        <p:spPr bwMode="auto">
          <a:xfrm>
            <a:off x="2438400" y="4724400"/>
            <a:ext cx="36728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l"/>
            <a:r>
              <a:rPr lang="zh-CN" altLang="en-US" sz="2400" dirty="0">
                <a:solidFill>
                  <a:srgbClr val="FFFFFF"/>
                </a:solidFill>
                <a:latin typeface="Arial Black" charset="0"/>
              </a:rPr>
              <a:t> 所有其他族系	 亚伦</a:t>
            </a:r>
            <a:endParaRPr lang="en-US" sz="2400" dirty="0">
              <a:solidFill>
                <a:srgbClr val="FFFFFF"/>
              </a:solidFill>
              <a:latin typeface="Arial Black" charset="0"/>
            </a:endParaRPr>
          </a:p>
        </p:txBody>
      </p:sp>
      <p:sp>
        <p:nvSpPr>
          <p:cNvPr id="19502" name="Text Box 46"/>
          <p:cNvSpPr txBox="1">
            <a:spLocks noChangeArrowheads="1"/>
          </p:cNvSpPr>
          <p:nvPr/>
        </p:nvSpPr>
        <p:spPr bwMode="auto">
          <a:xfrm>
            <a:off x="3352800" y="5516563"/>
            <a:ext cx="2793009"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l"/>
            <a:r>
              <a:rPr lang="zh-CN" altLang="en-US" sz="2400" dirty="0">
                <a:solidFill>
                  <a:srgbClr val="FFFFFF"/>
                </a:solidFill>
                <a:latin typeface="Arial Black" charset="0"/>
              </a:rPr>
              <a:t>利未人       祭司</a:t>
            </a:r>
          </a:p>
          <a:p>
            <a:pPr algn="l"/>
            <a:r>
              <a:rPr lang="zh-CN" altLang="en-US" sz="2400" dirty="0">
                <a:solidFill>
                  <a:srgbClr val="FFFFFF"/>
                </a:solidFill>
                <a:latin typeface="Arial Black" charset="0"/>
              </a:rPr>
              <a:t> </a:t>
            </a:r>
            <a:r>
              <a:rPr lang="zh-CN" altLang="en-US" dirty="0">
                <a:solidFill>
                  <a:srgbClr val="FFFFFF"/>
                </a:solidFill>
                <a:latin typeface="Arial Black" charset="0"/>
              </a:rPr>
              <a:t>参考 </a:t>
            </a:r>
            <a:r>
              <a:rPr lang="en-US" dirty="0">
                <a:solidFill>
                  <a:srgbClr val="FFFFFF"/>
                </a:solidFill>
                <a:latin typeface="Arial Black" charset="0"/>
              </a:rPr>
              <a:t>p. 171a      </a:t>
            </a:r>
            <a:r>
              <a:rPr lang="zh-CN" altLang="en-US" dirty="0">
                <a:solidFill>
                  <a:srgbClr val="FFFFFF"/>
                </a:solidFill>
                <a:latin typeface="Arial Black" charset="0"/>
              </a:rPr>
              <a:t>参考 </a:t>
            </a:r>
            <a:r>
              <a:rPr lang="en-US" dirty="0">
                <a:solidFill>
                  <a:srgbClr val="FFFFFF"/>
                </a:solidFill>
                <a:latin typeface="Arial Black" charset="0"/>
              </a:rPr>
              <a:t>p. 202</a:t>
            </a:r>
            <a:endParaRPr lang="en-US" sz="2400" dirty="0">
              <a:solidFill>
                <a:srgbClr val="FFFFFF"/>
              </a:solidFill>
              <a:latin typeface="Arial Black" charset="0"/>
            </a:endParaRPr>
          </a:p>
        </p:txBody>
      </p:sp>
      <p:pic>
        <p:nvPicPr>
          <p:cNvPr id="254992" name="Picture 50" descr="Priest_and_sanctuary">
            <a:hlinkClick r:id="rId3"/>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442075" y="838200"/>
            <a:ext cx="2701925" cy="2895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55343562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19495"/>
                                        </p:tgtEl>
                                        <p:attrNameLst>
                                          <p:attrName>style.visibility</p:attrName>
                                        </p:attrNameLst>
                                      </p:cBhvr>
                                      <p:to>
                                        <p:strVal val="visible"/>
                                      </p:to>
                                    </p:set>
                                    <p:anim calcmode="lin" valueType="num">
                                      <p:cBhvr additive="base">
                                        <p:cTn id="7" dur="500" fill="hold"/>
                                        <p:tgtEl>
                                          <p:spTgt spid="19495"/>
                                        </p:tgtEl>
                                        <p:attrNameLst>
                                          <p:attrName>ppt_x</p:attrName>
                                        </p:attrNameLst>
                                      </p:cBhvr>
                                      <p:tavLst>
                                        <p:tav tm="0">
                                          <p:val>
                                            <p:strVal val="#ppt_x"/>
                                          </p:val>
                                        </p:tav>
                                        <p:tav tm="100000">
                                          <p:val>
                                            <p:strVal val="#ppt_x"/>
                                          </p:val>
                                        </p:tav>
                                      </p:tavLst>
                                    </p:anim>
                                    <p:anim calcmode="lin" valueType="num">
                                      <p:cBhvr additive="base">
                                        <p:cTn id="8" dur="500" fill="hold"/>
                                        <p:tgtEl>
                                          <p:spTgt spid="19495"/>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19492"/>
                                        </p:tgtEl>
                                        <p:attrNameLst>
                                          <p:attrName>style.visibility</p:attrName>
                                        </p:attrNameLst>
                                      </p:cBhvr>
                                      <p:to>
                                        <p:strVal val="visible"/>
                                      </p:to>
                                    </p:set>
                                    <p:anim calcmode="lin" valueType="num">
                                      <p:cBhvr additive="base">
                                        <p:cTn id="13" dur="500" fill="hold"/>
                                        <p:tgtEl>
                                          <p:spTgt spid="19492"/>
                                        </p:tgtEl>
                                        <p:attrNameLst>
                                          <p:attrName>ppt_x</p:attrName>
                                        </p:attrNameLst>
                                      </p:cBhvr>
                                      <p:tavLst>
                                        <p:tav tm="0">
                                          <p:val>
                                            <p:strVal val="#ppt_x"/>
                                          </p:val>
                                        </p:tav>
                                        <p:tav tm="100000">
                                          <p:val>
                                            <p:strVal val="#ppt_x"/>
                                          </p:val>
                                        </p:tav>
                                      </p:tavLst>
                                    </p:anim>
                                    <p:anim calcmode="lin" valueType="num">
                                      <p:cBhvr additive="base">
                                        <p:cTn id="14" dur="500" fill="hold"/>
                                        <p:tgtEl>
                                          <p:spTgt spid="19492"/>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19496"/>
                                        </p:tgtEl>
                                        <p:attrNameLst>
                                          <p:attrName>style.visibility</p:attrName>
                                        </p:attrNameLst>
                                      </p:cBhvr>
                                      <p:to>
                                        <p:strVal val="visible"/>
                                      </p:to>
                                    </p:set>
                                    <p:anim calcmode="lin" valueType="num">
                                      <p:cBhvr additive="base">
                                        <p:cTn id="19" dur="500" fill="hold"/>
                                        <p:tgtEl>
                                          <p:spTgt spid="19496"/>
                                        </p:tgtEl>
                                        <p:attrNameLst>
                                          <p:attrName>ppt_x</p:attrName>
                                        </p:attrNameLst>
                                      </p:cBhvr>
                                      <p:tavLst>
                                        <p:tav tm="0">
                                          <p:val>
                                            <p:strVal val="#ppt_x"/>
                                          </p:val>
                                        </p:tav>
                                        <p:tav tm="100000">
                                          <p:val>
                                            <p:strVal val="#ppt_x"/>
                                          </p:val>
                                        </p:tav>
                                      </p:tavLst>
                                    </p:anim>
                                    <p:anim calcmode="lin" valueType="num">
                                      <p:cBhvr additive="base">
                                        <p:cTn id="20" dur="500" fill="hold"/>
                                        <p:tgtEl>
                                          <p:spTgt spid="19496"/>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19491"/>
                                        </p:tgtEl>
                                        <p:attrNameLst>
                                          <p:attrName>style.visibility</p:attrName>
                                        </p:attrNameLst>
                                      </p:cBhvr>
                                      <p:to>
                                        <p:strVal val="visible"/>
                                      </p:to>
                                    </p:set>
                                    <p:anim calcmode="lin" valueType="num">
                                      <p:cBhvr additive="base">
                                        <p:cTn id="25" dur="500" fill="hold"/>
                                        <p:tgtEl>
                                          <p:spTgt spid="19491"/>
                                        </p:tgtEl>
                                        <p:attrNameLst>
                                          <p:attrName>ppt_x</p:attrName>
                                        </p:attrNameLst>
                                      </p:cBhvr>
                                      <p:tavLst>
                                        <p:tav tm="0">
                                          <p:val>
                                            <p:strVal val="#ppt_x"/>
                                          </p:val>
                                        </p:tav>
                                        <p:tav tm="100000">
                                          <p:val>
                                            <p:strVal val="#ppt_x"/>
                                          </p:val>
                                        </p:tav>
                                      </p:tavLst>
                                    </p:anim>
                                    <p:anim calcmode="lin" valueType="num">
                                      <p:cBhvr additive="base">
                                        <p:cTn id="26" dur="500" fill="hold"/>
                                        <p:tgtEl>
                                          <p:spTgt spid="19491"/>
                                        </p:tgtEl>
                                        <p:attrNameLst>
                                          <p:attrName>ppt_y</p:attrName>
                                        </p:attrNameLst>
                                      </p:cBhvr>
                                      <p:tavLst>
                                        <p:tav tm="0">
                                          <p:val>
                                            <p:strVal val="0-#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1" fill="hold" grpId="0" nodeType="clickEffect">
                                  <p:stCondLst>
                                    <p:cond delay="0"/>
                                  </p:stCondLst>
                                  <p:childTnLst>
                                    <p:set>
                                      <p:cBhvr>
                                        <p:cTn id="30" dur="1" fill="hold">
                                          <p:stCondLst>
                                            <p:cond delay="0"/>
                                          </p:stCondLst>
                                        </p:cTn>
                                        <p:tgtEl>
                                          <p:spTgt spid="19499"/>
                                        </p:tgtEl>
                                        <p:attrNameLst>
                                          <p:attrName>style.visibility</p:attrName>
                                        </p:attrNameLst>
                                      </p:cBhvr>
                                      <p:to>
                                        <p:strVal val="visible"/>
                                      </p:to>
                                    </p:set>
                                    <p:anim calcmode="lin" valueType="num">
                                      <p:cBhvr additive="base">
                                        <p:cTn id="31" dur="500" fill="hold"/>
                                        <p:tgtEl>
                                          <p:spTgt spid="19499"/>
                                        </p:tgtEl>
                                        <p:attrNameLst>
                                          <p:attrName>ppt_x</p:attrName>
                                        </p:attrNameLst>
                                      </p:cBhvr>
                                      <p:tavLst>
                                        <p:tav tm="0">
                                          <p:val>
                                            <p:strVal val="#ppt_x"/>
                                          </p:val>
                                        </p:tav>
                                        <p:tav tm="100000">
                                          <p:val>
                                            <p:strVal val="#ppt_x"/>
                                          </p:val>
                                        </p:tav>
                                      </p:tavLst>
                                    </p:anim>
                                    <p:anim calcmode="lin" valueType="num">
                                      <p:cBhvr additive="base">
                                        <p:cTn id="32" dur="500" fill="hold"/>
                                        <p:tgtEl>
                                          <p:spTgt spid="19499"/>
                                        </p:tgtEl>
                                        <p:attrNameLst>
                                          <p:attrName>ppt_y</p:attrName>
                                        </p:attrNameLst>
                                      </p:cBhvr>
                                      <p:tavLst>
                                        <p:tav tm="0">
                                          <p:val>
                                            <p:strVal val="0-#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 fill="hold" grpId="0" nodeType="clickEffect">
                                  <p:stCondLst>
                                    <p:cond delay="0"/>
                                  </p:stCondLst>
                                  <p:childTnLst>
                                    <p:set>
                                      <p:cBhvr>
                                        <p:cTn id="36" dur="1" fill="hold">
                                          <p:stCondLst>
                                            <p:cond delay="0"/>
                                          </p:stCondLst>
                                        </p:cTn>
                                        <p:tgtEl>
                                          <p:spTgt spid="19490"/>
                                        </p:tgtEl>
                                        <p:attrNameLst>
                                          <p:attrName>style.visibility</p:attrName>
                                        </p:attrNameLst>
                                      </p:cBhvr>
                                      <p:to>
                                        <p:strVal val="visible"/>
                                      </p:to>
                                    </p:set>
                                    <p:anim calcmode="lin" valueType="num">
                                      <p:cBhvr additive="base">
                                        <p:cTn id="37" dur="500" fill="hold"/>
                                        <p:tgtEl>
                                          <p:spTgt spid="19490"/>
                                        </p:tgtEl>
                                        <p:attrNameLst>
                                          <p:attrName>ppt_x</p:attrName>
                                        </p:attrNameLst>
                                      </p:cBhvr>
                                      <p:tavLst>
                                        <p:tav tm="0">
                                          <p:val>
                                            <p:strVal val="#ppt_x"/>
                                          </p:val>
                                        </p:tav>
                                        <p:tav tm="100000">
                                          <p:val>
                                            <p:strVal val="#ppt_x"/>
                                          </p:val>
                                        </p:tav>
                                      </p:tavLst>
                                    </p:anim>
                                    <p:anim calcmode="lin" valueType="num">
                                      <p:cBhvr additive="base">
                                        <p:cTn id="38" dur="500" fill="hold"/>
                                        <p:tgtEl>
                                          <p:spTgt spid="19490"/>
                                        </p:tgtEl>
                                        <p:attrNameLst>
                                          <p:attrName>ppt_y</p:attrName>
                                        </p:attrNameLst>
                                      </p:cBhvr>
                                      <p:tavLst>
                                        <p:tav tm="0">
                                          <p:val>
                                            <p:strVal val="0-#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1" fill="hold" grpId="0" nodeType="clickEffect">
                                  <p:stCondLst>
                                    <p:cond delay="0"/>
                                  </p:stCondLst>
                                  <p:childTnLst>
                                    <p:set>
                                      <p:cBhvr>
                                        <p:cTn id="42" dur="1" fill="hold">
                                          <p:stCondLst>
                                            <p:cond delay="0"/>
                                          </p:stCondLst>
                                        </p:cTn>
                                        <p:tgtEl>
                                          <p:spTgt spid="19500"/>
                                        </p:tgtEl>
                                        <p:attrNameLst>
                                          <p:attrName>style.visibility</p:attrName>
                                        </p:attrNameLst>
                                      </p:cBhvr>
                                      <p:to>
                                        <p:strVal val="visible"/>
                                      </p:to>
                                    </p:set>
                                    <p:anim calcmode="lin" valueType="num">
                                      <p:cBhvr additive="base">
                                        <p:cTn id="43" dur="500" fill="hold"/>
                                        <p:tgtEl>
                                          <p:spTgt spid="19500"/>
                                        </p:tgtEl>
                                        <p:attrNameLst>
                                          <p:attrName>ppt_x</p:attrName>
                                        </p:attrNameLst>
                                      </p:cBhvr>
                                      <p:tavLst>
                                        <p:tav tm="0">
                                          <p:val>
                                            <p:strVal val="#ppt_x"/>
                                          </p:val>
                                        </p:tav>
                                        <p:tav tm="100000">
                                          <p:val>
                                            <p:strVal val="#ppt_x"/>
                                          </p:val>
                                        </p:tav>
                                      </p:tavLst>
                                    </p:anim>
                                    <p:anim calcmode="lin" valueType="num">
                                      <p:cBhvr additive="base">
                                        <p:cTn id="44" dur="500" fill="hold"/>
                                        <p:tgtEl>
                                          <p:spTgt spid="19500"/>
                                        </p:tgtEl>
                                        <p:attrNameLst>
                                          <p:attrName>ppt_y</p:attrName>
                                        </p:attrNameLst>
                                      </p:cBhvr>
                                      <p:tavLst>
                                        <p:tav tm="0">
                                          <p:val>
                                            <p:strVal val="0-#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1" fill="hold" nodeType="clickEffect">
                                  <p:stCondLst>
                                    <p:cond delay="0"/>
                                  </p:stCondLst>
                                  <p:childTnLst>
                                    <p:set>
                                      <p:cBhvr>
                                        <p:cTn id="48" dur="1" fill="hold">
                                          <p:stCondLst>
                                            <p:cond delay="0"/>
                                          </p:stCondLst>
                                        </p:cTn>
                                        <p:tgtEl>
                                          <p:spTgt spid="2"/>
                                        </p:tgtEl>
                                        <p:attrNameLst>
                                          <p:attrName>style.visibility</p:attrName>
                                        </p:attrNameLst>
                                      </p:cBhvr>
                                      <p:to>
                                        <p:strVal val="visible"/>
                                      </p:to>
                                    </p:set>
                                    <p:anim calcmode="lin" valueType="num">
                                      <p:cBhvr additive="base">
                                        <p:cTn id="49" dur="500" fill="hold"/>
                                        <p:tgtEl>
                                          <p:spTgt spid="2"/>
                                        </p:tgtEl>
                                        <p:attrNameLst>
                                          <p:attrName>ppt_x</p:attrName>
                                        </p:attrNameLst>
                                      </p:cBhvr>
                                      <p:tavLst>
                                        <p:tav tm="0">
                                          <p:val>
                                            <p:strVal val="#ppt_x"/>
                                          </p:val>
                                        </p:tav>
                                        <p:tav tm="100000">
                                          <p:val>
                                            <p:strVal val="#ppt_x"/>
                                          </p:val>
                                        </p:tav>
                                      </p:tavLst>
                                    </p:anim>
                                    <p:anim calcmode="lin" valueType="num">
                                      <p:cBhvr additive="base">
                                        <p:cTn id="50" dur="500" fill="hold"/>
                                        <p:tgtEl>
                                          <p:spTgt spid="2"/>
                                        </p:tgtEl>
                                        <p:attrNameLst>
                                          <p:attrName>ppt_y</p:attrName>
                                        </p:attrNameLst>
                                      </p:cBhvr>
                                      <p:tavLst>
                                        <p:tav tm="0">
                                          <p:val>
                                            <p:strVal val="0-#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1" fill="hold" grpId="0" nodeType="clickEffect">
                                  <p:stCondLst>
                                    <p:cond delay="0"/>
                                  </p:stCondLst>
                                  <p:childTnLst>
                                    <p:set>
                                      <p:cBhvr>
                                        <p:cTn id="54" dur="1" fill="hold">
                                          <p:stCondLst>
                                            <p:cond delay="0"/>
                                          </p:stCondLst>
                                        </p:cTn>
                                        <p:tgtEl>
                                          <p:spTgt spid="19501"/>
                                        </p:tgtEl>
                                        <p:attrNameLst>
                                          <p:attrName>style.visibility</p:attrName>
                                        </p:attrNameLst>
                                      </p:cBhvr>
                                      <p:to>
                                        <p:strVal val="visible"/>
                                      </p:to>
                                    </p:set>
                                    <p:anim calcmode="lin" valueType="num">
                                      <p:cBhvr additive="base">
                                        <p:cTn id="55" dur="500" fill="hold"/>
                                        <p:tgtEl>
                                          <p:spTgt spid="19501"/>
                                        </p:tgtEl>
                                        <p:attrNameLst>
                                          <p:attrName>ppt_x</p:attrName>
                                        </p:attrNameLst>
                                      </p:cBhvr>
                                      <p:tavLst>
                                        <p:tav tm="0">
                                          <p:val>
                                            <p:strVal val="#ppt_x"/>
                                          </p:val>
                                        </p:tav>
                                        <p:tav tm="100000">
                                          <p:val>
                                            <p:strVal val="#ppt_x"/>
                                          </p:val>
                                        </p:tav>
                                      </p:tavLst>
                                    </p:anim>
                                    <p:anim calcmode="lin" valueType="num">
                                      <p:cBhvr additive="base">
                                        <p:cTn id="56" dur="500" fill="hold"/>
                                        <p:tgtEl>
                                          <p:spTgt spid="19501"/>
                                        </p:tgtEl>
                                        <p:attrNameLst>
                                          <p:attrName>ppt_y</p:attrName>
                                        </p:attrNameLst>
                                      </p:cBhvr>
                                      <p:tavLst>
                                        <p:tav tm="0">
                                          <p:val>
                                            <p:strVal val="0-#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1" fill="hold" nodeType="clickEffect">
                                  <p:stCondLst>
                                    <p:cond delay="0"/>
                                  </p:stCondLst>
                                  <p:childTnLst>
                                    <p:set>
                                      <p:cBhvr>
                                        <p:cTn id="60" dur="1" fill="hold">
                                          <p:stCondLst>
                                            <p:cond delay="0"/>
                                          </p:stCondLst>
                                        </p:cTn>
                                        <p:tgtEl>
                                          <p:spTgt spid="3"/>
                                        </p:tgtEl>
                                        <p:attrNameLst>
                                          <p:attrName>style.visibility</p:attrName>
                                        </p:attrNameLst>
                                      </p:cBhvr>
                                      <p:to>
                                        <p:strVal val="visible"/>
                                      </p:to>
                                    </p:set>
                                    <p:anim calcmode="lin" valueType="num">
                                      <p:cBhvr additive="base">
                                        <p:cTn id="61" dur="500" fill="hold"/>
                                        <p:tgtEl>
                                          <p:spTgt spid="3"/>
                                        </p:tgtEl>
                                        <p:attrNameLst>
                                          <p:attrName>ppt_x</p:attrName>
                                        </p:attrNameLst>
                                      </p:cBhvr>
                                      <p:tavLst>
                                        <p:tav tm="0">
                                          <p:val>
                                            <p:strVal val="#ppt_x"/>
                                          </p:val>
                                        </p:tav>
                                        <p:tav tm="100000">
                                          <p:val>
                                            <p:strVal val="#ppt_x"/>
                                          </p:val>
                                        </p:tav>
                                      </p:tavLst>
                                    </p:anim>
                                    <p:anim calcmode="lin" valueType="num">
                                      <p:cBhvr additive="base">
                                        <p:cTn id="62" dur="500" fill="hold"/>
                                        <p:tgtEl>
                                          <p:spTgt spid="3"/>
                                        </p:tgtEl>
                                        <p:attrNameLst>
                                          <p:attrName>ppt_y</p:attrName>
                                        </p:attrNameLst>
                                      </p:cBhvr>
                                      <p:tavLst>
                                        <p:tav tm="0">
                                          <p:val>
                                            <p:strVal val="0-#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1" fill="hold" grpId="0" nodeType="clickEffect">
                                  <p:stCondLst>
                                    <p:cond delay="0"/>
                                  </p:stCondLst>
                                  <p:childTnLst>
                                    <p:set>
                                      <p:cBhvr>
                                        <p:cTn id="66" dur="1" fill="hold">
                                          <p:stCondLst>
                                            <p:cond delay="0"/>
                                          </p:stCondLst>
                                        </p:cTn>
                                        <p:tgtEl>
                                          <p:spTgt spid="19502"/>
                                        </p:tgtEl>
                                        <p:attrNameLst>
                                          <p:attrName>style.visibility</p:attrName>
                                        </p:attrNameLst>
                                      </p:cBhvr>
                                      <p:to>
                                        <p:strVal val="visible"/>
                                      </p:to>
                                    </p:set>
                                    <p:anim calcmode="lin" valueType="num">
                                      <p:cBhvr additive="base">
                                        <p:cTn id="67" dur="500" fill="hold"/>
                                        <p:tgtEl>
                                          <p:spTgt spid="19502"/>
                                        </p:tgtEl>
                                        <p:attrNameLst>
                                          <p:attrName>ppt_x</p:attrName>
                                        </p:attrNameLst>
                                      </p:cBhvr>
                                      <p:tavLst>
                                        <p:tav tm="0">
                                          <p:val>
                                            <p:strVal val="#ppt_x"/>
                                          </p:val>
                                        </p:tav>
                                        <p:tav tm="100000">
                                          <p:val>
                                            <p:strVal val="#ppt_x"/>
                                          </p:val>
                                        </p:tav>
                                      </p:tavLst>
                                    </p:anim>
                                    <p:anim calcmode="lin" valueType="num">
                                      <p:cBhvr additive="base">
                                        <p:cTn id="68" dur="500" fill="hold"/>
                                        <p:tgtEl>
                                          <p:spTgt spid="1950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92" grpId="0" animBg="1"/>
      <p:bldP spid="19491" grpId="0" animBg="1"/>
      <p:bldP spid="19490" grpId="0" animBg="1"/>
      <p:bldP spid="19495" grpId="0" autoUpdateAnimBg="0"/>
      <p:bldP spid="19496" grpId="0" autoUpdateAnimBg="0"/>
      <p:bldP spid="19499" grpId="0" autoUpdateAnimBg="0"/>
      <p:bldP spid="19500" grpId="0" autoUpdateAnimBg="0"/>
      <p:bldP spid="19501" grpId="0" autoUpdateAnimBg="0"/>
      <p:bldP spid="19502" grpId="0" autoUpdateAnimBg="0"/>
    </p:bldLst>
  </p:timing>
</p:sld>
</file>

<file path=ppt/slides/slide182.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257026" name="Rectangle 10"/>
          <p:cNvSpPr>
            <a:spLocks noChangeArrowheads="1"/>
          </p:cNvSpPr>
          <p:nvPr/>
        </p:nvSpPr>
        <p:spPr bwMode="auto">
          <a:xfrm>
            <a:off x="0" y="0"/>
            <a:ext cx="9144000" cy="6858000"/>
          </a:xfrm>
          <a:prstGeom prst="rect">
            <a:avLst/>
          </a:prstGeom>
          <a:gradFill rotWithShape="1">
            <a:gsLst>
              <a:gs pos="0">
                <a:srgbClr val="FF0000"/>
              </a:gs>
              <a:gs pos="100000">
                <a:srgbClr val="2C0000"/>
              </a:gs>
            </a:gsLst>
            <a:lin ang="5400000" scaled="1"/>
          </a:gra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endParaRPr lang="en-US"/>
          </a:p>
        </p:txBody>
      </p:sp>
      <p:sp>
        <p:nvSpPr>
          <p:cNvPr id="257027" name="Rectangle 2"/>
          <p:cNvSpPr>
            <a:spLocks noGrp="1" noChangeArrowheads="1"/>
          </p:cNvSpPr>
          <p:nvPr>
            <p:ph type="title"/>
          </p:nvPr>
        </p:nvSpPr>
        <p:spPr>
          <a:xfrm>
            <a:off x="152400" y="152400"/>
            <a:ext cx="7772400" cy="685800"/>
          </a:xfrm>
          <a:solidFill>
            <a:srgbClr val="000000"/>
          </a:solidFill>
        </p:spPr>
        <p:txBody>
          <a:bodyPr/>
          <a:lstStyle/>
          <a:p>
            <a:r>
              <a:rPr lang="zh-CN" altLang="en-US" sz="3600" b="1" dirty="0">
                <a:solidFill>
                  <a:srgbClr val="FFFFFF"/>
                </a:solidFill>
                <a:latin typeface="Arial" charset="0"/>
                <a:ea typeface="ＭＳ Ｐゴシック" charset="0"/>
              </a:rPr>
              <a:t>对比利未人和祭司</a:t>
            </a:r>
            <a:endParaRPr lang="en-US" sz="3600" b="1" dirty="0">
              <a:solidFill>
                <a:srgbClr val="FFFFFF"/>
              </a:solidFill>
              <a:latin typeface="Arial" charset="0"/>
              <a:ea typeface="ＭＳ Ｐゴシック" charset="0"/>
            </a:endParaRPr>
          </a:p>
        </p:txBody>
      </p:sp>
      <p:sp>
        <p:nvSpPr>
          <p:cNvPr id="257028" name="Text Box 4"/>
          <p:cNvSpPr txBox="1">
            <a:spLocks noChangeArrowheads="1"/>
          </p:cNvSpPr>
          <p:nvPr/>
        </p:nvSpPr>
        <p:spPr bwMode="auto">
          <a:xfrm>
            <a:off x="8451850" y="0"/>
            <a:ext cx="692150"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l"/>
            <a:r>
              <a:rPr lang="en-US" sz="2400" b="1">
                <a:solidFill>
                  <a:srgbClr val="CBCBCB"/>
                </a:solidFill>
                <a:latin typeface="Arial" charset="0"/>
              </a:rPr>
              <a:t>132</a:t>
            </a:r>
          </a:p>
        </p:txBody>
      </p:sp>
      <p:grpSp>
        <p:nvGrpSpPr>
          <p:cNvPr id="257029" name="Group 30"/>
          <p:cNvGrpSpPr>
            <a:grpSpLocks/>
          </p:cNvGrpSpPr>
          <p:nvPr/>
        </p:nvGrpSpPr>
        <p:grpSpPr bwMode="auto">
          <a:xfrm>
            <a:off x="0" y="914400"/>
            <a:ext cx="9144000" cy="5943600"/>
            <a:chOff x="0" y="576"/>
            <a:chExt cx="5568" cy="3744"/>
          </a:xfrm>
        </p:grpSpPr>
        <p:sp>
          <p:nvSpPr>
            <p:cNvPr id="257030" name="Rectangle 8"/>
            <p:cNvSpPr>
              <a:spLocks noChangeArrowheads="1"/>
            </p:cNvSpPr>
            <p:nvPr/>
          </p:nvSpPr>
          <p:spPr bwMode="auto">
            <a:xfrm>
              <a:off x="45" y="1005"/>
              <a:ext cx="1165" cy="54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r>
                <a:rPr lang="zh-CN" altLang="en-US" sz="2400" dirty="0">
                  <a:solidFill>
                    <a:srgbClr val="FFFFFF"/>
                  </a:solidFill>
                  <a:ea typeface="SimSun" charset="0"/>
                  <a:cs typeface="SimSun" charset="0"/>
                </a:rPr>
                <a:t>列祖。。。</a:t>
              </a:r>
              <a:endParaRPr lang="en-US" altLang="zh-CN" sz="2400" dirty="0">
                <a:solidFill>
                  <a:srgbClr val="FFFFFF"/>
                </a:solidFill>
                <a:ea typeface="SimSun" charset="0"/>
                <a:cs typeface="SimSun" charset="0"/>
              </a:endParaRPr>
            </a:p>
          </p:txBody>
        </p:sp>
        <p:sp>
          <p:nvSpPr>
            <p:cNvPr id="257031" name="Rectangle 9"/>
            <p:cNvSpPr>
              <a:spLocks noChangeArrowheads="1"/>
            </p:cNvSpPr>
            <p:nvPr/>
          </p:nvSpPr>
          <p:spPr bwMode="auto">
            <a:xfrm>
              <a:off x="1210" y="1005"/>
              <a:ext cx="2289" cy="54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r>
                <a:rPr lang="en-US" altLang="zh-CN" sz="2000" dirty="0">
                  <a:solidFill>
                    <a:srgbClr val="FFFFFF"/>
                  </a:solidFill>
                  <a:ea typeface="SimSun" charset="0"/>
                  <a:cs typeface="SimSun" charset="0"/>
                </a:rPr>
                <a:t> </a:t>
              </a:r>
              <a:r>
                <a:rPr lang="zh-CN" altLang="en-US" sz="2000" dirty="0">
                  <a:solidFill>
                    <a:srgbClr val="FFFFFF"/>
                  </a:solidFill>
                  <a:ea typeface="SimSun" charset="0"/>
                  <a:cs typeface="SimSun" charset="0"/>
                </a:rPr>
                <a:t> 利未（雅各之子）</a:t>
              </a:r>
            </a:p>
          </p:txBody>
        </p:sp>
        <p:sp>
          <p:nvSpPr>
            <p:cNvPr id="257032" name="Rectangle 10"/>
            <p:cNvSpPr>
              <a:spLocks noChangeArrowheads="1"/>
            </p:cNvSpPr>
            <p:nvPr/>
          </p:nvSpPr>
          <p:spPr bwMode="auto">
            <a:xfrm>
              <a:off x="3499" y="1005"/>
              <a:ext cx="2035" cy="54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r>
                <a:rPr lang="zh-CN" altLang="en-US" sz="2000" dirty="0">
                  <a:solidFill>
                    <a:srgbClr val="FFFFFF"/>
                  </a:solidFill>
                  <a:ea typeface="SimSun" charset="0"/>
                  <a:cs typeface="SimSun" charset="0"/>
                </a:rPr>
                <a:t>亚伦</a:t>
              </a:r>
            </a:p>
            <a:p>
              <a:pPr algn="ctr" eaLnBrk="1" hangingPunct="1"/>
              <a:r>
                <a:rPr lang="zh-CN" altLang="en-US" sz="2000" dirty="0">
                  <a:solidFill>
                    <a:srgbClr val="FFFFFF"/>
                  </a:solidFill>
                  <a:ea typeface="SimSun" charset="0"/>
                  <a:cs typeface="SimSun" charset="0"/>
                </a:rPr>
                <a:t>（也是利未的子孙）</a:t>
              </a:r>
            </a:p>
          </p:txBody>
        </p:sp>
        <p:sp>
          <p:nvSpPr>
            <p:cNvPr id="257033" name="Rectangle 11"/>
            <p:cNvSpPr>
              <a:spLocks noChangeArrowheads="1"/>
            </p:cNvSpPr>
            <p:nvPr/>
          </p:nvSpPr>
          <p:spPr bwMode="auto">
            <a:xfrm>
              <a:off x="45" y="1549"/>
              <a:ext cx="1165" cy="545"/>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r>
                <a:rPr lang="zh-CN" altLang="en-US" sz="2400" dirty="0">
                  <a:solidFill>
                    <a:srgbClr val="FFFFFF"/>
                  </a:solidFill>
                  <a:ea typeface="SimSun" charset="0"/>
                  <a:cs typeface="SimSun" charset="0"/>
                </a:rPr>
                <a:t>人口</a:t>
              </a:r>
              <a:endParaRPr lang="en-US" altLang="zh-CN" sz="2400" dirty="0">
                <a:solidFill>
                  <a:srgbClr val="FFFFFF"/>
                </a:solidFill>
                <a:ea typeface="SimSun" charset="0"/>
                <a:cs typeface="SimSun" charset="0"/>
              </a:endParaRPr>
            </a:p>
          </p:txBody>
        </p:sp>
        <p:sp>
          <p:nvSpPr>
            <p:cNvPr id="257034" name="Rectangle 12"/>
            <p:cNvSpPr>
              <a:spLocks noChangeArrowheads="1"/>
            </p:cNvSpPr>
            <p:nvPr/>
          </p:nvSpPr>
          <p:spPr bwMode="auto">
            <a:xfrm>
              <a:off x="1210" y="1549"/>
              <a:ext cx="2289" cy="545"/>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r>
                <a:rPr lang="zh-CN" altLang="en-US" sz="2000" dirty="0">
                  <a:solidFill>
                    <a:srgbClr val="FFFFFF"/>
                  </a:solidFill>
                  <a:ea typeface="SimSun" charset="0"/>
                  <a:cs typeface="SimSun" charset="0"/>
                </a:rPr>
                <a:t>较多（大的群体）</a:t>
              </a:r>
            </a:p>
          </p:txBody>
        </p:sp>
        <p:sp>
          <p:nvSpPr>
            <p:cNvPr id="257035" name="Rectangle 13"/>
            <p:cNvSpPr>
              <a:spLocks noChangeArrowheads="1"/>
            </p:cNvSpPr>
            <p:nvPr/>
          </p:nvSpPr>
          <p:spPr bwMode="auto">
            <a:xfrm>
              <a:off x="3499" y="1549"/>
              <a:ext cx="2035" cy="545"/>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r>
                <a:rPr lang="zh-CN" altLang="en-US" sz="2000" dirty="0">
                  <a:solidFill>
                    <a:srgbClr val="FFFFFF"/>
                  </a:solidFill>
                  <a:ea typeface="SimSun" charset="0"/>
                  <a:cs typeface="SimSun" charset="0"/>
                </a:rPr>
                <a:t>少数（利未人的一部，</a:t>
              </a:r>
            </a:p>
            <a:p>
              <a:pPr algn="ctr" eaLnBrk="1" hangingPunct="1"/>
              <a:r>
                <a:rPr lang="zh-CN" altLang="en-US" sz="2000" dirty="0">
                  <a:solidFill>
                    <a:srgbClr val="FFFFFF"/>
                  </a:solidFill>
                  <a:ea typeface="SimSun" charset="0"/>
                  <a:cs typeface="SimSun" charset="0"/>
                </a:rPr>
                <a:t>书 </a:t>
              </a:r>
              <a:r>
                <a:rPr lang="en-US" altLang="zh-CN" sz="2000" dirty="0">
                  <a:solidFill>
                    <a:srgbClr val="FFFFFF"/>
                  </a:solidFill>
                  <a:ea typeface="SimSun" charset="0"/>
                  <a:cs typeface="SimSun" charset="0"/>
                </a:rPr>
                <a:t>21</a:t>
              </a:r>
              <a:r>
                <a:rPr lang="zh-CN" altLang="en-US" sz="2000" dirty="0">
                  <a:solidFill>
                    <a:srgbClr val="FFFFFF"/>
                  </a:solidFill>
                  <a:ea typeface="SimSun" charset="0"/>
                  <a:cs typeface="SimSun" charset="0"/>
                </a:rPr>
                <a:t>：</a:t>
              </a:r>
              <a:r>
                <a:rPr lang="en-US" altLang="zh-CN" sz="2000" dirty="0">
                  <a:solidFill>
                    <a:srgbClr val="FFFFFF"/>
                  </a:solidFill>
                  <a:ea typeface="SimSun" charset="0"/>
                  <a:cs typeface="SimSun" charset="0"/>
                </a:rPr>
                <a:t>4</a:t>
              </a:r>
              <a:r>
                <a:rPr lang="zh-CN" altLang="en-US" sz="2000" dirty="0">
                  <a:solidFill>
                    <a:srgbClr val="FFFFFF"/>
                  </a:solidFill>
                  <a:ea typeface="SimSun" charset="0"/>
                  <a:cs typeface="SimSun" charset="0"/>
                </a:rPr>
                <a:t>）</a:t>
              </a:r>
            </a:p>
          </p:txBody>
        </p:sp>
        <p:sp>
          <p:nvSpPr>
            <p:cNvPr id="257036" name="Rectangle 14"/>
            <p:cNvSpPr>
              <a:spLocks noChangeArrowheads="1"/>
            </p:cNvSpPr>
            <p:nvPr/>
          </p:nvSpPr>
          <p:spPr bwMode="auto">
            <a:xfrm>
              <a:off x="45" y="2094"/>
              <a:ext cx="1165" cy="103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r>
                <a:rPr lang="zh-CN" altLang="en-US" sz="2400" dirty="0">
                  <a:solidFill>
                    <a:srgbClr val="FFFFFF"/>
                  </a:solidFill>
                  <a:ea typeface="SimSun" charset="0"/>
                  <a:cs typeface="SimSun" charset="0"/>
                </a:rPr>
                <a:t>角色</a:t>
              </a:r>
              <a:endParaRPr lang="en-US" altLang="zh-CN" sz="2400" dirty="0">
                <a:solidFill>
                  <a:srgbClr val="FFFFFF"/>
                </a:solidFill>
                <a:ea typeface="SimSun" charset="0"/>
                <a:cs typeface="SimSun" charset="0"/>
              </a:endParaRPr>
            </a:p>
          </p:txBody>
        </p:sp>
        <p:sp>
          <p:nvSpPr>
            <p:cNvPr id="257037" name="Rectangle 15"/>
            <p:cNvSpPr>
              <a:spLocks noChangeArrowheads="1"/>
            </p:cNvSpPr>
            <p:nvPr/>
          </p:nvSpPr>
          <p:spPr bwMode="auto">
            <a:xfrm>
              <a:off x="1210" y="2094"/>
              <a:ext cx="2289" cy="103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r>
                <a:rPr lang="zh-CN" altLang="en-US" sz="2000" dirty="0">
                  <a:solidFill>
                    <a:srgbClr val="FFFFFF"/>
                  </a:solidFill>
                  <a:ea typeface="SimSun" charset="0"/>
                  <a:cs typeface="SimSun" charset="0"/>
                </a:rPr>
                <a:t>协助祭司和监督在至圣所外许可的宗教仪式：教导、唱诗、带领敬拜、官员、行政、审判、看门</a:t>
              </a:r>
            </a:p>
          </p:txBody>
        </p:sp>
        <p:sp>
          <p:nvSpPr>
            <p:cNvPr id="257038" name="Rectangle 16"/>
            <p:cNvSpPr>
              <a:spLocks noChangeArrowheads="1"/>
            </p:cNvSpPr>
            <p:nvPr/>
          </p:nvSpPr>
          <p:spPr bwMode="auto">
            <a:xfrm>
              <a:off x="3499" y="2094"/>
              <a:ext cx="2035" cy="103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r>
                <a:rPr lang="zh-CN" altLang="en-US" sz="2000" dirty="0">
                  <a:solidFill>
                    <a:srgbClr val="FFFFFF"/>
                  </a:solidFill>
                  <a:ea typeface="SimSun" charset="0"/>
                  <a:cs typeface="SimSun" charset="0"/>
                </a:rPr>
                <a:t>上帝与以色列之间的中保</a:t>
              </a:r>
            </a:p>
          </p:txBody>
        </p:sp>
        <p:sp>
          <p:nvSpPr>
            <p:cNvPr id="257039" name="Rectangle 17"/>
            <p:cNvSpPr>
              <a:spLocks noChangeArrowheads="1"/>
            </p:cNvSpPr>
            <p:nvPr/>
          </p:nvSpPr>
          <p:spPr bwMode="auto">
            <a:xfrm>
              <a:off x="45" y="3132"/>
              <a:ext cx="1165" cy="545"/>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r>
                <a:rPr lang="zh-CN" altLang="en-US" sz="2400" b="1" dirty="0">
                  <a:solidFill>
                    <a:srgbClr val="FFFFFF"/>
                  </a:solidFill>
                  <a:ea typeface="SimSun" charset="0"/>
                  <a:cs typeface="SimSun" charset="0"/>
                </a:rPr>
                <a:t>献祭的角色</a:t>
              </a:r>
            </a:p>
          </p:txBody>
        </p:sp>
        <p:sp>
          <p:nvSpPr>
            <p:cNvPr id="257040" name="Rectangle 18"/>
            <p:cNvSpPr>
              <a:spLocks noChangeArrowheads="1"/>
            </p:cNvSpPr>
            <p:nvPr/>
          </p:nvSpPr>
          <p:spPr bwMode="auto">
            <a:xfrm>
              <a:off x="1210" y="3132"/>
              <a:ext cx="2289" cy="545"/>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r>
                <a:rPr lang="zh-CN" altLang="en-US" sz="2000" dirty="0">
                  <a:solidFill>
                    <a:srgbClr val="FFFFFF"/>
                  </a:solidFill>
                  <a:ea typeface="SimSun" charset="0"/>
                  <a:cs typeface="SimSun" charset="0"/>
                </a:rPr>
                <a:t>不献祭但烧香（申 </a:t>
              </a:r>
              <a:r>
                <a:rPr lang="en-US" altLang="zh-CN" sz="2000" dirty="0">
                  <a:solidFill>
                    <a:srgbClr val="FFFFFF"/>
                  </a:solidFill>
                  <a:ea typeface="SimSun" charset="0"/>
                  <a:cs typeface="SimSun" charset="0"/>
                </a:rPr>
                <a:t>33:10b)</a:t>
              </a:r>
            </a:p>
          </p:txBody>
        </p:sp>
        <p:sp>
          <p:nvSpPr>
            <p:cNvPr id="257041" name="Rectangle 19"/>
            <p:cNvSpPr>
              <a:spLocks noChangeArrowheads="1"/>
            </p:cNvSpPr>
            <p:nvPr/>
          </p:nvSpPr>
          <p:spPr bwMode="auto">
            <a:xfrm>
              <a:off x="3499" y="3132"/>
              <a:ext cx="2035" cy="545"/>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r>
                <a:rPr lang="zh-CN" altLang="en-US" sz="2000" dirty="0">
                  <a:solidFill>
                    <a:srgbClr val="FFFFFF"/>
                  </a:solidFill>
                  <a:ea typeface="SimSun" charset="0"/>
                  <a:cs typeface="SimSun" charset="0"/>
                </a:rPr>
                <a:t>献祭（申</a:t>
              </a:r>
              <a:r>
                <a:rPr lang="en-US" altLang="zh-CN" sz="2000" dirty="0">
                  <a:solidFill>
                    <a:srgbClr val="FFFFFF"/>
                  </a:solidFill>
                  <a:ea typeface="SimSun" charset="0"/>
                  <a:cs typeface="SimSun" charset="0"/>
                </a:rPr>
                <a:t>33</a:t>
              </a:r>
              <a:r>
                <a:rPr lang="zh-CN" altLang="en-US" sz="2000" dirty="0">
                  <a:solidFill>
                    <a:srgbClr val="FFFFFF"/>
                  </a:solidFill>
                  <a:ea typeface="SimSun" charset="0"/>
                  <a:cs typeface="SimSun" charset="0"/>
                </a:rPr>
                <a:t>：</a:t>
              </a:r>
              <a:r>
                <a:rPr lang="en-US" altLang="zh-CN" sz="2000" dirty="0">
                  <a:solidFill>
                    <a:srgbClr val="FFFFFF"/>
                  </a:solidFill>
                  <a:ea typeface="SimSun" charset="0"/>
                  <a:cs typeface="SimSun" charset="0"/>
                </a:rPr>
                <a:t>10b</a:t>
              </a:r>
              <a:r>
                <a:rPr lang="zh-CN" altLang="en-US" sz="2000" dirty="0">
                  <a:solidFill>
                    <a:srgbClr val="FFFFFF"/>
                  </a:solidFill>
                  <a:ea typeface="SimSun" charset="0"/>
                  <a:cs typeface="SimSun" charset="0"/>
                </a:rPr>
                <a:t>）</a:t>
              </a:r>
            </a:p>
          </p:txBody>
        </p:sp>
        <p:sp>
          <p:nvSpPr>
            <p:cNvPr id="257042" name="Rectangle 20"/>
            <p:cNvSpPr>
              <a:spLocks noChangeArrowheads="1"/>
            </p:cNvSpPr>
            <p:nvPr/>
          </p:nvSpPr>
          <p:spPr bwMode="auto">
            <a:xfrm>
              <a:off x="45" y="3677"/>
              <a:ext cx="1165" cy="64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r>
                <a:rPr lang="zh-CN" altLang="en-US" sz="2400" dirty="0">
                  <a:solidFill>
                    <a:srgbClr val="FFFFFF"/>
                  </a:solidFill>
                  <a:ea typeface="SimSun" charset="0"/>
                  <a:cs typeface="SimSun" charset="0"/>
                </a:rPr>
                <a:t>居所位置</a:t>
              </a:r>
              <a:endParaRPr lang="en-US" altLang="zh-CN" sz="2400" dirty="0">
                <a:solidFill>
                  <a:srgbClr val="FFFFFF"/>
                </a:solidFill>
                <a:ea typeface="SimSun" charset="0"/>
                <a:cs typeface="SimSun" charset="0"/>
              </a:endParaRPr>
            </a:p>
          </p:txBody>
        </p:sp>
        <p:sp>
          <p:nvSpPr>
            <p:cNvPr id="257043" name="Rectangle 21"/>
            <p:cNvSpPr>
              <a:spLocks noChangeArrowheads="1"/>
            </p:cNvSpPr>
            <p:nvPr/>
          </p:nvSpPr>
          <p:spPr bwMode="auto">
            <a:xfrm>
              <a:off x="1210" y="3677"/>
              <a:ext cx="2289" cy="64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r>
                <a:rPr lang="zh-CN" altLang="en-US" sz="2000" dirty="0">
                  <a:solidFill>
                    <a:srgbClr val="FFFFFF"/>
                  </a:solidFill>
                  <a:ea typeface="SimSun" charset="0"/>
                  <a:cs typeface="SimSun" charset="0"/>
                </a:rPr>
                <a:t>散布不同宗族的</a:t>
              </a:r>
              <a:r>
                <a:rPr lang="en-US" altLang="zh-CN" sz="2000" dirty="0">
                  <a:solidFill>
                    <a:srgbClr val="FFFFFF"/>
                  </a:solidFill>
                  <a:ea typeface="SimSun" charset="0"/>
                  <a:cs typeface="SimSun" charset="0"/>
                </a:rPr>
                <a:t>35</a:t>
              </a:r>
              <a:r>
                <a:rPr lang="zh-CN" altLang="en-US" sz="2000" dirty="0">
                  <a:solidFill>
                    <a:srgbClr val="FFFFFF"/>
                  </a:solidFill>
                  <a:ea typeface="SimSun" charset="0"/>
                  <a:cs typeface="SimSun" charset="0"/>
                </a:rPr>
                <a:t>个城市，在以色列的中部、北部、和东部都有 （书</a:t>
              </a:r>
              <a:r>
                <a:rPr lang="en-US" altLang="zh-CN" sz="2000" dirty="0">
                  <a:solidFill>
                    <a:srgbClr val="FFFFFF"/>
                  </a:solidFill>
                  <a:ea typeface="SimSun" charset="0"/>
                  <a:cs typeface="SimSun" charset="0"/>
                </a:rPr>
                <a:t>21</a:t>
              </a:r>
              <a:r>
                <a:rPr lang="zh-CN" altLang="en-US" sz="2000" dirty="0">
                  <a:solidFill>
                    <a:srgbClr val="FFFFFF"/>
                  </a:solidFill>
                  <a:ea typeface="SimSun" charset="0"/>
                  <a:cs typeface="SimSun" charset="0"/>
                </a:rPr>
                <a:t>：</a:t>
              </a:r>
              <a:r>
                <a:rPr lang="en-US" altLang="zh-CN" sz="2000" dirty="0">
                  <a:solidFill>
                    <a:srgbClr val="FFFFFF"/>
                  </a:solidFill>
                  <a:ea typeface="SimSun" charset="0"/>
                  <a:cs typeface="SimSun" charset="0"/>
                </a:rPr>
                <a:t>5-7</a:t>
              </a:r>
              <a:r>
                <a:rPr lang="zh-CN" altLang="en-US" sz="2000" dirty="0">
                  <a:solidFill>
                    <a:srgbClr val="FFFFFF"/>
                  </a:solidFill>
                  <a:ea typeface="SimSun" charset="0"/>
                  <a:cs typeface="SimSun" charset="0"/>
                </a:rPr>
                <a:t>）</a:t>
              </a:r>
            </a:p>
          </p:txBody>
        </p:sp>
        <p:sp>
          <p:nvSpPr>
            <p:cNvPr id="257044" name="Rectangle 22"/>
            <p:cNvSpPr>
              <a:spLocks noChangeArrowheads="1"/>
            </p:cNvSpPr>
            <p:nvPr/>
          </p:nvSpPr>
          <p:spPr bwMode="auto">
            <a:xfrm>
              <a:off x="3499" y="3677"/>
              <a:ext cx="2035" cy="64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r>
                <a:rPr lang="zh-CN" altLang="en-US" sz="2000" dirty="0">
                  <a:solidFill>
                    <a:srgbClr val="FFFFFF"/>
                  </a:solidFill>
                  <a:ea typeface="SimSun" charset="0"/>
                  <a:cs typeface="SimSun" charset="0"/>
                </a:rPr>
                <a:t>受限在靠近圣殿的犹大、西缅和便雅悯的十三个城市 （书</a:t>
              </a:r>
              <a:r>
                <a:rPr lang="en-US" altLang="zh-CN" sz="2000" dirty="0">
                  <a:solidFill>
                    <a:srgbClr val="FFFFFF"/>
                  </a:solidFill>
                  <a:ea typeface="SimSun" charset="0"/>
                  <a:cs typeface="SimSun" charset="0"/>
                </a:rPr>
                <a:t>21</a:t>
              </a:r>
              <a:r>
                <a:rPr lang="zh-CN" altLang="en-US" sz="2000" dirty="0">
                  <a:solidFill>
                    <a:srgbClr val="FFFFFF"/>
                  </a:solidFill>
                  <a:ea typeface="SimSun" charset="0"/>
                  <a:cs typeface="SimSun" charset="0"/>
                </a:rPr>
                <a:t>：</a:t>
              </a:r>
              <a:r>
                <a:rPr lang="en-US" altLang="zh-CN" sz="2000" dirty="0">
                  <a:solidFill>
                    <a:srgbClr val="FFFFFF"/>
                  </a:solidFill>
                  <a:ea typeface="SimSun" charset="0"/>
                  <a:cs typeface="SimSun" charset="0"/>
                </a:rPr>
                <a:t>4</a:t>
              </a:r>
              <a:r>
                <a:rPr lang="zh-CN" altLang="en-US" sz="2000" dirty="0">
                  <a:solidFill>
                    <a:srgbClr val="FFFFFF"/>
                  </a:solidFill>
                  <a:ea typeface="SimSun" charset="0"/>
                  <a:cs typeface="SimSun" charset="0"/>
                </a:rPr>
                <a:t>，</a:t>
              </a:r>
              <a:r>
                <a:rPr lang="en-US" altLang="zh-CN" sz="2000" dirty="0">
                  <a:solidFill>
                    <a:srgbClr val="FFFFFF"/>
                  </a:solidFill>
                  <a:ea typeface="SimSun" charset="0"/>
                  <a:cs typeface="SimSun" charset="0"/>
                </a:rPr>
                <a:t>9-13</a:t>
              </a:r>
              <a:r>
                <a:rPr lang="zh-CN" altLang="en-US" sz="2000" dirty="0">
                  <a:solidFill>
                    <a:srgbClr val="FFFFFF"/>
                  </a:solidFill>
                  <a:ea typeface="SimSun" charset="0"/>
                  <a:cs typeface="SimSun" charset="0"/>
                </a:rPr>
                <a:t>）</a:t>
              </a:r>
            </a:p>
          </p:txBody>
        </p:sp>
        <p:grpSp>
          <p:nvGrpSpPr>
            <p:cNvPr id="257045" name="Group 24"/>
            <p:cNvGrpSpPr>
              <a:grpSpLocks/>
            </p:cNvGrpSpPr>
            <p:nvPr/>
          </p:nvGrpSpPr>
          <p:grpSpPr bwMode="auto">
            <a:xfrm>
              <a:off x="0" y="576"/>
              <a:ext cx="1255" cy="429"/>
              <a:chOff x="0" y="0"/>
              <a:chExt cx="888" cy="499"/>
            </a:xfrm>
          </p:grpSpPr>
          <p:sp>
            <p:nvSpPr>
              <p:cNvPr id="257052" name="Rectangle 5"/>
              <p:cNvSpPr>
                <a:spLocks noChangeArrowheads="1"/>
              </p:cNvSpPr>
              <p:nvPr/>
            </p:nvSpPr>
            <p:spPr bwMode="auto">
              <a:xfrm>
                <a:off x="32" y="0"/>
                <a:ext cx="824" cy="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en-US" altLang="zh-CN" sz="2000">
                    <a:solidFill>
                      <a:srgbClr val="FFFFFF"/>
                    </a:solidFill>
                    <a:ea typeface="SimSun" charset="0"/>
                    <a:cs typeface="SimSun" charset="0"/>
                  </a:rPr>
                  <a:t> </a:t>
                </a:r>
              </a:p>
              <a:p>
                <a:pPr algn="ctr"/>
                <a:endParaRPr lang="en-US" altLang="zh-CN" sz="2000">
                  <a:solidFill>
                    <a:srgbClr val="FFFFFF"/>
                  </a:solidFill>
                  <a:ea typeface="SimSun" charset="0"/>
                  <a:cs typeface="SimSun" charset="0"/>
                </a:endParaRPr>
              </a:p>
            </p:txBody>
          </p:sp>
          <p:sp>
            <p:nvSpPr>
              <p:cNvPr id="257053" name="Rectangle 23"/>
              <p:cNvSpPr>
                <a:spLocks noChangeArrowheads="1"/>
              </p:cNvSpPr>
              <p:nvPr/>
            </p:nvSpPr>
            <p:spPr bwMode="auto">
              <a:xfrm>
                <a:off x="0" y="0"/>
                <a:ext cx="888" cy="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endParaRPr lang="en-US"/>
              </a:p>
            </p:txBody>
          </p:sp>
        </p:grpSp>
        <p:grpSp>
          <p:nvGrpSpPr>
            <p:cNvPr id="257046" name="Group 26"/>
            <p:cNvGrpSpPr>
              <a:grpSpLocks/>
            </p:cNvGrpSpPr>
            <p:nvPr/>
          </p:nvGrpSpPr>
          <p:grpSpPr bwMode="auto">
            <a:xfrm>
              <a:off x="1172" y="576"/>
              <a:ext cx="2380" cy="429"/>
              <a:chOff x="888" y="0"/>
              <a:chExt cx="1684" cy="499"/>
            </a:xfrm>
          </p:grpSpPr>
          <p:sp>
            <p:nvSpPr>
              <p:cNvPr id="18438" name="Rectangle 6"/>
              <p:cNvSpPr>
                <a:spLocks noChangeArrowheads="1"/>
              </p:cNvSpPr>
              <p:nvPr/>
            </p:nvSpPr>
            <p:spPr bwMode="auto">
              <a:xfrm>
                <a:off x="920" y="0"/>
                <a:ext cx="1620" cy="499"/>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lIns="0" tIns="0" rIns="0" bIns="0" anchor="ctr" anchorCtr="1"/>
              <a:lstStyle/>
              <a:p>
                <a:pPr algn="ctr" eaLnBrk="1" hangingPunct="1">
                  <a:defRPr/>
                </a:pPr>
                <a:r>
                  <a:rPr lang="zh-CN" altLang="en-US" sz="4400" b="1" i="1" dirty="0">
                    <a:solidFill>
                      <a:srgbClr val="FFFFFF"/>
                    </a:solidFill>
                    <a:latin typeface="Helvetica" charset="0"/>
                    <a:ea typeface="SimSun" charset="0"/>
                    <a:cs typeface="SimSun" charset="0"/>
                  </a:rPr>
                  <a:t>利未人</a:t>
                </a:r>
              </a:p>
            </p:txBody>
          </p:sp>
          <p:sp>
            <p:nvSpPr>
              <p:cNvPr id="257051" name="Rectangle 25"/>
              <p:cNvSpPr>
                <a:spLocks noChangeArrowheads="1"/>
              </p:cNvSpPr>
              <p:nvPr/>
            </p:nvSpPr>
            <p:spPr bwMode="auto">
              <a:xfrm>
                <a:off x="888" y="0"/>
                <a:ext cx="1684" cy="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endParaRPr lang="en-US"/>
              </a:p>
            </p:txBody>
          </p:sp>
        </p:grpSp>
        <p:grpSp>
          <p:nvGrpSpPr>
            <p:cNvPr id="257047" name="Group 28"/>
            <p:cNvGrpSpPr>
              <a:grpSpLocks/>
            </p:cNvGrpSpPr>
            <p:nvPr/>
          </p:nvGrpSpPr>
          <p:grpSpPr bwMode="auto">
            <a:xfrm>
              <a:off x="3443" y="576"/>
              <a:ext cx="2125" cy="429"/>
              <a:chOff x="2572" y="0"/>
              <a:chExt cx="1504" cy="499"/>
            </a:xfrm>
          </p:grpSpPr>
          <p:sp>
            <p:nvSpPr>
              <p:cNvPr id="18439" name="Rectangle 7"/>
              <p:cNvSpPr>
                <a:spLocks noChangeArrowheads="1"/>
              </p:cNvSpPr>
              <p:nvPr/>
            </p:nvSpPr>
            <p:spPr bwMode="auto">
              <a:xfrm>
                <a:off x="2604" y="0"/>
                <a:ext cx="1439" cy="499"/>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lIns="0" tIns="0" rIns="0" bIns="0" anchor="ctr" anchorCtr="1"/>
              <a:lstStyle/>
              <a:p>
                <a:pPr algn="ctr" eaLnBrk="1" hangingPunct="1">
                  <a:defRPr/>
                </a:pPr>
                <a:r>
                  <a:rPr lang="zh-CN" altLang="en-US" sz="4400" b="1" i="1" dirty="0">
                    <a:solidFill>
                      <a:srgbClr val="FFFFFF"/>
                    </a:solidFill>
                    <a:latin typeface="Helvetica" charset="0"/>
                    <a:ea typeface="SimSun" charset="0"/>
                    <a:cs typeface="SimSun" charset="0"/>
                  </a:rPr>
                  <a:t>祭司</a:t>
                </a:r>
              </a:p>
              <a:p>
                <a:pPr algn="ctr" eaLnBrk="1" hangingPunct="1">
                  <a:defRPr/>
                </a:pPr>
                <a:endParaRPr lang="en-US" altLang="zh-CN" sz="4400" i="1" dirty="0">
                  <a:solidFill>
                    <a:srgbClr val="FFFFFF"/>
                  </a:solidFill>
                  <a:latin typeface="Helvetica" charset="0"/>
                  <a:ea typeface="SimSun" charset="0"/>
                  <a:cs typeface="SimSun" charset="0"/>
                </a:endParaRPr>
              </a:p>
            </p:txBody>
          </p:sp>
          <p:sp>
            <p:nvSpPr>
              <p:cNvPr id="257049" name="Rectangle 27"/>
              <p:cNvSpPr>
                <a:spLocks noChangeArrowheads="1"/>
              </p:cNvSpPr>
              <p:nvPr/>
            </p:nvSpPr>
            <p:spPr bwMode="auto">
              <a:xfrm>
                <a:off x="2572" y="0"/>
                <a:ext cx="1504" cy="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endParaRPr lang="en-US"/>
              </a:p>
            </p:txBody>
          </p:sp>
        </p:grpSp>
      </p:grpSp>
    </p:spTree>
    <p:extLst>
      <p:ext uri="{BB962C8B-B14F-4D97-AF65-F5344CB8AC3E}">
        <p14:creationId xmlns:p14="http://schemas.microsoft.com/office/powerpoint/2010/main" val="1269667432"/>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042" name="Picture 3" descr="Living Jesus Syllabus"/>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28527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88100" name="Rectangle 4"/>
          <p:cNvSpPr>
            <a:spLocks noGrp="1" noChangeArrowheads="1"/>
          </p:cNvSpPr>
          <p:nvPr>
            <p:ph type="title" idx="4294967295"/>
          </p:nvPr>
        </p:nvSpPr>
        <p:spPr>
          <a:xfrm>
            <a:off x="1219200" y="152400"/>
            <a:ext cx="6553200" cy="762000"/>
          </a:xfrm>
          <a:solidFill>
            <a:srgbClr val="EFE409"/>
          </a:solidFill>
        </p:spPr>
        <p:txBody>
          <a:bodyPr/>
          <a:lstStyle/>
          <a:p>
            <a:r>
              <a:rPr kumimoji="1" lang="zh-CN" altLang="en-US" sz="4000" b="1">
                <a:solidFill>
                  <a:schemeClr val="bg2"/>
                </a:solidFill>
                <a:latin typeface="DFKai-SB" charset="0"/>
                <a:ea typeface="DFKai-SB" charset="0"/>
                <a:cs typeface="DFKai-SB" charset="0"/>
              </a:rPr>
              <a:t>祭司长的圣衣</a:t>
            </a:r>
          </a:p>
        </p:txBody>
      </p:sp>
      <p:pic>
        <p:nvPicPr>
          <p:cNvPr id="388101" name="Picture 5" descr="Living Jesus Syllabus"/>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6477000" y="4038600"/>
            <a:ext cx="2667000"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7045" name="Text Box 6"/>
          <p:cNvSpPr txBox="1">
            <a:spLocks noChangeArrowheads="1"/>
          </p:cNvSpPr>
          <p:nvPr/>
        </p:nvSpPr>
        <p:spPr bwMode="auto">
          <a:xfrm>
            <a:off x="3048000" y="6146800"/>
            <a:ext cx="2171700"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r>
              <a:rPr lang="zh-CN" altLang="en-US" sz="2800" b="1">
                <a:solidFill>
                  <a:schemeClr val="tx1"/>
                </a:solidFill>
                <a:latin typeface="微軟正黑體" charset="0"/>
                <a:ea typeface="微軟正黑體" charset="0"/>
                <a:cs typeface="微軟正黑體" charset="0"/>
              </a:rPr>
              <a:t>出埃及记</a:t>
            </a:r>
            <a:r>
              <a:rPr lang="zh-CN" altLang="en-US" sz="2800" b="1">
                <a:solidFill>
                  <a:schemeClr val="tx1"/>
                </a:solidFill>
                <a:latin typeface="Tahoma" charset="0"/>
                <a:ea typeface="SimSun" charset="0"/>
                <a:cs typeface="SimSun" charset="0"/>
              </a:rPr>
              <a:t> </a:t>
            </a:r>
            <a:r>
              <a:rPr lang="en-US" altLang="zh-CN" sz="2800" b="1">
                <a:solidFill>
                  <a:schemeClr val="tx1"/>
                </a:solidFill>
                <a:latin typeface="Tahoma" charset="0"/>
                <a:ea typeface="SimSun" charset="0"/>
                <a:cs typeface="SimSun" charset="0"/>
              </a:rPr>
              <a:t>28</a:t>
            </a:r>
          </a:p>
        </p:txBody>
      </p:sp>
      <p:sp>
        <p:nvSpPr>
          <p:cNvPr id="388103" name="Oval 7"/>
          <p:cNvSpPr>
            <a:spLocks noChangeArrowheads="1"/>
          </p:cNvSpPr>
          <p:nvPr/>
        </p:nvSpPr>
        <p:spPr bwMode="auto">
          <a:xfrm>
            <a:off x="3276600" y="4114800"/>
            <a:ext cx="1066800" cy="685800"/>
          </a:xfrm>
          <a:prstGeom prst="ellipse">
            <a:avLst/>
          </a:prstGeom>
          <a:solidFill>
            <a:schemeClr val="tx1"/>
          </a:solidFill>
          <a:ln w="9525">
            <a:solidFill>
              <a:srgbClr val="060400"/>
            </a:solidFill>
            <a:round/>
            <a:headEnd/>
            <a:tailEnd/>
          </a:ln>
        </p:spPr>
        <p:txBody>
          <a:bodyPr wrap="none" anchor="ctr"/>
          <a:lstStyle/>
          <a:p>
            <a:endParaRPr lang="zh-CN" altLang="en-US">
              <a:ea typeface="SimSun" charset="0"/>
              <a:cs typeface="SimSun" charset="0"/>
            </a:endParaRPr>
          </a:p>
        </p:txBody>
      </p:sp>
      <p:sp>
        <p:nvSpPr>
          <p:cNvPr id="388104" name="Oval 8"/>
          <p:cNvSpPr>
            <a:spLocks noChangeArrowheads="1"/>
          </p:cNvSpPr>
          <p:nvPr/>
        </p:nvSpPr>
        <p:spPr bwMode="auto">
          <a:xfrm>
            <a:off x="4572000" y="4114800"/>
            <a:ext cx="1066800" cy="685800"/>
          </a:xfrm>
          <a:prstGeom prst="ellipse">
            <a:avLst/>
          </a:prstGeom>
          <a:solidFill>
            <a:srgbClr val="060400"/>
          </a:solidFill>
          <a:ln w="9525">
            <a:solidFill>
              <a:schemeClr val="tx1"/>
            </a:solidFill>
            <a:round/>
            <a:headEnd/>
            <a:tailEnd/>
          </a:ln>
        </p:spPr>
        <p:txBody>
          <a:bodyPr wrap="none" anchor="ctr"/>
          <a:lstStyle/>
          <a:p>
            <a:endParaRPr lang="zh-CN" altLang="en-US">
              <a:ea typeface="SimSun" charset="0"/>
              <a:cs typeface="SimSun" charset="0"/>
            </a:endParaRPr>
          </a:p>
        </p:txBody>
      </p:sp>
      <p:sp>
        <p:nvSpPr>
          <p:cNvPr id="388105" name="Text Box 9"/>
          <p:cNvSpPr txBox="1">
            <a:spLocks noChangeArrowheads="1"/>
          </p:cNvSpPr>
          <p:nvPr/>
        </p:nvSpPr>
        <p:spPr bwMode="auto">
          <a:xfrm>
            <a:off x="8205788" y="76200"/>
            <a:ext cx="862012" cy="457200"/>
          </a:xfrm>
          <a:prstGeom prst="rect">
            <a:avLst/>
          </a:prstGeom>
          <a:no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en-US" altLang="zh-CN" sz="2400" b="1">
                <a:effectLst>
                  <a:outerShdw blurRad="38100" dist="38100" dir="2700000" algn="tl">
                    <a:srgbClr val="FFFFFF"/>
                  </a:outerShdw>
                </a:effectLst>
                <a:latin typeface="Arial" charset="0"/>
                <a:ea typeface="SimSun" charset="0"/>
                <a:cs typeface="SimSun" charset="0"/>
              </a:rPr>
              <a:t>119c</a:t>
            </a:r>
          </a:p>
        </p:txBody>
      </p:sp>
      <p:sp>
        <p:nvSpPr>
          <p:cNvPr id="388106" name="Line 10"/>
          <p:cNvSpPr>
            <a:spLocks noChangeShapeType="1"/>
          </p:cNvSpPr>
          <p:nvPr/>
        </p:nvSpPr>
        <p:spPr bwMode="auto">
          <a:xfrm flipH="1">
            <a:off x="2209800" y="1295400"/>
            <a:ext cx="685800" cy="0"/>
          </a:xfrm>
          <a:prstGeom prst="line">
            <a:avLst/>
          </a:prstGeom>
          <a:noFill/>
          <a:ln w="76200" cap="sq">
            <a:solidFill>
              <a:srgbClr val="FF0000"/>
            </a:solidFill>
            <a:round/>
            <a:headEnd type="none" w="sm" len="sm"/>
            <a:tailEnd type="triangle" w="sm" len="sm"/>
          </a:ln>
          <a:extLst>
            <a:ext uri="{909E8E84-426E-40dd-AFC4-6F175D3DCCD1}">
              <a14:hiddenFill xmlns:a14="http://schemas.microsoft.com/office/drawing/2010/main" xmlns="">
                <a:noFill/>
              </a14:hiddenFill>
            </a:ext>
          </a:extLst>
        </p:spPr>
        <p:txBody>
          <a:bodyPr wrap="none" anchor="ctr"/>
          <a:lstStyle/>
          <a:p>
            <a:endParaRPr lang="en-US"/>
          </a:p>
        </p:txBody>
      </p:sp>
      <p:sp>
        <p:nvSpPr>
          <p:cNvPr id="388107" name="Line 11"/>
          <p:cNvSpPr>
            <a:spLocks noChangeShapeType="1"/>
          </p:cNvSpPr>
          <p:nvPr/>
        </p:nvSpPr>
        <p:spPr bwMode="auto">
          <a:xfrm flipH="1">
            <a:off x="2438400" y="1676400"/>
            <a:ext cx="457200" cy="609600"/>
          </a:xfrm>
          <a:prstGeom prst="line">
            <a:avLst/>
          </a:prstGeom>
          <a:noFill/>
          <a:ln w="76200" cap="sq">
            <a:solidFill>
              <a:srgbClr val="FF0000"/>
            </a:solidFill>
            <a:round/>
            <a:headEnd type="none" w="sm" len="sm"/>
            <a:tailEnd type="triangle" w="sm" len="sm"/>
          </a:ln>
          <a:extLst>
            <a:ext uri="{909E8E84-426E-40dd-AFC4-6F175D3DCCD1}">
              <a14:hiddenFill xmlns:a14="http://schemas.microsoft.com/office/drawing/2010/main" xmlns="">
                <a:noFill/>
              </a14:hiddenFill>
            </a:ext>
          </a:extLst>
        </p:spPr>
        <p:txBody>
          <a:bodyPr wrap="none" anchor="ctr"/>
          <a:lstStyle/>
          <a:p>
            <a:endParaRPr lang="en-US"/>
          </a:p>
        </p:txBody>
      </p:sp>
      <p:sp>
        <p:nvSpPr>
          <p:cNvPr id="388108" name="Line 12"/>
          <p:cNvSpPr>
            <a:spLocks noChangeShapeType="1"/>
          </p:cNvSpPr>
          <p:nvPr/>
        </p:nvSpPr>
        <p:spPr bwMode="auto">
          <a:xfrm flipH="1">
            <a:off x="2286000" y="2057400"/>
            <a:ext cx="609600" cy="2133600"/>
          </a:xfrm>
          <a:prstGeom prst="line">
            <a:avLst/>
          </a:prstGeom>
          <a:noFill/>
          <a:ln w="76200" cap="sq">
            <a:solidFill>
              <a:srgbClr val="FF0000"/>
            </a:solidFill>
            <a:round/>
            <a:headEnd type="none" w="sm" len="sm"/>
            <a:tailEnd type="triangle" w="sm" len="sm"/>
          </a:ln>
          <a:extLst>
            <a:ext uri="{909E8E84-426E-40dd-AFC4-6F175D3DCCD1}">
              <a14:hiddenFill xmlns:a14="http://schemas.microsoft.com/office/drawing/2010/main" xmlns="">
                <a:noFill/>
              </a14:hiddenFill>
            </a:ext>
          </a:extLst>
        </p:spPr>
        <p:txBody>
          <a:bodyPr wrap="none" anchor="ctr"/>
          <a:lstStyle/>
          <a:p>
            <a:endParaRPr lang="en-US"/>
          </a:p>
        </p:txBody>
      </p:sp>
      <p:sp>
        <p:nvSpPr>
          <p:cNvPr id="388109" name="Line 13"/>
          <p:cNvSpPr>
            <a:spLocks noChangeShapeType="1"/>
          </p:cNvSpPr>
          <p:nvPr/>
        </p:nvSpPr>
        <p:spPr bwMode="auto">
          <a:xfrm flipH="1" flipV="1">
            <a:off x="1828800" y="2438400"/>
            <a:ext cx="1066800" cy="0"/>
          </a:xfrm>
          <a:prstGeom prst="line">
            <a:avLst/>
          </a:prstGeom>
          <a:noFill/>
          <a:ln w="76200" cap="sq">
            <a:solidFill>
              <a:srgbClr val="FF0000"/>
            </a:solidFill>
            <a:round/>
            <a:headEnd type="none" w="sm" len="sm"/>
            <a:tailEnd type="triangle" w="sm" len="sm"/>
          </a:ln>
          <a:extLst>
            <a:ext uri="{909E8E84-426E-40dd-AFC4-6F175D3DCCD1}">
              <a14:hiddenFill xmlns:a14="http://schemas.microsoft.com/office/drawing/2010/main" xmlns="">
                <a:noFill/>
              </a14:hiddenFill>
            </a:ext>
          </a:extLst>
        </p:spPr>
        <p:txBody>
          <a:bodyPr wrap="none" anchor="ctr"/>
          <a:lstStyle/>
          <a:p>
            <a:endParaRPr lang="en-US"/>
          </a:p>
        </p:txBody>
      </p:sp>
      <p:sp>
        <p:nvSpPr>
          <p:cNvPr id="388110" name="Line 14"/>
          <p:cNvSpPr>
            <a:spLocks noChangeShapeType="1"/>
          </p:cNvSpPr>
          <p:nvPr/>
        </p:nvSpPr>
        <p:spPr bwMode="auto">
          <a:xfrm flipH="1">
            <a:off x="2209800" y="2743200"/>
            <a:ext cx="685800" cy="152400"/>
          </a:xfrm>
          <a:prstGeom prst="line">
            <a:avLst/>
          </a:prstGeom>
          <a:noFill/>
          <a:ln w="76200" cap="sq">
            <a:solidFill>
              <a:srgbClr val="FF0000"/>
            </a:solidFill>
            <a:round/>
            <a:headEnd type="none" w="sm" len="sm"/>
            <a:tailEnd type="triangle" w="sm" len="sm"/>
          </a:ln>
          <a:extLst>
            <a:ext uri="{909E8E84-426E-40dd-AFC4-6F175D3DCCD1}">
              <a14:hiddenFill xmlns:a14="http://schemas.microsoft.com/office/drawing/2010/main" xmlns="">
                <a:noFill/>
              </a14:hiddenFill>
            </a:ext>
          </a:extLst>
        </p:spPr>
        <p:txBody>
          <a:bodyPr wrap="none" anchor="ctr"/>
          <a:lstStyle/>
          <a:p>
            <a:endParaRPr lang="en-US"/>
          </a:p>
        </p:txBody>
      </p:sp>
      <p:sp>
        <p:nvSpPr>
          <p:cNvPr id="388111" name="Line 15"/>
          <p:cNvSpPr>
            <a:spLocks noChangeShapeType="1"/>
          </p:cNvSpPr>
          <p:nvPr/>
        </p:nvSpPr>
        <p:spPr bwMode="auto">
          <a:xfrm flipH="1">
            <a:off x="1600200" y="3124200"/>
            <a:ext cx="1295400" cy="381000"/>
          </a:xfrm>
          <a:prstGeom prst="line">
            <a:avLst/>
          </a:prstGeom>
          <a:noFill/>
          <a:ln w="76200" cap="sq">
            <a:solidFill>
              <a:srgbClr val="FF0000"/>
            </a:solidFill>
            <a:round/>
            <a:headEnd type="none" w="sm" len="sm"/>
            <a:tailEnd type="triangle" w="sm" len="sm"/>
          </a:ln>
          <a:extLst>
            <a:ext uri="{909E8E84-426E-40dd-AFC4-6F175D3DCCD1}">
              <a14:hiddenFill xmlns:a14="http://schemas.microsoft.com/office/drawing/2010/main" xmlns="">
                <a:noFill/>
              </a14:hiddenFill>
            </a:ext>
          </a:extLst>
        </p:spPr>
        <p:txBody>
          <a:bodyPr wrap="none" anchor="ctr"/>
          <a:lstStyle/>
          <a:p>
            <a:endParaRPr lang="en-US"/>
          </a:p>
        </p:txBody>
      </p:sp>
      <p:sp>
        <p:nvSpPr>
          <p:cNvPr id="388112" name="Line 16"/>
          <p:cNvSpPr>
            <a:spLocks noChangeShapeType="1"/>
          </p:cNvSpPr>
          <p:nvPr/>
        </p:nvSpPr>
        <p:spPr bwMode="auto">
          <a:xfrm flipH="1" flipV="1">
            <a:off x="1905000" y="2971800"/>
            <a:ext cx="990600" cy="533400"/>
          </a:xfrm>
          <a:prstGeom prst="line">
            <a:avLst/>
          </a:prstGeom>
          <a:noFill/>
          <a:ln w="76200" cap="sq">
            <a:solidFill>
              <a:srgbClr val="FF0000"/>
            </a:solidFill>
            <a:round/>
            <a:headEnd type="none" w="sm" len="sm"/>
            <a:tailEnd type="triangle" w="sm" len="sm"/>
          </a:ln>
          <a:extLst>
            <a:ext uri="{909E8E84-426E-40dd-AFC4-6F175D3DCCD1}">
              <a14:hiddenFill xmlns:a14="http://schemas.microsoft.com/office/drawing/2010/main" xmlns="">
                <a:noFill/>
              </a14:hiddenFill>
            </a:ext>
          </a:extLst>
        </p:spPr>
        <p:txBody>
          <a:bodyPr wrap="none" anchor="ctr"/>
          <a:lstStyle/>
          <a:p>
            <a:endParaRPr lang="en-US"/>
          </a:p>
        </p:txBody>
      </p:sp>
      <p:sp>
        <p:nvSpPr>
          <p:cNvPr id="388113" name="Line 17"/>
          <p:cNvSpPr>
            <a:spLocks noChangeShapeType="1"/>
          </p:cNvSpPr>
          <p:nvPr/>
        </p:nvSpPr>
        <p:spPr bwMode="auto">
          <a:xfrm flipH="1" flipV="1">
            <a:off x="1600200" y="3124200"/>
            <a:ext cx="1295400" cy="762000"/>
          </a:xfrm>
          <a:prstGeom prst="line">
            <a:avLst/>
          </a:prstGeom>
          <a:noFill/>
          <a:ln w="76200" cap="sq">
            <a:solidFill>
              <a:srgbClr val="FF0000"/>
            </a:solidFill>
            <a:round/>
            <a:headEnd type="none" w="sm" len="sm"/>
            <a:tailEnd type="triangle" w="sm" len="sm"/>
          </a:ln>
          <a:extLst>
            <a:ext uri="{909E8E84-426E-40dd-AFC4-6F175D3DCCD1}">
              <a14:hiddenFill xmlns:a14="http://schemas.microsoft.com/office/drawing/2010/main" xmlns="">
                <a:noFill/>
              </a14:hiddenFill>
            </a:ext>
          </a:extLst>
        </p:spPr>
        <p:txBody>
          <a:bodyPr wrap="none" anchor="ctr"/>
          <a:lstStyle/>
          <a:p>
            <a:endParaRPr lang="en-US"/>
          </a:p>
        </p:txBody>
      </p:sp>
      <p:sp>
        <p:nvSpPr>
          <p:cNvPr id="388114" name="Line 18"/>
          <p:cNvSpPr>
            <a:spLocks noChangeShapeType="1"/>
          </p:cNvSpPr>
          <p:nvPr/>
        </p:nvSpPr>
        <p:spPr bwMode="auto">
          <a:xfrm>
            <a:off x="5003800" y="3573463"/>
            <a:ext cx="2311400" cy="693737"/>
          </a:xfrm>
          <a:prstGeom prst="line">
            <a:avLst/>
          </a:prstGeom>
          <a:noFill/>
          <a:ln w="76200" cap="sq">
            <a:solidFill>
              <a:srgbClr val="FF0000"/>
            </a:solidFill>
            <a:round/>
            <a:headEnd type="none" w="sm" len="sm"/>
            <a:tailEnd type="triangle" w="sm" len="sm"/>
          </a:ln>
          <a:extLst>
            <a:ext uri="{909E8E84-426E-40dd-AFC4-6F175D3DCCD1}">
              <a14:hiddenFill xmlns:a14="http://schemas.microsoft.com/office/drawing/2010/main" xmlns="">
                <a:noFill/>
              </a14:hiddenFill>
            </a:ext>
          </a:extLst>
        </p:spPr>
        <p:txBody>
          <a:bodyPr wrap="none" anchor="ctr"/>
          <a:lstStyle/>
          <a:p>
            <a:endParaRPr lang="en-US"/>
          </a:p>
        </p:txBody>
      </p:sp>
      <p:sp>
        <p:nvSpPr>
          <p:cNvPr id="388115" name="Rectangle 19"/>
          <p:cNvSpPr>
            <a:spLocks noChangeArrowheads="1"/>
          </p:cNvSpPr>
          <p:nvPr/>
        </p:nvSpPr>
        <p:spPr bwMode="auto">
          <a:xfrm>
            <a:off x="2819400" y="1063625"/>
            <a:ext cx="6324600" cy="3733800"/>
          </a:xfrm>
          <a:prstGeom prst="rect">
            <a:avLst/>
          </a:prstGeom>
          <a:noFill/>
          <a:ln w="9525">
            <a:noFill/>
            <a:miter lim="800000"/>
            <a:headEnd/>
            <a:tailEnd/>
          </a:ln>
          <a:effectLst/>
        </p:spPr>
        <p:txBody>
          <a:bodyPr/>
          <a:lstStyle/>
          <a:p>
            <a:pPr marL="342900" indent="-342900" algn="l">
              <a:spcBef>
                <a:spcPct val="20000"/>
              </a:spcBef>
              <a:buClr>
                <a:schemeClr val="hlink"/>
              </a:buClr>
              <a:buSzPct val="65000"/>
              <a:buFont typeface="Wingdings" charset="0"/>
              <a:buChar char="n"/>
            </a:pPr>
            <a:r>
              <a:rPr kumimoji="1" lang="zh-CN" altLang="en-US" sz="2000" b="1">
                <a:solidFill>
                  <a:schemeClr val="tx1"/>
                </a:solidFill>
                <a:effectLst>
                  <a:outerShdw blurRad="38100" dist="38100" dir="2700000" algn="tl">
                    <a:srgbClr val="000000"/>
                  </a:outerShdw>
                </a:effectLst>
                <a:latin typeface="微軟正黑體" charset="0"/>
                <a:ea typeface="微軟正黑體" charset="0"/>
                <a:cs typeface="微軟正黑體" charset="0"/>
              </a:rPr>
              <a:t>礼冠（金盘遮盖前额）</a:t>
            </a:r>
            <a:endParaRPr kumimoji="1" lang="en-US" altLang="zh-CN" sz="2000" b="1">
              <a:solidFill>
                <a:schemeClr val="tx1"/>
              </a:solidFill>
              <a:effectLst>
                <a:outerShdw blurRad="38100" dist="38100" dir="2700000" algn="tl">
                  <a:srgbClr val="000000"/>
                </a:outerShdw>
              </a:effectLst>
              <a:latin typeface="微軟正黑體" charset="0"/>
              <a:ea typeface="微軟正黑體" charset="0"/>
              <a:cs typeface="微軟正黑體" charset="0"/>
            </a:endParaRPr>
          </a:p>
          <a:p>
            <a:pPr marL="342900" indent="-342900" algn="l">
              <a:spcBef>
                <a:spcPct val="20000"/>
              </a:spcBef>
              <a:buClr>
                <a:schemeClr val="hlink"/>
              </a:buClr>
              <a:buSzPct val="65000"/>
              <a:buFont typeface="Wingdings" charset="0"/>
              <a:buChar char="n"/>
            </a:pPr>
            <a:r>
              <a:rPr kumimoji="1" lang="zh-CN" altLang="en-US" sz="2000" b="1">
                <a:solidFill>
                  <a:schemeClr val="tx1"/>
                </a:solidFill>
                <a:effectLst>
                  <a:outerShdw blurRad="38100" dist="38100" dir="2700000" algn="tl">
                    <a:srgbClr val="000000"/>
                  </a:outerShdw>
                </a:effectLst>
                <a:latin typeface="微軟正黑體" charset="0"/>
                <a:ea typeface="微軟正黑體" charset="0"/>
                <a:cs typeface="微軟正黑體" charset="0"/>
              </a:rPr>
              <a:t>内袍（白色细麻布）</a:t>
            </a:r>
          </a:p>
          <a:p>
            <a:pPr marL="342900" indent="-342900" algn="l">
              <a:spcBef>
                <a:spcPct val="20000"/>
              </a:spcBef>
              <a:buClr>
                <a:schemeClr val="hlink"/>
              </a:buClr>
              <a:buSzPct val="65000"/>
              <a:buFont typeface="Wingdings" charset="0"/>
              <a:buChar char="n"/>
            </a:pPr>
            <a:r>
              <a:rPr kumimoji="1" lang="zh-CN" altLang="en-US" sz="2000" b="1">
                <a:solidFill>
                  <a:schemeClr val="tx1"/>
                </a:solidFill>
                <a:effectLst>
                  <a:outerShdw blurRad="38100" dist="38100" dir="2700000" algn="tl">
                    <a:srgbClr val="000000"/>
                  </a:outerShdw>
                </a:effectLst>
                <a:latin typeface="微軟正黑體" charset="0"/>
                <a:ea typeface="微軟正黑體" charset="0"/>
                <a:cs typeface="微軟正黑體" charset="0"/>
              </a:rPr>
              <a:t>白麻布裤子（裤子细麻布从腰间直到大腿）</a:t>
            </a:r>
          </a:p>
          <a:p>
            <a:pPr marL="342900" indent="-342900" algn="l">
              <a:spcBef>
                <a:spcPct val="20000"/>
              </a:spcBef>
              <a:buClr>
                <a:schemeClr val="hlink"/>
              </a:buClr>
              <a:buSzPct val="65000"/>
              <a:buFont typeface="Wingdings" charset="0"/>
              <a:buChar char="n"/>
            </a:pPr>
            <a:r>
              <a:rPr kumimoji="1" lang="zh-CN" altLang="en-US" sz="2000" b="1">
                <a:solidFill>
                  <a:schemeClr val="tx1"/>
                </a:solidFill>
                <a:effectLst>
                  <a:outerShdw blurRad="38100" dist="38100" dir="2700000" algn="tl">
                    <a:srgbClr val="000000"/>
                  </a:outerShdw>
                </a:effectLst>
                <a:latin typeface="微軟正黑體" charset="0"/>
                <a:ea typeface="微軟正黑體" charset="0"/>
                <a:cs typeface="微軟正黑體" charset="0"/>
              </a:rPr>
              <a:t>长袍（蓝色与金铃</a:t>
            </a:r>
            <a:r>
              <a:rPr kumimoji="1" lang="en-US" altLang="zh-CN" sz="2000" b="1">
                <a:solidFill>
                  <a:schemeClr val="tx1"/>
                </a:solidFill>
                <a:effectLst>
                  <a:outerShdw blurRad="38100" dist="38100" dir="2700000" algn="tl">
                    <a:srgbClr val="000000"/>
                  </a:outerShdw>
                </a:effectLst>
                <a:latin typeface="微軟正黑體" charset="0"/>
                <a:ea typeface="微軟正黑體" charset="0"/>
                <a:cs typeface="微軟正黑體" charset="0"/>
              </a:rPr>
              <a:t>&amp;</a:t>
            </a:r>
            <a:r>
              <a:rPr kumimoji="1" lang="zh-CN" altLang="en-US" sz="2000" b="1">
                <a:solidFill>
                  <a:schemeClr val="tx1"/>
                </a:solidFill>
                <a:effectLst>
                  <a:outerShdw blurRad="38100" dist="38100" dir="2700000" algn="tl">
                    <a:srgbClr val="000000"/>
                  </a:outerShdw>
                </a:effectLst>
                <a:latin typeface="微軟正黑體" charset="0"/>
                <a:ea typeface="微軟正黑體" charset="0"/>
                <a:cs typeface="微軟正黑體" charset="0"/>
              </a:rPr>
              <a:t>石榴）</a:t>
            </a:r>
          </a:p>
          <a:p>
            <a:pPr marL="342900" indent="-342900" algn="l">
              <a:spcBef>
                <a:spcPct val="20000"/>
              </a:spcBef>
              <a:buClr>
                <a:schemeClr val="hlink"/>
              </a:buClr>
              <a:buSzPct val="65000"/>
              <a:buFont typeface="Wingdings" charset="0"/>
              <a:buChar char="n"/>
            </a:pPr>
            <a:r>
              <a:rPr kumimoji="1" lang="zh-CN" altLang="en-US" sz="2000" b="1">
                <a:solidFill>
                  <a:schemeClr val="tx1"/>
                </a:solidFill>
                <a:effectLst>
                  <a:outerShdw blurRad="38100" dist="38100" dir="2700000" algn="tl">
                    <a:srgbClr val="000000"/>
                  </a:outerShdw>
                </a:effectLst>
                <a:latin typeface="微軟正黑體" charset="0"/>
                <a:ea typeface="微軟正黑體" charset="0"/>
                <a:cs typeface="微軟正黑體" charset="0"/>
              </a:rPr>
              <a:t>以弗得</a:t>
            </a:r>
            <a:r>
              <a:rPr kumimoji="1" lang="en-US" altLang="zh-CN" sz="2000" b="1">
                <a:solidFill>
                  <a:schemeClr val="tx1"/>
                </a:solidFill>
                <a:effectLst>
                  <a:outerShdw blurRad="38100" dist="38100" dir="2700000" algn="tl">
                    <a:srgbClr val="000000"/>
                  </a:outerShdw>
                </a:effectLst>
                <a:latin typeface="微軟正黑體" charset="0"/>
                <a:ea typeface="微軟正黑體" charset="0"/>
                <a:cs typeface="微軟正黑體" charset="0"/>
              </a:rPr>
              <a:t>(</a:t>
            </a:r>
            <a:r>
              <a:rPr kumimoji="1" lang="zh-CN" altLang="en-US" sz="2000" b="1">
                <a:solidFill>
                  <a:schemeClr val="tx1"/>
                </a:solidFill>
                <a:effectLst>
                  <a:outerShdw blurRad="38100" dist="38100" dir="2700000" algn="tl">
                    <a:srgbClr val="000000"/>
                  </a:outerShdw>
                </a:effectLst>
                <a:latin typeface="微軟正黑體" charset="0"/>
                <a:ea typeface="微軟正黑體" charset="0"/>
                <a:cs typeface="微軟正黑體" charset="0"/>
              </a:rPr>
              <a:t>金色，蓝色和紫色以及玛瑙）</a:t>
            </a:r>
          </a:p>
          <a:p>
            <a:pPr marL="342900" indent="-342900" algn="l">
              <a:spcBef>
                <a:spcPct val="20000"/>
              </a:spcBef>
              <a:buClr>
                <a:schemeClr val="hlink"/>
              </a:buClr>
              <a:buSzPct val="65000"/>
              <a:buFont typeface="Wingdings" charset="0"/>
              <a:buChar char="n"/>
            </a:pPr>
            <a:r>
              <a:rPr kumimoji="1" lang="zh-CN" altLang="en-US" sz="2000" b="1">
                <a:solidFill>
                  <a:schemeClr val="tx1"/>
                </a:solidFill>
                <a:effectLst>
                  <a:outerShdw blurRad="38100" dist="38100" dir="2700000" algn="tl">
                    <a:srgbClr val="000000"/>
                  </a:outerShdw>
                </a:effectLst>
                <a:latin typeface="微軟正黑體" charset="0"/>
                <a:ea typeface="微軟正黑體" charset="0"/>
                <a:cs typeface="微軟正黑體" charset="0"/>
              </a:rPr>
              <a:t>腰带（用带子系住圣衣）</a:t>
            </a:r>
          </a:p>
          <a:p>
            <a:pPr marL="342900" indent="-342900" algn="l">
              <a:spcBef>
                <a:spcPct val="20000"/>
              </a:spcBef>
              <a:buClr>
                <a:schemeClr val="hlink"/>
              </a:buClr>
              <a:buSzPct val="65000"/>
              <a:buFont typeface="Wingdings" charset="0"/>
              <a:buChar char="n"/>
            </a:pPr>
            <a:r>
              <a:rPr kumimoji="1" lang="zh-CN" altLang="en-US" sz="2000" b="1">
                <a:solidFill>
                  <a:schemeClr val="tx1"/>
                </a:solidFill>
                <a:effectLst>
                  <a:outerShdw blurRad="38100" dist="38100" dir="2700000" algn="tl">
                    <a:srgbClr val="000000"/>
                  </a:outerShdw>
                </a:effectLst>
                <a:latin typeface="微軟正黑體" charset="0"/>
                <a:ea typeface="微軟正黑體" charset="0"/>
                <a:cs typeface="微軟正黑體" charset="0"/>
              </a:rPr>
              <a:t>胸牌（胸件）</a:t>
            </a:r>
          </a:p>
          <a:p>
            <a:pPr marL="342900" indent="-342900" algn="l">
              <a:spcBef>
                <a:spcPct val="20000"/>
              </a:spcBef>
              <a:buClr>
                <a:schemeClr val="hlink"/>
              </a:buClr>
              <a:buSzPct val="65000"/>
              <a:buFont typeface="Wingdings" charset="0"/>
              <a:buChar char="n"/>
            </a:pPr>
            <a:r>
              <a:rPr kumimoji="1" lang="zh-CN" altLang="en-US" sz="2000" b="1">
                <a:solidFill>
                  <a:schemeClr val="tx1"/>
                </a:solidFill>
                <a:effectLst>
                  <a:outerShdw blurRad="38100" dist="38100" dir="2700000" algn="tl">
                    <a:srgbClr val="000000"/>
                  </a:outerShdw>
                </a:effectLst>
                <a:latin typeface="微軟正黑體" charset="0"/>
                <a:ea typeface="微軟正黑體" charset="0"/>
                <a:cs typeface="微軟正黑體" charset="0"/>
              </a:rPr>
              <a:t>乌陵</a:t>
            </a:r>
            <a:r>
              <a:rPr kumimoji="1" lang="en-US" altLang="zh-CN" sz="2000" b="1">
                <a:solidFill>
                  <a:schemeClr val="tx1"/>
                </a:solidFill>
                <a:effectLst>
                  <a:outerShdw blurRad="38100" dist="38100" dir="2700000" algn="tl">
                    <a:srgbClr val="000000"/>
                  </a:outerShdw>
                </a:effectLst>
                <a:latin typeface="微軟正黑體" charset="0"/>
                <a:ea typeface="微軟正黑體" charset="0"/>
                <a:cs typeface="微軟正黑體" charset="0"/>
              </a:rPr>
              <a:t>&amp;</a:t>
            </a:r>
            <a:r>
              <a:rPr kumimoji="1" lang="zh-CN" altLang="en-US" sz="2000" b="1">
                <a:solidFill>
                  <a:schemeClr val="tx1"/>
                </a:solidFill>
                <a:effectLst>
                  <a:outerShdw blurRad="38100" dist="38100" dir="2700000" algn="tl">
                    <a:srgbClr val="000000"/>
                  </a:outerShdw>
                </a:effectLst>
                <a:latin typeface="微軟正黑體" charset="0"/>
                <a:ea typeface="微軟正黑體" charset="0"/>
                <a:cs typeface="微軟正黑體" charset="0"/>
              </a:rPr>
              <a:t>土明</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2" presetClass="entr" presetSubtype="0" fill="hold" nodeType="clickEffect">
                                  <p:stCondLst>
                                    <p:cond delay="0"/>
                                  </p:stCondLst>
                                  <p:childTnLst>
                                    <p:set>
                                      <p:cBhvr>
                                        <p:cTn id="6" dur="1" fill="hold">
                                          <p:stCondLst>
                                            <p:cond delay="0"/>
                                          </p:stCondLst>
                                        </p:cTn>
                                        <p:tgtEl>
                                          <p:spTgt spid="388115">
                                            <p:txEl>
                                              <p:pRg st="0" end="0"/>
                                            </p:txEl>
                                          </p:spTgt>
                                        </p:tgtEl>
                                        <p:attrNameLst>
                                          <p:attrName>style.visibility</p:attrName>
                                        </p:attrNameLst>
                                      </p:cBhvr>
                                      <p:to>
                                        <p:strVal val="visible"/>
                                      </p:to>
                                    </p:set>
                                    <p:animScale>
                                      <p:cBhvr>
                                        <p:cTn id="7" dur="1000" decel="50000" fill="hold">
                                          <p:stCondLst>
                                            <p:cond delay="0"/>
                                          </p:stCondLst>
                                        </p:cTn>
                                        <p:tgtEl>
                                          <p:spTgt spid="388115">
                                            <p:txEl>
                                              <p:pRg st="0" end="0"/>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388115">
                                            <p:txEl>
                                              <p:pRg st="0" end="0"/>
                                            </p:txEl>
                                          </p:spTgt>
                                        </p:tgtEl>
                                        <p:attrNameLst>
                                          <p:attrName>ppt_x</p:attrName>
                                          <p:attrName>ppt_y</p:attrName>
                                        </p:attrNameLst>
                                      </p:cBhvr>
                                    </p:animMotion>
                                    <p:animEffect transition="in" filter="fade">
                                      <p:cBhvr>
                                        <p:cTn id="9" dur="1000"/>
                                        <p:tgtEl>
                                          <p:spTgt spid="388115">
                                            <p:txEl>
                                              <p:pRg st="0" end="0"/>
                                            </p:txEl>
                                          </p:spTgt>
                                        </p:tgtEl>
                                      </p:cBhvr>
                                    </p:animEffect>
                                  </p:childTnLst>
                                </p:cTn>
                              </p:par>
                            </p:childTnLst>
                          </p:cTn>
                        </p:par>
                        <p:par>
                          <p:cTn id="10" fill="hold" nodeType="afterGroup">
                            <p:stCondLst>
                              <p:cond delay="1000"/>
                            </p:stCondLst>
                            <p:childTnLst>
                              <p:par>
                                <p:cTn id="11" presetID="22" presetClass="entr" presetSubtype="2" fill="hold" grpId="0" nodeType="afterEffect">
                                  <p:stCondLst>
                                    <p:cond delay="0"/>
                                  </p:stCondLst>
                                  <p:childTnLst>
                                    <p:set>
                                      <p:cBhvr>
                                        <p:cTn id="12" dur="1" fill="hold">
                                          <p:stCondLst>
                                            <p:cond delay="0"/>
                                          </p:stCondLst>
                                        </p:cTn>
                                        <p:tgtEl>
                                          <p:spTgt spid="388106"/>
                                        </p:tgtEl>
                                        <p:attrNameLst>
                                          <p:attrName>style.visibility</p:attrName>
                                        </p:attrNameLst>
                                      </p:cBhvr>
                                      <p:to>
                                        <p:strVal val="visible"/>
                                      </p:to>
                                    </p:set>
                                    <p:animEffect transition="in" filter="wipe(right)">
                                      <p:cBhvr>
                                        <p:cTn id="13" dur="500"/>
                                        <p:tgtEl>
                                          <p:spTgt spid="388106"/>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52" presetClass="entr" presetSubtype="0" fill="hold" nodeType="clickEffect">
                                  <p:stCondLst>
                                    <p:cond delay="0"/>
                                  </p:stCondLst>
                                  <p:childTnLst>
                                    <p:set>
                                      <p:cBhvr>
                                        <p:cTn id="17" dur="1" fill="hold">
                                          <p:stCondLst>
                                            <p:cond delay="0"/>
                                          </p:stCondLst>
                                        </p:cTn>
                                        <p:tgtEl>
                                          <p:spTgt spid="388115">
                                            <p:txEl>
                                              <p:pRg st="1" end="1"/>
                                            </p:txEl>
                                          </p:spTgt>
                                        </p:tgtEl>
                                        <p:attrNameLst>
                                          <p:attrName>style.visibility</p:attrName>
                                        </p:attrNameLst>
                                      </p:cBhvr>
                                      <p:to>
                                        <p:strVal val="visible"/>
                                      </p:to>
                                    </p:set>
                                    <p:animScale>
                                      <p:cBhvr>
                                        <p:cTn id="18" dur="1000" decel="50000" fill="hold">
                                          <p:stCondLst>
                                            <p:cond delay="0"/>
                                          </p:stCondLst>
                                        </p:cTn>
                                        <p:tgtEl>
                                          <p:spTgt spid="388115">
                                            <p:txEl>
                                              <p:pRg st="1" end="1"/>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9" dur="1000" decel="50000" fill="hold">
                                          <p:stCondLst>
                                            <p:cond delay="0"/>
                                          </p:stCondLst>
                                        </p:cTn>
                                        <p:tgtEl>
                                          <p:spTgt spid="388115">
                                            <p:txEl>
                                              <p:pRg st="1" end="1"/>
                                            </p:txEl>
                                          </p:spTgt>
                                        </p:tgtEl>
                                        <p:attrNameLst>
                                          <p:attrName>ppt_x</p:attrName>
                                          <p:attrName>ppt_y</p:attrName>
                                        </p:attrNameLst>
                                      </p:cBhvr>
                                    </p:animMotion>
                                    <p:animEffect transition="in" filter="fade">
                                      <p:cBhvr>
                                        <p:cTn id="20" dur="1000"/>
                                        <p:tgtEl>
                                          <p:spTgt spid="388115">
                                            <p:txEl>
                                              <p:pRg st="1" end="1"/>
                                            </p:txEl>
                                          </p:spTgt>
                                        </p:tgtEl>
                                      </p:cBhvr>
                                    </p:animEffect>
                                  </p:childTnLst>
                                </p:cTn>
                              </p:par>
                            </p:childTnLst>
                          </p:cTn>
                        </p:par>
                        <p:par>
                          <p:cTn id="21" fill="hold" nodeType="afterGroup">
                            <p:stCondLst>
                              <p:cond delay="1000"/>
                            </p:stCondLst>
                            <p:childTnLst>
                              <p:par>
                                <p:cTn id="22" presetID="22" presetClass="entr" presetSubtype="2" fill="hold" grpId="0" nodeType="afterEffect">
                                  <p:stCondLst>
                                    <p:cond delay="0"/>
                                  </p:stCondLst>
                                  <p:childTnLst>
                                    <p:set>
                                      <p:cBhvr>
                                        <p:cTn id="23" dur="1" fill="hold">
                                          <p:stCondLst>
                                            <p:cond delay="0"/>
                                          </p:stCondLst>
                                        </p:cTn>
                                        <p:tgtEl>
                                          <p:spTgt spid="388107"/>
                                        </p:tgtEl>
                                        <p:attrNameLst>
                                          <p:attrName>style.visibility</p:attrName>
                                        </p:attrNameLst>
                                      </p:cBhvr>
                                      <p:to>
                                        <p:strVal val="visible"/>
                                      </p:to>
                                    </p:set>
                                    <p:animEffect transition="in" filter="wipe(right)">
                                      <p:cBhvr>
                                        <p:cTn id="24" dur="500"/>
                                        <p:tgtEl>
                                          <p:spTgt spid="388107"/>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52" presetClass="entr" presetSubtype="0" fill="hold" nodeType="clickEffect">
                                  <p:stCondLst>
                                    <p:cond delay="0"/>
                                  </p:stCondLst>
                                  <p:childTnLst>
                                    <p:set>
                                      <p:cBhvr>
                                        <p:cTn id="28" dur="1" fill="hold">
                                          <p:stCondLst>
                                            <p:cond delay="0"/>
                                          </p:stCondLst>
                                        </p:cTn>
                                        <p:tgtEl>
                                          <p:spTgt spid="388115">
                                            <p:txEl>
                                              <p:pRg st="2" end="2"/>
                                            </p:txEl>
                                          </p:spTgt>
                                        </p:tgtEl>
                                        <p:attrNameLst>
                                          <p:attrName>style.visibility</p:attrName>
                                        </p:attrNameLst>
                                      </p:cBhvr>
                                      <p:to>
                                        <p:strVal val="visible"/>
                                      </p:to>
                                    </p:set>
                                    <p:animScale>
                                      <p:cBhvr>
                                        <p:cTn id="29" dur="1000" decel="50000" fill="hold">
                                          <p:stCondLst>
                                            <p:cond delay="0"/>
                                          </p:stCondLst>
                                        </p:cTn>
                                        <p:tgtEl>
                                          <p:spTgt spid="388115">
                                            <p:txEl>
                                              <p:pRg st="2" end="2"/>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0" dur="1000" decel="50000" fill="hold">
                                          <p:stCondLst>
                                            <p:cond delay="0"/>
                                          </p:stCondLst>
                                        </p:cTn>
                                        <p:tgtEl>
                                          <p:spTgt spid="388115">
                                            <p:txEl>
                                              <p:pRg st="2" end="2"/>
                                            </p:txEl>
                                          </p:spTgt>
                                        </p:tgtEl>
                                        <p:attrNameLst>
                                          <p:attrName>ppt_x</p:attrName>
                                          <p:attrName>ppt_y</p:attrName>
                                        </p:attrNameLst>
                                      </p:cBhvr>
                                    </p:animMotion>
                                    <p:animEffect transition="in" filter="fade">
                                      <p:cBhvr>
                                        <p:cTn id="31" dur="1000"/>
                                        <p:tgtEl>
                                          <p:spTgt spid="388115">
                                            <p:txEl>
                                              <p:pRg st="2" end="2"/>
                                            </p:txEl>
                                          </p:spTgt>
                                        </p:tgtEl>
                                      </p:cBhvr>
                                    </p:animEffect>
                                  </p:childTnLst>
                                </p:cTn>
                              </p:par>
                            </p:childTnLst>
                          </p:cTn>
                        </p:par>
                        <p:par>
                          <p:cTn id="32" fill="hold" nodeType="afterGroup">
                            <p:stCondLst>
                              <p:cond delay="1000"/>
                            </p:stCondLst>
                            <p:childTnLst>
                              <p:par>
                                <p:cTn id="33" presetID="22" presetClass="entr" presetSubtype="2" fill="hold" grpId="0" nodeType="afterEffect">
                                  <p:stCondLst>
                                    <p:cond delay="0"/>
                                  </p:stCondLst>
                                  <p:childTnLst>
                                    <p:set>
                                      <p:cBhvr>
                                        <p:cTn id="34" dur="1" fill="hold">
                                          <p:stCondLst>
                                            <p:cond delay="0"/>
                                          </p:stCondLst>
                                        </p:cTn>
                                        <p:tgtEl>
                                          <p:spTgt spid="388108"/>
                                        </p:tgtEl>
                                        <p:attrNameLst>
                                          <p:attrName>style.visibility</p:attrName>
                                        </p:attrNameLst>
                                      </p:cBhvr>
                                      <p:to>
                                        <p:strVal val="visible"/>
                                      </p:to>
                                    </p:set>
                                    <p:animEffect transition="in" filter="wipe(right)">
                                      <p:cBhvr>
                                        <p:cTn id="35" dur="500"/>
                                        <p:tgtEl>
                                          <p:spTgt spid="388108"/>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52" presetClass="entr" presetSubtype="0" fill="hold" nodeType="clickEffect">
                                  <p:stCondLst>
                                    <p:cond delay="0"/>
                                  </p:stCondLst>
                                  <p:childTnLst>
                                    <p:set>
                                      <p:cBhvr>
                                        <p:cTn id="39" dur="1" fill="hold">
                                          <p:stCondLst>
                                            <p:cond delay="0"/>
                                          </p:stCondLst>
                                        </p:cTn>
                                        <p:tgtEl>
                                          <p:spTgt spid="388115">
                                            <p:txEl>
                                              <p:pRg st="3" end="3"/>
                                            </p:txEl>
                                          </p:spTgt>
                                        </p:tgtEl>
                                        <p:attrNameLst>
                                          <p:attrName>style.visibility</p:attrName>
                                        </p:attrNameLst>
                                      </p:cBhvr>
                                      <p:to>
                                        <p:strVal val="visible"/>
                                      </p:to>
                                    </p:set>
                                    <p:animScale>
                                      <p:cBhvr>
                                        <p:cTn id="40" dur="1000" decel="50000" fill="hold">
                                          <p:stCondLst>
                                            <p:cond delay="0"/>
                                          </p:stCondLst>
                                        </p:cTn>
                                        <p:tgtEl>
                                          <p:spTgt spid="388115">
                                            <p:txEl>
                                              <p:pRg st="3" end="3"/>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41" dur="1000" decel="50000" fill="hold">
                                          <p:stCondLst>
                                            <p:cond delay="0"/>
                                          </p:stCondLst>
                                        </p:cTn>
                                        <p:tgtEl>
                                          <p:spTgt spid="388115">
                                            <p:txEl>
                                              <p:pRg st="3" end="3"/>
                                            </p:txEl>
                                          </p:spTgt>
                                        </p:tgtEl>
                                        <p:attrNameLst>
                                          <p:attrName>ppt_x</p:attrName>
                                          <p:attrName>ppt_y</p:attrName>
                                        </p:attrNameLst>
                                      </p:cBhvr>
                                    </p:animMotion>
                                    <p:animEffect transition="in" filter="fade">
                                      <p:cBhvr>
                                        <p:cTn id="42" dur="1000"/>
                                        <p:tgtEl>
                                          <p:spTgt spid="388115">
                                            <p:txEl>
                                              <p:pRg st="3" end="3"/>
                                            </p:txEl>
                                          </p:spTgt>
                                        </p:tgtEl>
                                      </p:cBhvr>
                                    </p:animEffect>
                                  </p:childTnLst>
                                </p:cTn>
                              </p:par>
                            </p:childTnLst>
                          </p:cTn>
                        </p:par>
                        <p:par>
                          <p:cTn id="43" fill="hold" nodeType="afterGroup">
                            <p:stCondLst>
                              <p:cond delay="1000"/>
                            </p:stCondLst>
                            <p:childTnLst>
                              <p:par>
                                <p:cTn id="44" presetID="22" presetClass="entr" presetSubtype="2" fill="hold" grpId="0" nodeType="afterEffect">
                                  <p:stCondLst>
                                    <p:cond delay="0"/>
                                  </p:stCondLst>
                                  <p:childTnLst>
                                    <p:set>
                                      <p:cBhvr>
                                        <p:cTn id="45" dur="1" fill="hold">
                                          <p:stCondLst>
                                            <p:cond delay="0"/>
                                          </p:stCondLst>
                                        </p:cTn>
                                        <p:tgtEl>
                                          <p:spTgt spid="388109"/>
                                        </p:tgtEl>
                                        <p:attrNameLst>
                                          <p:attrName>style.visibility</p:attrName>
                                        </p:attrNameLst>
                                      </p:cBhvr>
                                      <p:to>
                                        <p:strVal val="visible"/>
                                      </p:to>
                                    </p:set>
                                    <p:animEffect transition="in" filter="wipe(right)">
                                      <p:cBhvr>
                                        <p:cTn id="46" dur="500"/>
                                        <p:tgtEl>
                                          <p:spTgt spid="388109"/>
                                        </p:tgtEl>
                                      </p:cBhvr>
                                    </p:animEffect>
                                  </p:childTnLst>
                                </p:cTn>
                              </p:par>
                            </p:childTnLst>
                          </p:cTn>
                        </p:par>
                      </p:childTnLst>
                    </p:cTn>
                  </p:par>
                  <p:par>
                    <p:cTn id="47" fill="hold" nodeType="clickPar">
                      <p:stCondLst>
                        <p:cond delay="indefinite"/>
                      </p:stCondLst>
                      <p:childTnLst>
                        <p:par>
                          <p:cTn id="48" fill="hold" nodeType="withGroup">
                            <p:stCondLst>
                              <p:cond delay="0"/>
                            </p:stCondLst>
                            <p:childTnLst>
                              <p:par>
                                <p:cTn id="49" presetID="52" presetClass="entr" presetSubtype="0" fill="hold" nodeType="clickEffect">
                                  <p:stCondLst>
                                    <p:cond delay="0"/>
                                  </p:stCondLst>
                                  <p:childTnLst>
                                    <p:set>
                                      <p:cBhvr>
                                        <p:cTn id="50" dur="1" fill="hold">
                                          <p:stCondLst>
                                            <p:cond delay="0"/>
                                          </p:stCondLst>
                                        </p:cTn>
                                        <p:tgtEl>
                                          <p:spTgt spid="388115">
                                            <p:txEl>
                                              <p:pRg st="4" end="4"/>
                                            </p:txEl>
                                          </p:spTgt>
                                        </p:tgtEl>
                                        <p:attrNameLst>
                                          <p:attrName>style.visibility</p:attrName>
                                        </p:attrNameLst>
                                      </p:cBhvr>
                                      <p:to>
                                        <p:strVal val="visible"/>
                                      </p:to>
                                    </p:set>
                                    <p:animScale>
                                      <p:cBhvr>
                                        <p:cTn id="51" dur="1000" decel="50000" fill="hold">
                                          <p:stCondLst>
                                            <p:cond delay="0"/>
                                          </p:stCondLst>
                                        </p:cTn>
                                        <p:tgtEl>
                                          <p:spTgt spid="388115">
                                            <p:txEl>
                                              <p:pRg st="4" end="4"/>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52" dur="1000" decel="50000" fill="hold">
                                          <p:stCondLst>
                                            <p:cond delay="0"/>
                                          </p:stCondLst>
                                        </p:cTn>
                                        <p:tgtEl>
                                          <p:spTgt spid="388115">
                                            <p:txEl>
                                              <p:pRg st="4" end="4"/>
                                            </p:txEl>
                                          </p:spTgt>
                                        </p:tgtEl>
                                        <p:attrNameLst>
                                          <p:attrName>ppt_x</p:attrName>
                                          <p:attrName>ppt_y</p:attrName>
                                        </p:attrNameLst>
                                      </p:cBhvr>
                                    </p:animMotion>
                                    <p:animEffect transition="in" filter="fade">
                                      <p:cBhvr>
                                        <p:cTn id="53" dur="1000"/>
                                        <p:tgtEl>
                                          <p:spTgt spid="388115">
                                            <p:txEl>
                                              <p:pRg st="4" end="4"/>
                                            </p:txEl>
                                          </p:spTgt>
                                        </p:tgtEl>
                                      </p:cBhvr>
                                    </p:animEffect>
                                  </p:childTnLst>
                                </p:cTn>
                              </p:par>
                            </p:childTnLst>
                          </p:cTn>
                        </p:par>
                        <p:par>
                          <p:cTn id="54" fill="hold" nodeType="afterGroup">
                            <p:stCondLst>
                              <p:cond delay="1000"/>
                            </p:stCondLst>
                            <p:childTnLst>
                              <p:par>
                                <p:cTn id="55" presetID="22" presetClass="entr" presetSubtype="2" fill="hold" grpId="0" nodeType="afterEffect">
                                  <p:stCondLst>
                                    <p:cond delay="0"/>
                                  </p:stCondLst>
                                  <p:childTnLst>
                                    <p:set>
                                      <p:cBhvr>
                                        <p:cTn id="56" dur="1" fill="hold">
                                          <p:stCondLst>
                                            <p:cond delay="0"/>
                                          </p:stCondLst>
                                        </p:cTn>
                                        <p:tgtEl>
                                          <p:spTgt spid="388110"/>
                                        </p:tgtEl>
                                        <p:attrNameLst>
                                          <p:attrName>style.visibility</p:attrName>
                                        </p:attrNameLst>
                                      </p:cBhvr>
                                      <p:to>
                                        <p:strVal val="visible"/>
                                      </p:to>
                                    </p:set>
                                    <p:animEffect transition="in" filter="wipe(right)">
                                      <p:cBhvr>
                                        <p:cTn id="57" dur="500"/>
                                        <p:tgtEl>
                                          <p:spTgt spid="388110"/>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52" presetClass="entr" presetSubtype="0" fill="hold" nodeType="clickEffect">
                                  <p:stCondLst>
                                    <p:cond delay="0"/>
                                  </p:stCondLst>
                                  <p:childTnLst>
                                    <p:set>
                                      <p:cBhvr>
                                        <p:cTn id="61" dur="1" fill="hold">
                                          <p:stCondLst>
                                            <p:cond delay="0"/>
                                          </p:stCondLst>
                                        </p:cTn>
                                        <p:tgtEl>
                                          <p:spTgt spid="388115">
                                            <p:txEl>
                                              <p:pRg st="5" end="5"/>
                                            </p:txEl>
                                          </p:spTgt>
                                        </p:tgtEl>
                                        <p:attrNameLst>
                                          <p:attrName>style.visibility</p:attrName>
                                        </p:attrNameLst>
                                      </p:cBhvr>
                                      <p:to>
                                        <p:strVal val="visible"/>
                                      </p:to>
                                    </p:set>
                                    <p:animScale>
                                      <p:cBhvr>
                                        <p:cTn id="62" dur="1000" decel="50000" fill="hold">
                                          <p:stCondLst>
                                            <p:cond delay="0"/>
                                          </p:stCondLst>
                                        </p:cTn>
                                        <p:tgtEl>
                                          <p:spTgt spid="388115">
                                            <p:txEl>
                                              <p:pRg st="5" end="5"/>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63" dur="1000" decel="50000" fill="hold">
                                          <p:stCondLst>
                                            <p:cond delay="0"/>
                                          </p:stCondLst>
                                        </p:cTn>
                                        <p:tgtEl>
                                          <p:spTgt spid="388115">
                                            <p:txEl>
                                              <p:pRg st="5" end="5"/>
                                            </p:txEl>
                                          </p:spTgt>
                                        </p:tgtEl>
                                        <p:attrNameLst>
                                          <p:attrName>ppt_x</p:attrName>
                                          <p:attrName>ppt_y</p:attrName>
                                        </p:attrNameLst>
                                      </p:cBhvr>
                                    </p:animMotion>
                                    <p:animEffect transition="in" filter="fade">
                                      <p:cBhvr>
                                        <p:cTn id="64" dur="1000"/>
                                        <p:tgtEl>
                                          <p:spTgt spid="388115">
                                            <p:txEl>
                                              <p:pRg st="5" end="5"/>
                                            </p:txEl>
                                          </p:spTgt>
                                        </p:tgtEl>
                                      </p:cBhvr>
                                    </p:animEffect>
                                  </p:childTnLst>
                                </p:cTn>
                              </p:par>
                            </p:childTnLst>
                          </p:cTn>
                        </p:par>
                        <p:par>
                          <p:cTn id="65" fill="hold" nodeType="afterGroup">
                            <p:stCondLst>
                              <p:cond delay="1000"/>
                            </p:stCondLst>
                            <p:childTnLst>
                              <p:par>
                                <p:cTn id="66" presetID="22" presetClass="entr" presetSubtype="2" fill="hold" grpId="0" nodeType="afterEffect">
                                  <p:stCondLst>
                                    <p:cond delay="0"/>
                                  </p:stCondLst>
                                  <p:childTnLst>
                                    <p:set>
                                      <p:cBhvr>
                                        <p:cTn id="67" dur="1" fill="hold">
                                          <p:stCondLst>
                                            <p:cond delay="0"/>
                                          </p:stCondLst>
                                        </p:cTn>
                                        <p:tgtEl>
                                          <p:spTgt spid="388111"/>
                                        </p:tgtEl>
                                        <p:attrNameLst>
                                          <p:attrName>style.visibility</p:attrName>
                                        </p:attrNameLst>
                                      </p:cBhvr>
                                      <p:to>
                                        <p:strVal val="visible"/>
                                      </p:to>
                                    </p:set>
                                    <p:animEffect transition="in" filter="wipe(right)">
                                      <p:cBhvr>
                                        <p:cTn id="68" dur="500"/>
                                        <p:tgtEl>
                                          <p:spTgt spid="388111"/>
                                        </p:tgtEl>
                                      </p:cBhvr>
                                    </p:animEffect>
                                  </p:childTnLst>
                                </p:cTn>
                              </p:par>
                            </p:childTnLst>
                          </p:cTn>
                        </p:par>
                      </p:childTnLst>
                    </p:cTn>
                  </p:par>
                  <p:par>
                    <p:cTn id="69" fill="hold" nodeType="clickPar">
                      <p:stCondLst>
                        <p:cond delay="indefinite"/>
                      </p:stCondLst>
                      <p:childTnLst>
                        <p:par>
                          <p:cTn id="70" fill="hold" nodeType="withGroup">
                            <p:stCondLst>
                              <p:cond delay="0"/>
                            </p:stCondLst>
                            <p:childTnLst>
                              <p:par>
                                <p:cTn id="71" presetID="52" presetClass="entr" presetSubtype="0" fill="hold" nodeType="clickEffect">
                                  <p:stCondLst>
                                    <p:cond delay="0"/>
                                  </p:stCondLst>
                                  <p:childTnLst>
                                    <p:set>
                                      <p:cBhvr>
                                        <p:cTn id="72" dur="1" fill="hold">
                                          <p:stCondLst>
                                            <p:cond delay="0"/>
                                          </p:stCondLst>
                                        </p:cTn>
                                        <p:tgtEl>
                                          <p:spTgt spid="388115">
                                            <p:txEl>
                                              <p:pRg st="6" end="6"/>
                                            </p:txEl>
                                          </p:spTgt>
                                        </p:tgtEl>
                                        <p:attrNameLst>
                                          <p:attrName>style.visibility</p:attrName>
                                        </p:attrNameLst>
                                      </p:cBhvr>
                                      <p:to>
                                        <p:strVal val="visible"/>
                                      </p:to>
                                    </p:set>
                                    <p:animScale>
                                      <p:cBhvr>
                                        <p:cTn id="73" dur="1000" decel="50000" fill="hold">
                                          <p:stCondLst>
                                            <p:cond delay="0"/>
                                          </p:stCondLst>
                                        </p:cTn>
                                        <p:tgtEl>
                                          <p:spTgt spid="388115">
                                            <p:txEl>
                                              <p:pRg st="6" end="6"/>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74" dur="1000" decel="50000" fill="hold">
                                          <p:stCondLst>
                                            <p:cond delay="0"/>
                                          </p:stCondLst>
                                        </p:cTn>
                                        <p:tgtEl>
                                          <p:spTgt spid="388115">
                                            <p:txEl>
                                              <p:pRg st="6" end="6"/>
                                            </p:txEl>
                                          </p:spTgt>
                                        </p:tgtEl>
                                        <p:attrNameLst>
                                          <p:attrName>ppt_x</p:attrName>
                                          <p:attrName>ppt_y</p:attrName>
                                        </p:attrNameLst>
                                      </p:cBhvr>
                                    </p:animMotion>
                                    <p:animEffect transition="in" filter="fade">
                                      <p:cBhvr>
                                        <p:cTn id="75" dur="1000"/>
                                        <p:tgtEl>
                                          <p:spTgt spid="388115">
                                            <p:txEl>
                                              <p:pRg st="6" end="6"/>
                                            </p:txEl>
                                          </p:spTgt>
                                        </p:tgtEl>
                                      </p:cBhvr>
                                    </p:animEffect>
                                  </p:childTnLst>
                                </p:cTn>
                              </p:par>
                            </p:childTnLst>
                          </p:cTn>
                        </p:par>
                        <p:par>
                          <p:cTn id="76" fill="hold" nodeType="afterGroup">
                            <p:stCondLst>
                              <p:cond delay="1000"/>
                            </p:stCondLst>
                            <p:childTnLst>
                              <p:par>
                                <p:cTn id="77" presetID="22" presetClass="entr" presetSubtype="2" fill="hold" grpId="0" nodeType="afterEffect">
                                  <p:stCondLst>
                                    <p:cond delay="0"/>
                                  </p:stCondLst>
                                  <p:childTnLst>
                                    <p:set>
                                      <p:cBhvr>
                                        <p:cTn id="78" dur="1" fill="hold">
                                          <p:stCondLst>
                                            <p:cond delay="0"/>
                                          </p:stCondLst>
                                        </p:cTn>
                                        <p:tgtEl>
                                          <p:spTgt spid="388112"/>
                                        </p:tgtEl>
                                        <p:attrNameLst>
                                          <p:attrName>style.visibility</p:attrName>
                                        </p:attrNameLst>
                                      </p:cBhvr>
                                      <p:to>
                                        <p:strVal val="visible"/>
                                      </p:to>
                                    </p:set>
                                    <p:animEffect transition="in" filter="wipe(right)">
                                      <p:cBhvr>
                                        <p:cTn id="79" dur="500"/>
                                        <p:tgtEl>
                                          <p:spTgt spid="388112"/>
                                        </p:tgtEl>
                                      </p:cBhvr>
                                    </p:animEffect>
                                  </p:childTnLst>
                                </p:cTn>
                              </p:par>
                            </p:childTnLst>
                          </p:cTn>
                        </p:par>
                        <p:par>
                          <p:cTn id="80" fill="hold" nodeType="afterGroup">
                            <p:stCondLst>
                              <p:cond delay="1500"/>
                            </p:stCondLst>
                            <p:childTnLst>
                              <p:par>
                                <p:cTn id="81" presetID="22" presetClass="entr" presetSubtype="8" fill="hold" grpId="0" nodeType="afterEffect">
                                  <p:stCondLst>
                                    <p:cond delay="0"/>
                                  </p:stCondLst>
                                  <p:childTnLst>
                                    <p:set>
                                      <p:cBhvr>
                                        <p:cTn id="82" dur="1" fill="hold">
                                          <p:stCondLst>
                                            <p:cond delay="0"/>
                                          </p:stCondLst>
                                        </p:cTn>
                                        <p:tgtEl>
                                          <p:spTgt spid="388114"/>
                                        </p:tgtEl>
                                        <p:attrNameLst>
                                          <p:attrName>style.visibility</p:attrName>
                                        </p:attrNameLst>
                                      </p:cBhvr>
                                      <p:to>
                                        <p:strVal val="visible"/>
                                      </p:to>
                                    </p:set>
                                    <p:animEffect transition="in" filter="wipe(left)">
                                      <p:cBhvr>
                                        <p:cTn id="83" dur="500"/>
                                        <p:tgtEl>
                                          <p:spTgt spid="388114"/>
                                        </p:tgtEl>
                                      </p:cBhvr>
                                    </p:animEffect>
                                  </p:childTnLst>
                                </p:cTn>
                              </p:par>
                            </p:childTnLst>
                          </p:cTn>
                        </p:par>
                        <p:par>
                          <p:cTn id="84" fill="hold" nodeType="afterGroup">
                            <p:stCondLst>
                              <p:cond delay="2000"/>
                            </p:stCondLst>
                            <p:childTnLst>
                              <p:par>
                                <p:cTn id="85" presetID="25" presetClass="entr" presetSubtype="0" fill="hold" nodeType="afterEffect">
                                  <p:stCondLst>
                                    <p:cond delay="0"/>
                                  </p:stCondLst>
                                  <p:childTnLst>
                                    <p:set>
                                      <p:cBhvr>
                                        <p:cTn id="86" dur="1" fill="hold">
                                          <p:stCondLst>
                                            <p:cond delay="0"/>
                                          </p:stCondLst>
                                        </p:cTn>
                                        <p:tgtEl>
                                          <p:spTgt spid="388101"/>
                                        </p:tgtEl>
                                        <p:attrNameLst>
                                          <p:attrName>style.visibility</p:attrName>
                                        </p:attrNameLst>
                                      </p:cBhvr>
                                      <p:to>
                                        <p:strVal val="visible"/>
                                      </p:to>
                                    </p:set>
                                    <p:anim calcmode="lin" valueType="num">
                                      <p:cBhvr>
                                        <p:cTn id="87" dur="500" decel="50000" fill="hold">
                                          <p:stCondLst>
                                            <p:cond delay="0"/>
                                          </p:stCondLst>
                                        </p:cTn>
                                        <p:tgtEl>
                                          <p:spTgt spid="388101"/>
                                        </p:tgtEl>
                                        <p:attrNameLst>
                                          <p:attrName>style.rotation</p:attrName>
                                        </p:attrNameLst>
                                      </p:cBhvr>
                                      <p:tavLst>
                                        <p:tav tm="0">
                                          <p:val>
                                            <p:fltVal val="-90"/>
                                          </p:val>
                                        </p:tav>
                                        <p:tav tm="100000">
                                          <p:val>
                                            <p:fltVal val="0"/>
                                          </p:val>
                                        </p:tav>
                                      </p:tavLst>
                                    </p:anim>
                                    <p:anim calcmode="lin" valueType="num">
                                      <p:cBhvr>
                                        <p:cTn id="88" dur="500" decel="50000" fill="hold">
                                          <p:stCondLst>
                                            <p:cond delay="0"/>
                                          </p:stCondLst>
                                        </p:cTn>
                                        <p:tgtEl>
                                          <p:spTgt spid="388101"/>
                                        </p:tgtEl>
                                        <p:attrNameLst>
                                          <p:attrName>ppt_w</p:attrName>
                                        </p:attrNameLst>
                                      </p:cBhvr>
                                      <p:tavLst>
                                        <p:tav tm="0">
                                          <p:val>
                                            <p:strVal val="#ppt_w"/>
                                          </p:val>
                                        </p:tav>
                                        <p:tav tm="100000">
                                          <p:val>
                                            <p:strVal val="#ppt_w*.05"/>
                                          </p:val>
                                        </p:tav>
                                      </p:tavLst>
                                    </p:anim>
                                    <p:anim calcmode="lin" valueType="num">
                                      <p:cBhvr>
                                        <p:cTn id="89" dur="500" accel="50000" fill="hold">
                                          <p:stCondLst>
                                            <p:cond delay="500"/>
                                          </p:stCondLst>
                                        </p:cTn>
                                        <p:tgtEl>
                                          <p:spTgt spid="388101"/>
                                        </p:tgtEl>
                                        <p:attrNameLst>
                                          <p:attrName>ppt_w</p:attrName>
                                        </p:attrNameLst>
                                      </p:cBhvr>
                                      <p:tavLst>
                                        <p:tav tm="0">
                                          <p:val>
                                            <p:strVal val="#ppt_w*.05"/>
                                          </p:val>
                                        </p:tav>
                                        <p:tav tm="100000">
                                          <p:val>
                                            <p:strVal val="#ppt_w"/>
                                          </p:val>
                                        </p:tav>
                                      </p:tavLst>
                                    </p:anim>
                                    <p:anim calcmode="lin" valueType="num">
                                      <p:cBhvr>
                                        <p:cTn id="90" dur="1000" fill="hold"/>
                                        <p:tgtEl>
                                          <p:spTgt spid="388101"/>
                                        </p:tgtEl>
                                        <p:attrNameLst>
                                          <p:attrName>ppt_h</p:attrName>
                                        </p:attrNameLst>
                                      </p:cBhvr>
                                      <p:tavLst>
                                        <p:tav tm="0">
                                          <p:val>
                                            <p:strVal val="#ppt_h"/>
                                          </p:val>
                                        </p:tav>
                                        <p:tav tm="100000">
                                          <p:val>
                                            <p:strVal val="#ppt_h"/>
                                          </p:val>
                                        </p:tav>
                                      </p:tavLst>
                                    </p:anim>
                                    <p:anim calcmode="lin" valueType="num">
                                      <p:cBhvr>
                                        <p:cTn id="91" dur="500" decel="50000" fill="hold">
                                          <p:stCondLst>
                                            <p:cond delay="0"/>
                                          </p:stCondLst>
                                        </p:cTn>
                                        <p:tgtEl>
                                          <p:spTgt spid="388101"/>
                                        </p:tgtEl>
                                        <p:attrNameLst>
                                          <p:attrName>ppt_x</p:attrName>
                                        </p:attrNameLst>
                                      </p:cBhvr>
                                      <p:tavLst>
                                        <p:tav tm="0">
                                          <p:val>
                                            <p:strVal val="#ppt_x+.4"/>
                                          </p:val>
                                        </p:tav>
                                        <p:tav tm="100000">
                                          <p:val>
                                            <p:strVal val="#ppt_x"/>
                                          </p:val>
                                        </p:tav>
                                      </p:tavLst>
                                    </p:anim>
                                    <p:anim calcmode="lin" valueType="num">
                                      <p:cBhvr>
                                        <p:cTn id="92" dur="500" decel="50000" fill="hold">
                                          <p:stCondLst>
                                            <p:cond delay="0"/>
                                          </p:stCondLst>
                                        </p:cTn>
                                        <p:tgtEl>
                                          <p:spTgt spid="388101"/>
                                        </p:tgtEl>
                                        <p:attrNameLst>
                                          <p:attrName>ppt_y</p:attrName>
                                        </p:attrNameLst>
                                      </p:cBhvr>
                                      <p:tavLst>
                                        <p:tav tm="0">
                                          <p:val>
                                            <p:strVal val="#ppt_y-.2"/>
                                          </p:val>
                                        </p:tav>
                                        <p:tav tm="100000">
                                          <p:val>
                                            <p:strVal val="#ppt_y+.1"/>
                                          </p:val>
                                        </p:tav>
                                      </p:tavLst>
                                    </p:anim>
                                    <p:anim calcmode="lin" valueType="num">
                                      <p:cBhvr>
                                        <p:cTn id="93" dur="500" accel="50000" fill="hold">
                                          <p:stCondLst>
                                            <p:cond delay="500"/>
                                          </p:stCondLst>
                                        </p:cTn>
                                        <p:tgtEl>
                                          <p:spTgt spid="388101"/>
                                        </p:tgtEl>
                                        <p:attrNameLst>
                                          <p:attrName>ppt_y</p:attrName>
                                        </p:attrNameLst>
                                      </p:cBhvr>
                                      <p:tavLst>
                                        <p:tav tm="0">
                                          <p:val>
                                            <p:strVal val="#ppt_y+.1"/>
                                          </p:val>
                                        </p:tav>
                                        <p:tav tm="100000">
                                          <p:val>
                                            <p:strVal val="#ppt_y"/>
                                          </p:val>
                                        </p:tav>
                                      </p:tavLst>
                                    </p:anim>
                                    <p:animEffect transition="in" filter="fade">
                                      <p:cBhvr>
                                        <p:cTn id="94" dur="1000" decel="50000">
                                          <p:stCondLst>
                                            <p:cond delay="0"/>
                                          </p:stCondLst>
                                        </p:cTn>
                                        <p:tgtEl>
                                          <p:spTgt spid="388101"/>
                                        </p:tgtEl>
                                      </p:cBhvr>
                                    </p:animEffect>
                                  </p:childTnLst>
                                </p:cTn>
                              </p:par>
                            </p:childTnLst>
                          </p:cTn>
                        </p:par>
                      </p:childTnLst>
                    </p:cTn>
                  </p:par>
                  <p:par>
                    <p:cTn id="95" fill="hold" nodeType="clickPar">
                      <p:stCondLst>
                        <p:cond delay="indefinite"/>
                      </p:stCondLst>
                      <p:childTnLst>
                        <p:par>
                          <p:cTn id="96" fill="hold" nodeType="withGroup">
                            <p:stCondLst>
                              <p:cond delay="0"/>
                            </p:stCondLst>
                            <p:childTnLst>
                              <p:par>
                                <p:cTn id="97" presetID="52" presetClass="entr" presetSubtype="0" fill="hold" nodeType="clickEffect">
                                  <p:stCondLst>
                                    <p:cond delay="0"/>
                                  </p:stCondLst>
                                  <p:childTnLst>
                                    <p:set>
                                      <p:cBhvr>
                                        <p:cTn id="98" dur="1" fill="hold">
                                          <p:stCondLst>
                                            <p:cond delay="0"/>
                                          </p:stCondLst>
                                        </p:cTn>
                                        <p:tgtEl>
                                          <p:spTgt spid="388115">
                                            <p:txEl>
                                              <p:pRg st="7" end="7"/>
                                            </p:txEl>
                                          </p:spTgt>
                                        </p:tgtEl>
                                        <p:attrNameLst>
                                          <p:attrName>style.visibility</p:attrName>
                                        </p:attrNameLst>
                                      </p:cBhvr>
                                      <p:to>
                                        <p:strVal val="visible"/>
                                      </p:to>
                                    </p:set>
                                    <p:animScale>
                                      <p:cBhvr>
                                        <p:cTn id="99" dur="1000" decel="50000" fill="hold">
                                          <p:stCondLst>
                                            <p:cond delay="0"/>
                                          </p:stCondLst>
                                        </p:cTn>
                                        <p:tgtEl>
                                          <p:spTgt spid="388115">
                                            <p:txEl>
                                              <p:pRg st="7" end="7"/>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00" dur="1000" decel="50000" fill="hold">
                                          <p:stCondLst>
                                            <p:cond delay="0"/>
                                          </p:stCondLst>
                                        </p:cTn>
                                        <p:tgtEl>
                                          <p:spTgt spid="388115">
                                            <p:txEl>
                                              <p:pRg st="7" end="7"/>
                                            </p:txEl>
                                          </p:spTgt>
                                        </p:tgtEl>
                                        <p:attrNameLst>
                                          <p:attrName>ppt_x</p:attrName>
                                          <p:attrName>ppt_y</p:attrName>
                                        </p:attrNameLst>
                                      </p:cBhvr>
                                    </p:animMotion>
                                    <p:animEffect transition="in" filter="fade">
                                      <p:cBhvr>
                                        <p:cTn id="101" dur="1000"/>
                                        <p:tgtEl>
                                          <p:spTgt spid="388115">
                                            <p:txEl>
                                              <p:pRg st="7" end="7"/>
                                            </p:txEl>
                                          </p:spTgt>
                                        </p:tgtEl>
                                      </p:cBhvr>
                                    </p:animEffect>
                                  </p:childTnLst>
                                </p:cTn>
                              </p:par>
                            </p:childTnLst>
                          </p:cTn>
                        </p:par>
                        <p:par>
                          <p:cTn id="102" fill="hold" nodeType="afterGroup">
                            <p:stCondLst>
                              <p:cond delay="1000"/>
                            </p:stCondLst>
                            <p:childTnLst>
                              <p:par>
                                <p:cTn id="103" presetID="22" presetClass="entr" presetSubtype="2" fill="hold" grpId="0" nodeType="afterEffect">
                                  <p:stCondLst>
                                    <p:cond delay="0"/>
                                  </p:stCondLst>
                                  <p:childTnLst>
                                    <p:set>
                                      <p:cBhvr>
                                        <p:cTn id="104" dur="1" fill="hold">
                                          <p:stCondLst>
                                            <p:cond delay="0"/>
                                          </p:stCondLst>
                                        </p:cTn>
                                        <p:tgtEl>
                                          <p:spTgt spid="388113"/>
                                        </p:tgtEl>
                                        <p:attrNameLst>
                                          <p:attrName>style.visibility</p:attrName>
                                        </p:attrNameLst>
                                      </p:cBhvr>
                                      <p:to>
                                        <p:strVal val="visible"/>
                                      </p:to>
                                    </p:set>
                                    <p:animEffect transition="in" filter="wipe(right)">
                                      <p:cBhvr>
                                        <p:cTn id="105" dur="500"/>
                                        <p:tgtEl>
                                          <p:spTgt spid="388113"/>
                                        </p:tgtEl>
                                      </p:cBhvr>
                                    </p:animEffect>
                                  </p:childTnLst>
                                </p:cTn>
                              </p:par>
                            </p:childTnLst>
                          </p:cTn>
                        </p:par>
                        <p:par>
                          <p:cTn id="106" fill="hold" nodeType="afterGroup">
                            <p:stCondLst>
                              <p:cond delay="1500"/>
                            </p:stCondLst>
                            <p:childTnLst>
                              <p:par>
                                <p:cTn id="107" presetID="35" presetClass="entr" presetSubtype="0" fill="hold" grpId="0" nodeType="afterEffect">
                                  <p:stCondLst>
                                    <p:cond delay="0"/>
                                  </p:stCondLst>
                                  <p:childTnLst>
                                    <p:set>
                                      <p:cBhvr>
                                        <p:cTn id="108" dur="1" fill="hold">
                                          <p:stCondLst>
                                            <p:cond delay="0"/>
                                          </p:stCondLst>
                                        </p:cTn>
                                        <p:tgtEl>
                                          <p:spTgt spid="388103"/>
                                        </p:tgtEl>
                                        <p:attrNameLst>
                                          <p:attrName>style.visibility</p:attrName>
                                        </p:attrNameLst>
                                      </p:cBhvr>
                                      <p:to>
                                        <p:strVal val="visible"/>
                                      </p:to>
                                    </p:set>
                                    <p:animEffect transition="in" filter="fade">
                                      <p:cBhvr>
                                        <p:cTn id="109" dur="2000"/>
                                        <p:tgtEl>
                                          <p:spTgt spid="388103"/>
                                        </p:tgtEl>
                                      </p:cBhvr>
                                    </p:animEffect>
                                    <p:anim calcmode="lin" valueType="num">
                                      <p:cBhvr>
                                        <p:cTn id="110" dur="2000" fill="hold"/>
                                        <p:tgtEl>
                                          <p:spTgt spid="388103"/>
                                        </p:tgtEl>
                                        <p:attrNameLst>
                                          <p:attrName>style.rotation</p:attrName>
                                        </p:attrNameLst>
                                      </p:cBhvr>
                                      <p:tavLst>
                                        <p:tav tm="0">
                                          <p:val>
                                            <p:fltVal val="720"/>
                                          </p:val>
                                        </p:tav>
                                        <p:tav tm="100000">
                                          <p:val>
                                            <p:fltVal val="0"/>
                                          </p:val>
                                        </p:tav>
                                      </p:tavLst>
                                    </p:anim>
                                    <p:anim calcmode="lin" valueType="num">
                                      <p:cBhvr>
                                        <p:cTn id="111" dur="2000" fill="hold"/>
                                        <p:tgtEl>
                                          <p:spTgt spid="388103"/>
                                        </p:tgtEl>
                                        <p:attrNameLst>
                                          <p:attrName>ppt_h</p:attrName>
                                        </p:attrNameLst>
                                      </p:cBhvr>
                                      <p:tavLst>
                                        <p:tav tm="0">
                                          <p:val>
                                            <p:fltVal val="0"/>
                                          </p:val>
                                        </p:tav>
                                        <p:tav tm="100000">
                                          <p:val>
                                            <p:strVal val="#ppt_h"/>
                                          </p:val>
                                        </p:tav>
                                      </p:tavLst>
                                    </p:anim>
                                    <p:anim calcmode="lin" valueType="num">
                                      <p:cBhvr>
                                        <p:cTn id="112" dur="2000" fill="hold"/>
                                        <p:tgtEl>
                                          <p:spTgt spid="388103"/>
                                        </p:tgtEl>
                                        <p:attrNameLst>
                                          <p:attrName>ppt_w</p:attrName>
                                        </p:attrNameLst>
                                      </p:cBhvr>
                                      <p:tavLst>
                                        <p:tav tm="0">
                                          <p:val>
                                            <p:fltVal val="0"/>
                                          </p:val>
                                        </p:tav>
                                        <p:tav tm="100000">
                                          <p:val>
                                            <p:strVal val="#ppt_w"/>
                                          </p:val>
                                        </p:tav>
                                      </p:tavLst>
                                    </p:anim>
                                  </p:childTnLst>
                                </p:cTn>
                              </p:par>
                              <p:par>
                                <p:cTn id="113" presetID="35" presetClass="entr" presetSubtype="0" fill="hold" grpId="0" nodeType="withEffect">
                                  <p:stCondLst>
                                    <p:cond delay="0"/>
                                  </p:stCondLst>
                                  <p:childTnLst>
                                    <p:set>
                                      <p:cBhvr>
                                        <p:cTn id="114" dur="1" fill="hold">
                                          <p:stCondLst>
                                            <p:cond delay="0"/>
                                          </p:stCondLst>
                                        </p:cTn>
                                        <p:tgtEl>
                                          <p:spTgt spid="388104"/>
                                        </p:tgtEl>
                                        <p:attrNameLst>
                                          <p:attrName>style.visibility</p:attrName>
                                        </p:attrNameLst>
                                      </p:cBhvr>
                                      <p:to>
                                        <p:strVal val="visible"/>
                                      </p:to>
                                    </p:set>
                                    <p:animEffect transition="in" filter="fade">
                                      <p:cBhvr>
                                        <p:cTn id="115" dur="2000"/>
                                        <p:tgtEl>
                                          <p:spTgt spid="388104"/>
                                        </p:tgtEl>
                                      </p:cBhvr>
                                    </p:animEffect>
                                    <p:anim calcmode="lin" valueType="num">
                                      <p:cBhvr>
                                        <p:cTn id="116" dur="2000" fill="hold"/>
                                        <p:tgtEl>
                                          <p:spTgt spid="388104"/>
                                        </p:tgtEl>
                                        <p:attrNameLst>
                                          <p:attrName>style.rotation</p:attrName>
                                        </p:attrNameLst>
                                      </p:cBhvr>
                                      <p:tavLst>
                                        <p:tav tm="0">
                                          <p:val>
                                            <p:fltVal val="720"/>
                                          </p:val>
                                        </p:tav>
                                        <p:tav tm="100000">
                                          <p:val>
                                            <p:fltVal val="0"/>
                                          </p:val>
                                        </p:tav>
                                      </p:tavLst>
                                    </p:anim>
                                    <p:anim calcmode="lin" valueType="num">
                                      <p:cBhvr>
                                        <p:cTn id="117" dur="2000" fill="hold"/>
                                        <p:tgtEl>
                                          <p:spTgt spid="388104"/>
                                        </p:tgtEl>
                                        <p:attrNameLst>
                                          <p:attrName>ppt_h</p:attrName>
                                        </p:attrNameLst>
                                      </p:cBhvr>
                                      <p:tavLst>
                                        <p:tav tm="0">
                                          <p:val>
                                            <p:fltVal val="0"/>
                                          </p:val>
                                        </p:tav>
                                        <p:tav tm="100000">
                                          <p:val>
                                            <p:strVal val="#ppt_h"/>
                                          </p:val>
                                        </p:tav>
                                      </p:tavLst>
                                    </p:anim>
                                    <p:anim calcmode="lin" valueType="num">
                                      <p:cBhvr>
                                        <p:cTn id="118" dur="2000" fill="hold"/>
                                        <p:tgtEl>
                                          <p:spTgt spid="388104"/>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8103" grpId="0" animBg="1"/>
      <p:bldP spid="388104" grpId="0" animBg="1"/>
      <p:bldP spid="388106" grpId="0" animBg="1"/>
      <p:bldP spid="388107" grpId="0" animBg="1"/>
      <p:bldP spid="388108" grpId="0" animBg="1"/>
      <p:bldP spid="388109" grpId="0" animBg="1"/>
      <p:bldP spid="388110" grpId="0" animBg="1"/>
      <p:bldP spid="388111" grpId="0" animBg="1"/>
      <p:bldP spid="388112" grpId="0" animBg="1"/>
      <p:bldP spid="388113" grpId="0" animBg="1"/>
      <p:bldP spid="388114" grpId="0" animBg="1"/>
    </p:bld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b="1">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利未记</a:t>
            </a:r>
            <a:r>
              <a:rPr lang="en-US" sz="8800" dirty="0">
                <a:solidFill>
                  <a:schemeClr val="bg1"/>
                </a:solidFill>
                <a:latin typeface="Arial" charset="0"/>
                <a:ea typeface="Osaka" charset="0"/>
                <a:cs typeface="Arial" charset="0"/>
              </a:rPr>
              <a:t> 10</a:t>
            </a:r>
          </a:p>
        </p:txBody>
      </p:sp>
    </p:spTree>
    <p:extLst>
      <p:ext uri="{BB962C8B-B14F-4D97-AF65-F5344CB8AC3E}">
        <p14:creationId xmlns:p14="http://schemas.microsoft.com/office/powerpoint/2010/main" val="852372349"/>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8066" name="Picture 2" descr="Slide4"/>
          <p:cNvPicPr>
            <a:picLocks noChangeAspect="1" noChangeArrowheads="1"/>
          </p:cNvPicPr>
          <p:nvPr/>
        </p:nvPicPr>
        <p:blipFill>
          <a:blip r:embed="rId3" cstate="screen">
            <a:lum bright="6000"/>
            <a:extLst>
              <a:ext uri="{28A0092B-C50C-407E-A947-70E740481C1C}">
                <a14:useLocalDpi xmlns:a14="http://schemas.microsoft.com/office/drawing/2010/main" val="0"/>
              </a:ext>
            </a:extLst>
          </a:blip>
          <a:srcRect/>
          <a:stretch>
            <a:fillRect/>
          </a:stretch>
        </p:blipFill>
        <p:spPr bwMode="auto">
          <a:xfrm>
            <a:off x="0" y="0"/>
            <a:ext cx="4775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7699" name="Text Box 3"/>
          <p:cNvSpPr txBox="1">
            <a:spLocks noChangeArrowheads="1"/>
          </p:cNvSpPr>
          <p:nvPr/>
        </p:nvSpPr>
        <p:spPr bwMode="auto">
          <a:xfrm>
            <a:off x="5029200" y="5791200"/>
            <a:ext cx="3863975" cy="5794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spcBef>
                <a:spcPct val="50000"/>
              </a:spcBef>
            </a:pPr>
            <a:r>
              <a:rPr lang="zh-CN" altLang="en-US" sz="3200" b="1">
                <a:solidFill>
                  <a:schemeClr val="bg1"/>
                </a:solidFill>
                <a:latin typeface="微軟正黑體" charset="0"/>
                <a:ea typeface="微軟正黑體" charset="0"/>
                <a:cs typeface="微軟正黑體" charset="0"/>
              </a:rPr>
              <a:t>利未记</a:t>
            </a:r>
            <a:r>
              <a:rPr lang="zh-CN" altLang="en-US" sz="3200" b="1">
                <a:solidFill>
                  <a:schemeClr val="bg1"/>
                </a:solidFill>
                <a:latin typeface="Times New Roman" charset="0"/>
                <a:ea typeface="SimSun" charset="0"/>
                <a:cs typeface="SimSun" charset="0"/>
              </a:rPr>
              <a:t> </a:t>
            </a:r>
            <a:r>
              <a:rPr lang="en-US" altLang="zh-CN" sz="3200" b="1">
                <a:solidFill>
                  <a:schemeClr val="bg1"/>
                </a:solidFill>
                <a:latin typeface="Times New Roman" charset="0"/>
                <a:ea typeface="SimSun" charset="0"/>
                <a:cs typeface="SimSun" charset="0"/>
              </a:rPr>
              <a:t>10</a:t>
            </a:r>
          </a:p>
        </p:txBody>
      </p:sp>
      <p:sp>
        <p:nvSpPr>
          <p:cNvPr id="157701" name="Rectangle 5"/>
          <p:cNvSpPr>
            <a:spLocks noGrp="1" noChangeArrowheads="1"/>
          </p:cNvSpPr>
          <p:nvPr>
            <p:ph type="title" idx="4294967295"/>
          </p:nvPr>
        </p:nvSpPr>
        <p:spPr>
          <a:xfrm>
            <a:off x="4876800" y="609600"/>
            <a:ext cx="4267200" cy="701675"/>
          </a:xfrm>
          <a:effectLst>
            <a:outerShdw blurRad="63500" dist="38099" dir="2700000" algn="ctr" rotWithShape="0">
              <a:schemeClr val="tx1">
                <a:alpha val="74997"/>
              </a:schemeClr>
            </a:outerShdw>
          </a:effectLst>
        </p:spPr>
        <p:txBody>
          <a:bodyPr anchor="t">
            <a:spAutoFit/>
          </a:bodyPr>
          <a:lstStyle/>
          <a:p>
            <a:pPr eaLnBrk="1" hangingPunct="1">
              <a:spcBef>
                <a:spcPct val="50000"/>
              </a:spcBef>
            </a:pPr>
            <a:r>
              <a:rPr lang="zh-CN" altLang="en-US" sz="4000" b="1">
                <a:solidFill>
                  <a:schemeClr val="bg1"/>
                </a:solidFill>
                <a:latin typeface="微軟正黑體" charset="0"/>
                <a:ea typeface="微軟正黑體" charset="0"/>
                <a:cs typeface="微軟正黑體" charset="0"/>
              </a:rPr>
              <a:t>拿答 和</a:t>
            </a:r>
            <a:r>
              <a:rPr lang="en-US" sz="4000" b="1">
                <a:solidFill>
                  <a:schemeClr val="bg1"/>
                </a:solidFill>
                <a:latin typeface="微軟正黑體" charset="0"/>
                <a:ea typeface="微軟正黑體" charset="0"/>
                <a:cs typeface="微軟正黑體" charset="0"/>
              </a:rPr>
              <a:t> </a:t>
            </a:r>
            <a:r>
              <a:rPr lang="zh-CN" altLang="en-US" sz="4000" b="1">
                <a:solidFill>
                  <a:schemeClr val="bg1"/>
                </a:solidFill>
                <a:latin typeface="微軟正黑體" charset="0"/>
                <a:ea typeface="微軟正黑體" charset="0"/>
                <a:cs typeface="微軟正黑體" charset="0"/>
              </a:rPr>
              <a:t>亚比户</a:t>
            </a:r>
            <a:endParaRPr lang="en-US" sz="4000" b="1">
              <a:solidFill>
                <a:schemeClr val="bg1"/>
              </a:solidFill>
              <a:latin typeface="微軟正黑體" charset="0"/>
              <a:ea typeface="微軟正黑體" charset="0"/>
              <a:cs typeface="微軟正黑體" charset="0"/>
            </a:endParaRPr>
          </a:p>
        </p:txBody>
      </p:sp>
    </p:spTree>
  </p:cSld>
  <p:clrMapOvr>
    <a:masterClrMapping/>
  </p:clrMapOvr>
  <p:transition spd="med">
    <p:randomBar dir="vert"/>
  </p:transition>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9" name="Text Box 3"/>
          <p:cNvSpPr txBox="1">
            <a:spLocks noChangeArrowheads="1"/>
          </p:cNvSpPr>
          <p:nvPr/>
        </p:nvSpPr>
        <p:spPr bwMode="auto">
          <a:xfrm>
            <a:off x="4859338" y="5791200"/>
            <a:ext cx="41148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eaLnBrk="1" hangingPunct="1">
              <a:spcBef>
                <a:spcPct val="50000"/>
              </a:spcBef>
            </a:pPr>
            <a:r>
              <a:rPr lang="zh-CN" altLang="en-US" sz="3200" b="1">
                <a:solidFill>
                  <a:schemeClr val="bg1"/>
                </a:solidFill>
                <a:latin typeface="Arial" charset="0"/>
              </a:rPr>
              <a:t>利未记 </a:t>
            </a:r>
            <a:r>
              <a:rPr lang="en-US" altLang="zh-CN" sz="3200" b="1">
                <a:solidFill>
                  <a:schemeClr val="bg1"/>
                </a:solidFill>
                <a:latin typeface="Arial" charset="0"/>
              </a:rPr>
              <a:t>10</a:t>
            </a:r>
          </a:p>
        </p:txBody>
      </p:sp>
      <p:sp>
        <p:nvSpPr>
          <p:cNvPr id="157701" name="Rectangle 5"/>
          <p:cNvSpPr>
            <a:spLocks noGrp="1" noChangeArrowheads="1"/>
          </p:cNvSpPr>
          <p:nvPr>
            <p:ph type="title" idx="4294967295"/>
          </p:nvPr>
        </p:nvSpPr>
        <p:spPr>
          <a:xfrm>
            <a:off x="6011863" y="609600"/>
            <a:ext cx="3132137" cy="1920875"/>
          </a:xfrm>
          <a:effectLst>
            <a:outerShdw blurRad="63500" dist="38099" dir="2700000" algn="ctr" rotWithShape="0">
              <a:schemeClr val="tx1">
                <a:alpha val="74998"/>
              </a:schemeClr>
            </a:outerShdw>
          </a:effectLst>
        </p:spPr>
        <p:txBody>
          <a:bodyPr anchor="t">
            <a:spAutoFit/>
          </a:bodyPr>
          <a:lstStyle/>
          <a:p>
            <a:pPr>
              <a:spcBef>
                <a:spcPct val="50000"/>
              </a:spcBef>
            </a:pPr>
            <a:r>
              <a:rPr lang="zh-CN" altLang="en-US" sz="4000" b="1">
                <a:solidFill>
                  <a:schemeClr val="bg1"/>
                </a:solidFill>
                <a:latin typeface="微軟正黑體" charset="0"/>
                <a:ea typeface="微軟正黑體" charset="0"/>
                <a:cs typeface="微軟正黑體" charset="0"/>
              </a:rPr>
              <a:t>拿答 </a:t>
            </a:r>
            <a:br>
              <a:rPr lang="zh-CN" altLang="en-US" sz="4000" b="1">
                <a:solidFill>
                  <a:schemeClr val="bg1"/>
                </a:solidFill>
                <a:latin typeface="微軟正黑體" charset="0"/>
                <a:ea typeface="微軟正黑體" charset="0"/>
                <a:cs typeface="微軟正黑體" charset="0"/>
              </a:rPr>
            </a:br>
            <a:r>
              <a:rPr lang="zh-CN" altLang="en-US" sz="4000" b="1">
                <a:solidFill>
                  <a:schemeClr val="bg1"/>
                </a:solidFill>
                <a:latin typeface="微軟正黑體" charset="0"/>
                <a:ea typeface="微軟正黑體" charset="0"/>
                <a:cs typeface="微軟正黑體" charset="0"/>
              </a:rPr>
              <a:t>和</a:t>
            </a:r>
            <a:r>
              <a:rPr lang="en-US" sz="4000" b="1">
                <a:solidFill>
                  <a:schemeClr val="bg1"/>
                </a:solidFill>
                <a:latin typeface="微軟正黑體" charset="0"/>
                <a:ea typeface="微軟正黑體" charset="0"/>
                <a:cs typeface="微軟正黑體" charset="0"/>
              </a:rPr>
              <a:t> </a:t>
            </a:r>
            <a:br>
              <a:rPr lang="en-US" altLang="zh-CN" sz="4000" b="1">
                <a:solidFill>
                  <a:schemeClr val="bg1"/>
                </a:solidFill>
                <a:latin typeface="微軟正黑體" charset="0"/>
                <a:ea typeface="微軟正黑體" charset="0"/>
                <a:cs typeface="微軟正黑體" charset="0"/>
              </a:rPr>
            </a:br>
            <a:r>
              <a:rPr lang="zh-CN" altLang="en-US" sz="4000" b="1">
                <a:solidFill>
                  <a:schemeClr val="bg1"/>
                </a:solidFill>
                <a:latin typeface="微軟正黑體" charset="0"/>
                <a:ea typeface="微軟正黑體" charset="0"/>
                <a:cs typeface="微軟正黑體" charset="0"/>
              </a:rPr>
              <a:t>亚比户</a:t>
            </a:r>
            <a:endParaRPr lang="en-US" altLang="zh-CN" sz="4000" b="1">
              <a:solidFill>
                <a:schemeClr val="bg1"/>
              </a:solidFill>
              <a:latin typeface="微軟正黑體" charset="0"/>
              <a:ea typeface="微軟正黑體" charset="0"/>
              <a:cs typeface="微軟正黑體" charset="0"/>
            </a:endParaRPr>
          </a:p>
        </p:txBody>
      </p:sp>
      <p:pic>
        <p:nvPicPr>
          <p:cNvPr id="372740" name="Picture 1" descr="drunk Nadab.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6350"/>
            <a:ext cx="6011863" cy="683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med">
    <p:randomBar dir="vert"/>
  </p:transition>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9" name="Text Box 3"/>
          <p:cNvSpPr txBox="1">
            <a:spLocks noChangeArrowheads="1"/>
          </p:cNvSpPr>
          <p:nvPr/>
        </p:nvSpPr>
        <p:spPr bwMode="auto">
          <a:xfrm>
            <a:off x="4859338" y="5791200"/>
            <a:ext cx="41148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eaLnBrk="1" hangingPunct="1">
              <a:spcBef>
                <a:spcPct val="50000"/>
              </a:spcBef>
            </a:pPr>
            <a:r>
              <a:rPr lang="zh-CN" altLang="en-US" sz="3200" b="1">
                <a:solidFill>
                  <a:schemeClr val="bg1"/>
                </a:solidFill>
                <a:latin typeface="Arial" charset="0"/>
              </a:rPr>
              <a:t>利未记 </a:t>
            </a:r>
            <a:r>
              <a:rPr lang="en-US" altLang="zh-CN" sz="3200" b="1">
                <a:solidFill>
                  <a:schemeClr val="bg1"/>
                </a:solidFill>
                <a:latin typeface="Arial" charset="0"/>
              </a:rPr>
              <a:t>10</a:t>
            </a:r>
          </a:p>
        </p:txBody>
      </p:sp>
      <p:sp>
        <p:nvSpPr>
          <p:cNvPr id="157701" name="Rectangle 5"/>
          <p:cNvSpPr>
            <a:spLocks noGrp="1" noChangeArrowheads="1"/>
          </p:cNvSpPr>
          <p:nvPr>
            <p:ph type="title" idx="4294967295"/>
          </p:nvPr>
        </p:nvSpPr>
        <p:spPr>
          <a:xfrm>
            <a:off x="6011863" y="44450"/>
            <a:ext cx="3132137" cy="1920875"/>
          </a:xfrm>
          <a:effectLst>
            <a:outerShdw blurRad="63500" dist="38099" dir="2700000" algn="ctr" rotWithShape="0">
              <a:schemeClr val="tx1">
                <a:alpha val="74998"/>
              </a:schemeClr>
            </a:outerShdw>
          </a:effectLst>
        </p:spPr>
        <p:txBody>
          <a:bodyPr anchor="t">
            <a:spAutoFit/>
          </a:bodyPr>
          <a:lstStyle/>
          <a:p>
            <a:pPr>
              <a:spcBef>
                <a:spcPct val="50000"/>
              </a:spcBef>
            </a:pPr>
            <a:r>
              <a:rPr lang="zh-CN" altLang="en-US" sz="4000" b="1">
                <a:solidFill>
                  <a:schemeClr val="bg1"/>
                </a:solidFill>
                <a:latin typeface="微軟正黑體" charset="0"/>
                <a:ea typeface="微軟正黑體" charset="0"/>
                <a:cs typeface="微軟正黑體" charset="0"/>
              </a:rPr>
              <a:t>拿答 </a:t>
            </a:r>
            <a:br>
              <a:rPr lang="zh-CN" altLang="en-US" sz="4000" b="1">
                <a:solidFill>
                  <a:schemeClr val="bg1"/>
                </a:solidFill>
                <a:latin typeface="微軟正黑體" charset="0"/>
                <a:ea typeface="微軟正黑體" charset="0"/>
                <a:cs typeface="微軟正黑體" charset="0"/>
              </a:rPr>
            </a:br>
            <a:r>
              <a:rPr lang="zh-CN" altLang="en-US" sz="4000" b="1">
                <a:solidFill>
                  <a:schemeClr val="bg1"/>
                </a:solidFill>
                <a:latin typeface="微軟正黑體" charset="0"/>
                <a:ea typeface="微軟正黑體" charset="0"/>
                <a:cs typeface="微軟正黑體" charset="0"/>
              </a:rPr>
              <a:t>和</a:t>
            </a:r>
            <a:r>
              <a:rPr lang="en-US" sz="4000" b="1">
                <a:solidFill>
                  <a:schemeClr val="bg1"/>
                </a:solidFill>
                <a:latin typeface="微軟正黑體" charset="0"/>
                <a:ea typeface="微軟正黑體" charset="0"/>
                <a:cs typeface="微軟正黑體" charset="0"/>
              </a:rPr>
              <a:t> </a:t>
            </a:r>
            <a:br>
              <a:rPr lang="en-US" altLang="zh-CN" sz="4000" b="1">
                <a:solidFill>
                  <a:schemeClr val="bg1"/>
                </a:solidFill>
                <a:latin typeface="微軟正黑體" charset="0"/>
                <a:ea typeface="微軟正黑體" charset="0"/>
                <a:cs typeface="微軟正黑體" charset="0"/>
              </a:rPr>
            </a:br>
            <a:r>
              <a:rPr lang="zh-CN" altLang="en-US" sz="4000" b="1">
                <a:solidFill>
                  <a:schemeClr val="bg1"/>
                </a:solidFill>
                <a:latin typeface="微軟正黑體" charset="0"/>
                <a:ea typeface="微軟正黑體" charset="0"/>
                <a:cs typeface="微軟正黑體" charset="0"/>
              </a:rPr>
              <a:t>亚比户</a:t>
            </a:r>
            <a:endParaRPr lang="en-US" altLang="zh-CN" sz="4000" b="1">
              <a:solidFill>
                <a:schemeClr val="bg1"/>
              </a:solidFill>
              <a:latin typeface="微軟正黑體" charset="0"/>
              <a:ea typeface="微軟正黑體" charset="0"/>
              <a:cs typeface="微軟正黑體" charset="0"/>
            </a:endParaRPr>
          </a:p>
        </p:txBody>
      </p:sp>
      <p:pic>
        <p:nvPicPr>
          <p:cNvPr id="374788" name="Picture 2" descr="nadab&amp;abihu[7].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3813" y="2336800"/>
            <a:ext cx="6502400" cy="4521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74789" name="Picture 3" descr="nadab.gif"/>
          <p:cNvPicPr>
            <a:picLocks noChangeAspect="1"/>
          </p:cNvPicPr>
          <p:nvPr/>
        </p:nvPicPr>
        <p:blipFill>
          <a:blip r:embed="rId4" cstate="screen">
            <a:extLst>
              <a:ext uri="{28A0092B-C50C-407E-A947-70E740481C1C}">
                <a14:useLocalDpi xmlns:a14="http://schemas.microsoft.com/office/drawing/2010/main" val="0"/>
              </a:ext>
            </a:extLst>
          </a:blip>
          <a:srcRect t="5057"/>
          <a:stretch>
            <a:fillRect/>
          </a:stretch>
        </p:blipFill>
        <p:spPr bwMode="auto">
          <a:xfrm>
            <a:off x="0" y="-26988"/>
            <a:ext cx="5659438" cy="3240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74790" name="Picture 4" descr="fire on nadab.jpg"/>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4211638" y="1916113"/>
            <a:ext cx="4435475" cy="3919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med">
    <p:randomBar dir="vert"/>
  </p:transition>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4" name="Picture 2" descr="flames.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63050" cy="687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7699" name="Text Box 3"/>
          <p:cNvSpPr txBox="1">
            <a:spLocks noChangeArrowheads="1"/>
          </p:cNvSpPr>
          <p:nvPr/>
        </p:nvSpPr>
        <p:spPr bwMode="auto">
          <a:xfrm>
            <a:off x="4859338" y="5791200"/>
            <a:ext cx="41148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eaLnBrk="1" hangingPunct="1">
              <a:spcBef>
                <a:spcPct val="50000"/>
              </a:spcBef>
            </a:pPr>
            <a:r>
              <a:rPr lang="zh-CN" altLang="en-US" sz="3200" b="1">
                <a:solidFill>
                  <a:schemeClr val="bg1"/>
                </a:solidFill>
                <a:latin typeface="Arial" charset="0"/>
              </a:rPr>
              <a:t>利 </a:t>
            </a:r>
            <a:r>
              <a:rPr lang="en-US" altLang="zh-CN" sz="3200" b="1">
                <a:solidFill>
                  <a:schemeClr val="bg1"/>
                </a:solidFill>
                <a:latin typeface="Arial" charset="0"/>
              </a:rPr>
              <a:t>10:8-9</a:t>
            </a:r>
          </a:p>
        </p:txBody>
      </p:sp>
      <p:sp>
        <p:nvSpPr>
          <p:cNvPr id="157701" name="Rectangle 5"/>
          <p:cNvSpPr>
            <a:spLocks noGrp="1" noChangeArrowheads="1"/>
          </p:cNvSpPr>
          <p:nvPr>
            <p:ph type="title" idx="4294967295"/>
          </p:nvPr>
        </p:nvSpPr>
        <p:spPr>
          <a:xfrm>
            <a:off x="6011863" y="260350"/>
            <a:ext cx="3132137" cy="1920875"/>
          </a:xfrm>
          <a:effectLst>
            <a:outerShdw blurRad="63500" dist="38099" dir="2700000" algn="ctr" rotWithShape="0">
              <a:schemeClr val="tx1">
                <a:alpha val="74998"/>
              </a:schemeClr>
            </a:outerShdw>
          </a:effectLst>
        </p:spPr>
        <p:txBody>
          <a:bodyPr anchor="t">
            <a:spAutoFit/>
          </a:bodyPr>
          <a:lstStyle/>
          <a:p>
            <a:pPr>
              <a:spcBef>
                <a:spcPct val="50000"/>
              </a:spcBef>
            </a:pPr>
            <a:r>
              <a:rPr lang="zh-CN" altLang="en-US" sz="4000" b="1">
                <a:solidFill>
                  <a:schemeClr val="bg1"/>
                </a:solidFill>
                <a:latin typeface="微軟正黑體" charset="0"/>
                <a:ea typeface="微軟正黑體" charset="0"/>
                <a:cs typeface="微軟正黑體" charset="0"/>
              </a:rPr>
              <a:t>拿答 </a:t>
            </a:r>
            <a:br>
              <a:rPr lang="zh-CN" altLang="en-US" sz="4000" b="1">
                <a:solidFill>
                  <a:schemeClr val="bg1"/>
                </a:solidFill>
                <a:latin typeface="微軟正黑體" charset="0"/>
                <a:ea typeface="微軟正黑體" charset="0"/>
                <a:cs typeface="微軟正黑體" charset="0"/>
              </a:rPr>
            </a:br>
            <a:r>
              <a:rPr lang="zh-CN" altLang="en-US" sz="4000" b="1">
                <a:solidFill>
                  <a:schemeClr val="bg1"/>
                </a:solidFill>
                <a:latin typeface="微軟正黑體" charset="0"/>
                <a:ea typeface="微軟正黑體" charset="0"/>
                <a:cs typeface="微軟正黑體" charset="0"/>
              </a:rPr>
              <a:t>和</a:t>
            </a:r>
            <a:r>
              <a:rPr lang="en-US" sz="4000" b="1">
                <a:solidFill>
                  <a:schemeClr val="bg1"/>
                </a:solidFill>
                <a:latin typeface="微軟正黑體" charset="0"/>
                <a:ea typeface="微軟正黑體" charset="0"/>
                <a:cs typeface="微軟正黑體" charset="0"/>
              </a:rPr>
              <a:t> </a:t>
            </a:r>
            <a:br>
              <a:rPr lang="en-US" altLang="zh-CN" sz="4000" b="1">
                <a:solidFill>
                  <a:schemeClr val="bg1"/>
                </a:solidFill>
                <a:latin typeface="微軟正黑體" charset="0"/>
                <a:ea typeface="微軟正黑體" charset="0"/>
                <a:cs typeface="微軟正黑體" charset="0"/>
              </a:rPr>
            </a:br>
            <a:r>
              <a:rPr lang="zh-CN" altLang="en-US" sz="4000" b="1">
                <a:solidFill>
                  <a:schemeClr val="bg1"/>
                </a:solidFill>
                <a:latin typeface="微軟正黑體" charset="0"/>
                <a:ea typeface="微軟正黑體" charset="0"/>
                <a:cs typeface="微軟正黑體" charset="0"/>
              </a:rPr>
              <a:t>亚比户</a:t>
            </a:r>
            <a:endParaRPr lang="en-US" altLang="zh-CN" sz="4000" b="1">
              <a:solidFill>
                <a:schemeClr val="bg1"/>
              </a:solidFill>
              <a:latin typeface="微軟正黑體" charset="0"/>
              <a:ea typeface="微軟正黑體" charset="0"/>
              <a:cs typeface="微軟正黑體" charset="0"/>
            </a:endParaRPr>
          </a:p>
        </p:txBody>
      </p:sp>
      <p:sp>
        <p:nvSpPr>
          <p:cNvPr id="6" name="Text Box 3"/>
          <p:cNvSpPr txBox="1">
            <a:spLocks noChangeArrowheads="1"/>
          </p:cNvSpPr>
          <p:nvPr/>
        </p:nvSpPr>
        <p:spPr bwMode="auto">
          <a:xfrm>
            <a:off x="34925" y="971550"/>
            <a:ext cx="5616575" cy="2528888"/>
          </a:xfrm>
          <a:prstGeom prst="rect">
            <a:avLst/>
          </a:prstGeom>
          <a:solidFill>
            <a:schemeClr val="tx1"/>
          </a:solidFill>
          <a:ln>
            <a:noFill/>
          </a:ln>
          <a:effectLst>
            <a:outerShdw blurRad="63500" dist="38099" dir="2700000" algn="ctr" rotWithShape="0">
              <a:schemeClr val="tx1">
                <a:alpha val="74997"/>
              </a:schemeClr>
            </a:outerShdw>
          </a:effectLst>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en-US" altLang="zh-CN" sz="3200" b="1">
                <a:solidFill>
                  <a:schemeClr val="bg1"/>
                </a:solidFill>
                <a:latin typeface="Arial" charset="0"/>
              </a:rPr>
              <a:t> </a:t>
            </a:r>
            <a:r>
              <a:rPr lang="zh-CN" altLang="en-US" sz="3200" b="1">
                <a:solidFill>
                  <a:schemeClr val="bg1"/>
                </a:solidFill>
                <a:latin typeface="Arial" charset="0"/>
              </a:rPr>
              <a:t>耶和华对亚伦说： </a:t>
            </a:r>
            <a:r>
              <a:rPr lang="en-US" altLang="zh-CN" sz="3200" b="1">
                <a:solidFill>
                  <a:schemeClr val="bg1"/>
                </a:solidFill>
                <a:latin typeface="Arial" charset="0"/>
              </a:rPr>
              <a:t>“</a:t>
            </a:r>
            <a:r>
              <a:rPr lang="zh-CN" altLang="en-US" sz="3200" b="1">
                <a:solidFill>
                  <a:schemeClr val="bg1"/>
                </a:solidFill>
                <a:latin typeface="Arial" charset="0"/>
              </a:rPr>
              <a:t>你和你的儿子一起进会幕的时候，淡酒烈酒都不可喝，免得你们死亡，这要作你们世世代代永远的律例； </a:t>
            </a:r>
          </a:p>
        </p:txBody>
      </p:sp>
      <p:pic>
        <p:nvPicPr>
          <p:cNvPr id="376838" name="Picture 4" descr="Nadab_w_Abihu_C-230.jpg"/>
          <p:cNvPicPr>
            <a:picLocks noChangeAspect="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6227763" y="2133600"/>
            <a:ext cx="2286000" cy="2593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 name="Picture 3" descr="no-wine.jpg"/>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5867400" y="2492375"/>
            <a:ext cx="2870200" cy="2832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9.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2">
                <a:lumMod val="75000"/>
              </a:schemeClr>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269314" name="Rectangle 47"/>
          <p:cNvSpPr>
            <a:spLocks noGrp="1" noChangeArrowheads="1"/>
          </p:cNvSpPr>
          <p:nvPr>
            <p:ph type="ctrTitle"/>
          </p:nvPr>
        </p:nvSpPr>
        <p:spPr>
          <a:xfrm>
            <a:off x="1371600" y="0"/>
            <a:ext cx="3429000" cy="1143000"/>
          </a:xfrm>
        </p:spPr>
        <p:txBody>
          <a:bodyPr/>
          <a:lstStyle/>
          <a:p>
            <a:pPr eaLnBrk="1" hangingPunct="1"/>
            <a:r>
              <a:rPr kumimoji="1" lang="en-US" sz="2800" b="1" dirty="0">
                <a:latin typeface="Times New Roman" charset="0"/>
                <a:ea typeface="ＭＳ Ｐゴシック" charset="0"/>
                <a:cs typeface="ＭＳ Ｐゴシック" charset="0"/>
              </a:rPr>
              <a:t>Levi</a:t>
            </a:r>
            <a:r>
              <a:rPr kumimoji="1" lang="uk-UA" altLang="ja-JP" sz="2800" b="1" dirty="0">
                <a:latin typeface="Times New Roman" charset="0"/>
                <a:ea typeface="ＭＳ Ｐゴシック" charset="0"/>
                <a:cs typeface="ＭＳ Ｐゴシック" charset="0"/>
              </a:rPr>
              <a:t>'</a:t>
            </a:r>
            <a:r>
              <a:rPr kumimoji="1" lang="en-US" sz="2800" b="1" dirty="0">
                <a:latin typeface="Times New Roman" charset="0"/>
                <a:ea typeface="ＭＳ Ｐゴシック" charset="0"/>
                <a:cs typeface="ＭＳ Ｐゴシック" charset="0"/>
              </a:rPr>
              <a:t>s Family Tree</a:t>
            </a:r>
          </a:p>
        </p:txBody>
      </p:sp>
      <p:grpSp>
        <p:nvGrpSpPr>
          <p:cNvPr id="269315" name="Group 2"/>
          <p:cNvGrpSpPr>
            <a:grpSpLocks/>
          </p:cNvGrpSpPr>
          <p:nvPr/>
        </p:nvGrpSpPr>
        <p:grpSpPr bwMode="auto">
          <a:xfrm>
            <a:off x="533400" y="152400"/>
            <a:ext cx="4953000" cy="838200"/>
            <a:chOff x="528" y="0"/>
            <a:chExt cx="3360" cy="624"/>
          </a:xfrm>
        </p:grpSpPr>
        <p:sp>
          <p:nvSpPr>
            <p:cNvPr id="269361" name="AutoShape 3"/>
            <p:cNvSpPr>
              <a:spLocks noChangeArrowheads="1"/>
            </p:cNvSpPr>
            <p:nvPr/>
          </p:nvSpPr>
          <p:spPr bwMode="auto">
            <a:xfrm>
              <a:off x="528" y="0"/>
              <a:ext cx="3360" cy="624"/>
            </a:xfrm>
            <a:prstGeom prst="ribbon">
              <a:avLst>
                <a:gd name="adj1" fmla="val 12500"/>
                <a:gd name="adj2" fmla="val 70787"/>
              </a:avLst>
            </a:prstGeom>
            <a:solidFill>
              <a:srgbClr val="FFFFFF"/>
            </a:solidFill>
            <a:ln w="9525">
              <a:solidFill>
                <a:schemeClr val="tx1"/>
              </a:solidFill>
              <a:round/>
              <a:headEnd/>
              <a:tailEnd/>
            </a:ln>
          </p:spPr>
          <p:txBody>
            <a:bodyPr wrap="none" anchor="ctr"/>
            <a:lstStyle/>
            <a:p>
              <a:endParaRPr lang="en-US" b="1"/>
            </a:p>
          </p:txBody>
        </p:sp>
        <p:sp>
          <p:nvSpPr>
            <p:cNvPr id="269362" name="WordArt 4"/>
            <p:cNvSpPr>
              <a:spLocks noChangeArrowheads="1" noChangeShapeType="1" noTextEdit="1"/>
            </p:cNvSpPr>
            <p:nvPr/>
          </p:nvSpPr>
          <p:spPr bwMode="auto">
            <a:xfrm>
              <a:off x="1116" y="192"/>
              <a:ext cx="2052" cy="36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Plain">
                <a:avLst>
                  <a:gd name="adj" fmla="val 50000"/>
                </a:avLst>
              </a:prstTxWarp>
            </a:bodyPr>
            <a:lstStyle/>
            <a:p>
              <a:pPr algn="ctr"/>
              <a:r>
                <a:rPr lang="zh-CN" altLang="en-US" sz="3600" b="1" kern="10" dirty="0">
                  <a:effectLst>
                    <a:outerShdw blurRad="63500" dist="38099" dir="2700000" algn="ctr" rotWithShape="0">
                      <a:srgbClr val="C0C0C0">
                        <a:alpha val="79999"/>
                      </a:srgbClr>
                    </a:outerShdw>
                  </a:effectLst>
                  <a:latin typeface="Franklin Gothic Medium"/>
                  <a:ea typeface="Franklin Gothic Medium"/>
                  <a:cs typeface="Franklin Gothic Medium"/>
                </a:rPr>
                <a:t>利未人家谱</a:t>
              </a:r>
            </a:p>
          </p:txBody>
        </p:sp>
      </p:grpSp>
      <p:sp>
        <p:nvSpPr>
          <p:cNvPr id="269316" name="AutoShape 5"/>
          <p:cNvSpPr>
            <a:spLocks noChangeArrowheads="1"/>
          </p:cNvSpPr>
          <p:nvPr/>
        </p:nvSpPr>
        <p:spPr bwMode="auto">
          <a:xfrm>
            <a:off x="2971800" y="1219200"/>
            <a:ext cx="914400" cy="609600"/>
          </a:xfrm>
          <a:prstGeom prst="flowChartAlternateProcess">
            <a:avLst/>
          </a:prstGeom>
          <a:solidFill>
            <a:schemeClr val="bg1"/>
          </a:solidFill>
          <a:ln w="9525">
            <a:solidFill>
              <a:schemeClr val="tx1"/>
            </a:solidFill>
            <a:miter lim="800000"/>
            <a:headEnd/>
            <a:tailEnd/>
          </a:ln>
        </p:spPr>
        <p:txBody>
          <a:bodyPr wrap="none" anchor="ctr"/>
          <a:lstStyle/>
          <a:p>
            <a:pPr algn="ctr" eaLnBrk="1" hangingPunct="1"/>
            <a:r>
              <a:rPr lang="zh-CN" altLang="en-US" sz="1800" b="1" dirty="0">
                <a:latin typeface="Century Gothic" charset="0"/>
              </a:rPr>
              <a:t>利未</a:t>
            </a:r>
            <a:endParaRPr lang="en-US" sz="1800" b="1" dirty="0">
              <a:latin typeface="Century Gothic" charset="0"/>
            </a:endParaRPr>
          </a:p>
        </p:txBody>
      </p:sp>
      <p:sp>
        <p:nvSpPr>
          <p:cNvPr id="269317" name="AutoShape 6"/>
          <p:cNvSpPr>
            <a:spLocks noChangeArrowheads="1"/>
          </p:cNvSpPr>
          <p:nvPr/>
        </p:nvSpPr>
        <p:spPr bwMode="auto">
          <a:xfrm>
            <a:off x="1371600" y="2286000"/>
            <a:ext cx="1066800" cy="609600"/>
          </a:xfrm>
          <a:prstGeom prst="flowChartAlternateProcess">
            <a:avLst/>
          </a:prstGeom>
          <a:solidFill>
            <a:srgbClr val="CCFFCC"/>
          </a:solidFill>
          <a:ln w="9525">
            <a:solidFill>
              <a:schemeClr val="tx1"/>
            </a:solidFill>
            <a:miter lim="800000"/>
            <a:headEnd/>
            <a:tailEnd/>
          </a:ln>
        </p:spPr>
        <p:txBody>
          <a:bodyPr wrap="none" anchor="ctr"/>
          <a:lstStyle/>
          <a:p>
            <a:pPr algn="ctr" eaLnBrk="1" hangingPunct="1"/>
            <a:r>
              <a:rPr lang="zh-CN" altLang="en-US" sz="1800" b="1" dirty="0">
                <a:latin typeface="Century Gothic" charset="0"/>
              </a:rPr>
              <a:t>革顺</a:t>
            </a:r>
            <a:endParaRPr lang="en-US" sz="1800" b="1" dirty="0">
              <a:latin typeface="Century Gothic" charset="0"/>
            </a:endParaRPr>
          </a:p>
        </p:txBody>
      </p:sp>
      <p:sp>
        <p:nvSpPr>
          <p:cNvPr id="269318" name="AutoShape 7"/>
          <p:cNvSpPr>
            <a:spLocks noChangeArrowheads="1"/>
          </p:cNvSpPr>
          <p:nvPr/>
        </p:nvSpPr>
        <p:spPr bwMode="auto">
          <a:xfrm>
            <a:off x="2895600" y="2286000"/>
            <a:ext cx="990600" cy="609600"/>
          </a:xfrm>
          <a:prstGeom prst="flowChartAlternateProcess">
            <a:avLst/>
          </a:prstGeom>
          <a:solidFill>
            <a:srgbClr val="CCFFCC"/>
          </a:solidFill>
          <a:ln w="9525">
            <a:solidFill>
              <a:schemeClr val="tx1"/>
            </a:solidFill>
            <a:miter lim="800000"/>
            <a:headEnd/>
            <a:tailEnd/>
          </a:ln>
        </p:spPr>
        <p:txBody>
          <a:bodyPr wrap="none" anchor="ctr"/>
          <a:lstStyle/>
          <a:p>
            <a:pPr algn="ctr" eaLnBrk="1" hangingPunct="1"/>
            <a:r>
              <a:rPr lang="zh-CN" altLang="en-US" sz="1800" b="1" dirty="0">
                <a:latin typeface="Arial" charset="0"/>
              </a:rPr>
              <a:t>哥辖 </a:t>
            </a:r>
          </a:p>
        </p:txBody>
      </p:sp>
      <p:sp>
        <p:nvSpPr>
          <p:cNvPr id="269319" name="AutoShape 8"/>
          <p:cNvSpPr>
            <a:spLocks noChangeArrowheads="1"/>
          </p:cNvSpPr>
          <p:nvPr/>
        </p:nvSpPr>
        <p:spPr bwMode="auto">
          <a:xfrm>
            <a:off x="4419600" y="2286000"/>
            <a:ext cx="914400" cy="609600"/>
          </a:xfrm>
          <a:prstGeom prst="flowChartAlternateProcess">
            <a:avLst/>
          </a:prstGeom>
          <a:solidFill>
            <a:srgbClr val="CCFFCC"/>
          </a:solidFill>
          <a:ln w="9525">
            <a:solidFill>
              <a:schemeClr val="tx1"/>
            </a:solidFill>
            <a:miter lim="800000"/>
            <a:headEnd/>
            <a:tailEnd/>
          </a:ln>
        </p:spPr>
        <p:txBody>
          <a:bodyPr wrap="none" anchor="ctr"/>
          <a:lstStyle/>
          <a:p>
            <a:pPr algn="ctr" eaLnBrk="1" hangingPunct="1"/>
            <a:r>
              <a:rPr lang="zh-CN" altLang="en-US" sz="1800" b="1" dirty="0">
                <a:latin typeface="Century Gothic" charset="0"/>
              </a:rPr>
              <a:t>米拉利</a:t>
            </a:r>
          </a:p>
        </p:txBody>
      </p:sp>
      <p:sp>
        <p:nvSpPr>
          <p:cNvPr id="269320" name="AutoShape 9"/>
          <p:cNvSpPr>
            <a:spLocks noChangeArrowheads="1"/>
          </p:cNvSpPr>
          <p:nvPr/>
        </p:nvSpPr>
        <p:spPr bwMode="auto">
          <a:xfrm>
            <a:off x="1752600" y="4419600"/>
            <a:ext cx="990600" cy="609600"/>
          </a:xfrm>
          <a:prstGeom prst="flowChartAlternateProcess">
            <a:avLst/>
          </a:prstGeom>
          <a:solidFill>
            <a:schemeClr val="bg1"/>
          </a:solidFill>
          <a:ln w="9525">
            <a:solidFill>
              <a:schemeClr val="tx1"/>
            </a:solidFill>
            <a:miter lim="800000"/>
            <a:headEnd/>
            <a:tailEnd/>
          </a:ln>
        </p:spPr>
        <p:txBody>
          <a:bodyPr wrap="none" anchor="ctr"/>
          <a:lstStyle/>
          <a:p>
            <a:pPr algn="ctr" eaLnBrk="1" hangingPunct="1"/>
            <a:r>
              <a:rPr lang="zh-CN" altLang="en-US" sz="1800" b="1" dirty="0">
                <a:latin typeface="Arial" charset="0"/>
              </a:rPr>
              <a:t>米利暗 </a:t>
            </a:r>
          </a:p>
        </p:txBody>
      </p:sp>
      <p:sp>
        <p:nvSpPr>
          <p:cNvPr id="269321" name="AutoShape 10"/>
          <p:cNvSpPr>
            <a:spLocks noChangeArrowheads="1"/>
          </p:cNvSpPr>
          <p:nvPr/>
        </p:nvSpPr>
        <p:spPr bwMode="auto">
          <a:xfrm>
            <a:off x="4038600" y="4419600"/>
            <a:ext cx="990600" cy="609600"/>
          </a:xfrm>
          <a:prstGeom prst="flowChartAlternateProcess">
            <a:avLst/>
          </a:prstGeom>
          <a:solidFill>
            <a:schemeClr val="bg1"/>
          </a:solidFill>
          <a:ln w="9525">
            <a:solidFill>
              <a:schemeClr val="tx1"/>
            </a:solidFill>
            <a:miter lim="800000"/>
            <a:headEnd/>
            <a:tailEnd/>
          </a:ln>
        </p:spPr>
        <p:txBody>
          <a:bodyPr wrap="none" anchor="ctr"/>
          <a:lstStyle/>
          <a:p>
            <a:pPr algn="ctr" eaLnBrk="1" hangingPunct="1"/>
            <a:r>
              <a:rPr lang="zh-CN" altLang="en-US" sz="1800" b="1" dirty="0">
                <a:latin typeface="Arial" charset="0"/>
              </a:rPr>
              <a:t>摩西</a:t>
            </a:r>
          </a:p>
        </p:txBody>
      </p:sp>
      <p:sp>
        <p:nvSpPr>
          <p:cNvPr id="691211" name="AutoShape 11"/>
          <p:cNvSpPr>
            <a:spLocks noChangeArrowheads="1"/>
          </p:cNvSpPr>
          <p:nvPr/>
        </p:nvSpPr>
        <p:spPr bwMode="auto">
          <a:xfrm>
            <a:off x="2895600" y="4419600"/>
            <a:ext cx="990600" cy="609600"/>
          </a:xfrm>
          <a:prstGeom prst="flowChartAlternateProcess">
            <a:avLst/>
          </a:prstGeom>
          <a:solidFill>
            <a:srgbClr val="CC3300"/>
          </a:solidFill>
          <a:ln w="9525">
            <a:solidFill>
              <a:schemeClr val="tx1"/>
            </a:solidFill>
            <a:miter lim="800000"/>
            <a:headEnd/>
            <a:tailEnd/>
          </a:ln>
          <a:effectLst/>
        </p:spPr>
        <p:txBody>
          <a:bodyPr wrap="none" anchor="ctr"/>
          <a:lstStyle/>
          <a:p>
            <a:pPr algn="ctr" eaLnBrk="1" hangingPunct="1">
              <a:defRPr/>
            </a:pPr>
            <a:r>
              <a:rPr lang="zh-CN" altLang="en-US" sz="1800" b="1" dirty="0">
                <a:solidFill>
                  <a:srgbClr val="FFFFFF"/>
                </a:solidFill>
                <a:effectLst>
                  <a:outerShdw blurRad="38100" dist="38100" dir="2700000" algn="tl">
                    <a:srgbClr val="000000"/>
                  </a:outerShdw>
                </a:effectLst>
                <a:latin typeface="Arial" charset="0"/>
              </a:rPr>
              <a:t>亚伦</a:t>
            </a:r>
          </a:p>
        </p:txBody>
      </p:sp>
      <p:sp>
        <p:nvSpPr>
          <p:cNvPr id="269323" name="AutoShape 12"/>
          <p:cNvSpPr>
            <a:spLocks noChangeArrowheads="1"/>
          </p:cNvSpPr>
          <p:nvPr/>
        </p:nvSpPr>
        <p:spPr bwMode="auto">
          <a:xfrm>
            <a:off x="2895600" y="3352800"/>
            <a:ext cx="990600" cy="609600"/>
          </a:xfrm>
          <a:prstGeom prst="flowChartAlternateProcess">
            <a:avLst/>
          </a:prstGeom>
          <a:solidFill>
            <a:schemeClr val="bg1"/>
          </a:solidFill>
          <a:ln w="9525">
            <a:solidFill>
              <a:schemeClr val="tx1"/>
            </a:solidFill>
            <a:miter lim="800000"/>
            <a:headEnd/>
            <a:tailEnd/>
          </a:ln>
        </p:spPr>
        <p:txBody>
          <a:bodyPr wrap="none" anchor="ctr"/>
          <a:lstStyle/>
          <a:p>
            <a:pPr algn="ctr" eaLnBrk="1" hangingPunct="1"/>
            <a:r>
              <a:rPr lang="zh-CN" altLang="en-US" sz="1800" b="1" dirty="0">
                <a:latin typeface="Arial" charset="0"/>
              </a:rPr>
              <a:t>暗兰</a:t>
            </a:r>
          </a:p>
        </p:txBody>
      </p:sp>
      <p:sp>
        <p:nvSpPr>
          <p:cNvPr id="269324" name="AutoShape 13"/>
          <p:cNvSpPr>
            <a:spLocks noChangeArrowheads="1"/>
          </p:cNvSpPr>
          <p:nvPr/>
        </p:nvSpPr>
        <p:spPr bwMode="auto">
          <a:xfrm>
            <a:off x="1143000" y="5410200"/>
            <a:ext cx="990600" cy="609600"/>
          </a:xfrm>
          <a:prstGeom prst="flowChartAlternateProcess">
            <a:avLst/>
          </a:prstGeom>
          <a:solidFill>
            <a:srgbClr val="FFFF00"/>
          </a:solidFill>
          <a:ln w="9525">
            <a:solidFill>
              <a:schemeClr val="tx1"/>
            </a:solidFill>
            <a:miter lim="800000"/>
            <a:headEnd/>
            <a:tailEnd/>
          </a:ln>
        </p:spPr>
        <p:txBody>
          <a:bodyPr wrap="none" anchor="ctr"/>
          <a:lstStyle/>
          <a:p>
            <a:pPr algn="ctr" eaLnBrk="1" hangingPunct="1"/>
            <a:r>
              <a:rPr lang="zh-CN" altLang="en-US" sz="1800" b="1" dirty="0">
                <a:latin typeface="Arial" charset="0"/>
              </a:rPr>
              <a:t>拿答</a:t>
            </a:r>
            <a:r>
              <a:rPr lang="en-US" sz="1800" b="1" dirty="0">
                <a:latin typeface="Arial" charset="0"/>
              </a:rPr>
              <a:t> </a:t>
            </a:r>
          </a:p>
        </p:txBody>
      </p:sp>
      <p:sp>
        <p:nvSpPr>
          <p:cNvPr id="269325" name="AutoShape 14"/>
          <p:cNvSpPr>
            <a:spLocks noChangeArrowheads="1"/>
          </p:cNvSpPr>
          <p:nvPr/>
        </p:nvSpPr>
        <p:spPr bwMode="auto">
          <a:xfrm>
            <a:off x="2362200" y="5410200"/>
            <a:ext cx="990600" cy="609600"/>
          </a:xfrm>
          <a:prstGeom prst="flowChartAlternateProcess">
            <a:avLst/>
          </a:prstGeom>
          <a:solidFill>
            <a:srgbClr val="FFFF00"/>
          </a:solidFill>
          <a:ln w="9525">
            <a:solidFill>
              <a:schemeClr val="tx1"/>
            </a:solidFill>
            <a:miter lim="800000"/>
            <a:headEnd/>
            <a:tailEnd/>
          </a:ln>
        </p:spPr>
        <p:txBody>
          <a:bodyPr wrap="none" anchor="ctr"/>
          <a:lstStyle/>
          <a:p>
            <a:pPr algn="ctr" eaLnBrk="1" hangingPunct="1"/>
            <a:r>
              <a:rPr lang="zh-CN" altLang="en-US" sz="1800" b="1" dirty="0">
                <a:latin typeface="Arial" charset="0"/>
              </a:rPr>
              <a:t>亚比户</a:t>
            </a:r>
            <a:r>
              <a:rPr lang="en-US" sz="1800" b="1" dirty="0">
                <a:latin typeface="Arial" charset="0"/>
              </a:rPr>
              <a:t> </a:t>
            </a:r>
          </a:p>
        </p:txBody>
      </p:sp>
      <p:sp>
        <p:nvSpPr>
          <p:cNvPr id="691215" name="AutoShape 15"/>
          <p:cNvSpPr>
            <a:spLocks noChangeArrowheads="1"/>
          </p:cNvSpPr>
          <p:nvPr/>
        </p:nvSpPr>
        <p:spPr bwMode="auto">
          <a:xfrm>
            <a:off x="3505200" y="5410200"/>
            <a:ext cx="990600" cy="609600"/>
          </a:xfrm>
          <a:prstGeom prst="flowChartAlternateProcess">
            <a:avLst/>
          </a:prstGeom>
          <a:solidFill>
            <a:srgbClr val="CC3300"/>
          </a:solidFill>
          <a:ln w="9525">
            <a:solidFill>
              <a:schemeClr val="tx1"/>
            </a:solidFill>
            <a:miter lim="800000"/>
            <a:headEnd/>
            <a:tailEnd/>
          </a:ln>
          <a:effectLst/>
        </p:spPr>
        <p:txBody>
          <a:bodyPr wrap="none" anchor="ctr"/>
          <a:lstStyle/>
          <a:p>
            <a:pPr algn="ctr" eaLnBrk="1" hangingPunct="1">
              <a:defRPr/>
            </a:pPr>
            <a:r>
              <a:rPr lang="zh-CN" altLang="en-US" sz="1800" b="1" dirty="0">
                <a:solidFill>
                  <a:srgbClr val="FFFFFF"/>
                </a:solidFill>
                <a:effectLst>
                  <a:outerShdw blurRad="38100" dist="38100" dir="2700000" algn="tl">
                    <a:srgbClr val="000000"/>
                  </a:outerShdw>
                </a:effectLst>
                <a:latin typeface="Arial" charset="0"/>
              </a:rPr>
              <a:t>以利亚撒 </a:t>
            </a:r>
          </a:p>
        </p:txBody>
      </p:sp>
      <p:sp>
        <p:nvSpPr>
          <p:cNvPr id="269327" name="AutoShape 16"/>
          <p:cNvSpPr>
            <a:spLocks noChangeArrowheads="1"/>
          </p:cNvSpPr>
          <p:nvPr/>
        </p:nvSpPr>
        <p:spPr bwMode="auto">
          <a:xfrm>
            <a:off x="4648200" y="5410200"/>
            <a:ext cx="990600" cy="609600"/>
          </a:xfrm>
          <a:prstGeom prst="flowChartAlternateProcess">
            <a:avLst/>
          </a:prstGeom>
          <a:solidFill>
            <a:srgbClr val="FFFF00"/>
          </a:solidFill>
          <a:ln w="9525">
            <a:solidFill>
              <a:schemeClr val="tx1"/>
            </a:solidFill>
            <a:miter lim="800000"/>
            <a:headEnd/>
            <a:tailEnd/>
          </a:ln>
        </p:spPr>
        <p:txBody>
          <a:bodyPr wrap="none" anchor="ctr"/>
          <a:lstStyle/>
          <a:p>
            <a:pPr algn="ctr" eaLnBrk="1" hangingPunct="1"/>
            <a:r>
              <a:rPr lang="zh-CN" altLang="en-US" sz="1800" b="1" dirty="0">
                <a:latin typeface="Arial" charset="0"/>
              </a:rPr>
              <a:t>以他玛 </a:t>
            </a:r>
          </a:p>
        </p:txBody>
      </p:sp>
      <p:sp>
        <p:nvSpPr>
          <p:cNvPr id="269328" name="Line 17"/>
          <p:cNvSpPr>
            <a:spLocks noChangeShapeType="1"/>
          </p:cNvSpPr>
          <p:nvPr/>
        </p:nvSpPr>
        <p:spPr bwMode="auto">
          <a:xfrm>
            <a:off x="3429000" y="1828800"/>
            <a:ext cx="0" cy="457200"/>
          </a:xfrm>
          <a:prstGeom prst="line">
            <a:avLst/>
          </a:prstGeom>
          <a:noFill/>
          <a:ln w="9525">
            <a:solidFill>
              <a:schemeClr val="bg1"/>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269329" name="Line 18"/>
          <p:cNvSpPr>
            <a:spLocks noChangeShapeType="1"/>
          </p:cNvSpPr>
          <p:nvPr/>
        </p:nvSpPr>
        <p:spPr bwMode="auto">
          <a:xfrm flipV="1">
            <a:off x="1828800" y="2057400"/>
            <a:ext cx="0" cy="2286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269330" name="Line 19"/>
          <p:cNvSpPr>
            <a:spLocks noChangeShapeType="1"/>
          </p:cNvSpPr>
          <p:nvPr/>
        </p:nvSpPr>
        <p:spPr bwMode="auto">
          <a:xfrm>
            <a:off x="1828800" y="2057400"/>
            <a:ext cx="2971800" cy="0"/>
          </a:xfrm>
          <a:prstGeom prst="line">
            <a:avLst/>
          </a:prstGeom>
          <a:noFill/>
          <a:ln w="9525">
            <a:solidFill>
              <a:schemeClr val="bg1"/>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269331" name="Line 20"/>
          <p:cNvSpPr>
            <a:spLocks noChangeShapeType="1"/>
          </p:cNvSpPr>
          <p:nvPr/>
        </p:nvSpPr>
        <p:spPr bwMode="auto">
          <a:xfrm>
            <a:off x="4800600" y="2057400"/>
            <a:ext cx="0" cy="2286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US"/>
          </a:p>
        </p:txBody>
      </p:sp>
      <p:cxnSp>
        <p:nvCxnSpPr>
          <p:cNvPr id="269332" name="AutoShape 21"/>
          <p:cNvCxnSpPr>
            <a:cxnSpLocks noChangeShapeType="1"/>
          </p:cNvCxnSpPr>
          <p:nvPr/>
        </p:nvCxnSpPr>
        <p:spPr bwMode="auto">
          <a:xfrm>
            <a:off x="1066800" y="5334000"/>
            <a:ext cx="1143000" cy="838200"/>
          </a:xfrm>
          <a:prstGeom prst="straightConnector1">
            <a:avLst/>
          </a:prstGeom>
          <a:noFill/>
          <a:ln w="9525">
            <a:solidFill>
              <a:schemeClr val="tx1"/>
            </a:solidFill>
            <a:round/>
            <a:headEnd/>
            <a:tailEnd/>
          </a:ln>
          <a:extLst>
            <a:ext uri="{909E8E84-426E-40dd-AFC4-6F175D3DCCD1}">
              <a14:hiddenFill xmlns:a14="http://schemas.microsoft.com/office/drawing/2010/main" xmlns="">
                <a:noFill/>
              </a14:hiddenFill>
            </a:ext>
          </a:extLst>
        </p:spPr>
      </p:cxnSp>
      <p:cxnSp>
        <p:nvCxnSpPr>
          <p:cNvPr id="269333" name="AutoShape 22"/>
          <p:cNvCxnSpPr>
            <a:cxnSpLocks noChangeShapeType="1"/>
          </p:cNvCxnSpPr>
          <p:nvPr/>
        </p:nvCxnSpPr>
        <p:spPr bwMode="auto">
          <a:xfrm>
            <a:off x="2286000" y="5257800"/>
            <a:ext cx="1143000" cy="838200"/>
          </a:xfrm>
          <a:prstGeom prst="straightConnector1">
            <a:avLst/>
          </a:prstGeom>
          <a:noFill/>
          <a:ln w="9525">
            <a:solidFill>
              <a:schemeClr val="tx1"/>
            </a:solidFill>
            <a:round/>
            <a:headEnd/>
            <a:tailEnd/>
          </a:ln>
          <a:extLst>
            <a:ext uri="{909E8E84-426E-40dd-AFC4-6F175D3DCCD1}">
              <a14:hiddenFill xmlns:a14="http://schemas.microsoft.com/office/drawing/2010/main" xmlns="">
                <a:noFill/>
              </a14:hiddenFill>
            </a:ext>
          </a:extLst>
        </p:spPr>
      </p:cxnSp>
      <p:cxnSp>
        <p:nvCxnSpPr>
          <p:cNvPr id="269334" name="AutoShape 23"/>
          <p:cNvCxnSpPr>
            <a:cxnSpLocks noChangeShapeType="1"/>
          </p:cNvCxnSpPr>
          <p:nvPr/>
        </p:nvCxnSpPr>
        <p:spPr bwMode="auto">
          <a:xfrm flipH="1">
            <a:off x="990600" y="5334000"/>
            <a:ext cx="1143000" cy="838200"/>
          </a:xfrm>
          <a:prstGeom prst="straightConnector1">
            <a:avLst/>
          </a:prstGeom>
          <a:noFill/>
          <a:ln w="9525">
            <a:solidFill>
              <a:schemeClr val="tx1"/>
            </a:solidFill>
            <a:round/>
            <a:headEnd/>
            <a:tailEnd/>
          </a:ln>
          <a:extLst>
            <a:ext uri="{909E8E84-426E-40dd-AFC4-6F175D3DCCD1}">
              <a14:hiddenFill xmlns:a14="http://schemas.microsoft.com/office/drawing/2010/main" xmlns="">
                <a:noFill/>
              </a14:hiddenFill>
            </a:ext>
          </a:extLst>
        </p:spPr>
      </p:cxnSp>
      <p:cxnSp>
        <p:nvCxnSpPr>
          <p:cNvPr id="269335" name="AutoShape 24"/>
          <p:cNvCxnSpPr>
            <a:cxnSpLocks noChangeShapeType="1"/>
          </p:cNvCxnSpPr>
          <p:nvPr/>
        </p:nvCxnSpPr>
        <p:spPr bwMode="auto">
          <a:xfrm flipH="1">
            <a:off x="2286000" y="5257800"/>
            <a:ext cx="1143000" cy="838200"/>
          </a:xfrm>
          <a:prstGeom prst="straightConnector1">
            <a:avLst/>
          </a:prstGeom>
          <a:noFill/>
          <a:ln w="9525">
            <a:solidFill>
              <a:schemeClr val="tx1"/>
            </a:solidFill>
            <a:round/>
            <a:headEnd/>
            <a:tailEnd/>
          </a:ln>
          <a:extLst>
            <a:ext uri="{909E8E84-426E-40dd-AFC4-6F175D3DCCD1}">
              <a14:hiddenFill xmlns:a14="http://schemas.microsoft.com/office/drawing/2010/main" xmlns="">
                <a:noFill/>
              </a14:hiddenFill>
            </a:ext>
          </a:extLst>
        </p:spPr>
      </p:cxnSp>
      <p:sp>
        <p:nvSpPr>
          <p:cNvPr id="269336" name="Line 25"/>
          <p:cNvSpPr>
            <a:spLocks noChangeShapeType="1"/>
          </p:cNvSpPr>
          <p:nvPr/>
        </p:nvSpPr>
        <p:spPr bwMode="auto">
          <a:xfrm>
            <a:off x="3429000" y="2895600"/>
            <a:ext cx="0" cy="4572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269337" name="Line 26"/>
          <p:cNvSpPr>
            <a:spLocks noChangeShapeType="1"/>
          </p:cNvSpPr>
          <p:nvPr/>
        </p:nvSpPr>
        <p:spPr bwMode="auto">
          <a:xfrm>
            <a:off x="3429000" y="3962400"/>
            <a:ext cx="0" cy="4572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269338" name="Line 27"/>
          <p:cNvSpPr>
            <a:spLocks noChangeShapeType="1"/>
          </p:cNvSpPr>
          <p:nvPr/>
        </p:nvSpPr>
        <p:spPr bwMode="auto">
          <a:xfrm flipV="1">
            <a:off x="2209800" y="4191000"/>
            <a:ext cx="0" cy="2286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269339" name="Line 28"/>
          <p:cNvSpPr>
            <a:spLocks noChangeShapeType="1"/>
          </p:cNvSpPr>
          <p:nvPr/>
        </p:nvSpPr>
        <p:spPr bwMode="auto">
          <a:xfrm>
            <a:off x="2209800" y="4191000"/>
            <a:ext cx="2362200" cy="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269340" name="Line 29"/>
          <p:cNvSpPr>
            <a:spLocks noChangeShapeType="1"/>
          </p:cNvSpPr>
          <p:nvPr/>
        </p:nvSpPr>
        <p:spPr bwMode="auto">
          <a:xfrm>
            <a:off x="4572000" y="4191000"/>
            <a:ext cx="0" cy="2286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269341" name="Line 30"/>
          <p:cNvSpPr>
            <a:spLocks noChangeShapeType="1"/>
          </p:cNvSpPr>
          <p:nvPr/>
        </p:nvSpPr>
        <p:spPr bwMode="auto">
          <a:xfrm flipV="1">
            <a:off x="1600200" y="5181600"/>
            <a:ext cx="0" cy="2286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269342" name="Line 31"/>
          <p:cNvSpPr>
            <a:spLocks noChangeShapeType="1"/>
          </p:cNvSpPr>
          <p:nvPr/>
        </p:nvSpPr>
        <p:spPr bwMode="auto">
          <a:xfrm>
            <a:off x="1600200" y="5181600"/>
            <a:ext cx="3505200" cy="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269343" name="Line 32"/>
          <p:cNvSpPr>
            <a:spLocks noChangeShapeType="1"/>
          </p:cNvSpPr>
          <p:nvPr/>
        </p:nvSpPr>
        <p:spPr bwMode="auto">
          <a:xfrm>
            <a:off x="5105400" y="5181600"/>
            <a:ext cx="0" cy="2286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269344" name="Line 33"/>
          <p:cNvSpPr>
            <a:spLocks noChangeShapeType="1"/>
          </p:cNvSpPr>
          <p:nvPr/>
        </p:nvSpPr>
        <p:spPr bwMode="auto">
          <a:xfrm>
            <a:off x="2819400" y="5181600"/>
            <a:ext cx="0" cy="2286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269345" name="Line 34"/>
          <p:cNvSpPr>
            <a:spLocks noChangeShapeType="1"/>
          </p:cNvSpPr>
          <p:nvPr/>
        </p:nvSpPr>
        <p:spPr bwMode="auto">
          <a:xfrm>
            <a:off x="3962400" y="5181600"/>
            <a:ext cx="0" cy="2286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269346" name="Line 35"/>
          <p:cNvSpPr>
            <a:spLocks noChangeShapeType="1"/>
          </p:cNvSpPr>
          <p:nvPr/>
        </p:nvSpPr>
        <p:spPr bwMode="auto">
          <a:xfrm>
            <a:off x="3429000" y="5029200"/>
            <a:ext cx="0" cy="1524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269347" name="Rectangle 36"/>
          <p:cNvSpPr>
            <a:spLocks noChangeArrowheads="1"/>
          </p:cNvSpPr>
          <p:nvPr/>
        </p:nvSpPr>
        <p:spPr bwMode="auto">
          <a:xfrm>
            <a:off x="6324600" y="2209800"/>
            <a:ext cx="2286000" cy="3048000"/>
          </a:xfrm>
          <a:prstGeom prst="rect">
            <a:avLst/>
          </a:prstGeom>
          <a:solidFill>
            <a:srgbClr val="FFFFFF"/>
          </a:solidFill>
          <a:ln w="9525">
            <a:solidFill>
              <a:schemeClr val="tx1"/>
            </a:solidFill>
            <a:miter lim="800000"/>
            <a:headEnd/>
            <a:tailEnd/>
          </a:ln>
        </p:spPr>
        <p:txBody>
          <a:bodyPr wrap="none" anchor="ctr"/>
          <a:lstStyle/>
          <a:p>
            <a:pPr algn="ctr" eaLnBrk="1" hangingPunct="1"/>
            <a:endParaRPr lang="en-US" sz="1800" b="1">
              <a:latin typeface="Arial" charset="0"/>
            </a:endParaRPr>
          </a:p>
        </p:txBody>
      </p:sp>
      <p:sp>
        <p:nvSpPr>
          <p:cNvPr id="269348" name="AutoShape 37"/>
          <p:cNvSpPr>
            <a:spLocks noChangeArrowheads="1"/>
          </p:cNvSpPr>
          <p:nvPr/>
        </p:nvSpPr>
        <p:spPr bwMode="auto">
          <a:xfrm>
            <a:off x="6553200" y="2667000"/>
            <a:ext cx="533400" cy="304800"/>
          </a:xfrm>
          <a:prstGeom prst="flowChartAlternateProcess">
            <a:avLst/>
          </a:prstGeom>
          <a:solidFill>
            <a:srgbClr val="CCFFCC"/>
          </a:solidFill>
          <a:ln w="9525">
            <a:solidFill>
              <a:schemeClr val="tx1"/>
            </a:solidFill>
            <a:miter lim="800000"/>
            <a:headEnd/>
            <a:tailEnd/>
          </a:ln>
        </p:spPr>
        <p:txBody>
          <a:bodyPr wrap="none" anchor="ctr"/>
          <a:lstStyle/>
          <a:p>
            <a:pPr algn="ctr" eaLnBrk="1" hangingPunct="1"/>
            <a:endParaRPr lang="en-US" sz="1800" b="1">
              <a:latin typeface="Century Gothic" charset="0"/>
            </a:endParaRPr>
          </a:p>
        </p:txBody>
      </p:sp>
      <p:sp>
        <p:nvSpPr>
          <p:cNvPr id="269349" name="AutoShape 38"/>
          <p:cNvSpPr>
            <a:spLocks noChangeArrowheads="1"/>
          </p:cNvSpPr>
          <p:nvPr/>
        </p:nvSpPr>
        <p:spPr bwMode="auto">
          <a:xfrm>
            <a:off x="6553200" y="3352800"/>
            <a:ext cx="533400" cy="304800"/>
          </a:xfrm>
          <a:prstGeom prst="flowChartAlternateProcess">
            <a:avLst/>
          </a:prstGeom>
          <a:solidFill>
            <a:srgbClr val="FFFF00"/>
          </a:solidFill>
          <a:ln w="9525">
            <a:solidFill>
              <a:schemeClr val="tx1"/>
            </a:solidFill>
            <a:miter lim="800000"/>
            <a:headEnd/>
            <a:tailEnd/>
          </a:ln>
        </p:spPr>
        <p:txBody>
          <a:bodyPr wrap="none" anchor="ctr"/>
          <a:lstStyle/>
          <a:p>
            <a:pPr algn="ctr" eaLnBrk="1" hangingPunct="1"/>
            <a:endParaRPr lang="en-US" sz="1800" b="1">
              <a:latin typeface="Arial" charset="0"/>
            </a:endParaRPr>
          </a:p>
        </p:txBody>
      </p:sp>
      <p:sp>
        <p:nvSpPr>
          <p:cNvPr id="269350" name="AutoShape 39"/>
          <p:cNvSpPr>
            <a:spLocks noChangeArrowheads="1"/>
          </p:cNvSpPr>
          <p:nvPr/>
        </p:nvSpPr>
        <p:spPr bwMode="auto">
          <a:xfrm>
            <a:off x="6553200" y="4038600"/>
            <a:ext cx="533400" cy="304800"/>
          </a:xfrm>
          <a:prstGeom prst="flowChartAlternateProcess">
            <a:avLst/>
          </a:prstGeom>
          <a:solidFill>
            <a:srgbClr val="CC3300"/>
          </a:solidFill>
          <a:ln w="9525">
            <a:solidFill>
              <a:schemeClr val="tx1"/>
            </a:solidFill>
            <a:miter lim="800000"/>
            <a:headEnd/>
            <a:tailEnd/>
          </a:ln>
        </p:spPr>
        <p:txBody>
          <a:bodyPr wrap="none" anchor="ctr"/>
          <a:lstStyle/>
          <a:p>
            <a:pPr algn="ctr" eaLnBrk="1" hangingPunct="1"/>
            <a:endParaRPr lang="en-US" sz="1800" b="1">
              <a:latin typeface="Arial" charset="0"/>
            </a:endParaRPr>
          </a:p>
        </p:txBody>
      </p:sp>
      <p:sp>
        <p:nvSpPr>
          <p:cNvPr id="269351" name="Text Box 40"/>
          <p:cNvSpPr txBox="1">
            <a:spLocks noChangeArrowheads="1"/>
          </p:cNvSpPr>
          <p:nvPr/>
        </p:nvSpPr>
        <p:spPr bwMode="auto">
          <a:xfrm>
            <a:off x="7316788" y="2667000"/>
            <a:ext cx="72327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l" eaLnBrk="1" hangingPunct="1"/>
            <a:r>
              <a:rPr lang="zh-CN" altLang="en-US" b="1" dirty="0">
                <a:latin typeface="Century Gothic" charset="0"/>
              </a:rPr>
              <a:t>利未人</a:t>
            </a:r>
            <a:endParaRPr lang="en-US" b="1" dirty="0">
              <a:latin typeface="Century Gothic" charset="0"/>
            </a:endParaRPr>
          </a:p>
        </p:txBody>
      </p:sp>
      <p:sp>
        <p:nvSpPr>
          <p:cNvPr id="269352" name="Text Box 41"/>
          <p:cNvSpPr txBox="1">
            <a:spLocks noChangeArrowheads="1"/>
          </p:cNvSpPr>
          <p:nvPr/>
        </p:nvSpPr>
        <p:spPr bwMode="auto">
          <a:xfrm>
            <a:off x="7310438" y="3352800"/>
            <a:ext cx="543739"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l" eaLnBrk="1" hangingPunct="1"/>
            <a:r>
              <a:rPr lang="zh-CN" altLang="en-US" b="1" dirty="0">
                <a:latin typeface="Century Gothic" charset="0"/>
              </a:rPr>
              <a:t>祭司</a:t>
            </a:r>
          </a:p>
        </p:txBody>
      </p:sp>
      <p:sp>
        <p:nvSpPr>
          <p:cNvPr id="269353" name="Text Box 42"/>
          <p:cNvSpPr txBox="1">
            <a:spLocks noChangeArrowheads="1"/>
          </p:cNvSpPr>
          <p:nvPr/>
        </p:nvSpPr>
        <p:spPr bwMode="auto">
          <a:xfrm>
            <a:off x="7315200" y="4038600"/>
            <a:ext cx="72327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l" eaLnBrk="1" hangingPunct="1"/>
            <a:r>
              <a:rPr lang="zh-CN" altLang="en-US" b="1" dirty="0">
                <a:latin typeface="Century Gothic" charset="0"/>
              </a:rPr>
              <a:t>大祭司</a:t>
            </a:r>
          </a:p>
        </p:txBody>
      </p:sp>
      <p:sp>
        <p:nvSpPr>
          <p:cNvPr id="269354" name="Text Box 43"/>
          <p:cNvSpPr txBox="1">
            <a:spLocks noChangeArrowheads="1"/>
          </p:cNvSpPr>
          <p:nvPr/>
        </p:nvSpPr>
        <p:spPr bwMode="auto">
          <a:xfrm>
            <a:off x="7319963" y="4572000"/>
            <a:ext cx="82586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l" eaLnBrk="1" hangingPunct="1"/>
            <a:r>
              <a:rPr lang="zh-CN" altLang="en-US" sz="1000" b="1" dirty="0">
                <a:latin typeface="Century Gothic" charset="0"/>
              </a:rPr>
              <a:t>擅自献火祭</a:t>
            </a:r>
          </a:p>
          <a:p>
            <a:pPr algn="l" eaLnBrk="1" hangingPunct="1"/>
            <a:r>
              <a:rPr lang="zh-CN" altLang="en-US" sz="1000" b="1" dirty="0">
                <a:latin typeface="Century Gothic" charset="0"/>
              </a:rPr>
              <a:t>被神所杀</a:t>
            </a:r>
          </a:p>
        </p:txBody>
      </p:sp>
      <p:sp>
        <p:nvSpPr>
          <p:cNvPr id="269355" name="AutoShape 44"/>
          <p:cNvSpPr>
            <a:spLocks noChangeArrowheads="1"/>
          </p:cNvSpPr>
          <p:nvPr/>
        </p:nvSpPr>
        <p:spPr bwMode="auto">
          <a:xfrm>
            <a:off x="6553200" y="4648200"/>
            <a:ext cx="533400" cy="304800"/>
          </a:xfrm>
          <a:prstGeom prst="flowChartAlternateProcess">
            <a:avLst/>
          </a:prstGeom>
          <a:solidFill>
            <a:srgbClr val="FFFF00"/>
          </a:solidFill>
          <a:ln w="9525">
            <a:solidFill>
              <a:schemeClr val="tx1"/>
            </a:solidFill>
            <a:miter lim="800000"/>
            <a:headEnd/>
            <a:tailEnd/>
          </a:ln>
        </p:spPr>
        <p:txBody>
          <a:bodyPr wrap="none" anchor="ctr"/>
          <a:lstStyle/>
          <a:p>
            <a:pPr algn="ctr" eaLnBrk="1" hangingPunct="1"/>
            <a:endParaRPr lang="en-US" sz="1800" b="1">
              <a:latin typeface="Arial" charset="0"/>
            </a:endParaRPr>
          </a:p>
        </p:txBody>
      </p:sp>
      <p:sp>
        <p:nvSpPr>
          <p:cNvPr id="269356" name="Line 45"/>
          <p:cNvSpPr>
            <a:spLocks noChangeShapeType="1"/>
          </p:cNvSpPr>
          <p:nvPr/>
        </p:nvSpPr>
        <p:spPr bwMode="auto">
          <a:xfrm>
            <a:off x="6477000" y="4572000"/>
            <a:ext cx="685800" cy="4572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269357" name="Line 46"/>
          <p:cNvSpPr>
            <a:spLocks noChangeShapeType="1"/>
          </p:cNvSpPr>
          <p:nvPr/>
        </p:nvSpPr>
        <p:spPr bwMode="auto">
          <a:xfrm flipH="1">
            <a:off x="6477000" y="4572000"/>
            <a:ext cx="685800" cy="4572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269358" name="TextBox 47"/>
          <p:cNvSpPr txBox="1">
            <a:spLocks noChangeArrowheads="1"/>
          </p:cNvSpPr>
          <p:nvPr/>
        </p:nvSpPr>
        <p:spPr bwMode="auto">
          <a:xfrm>
            <a:off x="8340725" y="6477000"/>
            <a:ext cx="650875"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r>
              <a:rPr lang="en-US" b="1"/>
              <a:t>Manna</a:t>
            </a:r>
          </a:p>
        </p:txBody>
      </p:sp>
      <p:sp>
        <p:nvSpPr>
          <p:cNvPr id="269359" name="TextBox 1"/>
          <p:cNvSpPr txBox="1">
            <a:spLocks noChangeArrowheads="1"/>
          </p:cNvSpPr>
          <p:nvPr/>
        </p:nvSpPr>
        <p:spPr bwMode="auto">
          <a:xfrm>
            <a:off x="6588125" y="6453188"/>
            <a:ext cx="2336800"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r>
              <a:rPr lang="en-US">
                <a:solidFill>
                  <a:srgbClr val="FFFFFF"/>
                </a:solidFill>
              </a:rPr>
              <a:t>Adapted from Manna Bible Maps</a:t>
            </a:r>
          </a:p>
        </p:txBody>
      </p:sp>
      <p:sp>
        <p:nvSpPr>
          <p:cNvPr id="269360" name="Text Box 41"/>
          <p:cNvSpPr txBox="1">
            <a:spLocks noChangeArrowheads="1"/>
          </p:cNvSpPr>
          <p:nvPr/>
        </p:nvSpPr>
        <p:spPr bwMode="auto">
          <a:xfrm>
            <a:off x="8374063" y="128588"/>
            <a:ext cx="612775" cy="708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l"/>
            <a:r>
              <a:rPr lang="en-US" sz="2000" b="1">
                <a:solidFill>
                  <a:srgbClr val="FFFFFF"/>
                </a:solidFill>
                <a:latin typeface="Arial" charset="0"/>
                <a:cs typeface="Arial" charset="0"/>
              </a:rPr>
              <a:t>125</a:t>
            </a:r>
          </a:p>
          <a:p>
            <a:pPr algn="l"/>
            <a:r>
              <a:rPr lang="en-US" sz="2000" b="1">
                <a:solidFill>
                  <a:srgbClr val="FFFFFF"/>
                </a:solidFill>
                <a:latin typeface="Arial" charset="0"/>
                <a:cs typeface="Arial" charset="0"/>
              </a:rPr>
              <a:t>202</a:t>
            </a:r>
          </a:p>
        </p:txBody>
      </p:sp>
    </p:spTree>
    <p:extLst>
      <p:ext uri="{BB962C8B-B14F-4D97-AF65-F5344CB8AC3E}">
        <p14:creationId xmlns:p14="http://schemas.microsoft.com/office/powerpoint/2010/main" val="312663344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25400" y="254000"/>
            <a:ext cx="9093200" cy="6350000"/>
          </a:xfrm>
          <a:prstGeom prst="rect">
            <a:avLst/>
          </a:prstGeom>
        </p:spPr>
      </p:pic>
      <p:sp>
        <p:nvSpPr>
          <p:cNvPr id="900098" name="Rectangle 2"/>
          <p:cNvSpPr>
            <a:spLocks noGrp="1" noChangeArrowheads="1"/>
          </p:cNvSpPr>
          <p:nvPr>
            <p:ph type="ctrTitle"/>
          </p:nvPr>
        </p:nvSpPr>
        <p:spPr>
          <a:xfrm>
            <a:off x="5226308" y="232008"/>
            <a:ext cx="3820006" cy="6361440"/>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你的生活中有哪些行为需要认罪并除去？</a:t>
            </a:r>
            <a:r>
              <a:rPr lang="en-US" sz="5400" b="1" dirty="0">
                <a:effectLst>
                  <a:glow rad="127000">
                    <a:schemeClr val="tx1"/>
                  </a:glow>
                </a:effectLst>
                <a:latin typeface="Arial" charset="0"/>
                <a:ea typeface="ＭＳ Ｐゴシック" charset="0"/>
                <a:cs typeface="ＭＳ Ｐゴシック" charset="0"/>
              </a:rPr>
              <a:t> </a:t>
            </a:r>
          </a:p>
        </p:txBody>
      </p:sp>
      <p:sp>
        <p:nvSpPr>
          <p:cNvPr id="4" name="Rectangle 2"/>
          <p:cNvSpPr txBox="1">
            <a:spLocks noChangeArrowheads="1"/>
          </p:cNvSpPr>
          <p:nvPr/>
        </p:nvSpPr>
        <p:spPr bwMode="auto">
          <a:xfrm>
            <a:off x="0" y="3339856"/>
            <a:ext cx="4931645" cy="3518144"/>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defRPr/>
            </a:pPr>
            <a:r>
              <a:rPr lang="zh-CN" altLang="en-US" sz="2800" b="1" dirty="0">
                <a:solidFill>
                  <a:srgbClr val="FFFFFF"/>
                </a:solidFill>
                <a:latin typeface="Arial" charset="0"/>
                <a:ea typeface="ＭＳ Ｐゴシック" charset="0"/>
                <a:cs typeface="ＭＳ Ｐゴシック" charset="0"/>
              </a:rPr>
              <a:t>你们要追求与众人和睦，并要追求圣洁；非圣洁没有人能见主。</a:t>
            </a:r>
            <a:endParaRPr lang="en-US" sz="2800" b="1" dirty="0">
              <a:solidFill>
                <a:srgbClr val="FFFFFF"/>
              </a:solidFill>
              <a:latin typeface="Arial" charset="0"/>
              <a:ea typeface="ＭＳ Ｐゴシック" charset="0"/>
              <a:cs typeface="ＭＳ Ｐゴシック" charset="0"/>
            </a:endParaRPr>
          </a:p>
          <a:p>
            <a:pPr lvl="0" defTabSz="457200">
              <a:defRPr/>
            </a:pPr>
            <a:endParaRPr lang="en-US" sz="2000" b="1" i="1" dirty="0">
              <a:solidFill>
                <a:srgbClr val="FFFFFF"/>
              </a:solidFill>
              <a:latin typeface="Arial" charset="0"/>
              <a:ea typeface="ＭＳ Ｐゴシック" charset="0"/>
              <a:cs typeface="ＭＳ Ｐゴシック" charset="0"/>
            </a:endParaRPr>
          </a:p>
          <a:p>
            <a:pPr lvl="0" defTabSz="457200">
              <a:defRPr/>
            </a:pPr>
            <a:r>
              <a:rPr lang="zh-CN" altLang="en-US" sz="2000" b="1" i="1" dirty="0">
                <a:solidFill>
                  <a:srgbClr val="FFFFFF"/>
                </a:solidFill>
                <a:latin typeface="Arial" charset="0"/>
                <a:ea typeface="ＭＳ Ｐゴシック" charset="0"/>
                <a:cs typeface="ＭＳ Ｐゴシック" charset="0"/>
              </a:rPr>
              <a:t>希伯来书</a:t>
            </a:r>
            <a:r>
              <a:rPr lang="en-US" sz="2000" b="1" i="1" dirty="0">
                <a:solidFill>
                  <a:srgbClr val="FFFFFF"/>
                </a:solidFill>
                <a:latin typeface="Arial" charset="0"/>
                <a:ea typeface="ＭＳ Ｐゴシック" charset="0"/>
                <a:cs typeface="ＭＳ Ｐゴシック" charset="0"/>
              </a:rPr>
              <a:t>12:14 </a:t>
            </a:r>
            <a:r>
              <a:rPr lang="zh-CN" altLang="en-US" sz="2000" b="1" i="1" dirty="0">
                <a:solidFill>
                  <a:srgbClr val="FFFFFF"/>
                </a:solidFill>
                <a:latin typeface="Arial" charset="0"/>
                <a:ea typeface="ＭＳ Ｐゴシック" charset="0"/>
                <a:cs typeface="ＭＳ Ｐゴシック" charset="0"/>
              </a:rPr>
              <a:t>和合本</a:t>
            </a:r>
            <a:endParaRPr lang="en-US" sz="2000" b="1" i="1" dirty="0">
              <a:solidFill>
                <a:srgbClr val="FFFFFF"/>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586113073"/>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2051306" y="1855934"/>
            <a:ext cx="5002066" cy="500206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承认</a:t>
            </a:r>
            <a:r>
              <a:rPr lang="zh-CN" altLang="en-US" sz="4800" b="1" dirty="0">
                <a:effectLst>
                  <a:glow rad="127000">
                    <a:schemeClr val="tx1"/>
                  </a:glow>
                </a:effectLst>
                <a:latin typeface="Arial" charset="0"/>
                <a:ea typeface="ＭＳ Ｐゴシック" charset="0"/>
                <a:cs typeface="ＭＳ Ｐゴシック" charset="0"/>
              </a:rPr>
              <a:t>神是你所需的全部</a:t>
            </a:r>
            <a:r>
              <a:rPr lang="en-US" sz="4800" b="1" dirty="0">
                <a:effectLst>
                  <a:glow rad="127000">
                    <a:schemeClr val="tx1"/>
                  </a:glow>
                </a:effectLst>
                <a:latin typeface="Arial" charset="0"/>
                <a:ea typeface="ＭＳ Ｐゴシック" charset="0"/>
                <a:cs typeface="ＭＳ Ｐゴシック" charset="0"/>
              </a:rPr>
              <a:t>. </a:t>
            </a:r>
          </a:p>
        </p:txBody>
      </p:sp>
      <p:sp>
        <p:nvSpPr>
          <p:cNvPr id="5"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利未记</a:t>
            </a: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1–10</a:t>
            </a:r>
          </a:p>
        </p:txBody>
      </p:sp>
    </p:spTree>
    <p:extLst>
      <p:ext uri="{BB962C8B-B14F-4D97-AF65-F5344CB8AC3E}">
        <p14:creationId xmlns:p14="http://schemas.microsoft.com/office/powerpoint/2010/main" val="52898050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3730" y="-1"/>
            <a:ext cx="9136782" cy="6858001"/>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nvGrpSpPr>
          <p:cNvPr id="4" name="Group 3"/>
          <p:cNvGrpSpPr/>
          <p:nvPr/>
        </p:nvGrpSpPr>
        <p:grpSpPr>
          <a:xfrm>
            <a:off x="4974437" y="-963385"/>
            <a:ext cx="4853461" cy="7804050"/>
            <a:chOff x="409008" y="-1062725"/>
            <a:chExt cx="4853461" cy="7804050"/>
          </a:xfrm>
        </p:grpSpPr>
        <p:sp>
          <p:nvSpPr>
            <p:cNvPr id="3" name="Rectangle 2"/>
            <p:cNvSpPr/>
            <p:nvPr/>
          </p:nvSpPr>
          <p:spPr bwMode="auto">
            <a:xfrm rot="19342948">
              <a:off x="409008" y="-1062725"/>
              <a:ext cx="2736304" cy="41403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Rectangle 5"/>
            <p:cNvSpPr/>
            <p:nvPr/>
          </p:nvSpPr>
          <p:spPr bwMode="auto">
            <a:xfrm rot="19342948">
              <a:off x="2281215" y="-702686"/>
              <a:ext cx="2736304" cy="41403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7" name="Rectangle 6"/>
            <p:cNvSpPr/>
            <p:nvPr/>
          </p:nvSpPr>
          <p:spPr bwMode="auto">
            <a:xfrm>
              <a:off x="797973" y="3357095"/>
              <a:ext cx="3744416" cy="338423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8" name="Rectangle 7"/>
            <p:cNvSpPr/>
            <p:nvPr/>
          </p:nvSpPr>
          <p:spPr bwMode="auto">
            <a:xfrm>
              <a:off x="1518053" y="2348983"/>
              <a:ext cx="3744416" cy="270023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grpSp>
      <p:sp>
        <p:nvSpPr>
          <p:cNvPr id="900098" name="Rectangle 2"/>
          <p:cNvSpPr>
            <a:spLocks noGrp="1" noChangeArrowheads="1"/>
          </p:cNvSpPr>
          <p:nvPr>
            <p:ph type="ctrTitle"/>
          </p:nvPr>
        </p:nvSpPr>
        <p:spPr>
          <a:xfrm>
            <a:off x="4405593" y="30881"/>
            <a:ext cx="4694677" cy="3384230"/>
          </a:xfrm>
          <a:effectLst/>
        </p:spPr>
        <p:txBody>
          <a:bodyPr/>
          <a:lstStyle/>
          <a:p>
            <a:pPr defTabSz="914400">
              <a:defRPr/>
            </a:pPr>
            <a:r>
              <a:rPr lang="zh-CN" altLang="en-US" sz="2800" b="1" dirty="0">
                <a:solidFill>
                  <a:schemeClr val="tx2"/>
                </a:solidFill>
                <a:effectLst>
                  <a:glow rad="127000">
                    <a:schemeClr val="bg1"/>
                  </a:glow>
                </a:effectLst>
                <a:latin typeface="Chalkduster"/>
                <a:ea typeface="ＭＳ Ｐゴシック" charset="0"/>
                <a:cs typeface="Chalkduster"/>
              </a:rPr>
              <a:t>“按着律法，几乎所有都是用</a:t>
            </a:r>
            <a:r>
              <a:rPr lang="zh-CN" altLang="en-US" sz="2800" b="1" dirty="0">
                <a:solidFill>
                  <a:srgbClr val="FF0000"/>
                </a:solidFill>
                <a:effectLst>
                  <a:glow rad="127000">
                    <a:schemeClr val="bg1"/>
                  </a:glow>
                </a:effectLst>
                <a:latin typeface="Chalkduster"/>
                <a:ea typeface="ＭＳ Ｐゴシック" charset="0"/>
                <a:cs typeface="Chalkduster"/>
              </a:rPr>
              <a:t>血</a:t>
            </a:r>
            <a:r>
              <a:rPr lang="zh-CN" altLang="en-US" sz="2800" b="1" dirty="0">
                <a:solidFill>
                  <a:schemeClr val="tx2"/>
                </a:solidFill>
                <a:effectLst>
                  <a:glow rad="127000">
                    <a:schemeClr val="bg1"/>
                  </a:glow>
                </a:effectLst>
                <a:latin typeface="Chalkduster"/>
                <a:ea typeface="ＭＳ Ｐゴシック" charset="0"/>
                <a:cs typeface="Chalkduster"/>
              </a:rPr>
              <a:t>洁净的，如果没有流</a:t>
            </a:r>
            <a:r>
              <a:rPr lang="zh-CN" altLang="en-US" sz="2800" b="1" dirty="0">
                <a:solidFill>
                  <a:srgbClr val="FF0000"/>
                </a:solidFill>
                <a:effectLst>
                  <a:glow rad="127000">
                    <a:schemeClr val="bg1"/>
                  </a:glow>
                </a:effectLst>
                <a:latin typeface="Chalkduster"/>
                <a:ea typeface="ＭＳ Ｐゴシック" charset="0"/>
                <a:cs typeface="Chalkduster"/>
              </a:rPr>
              <a:t>血</a:t>
            </a:r>
            <a:r>
              <a:rPr lang="zh-CN" altLang="en-US" sz="2800" b="1" dirty="0">
                <a:solidFill>
                  <a:schemeClr val="tx2"/>
                </a:solidFill>
                <a:effectLst>
                  <a:glow rad="127000">
                    <a:schemeClr val="bg1"/>
                  </a:glow>
                </a:effectLst>
                <a:latin typeface="Chalkduster"/>
                <a:ea typeface="ＭＳ Ｐゴシック" charset="0"/>
                <a:cs typeface="Chalkduster"/>
              </a:rPr>
              <a:t>，</a:t>
            </a:r>
            <a:br>
              <a:rPr lang="en-US" altLang="zh-CN" sz="2800" b="1" dirty="0">
                <a:solidFill>
                  <a:schemeClr val="tx2"/>
                </a:solidFill>
                <a:effectLst>
                  <a:glow rad="127000">
                    <a:schemeClr val="bg1"/>
                  </a:glow>
                </a:effectLst>
                <a:latin typeface="Chalkduster"/>
                <a:ea typeface="ＭＳ Ｐゴシック" charset="0"/>
                <a:cs typeface="Chalkduster"/>
              </a:rPr>
            </a:br>
            <a:r>
              <a:rPr lang="zh-CN" altLang="en-US" sz="2800" b="1" dirty="0">
                <a:solidFill>
                  <a:schemeClr val="tx2"/>
                </a:solidFill>
                <a:effectLst>
                  <a:glow rad="127000">
                    <a:schemeClr val="bg1"/>
                  </a:glow>
                </a:effectLst>
                <a:latin typeface="Chalkduster"/>
                <a:ea typeface="ＭＳ Ｐゴシック" charset="0"/>
                <a:cs typeface="Chalkduster"/>
              </a:rPr>
              <a:t>就没有赦免” </a:t>
            </a:r>
            <a:br>
              <a:rPr lang="en-US" altLang="zh-CN" sz="2800" b="1" dirty="0">
                <a:solidFill>
                  <a:schemeClr val="tx2"/>
                </a:solidFill>
                <a:effectLst>
                  <a:glow rad="127000">
                    <a:schemeClr val="bg1"/>
                  </a:glow>
                </a:effectLst>
                <a:latin typeface="Chalkduster"/>
                <a:ea typeface="ＭＳ Ｐゴシック" charset="0"/>
                <a:cs typeface="Chalkduster"/>
              </a:rPr>
            </a:br>
            <a:br>
              <a:rPr lang="en-US" altLang="zh-CN" sz="2800" b="1" dirty="0">
                <a:solidFill>
                  <a:schemeClr val="tx2"/>
                </a:solidFill>
                <a:effectLst>
                  <a:glow rad="127000">
                    <a:schemeClr val="bg1"/>
                  </a:glow>
                </a:effectLst>
                <a:latin typeface="Chalkduster"/>
                <a:ea typeface="ＭＳ Ｐゴシック" charset="0"/>
                <a:cs typeface="Chalkduster"/>
              </a:rPr>
            </a:br>
            <a:r>
              <a:rPr lang="en-US" altLang="zh-CN" sz="2800" b="1" dirty="0">
                <a:solidFill>
                  <a:schemeClr val="tx2"/>
                </a:solidFill>
                <a:effectLst>
                  <a:glow rad="127000">
                    <a:schemeClr val="bg1"/>
                  </a:glow>
                </a:effectLst>
                <a:latin typeface="Chalkduster"/>
                <a:ea typeface="ＭＳ Ｐゴシック" charset="0"/>
                <a:cs typeface="Chalkduster"/>
              </a:rPr>
              <a:t>(</a:t>
            </a:r>
            <a:r>
              <a:rPr lang="zh-CN" altLang="en-US" sz="2800" b="1" dirty="0">
                <a:solidFill>
                  <a:schemeClr val="tx2"/>
                </a:solidFill>
                <a:effectLst>
                  <a:glow rad="127000">
                    <a:schemeClr val="bg1"/>
                  </a:glow>
                </a:effectLst>
                <a:latin typeface="Chalkduster"/>
                <a:ea typeface="ＭＳ Ｐゴシック" charset="0"/>
                <a:cs typeface="Chalkduster"/>
              </a:rPr>
              <a:t>来 </a:t>
            </a:r>
            <a:r>
              <a:rPr lang="en-US" altLang="zh-CN" sz="2800" b="1" dirty="0">
                <a:solidFill>
                  <a:schemeClr val="tx2"/>
                </a:solidFill>
                <a:effectLst>
                  <a:glow rad="127000">
                    <a:schemeClr val="bg1"/>
                  </a:glow>
                </a:effectLst>
                <a:latin typeface="Chalkduster"/>
                <a:ea typeface="ＭＳ Ｐゴシック" charset="0"/>
                <a:cs typeface="Chalkduster"/>
              </a:rPr>
              <a:t>9:22) </a:t>
            </a:r>
          </a:p>
        </p:txBody>
      </p:sp>
      <p:sp>
        <p:nvSpPr>
          <p:cNvPr id="10" name="Rectangle 2">
            <a:extLst>
              <a:ext uri="{FF2B5EF4-FFF2-40B4-BE49-F238E27FC236}">
                <a16:creationId xmlns:a16="http://schemas.microsoft.com/office/drawing/2014/main" id="{6B152E1A-943F-2341-8EB7-B363B07CF7B4}"/>
              </a:ext>
            </a:extLst>
          </p:cNvPr>
          <p:cNvSpPr txBox="1">
            <a:spLocks noChangeArrowheads="1"/>
          </p:cNvSpPr>
          <p:nvPr/>
        </p:nvSpPr>
        <p:spPr bwMode="auto">
          <a:xfrm>
            <a:off x="5114441" y="3456435"/>
            <a:ext cx="4047822" cy="339381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800" b="1" i="0" u="none" strike="noStrike" kern="0" cap="none" spc="0" normalizeH="0" baseline="0" noProof="0" dirty="0">
              <a:ln>
                <a:noFill/>
              </a:ln>
              <a:solidFill>
                <a:srgbClr val="000000"/>
              </a:solidFill>
              <a:effectLst>
                <a:glow rad="127000">
                  <a:srgbClr val="FFFFFF"/>
                </a:glow>
              </a:effectLst>
              <a:uLnTx/>
              <a:uFillTx/>
              <a:latin typeface="Chalkduster"/>
              <a:ea typeface="ＭＳ Ｐゴシック" charset="0"/>
              <a:cs typeface="Chalkduster"/>
            </a:endParaRPr>
          </a:p>
        </p:txBody>
      </p:sp>
    </p:spTree>
    <p:extLst>
      <p:ext uri="{BB962C8B-B14F-4D97-AF65-F5344CB8AC3E}">
        <p14:creationId xmlns:p14="http://schemas.microsoft.com/office/powerpoint/2010/main" val="1163222364"/>
      </p:ext>
    </p:extLst>
  </p:cSld>
  <p:clrMapOvr>
    <a:masterClrMapping/>
  </p:clrMapOvr>
  <p:transition/>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1026"/>
          <p:cNvSpPr>
            <a:spLocks noGrp="1" noChangeArrowheads="1"/>
          </p:cNvSpPr>
          <p:nvPr>
            <p:ph type="ctrTitle"/>
          </p:nvPr>
        </p:nvSpPr>
        <p:spPr>
          <a:xfrm>
            <a:off x="0" y="0"/>
            <a:ext cx="4191000" cy="762000"/>
          </a:xfrm>
        </p:spPr>
        <p:txBody>
          <a:bodyPr/>
          <a:lstStyle/>
          <a:p>
            <a:pPr algn="l" eaLnBrk="1" hangingPunct="1"/>
            <a:r>
              <a:rPr kumimoji="0" lang="zh-CN" altLang="en-US" sz="3200" i="1" dirty="0">
                <a:latin typeface="Helvetica" charset="0"/>
                <a:ea typeface="Osaka" charset="0"/>
                <a:cs typeface="Osaka" charset="0"/>
              </a:rPr>
              <a:t>救恩</a:t>
            </a:r>
            <a:r>
              <a:rPr kumimoji="0" lang="en-US" altLang="zh-CN" sz="3200" i="1" dirty="0">
                <a:latin typeface="Helvetica" charset="0"/>
                <a:ea typeface="Osaka" charset="0"/>
                <a:cs typeface="Osaka" charset="0"/>
              </a:rPr>
              <a:t> </a:t>
            </a:r>
            <a:r>
              <a:rPr kumimoji="0" lang="zh-CN" altLang="en-US" sz="3200" i="1" dirty="0">
                <a:latin typeface="Helvetica" charset="0"/>
                <a:ea typeface="Osaka" charset="0"/>
                <a:cs typeface="Osaka" charset="0"/>
              </a:rPr>
              <a:t>（无论年龄）</a:t>
            </a:r>
            <a:r>
              <a:rPr kumimoji="0" lang="en-US" sz="3200" i="1" dirty="0">
                <a:latin typeface="Helvetica" charset="0"/>
                <a:ea typeface="Osaka" charset="0"/>
                <a:cs typeface="Osaka" charset="0"/>
              </a:rPr>
              <a:t>:</a:t>
            </a:r>
          </a:p>
        </p:txBody>
      </p:sp>
      <p:pic>
        <p:nvPicPr>
          <p:cNvPr id="546820" name="Picture 1028" descr="Crosse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962400" y="2667000"/>
            <a:ext cx="1447800" cy="3997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46821" name="Rectangle 1029"/>
          <p:cNvSpPr>
            <a:spLocks noChangeArrowheads="1"/>
          </p:cNvSpPr>
          <p:nvPr/>
        </p:nvSpPr>
        <p:spPr bwMode="auto">
          <a:xfrm>
            <a:off x="5410200" y="3733800"/>
            <a:ext cx="3048000" cy="19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indent="101600" algn="ctr" eaLnBrk="1" hangingPunct="1">
              <a:lnSpc>
                <a:spcPct val="110000"/>
              </a:lnSpc>
              <a:spcBef>
                <a:spcPct val="20000"/>
              </a:spcBef>
              <a:buClr>
                <a:srgbClr val="960000"/>
              </a:buClr>
              <a:buSzPct val="100000"/>
              <a:buFont typeface="Wingdings" charset="0"/>
              <a:buNone/>
            </a:pPr>
            <a:endParaRPr lang="en-US" sz="3200">
              <a:solidFill>
                <a:srgbClr val="FFFFFF"/>
              </a:solidFill>
              <a:latin typeface="Helvetica" charset="0"/>
              <a:ea typeface="Osaka" charset="0"/>
              <a:cs typeface="Osaka" charset="0"/>
            </a:endParaRPr>
          </a:p>
        </p:txBody>
      </p:sp>
      <p:sp>
        <p:nvSpPr>
          <p:cNvPr id="546823" name="AutoShape 1031"/>
          <p:cNvSpPr>
            <a:spLocks noChangeArrowheads="1"/>
          </p:cNvSpPr>
          <p:nvPr/>
        </p:nvSpPr>
        <p:spPr bwMode="auto">
          <a:xfrm>
            <a:off x="2743200" y="3962400"/>
            <a:ext cx="990600" cy="1295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algn="l" eaLnBrk="1" hangingPunct="1"/>
            <a:endParaRPr lang="en-US" sz="2400">
              <a:solidFill>
                <a:srgbClr val="FFFFFF"/>
              </a:solidFill>
              <a:latin typeface="Times New Roman" charset="0"/>
              <a:cs typeface="ＭＳ Ｐゴシック" charset="0"/>
            </a:endParaRPr>
          </a:p>
        </p:txBody>
      </p:sp>
      <p:sp>
        <p:nvSpPr>
          <p:cNvPr id="546824" name="AutoShape 1032"/>
          <p:cNvSpPr>
            <a:spLocks noChangeArrowheads="1"/>
          </p:cNvSpPr>
          <p:nvPr/>
        </p:nvSpPr>
        <p:spPr bwMode="auto">
          <a:xfrm rot="10800000">
            <a:off x="5562600" y="3962400"/>
            <a:ext cx="990600" cy="1295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algn="l" eaLnBrk="1" hangingPunct="1"/>
            <a:endParaRPr lang="en-US" sz="2400">
              <a:solidFill>
                <a:srgbClr val="FFFFFF"/>
              </a:solidFill>
              <a:latin typeface="Times New Roman" charset="0"/>
              <a:cs typeface="ＭＳ Ｐゴシック" charset="0"/>
            </a:endParaRPr>
          </a:p>
        </p:txBody>
      </p:sp>
      <p:sp>
        <p:nvSpPr>
          <p:cNvPr id="546825" name="WordArt 1033"/>
          <p:cNvSpPr>
            <a:spLocks noChangeArrowheads="1" noChangeShapeType="1" noTextEdit="1"/>
          </p:cNvSpPr>
          <p:nvPr/>
        </p:nvSpPr>
        <p:spPr bwMode="auto">
          <a:xfrm>
            <a:off x="1371600" y="1600200"/>
            <a:ext cx="6731000" cy="647700"/>
          </a:xfrm>
          <a:prstGeom prst="rect">
            <a:avLst/>
          </a:prstGeom>
        </p:spPr>
        <p:txBody>
          <a:bodyPr wrap="none" fromWordArt="1">
            <a:prstTxWarp prst="textPlain">
              <a:avLst>
                <a:gd name="adj" fmla="val 50000"/>
              </a:avLst>
            </a:prstTxWarp>
          </a:bodyPr>
          <a:lstStyle/>
          <a:p>
            <a:pPr algn="ctr" eaLnBrk="1" hangingPunct="1"/>
            <a:r>
              <a:rPr lang="zh-CN" altLang="en-US" sz="3600" kern="10" dirty="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5921" dir="2700000" sy="50000" kx="2115830" algn="bl" rotWithShape="0">
                    <a:srgbClr val="C0C0C0"/>
                  </a:outerShdw>
                </a:effectLst>
                <a:latin typeface="Arial Black"/>
                <a:ea typeface="Arial Black"/>
                <a:cs typeface="Arial Black"/>
              </a:rPr>
              <a:t>十字架的核心</a:t>
            </a:r>
            <a:endParaRPr lang="en-US" sz="3600" kern="10" dirty="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5921" dir="2700000" sy="50000" kx="2115830" algn="bl" rotWithShape="0">
                  <a:srgbClr val="C0C0C0"/>
                </a:outerShdw>
              </a:effectLst>
              <a:latin typeface="Arial Black"/>
              <a:ea typeface="Arial Black"/>
              <a:cs typeface="Arial Black"/>
            </a:endParaRPr>
          </a:p>
        </p:txBody>
      </p:sp>
      <p:sp>
        <p:nvSpPr>
          <p:cNvPr id="314375" name="Rectangle 1034"/>
          <p:cNvSpPr>
            <a:spLocks noChangeArrowheads="1"/>
          </p:cNvSpPr>
          <p:nvPr/>
        </p:nvSpPr>
        <p:spPr bwMode="auto">
          <a:xfrm>
            <a:off x="76200" y="3810000"/>
            <a:ext cx="2895600"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indent="101600" algn="ctr" eaLnBrk="1" hangingPunct="1">
              <a:lnSpc>
                <a:spcPct val="110000"/>
              </a:lnSpc>
              <a:spcBef>
                <a:spcPct val="20000"/>
              </a:spcBef>
              <a:buClr>
                <a:srgbClr val="960000"/>
              </a:buClr>
              <a:buSzPct val="100000"/>
              <a:buFont typeface="Wingdings" charset="0"/>
              <a:buNone/>
            </a:pPr>
            <a:r>
              <a:rPr lang="zh-CN" altLang="en-US" sz="3200" dirty="0">
                <a:solidFill>
                  <a:srgbClr val="FFFFFF"/>
                </a:solidFill>
                <a:latin typeface="Helvetica" charset="0"/>
                <a:ea typeface="Osaka" charset="0"/>
                <a:cs typeface="Osaka" charset="0"/>
              </a:rPr>
              <a:t>公元前</a:t>
            </a:r>
            <a:endParaRPr lang="en-US" altLang="zh-CN" sz="3200" dirty="0">
              <a:solidFill>
                <a:srgbClr val="FFFFFF"/>
              </a:solidFill>
              <a:latin typeface="Helvetica" charset="0"/>
              <a:ea typeface="Osaka" charset="0"/>
              <a:cs typeface="Osaka" charset="0"/>
            </a:endParaRPr>
          </a:p>
          <a:p>
            <a:pPr indent="101600" algn="ctr" eaLnBrk="1" hangingPunct="1">
              <a:lnSpc>
                <a:spcPct val="110000"/>
              </a:lnSpc>
              <a:spcBef>
                <a:spcPct val="20000"/>
              </a:spcBef>
              <a:buClr>
                <a:srgbClr val="960000"/>
              </a:buClr>
              <a:buSzPct val="100000"/>
              <a:buFont typeface="Wingdings" charset="0"/>
              <a:buNone/>
            </a:pPr>
            <a:r>
              <a:rPr lang="zh-CN" altLang="en-US" sz="3200" dirty="0">
                <a:solidFill>
                  <a:srgbClr val="FFFFFF"/>
                </a:solidFill>
                <a:latin typeface="Helvetica" charset="0"/>
                <a:ea typeface="Osaka" charset="0"/>
                <a:cs typeface="Osaka" charset="0"/>
              </a:rPr>
              <a:t>望向十字架</a:t>
            </a:r>
            <a:endParaRPr lang="en-US" sz="3200" dirty="0">
              <a:solidFill>
                <a:srgbClr val="FFFFFF"/>
              </a:solidFill>
              <a:latin typeface="Helvetica" charset="0"/>
              <a:ea typeface="Osaka" charset="0"/>
              <a:cs typeface="Osaka" charset="0"/>
            </a:endParaRPr>
          </a:p>
        </p:txBody>
      </p:sp>
      <p:sp>
        <p:nvSpPr>
          <p:cNvPr id="546827" name="Rectangle 1035"/>
          <p:cNvSpPr>
            <a:spLocks noChangeArrowheads="1"/>
          </p:cNvSpPr>
          <p:nvPr/>
        </p:nvSpPr>
        <p:spPr bwMode="auto">
          <a:xfrm>
            <a:off x="6477000" y="3810000"/>
            <a:ext cx="2667000"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indent="101600" algn="ctr" eaLnBrk="1" hangingPunct="1">
              <a:lnSpc>
                <a:spcPct val="110000"/>
              </a:lnSpc>
              <a:spcBef>
                <a:spcPct val="20000"/>
              </a:spcBef>
              <a:buClr>
                <a:srgbClr val="960000"/>
              </a:buClr>
              <a:buSzPct val="100000"/>
              <a:buFont typeface="Wingdings" charset="0"/>
              <a:buNone/>
            </a:pPr>
            <a:r>
              <a:rPr lang="zh-CN" altLang="en-US" sz="3200" dirty="0">
                <a:solidFill>
                  <a:srgbClr val="FFFFFF"/>
                </a:solidFill>
                <a:latin typeface="Helvetica" charset="0"/>
                <a:ea typeface="Osaka" charset="0"/>
                <a:cs typeface="Osaka" charset="0"/>
              </a:rPr>
              <a:t>公元后</a:t>
            </a:r>
            <a:endParaRPr lang="en-US" altLang="zh-CN" sz="3200" dirty="0">
              <a:solidFill>
                <a:srgbClr val="FFFFFF"/>
              </a:solidFill>
              <a:latin typeface="Helvetica" charset="0"/>
              <a:ea typeface="Osaka" charset="0"/>
              <a:cs typeface="Osaka" charset="0"/>
            </a:endParaRPr>
          </a:p>
          <a:p>
            <a:pPr indent="101600" algn="ctr" eaLnBrk="1" hangingPunct="1">
              <a:lnSpc>
                <a:spcPct val="110000"/>
              </a:lnSpc>
              <a:spcBef>
                <a:spcPct val="20000"/>
              </a:spcBef>
              <a:buClr>
                <a:srgbClr val="960000"/>
              </a:buClr>
              <a:buSzPct val="100000"/>
              <a:buFont typeface="Wingdings" charset="0"/>
              <a:buNone/>
            </a:pPr>
            <a:r>
              <a:rPr lang="zh-CN" altLang="en-US" sz="3200" dirty="0">
                <a:solidFill>
                  <a:srgbClr val="FFFFFF"/>
                </a:solidFill>
                <a:latin typeface="Helvetica" charset="0"/>
                <a:ea typeface="Osaka" charset="0"/>
                <a:cs typeface="Osaka" charset="0"/>
              </a:rPr>
              <a:t>回顾十字架</a:t>
            </a:r>
            <a:endParaRPr lang="en-US" sz="3200" dirty="0">
              <a:solidFill>
                <a:srgbClr val="FFFFFF"/>
              </a:solidFill>
              <a:latin typeface="Helvetica" charset="0"/>
              <a:ea typeface="Osaka" charset="0"/>
              <a:cs typeface="Osaka" charset="0"/>
            </a:endParaRPr>
          </a:p>
        </p:txBody>
      </p:sp>
    </p:spTree>
    <p:extLst>
      <p:ext uri="{BB962C8B-B14F-4D97-AF65-F5344CB8AC3E}">
        <p14:creationId xmlns:p14="http://schemas.microsoft.com/office/powerpoint/2010/main" val="1246859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46823"/>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nodeType="afterEffect">
                                  <p:stCondLst>
                                    <p:cond delay="0"/>
                                  </p:stCondLst>
                                  <p:childTnLst>
                                    <p:set>
                                      <p:cBhvr>
                                        <p:cTn id="9" dur="1" fill="hold">
                                          <p:stCondLst>
                                            <p:cond delay="0"/>
                                          </p:stCondLst>
                                        </p:cTn>
                                        <p:tgtEl>
                                          <p:spTgt spid="546820"/>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nodePh="1">
                                  <p:stCondLst>
                                    <p:cond delay="0"/>
                                  </p:stCondLst>
                                  <p:endCondLst>
                                    <p:cond evt="begin" delay="0">
                                      <p:tn val="12"/>
                                    </p:cond>
                                  </p:endCondLst>
                                  <p:childTnLst>
                                    <p:set>
                                      <p:cBhvr>
                                        <p:cTn id="13" dur="1" fill="hold">
                                          <p:stCondLst>
                                            <p:cond delay="0"/>
                                          </p:stCondLst>
                                        </p:cTn>
                                        <p:tgtEl>
                                          <p:spTgt spid="546821"/>
                                        </p:tgtEl>
                                        <p:attrNameLst>
                                          <p:attrName>style.visibility</p:attrName>
                                        </p:attrNameLst>
                                      </p:cBhvr>
                                      <p:to>
                                        <p:strVal val="visible"/>
                                      </p:to>
                                    </p:set>
                                  </p:childTnLst>
                                </p:cTn>
                              </p:par>
                            </p:childTnLst>
                          </p:cTn>
                        </p:par>
                        <p:par>
                          <p:cTn id="14" fill="hold" nodeType="afterGroup">
                            <p:stCondLst>
                              <p:cond delay="0"/>
                            </p:stCondLst>
                            <p:childTnLst>
                              <p:par>
                                <p:cTn id="15" presetID="1" presetClass="entr" presetSubtype="0" fill="hold" grpId="0" nodeType="afterEffect">
                                  <p:stCondLst>
                                    <p:cond delay="0"/>
                                  </p:stCondLst>
                                  <p:childTnLst>
                                    <p:set>
                                      <p:cBhvr>
                                        <p:cTn id="16" dur="1" fill="hold">
                                          <p:stCondLst>
                                            <p:cond delay="0"/>
                                          </p:stCondLst>
                                        </p:cTn>
                                        <p:tgtEl>
                                          <p:spTgt spid="546824"/>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3" presetClass="entr" presetSubtype="0" fill="hold" grpId="0" nodeType="clickEffect">
                                  <p:stCondLst>
                                    <p:cond delay="0"/>
                                  </p:stCondLst>
                                  <p:childTnLst>
                                    <p:set>
                                      <p:cBhvr>
                                        <p:cTn id="20" dur="1" fill="hold">
                                          <p:stCondLst>
                                            <p:cond delay="0"/>
                                          </p:stCondLst>
                                        </p:cTn>
                                        <p:tgtEl>
                                          <p:spTgt spid="546825"/>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5468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821" grpId="0"/>
      <p:bldP spid="546823" grpId="0" animBg="1"/>
      <p:bldP spid="546824" grpId="0" animBg="1"/>
      <p:bldP spid="546825" grpId="0" animBg="1"/>
      <p:bldP spid="546827" grpId="0"/>
    </p:bldLst>
  </p:timing>
</p:sld>
</file>

<file path=ppt/slides/slide193.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chemeClr val="accent1"/>
            </a:gs>
            <a:gs pos="100000">
              <a:schemeClr val="accent1">
                <a:gamma/>
                <a:tint val="62745"/>
                <a:invGamma/>
              </a:schemeClr>
            </a:gs>
          </a:gsLst>
          <a:lin ang="5400000" scaled="1"/>
        </a:gradFill>
        <a:effectLst/>
      </p:bgPr>
    </p:bg>
    <p:spTree>
      <p:nvGrpSpPr>
        <p:cNvPr id="1" name=""/>
        <p:cNvGrpSpPr/>
        <p:nvPr/>
      </p:nvGrpSpPr>
      <p:grpSpPr>
        <a:xfrm>
          <a:off x="0" y="0"/>
          <a:ext cx="0" cy="0"/>
          <a:chOff x="0" y="0"/>
          <a:chExt cx="0" cy="0"/>
        </a:xfrm>
      </p:grpSpPr>
      <p:sp>
        <p:nvSpPr>
          <p:cNvPr id="54274" name="Rectangle 1026"/>
          <p:cNvSpPr>
            <a:spLocks noChangeArrowheads="1"/>
          </p:cNvSpPr>
          <p:nvPr/>
        </p:nvSpPr>
        <p:spPr bwMode="auto">
          <a:xfrm>
            <a:off x="0" y="0"/>
            <a:ext cx="9144000" cy="6858000"/>
          </a:xfrm>
          <a:prstGeom prst="rect">
            <a:avLst/>
          </a:prstGeom>
          <a:gradFill rotWithShape="1">
            <a:gsLst>
              <a:gs pos="0">
                <a:srgbClr val="3366FF"/>
              </a:gs>
              <a:gs pos="100000">
                <a:srgbClr val="000099"/>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zh-CN" altLang="en-US" sz="2400">
              <a:solidFill>
                <a:srgbClr val="000099"/>
              </a:solidFill>
              <a:latin typeface="Times New Roman" charset="0"/>
              <a:ea typeface="SimSun" charset="0"/>
              <a:cs typeface="SimSun" charset="0"/>
            </a:endParaRPr>
          </a:p>
        </p:txBody>
      </p:sp>
      <p:sp>
        <p:nvSpPr>
          <p:cNvPr id="538627" name="Rectangle 1027"/>
          <p:cNvSpPr>
            <a:spLocks noGrp="1" noChangeArrowheads="1"/>
          </p:cNvSpPr>
          <p:nvPr>
            <p:ph type="title"/>
          </p:nvPr>
        </p:nvSpPr>
        <p:spPr>
          <a:xfrm>
            <a:off x="228600" y="76200"/>
            <a:ext cx="7772400" cy="381000"/>
          </a:xfrm>
        </p:spPr>
        <p:txBody>
          <a:bodyPr/>
          <a:lstStyle/>
          <a:p>
            <a:pPr eaLnBrk="1" hangingPunct="1"/>
            <a:r>
              <a:rPr lang="zh-CN" altLang="en-US" sz="3200" i="0">
                <a:latin typeface="DFKai-SB" charset="0"/>
                <a:ea typeface="DFKai-SB" charset="0"/>
                <a:cs typeface="DFKai-SB" charset="0"/>
              </a:rPr>
              <a:t>旧约中的救赎</a:t>
            </a:r>
          </a:p>
        </p:txBody>
      </p:sp>
      <p:sp>
        <p:nvSpPr>
          <p:cNvPr id="54276" name="Text Box 1028"/>
          <p:cNvSpPr txBox="1">
            <a:spLocks noChangeArrowheads="1"/>
          </p:cNvSpPr>
          <p:nvPr/>
        </p:nvSpPr>
        <p:spPr bwMode="auto">
          <a:xfrm>
            <a:off x="8225932" y="76200"/>
            <a:ext cx="86934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r>
              <a:rPr lang="en-US" altLang="zh-CN" sz="2400" b="1">
                <a:solidFill>
                  <a:srgbClr val="F1F7E9"/>
                </a:solidFill>
                <a:latin typeface="Arial" charset="0"/>
                <a:ea typeface="SimSun" charset="0"/>
                <a:cs typeface="SimSun" charset="0"/>
              </a:rPr>
              <a:t>174e</a:t>
            </a:r>
          </a:p>
        </p:txBody>
      </p:sp>
      <p:grpSp>
        <p:nvGrpSpPr>
          <p:cNvPr id="54277" name="Group 1029"/>
          <p:cNvGrpSpPr>
            <a:grpSpLocks/>
          </p:cNvGrpSpPr>
          <p:nvPr/>
        </p:nvGrpSpPr>
        <p:grpSpPr bwMode="auto">
          <a:xfrm>
            <a:off x="0" y="598488"/>
            <a:ext cx="9144000" cy="6259512"/>
            <a:chOff x="43" y="0"/>
            <a:chExt cx="3823" cy="4622"/>
          </a:xfrm>
        </p:grpSpPr>
        <p:sp>
          <p:nvSpPr>
            <p:cNvPr id="54278" name="Rectangle 1030"/>
            <p:cNvSpPr>
              <a:spLocks noChangeArrowheads="1"/>
            </p:cNvSpPr>
            <p:nvPr/>
          </p:nvSpPr>
          <p:spPr bwMode="auto">
            <a:xfrm>
              <a:off x="43" y="0"/>
              <a:ext cx="907" cy="652"/>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r>
                <a:rPr lang="zh-CN" altLang="en-US" sz="2000">
                  <a:solidFill>
                    <a:srgbClr val="003300"/>
                  </a:solidFill>
                  <a:ea typeface="SimSun" charset="0"/>
                  <a:cs typeface="SimSun" charset="0"/>
                </a:rPr>
                <a:t> </a:t>
              </a:r>
            </a:p>
            <a:p>
              <a:pPr algn="ctr"/>
              <a:endParaRPr lang="zh-CN" altLang="en-US" sz="2000">
                <a:solidFill>
                  <a:srgbClr val="003300"/>
                </a:solidFill>
                <a:ea typeface="SimSun" charset="0"/>
                <a:cs typeface="SimSun" charset="0"/>
              </a:endParaRPr>
            </a:p>
          </p:txBody>
        </p:sp>
        <p:sp>
          <p:nvSpPr>
            <p:cNvPr id="54279" name="Rectangle 1031"/>
            <p:cNvSpPr>
              <a:spLocks noChangeArrowheads="1"/>
            </p:cNvSpPr>
            <p:nvPr/>
          </p:nvSpPr>
          <p:spPr bwMode="auto">
            <a:xfrm>
              <a:off x="950" y="0"/>
              <a:ext cx="1512" cy="652"/>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r>
                <a:rPr lang="zh-CN" altLang="en-US" sz="2400" b="1">
                  <a:solidFill>
                    <a:srgbClr val="F1F7E9"/>
                  </a:solidFill>
                  <a:latin typeface="微軟正黑體" charset="0"/>
                  <a:ea typeface="微軟正黑體" charset="0"/>
                  <a:cs typeface="微軟正黑體" charset="0"/>
                </a:rPr>
                <a:t>旧约时期</a:t>
              </a:r>
              <a:endParaRPr lang="en-US" altLang="zh-CN" sz="2400" b="1">
                <a:solidFill>
                  <a:srgbClr val="F1F7E9"/>
                </a:solidFill>
                <a:latin typeface="微軟正黑體" charset="0"/>
                <a:ea typeface="微軟正黑體" charset="0"/>
                <a:cs typeface="微軟正黑體" charset="0"/>
              </a:endParaRPr>
            </a:p>
            <a:p>
              <a:pPr algn="ctr"/>
              <a:r>
                <a:rPr lang="en-US" altLang="zh-CN" sz="2400" b="1">
                  <a:solidFill>
                    <a:srgbClr val="F1F7E9"/>
                  </a:solidFill>
                  <a:latin typeface="微軟正黑體" charset="0"/>
                  <a:ea typeface="微軟正黑體" charset="0"/>
                  <a:cs typeface="微軟正黑體" charset="0"/>
                </a:rPr>
                <a:t>(</a:t>
              </a:r>
              <a:r>
                <a:rPr lang="zh-CN" altLang="en-US" sz="2400" b="1">
                  <a:solidFill>
                    <a:srgbClr val="F1F7E9"/>
                  </a:solidFill>
                  <a:latin typeface="微軟正黑體" charset="0"/>
                  <a:ea typeface="微軟正黑體" charset="0"/>
                  <a:cs typeface="微軟正黑體" charset="0"/>
                </a:rPr>
                <a:t>从摩西到基督的死</a:t>
              </a:r>
              <a:r>
                <a:rPr lang="en-US" altLang="zh-CN" sz="2400" b="1">
                  <a:solidFill>
                    <a:srgbClr val="F1F7E9"/>
                  </a:solidFill>
                  <a:latin typeface="微軟正黑體" charset="0"/>
                  <a:ea typeface="微軟正黑體" charset="0"/>
                  <a:cs typeface="微軟正黑體" charset="0"/>
                </a:rPr>
                <a:t>)</a:t>
              </a:r>
              <a:endParaRPr lang="en-US" altLang="zh-CN" sz="2400">
                <a:solidFill>
                  <a:srgbClr val="F1F7E9"/>
                </a:solidFill>
                <a:latin typeface="微軟正黑體" charset="0"/>
                <a:ea typeface="微軟正黑體" charset="0"/>
                <a:cs typeface="微軟正黑體" charset="0"/>
              </a:endParaRPr>
            </a:p>
          </p:txBody>
        </p:sp>
        <p:sp>
          <p:nvSpPr>
            <p:cNvPr id="54280" name="Rectangle 1032"/>
            <p:cNvSpPr>
              <a:spLocks noChangeArrowheads="1"/>
            </p:cNvSpPr>
            <p:nvPr/>
          </p:nvSpPr>
          <p:spPr bwMode="auto">
            <a:xfrm>
              <a:off x="2462" y="0"/>
              <a:ext cx="1404" cy="652"/>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r>
                <a:rPr lang="zh-CN" altLang="en-US" sz="2400" b="1">
                  <a:solidFill>
                    <a:srgbClr val="F1F7E9"/>
                  </a:solidFill>
                  <a:latin typeface="微軟正黑體" charset="0"/>
                  <a:ea typeface="微軟正黑體" charset="0"/>
                  <a:cs typeface="微軟正黑體" charset="0"/>
                </a:rPr>
                <a:t>新约时期</a:t>
              </a:r>
              <a:endParaRPr lang="en-US" altLang="zh-CN" sz="2400" b="1">
                <a:solidFill>
                  <a:srgbClr val="F1F7E9"/>
                </a:solidFill>
                <a:latin typeface="微軟正黑體" charset="0"/>
                <a:ea typeface="微軟正黑體" charset="0"/>
                <a:cs typeface="微軟正黑體" charset="0"/>
              </a:endParaRPr>
            </a:p>
            <a:p>
              <a:pPr algn="ctr"/>
              <a:r>
                <a:rPr lang="en-US" altLang="zh-CN" sz="2400" b="1">
                  <a:solidFill>
                    <a:srgbClr val="F1F7E9"/>
                  </a:solidFill>
                  <a:latin typeface="微軟正黑體" charset="0"/>
                  <a:ea typeface="微軟正黑體" charset="0"/>
                  <a:cs typeface="微軟正黑體" charset="0"/>
                </a:rPr>
                <a:t>(</a:t>
              </a:r>
              <a:r>
                <a:rPr lang="zh-CN" altLang="en-US" sz="2400" b="1">
                  <a:solidFill>
                    <a:srgbClr val="F1F7E9"/>
                  </a:solidFill>
                  <a:latin typeface="微軟正黑體" charset="0"/>
                  <a:ea typeface="微軟正黑體" charset="0"/>
                  <a:cs typeface="微軟正黑體" charset="0"/>
                </a:rPr>
                <a:t>从基督的死到今天</a:t>
              </a:r>
              <a:r>
                <a:rPr lang="en-US" altLang="zh-CN" sz="2400" b="1">
                  <a:solidFill>
                    <a:srgbClr val="F1F7E9"/>
                  </a:solidFill>
                  <a:latin typeface="微軟正黑體" charset="0"/>
                  <a:ea typeface="微軟正黑體" charset="0"/>
                  <a:cs typeface="微軟正黑體" charset="0"/>
                </a:rPr>
                <a:t>)</a:t>
              </a:r>
              <a:endParaRPr lang="en-US" altLang="zh-CN" sz="2400">
                <a:solidFill>
                  <a:srgbClr val="F1F7E9"/>
                </a:solidFill>
                <a:latin typeface="微軟正黑體" charset="0"/>
                <a:ea typeface="微軟正黑體" charset="0"/>
                <a:cs typeface="微軟正黑體" charset="0"/>
              </a:endParaRPr>
            </a:p>
          </p:txBody>
        </p:sp>
        <p:sp>
          <p:nvSpPr>
            <p:cNvPr id="54281" name="Rectangle 1033"/>
            <p:cNvSpPr>
              <a:spLocks noChangeArrowheads="1"/>
            </p:cNvSpPr>
            <p:nvPr/>
          </p:nvSpPr>
          <p:spPr bwMode="auto">
            <a:xfrm>
              <a:off x="43" y="652"/>
              <a:ext cx="907" cy="863"/>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r>
                <a:rPr lang="zh-CN" altLang="en-US" sz="2000" b="1" i="1">
                  <a:solidFill>
                    <a:srgbClr val="F1F7E9"/>
                  </a:solidFill>
                  <a:latin typeface="微軟正黑體" charset="0"/>
                  <a:ea typeface="微軟正黑體" charset="0"/>
                  <a:cs typeface="微軟正黑體" charset="0"/>
                </a:rPr>
                <a:t>救赎的基础</a:t>
              </a:r>
              <a:endParaRPr lang="zh-CN" altLang="en-US" sz="2000">
                <a:solidFill>
                  <a:srgbClr val="F1F7E9"/>
                </a:solidFill>
                <a:latin typeface="微軟正黑體" charset="0"/>
                <a:ea typeface="微軟正黑體" charset="0"/>
                <a:cs typeface="微軟正黑體" charset="0"/>
              </a:endParaRPr>
            </a:p>
          </p:txBody>
        </p:sp>
        <p:sp>
          <p:nvSpPr>
            <p:cNvPr id="54282" name="Rectangle 1034"/>
            <p:cNvSpPr>
              <a:spLocks noChangeArrowheads="1"/>
            </p:cNvSpPr>
            <p:nvPr/>
          </p:nvSpPr>
          <p:spPr bwMode="auto">
            <a:xfrm>
              <a:off x="950" y="652"/>
              <a:ext cx="1512" cy="863"/>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r>
                <a:rPr lang="zh-CN" altLang="en-US" sz="2000">
                  <a:solidFill>
                    <a:srgbClr val="F1F7E9"/>
                  </a:solidFill>
                  <a:latin typeface="微軟正黑體" charset="0"/>
                  <a:ea typeface="微軟正黑體" charset="0"/>
                  <a:cs typeface="微軟正黑體" charset="0"/>
                </a:rPr>
                <a:t>基督之死是上帝恩典的供应</a:t>
              </a:r>
              <a:endParaRPr lang="en-US" altLang="zh-CN" sz="2000">
                <a:solidFill>
                  <a:srgbClr val="F1F7E9"/>
                </a:solidFill>
                <a:latin typeface="微軟正黑體" charset="0"/>
                <a:ea typeface="微軟正黑體" charset="0"/>
                <a:cs typeface="微軟正黑體" charset="0"/>
              </a:endParaRPr>
            </a:p>
            <a:p>
              <a:pPr algn="ctr" eaLnBrk="1" hangingPunct="1"/>
              <a:r>
                <a:rPr lang="en-US" altLang="zh-CN" sz="2000">
                  <a:solidFill>
                    <a:srgbClr val="F1F7E9"/>
                  </a:solidFill>
                  <a:ea typeface="SimSun" charset="0"/>
                  <a:cs typeface="SimSun" charset="0"/>
                </a:rPr>
                <a:t>(“</a:t>
              </a:r>
              <a:r>
                <a:rPr lang="zh-CN" altLang="en-US" sz="2000">
                  <a:solidFill>
                    <a:srgbClr val="F1F7E9"/>
                  </a:solidFill>
                  <a:latin typeface="微軟正黑體" charset="0"/>
                  <a:ea typeface="微軟正黑體" charset="0"/>
                  <a:cs typeface="微軟正黑體" charset="0"/>
                </a:rPr>
                <a:t>因血里有生命，所以能赎罪</a:t>
              </a:r>
              <a:r>
                <a:rPr lang="en-US" altLang="zh-CN" sz="2000">
                  <a:solidFill>
                    <a:srgbClr val="F1F7E9"/>
                  </a:solidFill>
                  <a:ea typeface="SimSun" charset="0"/>
                  <a:cs typeface="SimSun" charset="0"/>
                </a:rPr>
                <a:t>,” </a:t>
              </a:r>
              <a:r>
                <a:rPr lang="zh-CN" altLang="en-US" sz="2000">
                  <a:solidFill>
                    <a:srgbClr val="F1F7E9"/>
                  </a:solidFill>
                  <a:latin typeface="微軟正黑體" charset="0"/>
                  <a:ea typeface="微軟正黑體" charset="0"/>
                  <a:cs typeface="微軟正黑體" charset="0"/>
                </a:rPr>
                <a:t>利</a:t>
              </a:r>
              <a:r>
                <a:rPr lang="zh-CN" altLang="en-US" sz="2000">
                  <a:solidFill>
                    <a:srgbClr val="F1F7E9"/>
                  </a:solidFill>
                  <a:ea typeface="SimSun" charset="0"/>
                  <a:cs typeface="SimSun" charset="0"/>
                </a:rPr>
                <a:t> </a:t>
              </a:r>
              <a:r>
                <a:rPr lang="en-US" altLang="zh-CN" sz="2000">
                  <a:solidFill>
                    <a:srgbClr val="F1F7E9"/>
                  </a:solidFill>
                  <a:ea typeface="SimSun" charset="0"/>
                  <a:cs typeface="SimSun" charset="0"/>
                </a:rPr>
                <a:t>17:11b)</a:t>
              </a:r>
            </a:p>
          </p:txBody>
        </p:sp>
        <p:sp>
          <p:nvSpPr>
            <p:cNvPr id="54283" name="Rectangle 1035"/>
            <p:cNvSpPr>
              <a:spLocks noChangeArrowheads="1"/>
            </p:cNvSpPr>
            <p:nvPr/>
          </p:nvSpPr>
          <p:spPr bwMode="auto">
            <a:xfrm>
              <a:off x="2462" y="652"/>
              <a:ext cx="1404" cy="863"/>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r>
                <a:rPr lang="zh-CN" altLang="en-US" sz="2000">
                  <a:solidFill>
                    <a:srgbClr val="F1F7E9"/>
                  </a:solidFill>
                  <a:latin typeface="微軟正黑體" charset="0"/>
                  <a:ea typeface="微軟正黑體" charset="0"/>
                  <a:cs typeface="微軟正黑體" charset="0"/>
                </a:rPr>
                <a:t>基督之死是上帝恩典的供应</a:t>
              </a:r>
              <a:endParaRPr lang="en-US" altLang="zh-CN" sz="2000">
                <a:solidFill>
                  <a:srgbClr val="F1F7E9"/>
                </a:solidFill>
                <a:latin typeface="微軟正黑體" charset="0"/>
                <a:ea typeface="微軟正黑體" charset="0"/>
                <a:cs typeface="微軟正黑體" charset="0"/>
              </a:endParaRPr>
            </a:p>
            <a:p>
              <a:pPr algn="ctr" eaLnBrk="1" hangingPunct="1"/>
              <a:r>
                <a:rPr lang="zh-CN" altLang="en-US" sz="2000">
                  <a:solidFill>
                    <a:srgbClr val="F1F7E9"/>
                  </a:solidFill>
                  <a:ea typeface="SimSun" charset="0"/>
                  <a:cs typeface="SimSun" charset="0"/>
                </a:rPr>
                <a:t> </a:t>
              </a:r>
              <a:r>
                <a:rPr lang="en-US" altLang="zh-CN" sz="2000">
                  <a:solidFill>
                    <a:srgbClr val="F1F7E9"/>
                  </a:solidFill>
                  <a:ea typeface="SimSun" charset="0"/>
                  <a:cs typeface="SimSun" charset="0"/>
                </a:rPr>
                <a:t>(“</a:t>
              </a:r>
              <a:r>
                <a:rPr lang="zh-TW" altLang="en-US" sz="2000">
                  <a:solidFill>
                    <a:srgbClr val="F1F7E9"/>
                  </a:solidFill>
                  <a:latin typeface="微軟正黑體" charset="0"/>
                  <a:ea typeface="微軟正黑體" charset="0"/>
                  <a:cs typeface="微軟正黑體" charset="0"/>
                </a:rPr>
                <a:t>若不流血，罪就不得赦免  了</a:t>
              </a:r>
              <a:r>
                <a:rPr lang="en-US" altLang="zh-CN" sz="2000">
                  <a:solidFill>
                    <a:srgbClr val="F1F7E9"/>
                  </a:solidFill>
                  <a:ea typeface="SimSun" charset="0"/>
                  <a:cs typeface="SimSun" charset="0"/>
                </a:rPr>
                <a:t>,” </a:t>
              </a:r>
              <a:r>
                <a:rPr lang="zh-CN" altLang="en-US" sz="2000">
                  <a:solidFill>
                    <a:srgbClr val="F1F7E9"/>
                  </a:solidFill>
                  <a:latin typeface="微軟正黑體" charset="0"/>
                  <a:ea typeface="微軟正黑體" charset="0"/>
                  <a:cs typeface="微軟正黑體" charset="0"/>
                </a:rPr>
                <a:t>来</a:t>
              </a:r>
              <a:r>
                <a:rPr lang="zh-CN" altLang="en-US" sz="2000">
                  <a:solidFill>
                    <a:srgbClr val="F1F7E9"/>
                  </a:solidFill>
                  <a:ea typeface="SimSun" charset="0"/>
                  <a:cs typeface="SimSun" charset="0"/>
                </a:rPr>
                <a:t> </a:t>
              </a:r>
              <a:r>
                <a:rPr lang="en-US" altLang="zh-CN" sz="2000">
                  <a:solidFill>
                    <a:srgbClr val="F1F7E9"/>
                  </a:solidFill>
                  <a:ea typeface="SimSun" charset="0"/>
                  <a:cs typeface="SimSun" charset="0"/>
                </a:rPr>
                <a:t>9:22)</a:t>
              </a:r>
            </a:p>
          </p:txBody>
        </p:sp>
        <p:sp>
          <p:nvSpPr>
            <p:cNvPr id="54284" name="Rectangle 1036"/>
            <p:cNvSpPr>
              <a:spLocks noChangeArrowheads="1"/>
            </p:cNvSpPr>
            <p:nvPr/>
          </p:nvSpPr>
          <p:spPr bwMode="auto">
            <a:xfrm>
              <a:off x="43" y="1515"/>
              <a:ext cx="907"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r>
                <a:rPr lang="zh-CN" altLang="en-US" sz="2000" b="1" i="1">
                  <a:solidFill>
                    <a:srgbClr val="F1F7E9"/>
                  </a:solidFill>
                  <a:latin typeface="微軟正黑體" charset="0"/>
                  <a:ea typeface="微軟正黑體" charset="0"/>
                  <a:cs typeface="微軟正黑體" charset="0"/>
                </a:rPr>
                <a:t>救赎的条件</a:t>
              </a:r>
              <a:endParaRPr lang="en-US" sz="2000" b="1" i="1">
                <a:solidFill>
                  <a:srgbClr val="F1F7E9"/>
                </a:solidFill>
                <a:latin typeface="微軟正黑體" charset="0"/>
                <a:ea typeface="微軟正黑體" charset="0"/>
                <a:cs typeface="微軟正黑體" charset="0"/>
              </a:endParaRPr>
            </a:p>
          </p:txBody>
        </p:sp>
        <p:sp>
          <p:nvSpPr>
            <p:cNvPr id="54285" name="Rectangle 1037"/>
            <p:cNvSpPr>
              <a:spLocks noChangeArrowheads="1"/>
            </p:cNvSpPr>
            <p:nvPr/>
          </p:nvSpPr>
          <p:spPr bwMode="auto">
            <a:xfrm>
              <a:off x="950" y="1515"/>
              <a:ext cx="1512"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r>
                <a:rPr lang="zh-CN" altLang="en-US" sz="2000">
                  <a:solidFill>
                    <a:srgbClr val="F1F7E9"/>
                  </a:solidFill>
                  <a:latin typeface="微軟正黑體" charset="0"/>
                  <a:ea typeface="微軟正黑體" charset="0"/>
                  <a:cs typeface="微軟正黑體" charset="0"/>
                </a:rPr>
                <a:t>信靠神所启示的供应</a:t>
              </a:r>
              <a:r>
                <a:rPr lang="en-US" sz="2000">
                  <a:solidFill>
                    <a:srgbClr val="F1F7E9"/>
                  </a:solidFill>
                  <a:latin typeface="微軟正黑體" charset="0"/>
                  <a:ea typeface="微軟正黑體" charset="0"/>
                  <a:cs typeface="微軟正黑體" charset="0"/>
                </a:rPr>
                <a:t>—</a:t>
              </a:r>
              <a:r>
                <a:rPr lang="zh-CN" altLang="en-US" sz="2000">
                  <a:solidFill>
                    <a:srgbClr val="F1F7E9"/>
                  </a:solidFill>
                  <a:latin typeface="微軟正黑體" charset="0"/>
                  <a:ea typeface="微軟正黑體" charset="0"/>
                  <a:cs typeface="微軟正黑體" charset="0"/>
                </a:rPr>
                <a:t>白白的</a:t>
              </a:r>
              <a:endParaRPr lang="en-US" altLang="zh-CN" sz="2000">
                <a:solidFill>
                  <a:srgbClr val="F1F7E9"/>
                </a:solidFill>
                <a:latin typeface="微軟正黑體" charset="0"/>
                <a:ea typeface="微軟正黑體" charset="0"/>
                <a:cs typeface="微軟正黑體" charset="0"/>
              </a:endParaRPr>
            </a:p>
            <a:p>
              <a:pPr algn="ctr" eaLnBrk="1" hangingPunct="1"/>
              <a:r>
                <a:rPr lang="zh-CN" altLang="en-US" sz="2000">
                  <a:solidFill>
                    <a:srgbClr val="F1F7E9"/>
                  </a:solidFill>
                  <a:latin typeface="微軟正黑體" charset="0"/>
                  <a:ea typeface="微軟正黑體" charset="0"/>
                  <a:cs typeface="微軟正黑體" charset="0"/>
                </a:rPr>
                <a:t>礼物</a:t>
              </a:r>
              <a:r>
                <a:rPr lang="zh-CN" altLang="en-US" sz="2000">
                  <a:solidFill>
                    <a:srgbClr val="F1F7E9"/>
                  </a:solidFill>
                  <a:ea typeface="SimSun" charset="0"/>
                  <a:cs typeface="SimSun" charset="0"/>
                </a:rPr>
                <a:t> </a:t>
              </a:r>
              <a:r>
                <a:rPr lang="en-US" altLang="zh-CN" sz="2000">
                  <a:solidFill>
                    <a:srgbClr val="F1F7E9"/>
                  </a:solidFill>
                  <a:ea typeface="SimSun" charset="0"/>
                  <a:cs typeface="SimSun" charset="0"/>
                </a:rPr>
                <a:t>(</a:t>
              </a:r>
              <a:r>
                <a:rPr lang="zh-CN" altLang="en-US" sz="2000">
                  <a:solidFill>
                    <a:srgbClr val="F1F7E9"/>
                  </a:solidFill>
                  <a:latin typeface="微軟正黑體" charset="0"/>
                  <a:ea typeface="微軟正黑體" charset="0"/>
                  <a:cs typeface="微軟正黑體" charset="0"/>
                </a:rPr>
                <a:t>诗</a:t>
              </a:r>
              <a:r>
                <a:rPr lang="zh-CN" altLang="en-US" sz="2000">
                  <a:solidFill>
                    <a:srgbClr val="F1F7E9"/>
                  </a:solidFill>
                  <a:ea typeface="SimSun" charset="0"/>
                  <a:cs typeface="SimSun" charset="0"/>
                </a:rPr>
                <a:t> </a:t>
              </a:r>
              <a:r>
                <a:rPr lang="en-US" altLang="zh-CN" sz="2000">
                  <a:solidFill>
                    <a:srgbClr val="F1F7E9"/>
                  </a:solidFill>
                  <a:ea typeface="SimSun" charset="0"/>
                  <a:cs typeface="SimSun" charset="0"/>
                </a:rPr>
                <a:t>51:16-17)</a:t>
              </a:r>
            </a:p>
          </p:txBody>
        </p:sp>
        <p:sp>
          <p:nvSpPr>
            <p:cNvPr id="54286" name="Rectangle 1038"/>
            <p:cNvSpPr>
              <a:spLocks noChangeArrowheads="1"/>
            </p:cNvSpPr>
            <p:nvPr/>
          </p:nvSpPr>
          <p:spPr bwMode="auto">
            <a:xfrm>
              <a:off x="2462" y="1515"/>
              <a:ext cx="1404"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r>
                <a:rPr lang="zh-CN" altLang="en-US" sz="2000">
                  <a:solidFill>
                    <a:srgbClr val="F1F7E9"/>
                  </a:solidFill>
                  <a:latin typeface="微軟正黑體" charset="0"/>
                  <a:ea typeface="微軟正黑體" charset="0"/>
                  <a:cs typeface="微軟正黑體" charset="0"/>
                </a:rPr>
                <a:t>信靠神所启示的供应</a:t>
              </a:r>
              <a:r>
                <a:rPr lang="en-US" sz="2000">
                  <a:solidFill>
                    <a:srgbClr val="F1F7E9"/>
                  </a:solidFill>
                  <a:latin typeface="微軟正黑體" charset="0"/>
                  <a:ea typeface="微軟正黑體" charset="0"/>
                  <a:cs typeface="微軟正黑體" charset="0"/>
                </a:rPr>
                <a:t>—</a:t>
              </a:r>
              <a:r>
                <a:rPr lang="zh-CN" altLang="en-US" sz="2000">
                  <a:solidFill>
                    <a:srgbClr val="F1F7E9"/>
                  </a:solidFill>
                  <a:latin typeface="微軟正黑體" charset="0"/>
                  <a:ea typeface="微軟正黑體" charset="0"/>
                  <a:cs typeface="微軟正黑體" charset="0"/>
                </a:rPr>
                <a:t>白白的</a:t>
              </a:r>
              <a:endParaRPr lang="en-US" altLang="zh-CN" sz="2000">
                <a:solidFill>
                  <a:srgbClr val="F1F7E9"/>
                </a:solidFill>
                <a:latin typeface="微軟正黑體" charset="0"/>
                <a:ea typeface="微軟正黑體" charset="0"/>
                <a:cs typeface="微軟正黑體" charset="0"/>
              </a:endParaRPr>
            </a:p>
            <a:p>
              <a:pPr algn="ctr" eaLnBrk="1" hangingPunct="1"/>
              <a:r>
                <a:rPr lang="zh-CN" altLang="en-US" sz="2000">
                  <a:solidFill>
                    <a:srgbClr val="F1F7E9"/>
                  </a:solidFill>
                  <a:latin typeface="微軟正黑體" charset="0"/>
                  <a:ea typeface="微軟正黑體" charset="0"/>
                  <a:cs typeface="微軟正黑體" charset="0"/>
                </a:rPr>
                <a:t>礼物</a:t>
              </a:r>
              <a:r>
                <a:rPr lang="en-US" altLang="zh-CN" sz="2000">
                  <a:solidFill>
                    <a:srgbClr val="F1F7E9"/>
                  </a:solidFill>
                  <a:ea typeface="SimSun" charset="0"/>
                  <a:cs typeface="SimSun" charset="0"/>
                </a:rPr>
                <a:t>(</a:t>
              </a:r>
              <a:r>
                <a:rPr lang="zh-CN" altLang="en-US" sz="2000">
                  <a:solidFill>
                    <a:srgbClr val="F1F7E9"/>
                  </a:solidFill>
                  <a:latin typeface="微軟正黑體" charset="0"/>
                  <a:ea typeface="微軟正黑體" charset="0"/>
                  <a:cs typeface="微軟正黑體" charset="0"/>
                </a:rPr>
                <a:t>加</a:t>
              </a:r>
              <a:r>
                <a:rPr lang="zh-CN" altLang="en-US" sz="2000">
                  <a:solidFill>
                    <a:srgbClr val="F1F7E9"/>
                  </a:solidFill>
                  <a:ea typeface="SimSun" charset="0"/>
                  <a:cs typeface="SimSun" charset="0"/>
                </a:rPr>
                <a:t> </a:t>
              </a:r>
              <a:r>
                <a:rPr lang="en-US" altLang="zh-CN" sz="2000">
                  <a:solidFill>
                    <a:srgbClr val="F1F7E9"/>
                  </a:solidFill>
                  <a:ea typeface="SimSun" charset="0"/>
                  <a:cs typeface="SimSun" charset="0"/>
                </a:rPr>
                <a:t>2:16)</a:t>
              </a:r>
            </a:p>
          </p:txBody>
        </p:sp>
        <p:sp>
          <p:nvSpPr>
            <p:cNvPr id="54287" name="Rectangle 1039"/>
            <p:cNvSpPr>
              <a:spLocks noChangeArrowheads="1"/>
            </p:cNvSpPr>
            <p:nvPr/>
          </p:nvSpPr>
          <p:spPr bwMode="auto">
            <a:xfrm>
              <a:off x="43" y="2263"/>
              <a:ext cx="907"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r>
                <a:rPr lang="zh-CN" altLang="en-US" sz="2000" b="1" i="1">
                  <a:solidFill>
                    <a:srgbClr val="F1F7E9"/>
                  </a:solidFill>
                  <a:latin typeface="微軟正黑體" charset="0"/>
                  <a:ea typeface="微軟正黑體" charset="0"/>
                  <a:cs typeface="微軟正黑體" charset="0"/>
                </a:rPr>
                <a:t>救赎的最终内容</a:t>
              </a:r>
              <a:endParaRPr lang="en-US" sz="2000" b="1" i="1">
                <a:solidFill>
                  <a:srgbClr val="F1F7E9"/>
                </a:solidFill>
                <a:latin typeface="微軟正黑體" charset="0"/>
                <a:ea typeface="微軟正黑體" charset="0"/>
                <a:cs typeface="微軟正黑體" charset="0"/>
              </a:endParaRPr>
            </a:p>
          </p:txBody>
        </p:sp>
        <p:sp>
          <p:nvSpPr>
            <p:cNvPr id="54288" name="Rectangle 1040"/>
            <p:cNvSpPr>
              <a:spLocks noChangeArrowheads="1"/>
            </p:cNvSpPr>
            <p:nvPr/>
          </p:nvSpPr>
          <p:spPr bwMode="auto">
            <a:xfrm>
              <a:off x="950" y="2263"/>
              <a:ext cx="1512"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r>
                <a:rPr lang="zh-CN" altLang="en-US" sz="2000">
                  <a:solidFill>
                    <a:srgbClr val="F1F7E9"/>
                  </a:solidFill>
                  <a:latin typeface="微軟正黑體" charset="0"/>
                  <a:ea typeface="微軟正黑體" charset="0"/>
                  <a:cs typeface="微軟正黑體" charset="0"/>
                </a:rPr>
                <a:t>信靠的对象是神自己</a:t>
              </a:r>
              <a:r>
                <a:rPr lang="en-US" sz="2000">
                  <a:solidFill>
                    <a:srgbClr val="F1F7E9"/>
                  </a:solidFill>
                  <a:latin typeface="微軟正黑體" charset="0"/>
                  <a:ea typeface="微軟正黑體" charset="0"/>
                  <a:cs typeface="微軟正黑體" charset="0"/>
                </a:rPr>
                <a:t>—</a:t>
              </a:r>
            </a:p>
            <a:p>
              <a:pPr algn="ctr" eaLnBrk="1" hangingPunct="1"/>
              <a:r>
                <a:rPr lang="zh-CN" altLang="en-US" sz="2000">
                  <a:solidFill>
                    <a:srgbClr val="F1F7E9"/>
                  </a:solidFill>
                  <a:latin typeface="微軟正黑體" charset="0"/>
                  <a:ea typeface="微軟正黑體" charset="0"/>
                  <a:cs typeface="微軟正黑體" charset="0"/>
                </a:rPr>
                <a:t>先知劝告悔改，而不是献祭</a:t>
              </a:r>
              <a:endParaRPr lang="en-US" altLang="zh-CN" sz="2000">
                <a:solidFill>
                  <a:srgbClr val="F1F7E9"/>
                </a:solidFill>
                <a:latin typeface="微軟正黑體" charset="0"/>
                <a:ea typeface="微軟正黑體" charset="0"/>
                <a:cs typeface="微軟正黑體" charset="0"/>
              </a:endParaRPr>
            </a:p>
            <a:p>
              <a:pPr algn="ctr" eaLnBrk="1" hangingPunct="1"/>
              <a:r>
                <a:rPr lang="en-US" altLang="zh-CN" sz="2000">
                  <a:solidFill>
                    <a:srgbClr val="F1F7E9"/>
                  </a:solidFill>
                  <a:ea typeface="SimSun" charset="0"/>
                  <a:cs typeface="SimSun" charset="0"/>
                </a:rPr>
                <a:t>(</a:t>
              </a:r>
              <a:r>
                <a:rPr lang="zh-CN" altLang="en-US" sz="2000">
                  <a:solidFill>
                    <a:srgbClr val="F1F7E9"/>
                  </a:solidFill>
                  <a:latin typeface="微軟正黑體" charset="0"/>
                  <a:ea typeface="微軟正黑體" charset="0"/>
                  <a:cs typeface="微軟正黑體" charset="0"/>
                </a:rPr>
                <a:t>耶</a:t>
              </a:r>
              <a:r>
                <a:rPr lang="zh-CN" altLang="en-US" sz="2000">
                  <a:solidFill>
                    <a:srgbClr val="F1F7E9"/>
                  </a:solidFill>
                  <a:ea typeface="SimSun" charset="0"/>
                  <a:cs typeface="SimSun" charset="0"/>
                </a:rPr>
                <a:t> </a:t>
              </a:r>
              <a:r>
                <a:rPr lang="en-US" altLang="zh-CN" sz="2000">
                  <a:solidFill>
                    <a:srgbClr val="F1F7E9"/>
                  </a:solidFill>
                  <a:ea typeface="SimSun" charset="0"/>
                  <a:cs typeface="SimSun" charset="0"/>
                </a:rPr>
                <a:t>3:12)</a:t>
              </a:r>
            </a:p>
          </p:txBody>
        </p:sp>
        <p:sp>
          <p:nvSpPr>
            <p:cNvPr id="54289" name="Rectangle 1041"/>
            <p:cNvSpPr>
              <a:spLocks noChangeArrowheads="1"/>
            </p:cNvSpPr>
            <p:nvPr/>
          </p:nvSpPr>
          <p:spPr bwMode="auto">
            <a:xfrm>
              <a:off x="2462" y="2263"/>
              <a:ext cx="1404" cy="74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r>
                <a:rPr lang="zh-CN" altLang="en-US" sz="2000">
                  <a:solidFill>
                    <a:srgbClr val="F1F7E9"/>
                  </a:solidFill>
                  <a:latin typeface="微軟正黑體" charset="0"/>
                  <a:ea typeface="微軟正黑體" charset="0"/>
                  <a:cs typeface="微軟正黑體" charset="0"/>
                </a:rPr>
                <a:t>信靠的对象是神自己</a:t>
              </a:r>
              <a:r>
                <a:rPr lang="en-US" sz="2000">
                  <a:solidFill>
                    <a:srgbClr val="F1F7E9"/>
                  </a:solidFill>
                  <a:latin typeface="微軟正黑體" charset="0"/>
                  <a:ea typeface="微軟正黑體" charset="0"/>
                  <a:cs typeface="微軟正黑體" charset="0"/>
                </a:rPr>
                <a:t>—</a:t>
              </a:r>
            </a:p>
            <a:p>
              <a:pPr algn="ctr" eaLnBrk="1" hangingPunct="1"/>
              <a:r>
                <a:rPr lang="zh-CN" altLang="en-US" sz="2000">
                  <a:solidFill>
                    <a:srgbClr val="F1F7E9"/>
                  </a:solidFill>
                  <a:latin typeface="微軟正黑體" charset="0"/>
                  <a:ea typeface="微軟正黑體" charset="0"/>
                  <a:cs typeface="微軟正黑體" charset="0"/>
                </a:rPr>
                <a:t>信心之人劝告对神的信靠</a:t>
              </a:r>
              <a:endParaRPr lang="en-US" altLang="zh-CN" sz="2000">
                <a:solidFill>
                  <a:srgbClr val="F1F7E9"/>
                </a:solidFill>
                <a:latin typeface="微軟正黑體" charset="0"/>
                <a:ea typeface="微軟正黑體" charset="0"/>
                <a:cs typeface="微軟正黑體" charset="0"/>
              </a:endParaRPr>
            </a:p>
            <a:p>
              <a:pPr algn="ctr" eaLnBrk="1" hangingPunct="1"/>
              <a:r>
                <a:rPr lang="en-US" altLang="zh-CN" sz="2000">
                  <a:solidFill>
                    <a:srgbClr val="F1F7E9"/>
                  </a:solidFill>
                  <a:ea typeface="SimSun" charset="0"/>
                  <a:cs typeface="SimSun" charset="0"/>
                </a:rPr>
                <a:t>(</a:t>
              </a:r>
              <a:r>
                <a:rPr lang="zh-CN" altLang="en-US" sz="2000">
                  <a:solidFill>
                    <a:srgbClr val="F1F7E9"/>
                  </a:solidFill>
                  <a:latin typeface="微軟正黑體" charset="0"/>
                  <a:ea typeface="微軟正黑體" charset="0"/>
                  <a:cs typeface="微軟正黑體" charset="0"/>
                </a:rPr>
                <a:t>来</a:t>
              </a:r>
              <a:r>
                <a:rPr lang="zh-CN" altLang="en-US" sz="2000">
                  <a:solidFill>
                    <a:srgbClr val="F1F7E9"/>
                  </a:solidFill>
                  <a:ea typeface="SimSun" charset="0"/>
                  <a:cs typeface="SimSun" charset="0"/>
                </a:rPr>
                <a:t> </a:t>
              </a:r>
              <a:r>
                <a:rPr lang="en-US" altLang="zh-CN" sz="2000">
                  <a:solidFill>
                    <a:srgbClr val="F1F7E9"/>
                  </a:solidFill>
                  <a:ea typeface="SimSun" charset="0"/>
                  <a:cs typeface="SimSun" charset="0"/>
                </a:rPr>
                <a:t>11)</a:t>
              </a:r>
            </a:p>
          </p:txBody>
        </p:sp>
        <p:sp>
          <p:nvSpPr>
            <p:cNvPr id="54290" name="Rectangle 1042"/>
            <p:cNvSpPr>
              <a:spLocks noChangeArrowheads="1"/>
            </p:cNvSpPr>
            <p:nvPr/>
          </p:nvSpPr>
          <p:spPr bwMode="auto">
            <a:xfrm>
              <a:off x="43" y="3011"/>
              <a:ext cx="907" cy="97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r>
                <a:rPr lang="zh-CN" altLang="en-US" sz="2000" b="1" i="1">
                  <a:solidFill>
                    <a:srgbClr val="F1F7E9"/>
                  </a:solidFill>
                  <a:latin typeface="微軟正黑體" charset="0"/>
                  <a:ea typeface="微軟正黑體" charset="0"/>
                  <a:cs typeface="微軟正黑體" charset="0"/>
                </a:rPr>
                <a:t>救赎的特殊内容</a:t>
              </a:r>
              <a:endParaRPr lang="en-US" sz="2000" b="1" i="1">
                <a:solidFill>
                  <a:srgbClr val="F1F7E9"/>
                </a:solidFill>
                <a:latin typeface="微軟正黑體" charset="0"/>
                <a:ea typeface="微軟正黑體" charset="0"/>
                <a:cs typeface="微軟正黑體" charset="0"/>
              </a:endParaRPr>
            </a:p>
          </p:txBody>
        </p:sp>
        <p:sp>
          <p:nvSpPr>
            <p:cNvPr id="54291" name="Rectangle 1043"/>
            <p:cNvSpPr>
              <a:spLocks noChangeArrowheads="1"/>
            </p:cNvSpPr>
            <p:nvPr/>
          </p:nvSpPr>
          <p:spPr bwMode="auto">
            <a:xfrm>
              <a:off x="950" y="3011"/>
              <a:ext cx="1512" cy="97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r>
                <a:rPr lang="zh-CN" altLang="en-US" sz="2000">
                  <a:solidFill>
                    <a:srgbClr val="F1F7E9"/>
                  </a:solidFill>
                  <a:latin typeface="微軟正黑體" charset="0"/>
                  <a:ea typeface="微軟正黑體" charset="0"/>
                  <a:cs typeface="微軟正黑體" charset="0"/>
                </a:rPr>
                <a:t>信心的内容包含献祭</a:t>
              </a:r>
              <a:r>
                <a:rPr lang="en-US" sz="2000">
                  <a:solidFill>
                    <a:srgbClr val="F1F7E9"/>
                  </a:solidFill>
                  <a:latin typeface="微軟正黑體" charset="0"/>
                  <a:ea typeface="微軟正黑體" charset="0"/>
                  <a:cs typeface="微軟正黑體" charset="0"/>
                </a:rPr>
                <a:t> </a:t>
              </a:r>
              <a:r>
                <a:rPr lang="en-US" altLang="zh-CN" sz="2000">
                  <a:solidFill>
                    <a:srgbClr val="F1F7E9"/>
                  </a:solidFill>
                  <a:ea typeface="SimSun" charset="0"/>
                  <a:cs typeface="SimSun" charset="0"/>
                </a:rPr>
                <a:t>和 </a:t>
              </a:r>
              <a:r>
                <a:rPr lang="zh-CN" altLang="en-US" sz="2000">
                  <a:solidFill>
                    <a:srgbClr val="F1F7E9"/>
                  </a:solidFill>
                  <a:latin typeface="微軟正黑體" charset="0"/>
                  <a:ea typeface="微軟正黑體" charset="0"/>
                  <a:cs typeface="微軟正黑體" charset="0"/>
                </a:rPr>
                <a:t>应许</a:t>
              </a:r>
              <a:r>
                <a:rPr lang="en-US" sz="2000">
                  <a:solidFill>
                    <a:srgbClr val="F1F7E9"/>
                  </a:solidFill>
                  <a:latin typeface="微軟正黑體" charset="0"/>
                  <a:ea typeface="微軟正黑體" charset="0"/>
                  <a:cs typeface="微軟正黑體" charset="0"/>
                </a:rPr>
                <a:t>: </a:t>
              </a:r>
              <a:r>
                <a:rPr lang="zh-CN" altLang="en-US" sz="2000">
                  <a:solidFill>
                    <a:srgbClr val="F1F7E9"/>
                  </a:solidFill>
                  <a:latin typeface="微軟正黑體" charset="0"/>
                  <a:ea typeface="微軟正黑體" charset="0"/>
                  <a:cs typeface="微軟正黑體" charset="0"/>
                </a:rPr>
                <a:t>动物</a:t>
              </a:r>
              <a:r>
                <a:rPr lang="zh-CN" altLang="en-US" sz="2000">
                  <a:solidFill>
                    <a:srgbClr val="F1F7E9"/>
                  </a:solidFill>
                  <a:ea typeface="SimSun" charset="0"/>
                  <a:cs typeface="SimSun" charset="0"/>
                </a:rPr>
                <a:t> </a:t>
              </a:r>
              <a:r>
                <a:rPr lang="en-US" altLang="zh-CN" sz="2000">
                  <a:solidFill>
                    <a:srgbClr val="F1F7E9"/>
                  </a:solidFill>
                  <a:ea typeface="SimSun" charset="0"/>
                  <a:cs typeface="SimSun" charset="0"/>
                </a:rPr>
                <a:t>(</a:t>
              </a:r>
              <a:r>
                <a:rPr lang="zh-CN" altLang="en-US" sz="2000">
                  <a:solidFill>
                    <a:srgbClr val="F1F7E9"/>
                  </a:solidFill>
                  <a:latin typeface="微軟正黑體" charset="0"/>
                  <a:ea typeface="微軟正黑體" charset="0"/>
                  <a:cs typeface="微軟正黑體" charset="0"/>
                </a:rPr>
                <a:t>创</a:t>
              </a:r>
              <a:r>
                <a:rPr lang="zh-CN" altLang="en-US" sz="2000">
                  <a:solidFill>
                    <a:srgbClr val="F1F7E9"/>
                  </a:solidFill>
                  <a:ea typeface="SimSun" charset="0"/>
                  <a:cs typeface="SimSun" charset="0"/>
                </a:rPr>
                <a:t> </a:t>
              </a:r>
              <a:r>
                <a:rPr lang="en-US" altLang="zh-CN" sz="2000">
                  <a:solidFill>
                    <a:srgbClr val="F1F7E9"/>
                  </a:solidFill>
                  <a:ea typeface="SimSun" charset="0"/>
                  <a:cs typeface="SimSun" charset="0"/>
                </a:rPr>
                <a:t>3:21), </a:t>
              </a:r>
              <a:r>
                <a:rPr lang="zh-CN" altLang="en-US" sz="2000">
                  <a:solidFill>
                    <a:srgbClr val="F1F7E9"/>
                  </a:solidFill>
                  <a:latin typeface="微軟正黑體" charset="0"/>
                  <a:ea typeface="微軟正黑體" charset="0"/>
                  <a:cs typeface="微軟正黑體" charset="0"/>
                </a:rPr>
                <a:t>亚伯的献祭</a:t>
              </a:r>
              <a:r>
                <a:rPr lang="en-US" sz="2000">
                  <a:solidFill>
                    <a:srgbClr val="F1F7E9"/>
                  </a:solidFill>
                  <a:latin typeface="微軟正黑體" charset="0"/>
                  <a:ea typeface="微軟正黑體" charset="0"/>
                  <a:cs typeface="微軟正黑體" charset="0"/>
                </a:rPr>
                <a:t> </a:t>
              </a:r>
              <a:r>
                <a:rPr lang="en-US" altLang="zh-CN" sz="2000">
                  <a:solidFill>
                    <a:srgbClr val="F1F7E9"/>
                  </a:solidFill>
                  <a:ea typeface="SimSun" charset="0"/>
                  <a:cs typeface="SimSun" charset="0"/>
                </a:rPr>
                <a:t>(</a:t>
              </a:r>
              <a:r>
                <a:rPr lang="zh-CN" altLang="en-US" sz="2000">
                  <a:solidFill>
                    <a:srgbClr val="F1F7E9"/>
                  </a:solidFill>
                  <a:latin typeface="微軟正黑體" charset="0"/>
                  <a:ea typeface="微軟正黑體" charset="0"/>
                  <a:cs typeface="微軟正黑體" charset="0"/>
                </a:rPr>
                <a:t>创</a:t>
              </a:r>
              <a:r>
                <a:rPr lang="zh-CN" altLang="en-US" sz="2000">
                  <a:solidFill>
                    <a:srgbClr val="F1F7E9"/>
                  </a:solidFill>
                  <a:ea typeface="SimSun" charset="0"/>
                  <a:cs typeface="SimSun" charset="0"/>
                </a:rPr>
                <a:t> </a:t>
              </a:r>
              <a:r>
                <a:rPr lang="en-US" altLang="zh-CN" sz="2000">
                  <a:solidFill>
                    <a:srgbClr val="F1F7E9"/>
                  </a:solidFill>
                  <a:ea typeface="SimSun" charset="0"/>
                  <a:cs typeface="SimSun" charset="0"/>
                </a:rPr>
                <a:t>4:4), </a:t>
              </a:r>
              <a:r>
                <a:rPr lang="zh-CN" altLang="en-US" sz="2000">
                  <a:solidFill>
                    <a:srgbClr val="F1F7E9"/>
                  </a:solidFill>
                  <a:latin typeface="微軟正黑體" charset="0"/>
                  <a:ea typeface="微軟正黑體" charset="0"/>
                  <a:cs typeface="微軟正黑體" charset="0"/>
                </a:rPr>
                <a:t>亚伯拉罕的约</a:t>
              </a:r>
              <a:r>
                <a:rPr lang="zh-CN" altLang="en-US" sz="2000">
                  <a:solidFill>
                    <a:srgbClr val="F1F7E9"/>
                  </a:solidFill>
                  <a:ea typeface="SimSun" charset="0"/>
                  <a:cs typeface="SimSun" charset="0"/>
                </a:rPr>
                <a:t> </a:t>
              </a:r>
              <a:r>
                <a:rPr lang="en-US" altLang="zh-CN" sz="2000">
                  <a:solidFill>
                    <a:srgbClr val="F1F7E9"/>
                  </a:solidFill>
                  <a:ea typeface="SimSun" charset="0"/>
                  <a:cs typeface="SimSun" charset="0"/>
                </a:rPr>
                <a:t>(</a:t>
              </a:r>
              <a:r>
                <a:rPr lang="zh-CN" altLang="en-US" sz="2000">
                  <a:solidFill>
                    <a:srgbClr val="F1F7E9"/>
                  </a:solidFill>
                  <a:latin typeface="微軟正黑體" charset="0"/>
                  <a:ea typeface="微軟正黑體" charset="0"/>
                  <a:cs typeface="微軟正黑體" charset="0"/>
                </a:rPr>
                <a:t>创</a:t>
              </a:r>
              <a:r>
                <a:rPr lang="zh-CN" altLang="en-US" sz="2000">
                  <a:solidFill>
                    <a:srgbClr val="F1F7E9"/>
                  </a:solidFill>
                  <a:ea typeface="SimSun" charset="0"/>
                  <a:cs typeface="SimSun" charset="0"/>
                </a:rPr>
                <a:t> </a:t>
              </a:r>
              <a:r>
                <a:rPr lang="en-US" altLang="zh-CN" sz="2000">
                  <a:solidFill>
                    <a:srgbClr val="F1F7E9"/>
                  </a:solidFill>
                  <a:ea typeface="SimSun" charset="0"/>
                  <a:cs typeface="SimSun" charset="0"/>
                </a:rPr>
                <a:t>15)</a:t>
              </a:r>
            </a:p>
          </p:txBody>
        </p:sp>
        <p:sp>
          <p:nvSpPr>
            <p:cNvPr id="54292" name="Rectangle 1044"/>
            <p:cNvSpPr>
              <a:spLocks noChangeArrowheads="1"/>
            </p:cNvSpPr>
            <p:nvPr/>
          </p:nvSpPr>
          <p:spPr bwMode="auto">
            <a:xfrm>
              <a:off x="2462" y="3011"/>
              <a:ext cx="1404" cy="978"/>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r>
                <a:rPr lang="zh-CN" altLang="en-US" sz="2000">
                  <a:solidFill>
                    <a:srgbClr val="F1F7E9"/>
                  </a:solidFill>
                  <a:latin typeface="微軟正黑體" charset="0"/>
                  <a:ea typeface="微軟正黑體" charset="0"/>
                  <a:cs typeface="微軟正黑體" charset="0"/>
                </a:rPr>
                <a:t>信心的新内容是基督所流的血</a:t>
              </a:r>
              <a:r>
                <a:rPr lang="zh-CN" altLang="en-US" sz="2000">
                  <a:solidFill>
                    <a:srgbClr val="F1F7E9"/>
                  </a:solidFill>
                  <a:ea typeface="SimSun" charset="0"/>
                  <a:cs typeface="SimSun" charset="0"/>
                </a:rPr>
                <a:t> </a:t>
              </a:r>
              <a:r>
                <a:rPr lang="en-US" altLang="zh-CN" sz="2000">
                  <a:solidFill>
                    <a:srgbClr val="F1F7E9"/>
                  </a:solidFill>
                  <a:ea typeface="SimSun" charset="0"/>
                  <a:cs typeface="SimSun" charset="0"/>
                </a:rPr>
                <a:t>(</a:t>
              </a:r>
              <a:r>
                <a:rPr lang="zh-CN" altLang="en-US" sz="2000">
                  <a:solidFill>
                    <a:srgbClr val="F1F7E9"/>
                  </a:solidFill>
                  <a:latin typeface="微軟正黑體" charset="0"/>
                  <a:ea typeface="微軟正黑體" charset="0"/>
                  <a:cs typeface="微軟正黑體" charset="0"/>
                </a:rPr>
                <a:t>彼前</a:t>
              </a:r>
              <a:r>
                <a:rPr lang="zh-CN" altLang="en-US" sz="2000">
                  <a:solidFill>
                    <a:srgbClr val="F1F7E9"/>
                  </a:solidFill>
                  <a:ea typeface="SimSun" charset="0"/>
                  <a:cs typeface="SimSun" charset="0"/>
                </a:rPr>
                <a:t> </a:t>
              </a:r>
              <a:r>
                <a:rPr lang="en-US" altLang="zh-CN" sz="2000">
                  <a:solidFill>
                    <a:srgbClr val="F1F7E9"/>
                  </a:solidFill>
                  <a:ea typeface="SimSun" charset="0"/>
                  <a:cs typeface="SimSun" charset="0"/>
                </a:rPr>
                <a:t>1:18-21) </a:t>
              </a:r>
              <a:r>
                <a:rPr lang="zh-CN" altLang="en-US" sz="2000">
                  <a:solidFill>
                    <a:srgbClr val="F1F7E9"/>
                  </a:solidFill>
                  <a:latin typeface="微軟正黑體" charset="0"/>
                  <a:ea typeface="微軟正黑體" charset="0"/>
                  <a:cs typeface="微軟正黑體" charset="0"/>
                </a:rPr>
                <a:t>将罪除去</a:t>
              </a:r>
              <a:r>
                <a:rPr lang="zh-CN" altLang="en-US" sz="2000">
                  <a:solidFill>
                    <a:srgbClr val="F1F7E9"/>
                  </a:solidFill>
                  <a:ea typeface="SimSun" charset="0"/>
                  <a:cs typeface="SimSun" charset="0"/>
                </a:rPr>
                <a:t> </a:t>
              </a:r>
              <a:r>
                <a:rPr lang="en-US" altLang="zh-CN" sz="2000">
                  <a:solidFill>
                    <a:srgbClr val="F1F7E9"/>
                  </a:solidFill>
                  <a:ea typeface="SimSun" charset="0"/>
                  <a:cs typeface="SimSun" charset="0"/>
                </a:rPr>
                <a:t>(</a:t>
              </a:r>
              <a:r>
                <a:rPr lang="zh-CN" altLang="en-US" sz="2000">
                  <a:solidFill>
                    <a:srgbClr val="F1F7E9"/>
                  </a:solidFill>
                  <a:latin typeface="微軟正黑體" charset="0"/>
                  <a:ea typeface="微軟正黑體" charset="0"/>
                  <a:cs typeface="微軟正黑體" charset="0"/>
                </a:rPr>
                <a:t>旧约的献祭仅仅覆盖了罪</a:t>
              </a:r>
              <a:r>
                <a:rPr lang="en-US" altLang="zh-CN" sz="2000">
                  <a:solidFill>
                    <a:srgbClr val="F1F7E9"/>
                  </a:solidFill>
                  <a:ea typeface="SimSun" charset="0"/>
                  <a:cs typeface="SimSun" charset="0"/>
                </a:rPr>
                <a:t>)</a:t>
              </a:r>
            </a:p>
          </p:txBody>
        </p:sp>
        <p:sp>
          <p:nvSpPr>
            <p:cNvPr id="54293" name="Rectangle 1045"/>
            <p:cNvSpPr>
              <a:spLocks noChangeArrowheads="1"/>
            </p:cNvSpPr>
            <p:nvPr/>
          </p:nvSpPr>
          <p:spPr bwMode="auto">
            <a:xfrm>
              <a:off x="43" y="3989"/>
              <a:ext cx="907" cy="633"/>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r>
                <a:rPr lang="zh-CN" altLang="en-US" sz="2000" b="1" i="1">
                  <a:solidFill>
                    <a:srgbClr val="F1F7E9"/>
                  </a:solidFill>
                  <a:latin typeface="微軟正黑體" charset="0"/>
                  <a:ea typeface="微軟正黑體" charset="0"/>
                  <a:cs typeface="微軟正黑體" charset="0"/>
                </a:rPr>
                <a:t>信徒得救的表现</a:t>
              </a:r>
              <a:endParaRPr lang="en-US" sz="2000" b="1" i="1">
                <a:solidFill>
                  <a:srgbClr val="F1F7E9"/>
                </a:solidFill>
                <a:latin typeface="微軟正黑體" charset="0"/>
                <a:ea typeface="微軟正黑體" charset="0"/>
                <a:cs typeface="微軟正黑體" charset="0"/>
              </a:endParaRPr>
            </a:p>
          </p:txBody>
        </p:sp>
        <p:sp>
          <p:nvSpPr>
            <p:cNvPr id="54294" name="Rectangle 1046"/>
            <p:cNvSpPr>
              <a:spLocks noChangeArrowheads="1"/>
            </p:cNvSpPr>
            <p:nvPr/>
          </p:nvSpPr>
          <p:spPr bwMode="auto">
            <a:xfrm>
              <a:off x="950" y="3989"/>
              <a:ext cx="1512" cy="633"/>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r>
                <a:rPr lang="zh-CN" altLang="en-US" sz="2000">
                  <a:solidFill>
                    <a:srgbClr val="F1F7E9"/>
                  </a:solidFill>
                  <a:latin typeface="微軟正黑體" charset="0"/>
                  <a:ea typeface="微軟正黑體" charset="0"/>
                  <a:cs typeface="微軟正黑體" charset="0"/>
                </a:rPr>
                <a:t>遵守道德律法，动物献祭，摩西律法</a:t>
              </a:r>
              <a:r>
                <a:rPr lang="zh-CN" altLang="en-US" sz="2000">
                  <a:solidFill>
                    <a:srgbClr val="F1F7E9"/>
                  </a:solidFill>
                  <a:ea typeface="SimSun" charset="0"/>
                  <a:cs typeface="SimSun" charset="0"/>
                </a:rPr>
                <a:t> </a:t>
              </a:r>
              <a:r>
                <a:rPr lang="en-US" altLang="zh-CN" sz="2000">
                  <a:solidFill>
                    <a:srgbClr val="F1F7E9"/>
                  </a:solidFill>
                  <a:ea typeface="SimSun" charset="0"/>
                  <a:cs typeface="SimSun" charset="0"/>
                </a:rPr>
                <a:t>(</a:t>
              </a:r>
              <a:r>
                <a:rPr lang="zh-CN" altLang="en-US" sz="2000">
                  <a:solidFill>
                    <a:srgbClr val="F1F7E9"/>
                  </a:solidFill>
                  <a:latin typeface="微軟正黑體" charset="0"/>
                  <a:ea typeface="微軟正黑體" charset="0"/>
                  <a:cs typeface="微軟正黑體" charset="0"/>
                </a:rPr>
                <a:t>民法和礼仪</a:t>
              </a:r>
              <a:r>
                <a:rPr lang="en-US" altLang="zh-CN" sz="2000">
                  <a:solidFill>
                    <a:srgbClr val="F1F7E9"/>
                  </a:solidFill>
                  <a:ea typeface="SimSun" charset="0"/>
                  <a:cs typeface="SimSun" charset="0"/>
                </a:rPr>
                <a:t>)</a:t>
              </a:r>
            </a:p>
          </p:txBody>
        </p:sp>
        <p:sp>
          <p:nvSpPr>
            <p:cNvPr id="54295" name="Rectangle 1047"/>
            <p:cNvSpPr>
              <a:spLocks noChangeArrowheads="1"/>
            </p:cNvSpPr>
            <p:nvPr/>
          </p:nvSpPr>
          <p:spPr bwMode="auto">
            <a:xfrm>
              <a:off x="2462" y="3989"/>
              <a:ext cx="1404" cy="633"/>
            </a:xfrm>
            <a:prstGeom prst="rect">
              <a:avLst/>
            </a:prstGeom>
            <a:noFill/>
            <a:ln w="12700" cap="sq">
              <a:solidFill>
                <a:srgbClr val="0000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eaLnBrk="1" hangingPunct="1"/>
              <a:r>
                <a:rPr lang="zh-CN" altLang="en-US" sz="2000">
                  <a:solidFill>
                    <a:srgbClr val="F1F7E9"/>
                  </a:solidFill>
                  <a:latin typeface="微軟正黑體" charset="0"/>
                  <a:ea typeface="微軟正黑體" charset="0"/>
                  <a:cs typeface="微軟正黑體" charset="0"/>
                </a:rPr>
                <a:t>遵守道德律法，守圣餐，洗礼等。因着圣灵的工作</a:t>
              </a:r>
              <a:r>
                <a:rPr lang="en-US" sz="2000">
                  <a:solidFill>
                    <a:srgbClr val="F1F7E9"/>
                  </a:solidFill>
                  <a:latin typeface="微軟正黑體" charset="0"/>
                  <a:ea typeface="微軟正黑體" charset="0"/>
                  <a:cs typeface="微軟正黑體" charset="0"/>
                </a:rPr>
                <a:t> </a:t>
              </a:r>
              <a:r>
                <a:rPr lang="en-US" altLang="zh-CN" sz="2000">
                  <a:solidFill>
                    <a:srgbClr val="F1F7E9"/>
                  </a:solidFill>
                  <a:ea typeface="SimSun" charset="0"/>
                  <a:cs typeface="SimSun" charset="0"/>
                </a:rPr>
                <a:t>(</a:t>
              </a:r>
              <a:r>
                <a:rPr lang="zh-CN" altLang="en-US" sz="2000">
                  <a:solidFill>
                    <a:srgbClr val="F1F7E9"/>
                  </a:solidFill>
                  <a:latin typeface="微軟正黑體" charset="0"/>
                  <a:ea typeface="微軟正黑體" charset="0"/>
                  <a:cs typeface="微軟正黑體" charset="0"/>
                </a:rPr>
                <a:t>罗</a:t>
              </a:r>
              <a:r>
                <a:rPr lang="zh-CN" altLang="en-US" sz="2000">
                  <a:solidFill>
                    <a:srgbClr val="F1F7E9"/>
                  </a:solidFill>
                  <a:ea typeface="SimSun" charset="0"/>
                  <a:cs typeface="SimSun" charset="0"/>
                </a:rPr>
                <a:t> </a:t>
              </a:r>
              <a:r>
                <a:rPr lang="en-US" altLang="zh-CN" sz="2000">
                  <a:solidFill>
                    <a:srgbClr val="F1F7E9"/>
                  </a:solidFill>
                  <a:ea typeface="SimSun" charset="0"/>
                  <a:cs typeface="SimSun" charset="0"/>
                </a:rPr>
                <a:t>8:9)</a:t>
              </a:r>
            </a:p>
          </p:txBody>
        </p:sp>
      </p:grpSp>
    </p:spTree>
    <p:extLst>
      <p:ext uri="{BB962C8B-B14F-4D97-AF65-F5344CB8AC3E}">
        <p14:creationId xmlns:p14="http://schemas.microsoft.com/office/powerpoint/2010/main" val="1694932378"/>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41864" y="167483"/>
            <a:ext cx="9087787" cy="6467475"/>
            <a:chOff x="41864" y="167483"/>
            <a:chExt cx="9087787" cy="6467475"/>
          </a:xfrm>
        </p:grpSpPr>
        <p:pic>
          <p:nvPicPr>
            <p:cNvPr id="3" name="Picture 2"/>
            <p:cNvPicPr>
              <a:picLocks noChangeAspect="1"/>
            </p:cNvPicPr>
            <p:nvPr/>
          </p:nvPicPr>
          <p:blipFill>
            <a:blip r:embed="rId3"/>
            <a:stretch>
              <a:fillRect/>
            </a:stretch>
          </p:blipFill>
          <p:spPr>
            <a:xfrm>
              <a:off x="41864" y="167483"/>
              <a:ext cx="9087787" cy="6467475"/>
            </a:xfrm>
            <a:prstGeom prst="rect">
              <a:avLst/>
            </a:prstGeom>
          </p:spPr>
        </p:pic>
        <p:sp>
          <p:nvSpPr>
            <p:cNvPr id="2" name="Rectangle 1"/>
            <p:cNvSpPr/>
            <p:nvPr/>
          </p:nvSpPr>
          <p:spPr bwMode="auto">
            <a:xfrm>
              <a:off x="355159" y="2195421"/>
              <a:ext cx="8233232" cy="1474376"/>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defTabSz="914400" eaLnBrk="0" fontAlgn="base" hangingPunct="0">
                <a:spcBef>
                  <a:spcPct val="0"/>
                </a:spcBef>
                <a:spcAft>
                  <a:spcPct val="0"/>
                </a:spcAft>
              </a:pPr>
              <a:endParaRPr lang="en-US" sz="2400">
                <a:solidFill>
                  <a:srgbClr val="000000"/>
                </a:solidFill>
                <a:latin typeface="Comic Sans MS" pitchFamily="-112" charset="0"/>
              </a:endParaRPr>
            </a:p>
          </p:txBody>
        </p:sp>
        <p:sp>
          <p:nvSpPr>
            <p:cNvPr id="9" name="Rectangle 8"/>
            <p:cNvSpPr/>
            <p:nvPr/>
          </p:nvSpPr>
          <p:spPr bwMode="auto">
            <a:xfrm>
              <a:off x="2862784" y="3863511"/>
              <a:ext cx="3088809" cy="581141"/>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defTabSz="914400" eaLnBrk="0" fontAlgn="base" hangingPunct="0">
                <a:spcBef>
                  <a:spcPct val="0"/>
                </a:spcBef>
                <a:spcAft>
                  <a:spcPct val="0"/>
                </a:spcAft>
              </a:pPr>
              <a:endParaRPr lang="en-US" sz="2400">
                <a:solidFill>
                  <a:srgbClr val="000000"/>
                </a:solidFill>
                <a:latin typeface="Comic Sans MS" pitchFamily="-112" charset="0"/>
              </a:endParaRPr>
            </a:p>
          </p:txBody>
        </p:sp>
      </p:grpSp>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68300"/>
            <a:ext cx="9143999" cy="1080120"/>
          </a:xfrm>
          <a:noFill/>
          <a:ln>
            <a:noFill/>
          </a:ln>
          <a:effectLst/>
        </p:spPr>
        <p:txBody>
          <a:bodyPr vert="horz" wrap="square" lIns="91440" tIns="45720" rIns="91440" bIns="45720" numCol="1" anchor="ctr" anchorCtr="0" compatLnSpc="1">
            <a:prstTxWarp prst="textNoShape">
              <a:avLst/>
            </a:prstTxWarp>
          </a:bodyPr>
          <a:lstStyle/>
          <a:p>
            <a:pPr defTabSz="457200"/>
            <a:r>
              <a:rPr lang="zh-CN" altLang="en-US" sz="4800" b="1" kern="1200" dirty="0">
                <a:solidFill>
                  <a:srgbClr val="FFFFFF"/>
                </a:solidFill>
                <a:effectLst>
                  <a:glow rad="228600">
                    <a:schemeClr val="accent4">
                      <a:satMod val="175000"/>
                      <a:alpha val="77000"/>
                    </a:schemeClr>
                  </a:glow>
                </a:effectLst>
                <a:latin typeface="Arial" charset="0"/>
                <a:ea typeface="ＭＳ Ｐゴシック" charset="0"/>
              </a:rPr>
              <a:t>刑罪代替论</a:t>
            </a:r>
            <a:endParaRPr lang="en-US" sz="4800" b="1" kern="1200" dirty="0">
              <a:solidFill>
                <a:srgbClr val="FFFFFF"/>
              </a:solidFill>
              <a:effectLst>
                <a:glow rad="228600">
                  <a:schemeClr val="accent4">
                    <a:satMod val="175000"/>
                    <a:alpha val="77000"/>
                  </a:schemeClr>
                </a:glow>
              </a:effectLst>
              <a:latin typeface="Arial" charset="0"/>
              <a:ea typeface="ＭＳ Ｐゴシック" charset="0"/>
            </a:endParaRPr>
          </a:p>
        </p:txBody>
      </p:sp>
      <p:sp>
        <p:nvSpPr>
          <p:cNvPr id="6" name="Rectangle 2"/>
          <p:cNvSpPr txBox="1">
            <a:spLocks noChangeArrowheads="1"/>
          </p:cNvSpPr>
          <p:nvPr/>
        </p:nvSpPr>
        <p:spPr bwMode="auto">
          <a:xfrm>
            <a:off x="8247393" y="26458"/>
            <a:ext cx="839401" cy="522754"/>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2400" b="1" dirty="0">
                <a:solidFill>
                  <a:srgbClr val="FFFFFF"/>
                </a:solidFill>
                <a:latin typeface="Arial" charset="0"/>
                <a:ea typeface="ＭＳ Ｐゴシック" charset="0"/>
                <a:cs typeface="ＭＳ Ｐゴシック" charset="0"/>
              </a:rPr>
              <a:t>50</a:t>
            </a:r>
          </a:p>
        </p:txBody>
      </p:sp>
      <p:sp>
        <p:nvSpPr>
          <p:cNvPr id="7" name="Rectangle 6"/>
          <p:cNvSpPr>
            <a:spLocks/>
          </p:cNvSpPr>
          <p:nvPr/>
        </p:nvSpPr>
        <p:spPr bwMode="auto">
          <a:xfrm>
            <a:off x="363654" y="2353093"/>
            <a:ext cx="8231175" cy="1110177"/>
          </a:xfrm>
          <a:prstGeom prst="rect">
            <a:avLst/>
          </a:prstGeom>
          <a:noFill/>
          <a:ln w="9525" cap="flat" cmpd="sng" algn="ctr">
            <a:noFill/>
            <a:prstDash val="solid"/>
            <a:round/>
            <a:headEnd type="none" w="med" len="med"/>
            <a:tailEnd type="stealth" w="lg" len="lg"/>
          </a:ln>
          <a:effectLst/>
        </p:spPr>
        <p:txBody>
          <a:bodyPr vert="horz" wrap="square" lIns="90000" tIns="46800" rIns="90000" bIns="46800" numCol="1" rtlCol="0" anchor="ctr" anchorCtr="0" compatLnSpc="1">
            <a:prstTxWarp prst="textNoShape">
              <a:avLst/>
            </a:prstTxWarp>
            <a:spAutoFit/>
          </a:bodyPr>
          <a:lstStyle/>
          <a:p>
            <a:pPr algn="ctr" defTabSz="914400" eaLnBrk="0" fontAlgn="base" hangingPunct="0">
              <a:spcBef>
                <a:spcPct val="0"/>
              </a:spcBef>
              <a:spcAft>
                <a:spcPct val="0"/>
              </a:spcAft>
            </a:pPr>
            <a:r>
              <a:rPr lang="zh-CN" altLang="en-US" sz="6600" dirty="0">
                <a:solidFill>
                  <a:schemeClr val="bg1"/>
                </a:solidFill>
                <a:latin typeface="Comic Sans MS" pitchFamily="-112" charset="0"/>
              </a:rPr>
              <a:t>耶稣把罪债全还清 </a:t>
            </a:r>
            <a:endParaRPr lang="en-US" sz="6600" dirty="0">
              <a:solidFill>
                <a:schemeClr val="bg1"/>
              </a:solidFill>
              <a:latin typeface="Comic Sans MS" pitchFamily="-112" charset="0"/>
            </a:endParaRPr>
          </a:p>
        </p:txBody>
      </p:sp>
      <p:sp>
        <p:nvSpPr>
          <p:cNvPr id="8" name="Rectangle 7"/>
          <p:cNvSpPr/>
          <p:nvPr/>
        </p:nvSpPr>
        <p:spPr bwMode="auto">
          <a:xfrm>
            <a:off x="2862784" y="3857695"/>
            <a:ext cx="3308406" cy="586957"/>
          </a:xfrm>
          <a:prstGeom prst="rect">
            <a:avLst/>
          </a:prstGeom>
          <a:no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algn="ctr" defTabSz="914400" eaLnBrk="0" fontAlgn="base" hangingPunct="0">
              <a:spcBef>
                <a:spcPct val="0"/>
              </a:spcBef>
              <a:spcAft>
                <a:spcPct val="0"/>
              </a:spcAft>
            </a:pPr>
            <a:r>
              <a:rPr lang="zh-CN" altLang="en-US" sz="3200" dirty="0">
                <a:solidFill>
                  <a:schemeClr val="bg1"/>
                </a:solidFill>
                <a:latin typeface="Comic Sans MS" pitchFamily="-112" charset="0"/>
              </a:rPr>
              <a:t>以赛亚书</a:t>
            </a:r>
            <a:r>
              <a:rPr lang="en-US" altLang="zh-CN" sz="3200" dirty="0">
                <a:solidFill>
                  <a:schemeClr val="bg1"/>
                </a:solidFill>
                <a:latin typeface="Comic Sans MS" pitchFamily="-112" charset="0"/>
              </a:rPr>
              <a:t>53:5</a:t>
            </a:r>
            <a:endParaRPr lang="en-US" sz="3200" dirty="0">
              <a:solidFill>
                <a:schemeClr val="bg1"/>
              </a:solidFill>
              <a:latin typeface="Comic Sans MS" pitchFamily="-112" charset="0"/>
            </a:endParaRPr>
          </a:p>
        </p:txBody>
      </p:sp>
    </p:spTree>
    <p:extLst>
      <p:ext uri="{BB962C8B-B14F-4D97-AF65-F5344CB8AC3E}">
        <p14:creationId xmlns:p14="http://schemas.microsoft.com/office/powerpoint/2010/main" val="2422968816"/>
      </p:ext>
    </p:extLst>
  </p:cSld>
  <p:clrMapOvr>
    <a:masterClrMapping/>
  </p:clrMapOvr>
  <p:transition/>
</p:sld>
</file>

<file path=ppt/slides/slide19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9144000" cy="829727"/>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How can Christ</a:t>
            </a:r>
            <a:r>
              <a:rPr lang="uk-UA" sz="4800" b="1" dirty="0">
                <a:effectLst>
                  <a:glow rad="127000">
                    <a:schemeClr val="tx1"/>
                  </a:glow>
                </a:effectLst>
                <a:latin typeface="Arial" charset="0"/>
                <a:ea typeface="ＭＳ Ｐゴシック" charset="0"/>
                <a:cs typeface="ＭＳ Ｐゴシック" charset="0"/>
              </a:rPr>
              <a:t>'</a:t>
            </a:r>
            <a:r>
              <a:rPr lang="en-US" sz="4800" b="1" dirty="0">
                <a:effectLst>
                  <a:glow rad="127000">
                    <a:schemeClr val="tx1"/>
                  </a:glow>
                </a:effectLst>
                <a:latin typeface="Arial" charset="0"/>
                <a:ea typeface="ＭＳ Ｐゴシック" charset="0"/>
                <a:cs typeface="ＭＳ Ｐゴシック" charset="0"/>
              </a:rPr>
              <a:t>s blood forgive our sins?</a:t>
            </a:r>
          </a:p>
        </p:txBody>
      </p:sp>
      <p:pic>
        <p:nvPicPr>
          <p:cNvPr id="2" name="Picture 1"/>
          <p:cNvPicPr>
            <a:picLocks noChangeAspect="1"/>
          </p:cNvPicPr>
          <p:nvPr/>
        </p:nvPicPr>
        <p:blipFill>
          <a:blip r:embed="rId3"/>
          <a:stretch>
            <a:fillRect/>
          </a:stretch>
        </p:blipFill>
        <p:spPr>
          <a:xfrm>
            <a:off x="2051720" y="2060848"/>
            <a:ext cx="5080000" cy="4254500"/>
          </a:xfrm>
          <a:prstGeom prst="rect">
            <a:avLst/>
          </a:prstGeom>
        </p:spPr>
      </p:pic>
    </p:spTree>
    <p:extLst>
      <p:ext uri="{BB962C8B-B14F-4D97-AF65-F5344CB8AC3E}">
        <p14:creationId xmlns:p14="http://schemas.microsoft.com/office/powerpoint/2010/main" val="1531715568"/>
      </p:ext>
    </p:extLst>
  </p:cSld>
  <p:clrMapOvr>
    <a:masterClrMapping/>
  </p:clrMapOvr>
  <p:transition/>
</p:sld>
</file>

<file path=ppt/slides/slide19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29469"/>
            <a:ext cx="9144000" cy="1311299"/>
          </a:xfrm>
          <a:effectLst>
            <a:outerShdw blurRad="63500" dist="35921" dir="2700000" algn="ctr" rotWithShape="0">
              <a:schemeClr val="tx2">
                <a:alpha val="74998"/>
              </a:schemeClr>
            </a:outerShdw>
          </a:effectLst>
        </p:spPr>
        <p:txBody>
          <a:bodyPr anchor="t"/>
          <a:lstStyle/>
          <a:p>
            <a:pPr>
              <a:defRPr/>
            </a:pPr>
            <a:r>
              <a:rPr lang="en-US" sz="3600" b="1" dirty="0">
                <a:effectLst>
                  <a:glow rad="127000">
                    <a:schemeClr val="tx1"/>
                  </a:glow>
                </a:effectLst>
                <a:latin typeface="Arial" charset="0"/>
                <a:ea typeface="ＭＳ Ｐゴシック" charset="0"/>
                <a:cs typeface="ＭＳ Ｐゴシック" charset="0"/>
              </a:rPr>
              <a:t>Christ</a:t>
            </a:r>
            <a:r>
              <a:rPr lang="uk-UA" sz="3600" b="1" dirty="0">
                <a:effectLst>
                  <a:glow rad="127000">
                    <a:schemeClr val="tx1"/>
                  </a:glow>
                </a:effectLst>
                <a:latin typeface="Arial" charset="0"/>
                <a:ea typeface="ＭＳ Ｐゴシック" charset="0"/>
                <a:cs typeface="ＭＳ Ｐゴシック" charset="0"/>
              </a:rPr>
              <a:t>'</a:t>
            </a:r>
            <a:r>
              <a:rPr lang="en-US" sz="3600" b="1" dirty="0">
                <a:effectLst>
                  <a:glow rad="127000">
                    <a:schemeClr val="tx1"/>
                  </a:glow>
                </a:effectLst>
                <a:latin typeface="Arial" charset="0"/>
                <a:ea typeface="ＭＳ Ｐゴシック" charset="0"/>
                <a:cs typeface="ＭＳ Ｐゴシック" charset="0"/>
              </a:rPr>
              <a:t>s blood forgives in two ways:</a:t>
            </a:r>
          </a:p>
        </p:txBody>
      </p:sp>
      <p:sp>
        <p:nvSpPr>
          <p:cNvPr id="4" name="Rectangle 2"/>
          <p:cNvSpPr txBox="1">
            <a:spLocks noChangeArrowheads="1"/>
          </p:cNvSpPr>
          <p:nvPr/>
        </p:nvSpPr>
        <p:spPr bwMode="auto">
          <a:xfrm>
            <a:off x="25526" y="1124744"/>
            <a:ext cx="9144000" cy="131129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Trusting in Christ</a:t>
            </a:r>
            <a:r>
              <a:rPr kumimoji="0" lang="uk-UA"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 blood puts </a:t>
            </a:r>
            <a:r>
              <a:rPr kumimoji="0" lang="en-US" sz="36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unbelievers</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in a </a:t>
            </a:r>
            <a:r>
              <a:rPr kumimoji="0" lang="en-US" sz="36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relationship</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with God </a:t>
            </a:r>
          </a:p>
        </p:txBody>
      </p:sp>
      <p:sp>
        <p:nvSpPr>
          <p:cNvPr id="5" name="Rectangle 2"/>
          <p:cNvSpPr txBox="1">
            <a:spLocks noChangeArrowheads="1"/>
          </p:cNvSpPr>
          <p:nvPr/>
        </p:nvSpPr>
        <p:spPr bwMode="auto">
          <a:xfrm>
            <a:off x="25526" y="3573016"/>
            <a:ext cx="9144000" cy="131129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Confessing our sins restores the </a:t>
            </a:r>
            <a:b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36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believers</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in their </a:t>
            </a:r>
            <a:r>
              <a:rPr kumimoji="0" lang="en-US" sz="36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fellowship</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with God</a:t>
            </a:r>
          </a:p>
        </p:txBody>
      </p:sp>
      <p:sp>
        <p:nvSpPr>
          <p:cNvPr id="6" name="Rectangle 2"/>
          <p:cNvSpPr txBox="1">
            <a:spLocks noChangeArrowheads="1"/>
          </p:cNvSpPr>
          <p:nvPr/>
        </p:nvSpPr>
        <p:spPr bwMode="auto">
          <a:xfrm>
            <a:off x="25526" y="2276872"/>
            <a:ext cx="9144000" cy="131129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—Confess Jesus as </a:t>
            </a:r>
            <a:r>
              <a:rPr kumimoji="0" lang="en-US" sz="36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Saviour</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endParaRPr kumimoji="0" lang="en-US" sz="36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endParaRPr>
          </a:p>
        </p:txBody>
      </p:sp>
      <p:sp>
        <p:nvSpPr>
          <p:cNvPr id="7" name="Rectangle 2"/>
          <p:cNvSpPr txBox="1">
            <a:spLocks noChangeArrowheads="1"/>
          </p:cNvSpPr>
          <p:nvPr/>
        </p:nvSpPr>
        <p:spPr bwMode="auto">
          <a:xfrm>
            <a:off x="25526" y="4781997"/>
            <a:ext cx="9144000" cy="131129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—Confess Jesus as </a:t>
            </a:r>
            <a:r>
              <a:rPr kumimoji="0" lang="en-US" sz="36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Lord</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Tree>
    <p:extLst>
      <p:ext uri="{BB962C8B-B14F-4D97-AF65-F5344CB8AC3E}">
        <p14:creationId xmlns:p14="http://schemas.microsoft.com/office/powerpoint/2010/main" val="343551415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Lst>
  </p:timing>
</p:sld>
</file>

<file path=ppt/slides/slide19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Holiness</a:t>
            </a:r>
          </a:p>
        </p:txBody>
      </p:sp>
      <p:pic>
        <p:nvPicPr>
          <p:cNvPr id="2" name="Picture 1"/>
          <p:cNvPicPr>
            <a:picLocks noChangeAspect="1"/>
          </p:cNvPicPr>
          <p:nvPr/>
        </p:nvPicPr>
        <p:blipFill>
          <a:blip r:embed="rId3"/>
          <a:stretch>
            <a:fillRect/>
          </a:stretch>
        </p:blipFill>
        <p:spPr>
          <a:xfrm>
            <a:off x="0" y="1270000"/>
            <a:ext cx="9144000" cy="4303059"/>
          </a:xfrm>
          <a:prstGeom prst="rect">
            <a:avLst/>
          </a:prstGeom>
        </p:spPr>
      </p:pic>
      <p:sp>
        <p:nvSpPr>
          <p:cNvPr id="4" name="Rectangle 2"/>
          <p:cNvSpPr txBox="1">
            <a:spLocks noChangeArrowheads="1"/>
          </p:cNvSpPr>
          <p:nvPr/>
        </p:nvSpPr>
        <p:spPr bwMode="auto">
          <a:xfrm>
            <a:off x="3250089" y="1535796"/>
            <a:ext cx="5780158" cy="3518144"/>
          </a:xfrm>
          <a:prstGeom prst="rect">
            <a:avLst/>
          </a:prstGeom>
          <a:solidFill>
            <a:schemeClr val="tx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Holiness is not the way to Christ. Christ is the way to holiness.</a:t>
            </a:r>
          </a:p>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 ——Adrian Rogers——</a:t>
            </a:r>
          </a:p>
        </p:txBody>
      </p:sp>
    </p:spTree>
    <p:extLst>
      <p:ext uri="{BB962C8B-B14F-4D97-AF65-F5344CB8AC3E}">
        <p14:creationId xmlns:p14="http://schemas.microsoft.com/office/powerpoint/2010/main" val="4207656009"/>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b="1">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利未记</a:t>
            </a:r>
            <a:r>
              <a:rPr lang="en-US" sz="8800" dirty="0">
                <a:solidFill>
                  <a:schemeClr val="bg1"/>
                </a:solidFill>
                <a:latin typeface="Arial" charset="0"/>
                <a:ea typeface="Osaka" charset="0"/>
                <a:cs typeface="Arial" charset="0"/>
              </a:rPr>
              <a:t> 11</a:t>
            </a:r>
          </a:p>
        </p:txBody>
      </p:sp>
    </p:spTree>
    <p:extLst>
      <p:ext uri="{BB962C8B-B14F-4D97-AF65-F5344CB8AC3E}">
        <p14:creationId xmlns:p14="http://schemas.microsoft.com/office/powerpoint/2010/main" val="521769162"/>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7"/>
            <a:ext cx="9144000" cy="1721607"/>
          </a:xfrm>
          <a:effectLst>
            <a:outerShdw blurRad="63500" dist="35921" dir="2700000" algn="ctr" rotWithShape="0">
              <a:schemeClr val="tx2">
                <a:alpha val="74998"/>
              </a:schemeClr>
            </a:outerShdw>
          </a:effectLst>
        </p:spPr>
        <p:txBody>
          <a:bodyPr anchor="t"/>
          <a:lstStyle/>
          <a:p>
            <a:pPr>
              <a:defRPr/>
            </a:pPr>
            <a:r>
              <a:rPr lang="zh-CN" altLang="en-US" b="1" dirty="0">
                <a:effectLst>
                  <a:glow rad="127000">
                    <a:schemeClr val="tx1"/>
                  </a:glow>
                </a:effectLst>
                <a:latin typeface="Arial" charset="0"/>
                <a:ea typeface="ＭＳ Ｐゴシック" charset="0"/>
                <a:cs typeface="ＭＳ Ｐゴシック" charset="0"/>
              </a:rPr>
              <a:t>在我们认识神之后如何持续地享受神的</a:t>
            </a:r>
            <a:r>
              <a:rPr lang="zh-CN" altLang="en-US" b="1" dirty="0">
                <a:solidFill>
                  <a:srgbClr val="FFFF00"/>
                </a:solidFill>
                <a:effectLst>
                  <a:glow rad="127000">
                    <a:schemeClr val="tx1"/>
                  </a:glow>
                </a:effectLst>
                <a:latin typeface="Arial" charset="0"/>
                <a:ea typeface="ＭＳ Ｐゴシック" charset="0"/>
                <a:cs typeface="ＭＳ Ｐゴシック" charset="0"/>
              </a:rPr>
              <a:t>同在</a:t>
            </a:r>
            <a:r>
              <a:rPr lang="zh-CN" altLang="en-US" b="1" dirty="0">
                <a:effectLst>
                  <a:glow rad="127000">
                    <a:schemeClr val="tx1"/>
                  </a:glow>
                </a:effectLst>
                <a:latin typeface="Arial" charset="0"/>
                <a:ea typeface="ＭＳ Ｐゴシック" charset="0"/>
                <a:cs typeface="ＭＳ Ｐゴシック" charset="0"/>
              </a:rPr>
              <a:t>？</a:t>
            </a:r>
            <a:endParaRPr lang="en-US"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507138"/>
            <a:ext cx="9144000" cy="4350862"/>
          </a:xfrm>
          <a:prstGeom prst="rect">
            <a:avLst/>
          </a:prstGeom>
        </p:spPr>
      </p:pic>
      <p:sp>
        <p:nvSpPr>
          <p:cNvPr id="4"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利未记</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2421230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sz="2400">
              <a:latin typeface="Times New Roman"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Arial" charset="0"/>
                <a:ea typeface="ＭＳ Ｐゴシック" charset="0"/>
                <a:cs typeface="ＭＳ Ｐゴシック" charset="0"/>
              </a:rPr>
              <a:t>关键字</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zh-CN" altLang="en-US" sz="4800" b="1" dirty="0">
                <a:solidFill>
                  <a:srgbClr val="FFFFFF"/>
                </a:solidFill>
                <a:effectLst>
                  <a:glow rad="127000">
                    <a:srgbClr val="000000"/>
                  </a:glow>
                </a:effectLst>
                <a:latin typeface="Arial" charset="0"/>
                <a:ea typeface="ＭＳ Ｐゴシック" charset="0"/>
                <a:cs typeface="ＭＳ Ｐゴシック" charset="0"/>
              </a:rPr>
              <a:t>成圣</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zh-CN" altLang="en-US" sz="4800" b="1" dirty="0">
                <a:solidFill>
                  <a:srgbClr val="FFFFFF"/>
                </a:solidFill>
                <a:effectLst>
                  <a:glow rad="127000">
                    <a:srgbClr val="000000"/>
                  </a:glow>
                </a:effectLst>
                <a:latin typeface="Arial" charset="0"/>
                <a:ea typeface="ＭＳ Ｐゴシック" charset="0"/>
                <a:cs typeface="ＭＳ Ｐゴシック" charset="0"/>
              </a:rPr>
              <a:t>利未记</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63170" y="65344"/>
            <a:ext cx="698178"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eaLnBrk="1" fontAlgn="auto" hangingPunct="1">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a:cs typeface="Arial"/>
              </a:rPr>
              <a:t>122</a:t>
            </a:r>
          </a:p>
          <a:p>
            <a:pPr algn="ctr" defTabSz="457200" eaLnBrk="1" fontAlgn="auto" hangingPunct="1">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a:cs typeface="Arial"/>
              </a:rPr>
              <a:t>39</a:t>
            </a:r>
          </a:p>
        </p:txBody>
      </p:sp>
    </p:spTree>
    <p:extLst>
      <p:ext uri="{BB962C8B-B14F-4D97-AF65-F5344CB8AC3E}">
        <p14:creationId xmlns:p14="http://schemas.microsoft.com/office/powerpoint/2010/main" val="2173363728"/>
      </p:ext>
    </p:extLst>
  </p:cSld>
  <p:clrMapOvr>
    <a:masterClrMapping/>
  </p:clrMapOvr>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849533639"/>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0114" name="Rectangle 2"/>
          <p:cNvSpPr>
            <a:spLocks noGrp="1" noChangeArrowheads="1"/>
          </p:cNvSpPr>
          <p:nvPr>
            <p:ph type="title"/>
          </p:nvPr>
        </p:nvSpPr>
        <p:spPr/>
        <p:txBody>
          <a:bodyPr/>
          <a:lstStyle/>
          <a:p>
            <a:r>
              <a:rPr lang="zh-CN" altLang="en-US">
                <a:solidFill>
                  <a:schemeClr val="tx1"/>
                </a:solidFill>
                <a:latin typeface="DFKai-SB" charset="0"/>
                <a:ea typeface="DFKai-SB" charset="0"/>
                <a:cs typeface="DFKai-SB" charset="0"/>
              </a:rPr>
              <a:t>论  点</a:t>
            </a:r>
          </a:p>
        </p:txBody>
      </p:sp>
      <p:sp>
        <p:nvSpPr>
          <p:cNvPr id="90115" name="Text Box 4"/>
          <p:cNvSpPr txBox="1">
            <a:spLocks noChangeArrowheads="1"/>
          </p:cNvSpPr>
          <p:nvPr/>
        </p:nvSpPr>
        <p:spPr bwMode="auto">
          <a:xfrm>
            <a:off x="8229600" y="228600"/>
            <a:ext cx="692150"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400">
                <a:solidFill>
                  <a:schemeClr val="tx2"/>
                </a:solidFill>
                <a:latin typeface="Arial" charset="0"/>
                <a:ea typeface="SimSun" charset="0"/>
                <a:cs typeface="SimSun" charset="0"/>
              </a:rPr>
              <a:t>123</a:t>
            </a:r>
          </a:p>
        </p:txBody>
      </p:sp>
      <p:sp>
        <p:nvSpPr>
          <p:cNvPr id="90116" name="Rectangle 6"/>
          <p:cNvSpPr>
            <a:spLocks noChangeArrowheads="1"/>
          </p:cNvSpPr>
          <p:nvPr/>
        </p:nvSpPr>
        <p:spPr bwMode="auto">
          <a:xfrm>
            <a:off x="762000" y="1828800"/>
            <a:ext cx="7772400" cy="4114800"/>
          </a:xfrm>
          <a:prstGeom prst="rect">
            <a:avLst/>
          </a:prstGeom>
          <a:solidFill>
            <a:srgbClr val="000000"/>
          </a:solidFill>
          <a:ln w="9525">
            <a:solidFill>
              <a:srgbClr val="000000"/>
            </a:solidFill>
            <a:miter lim="800000"/>
            <a:headEnd/>
            <a:tailEnd/>
          </a:ln>
        </p:spPr>
        <p:txBody>
          <a:bodyPr lIns="92075" tIns="46038" rIns="92075" bIns="46038"/>
          <a:lstStyle/>
          <a:p>
            <a:pPr marL="609600" indent="-609600" algn="l">
              <a:spcBef>
                <a:spcPct val="20000"/>
              </a:spcBef>
            </a:pPr>
            <a:r>
              <a:rPr kumimoji="1" lang="zh-CN" altLang="en-US" sz="3200" b="1">
                <a:solidFill>
                  <a:schemeClr val="tx1"/>
                </a:solidFill>
                <a:latin typeface="微軟正黑體" charset="0"/>
                <a:ea typeface="微軟正黑體" charset="0"/>
                <a:cs typeface="微軟正黑體" charset="0"/>
              </a:rPr>
              <a:t>两种使以色列成为圣洁的方式 </a:t>
            </a:r>
            <a:r>
              <a:rPr kumimoji="1" lang="en-US" altLang="zh-CN" sz="3200" b="1">
                <a:solidFill>
                  <a:schemeClr val="tx1"/>
                </a:solidFill>
                <a:latin typeface="Times" charset="0"/>
                <a:ea typeface="SimSun" charset="0"/>
                <a:cs typeface="SimSun" charset="0"/>
              </a:rPr>
              <a:t>( 11:45 )</a:t>
            </a:r>
            <a:endParaRPr kumimoji="1" lang="zh-CN" altLang="en-US" sz="3200" b="1">
              <a:solidFill>
                <a:schemeClr val="tx1"/>
              </a:solidFill>
              <a:latin typeface="微軟正黑體" charset="0"/>
              <a:ea typeface="微軟正黑體" charset="0"/>
              <a:cs typeface="微軟正黑體" charset="0"/>
            </a:endParaRPr>
          </a:p>
          <a:p>
            <a:pPr marL="609600" indent="-609600" algn="l">
              <a:spcBef>
                <a:spcPct val="20000"/>
              </a:spcBef>
              <a:buFontTx/>
              <a:buAutoNum type="arabicPeriod"/>
            </a:pPr>
            <a:r>
              <a:rPr kumimoji="1" lang="zh-CN" altLang="en-US" sz="3200" b="1">
                <a:solidFill>
                  <a:schemeClr val="tx1"/>
                </a:solidFill>
                <a:latin typeface="微軟正黑體" charset="0"/>
                <a:ea typeface="微軟正黑體" charset="0"/>
                <a:cs typeface="微軟正黑體" charset="0"/>
              </a:rPr>
              <a:t> </a:t>
            </a:r>
            <a:r>
              <a:rPr kumimoji="1" lang="zh-CN" altLang="en-US" sz="3200" b="1">
                <a:solidFill>
                  <a:srgbClr val="FFFF00"/>
                </a:solidFill>
                <a:latin typeface="微軟正黑體" charset="0"/>
                <a:ea typeface="微軟正黑體" charset="0"/>
                <a:cs typeface="微軟正黑體" charset="0"/>
              </a:rPr>
              <a:t>献祭</a:t>
            </a:r>
            <a:r>
              <a:rPr kumimoji="1" lang="en-US" altLang="zh-CN" sz="3200" b="1">
                <a:solidFill>
                  <a:schemeClr val="tx1"/>
                </a:solidFill>
                <a:latin typeface="Times" charset="0"/>
                <a:ea typeface="SimSun" charset="0"/>
                <a:cs typeface="SimSun" charset="0"/>
              </a:rPr>
              <a:t> (1-10)</a:t>
            </a:r>
          </a:p>
          <a:p>
            <a:pPr marL="609600" indent="-609600" algn="l">
              <a:spcBef>
                <a:spcPct val="20000"/>
              </a:spcBef>
              <a:buFontTx/>
              <a:buAutoNum type="arabicPeriod"/>
            </a:pPr>
            <a:r>
              <a:rPr kumimoji="1" lang="zh-CN" altLang="en-US" sz="3200" b="1">
                <a:solidFill>
                  <a:schemeClr val="tx1"/>
                </a:solidFill>
                <a:latin typeface="微軟正黑體" charset="0"/>
                <a:ea typeface="微軟正黑體" charset="0"/>
                <a:cs typeface="微軟正黑體" charset="0"/>
              </a:rPr>
              <a:t> 与居住在四周的异教徒</a:t>
            </a:r>
            <a:r>
              <a:rPr kumimoji="1" lang="zh-CN" altLang="en-US" sz="3200" b="1">
                <a:solidFill>
                  <a:srgbClr val="FFFF00"/>
                </a:solidFill>
                <a:latin typeface="微軟正黑體" charset="0"/>
                <a:ea typeface="微軟正黑體" charset="0"/>
                <a:cs typeface="微軟正黑體" charset="0"/>
              </a:rPr>
              <a:t>分别</a:t>
            </a:r>
            <a:r>
              <a:rPr kumimoji="1" lang="zh-CN" altLang="en-US" sz="3200" b="1">
                <a:solidFill>
                  <a:schemeClr val="tx1"/>
                </a:solidFill>
                <a:latin typeface="微軟正黑體" charset="0"/>
                <a:ea typeface="微軟正黑體" charset="0"/>
                <a:cs typeface="微軟正黑體" charset="0"/>
              </a:rPr>
              <a:t>开来</a:t>
            </a:r>
            <a:r>
              <a:rPr kumimoji="1" lang="zh-CN" altLang="en-US" sz="3200" b="1">
                <a:solidFill>
                  <a:schemeClr val="tx1"/>
                </a:solidFill>
                <a:latin typeface="Times" charset="0"/>
                <a:ea typeface="SimSun" charset="0"/>
                <a:cs typeface="SimSun" charset="0"/>
              </a:rPr>
              <a:t> </a:t>
            </a:r>
          </a:p>
          <a:p>
            <a:pPr marL="609600" indent="-609600" algn="l">
              <a:spcBef>
                <a:spcPct val="20000"/>
              </a:spcBef>
            </a:pPr>
            <a:r>
              <a:rPr kumimoji="1" lang="en-US" altLang="zh-CN" sz="3200" b="1">
                <a:solidFill>
                  <a:schemeClr val="tx1"/>
                </a:solidFill>
                <a:latin typeface="Times" charset="0"/>
                <a:ea typeface="SimSun" charset="0"/>
                <a:cs typeface="SimSun" charset="0"/>
              </a:rPr>
              <a:t>       (11-27)</a:t>
            </a:r>
          </a:p>
        </p:txBody>
      </p:sp>
      <p:pic>
        <p:nvPicPr>
          <p:cNvPr id="90117" name="Picture 5" descr="Jesus as King"/>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5334000" y="3581400"/>
            <a:ext cx="3276600" cy="3276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2051306" y="1855934"/>
            <a:ext cx="5002066" cy="500206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承认</a:t>
            </a:r>
            <a:r>
              <a:rPr lang="zh-CN" altLang="en-US" sz="4800" b="1" dirty="0">
                <a:effectLst>
                  <a:glow rad="127000">
                    <a:schemeClr val="tx1"/>
                  </a:glow>
                </a:effectLst>
                <a:latin typeface="Arial" charset="0"/>
                <a:ea typeface="ＭＳ Ｐゴシック" charset="0"/>
                <a:cs typeface="ＭＳ Ｐゴシック" charset="0"/>
              </a:rPr>
              <a:t>神是你所需的全部</a:t>
            </a:r>
            <a:r>
              <a:rPr lang="en-US" sz="4800" b="1" dirty="0">
                <a:effectLst>
                  <a:glow rad="127000">
                    <a:schemeClr val="tx1"/>
                  </a:glow>
                </a:effectLst>
                <a:latin typeface="Arial" charset="0"/>
                <a:ea typeface="ＭＳ Ｐゴシック" charset="0"/>
                <a:cs typeface="ＭＳ Ｐゴシック" charset="0"/>
              </a:rPr>
              <a:t>. </a:t>
            </a:r>
          </a:p>
        </p:txBody>
      </p:sp>
      <p:sp>
        <p:nvSpPr>
          <p:cNvPr id="5"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利未记</a:t>
            </a: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1–10</a:t>
            </a:r>
          </a:p>
        </p:txBody>
      </p:sp>
    </p:spTree>
    <p:extLst>
      <p:ext uri="{BB962C8B-B14F-4D97-AF65-F5344CB8AC3E}">
        <p14:creationId xmlns:p14="http://schemas.microsoft.com/office/powerpoint/2010/main" val="308531096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4568746" cy="445980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操练</a:t>
            </a:r>
            <a:r>
              <a:rPr lang="zh-CN" altLang="en-US" sz="4800" b="1" dirty="0">
                <a:effectLst>
                  <a:glow rad="127000">
                    <a:schemeClr val="tx1"/>
                  </a:glow>
                </a:effectLst>
                <a:latin typeface="Arial" charset="0"/>
                <a:ea typeface="ＭＳ Ｐゴシック" charset="0"/>
                <a:cs typeface="ＭＳ Ｐゴシック" charset="0"/>
              </a:rPr>
              <a:t>圣洁的习惯。</a:t>
            </a:r>
            <a:endParaRPr lang="en-US" sz="4800" b="1" dirty="0">
              <a:effectLst>
                <a:glow rad="127000">
                  <a:schemeClr val="tx1"/>
                </a:glow>
              </a:effectLst>
              <a:latin typeface="Arial" charset="0"/>
              <a:ea typeface="ＭＳ Ｐゴシック" charset="0"/>
              <a:cs typeface="ＭＳ Ｐゴシック" charset="0"/>
            </a:endParaRPr>
          </a:p>
        </p:txBody>
      </p:sp>
      <p:pic>
        <p:nvPicPr>
          <p:cNvPr id="4" name="Picture 3"/>
          <p:cNvPicPr>
            <a:picLocks noChangeAspect="1"/>
          </p:cNvPicPr>
          <p:nvPr/>
        </p:nvPicPr>
        <p:blipFill>
          <a:blip r:embed="rId3"/>
          <a:stretch>
            <a:fillRect/>
          </a:stretch>
        </p:blipFill>
        <p:spPr>
          <a:xfrm>
            <a:off x="4568746" y="0"/>
            <a:ext cx="4590893" cy="6858000"/>
          </a:xfrm>
          <a:prstGeom prst="rect">
            <a:avLst/>
          </a:prstGeom>
        </p:spPr>
      </p:pic>
      <p:sp>
        <p:nvSpPr>
          <p:cNvPr id="5"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利未记</a:t>
            </a: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11–27</a:t>
            </a:r>
          </a:p>
        </p:txBody>
      </p:sp>
    </p:spTree>
    <p:extLst>
      <p:ext uri="{BB962C8B-B14F-4D97-AF65-F5344CB8AC3E}">
        <p14:creationId xmlns:p14="http://schemas.microsoft.com/office/powerpoint/2010/main" val="415816534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0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44034" name="Picture 117" descr="scrolls">
            <a:hlinkClick r:id="rId3"/>
          </p:cNvPr>
          <p:cNvPicPr>
            <a:picLocks noChangeAspect="1" noChangeArrowheads="1"/>
          </p:cNvPicPr>
          <p:nvPr/>
        </p:nvPicPr>
        <p:blipFill>
          <a:blip r:embed="rId4" cstate="screen">
            <a:lum bright="-30000" contrast="6000"/>
            <a:extLst>
              <a:ext uri="{28A0092B-C50C-407E-A947-70E740481C1C}">
                <a14:useLocalDpi xmlns:a14="http://schemas.microsoft.com/office/drawing/2010/main" val="0"/>
              </a:ext>
            </a:extLst>
          </a:blip>
          <a:srcRect/>
          <a:stretch>
            <a:fillRect/>
          </a:stretch>
        </p:blipFill>
        <p:spPr bwMode="auto">
          <a:xfrm>
            <a:off x="-59253" y="0"/>
            <a:ext cx="9144000" cy="690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035" name="Rectangle 2"/>
          <p:cNvSpPr>
            <a:spLocks noGrp="1" noChangeArrowheads="1"/>
          </p:cNvSpPr>
          <p:nvPr>
            <p:ph type="title"/>
          </p:nvPr>
        </p:nvSpPr>
        <p:spPr>
          <a:xfrm>
            <a:off x="2819400" y="152400"/>
            <a:ext cx="3276600" cy="609600"/>
          </a:xfrm>
          <a:solidFill>
            <a:schemeClr val="hlink"/>
          </a:solidFill>
        </p:spPr>
        <p:txBody>
          <a:bodyPr/>
          <a:lstStyle/>
          <a:p>
            <a:r>
              <a:rPr lang="zh-CN" altLang="en-US" sz="4000">
                <a:solidFill>
                  <a:schemeClr val="tx1"/>
                </a:solidFill>
                <a:latin typeface="DFKai-SB" charset="0"/>
                <a:ea typeface="DFKai-SB" charset="0"/>
                <a:cs typeface="DFKai-SB" charset="0"/>
              </a:rPr>
              <a:t>利未记</a:t>
            </a:r>
          </a:p>
        </p:txBody>
      </p:sp>
      <p:sp>
        <p:nvSpPr>
          <p:cNvPr id="44036" name="Text Box 4"/>
          <p:cNvSpPr txBox="1">
            <a:spLocks noChangeArrowheads="1"/>
          </p:cNvSpPr>
          <p:nvPr/>
        </p:nvSpPr>
        <p:spPr bwMode="auto">
          <a:xfrm>
            <a:off x="8229600" y="228600"/>
            <a:ext cx="692150"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400" b="0" i="0" u="none" strike="noStrike" kern="1200" cap="none" spc="0" normalizeH="0" baseline="0" noProof="0">
                <a:ln>
                  <a:noFill/>
                </a:ln>
                <a:solidFill>
                  <a:srgbClr val="CBCBCB"/>
                </a:solidFill>
                <a:effectLst/>
                <a:uLnTx/>
                <a:uFillTx/>
                <a:latin typeface="Arial" charset="0"/>
                <a:ea typeface="SimSun" charset="0"/>
                <a:cs typeface="SimSun" charset="0"/>
              </a:rPr>
              <a:t>122</a:t>
            </a:r>
          </a:p>
        </p:txBody>
      </p:sp>
      <p:sp>
        <p:nvSpPr>
          <p:cNvPr id="44037" name="Line 5"/>
          <p:cNvSpPr>
            <a:spLocks noChangeShapeType="1"/>
          </p:cNvSpPr>
          <p:nvPr/>
        </p:nvSpPr>
        <p:spPr bwMode="auto">
          <a:xfrm flipV="1">
            <a:off x="0" y="5791200"/>
            <a:ext cx="4572000" cy="533400"/>
          </a:xfrm>
          <a:prstGeom prst="line">
            <a:avLst/>
          </a:prstGeom>
          <a:noFill/>
          <a:ln w="12700">
            <a:solidFill>
              <a:schemeClr val="folHlink"/>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grpSp>
        <p:nvGrpSpPr>
          <p:cNvPr id="44038" name="Group 116"/>
          <p:cNvGrpSpPr>
            <a:grpSpLocks/>
          </p:cNvGrpSpPr>
          <p:nvPr/>
        </p:nvGrpSpPr>
        <p:grpSpPr bwMode="auto">
          <a:xfrm>
            <a:off x="17463" y="762000"/>
            <a:ext cx="9126537" cy="6096000"/>
            <a:chOff x="11" y="480"/>
            <a:chExt cx="5749" cy="3504"/>
          </a:xfrm>
        </p:grpSpPr>
        <p:grpSp>
          <p:nvGrpSpPr>
            <p:cNvPr id="44039" name="Group 57"/>
            <p:cNvGrpSpPr>
              <a:grpSpLocks/>
            </p:cNvGrpSpPr>
            <p:nvPr/>
          </p:nvGrpSpPr>
          <p:grpSpPr bwMode="auto">
            <a:xfrm>
              <a:off x="11" y="480"/>
              <a:ext cx="5749" cy="363"/>
              <a:chOff x="0" y="0"/>
              <a:chExt cx="5778" cy="671"/>
            </a:xfrm>
          </p:grpSpPr>
          <p:sp>
            <p:nvSpPr>
              <p:cNvPr id="44112" name="Rectangle 6"/>
              <p:cNvSpPr>
                <a:spLocks noChangeArrowheads="1"/>
              </p:cNvSpPr>
              <p:nvPr/>
            </p:nvSpPr>
            <p:spPr bwMode="auto">
              <a:xfrm>
                <a:off x="32" y="0"/>
                <a:ext cx="5714" cy="671"/>
              </a:xfrm>
              <a:prstGeom prst="rect">
                <a:avLst/>
              </a:prstGeom>
              <a:solidFill>
                <a:srgbClr val="FF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2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成圣：通过献祭与分别</a:t>
                </a:r>
              </a:p>
            </p:txBody>
          </p:sp>
          <p:sp>
            <p:nvSpPr>
              <p:cNvPr id="44113" name="Rectangle 56"/>
              <p:cNvSpPr>
                <a:spLocks noChangeArrowheads="1"/>
              </p:cNvSpPr>
              <p:nvPr/>
            </p:nvSpPr>
            <p:spPr bwMode="auto">
              <a:xfrm>
                <a:off x="0" y="0"/>
                <a:ext cx="5778"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40" name="Group 59"/>
            <p:cNvGrpSpPr>
              <a:grpSpLocks/>
            </p:cNvGrpSpPr>
            <p:nvPr/>
          </p:nvGrpSpPr>
          <p:grpSpPr bwMode="auto">
            <a:xfrm>
              <a:off x="11" y="843"/>
              <a:ext cx="5749" cy="342"/>
              <a:chOff x="0" y="671"/>
              <a:chExt cx="5778" cy="633"/>
            </a:xfrm>
          </p:grpSpPr>
          <p:sp>
            <p:nvSpPr>
              <p:cNvPr id="44110" name="Rectangle 7"/>
              <p:cNvSpPr>
                <a:spLocks noChangeArrowheads="1"/>
              </p:cNvSpPr>
              <p:nvPr/>
            </p:nvSpPr>
            <p:spPr bwMode="auto">
              <a:xfrm>
                <a:off x="32" y="671"/>
                <a:ext cx="571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dirty="0">
                    <a:ln>
                      <a:noFill/>
                    </a:ln>
                    <a:solidFill>
                      <a:srgbClr val="FFFFFF"/>
                    </a:solidFill>
                    <a:effectLst/>
                    <a:uLnTx/>
                    <a:uFillTx/>
                    <a:latin typeface="DFKai-SB" charset="0"/>
                    <a:ea typeface="DFKai-SB" charset="0"/>
                    <a:cs typeface="DFKai-SB" charset="0"/>
                  </a:rPr>
                  <a:t>写作目的</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 </a:t>
                </a:r>
                <a:r>
                  <a:rPr kumimoji="0" lang="zh-CN" altLang="en-US" sz="24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为了让耶和华继续与以色列民同在</a:t>
                </a:r>
                <a:endParaRPr kumimoji="0" lang="zh-CN" altLang="en-US" sz="24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p:txBody>
          </p:sp>
          <p:sp>
            <p:nvSpPr>
              <p:cNvPr id="44111" name="Rectangle 58"/>
              <p:cNvSpPr>
                <a:spLocks noChangeArrowheads="1"/>
              </p:cNvSpPr>
              <p:nvPr/>
            </p:nvSpPr>
            <p:spPr bwMode="auto">
              <a:xfrm>
                <a:off x="0" y="671"/>
                <a:ext cx="577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41" name="Group 61"/>
            <p:cNvGrpSpPr>
              <a:grpSpLocks/>
            </p:cNvGrpSpPr>
            <p:nvPr/>
          </p:nvGrpSpPr>
          <p:grpSpPr bwMode="auto">
            <a:xfrm>
              <a:off x="11" y="1185"/>
              <a:ext cx="5749" cy="343"/>
              <a:chOff x="0" y="1304"/>
              <a:chExt cx="5778" cy="633"/>
            </a:xfrm>
          </p:grpSpPr>
          <p:sp>
            <p:nvSpPr>
              <p:cNvPr id="44108" name="Rectangle 8"/>
              <p:cNvSpPr>
                <a:spLocks noChangeArrowheads="1"/>
              </p:cNvSpPr>
              <p:nvPr/>
            </p:nvSpPr>
            <p:spPr bwMode="auto">
              <a:xfrm>
                <a:off x="32" y="1304"/>
                <a:ext cx="571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cs typeface="SimSun" charset="0"/>
                  </a:rPr>
                  <a:t> </a:t>
                </a:r>
                <a:r>
                  <a:rPr kumimoji="0" lang="zh-CN" altLang="en-US" sz="2400" b="0" i="0" u="none" strike="noStrike" kern="1200" cap="none" spc="0" normalizeH="0" baseline="0" noProof="0" dirty="0">
                    <a:ln>
                      <a:noFill/>
                    </a:ln>
                    <a:solidFill>
                      <a:srgbClr val="FFFFFF"/>
                    </a:solidFill>
                    <a:effectLst/>
                    <a:uLnTx/>
                    <a:uFillTx/>
                    <a:latin typeface="DFKai-SB" charset="0"/>
                    <a:ea typeface="DFKai-SB" charset="0"/>
                    <a:cs typeface="DFKai-SB" charset="0"/>
                  </a:rPr>
                  <a:t>写作地点</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 </a:t>
                </a:r>
                <a:r>
                  <a:rPr kumimoji="0" lang="zh-CN" altLang="en-US" sz="24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西奈山</a:t>
                </a:r>
                <a:endParaRPr kumimoji="0" lang="en-US" sz="24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p:txBody>
          </p:sp>
          <p:sp>
            <p:nvSpPr>
              <p:cNvPr id="44109" name="Rectangle 60"/>
              <p:cNvSpPr>
                <a:spLocks noChangeArrowheads="1"/>
              </p:cNvSpPr>
              <p:nvPr/>
            </p:nvSpPr>
            <p:spPr bwMode="auto">
              <a:xfrm>
                <a:off x="0" y="1304"/>
                <a:ext cx="577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42" name="Group 63"/>
            <p:cNvGrpSpPr>
              <a:grpSpLocks/>
            </p:cNvGrpSpPr>
            <p:nvPr/>
          </p:nvGrpSpPr>
          <p:grpSpPr bwMode="auto">
            <a:xfrm>
              <a:off x="11" y="1528"/>
              <a:ext cx="5749" cy="342"/>
              <a:chOff x="0" y="1937"/>
              <a:chExt cx="5778" cy="633"/>
            </a:xfrm>
          </p:grpSpPr>
          <p:sp>
            <p:nvSpPr>
              <p:cNvPr id="44106" name="Rectangle 9"/>
              <p:cNvSpPr>
                <a:spLocks noChangeArrowheads="1"/>
              </p:cNvSpPr>
              <p:nvPr/>
            </p:nvSpPr>
            <p:spPr bwMode="auto">
              <a:xfrm>
                <a:off x="32" y="1937"/>
                <a:ext cx="571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cs typeface="SimSun" charset="0"/>
                  </a:rPr>
                  <a:t> </a:t>
                </a:r>
                <a:r>
                  <a:rPr kumimoji="0" lang="zh-CN" altLang="en-US" sz="2400" b="0" i="0" u="none" strike="noStrike" kern="1200" cap="none" spc="0" normalizeH="0" baseline="0" noProof="0" dirty="0">
                    <a:ln>
                      <a:noFill/>
                    </a:ln>
                    <a:solidFill>
                      <a:srgbClr val="FFFFFF"/>
                    </a:solidFill>
                    <a:effectLst/>
                    <a:uLnTx/>
                    <a:uFillTx/>
                    <a:latin typeface="DFKai-SB" charset="0"/>
                    <a:ea typeface="DFKai-SB" charset="0"/>
                    <a:cs typeface="DFKai-SB" charset="0"/>
                  </a:rPr>
                  <a:t>叙述跨度</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 </a:t>
                </a:r>
                <a:r>
                  <a:rPr kumimoji="0" lang="zh-CN" altLang="en-US" sz="24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一个月</a:t>
                </a:r>
                <a:endParaRPr kumimoji="0" lang="en-US" sz="24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p:txBody>
          </p:sp>
          <p:sp>
            <p:nvSpPr>
              <p:cNvPr id="44107" name="Rectangle 62"/>
              <p:cNvSpPr>
                <a:spLocks noChangeArrowheads="1"/>
              </p:cNvSpPr>
              <p:nvPr/>
            </p:nvSpPr>
            <p:spPr bwMode="auto">
              <a:xfrm>
                <a:off x="0" y="1937"/>
                <a:ext cx="577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43" name="Group 65"/>
            <p:cNvGrpSpPr>
              <a:grpSpLocks/>
            </p:cNvGrpSpPr>
            <p:nvPr/>
          </p:nvGrpSpPr>
          <p:grpSpPr bwMode="auto">
            <a:xfrm>
              <a:off x="11" y="1870"/>
              <a:ext cx="2803" cy="229"/>
              <a:chOff x="0" y="2570"/>
              <a:chExt cx="2817" cy="422"/>
            </a:xfrm>
          </p:grpSpPr>
          <p:sp>
            <p:nvSpPr>
              <p:cNvPr id="44104" name="Rectangle 10"/>
              <p:cNvSpPr>
                <a:spLocks noChangeArrowheads="1"/>
              </p:cNvSpPr>
              <p:nvPr/>
            </p:nvSpPr>
            <p:spPr bwMode="auto">
              <a:xfrm>
                <a:off x="32" y="2570"/>
                <a:ext cx="2753"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a:ln>
                      <a:noFill/>
                    </a:ln>
                    <a:solidFill>
                      <a:srgbClr val="FFFFFF"/>
                    </a:solidFill>
                    <a:effectLst/>
                    <a:uLnTx/>
                    <a:uFillTx/>
                    <a:latin typeface="DFKai-SB" charset="0"/>
                    <a:ea typeface="DFKai-SB" charset="0"/>
                    <a:cs typeface="DFKai-SB" charset="0"/>
                  </a:rPr>
                  <a:t>第</a:t>
                </a:r>
                <a:r>
                  <a:rPr kumimoji="0" lang="zh-CN" altLang="en-US" sz="2400" b="1" i="0" u="none" strike="noStrike" kern="1200" cap="none" spc="0" normalizeH="0" baseline="0" noProof="0">
                    <a:ln>
                      <a:noFill/>
                    </a:ln>
                    <a:solidFill>
                      <a:srgbClr val="FFFFFF"/>
                    </a:solidFill>
                    <a:effectLst/>
                    <a:uLnTx/>
                    <a:uFillTx/>
                    <a:latin typeface="Arial Narrow" charset="0"/>
                    <a:ea typeface="SimSun" charset="0"/>
                    <a:cs typeface="SimSun" charset="0"/>
                  </a:rPr>
                  <a:t> </a:t>
                </a: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1—10 </a:t>
                </a:r>
                <a:r>
                  <a:rPr kumimoji="0" lang="zh-CN" altLang="en-US" sz="2400" b="0" i="0" u="none" strike="noStrike" kern="1200" cap="none" spc="0" normalizeH="0" baseline="0" noProof="0">
                    <a:ln>
                      <a:noFill/>
                    </a:ln>
                    <a:solidFill>
                      <a:srgbClr val="FFFFFF"/>
                    </a:solidFill>
                    <a:effectLst/>
                    <a:uLnTx/>
                    <a:uFillTx/>
                    <a:latin typeface="DFKai-SB" charset="0"/>
                    <a:ea typeface="DFKai-SB" charset="0"/>
                    <a:cs typeface="DFKai-SB" charset="0"/>
                  </a:rPr>
                  <a:t>章</a:t>
                </a:r>
                <a:endParaRPr kumimoji="0" lang="en-US" sz="2400" b="0" i="0" u="none" strike="noStrike" kern="1200" cap="none" spc="0" normalizeH="0" baseline="0" noProof="0">
                  <a:ln>
                    <a:noFill/>
                  </a:ln>
                  <a:solidFill>
                    <a:srgbClr val="FFFFFF"/>
                  </a:solidFill>
                  <a:effectLst/>
                  <a:uLnTx/>
                  <a:uFillTx/>
                  <a:latin typeface="DFKai-SB" charset="0"/>
                  <a:ea typeface="DFKai-SB" charset="0"/>
                  <a:cs typeface="DFKai-SB" charset="0"/>
                </a:endParaRPr>
              </a:p>
            </p:txBody>
          </p:sp>
          <p:sp>
            <p:nvSpPr>
              <p:cNvPr id="44105" name="Rectangle 64"/>
              <p:cNvSpPr>
                <a:spLocks noChangeArrowheads="1"/>
              </p:cNvSpPr>
              <p:nvPr/>
            </p:nvSpPr>
            <p:spPr bwMode="auto">
              <a:xfrm>
                <a:off x="0" y="2570"/>
                <a:ext cx="2817"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44" name="Group 67"/>
            <p:cNvGrpSpPr>
              <a:grpSpLocks/>
            </p:cNvGrpSpPr>
            <p:nvPr/>
          </p:nvGrpSpPr>
          <p:grpSpPr bwMode="auto">
            <a:xfrm>
              <a:off x="2814" y="1870"/>
              <a:ext cx="2946" cy="229"/>
              <a:chOff x="2817" y="2570"/>
              <a:chExt cx="2961" cy="422"/>
            </a:xfrm>
          </p:grpSpPr>
          <p:sp>
            <p:nvSpPr>
              <p:cNvPr id="44102" name="Rectangle 11"/>
              <p:cNvSpPr>
                <a:spLocks noChangeArrowheads="1"/>
              </p:cNvSpPr>
              <p:nvPr/>
            </p:nvSpPr>
            <p:spPr bwMode="auto">
              <a:xfrm>
                <a:off x="2849" y="2570"/>
                <a:ext cx="2897"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a:ln>
                      <a:noFill/>
                    </a:ln>
                    <a:solidFill>
                      <a:srgbClr val="FFFFFF"/>
                    </a:solidFill>
                    <a:effectLst/>
                    <a:uLnTx/>
                    <a:uFillTx/>
                    <a:latin typeface="DFKai-SB" charset="0"/>
                    <a:ea typeface="DFKai-SB" charset="0"/>
                    <a:cs typeface="DFKai-SB" charset="0"/>
                  </a:rPr>
                  <a:t>第</a:t>
                </a:r>
                <a:r>
                  <a:rPr kumimoji="0" lang="zh-CN" altLang="en-US" sz="2400" b="1" i="0" u="none" strike="noStrike" kern="1200" cap="none" spc="0" normalizeH="0" baseline="0" noProof="0">
                    <a:ln>
                      <a:noFill/>
                    </a:ln>
                    <a:solidFill>
                      <a:srgbClr val="FFFFFF"/>
                    </a:solidFill>
                    <a:effectLst/>
                    <a:uLnTx/>
                    <a:uFillTx/>
                    <a:latin typeface="Arial Narrow" charset="0"/>
                    <a:ea typeface="SimSun" charset="0"/>
                    <a:cs typeface="SimSun" charset="0"/>
                  </a:rPr>
                  <a:t> </a:t>
                </a: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11—27 </a:t>
                </a:r>
                <a:r>
                  <a:rPr kumimoji="0" lang="zh-CN" altLang="en-US" sz="2400" b="0" i="0" u="none" strike="noStrike" kern="1200" cap="none" spc="0" normalizeH="0" baseline="0" noProof="0">
                    <a:ln>
                      <a:noFill/>
                    </a:ln>
                    <a:solidFill>
                      <a:srgbClr val="FFFFFF"/>
                    </a:solidFill>
                    <a:effectLst/>
                    <a:uLnTx/>
                    <a:uFillTx/>
                    <a:latin typeface="DFKai-SB" charset="0"/>
                    <a:ea typeface="DFKai-SB" charset="0"/>
                    <a:cs typeface="DFKai-SB" charset="0"/>
                  </a:rPr>
                  <a:t>章</a:t>
                </a:r>
                <a:endParaRPr kumimoji="0" lang="en-US" sz="2400" b="0" i="0" u="none" strike="noStrike" kern="1200" cap="none" spc="0" normalizeH="0" baseline="0" noProof="0">
                  <a:ln>
                    <a:noFill/>
                  </a:ln>
                  <a:solidFill>
                    <a:srgbClr val="FFFFFF"/>
                  </a:solidFill>
                  <a:effectLst/>
                  <a:uLnTx/>
                  <a:uFillTx/>
                  <a:latin typeface="DFKai-SB" charset="0"/>
                  <a:ea typeface="DFKai-SB" charset="0"/>
                  <a:cs typeface="DFKai-SB" charset="0"/>
                </a:endParaRPr>
              </a:p>
            </p:txBody>
          </p:sp>
          <p:sp>
            <p:nvSpPr>
              <p:cNvPr id="44103" name="Rectangle 66"/>
              <p:cNvSpPr>
                <a:spLocks noChangeArrowheads="1"/>
              </p:cNvSpPr>
              <p:nvPr/>
            </p:nvSpPr>
            <p:spPr bwMode="auto">
              <a:xfrm>
                <a:off x="2817" y="2570"/>
                <a:ext cx="2961"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45" name="Group 69"/>
            <p:cNvGrpSpPr>
              <a:grpSpLocks/>
            </p:cNvGrpSpPr>
            <p:nvPr/>
          </p:nvGrpSpPr>
          <p:grpSpPr bwMode="auto">
            <a:xfrm>
              <a:off x="11" y="2099"/>
              <a:ext cx="2803" cy="228"/>
              <a:chOff x="0" y="2992"/>
              <a:chExt cx="2817" cy="422"/>
            </a:xfrm>
          </p:grpSpPr>
          <p:sp>
            <p:nvSpPr>
              <p:cNvPr id="44100" name="Rectangle 12"/>
              <p:cNvSpPr>
                <a:spLocks noChangeArrowheads="1"/>
              </p:cNvSpPr>
              <p:nvPr/>
            </p:nvSpPr>
            <p:spPr bwMode="auto">
              <a:xfrm>
                <a:off x="32" y="2992"/>
                <a:ext cx="2753"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献祭</a:t>
                </a:r>
              </a:p>
            </p:txBody>
          </p:sp>
          <p:sp>
            <p:nvSpPr>
              <p:cNvPr id="44101" name="Rectangle 68"/>
              <p:cNvSpPr>
                <a:spLocks noChangeArrowheads="1"/>
              </p:cNvSpPr>
              <p:nvPr/>
            </p:nvSpPr>
            <p:spPr bwMode="auto">
              <a:xfrm>
                <a:off x="0" y="2992"/>
                <a:ext cx="2817"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46" name="Group 71"/>
            <p:cNvGrpSpPr>
              <a:grpSpLocks/>
            </p:cNvGrpSpPr>
            <p:nvPr/>
          </p:nvGrpSpPr>
          <p:grpSpPr bwMode="auto">
            <a:xfrm>
              <a:off x="2814" y="2099"/>
              <a:ext cx="2946" cy="228"/>
              <a:chOff x="2817" y="2992"/>
              <a:chExt cx="2961" cy="422"/>
            </a:xfrm>
          </p:grpSpPr>
          <p:sp>
            <p:nvSpPr>
              <p:cNvPr id="44098" name="Rectangle 13"/>
              <p:cNvSpPr>
                <a:spLocks noChangeArrowheads="1"/>
              </p:cNvSpPr>
              <p:nvPr/>
            </p:nvSpPr>
            <p:spPr bwMode="auto">
              <a:xfrm>
                <a:off x="2849" y="2992"/>
                <a:ext cx="2897"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分别</a:t>
                </a:r>
                <a:endParaRPr kumimoji="0" lang="en-US" sz="2400" b="0" i="0" u="none" strike="noStrike" kern="1200" cap="none" spc="0" normalizeH="0" baseline="0" noProof="0">
                  <a:ln>
                    <a:noFill/>
                  </a:ln>
                  <a:solidFill>
                    <a:srgbClr val="FFFFFF"/>
                  </a:solidFill>
                  <a:effectLst/>
                  <a:uLnTx/>
                  <a:uFillTx/>
                  <a:latin typeface="微軟正黑體" charset="0"/>
                  <a:ea typeface="微軟正黑體" charset="0"/>
                  <a:cs typeface="微軟正黑體" charset="0"/>
                </a:endParaRPr>
              </a:p>
            </p:txBody>
          </p:sp>
          <p:sp>
            <p:nvSpPr>
              <p:cNvPr id="44099" name="Rectangle 70"/>
              <p:cNvSpPr>
                <a:spLocks noChangeArrowheads="1"/>
              </p:cNvSpPr>
              <p:nvPr/>
            </p:nvSpPr>
            <p:spPr bwMode="auto">
              <a:xfrm>
                <a:off x="2817" y="2992"/>
                <a:ext cx="2961"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47" name="Group 73"/>
            <p:cNvGrpSpPr>
              <a:grpSpLocks/>
            </p:cNvGrpSpPr>
            <p:nvPr/>
          </p:nvGrpSpPr>
          <p:grpSpPr bwMode="auto">
            <a:xfrm>
              <a:off x="11" y="2327"/>
              <a:ext cx="2803" cy="228"/>
              <a:chOff x="0" y="3414"/>
              <a:chExt cx="2817" cy="422"/>
            </a:xfrm>
          </p:grpSpPr>
          <p:sp>
            <p:nvSpPr>
              <p:cNvPr id="44096" name="Rectangle 14"/>
              <p:cNvSpPr>
                <a:spLocks noChangeArrowheads="1"/>
              </p:cNvSpPr>
              <p:nvPr/>
            </p:nvSpPr>
            <p:spPr bwMode="auto">
              <a:xfrm>
                <a:off x="32" y="3414"/>
                <a:ext cx="2753"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崇拜圣洁的神</a:t>
                </a:r>
                <a:endParaRPr kumimoji="0" lang="en-US" sz="24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p:txBody>
          </p:sp>
          <p:sp>
            <p:nvSpPr>
              <p:cNvPr id="44097" name="Rectangle 72"/>
              <p:cNvSpPr>
                <a:spLocks noChangeArrowheads="1"/>
              </p:cNvSpPr>
              <p:nvPr/>
            </p:nvSpPr>
            <p:spPr bwMode="auto">
              <a:xfrm>
                <a:off x="0" y="3414"/>
                <a:ext cx="2817"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48" name="Group 75"/>
            <p:cNvGrpSpPr>
              <a:grpSpLocks/>
            </p:cNvGrpSpPr>
            <p:nvPr/>
          </p:nvGrpSpPr>
          <p:grpSpPr bwMode="auto">
            <a:xfrm>
              <a:off x="2814" y="2327"/>
              <a:ext cx="2946" cy="228"/>
              <a:chOff x="2817" y="3414"/>
              <a:chExt cx="2961" cy="422"/>
            </a:xfrm>
          </p:grpSpPr>
          <p:sp>
            <p:nvSpPr>
              <p:cNvPr id="44094" name="Rectangle 15"/>
              <p:cNvSpPr>
                <a:spLocks noChangeArrowheads="1"/>
              </p:cNvSpPr>
              <p:nvPr/>
            </p:nvSpPr>
            <p:spPr bwMode="auto">
              <a:xfrm>
                <a:off x="2849" y="3414"/>
                <a:ext cx="2897"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与圣洁的神同行</a:t>
                </a:r>
                <a:endParaRPr kumimoji="0" lang="en-US" sz="24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p:txBody>
          </p:sp>
          <p:sp>
            <p:nvSpPr>
              <p:cNvPr id="44095" name="Rectangle 74"/>
              <p:cNvSpPr>
                <a:spLocks noChangeArrowheads="1"/>
              </p:cNvSpPr>
              <p:nvPr/>
            </p:nvSpPr>
            <p:spPr bwMode="auto">
              <a:xfrm>
                <a:off x="2817" y="3414"/>
                <a:ext cx="2961"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49" name="Group 77"/>
            <p:cNvGrpSpPr>
              <a:grpSpLocks/>
            </p:cNvGrpSpPr>
            <p:nvPr/>
          </p:nvGrpSpPr>
          <p:grpSpPr bwMode="auto">
            <a:xfrm>
              <a:off x="11" y="2555"/>
              <a:ext cx="2803" cy="229"/>
              <a:chOff x="0" y="3836"/>
              <a:chExt cx="2817" cy="422"/>
            </a:xfrm>
          </p:grpSpPr>
          <p:sp>
            <p:nvSpPr>
              <p:cNvPr id="44092" name="Rectangle 16"/>
              <p:cNvSpPr>
                <a:spLocks noChangeArrowheads="1"/>
              </p:cNvSpPr>
              <p:nvPr/>
            </p:nvSpPr>
            <p:spPr bwMode="auto">
              <a:xfrm>
                <a:off x="32" y="3836"/>
                <a:ext cx="2753"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守持与神的团契</a:t>
                </a:r>
                <a:endParaRPr kumimoji="0" lang="en-US" sz="24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p:txBody>
          </p:sp>
          <p:sp>
            <p:nvSpPr>
              <p:cNvPr id="44093" name="Rectangle 76"/>
              <p:cNvSpPr>
                <a:spLocks noChangeArrowheads="1"/>
              </p:cNvSpPr>
              <p:nvPr/>
            </p:nvSpPr>
            <p:spPr bwMode="auto">
              <a:xfrm>
                <a:off x="0" y="3836"/>
                <a:ext cx="2817"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50" name="Group 79"/>
            <p:cNvGrpSpPr>
              <a:grpSpLocks/>
            </p:cNvGrpSpPr>
            <p:nvPr/>
          </p:nvGrpSpPr>
          <p:grpSpPr bwMode="auto">
            <a:xfrm>
              <a:off x="2814" y="2555"/>
              <a:ext cx="2946" cy="229"/>
              <a:chOff x="2817" y="3836"/>
              <a:chExt cx="2961" cy="422"/>
            </a:xfrm>
          </p:grpSpPr>
          <p:sp>
            <p:nvSpPr>
              <p:cNvPr id="44090" name="Rectangle 17"/>
              <p:cNvSpPr>
                <a:spLocks noChangeArrowheads="1"/>
              </p:cNvSpPr>
              <p:nvPr/>
            </p:nvSpPr>
            <p:spPr bwMode="auto">
              <a:xfrm>
                <a:off x="2849" y="3836"/>
                <a:ext cx="2897"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延续与神的团契</a:t>
                </a:r>
                <a:endParaRPr kumimoji="0" lang="en-US" sz="24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p:txBody>
          </p:sp>
          <p:sp>
            <p:nvSpPr>
              <p:cNvPr id="44091" name="Rectangle 78"/>
              <p:cNvSpPr>
                <a:spLocks noChangeArrowheads="1"/>
              </p:cNvSpPr>
              <p:nvPr/>
            </p:nvSpPr>
            <p:spPr bwMode="auto">
              <a:xfrm>
                <a:off x="2817" y="3836"/>
                <a:ext cx="2961"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51" name="Group 81"/>
            <p:cNvGrpSpPr>
              <a:grpSpLocks/>
            </p:cNvGrpSpPr>
            <p:nvPr/>
          </p:nvGrpSpPr>
          <p:grpSpPr bwMode="auto">
            <a:xfrm>
              <a:off x="11" y="2784"/>
              <a:ext cx="2803" cy="228"/>
              <a:chOff x="0" y="4258"/>
              <a:chExt cx="2817" cy="422"/>
            </a:xfrm>
          </p:grpSpPr>
          <p:sp>
            <p:nvSpPr>
              <p:cNvPr id="44088" name="Rectangle 18"/>
              <p:cNvSpPr>
                <a:spLocks noChangeArrowheads="1"/>
              </p:cNvSpPr>
              <p:nvPr/>
            </p:nvSpPr>
            <p:spPr bwMode="auto">
              <a:xfrm>
                <a:off x="32" y="4258"/>
                <a:ext cx="2753"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接近神</a:t>
                </a:r>
                <a:endParaRPr kumimoji="0" lang="en-US" sz="24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p:txBody>
          </p:sp>
          <p:sp>
            <p:nvSpPr>
              <p:cNvPr id="44089" name="Rectangle 80"/>
              <p:cNvSpPr>
                <a:spLocks noChangeArrowheads="1"/>
              </p:cNvSpPr>
              <p:nvPr/>
            </p:nvSpPr>
            <p:spPr bwMode="auto">
              <a:xfrm>
                <a:off x="0" y="4258"/>
                <a:ext cx="2817"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52" name="Group 83"/>
            <p:cNvGrpSpPr>
              <a:grpSpLocks/>
            </p:cNvGrpSpPr>
            <p:nvPr/>
          </p:nvGrpSpPr>
          <p:grpSpPr bwMode="auto">
            <a:xfrm>
              <a:off x="2814" y="2784"/>
              <a:ext cx="2946" cy="228"/>
              <a:chOff x="2817" y="4258"/>
              <a:chExt cx="2961" cy="422"/>
            </a:xfrm>
          </p:grpSpPr>
          <p:sp>
            <p:nvSpPr>
              <p:cNvPr id="44086" name="Rectangle 19"/>
              <p:cNvSpPr>
                <a:spLocks noChangeArrowheads="1"/>
              </p:cNvSpPr>
              <p:nvPr/>
            </p:nvSpPr>
            <p:spPr bwMode="auto">
              <a:xfrm>
                <a:off x="2849" y="4258"/>
                <a:ext cx="2897"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取悦神</a:t>
                </a:r>
                <a:endParaRPr kumimoji="0" lang="en-US" sz="24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p:txBody>
          </p:sp>
          <p:sp>
            <p:nvSpPr>
              <p:cNvPr id="44087" name="Rectangle 82"/>
              <p:cNvSpPr>
                <a:spLocks noChangeArrowheads="1"/>
              </p:cNvSpPr>
              <p:nvPr/>
            </p:nvSpPr>
            <p:spPr bwMode="auto">
              <a:xfrm>
                <a:off x="2817" y="4258"/>
                <a:ext cx="2961"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53" name="Group 85"/>
            <p:cNvGrpSpPr>
              <a:grpSpLocks/>
            </p:cNvGrpSpPr>
            <p:nvPr/>
          </p:nvGrpSpPr>
          <p:grpSpPr bwMode="auto">
            <a:xfrm>
              <a:off x="11" y="3012"/>
              <a:ext cx="1388" cy="342"/>
              <a:chOff x="0" y="4680"/>
              <a:chExt cx="1395" cy="633"/>
            </a:xfrm>
          </p:grpSpPr>
          <p:sp>
            <p:nvSpPr>
              <p:cNvPr id="44084" name="Rectangle 20"/>
              <p:cNvSpPr>
                <a:spLocks noChangeArrowheads="1"/>
              </p:cNvSpPr>
              <p:nvPr/>
            </p:nvSpPr>
            <p:spPr bwMode="auto">
              <a:xfrm>
                <a:off x="32" y="4680"/>
                <a:ext cx="1331"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完美的献祭</a:t>
                </a:r>
                <a:endParaRPr kumimoji="0" lang="en-US" altLang="zh-CN" sz="20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dirty="0">
                    <a:ln>
                      <a:noFill/>
                    </a:ln>
                    <a:solidFill>
                      <a:srgbClr val="FFFFFF"/>
                    </a:solidFill>
                    <a:effectLst/>
                    <a:uLnTx/>
                    <a:uFillTx/>
                    <a:latin typeface="Arial Narrow" charset="0"/>
                    <a:ea typeface="SimSun" charset="0"/>
                    <a:cs typeface="SimSun" charset="0"/>
                  </a:rPr>
                  <a:t>(1—7)</a:t>
                </a:r>
                <a:endParaRPr kumimoji="0" lang="en-US" altLang="zh-CN" sz="20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44085" name="Rectangle 84"/>
              <p:cNvSpPr>
                <a:spLocks noChangeArrowheads="1"/>
              </p:cNvSpPr>
              <p:nvPr/>
            </p:nvSpPr>
            <p:spPr bwMode="auto">
              <a:xfrm>
                <a:off x="0" y="4680"/>
                <a:ext cx="1395"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54" name="Group 87"/>
            <p:cNvGrpSpPr>
              <a:grpSpLocks/>
            </p:cNvGrpSpPr>
            <p:nvPr/>
          </p:nvGrpSpPr>
          <p:grpSpPr bwMode="auto">
            <a:xfrm>
              <a:off x="1399" y="3012"/>
              <a:ext cx="1415" cy="342"/>
              <a:chOff x="1395" y="4680"/>
              <a:chExt cx="1422" cy="633"/>
            </a:xfrm>
          </p:grpSpPr>
          <p:sp>
            <p:nvSpPr>
              <p:cNvPr id="44082" name="Rectangle 21"/>
              <p:cNvSpPr>
                <a:spLocks noChangeArrowheads="1"/>
              </p:cNvSpPr>
              <p:nvPr/>
            </p:nvSpPr>
            <p:spPr bwMode="auto">
              <a:xfrm>
                <a:off x="1427" y="4680"/>
                <a:ext cx="135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FFFFF"/>
                    </a:solidFill>
                    <a:effectLst/>
                    <a:uLnTx/>
                    <a:uFillTx/>
                    <a:latin typeface="Arial Narrow" charset="0"/>
                    <a:ea typeface="SimSun" charset="0"/>
                    <a:cs typeface="SimSun" charset="0"/>
                  </a:rPr>
                  <a:t> </a:t>
                </a:r>
                <a:r>
                  <a:rPr kumimoji="0" lang="zh-CN" altLang="en-US" sz="20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完美的祭司</a:t>
                </a:r>
                <a:endParaRPr kumimoji="0" lang="en-US" sz="20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dirty="0">
                    <a:ln>
                      <a:noFill/>
                    </a:ln>
                    <a:solidFill>
                      <a:srgbClr val="FFFFFF"/>
                    </a:solidFill>
                    <a:effectLst/>
                    <a:uLnTx/>
                    <a:uFillTx/>
                    <a:latin typeface="Arial Narrow" charset="0"/>
                    <a:ea typeface="SimSun" charset="0"/>
                    <a:cs typeface="SimSun" charset="0"/>
                  </a:rPr>
                  <a:t>(8—10)</a:t>
                </a:r>
                <a:endParaRPr kumimoji="0" lang="en-US" altLang="zh-CN" sz="20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44083" name="Rectangle 86"/>
              <p:cNvSpPr>
                <a:spLocks noChangeArrowheads="1"/>
              </p:cNvSpPr>
              <p:nvPr/>
            </p:nvSpPr>
            <p:spPr bwMode="auto">
              <a:xfrm>
                <a:off x="1395" y="4680"/>
                <a:ext cx="142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55" name="Group 89"/>
            <p:cNvGrpSpPr>
              <a:grpSpLocks/>
            </p:cNvGrpSpPr>
            <p:nvPr/>
          </p:nvGrpSpPr>
          <p:grpSpPr bwMode="auto">
            <a:xfrm>
              <a:off x="2814" y="3012"/>
              <a:ext cx="2946" cy="342"/>
              <a:chOff x="2817" y="4680"/>
              <a:chExt cx="2961" cy="633"/>
            </a:xfrm>
          </p:grpSpPr>
          <p:sp>
            <p:nvSpPr>
              <p:cNvPr id="44080" name="Rectangle 22"/>
              <p:cNvSpPr>
                <a:spLocks noChangeArrowheads="1"/>
              </p:cNvSpPr>
              <p:nvPr/>
            </p:nvSpPr>
            <p:spPr bwMode="auto">
              <a:xfrm>
                <a:off x="2849" y="4680"/>
                <a:ext cx="2897"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成圣的律例</a:t>
                </a:r>
                <a:r>
                  <a:rPr kumimoji="0" lang="en-US" altLang="zh-CN" sz="20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a:t>
                </a:r>
                <a:endParaRPr kumimoji="0" lang="en-US" sz="20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dirty="0">
                    <a:ln>
                      <a:noFill/>
                    </a:ln>
                    <a:solidFill>
                      <a:srgbClr val="FFFFFF"/>
                    </a:solidFill>
                    <a:effectLst/>
                    <a:uLnTx/>
                    <a:uFillTx/>
                    <a:latin typeface="Arial Narrow" charset="0"/>
                    <a:ea typeface="SimSun" charset="0"/>
                    <a:cs typeface="SimSun" charset="0"/>
                  </a:rPr>
                  <a:t>(11—27)</a:t>
                </a:r>
                <a:endParaRPr kumimoji="0" lang="en-US" altLang="zh-CN" sz="20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44081" name="Rectangle 88"/>
              <p:cNvSpPr>
                <a:spLocks noChangeArrowheads="1"/>
              </p:cNvSpPr>
              <p:nvPr/>
            </p:nvSpPr>
            <p:spPr bwMode="auto">
              <a:xfrm>
                <a:off x="2817" y="4680"/>
                <a:ext cx="2961"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56" name="Group 99"/>
            <p:cNvGrpSpPr>
              <a:grpSpLocks/>
            </p:cNvGrpSpPr>
            <p:nvPr/>
          </p:nvGrpSpPr>
          <p:grpSpPr bwMode="auto">
            <a:xfrm>
              <a:off x="11" y="3672"/>
              <a:ext cx="761" cy="312"/>
              <a:chOff x="0" y="6522"/>
              <a:chExt cx="765" cy="576"/>
            </a:xfrm>
          </p:grpSpPr>
          <p:sp>
            <p:nvSpPr>
              <p:cNvPr id="44078" name="Rectangle 35"/>
              <p:cNvSpPr>
                <a:spLocks noChangeArrowheads="1"/>
              </p:cNvSpPr>
              <p:nvPr/>
            </p:nvSpPr>
            <p:spPr bwMode="auto">
              <a:xfrm>
                <a:off x="32" y="6522"/>
                <a:ext cx="701"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洁净</a:t>
                </a:r>
                <a:endParaRPr kumimoji="0" lang="en-US" altLang="zh-CN" sz="16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cs typeface="SimSun" charset="0"/>
                  </a:rPr>
                  <a:t>(11—15)</a:t>
                </a:r>
              </a:p>
            </p:txBody>
          </p:sp>
          <p:sp>
            <p:nvSpPr>
              <p:cNvPr id="44079" name="Rectangle 98"/>
              <p:cNvSpPr>
                <a:spLocks noChangeArrowheads="1"/>
              </p:cNvSpPr>
              <p:nvPr/>
            </p:nvSpPr>
            <p:spPr bwMode="auto">
              <a:xfrm>
                <a:off x="0" y="6522"/>
                <a:ext cx="765"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57" name="Group 101"/>
            <p:cNvGrpSpPr>
              <a:grpSpLocks/>
            </p:cNvGrpSpPr>
            <p:nvPr/>
          </p:nvGrpSpPr>
          <p:grpSpPr bwMode="auto">
            <a:xfrm>
              <a:off x="772" y="3672"/>
              <a:ext cx="842" cy="312"/>
              <a:chOff x="765" y="6522"/>
              <a:chExt cx="846" cy="576"/>
            </a:xfrm>
          </p:grpSpPr>
          <p:sp>
            <p:nvSpPr>
              <p:cNvPr id="44076" name="Rectangle 36"/>
              <p:cNvSpPr>
                <a:spLocks noChangeArrowheads="1"/>
              </p:cNvSpPr>
              <p:nvPr/>
            </p:nvSpPr>
            <p:spPr bwMode="auto">
              <a:xfrm>
                <a:off x="797" y="6522"/>
                <a:ext cx="782"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无意所犯的罪</a:t>
                </a: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cs typeface="SimSun" charset="0"/>
                  </a:rPr>
                  <a:t>(16)</a:t>
                </a:r>
              </a:p>
            </p:txBody>
          </p:sp>
          <p:sp>
            <p:nvSpPr>
              <p:cNvPr id="44077" name="Rectangle 100"/>
              <p:cNvSpPr>
                <a:spLocks noChangeArrowheads="1"/>
              </p:cNvSpPr>
              <p:nvPr/>
            </p:nvSpPr>
            <p:spPr bwMode="auto">
              <a:xfrm>
                <a:off x="765" y="6522"/>
                <a:ext cx="846"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58" name="Group 103"/>
            <p:cNvGrpSpPr>
              <a:grpSpLocks/>
            </p:cNvGrpSpPr>
            <p:nvPr/>
          </p:nvGrpSpPr>
          <p:grpSpPr bwMode="auto">
            <a:xfrm>
              <a:off x="1614" y="3672"/>
              <a:ext cx="797" cy="312"/>
              <a:chOff x="1611" y="6522"/>
              <a:chExt cx="801" cy="576"/>
            </a:xfrm>
          </p:grpSpPr>
          <p:sp>
            <p:nvSpPr>
              <p:cNvPr id="44074" name="Rectangle 37"/>
              <p:cNvSpPr>
                <a:spLocks noChangeArrowheads="1"/>
              </p:cNvSpPr>
              <p:nvPr/>
            </p:nvSpPr>
            <p:spPr bwMode="auto">
              <a:xfrm>
                <a:off x="1643" y="6522"/>
                <a:ext cx="737"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会幕</a:t>
                </a: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cs typeface="SimSun" charset="0"/>
                  </a:rPr>
                  <a:t> </a:t>
                </a: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cs typeface="SimSun" charset="0"/>
                  </a:rPr>
                  <a:t>(17)</a:t>
                </a:r>
              </a:p>
            </p:txBody>
          </p:sp>
          <p:sp>
            <p:nvSpPr>
              <p:cNvPr id="44075" name="Rectangle 102"/>
              <p:cNvSpPr>
                <a:spLocks noChangeArrowheads="1"/>
              </p:cNvSpPr>
              <p:nvPr/>
            </p:nvSpPr>
            <p:spPr bwMode="auto">
              <a:xfrm>
                <a:off x="1611" y="6522"/>
                <a:ext cx="801"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59" name="Group 105"/>
            <p:cNvGrpSpPr>
              <a:grpSpLocks/>
            </p:cNvGrpSpPr>
            <p:nvPr/>
          </p:nvGrpSpPr>
          <p:grpSpPr bwMode="auto">
            <a:xfrm>
              <a:off x="2411" y="3672"/>
              <a:ext cx="672" cy="312"/>
              <a:chOff x="2412" y="6522"/>
              <a:chExt cx="675" cy="576"/>
            </a:xfrm>
          </p:grpSpPr>
          <p:sp>
            <p:nvSpPr>
              <p:cNvPr id="44072" name="Rectangle 38"/>
              <p:cNvSpPr>
                <a:spLocks noChangeArrowheads="1"/>
              </p:cNvSpPr>
              <p:nvPr/>
            </p:nvSpPr>
            <p:spPr bwMode="auto">
              <a:xfrm>
                <a:off x="2444" y="6522"/>
                <a:ext cx="611"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犯罪</a:t>
                </a:r>
                <a:endParaRPr kumimoji="0" lang="en-US" sz="16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cs typeface="SimSun" charset="0"/>
                  </a:rPr>
                  <a:t>(18—20)</a:t>
                </a:r>
              </a:p>
            </p:txBody>
          </p:sp>
          <p:sp>
            <p:nvSpPr>
              <p:cNvPr id="44073" name="Rectangle 104"/>
              <p:cNvSpPr>
                <a:spLocks noChangeArrowheads="1"/>
              </p:cNvSpPr>
              <p:nvPr/>
            </p:nvSpPr>
            <p:spPr bwMode="auto">
              <a:xfrm>
                <a:off x="2412" y="6522"/>
                <a:ext cx="675"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60" name="Group 107"/>
            <p:cNvGrpSpPr>
              <a:grpSpLocks/>
            </p:cNvGrpSpPr>
            <p:nvPr/>
          </p:nvGrpSpPr>
          <p:grpSpPr bwMode="auto">
            <a:xfrm>
              <a:off x="3083" y="3672"/>
              <a:ext cx="680" cy="312"/>
              <a:chOff x="3087" y="6522"/>
              <a:chExt cx="684" cy="576"/>
            </a:xfrm>
          </p:grpSpPr>
          <p:sp>
            <p:nvSpPr>
              <p:cNvPr id="44070" name="Rectangle 39"/>
              <p:cNvSpPr>
                <a:spLocks noChangeArrowheads="1"/>
              </p:cNvSpPr>
              <p:nvPr/>
            </p:nvSpPr>
            <p:spPr bwMode="auto">
              <a:xfrm>
                <a:off x="3119" y="6522"/>
                <a:ext cx="620"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祭司</a:t>
                </a:r>
                <a:endParaRPr kumimoji="0" lang="en-US" sz="16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cs typeface="SimSun" charset="0"/>
                  </a:rPr>
                  <a:t>(21—22)</a:t>
                </a:r>
              </a:p>
            </p:txBody>
          </p:sp>
          <p:sp>
            <p:nvSpPr>
              <p:cNvPr id="44071" name="Rectangle 106"/>
              <p:cNvSpPr>
                <a:spLocks noChangeArrowheads="1"/>
              </p:cNvSpPr>
              <p:nvPr/>
            </p:nvSpPr>
            <p:spPr bwMode="auto">
              <a:xfrm>
                <a:off x="3087" y="6522"/>
                <a:ext cx="684"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61" name="Group 109"/>
            <p:cNvGrpSpPr>
              <a:grpSpLocks/>
            </p:cNvGrpSpPr>
            <p:nvPr/>
          </p:nvGrpSpPr>
          <p:grpSpPr bwMode="auto">
            <a:xfrm>
              <a:off x="3763" y="3672"/>
              <a:ext cx="663" cy="312"/>
              <a:chOff x="3771" y="6522"/>
              <a:chExt cx="666" cy="576"/>
            </a:xfrm>
          </p:grpSpPr>
          <p:sp>
            <p:nvSpPr>
              <p:cNvPr id="44068" name="Rectangle 40"/>
              <p:cNvSpPr>
                <a:spLocks noChangeArrowheads="1"/>
              </p:cNvSpPr>
              <p:nvPr/>
            </p:nvSpPr>
            <p:spPr bwMode="auto">
              <a:xfrm>
                <a:off x="3803" y="6522"/>
                <a:ext cx="602"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崇拜</a:t>
                </a:r>
                <a:endParaRPr kumimoji="0" lang="en-US" sz="16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cs typeface="SimSun" charset="0"/>
                  </a:rPr>
                  <a:t>(23—24)</a:t>
                </a:r>
              </a:p>
            </p:txBody>
          </p:sp>
          <p:sp>
            <p:nvSpPr>
              <p:cNvPr id="44069" name="Rectangle 108"/>
              <p:cNvSpPr>
                <a:spLocks noChangeArrowheads="1"/>
              </p:cNvSpPr>
              <p:nvPr/>
            </p:nvSpPr>
            <p:spPr bwMode="auto">
              <a:xfrm>
                <a:off x="3771" y="6522"/>
                <a:ext cx="666"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62" name="Group 111"/>
            <p:cNvGrpSpPr>
              <a:grpSpLocks/>
            </p:cNvGrpSpPr>
            <p:nvPr/>
          </p:nvGrpSpPr>
          <p:grpSpPr bwMode="auto">
            <a:xfrm>
              <a:off x="4426" y="3672"/>
              <a:ext cx="609" cy="312"/>
              <a:chOff x="4437" y="6522"/>
              <a:chExt cx="612" cy="576"/>
            </a:xfrm>
          </p:grpSpPr>
          <p:sp>
            <p:nvSpPr>
              <p:cNvPr id="44066" name="Rectangle 41"/>
              <p:cNvSpPr>
                <a:spLocks noChangeArrowheads="1"/>
              </p:cNvSpPr>
              <p:nvPr/>
            </p:nvSpPr>
            <p:spPr bwMode="auto">
              <a:xfrm>
                <a:off x="4469" y="6522"/>
                <a:ext cx="548"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迦南</a:t>
                </a:r>
                <a:endParaRPr kumimoji="0" lang="en-US" sz="16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cs typeface="SimSun" charset="0"/>
                  </a:rPr>
                  <a:t>(25—26)</a:t>
                </a:r>
              </a:p>
            </p:txBody>
          </p:sp>
          <p:sp>
            <p:nvSpPr>
              <p:cNvPr id="44067" name="Rectangle 110"/>
              <p:cNvSpPr>
                <a:spLocks noChangeArrowheads="1"/>
              </p:cNvSpPr>
              <p:nvPr/>
            </p:nvSpPr>
            <p:spPr bwMode="auto">
              <a:xfrm>
                <a:off x="4437" y="6522"/>
                <a:ext cx="612"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63" name="Group 113"/>
            <p:cNvGrpSpPr>
              <a:grpSpLocks/>
            </p:cNvGrpSpPr>
            <p:nvPr/>
          </p:nvGrpSpPr>
          <p:grpSpPr bwMode="auto">
            <a:xfrm>
              <a:off x="5035" y="3672"/>
              <a:ext cx="725" cy="312"/>
              <a:chOff x="5049" y="6522"/>
              <a:chExt cx="729" cy="576"/>
            </a:xfrm>
          </p:grpSpPr>
          <p:sp>
            <p:nvSpPr>
              <p:cNvPr id="44064" name="Rectangle 42"/>
              <p:cNvSpPr>
                <a:spLocks noChangeArrowheads="1"/>
              </p:cNvSpPr>
              <p:nvPr/>
            </p:nvSpPr>
            <p:spPr bwMode="auto">
              <a:xfrm>
                <a:off x="5081" y="6522"/>
                <a:ext cx="665"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誓言</a:t>
                </a:r>
                <a:endParaRPr kumimoji="0" lang="en-US" sz="16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cs typeface="SimSun" charset="0"/>
                  </a:rPr>
                  <a:t>(27)</a:t>
                </a:r>
              </a:p>
            </p:txBody>
          </p:sp>
          <p:sp>
            <p:nvSpPr>
              <p:cNvPr id="44065" name="Rectangle 112"/>
              <p:cNvSpPr>
                <a:spLocks noChangeArrowheads="1"/>
              </p:cNvSpPr>
              <p:nvPr/>
            </p:nvSpPr>
            <p:spPr bwMode="auto">
              <a:xfrm>
                <a:off x="5049" y="6522"/>
                <a:ext cx="729"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spTree>
    <p:extLst>
      <p:ext uri="{BB962C8B-B14F-4D97-AF65-F5344CB8AC3E}">
        <p14:creationId xmlns:p14="http://schemas.microsoft.com/office/powerpoint/2010/main" val="2513442811"/>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Rectangle 42"/>
          <p:cNvSpPr>
            <a:spLocks noGrp="1" noChangeArrowheads="1"/>
          </p:cNvSpPr>
          <p:nvPr>
            <p:ph type="title" idx="4294967295"/>
          </p:nvPr>
        </p:nvSpPr>
        <p:spPr/>
        <p:txBody>
          <a:bodyPr/>
          <a:lstStyle/>
          <a:p>
            <a:pPr eaLnBrk="1" hangingPunct="1"/>
            <a:r>
              <a:rPr lang="en-US" altLang="zh-CN">
                <a:latin typeface="Times New Roman" charset="0"/>
                <a:ea typeface="ＭＳ Ｐゴシック" charset="0"/>
                <a:cs typeface="ＭＳ Ｐゴシック" charset="0"/>
              </a:rPr>
              <a:t>Leviticus 11-16 Chart</a:t>
            </a:r>
          </a:p>
        </p:txBody>
      </p:sp>
      <p:sp>
        <p:nvSpPr>
          <p:cNvPr id="91139" name="Rectangle 2"/>
          <p:cNvSpPr>
            <a:spLocks noChangeArrowheads="1"/>
          </p:cNvSpPr>
          <p:nvPr/>
        </p:nvSpPr>
        <p:spPr bwMode="auto">
          <a:xfrm>
            <a:off x="-76200" y="17463"/>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zh-CN" altLang="en-US">
              <a:ea typeface="SimSun" charset="0"/>
              <a:cs typeface="SimSun" charset="0"/>
            </a:endParaRPr>
          </a:p>
        </p:txBody>
      </p:sp>
      <p:sp>
        <p:nvSpPr>
          <p:cNvPr id="158723" name="Rectangle 3"/>
          <p:cNvSpPr>
            <a:spLocks noChangeArrowheads="1"/>
          </p:cNvSpPr>
          <p:nvPr/>
        </p:nvSpPr>
        <p:spPr bwMode="auto">
          <a:xfrm>
            <a:off x="533400" y="5605463"/>
            <a:ext cx="7086600" cy="644525"/>
          </a:xfrm>
          <a:prstGeom prst="rect">
            <a:avLst/>
          </a:prstGeom>
          <a:noFill/>
          <a:ln w="57150">
            <a:solidFill>
              <a:schemeClr val="bg1"/>
            </a:solidFill>
            <a:miter lim="800000"/>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Lst>
        </p:spPr>
        <p:txBody>
          <a:bodyPr wrap="none" anchor="ctr"/>
          <a:lstStyle/>
          <a:p>
            <a:endParaRPr lang="zh-CN" altLang="en-US">
              <a:ea typeface="SimSun" charset="0"/>
              <a:cs typeface="SimSun" charset="0"/>
            </a:endParaRPr>
          </a:p>
        </p:txBody>
      </p:sp>
      <p:sp>
        <p:nvSpPr>
          <p:cNvPr id="158724" name="Text Box 4"/>
          <p:cNvSpPr txBox="1">
            <a:spLocks noChangeArrowheads="1"/>
          </p:cNvSpPr>
          <p:nvPr/>
        </p:nvSpPr>
        <p:spPr bwMode="auto">
          <a:xfrm>
            <a:off x="1835150" y="509588"/>
            <a:ext cx="1223963" cy="10779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200" b="1">
                <a:solidFill>
                  <a:schemeClr val="bg1"/>
                </a:solidFill>
                <a:latin typeface="微軟正黑體" charset="0"/>
                <a:ea typeface="微軟正黑體" charset="0"/>
                <a:cs typeface="微軟正黑體" charset="0"/>
              </a:rPr>
              <a:t>祭物</a:t>
            </a:r>
            <a:r>
              <a:rPr lang="zh-CN" altLang="en-US" sz="3200" b="1">
                <a:solidFill>
                  <a:schemeClr val="bg1"/>
                </a:solidFill>
                <a:latin typeface="Times New Roman" charset="0"/>
                <a:ea typeface="SimSun" charset="0"/>
                <a:cs typeface="SimSun" charset="0"/>
              </a:rPr>
              <a:t> </a:t>
            </a:r>
            <a:r>
              <a:rPr lang="en-US" altLang="zh-CN" sz="3200" b="1">
                <a:solidFill>
                  <a:schemeClr val="bg1"/>
                </a:solidFill>
                <a:latin typeface="Times New Roman" charset="0"/>
                <a:ea typeface="SimSun" charset="0"/>
                <a:cs typeface="SimSun" charset="0"/>
              </a:rPr>
              <a:t>1-7</a:t>
            </a:r>
          </a:p>
        </p:txBody>
      </p:sp>
      <p:sp>
        <p:nvSpPr>
          <p:cNvPr id="158725" name="Line 5"/>
          <p:cNvSpPr>
            <a:spLocks noChangeShapeType="1"/>
          </p:cNvSpPr>
          <p:nvPr/>
        </p:nvSpPr>
        <p:spPr bwMode="auto">
          <a:xfrm flipV="1">
            <a:off x="3352800" y="533400"/>
            <a:ext cx="0" cy="914400"/>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grpSp>
        <p:nvGrpSpPr>
          <p:cNvPr id="91143" name="Group 6"/>
          <p:cNvGrpSpPr>
            <a:grpSpLocks/>
          </p:cNvGrpSpPr>
          <p:nvPr/>
        </p:nvGrpSpPr>
        <p:grpSpPr bwMode="auto">
          <a:xfrm>
            <a:off x="3819525" y="4905375"/>
            <a:ext cx="76200" cy="1371600"/>
            <a:chOff x="2352" y="3120"/>
            <a:chExt cx="48" cy="864"/>
          </a:xfrm>
        </p:grpSpPr>
        <p:sp>
          <p:nvSpPr>
            <p:cNvPr id="158727" name="Line 7"/>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grpSp>
          <p:nvGrpSpPr>
            <p:cNvPr id="91176" name="Group 8"/>
            <p:cNvGrpSpPr>
              <a:grpSpLocks/>
            </p:cNvGrpSpPr>
            <p:nvPr/>
          </p:nvGrpSpPr>
          <p:grpSpPr bwMode="auto">
            <a:xfrm>
              <a:off x="2352" y="3120"/>
              <a:ext cx="48" cy="432"/>
              <a:chOff x="2016" y="3120"/>
              <a:chExt cx="0" cy="864"/>
            </a:xfrm>
          </p:grpSpPr>
          <p:sp>
            <p:nvSpPr>
              <p:cNvPr id="158729" name="Line 9"/>
              <p:cNvSpPr>
                <a:spLocks noChangeShapeType="1"/>
              </p:cNvSpPr>
              <p:nvPr/>
            </p:nvSpPr>
            <p:spPr bwMode="auto">
              <a:xfrm>
                <a:off x="2016" y="3120"/>
                <a:ext cx="0" cy="432"/>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58730" name="Line 10"/>
              <p:cNvSpPr>
                <a:spLocks noChangeShapeType="1"/>
              </p:cNvSpPr>
              <p:nvPr/>
            </p:nvSpPr>
            <p:spPr bwMode="auto">
              <a:xfrm>
                <a:off x="2016" y="3552"/>
                <a:ext cx="0" cy="432"/>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grpSp>
      </p:grpSp>
      <p:sp>
        <p:nvSpPr>
          <p:cNvPr id="158731" name="Line 11"/>
          <p:cNvSpPr>
            <a:spLocks noChangeShapeType="1"/>
          </p:cNvSpPr>
          <p:nvPr/>
        </p:nvSpPr>
        <p:spPr bwMode="auto">
          <a:xfrm flipV="1">
            <a:off x="6246813" y="533400"/>
            <a:ext cx="1587" cy="914400"/>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58732" name="Text Box 12"/>
          <p:cNvSpPr txBox="1">
            <a:spLocks noChangeArrowheads="1"/>
          </p:cNvSpPr>
          <p:nvPr/>
        </p:nvSpPr>
        <p:spPr bwMode="auto">
          <a:xfrm>
            <a:off x="1219200" y="4953000"/>
            <a:ext cx="1895475" cy="5794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200" b="1">
                <a:solidFill>
                  <a:schemeClr val="bg1"/>
                </a:solidFill>
                <a:latin typeface="微軟正黑體" charset="0"/>
                <a:ea typeface="微軟正黑體" charset="0"/>
                <a:cs typeface="微軟正黑體" charset="0"/>
              </a:rPr>
              <a:t>献祭</a:t>
            </a:r>
            <a:endParaRPr lang="en-US" sz="3200" b="1">
              <a:solidFill>
                <a:schemeClr val="bg1"/>
              </a:solidFill>
              <a:latin typeface="微軟正黑體" charset="0"/>
              <a:ea typeface="微軟正黑體" charset="0"/>
              <a:cs typeface="微軟正黑體" charset="0"/>
            </a:endParaRPr>
          </a:p>
        </p:txBody>
      </p:sp>
      <p:sp>
        <p:nvSpPr>
          <p:cNvPr id="158733" name="Text Box 13"/>
          <p:cNvSpPr txBox="1">
            <a:spLocks noChangeArrowheads="1"/>
          </p:cNvSpPr>
          <p:nvPr/>
        </p:nvSpPr>
        <p:spPr bwMode="auto">
          <a:xfrm>
            <a:off x="4495800" y="4953000"/>
            <a:ext cx="2379663" cy="5794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200" b="1">
                <a:solidFill>
                  <a:schemeClr val="bg1"/>
                </a:solidFill>
                <a:latin typeface="微軟正黑體" charset="0"/>
                <a:ea typeface="微軟正黑體" charset="0"/>
                <a:cs typeface="微軟正黑體" charset="0"/>
              </a:rPr>
              <a:t>分别</a:t>
            </a:r>
            <a:endParaRPr lang="en-US" sz="3200" b="1">
              <a:solidFill>
                <a:schemeClr val="bg1"/>
              </a:solidFill>
              <a:latin typeface="微軟正黑體" charset="0"/>
              <a:ea typeface="微軟正黑體" charset="0"/>
              <a:cs typeface="微軟正黑體" charset="0"/>
            </a:endParaRPr>
          </a:p>
        </p:txBody>
      </p:sp>
      <p:sp>
        <p:nvSpPr>
          <p:cNvPr id="158734" name="Text Box 14"/>
          <p:cNvSpPr txBox="1">
            <a:spLocks noChangeArrowheads="1"/>
          </p:cNvSpPr>
          <p:nvPr/>
        </p:nvSpPr>
        <p:spPr bwMode="auto">
          <a:xfrm rot="-4487607">
            <a:off x="-634206" y="2659856"/>
            <a:ext cx="3949700" cy="5794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pPr>
            <a:r>
              <a:rPr lang="zh-CN" altLang="en-US" sz="3200" b="1">
                <a:solidFill>
                  <a:schemeClr val="bg1"/>
                </a:solidFill>
                <a:latin typeface="微軟正黑體" charset="0"/>
                <a:ea typeface="微軟正黑體" charset="0"/>
                <a:cs typeface="微軟正黑體" charset="0"/>
              </a:rPr>
              <a:t>敬拜 </a:t>
            </a:r>
            <a:r>
              <a:rPr lang="en-US" altLang="zh-CN" sz="3200" b="1">
                <a:solidFill>
                  <a:schemeClr val="bg1"/>
                </a:solidFill>
                <a:latin typeface="Times New Roman" charset="0"/>
                <a:ea typeface="SimSun" charset="0"/>
                <a:cs typeface="SimSun" charset="0"/>
              </a:rPr>
              <a:t>1-3</a:t>
            </a:r>
          </a:p>
        </p:txBody>
      </p:sp>
      <p:sp>
        <p:nvSpPr>
          <p:cNvPr id="158735" name="Text Box 15"/>
          <p:cNvSpPr txBox="1">
            <a:spLocks noChangeArrowheads="1"/>
          </p:cNvSpPr>
          <p:nvPr/>
        </p:nvSpPr>
        <p:spPr bwMode="auto">
          <a:xfrm rot="-4517303">
            <a:off x="10319" y="2786857"/>
            <a:ext cx="3819525" cy="579437"/>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pPr>
            <a:r>
              <a:rPr lang="zh-CN" altLang="en-US" sz="3200" b="1">
                <a:solidFill>
                  <a:schemeClr val="bg1"/>
                </a:solidFill>
                <a:latin typeface="微軟正黑體" charset="0"/>
                <a:ea typeface="微軟正黑體" charset="0"/>
                <a:cs typeface="微軟正黑體" charset="0"/>
              </a:rPr>
              <a:t>恢复 </a:t>
            </a:r>
            <a:r>
              <a:rPr lang="en-US" altLang="zh-CN" sz="3200" b="1">
                <a:solidFill>
                  <a:schemeClr val="bg1"/>
                </a:solidFill>
                <a:latin typeface="Times New Roman" charset="0"/>
                <a:ea typeface="SimSun" charset="0"/>
                <a:cs typeface="SimSun" charset="0"/>
              </a:rPr>
              <a:t>4-6:7</a:t>
            </a:r>
          </a:p>
        </p:txBody>
      </p:sp>
      <p:sp>
        <p:nvSpPr>
          <p:cNvPr id="158736" name="Text Box 16"/>
          <p:cNvSpPr txBox="1">
            <a:spLocks noChangeArrowheads="1"/>
          </p:cNvSpPr>
          <p:nvPr/>
        </p:nvSpPr>
        <p:spPr bwMode="auto">
          <a:xfrm rot="-4491384">
            <a:off x="520701" y="2546350"/>
            <a:ext cx="4195762" cy="579437"/>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pPr>
            <a:r>
              <a:rPr lang="zh-CN" altLang="en-US" sz="3200" b="1">
                <a:solidFill>
                  <a:schemeClr val="bg1"/>
                </a:solidFill>
                <a:latin typeface="微軟正黑體" charset="0"/>
                <a:ea typeface="微軟正黑體" charset="0"/>
                <a:cs typeface="微軟正黑體" charset="0"/>
              </a:rPr>
              <a:t>指引 </a:t>
            </a:r>
            <a:r>
              <a:rPr lang="en-US" altLang="zh-CN" sz="3200" b="1">
                <a:solidFill>
                  <a:schemeClr val="bg1"/>
                </a:solidFill>
                <a:latin typeface="Times New Roman" charset="0"/>
                <a:ea typeface="SimSun" charset="0"/>
                <a:cs typeface="SimSun" charset="0"/>
              </a:rPr>
              <a:t>6:8-7:38</a:t>
            </a:r>
          </a:p>
        </p:txBody>
      </p:sp>
      <p:sp>
        <p:nvSpPr>
          <p:cNvPr id="158737" name="Text Box 17"/>
          <p:cNvSpPr txBox="1">
            <a:spLocks noChangeArrowheads="1"/>
          </p:cNvSpPr>
          <p:nvPr/>
        </p:nvSpPr>
        <p:spPr bwMode="auto">
          <a:xfrm rot="-4503617">
            <a:off x="1844675" y="3159125"/>
            <a:ext cx="3963988" cy="5794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342900" indent="-342900">
              <a:defRPr sz="1400">
                <a:solidFill>
                  <a:srgbClr val="000000"/>
                </a:solidFill>
                <a:latin typeface="Arial Narrow" charset="0"/>
                <a:ea typeface="ＭＳ Ｐゴシック" charset="0"/>
                <a:cs typeface="Times New Roman" charset="0"/>
              </a:defRPr>
            </a:lvl1pPr>
            <a:lvl2pPr>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lvl="1" algn="l" eaLnBrk="1" hangingPunct="1">
              <a:spcBef>
                <a:spcPct val="50000"/>
              </a:spcBef>
            </a:pPr>
            <a:r>
              <a:rPr lang="zh-CN" altLang="en-US" sz="3200" b="1">
                <a:solidFill>
                  <a:schemeClr val="bg1"/>
                </a:solidFill>
                <a:latin typeface="微軟正黑體" charset="0"/>
                <a:ea typeface="微軟正黑體" charset="0"/>
                <a:cs typeface="微軟正黑體" charset="0"/>
              </a:rPr>
              <a:t>被污 </a:t>
            </a:r>
            <a:r>
              <a:rPr lang="en-US" altLang="zh-CN" sz="3200" b="1">
                <a:solidFill>
                  <a:schemeClr val="bg1"/>
                </a:solidFill>
                <a:latin typeface="Times New Roman" charset="0"/>
                <a:ea typeface="SimSun" charset="0"/>
                <a:cs typeface="SimSun" charset="0"/>
              </a:rPr>
              <a:t>10</a:t>
            </a:r>
          </a:p>
        </p:txBody>
      </p:sp>
      <p:sp>
        <p:nvSpPr>
          <p:cNvPr id="158738" name="Line 18"/>
          <p:cNvSpPr>
            <a:spLocks noChangeShapeType="1"/>
          </p:cNvSpPr>
          <p:nvPr/>
        </p:nvSpPr>
        <p:spPr bwMode="auto">
          <a:xfrm flipH="1">
            <a:off x="5334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58739" name="Line 19"/>
          <p:cNvSpPr>
            <a:spLocks noChangeShapeType="1"/>
          </p:cNvSpPr>
          <p:nvPr/>
        </p:nvSpPr>
        <p:spPr bwMode="auto">
          <a:xfrm flipH="1">
            <a:off x="11430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58740" name="Line 20"/>
          <p:cNvSpPr>
            <a:spLocks noChangeShapeType="1"/>
          </p:cNvSpPr>
          <p:nvPr/>
        </p:nvSpPr>
        <p:spPr bwMode="auto">
          <a:xfrm flipH="1">
            <a:off x="17526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58741" name="Line 21"/>
          <p:cNvSpPr>
            <a:spLocks noChangeShapeType="1"/>
          </p:cNvSpPr>
          <p:nvPr/>
        </p:nvSpPr>
        <p:spPr bwMode="auto">
          <a:xfrm flipH="1">
            <a:off x="24384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58742" name="Line 22"/>
          <p:cNvSpPr>
            <a:spLocks noChangeShapeType="1"/>
          </p:cNvSpPr>
          <p:nvPr/>
        </p:nvSpPr>
        <p:spPr bwMode="auto">
          <a:xfrm flipH="1">
            <a:off x="48768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58743" name="Line 23"/>
          <p:cNvSpPr>
            <a:spLocks noChangeShapeType="1"/>
          </p:cNvSpPr>
          <p:nvPr/>
        </p:nvSpPr>
        <p:spPr bwMode="auto">
          <a:xfrm flipH="1">
            <a:off x="30480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58744" name="Line 24"/>
          <p:cNvSpPr>
            <a:spLocks noChangeShapeType="1"/>
          </p:cNvSpPr>
          <p:nvPr/>
        </p:nvSpPr>
        <p:spPr bwMode="auto">
          <a:xfrm flipH="1">
            <a:off x="38100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58745" name="Line 25"/>
          <p:cNvSpPr>
            <a:spLocks noChangeShapeType="1"/>
          </p:cNvSpPr>
          <p:nvPr/>
        </p:nvSpPr>
        <p:spPr bwMode="auto">
          <a:xfrm flipH="1">
            <a:off x="43434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58746" name="Line 26"/>
          <p:cNvSpPr>
            <a:spLocks noChangeShapeType="1"/>
          </p:cNvSpPr>
          <p:nvPr/>
        </p:nvSpPr>
        <p:spPr bwMode="auto">
          <a:xfrm flipH="1">
            <a:off x="53340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58747" name="Line 27"/>
          <p:cNvSpPr>
            <a:spLocks noChangeShapeType="1"/>
          </p:cNvSpPr>
          <p:nvPr/>
        </p:nvSpPr>
        <p:spPr bwMode="auto">
          <a:xfrm flipH="1">
            <a:off x="60960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58748" name="Line 28"/>
          <p:cNvSpPr>
            <a:spLocks noChangeShapeType="1"/>
          </p:cNvSpPr>
          <p:nvPr/>
        </p:nvSpPr>
        <p:spPr bwMode="auto">
          <a:xfrm flipH="1">
            <a:off x="68580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58749" name="Line 29"/>
          <p:cNvSpPr>
            <a:spLocks noChangeShapeType="1"/>
          </p:cNvSpPr>
          <p:nvPr/>
        </p:nvSpPr>
        <p:spPr bwMode="auto">
          <a:xfrm flipH="1">
            <a:off x="76200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58750" name="Text Box 30"/>
          <p:cNvSpPr txBox="1">
            <a:spLocks noChangeArrowheads="1"/>
          </p:cNvSpPr>
          <p:nvPr/>
        </p:nvSpPr>
        <p:spPr bwMode="auto">
          <a:xfrm rot="-4503617">
            <a:off x="3020219" y="3632994"/>
            <a:ext cx="2701925" cy="579437"/>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342900" indent="-342900">
              <a:defRPr sz="1400">
                <a:solidFill>
                  <a:srgbClr val="000000"/>
                </a:solidFill>
                <a:latin typeface="Arial Narrow" charset="0"/>
                <a:ea typeface="ＭＳ Ｐゴシック" charset="0"/>
                <a:cs typeface="Times New Roman" charset="0"/>
              </a:defRPr>
            </a:lvl1pPr>
            <a:lvl2pPr>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lvl="1" algn="l" eaLnBrk="1" hangingPunct="1">
              <a:spcBef>
                <a:spcPct val="50000"/>
              </a:spcBef>
            </a:pPr>
            <a:r>
              <a:rPr lang="zh-CN" altLang="en-US" sz="3200" b="1">
                <a:solidFill>
                  <a:schemeClr val="bg1"/>
                </a:solidFill>
                <a:latin typeface="微軟正黑體" charset="0"/>
                <a:ea typeface="微軟正黑體" charset="0"/>
                <a:cs typeface="微軟正黑體" charset="0"/>
              </a:rPr>
              <a:t>食物</a:t>
            </a:r>
            <a:r>
              <a:rPr lang="zh-CN" altLang="en-US" sz="3200" b="1">
                <a:solidFill>
                  <a:schemeClr val="bg1"/>
                </a:solidFill>
                <a:latin typeface="Times New Roman" charset="0"/>
                <a:ea typeface="SimSun" charset="0"/>
                <a:cs typeface="SimSun" charset="0"/>
              </a:rPr>
              <a:t> </a:t>
            </a:r>
            <a:r>
              <a:rPr lang="en-US" altLang="zh-CN" sz="3200" b="1">
                <a:solidFill>
                  <a:schemeClr val="bg1"/>
                </a:solidFill>
                <a:latin typeface="Times New Roman" charset="0"/>
                <a:ea typeface="SimSun" charset="0"/>
                <a:cs typeface="SimSun" charset="0"/>
              </a:rPr>
              <a:t>11</a:t>
            </a:r>
          </a:p>
        </p:txBody>
      </p:sp>
      <p:sp>
        <p:nvSpPr>
          <p:cNvPr id="158751" name="Text Box 31"/>
          <p:cNvSpPr txBox="1">
            <a:spLocks noChangeArrowheads="1"/>
          </p:cNvSpPr>
          <p:nvPr/>
        </p:nvSpPr>
        <p:spPr bwMode="auto">
          <a:xfrm rot="-4503617">
            <a:off x="3621882" y="3096419"/>
            <a:ext cx="3854450" cy="579437"/>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342900" indent="-342900">
              <a:defRPr sz="1400">
                <a:solidFill>
                  <a:srgbClr val="000000"/>
                </a:solidFill>
                <a:latin typeface="Arial Narrow" charset="0"/>
                <a:ea typeface="ＭＳ Ｐゴシック" charset="0"/>
                <a:cs typeface="Times New Roman" charset="0"/>
              </a:defRPr>
            </a:lvl1pPr>
            <a:lvl2pPr>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lvl="1" algn="l" eaLnBrk="1" hangingPunct="1">
              <a:spcBef>
                <a:spcPct val="50000"/>
              </a:spcBef>
            </a:pPr>
            <a:r>
              <a:rPr lang="zh-CN" altLang="en-US" sz="3200" b="1">
                <a:solidFill>
                  <a:schemeClr val="bg1"/>
                </a:solidFill>
                <a:latin typeface="微軟正黑體" charset="0"/>
                <a:ea typeface="微軟正黑體" charset="0"/>
                <a:cs typeface="微軟正黑體" charset="0"/>
              </a:rPr>
              <a:t>赎罪</a:t>
            </a:r>
            <a:r>
              <a:rPr lang="en-US" sz="3200" b="1">
                <a:solidFill>
                  <a:schemeClr val="bg1"/>
                </a:solidFill>
                <a:latin typeface="微軟正黑體" charset="0"/>
                <a:ea typeface="微軟正黑體" charset="0"/>
                <a:cs typeface="微軟正黑體" charset="0"/>
              </a:rPr>
              <a:t> </a:t>
            </a:r>
            <a:r>
              <a:rPr lang="en-US" altLang="zh-CN" sz="3200" b="1">
                <a:solidFill>
                  <a:schemeClr val="bg1"/>
                </a:solidFill>
                <a:latin typeface="Times New Roman" charset="0"/>
                <a:ea typeface="SimSun" charset="0"/>
                <a:cs typeface="SimSun" charset="0"/>
              </a:rPr>
              <a:t>16</a:t>
            </a:r>
          </a:p>
        </p:txBody>
      </p:sp>
      <p:sp>
        <p:nvSpPr>
          <p:cNvPr id="158752" name="Rectangle 32"/>
          <p:cNvSpPr>
            <a:spLocks noChangeArrowheads="1"/>
          </p:cNvSpPr>
          <p:nvPr/>
        </p:nvSpPr>
        <p:spPr bwMode="auto">
          <a:xfrm>
            <a:off x="533400" y="4953000"/>
            <a:ext cx="7086600" cy="644525"/>
          </a:xfrm>
          <a:prstGeom prst="rect">
            <a:avLst/>
          </a:prstGeom>
          <a:noFill/>
          <a:ln w="57150">
            <a:solidFill>
              <a:schemeClr val="bg1"/>
            </a:solidFill>
            <a:miter lim="800000"/>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Lst>
        </p:spPr>
        <p:txBody>
          <a:bodyPr wrap="none" anchor="ctr"/>
          <a:lstStyle/>
          <a:p>
            <a:endParaRPr lang="zh-CN" altLang="en-US">
              <a:ea typeface="SimSun" charset="0"/>
              <a:cs typeface="SimSun" charset="0"/>
            </a:endParaRPr>
          </a:p>
        </p:txBody>
      </p:sp>
      <p:sp>
        <p:nvSpPr>
          <p:cNvPr id="158753" name="Rectangle 33"/>
          <p:cNvSpPr>
            <a:spLocks noChangeArrowheads="1"/>
          </p:cNvSpPr>
          <p:nvPr/>
        </p:nvSpPr>
        <p:spPr bwMode="auto">
          <a:xfrm>
            <a:off x="1447800" y="533400"/>
            <a:ext cx="7086600" cy="938213"/>
          </a:xfrm>
          <a:prstGeom prst="rect">
            <a:avLst/>
          </a:prstGeom>
          <a:noFill/>
          <a:ln w="57150">
            <a:solidFill>
              <a:schemeClr val="bg1"/>
            </a:solidFill>
            <a:miter lim="800000"/>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Lst>
        </p:spPr>
        <p:txBody>
          <a:bodyPr wrap="none" anchor="ctr"/>
          <a:lstStyle/>
          <a:p>
            <a:endParaRPr lang="zh-CN" altLang="en-US">
              <a:ea typeface="SimSun" charset="0"/>
              <a:cs typeface="SimSun" charset="0"/>
            </a:endParaRPr>
          </a:p>
        </p:txBody>
      </p:sp>
      <p:sp>
        <p:nvSpPr>
          <p:cNvPr id="158754" name="Text Box 34"/>
          <p:cNvSpPr txBox="1">
            <a:spLocks noChangeArrowheads="1"/>
          </p:cNvSpPr>
          <p:nvPr/>
        </p:nvSpPr>
        <p:spPr bwMode="auto">
          <a:xfrm>
            <a:off x="838200" y="5638800"/>
            <a:ext cx="2654300" cy="5794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200" b="1">
                <a:solidFill>
                  <a:schemeClr val="bg1"/>
                </a:solidFill>
                <a:latin typeface="微軟正黑體" charset="0"/>
                <a:ea typeface="微軟正黑體" charset="0"/>
                <a:cs typeface="微軟正黑體" charset="0"/>
              </a:rPr>
              <a:t>敬拜</a:t>
            </a:r>
            <a:endParaRPr lang="en-US" sz="3200" b="1">
              <a:solidFill>
                <a:schemeClr val="bg1"/>
              </a:solidFill>
              <a:latin typeface="微軟正黑體" charset="0"/>
              <a:ea typeface="微軟正黑體" charset="0"/>
              <a:cs typeface="微軟正黑體" charset="0"/>
            </a:endParaRPr>
          </a:p>
        </p:txBody>
      </p:sp>
      <p:sp>
        <p:nvSpPr>
          <p:cNvPr id="158755" name="Text Box 35"/>
          <p:cNvSpPr txBox="1">
            <a:spLocks noChangeArrowheads="1"/>
          </p:cNvSpPr>
          <p:nvPr/>
        </p:nvSpPr>
        <p:spPr bwMode="auto">
          <a:xfrm>
            <a:off x="4643438" y="5634038"/>
            <a:ext cx="2138362" cy="579437"/>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200" b="1">
                <a:solidFill>
                  <a:schemeClr val="bg1"/>
                </a:solidFill>
                <a:latin typeface="微軟正黑體" charset="0"/>
                <a:ea typeface="微軟正黑體" charset="0"/>
                <a:cs typeface="微軟正黑體" charset="0"/>
              </a:rPr>
              <a:t>生活</a:t>
            </a:r>
            <a:endParaRPr lang="en-US" sz="3200" b="1">
              <a:solidFill>
                <a:schemeClr val="bg1"/>
              </a:solidFill>
              <a:latin typeface="微軟正黑體" charset="0"/>
              <a:ea typeface="微軟正黑體" charset="0"/>
              <a:cs typeface="微軟正黑體" charset="0"/>
            </a:endParaRPr>
          </a:p>
        </p:txBody>
      </p:sp>
      <p:sp>
        <p:nvSpPr>
          <p:cNvPr id="158756" name="Text Box 36"/>
          <p:cNvSpPr txBox="1">
            <a:spLocks noChangeArrowheads="1"/>
          </p:cNvSpPr>
          <p:nvPr/>
        </p:nvSpPr>
        <p:spPr bwMode="auto">
          <a:xfrm>
            <a:off x="3492500" y="492125"/>
            <a:ext cx="1223963" cy="107791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200" b="1">
                <a:solidFill>
                  <a:schemeClr val="bg1"/>
                </a:solidFill>
                <a:latin typeface="微軟正黑體" charset="0"/>
                <a:ea typeface="微軟正黑體" charset="0"/>
                <a:cs typeface="微軟正黑體" charset="0"/>
              </a:rPr>
              <a:t>祭司</a:t>
            </a:r>
            <a:r>
              <a:rPr lang="en-US" altLang="zh-CN" sz="3200" b="1">
                <a:solidFill>
                  <a:schemeClr val="bg1"/>
                </a:solidFill>
                <a:latin typeface="Times New Roman" charset="0"/>
                <a:ea typeface="SimSun" charset="0"/>
                <a:cs typeface="SimSun" charset="0"/>
              </a:rPr>
              <a:t>8-10</a:t>
            </a:r>
          </a:p>
        </p:txBody>
      </p:sp>
      <p:sp>
        <p:nvSpPr>
          <p:cNvPr id="158757" name="Line 37"/>
          <p:cNvSpPr>
            <a:spLocks noChangeShapeType="1"/>
          </p:cNvSpPr>
          <p:nvPr/>
        </p:nvSpPr>
        <p:spPr bwMode="auto">
          <a:xfrm flipV="1">
            <a:off x="4724400" y="533400"/>
            <a:ext cx="1588" cy="914400"/>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58758" name="Text Box 38"/>
          <p:cNvSpPr txBox="1">
            <a:spLocks noChangeArrowheads="1"/>
          </p:cNvSpPr>
          <p:nvPr/>
        </p:nvSpPr>
        <p:spPr bwMode="auto">
          <a:xfrm rot="-8003">
            <a:off x="4572000" y="495300"/>
            <a:ext cx="1828800" cy="106680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200" b="1">
                <a:solidFill>
                  <a:schemeClr val="bg1"/>
                </a:solidFill>
                <a:latin typeface="微軟正黑體" charset="0"/>
                <a:ea typeface="微軟正黑體" charset="0"/>
                <a:cs typeface="微軟正黑體" charset="0"/>
              </a:rPr>
              <a:t>洁净</a:t>
            </a:r>
            <a:r>
              <a:rPr lang="zh-CN" altLang="en-US" sz="3200" b="1">
                <a:solidFill>
                  <a:schemeClr val="bg1"/>
                </a:solidFill>
                <a:latin typeface="Times New Roman" charset="0"/>
                <a:ea typeface="SimSun" charset="0"/>
                <a:cs typeface="SimSun" charset="0"/>
              </a:rPr>
              <a:t>        </a:t>
            </a:r>
            <a:r>
              <a:rPr lang="en-US" altLang="zh-CN" sz="3200" b="1">
                <a:solidFill>
                  <a:schemeClr val="bg1"/>
                </a:solidFill>
                <a:latin typeface="Times New Roman" charset="0"/>
                <a:ea typeface="SimSun" charset="0"/>
                <a:cs typeface="SimSun" charset="0"/>
              </a:rPr>
              <a:t>11-16</a:t>
            </a:r>
          </a:p>
        </p:txBody>
      </p:sp>
      <p:sp>
        <p:nvSpPr>
          <p:cNvPr id="158759" name="Text Box 39"/>
          <p:cNvSpPr txBox="1">
            <a:spLocks noChangeArrowheads="1"/>
          </p:cNvSpPr>
          <p:nvPr/>
        </p:nvSpPr>
        <p:spPr bwMode="auto">
          <a:xfrm rot="-4478454">
            <a:off x="1142207" y="3215481"/>
            <a:ext cx="3841750" cy="579437"/>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342900" indent="-342900">
              <a:defRPr sz="1400">
                <a:solidFill>
                  <a:srgbClr val="000000"/>
                </a:solidFill>
                <a:latin typeface="Arial Narrow" charset="0"/>
                <a:ea typeface="ＭＳ Ｐゴシック" charset="0"/>
                <a:cs typeface="Times New Roman" charset="0"/>
              </a:defRPr>
            </a:lvl1pPr>
            <a:lvl2pPr>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lvl="1" algn="l" eaLnBrk="1" hangingPunct="1">
              <a:spcBef>
                <a:spcPct val="50000"/>
              </a:spcBef>
            </a:pPr>
            <a:r>
              <a:rPr lang="zh-CN" altLang="en-US" sz="3200" b="1">
                <a:solidFill>
                  <a:schemeClr val="bg1"/>
                </a:solidFill>
                <a:latin typeface="微軟正黑體" charset="0"/>
                <a:ea typeface="微軟正黑體" charset="0"/>
                <a:cs typeface="微軟正黑體" charset="0"/>
              </a:rPr>
              <a:t>膏立 </a:t>
            </a:r>
            <a:r>
              <a:rPr lang="en-US" altLang="zh-CN" sz="3200" b="1">
                <a:solidFill>
                  <a:schemeClr val="bg1"/>
                </a:solidFill>
                <a:latin typeface="Times New Roman" charset="0"/>
                <a:ea typeface="SimSun" charset="0"/>
                <a:cs typeface="SimSun" charset="0"/>
              </a:rPr>
              <a:t>8-9</a:t>
            </a:r>
          </a:p>
        </p:txBody>
      </p:sp>
      <p:sp>
        <p:nvSpPr>
          <p:cNvPr id="158760" name="Text Box 40"/>
          <p:cNvSpPr txBox="1">
            <a:spLocks noChangeArrowheads="1"/>
          </p:cNvSpPr>
          <p:nvPr/>
        </p:nvSpPr>
        <p:spPr bwMode="auto">
          <a:xfrm rot="-4503617">
            <a:off x="3530600" y="3629025"/>
            <a:ext cx="2700338" cy="5794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342900" indent="-342900">
              <a:defRPr sz="1400">
                <a:solidFill>
                  <a:srgbClr val="000000"/>
                </a:solidFill>
                <a:latin typeface="Arial Narrow" charset="0"/>
                <a:ea typeface="ＭＳ Ｐゴシック" charset="0"/>
                <a:cs typeface="Times New Roman" charset="0"/>
              </a:defRPr>
            </a:lvl1pPr>
            <a:lvl2pPr>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lvl="1" algn="l" eaLnBrk="1" hangingPunct="1">
              <a:spcBef>
                <a:spcPct val="50000"/>
              </a:spcBef>
            </a:pPr>
            <a:r>
              <a:rPr lang="zh-CN" altLang="en-US" sz="3200" b="1">
                <a:solidFill>
                  <a:schemeClr val="bg1"/>
                </a:solidFill>
                <a:latin typeface="微軟正黑體" charset="0"/>
                <a:ea typeface="微軟正黑體" charset="0"/>
                <a:cs typeface="微軟正黑體" charset="0"/>
              </a:rPr>
              <a:t>身体</a:t>
            </a:r>
            <a:r>
              <a:rPr lang="zh-CN" altLang="en-US" sz="3200" b="1">
                <a:solidFill>
                  <a:schemeClr val="bg1"/>
                </a:solidFill>
                <a:latin typeface="Times New Roman" charset="0"/>
                <a:ea typeface="SimSun" charset="0"/>
                <a:cs typeface="SimSun" charset="0"/>
              </a:rPr>
              <a:t> </a:t>
            </a:r>
            <a:r>
              <a:rPr lang="en-US" altLang="zh-CN" sz="3200" b="1">
                <a:solidFill>
                  <a:schemeClr val="bg1"/>
                </a:solidFill>
                <a:latin typeface="Times New Roman" charset="0"/>
                <a:ea typeface="SimSun" charset="0"/>
                <a:cs typeface="SimSun" charset="0"/>
              </a:rPr>
              <a:t>12-15</a:t>
            </a:r>
          </a:p>
        </p:txBody>
      </p:sp>
      <p:sp>
        <p:nvSpPr>
          <p:cNvPr id="91174" name="Text Box 41"/>
          <p:cNvSpPr txBox="1">
            <a:spLocks noChangeArrowheads="1"/>
          </p:cNvSpPr>
          <p:nvPr/>
        </p:nvSpPr>
        <p:spPr bwMode="auto">
          <a:xfrm>
            <a:off x="8374063" y="0"/>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400" b="1">
                <a:solidFill>
                  <a:srgbClr val="FFFFFF"/>
                </a:solidFill>
                <a:latin typeface="Arial" charset="0"/>
                <a:ea typeface="SimSun" charset="0"/>
                <a:cs typeface="SimSun" charset="0"/>
              </a:rPr>
              <a:t>124</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158758"/>
                                        </p:tgtEl>
                                        <p:attrNameLst>
                                          <p:attrName>style.visibility</p:attrName>
                                        </p:attrNameLst>
                                      </p:cBhvr>
                                      <p:to>
                                        <p:strVal val="visible"/>
                                      </p:to>
                                    </p:set>
                                    <p:animEffect transition="in" filter="dissolve">
                                      <p:cBhvr>
                                        <p:cTn id="7" dur="500"/>
                                        <p:tgtEl>
                                          <p:spTgt spid="158758"/>
                                        </p:tgtEl>
                                      </p:cBhvr>
                                    </p:animEffect>
                                  </p:childTnLst>
                                </p:cTn>
                              </p:par>
                            </p:childTnLst>
                          </p:cTn>
                        </p:par>
                        <p:par>
                          <p:cTn id="8" fill="hold" nodeType="afterGroup">
                            <p:stCondLst>
                              <p:cond delay="1500"/>
                            </p:stCondLst>
                            <p:childTnLst>
                              <p:par>
                                <p:cTn id="9" presetID="9" presetClass="entr" presetSubtype="0" fill="hold" grpId="0" nodeType="afterEffect">
                                  <p:stCondLst>
                                    <p:cond delay="3000"/>
                                  </p:stCondLst>
                                  <p:childTnLst>
                                    <p:set>
                                      <p:cBhvr>
                                        <p:cTn id="10" dur="1" fill="hold">
                                          <p:stCondLst>
                                            <p:cond delay="0"/>
                                          </p:stCondLst>
                                        </p:cTn>
                                        <p:tgtEl>
                                          <p:spTgt spid="158733"/>
                                        </p:tgtEl>
                                        <p:attrNameLst>
                                          <p:attrName>style.visibility</p:attrName>
                                        </p:attrNameLst>
                                      </p:cBhvr>
                                      <p:to>
                                        <p:strVal val="visible"/>
                                      </p:to>
                                    </p:set>
                                    <p:animEffect transition="in" filter="dissolve">
                                      <p:cBhvr>
                                        <p:cTn id="11" dur="500"/>
                                        <p:tgtEl>
                                          <p:spTgt spid="158733"/>
                                        </p:tgtEl>
                                      </p:cBhvr>
                                    </p:animEffect>
                                  </p:childTnLst>
                                </p:cTn>
                              </p:par>
                            </p:childTnLst>
                          </p:cTn>
                        </p:par>
                        <p:par>
                          <p:cTn id="12" fill="hold" nodeType="afterGroup">
                            <p:stCondLst>
                              <p:cond delay="5000"/>
                            </p:stCondLst>
                            <p:childTnLst>
                              <p:par>
                                <p:cTn id="13" presetID="9" presetClass="entr" presetSubtype="0" fill="hold" grpId="0" nodeType="afterEffect">
                                  <p:stCondLst>
                                    <p:cond delay="4000"/>
                                  </p:stCondLst>
                                  <p:childTnLst>
                                    <p:set>
                                      <p:cBhvr>
                                        <p:cTn id="14" dur="1" fill="hold">
                                          <p:stCondLst>
                                            <p:cond delay="0"/>
                                          </p:stCondLst>
                                        </p:cTn>
                                        <p:tgtEl>
                                          <p:spTgt spid="158755"/>
                                        </p:tgtEl>
                                        <p:attrNameLst>
                                          <p:attrName>style.visibility</p:attrName>
                                        </p:attrNameLst>
                                      </p:cBhvr>
                                      <p:to>
                                        <p:strVal val="visible"/>
                                      </p:to>
                                    </p:set>
                                    <p:animEffect transition="in" filter="dissolve">
                                      <p:cBhvr>
                                        <p:cTn id="15" dur="500"/>
                                        <p:tgtEl>
                                          <p:spTgt spid="158755"/>
                                        </p:tgtEl>
                                      </p:cBhvr>
                                    </p:animEffect>
                                  </p:childTnLst>
                                </p:cTn>
                              </p:par>
                            </p:childTnLst>
                          </p:cTn>
                        </p:par>
                        <p:par>
                          <p:cTn id="16" fill="hold" nodeType="afterGroup">
                            <p:stCondLst>
                              <p:cond delay="9500"/>
                            </p:stCondLst>
                            <p:childTnLst>
                              <p:par>
                                <p:cTn id="17" presetID="9" presetClass="entr" presetSubtype="0" fill="hold" grpId="0" nodeType="afterEffect">
                                  <p:stCondLst>
                                    <p:cond delay="8000"/>
                                  </p:stCondLst>
                                  <p:childTnLst>
                                    <p:set>
                                      <p:cBhvr>
                                        <p:cTn id="18" dur="1" fill="hold">
                                          <p:stCondLst>
                                            <p:cond delay="0"/>
                                          </p:stCondLst>
                                        </p:cTn>
                                        <p:tgtEl>
                                          <p:spTgt spid="158750"/>
                                        </p:tgtEl>
                                        <p:attrNameLst>
                                          <p:attrName>style.visibility</p:attrName>
                                        </p:attrNameLst>
                                      </p:cBhvr>
                                      <p:to>
                                        <p:strVal val="visible"/>
                                      </p:to>
                                    </p:set>
                                    <p:animEffect transition="in" filter="dissolve">
                                      <p:cBhvr>
                                        <p:cTn id="19" dur="500"/>
                                        <p:tgtEl>
                                          <p:spTgt spid="158750"/>
                                        </p:tgtEl>
                                      </p:cBhvr>
                                    </p:animEffect>
                                  </p:childTnLst>
                                </p:cTn>
                              </p:par>
                            </p:childTnLst>
                          </p:cTn>
                        </p:par>
                        <p:par>
                          <p:cTn id="20" fill="hold" nodeType="afterGroup">
                            <p:stCondLst>
                              <p:cond delay="18000"/>
                            </p:stCondLst>
                            <p:childTnLst>
                              <p:par>
                                <p:cTn id="21" presetID="9" presetClass="entr" presetSubtype="0" fill="hold" grpId="0" nodeType="afterEffect">
                                  <p:stCondLst>
                                    <p:cond delay="2000"/>
                                  </p:stCondLst>
                                  <p:childTnLst>
                                    <p:set>
                                      <p:cBhvr>
                                        <p:cTn id="22" dur="1" fill="hold">
                                          <p:stCondLst>
                                            <p:cond delay="0"/>
                                          </p:stCondLst>
                                        </p:cTn>
                                        <p:tgtEl>
                                          <p:spTgt spid="158760"/>
                                        </p:tgtEl>
                                        <p:attrNameLst>
                                          <p:attrName>style.visibility</p:attrName>
                                        </p:attrNameLst>
                                      </p:cBhvr>
                                      <p:to>
                                        <p:strVal val="visible"/>
                                      </p:to>
                                    </p:set>
                                    <p:animEffect transition="in" filter="dissolve">
                                      <p:cBhvr>
                                        <p:cTn id="23" dur="500"/>
                                        <p:tgtEl>
                                          <p:spTgt spid="158760"/>
                                        </p:tgtEl>
                                      </p:cBhvr>
                                    </p:animEffect>
                                  </p:childTnLst>
                                </p:cTn>
                              </p:par>
                            </p:childTnLst>
                          </p:cTn>
                        </p:par>
                        <p:par>
                          <p:cTn id="24" fill="hold" nodeType="afterGroup">
                            <p:stCondLst>
                              <p:cond delay="20500"/>
                            </p:stCondLst>
                            <p:childTnLst>
                              <p:par>
                                <p:cTn id="25" presetID="9" presetClass="entr" presetSubtype="0" fill="hold" grpId="0" nodeType="afterEffect">
                                  <p:stCondLst>
                                    <p:cond delay="2000"/>
                                  </p:stCondLst>
                                  <p:childTnLst>
                                    <p:set>
                                      <p:cBhvr>
                                        <p:cTn id="26" dur="1" fill="hold">
                                          <p:stCondLst>
                                            <p:cond delay="0"/>
                                          </p:stCondLst>
                                        </p:cTn>
                                        <p:tgtEl>
                                          <p:spTgt spid="158751"/>
                                        </p:tgtEl>
                                        <p:attrNameLst>
                                          <p:attrName>style.visibility</p:attrName>
                                        </p:attrNameLst>
                                      </p:cBhvr>
                                      <p:to>
                                        <p:strVal val="visible"/>
                                      </p:to>
                                    </p:set>
                                    <p:animEffect transition="in" filter="dissolve">
                                      <p:cBhvr>
                                        <p:cTn id="27" dur="500"/>
                                        <p:tgtEl>
                                          <p:spTgt spid="1587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733" grpId="0" autoUpdateAnimBg="0"/>
      <p:bldP spid="158750" grpId="0" autoUpdateAnimBg="0"/>
      <p:bldP spid="158751" grpId="0" autoUpdateAnimBg="0"/>
      <p:bldP spid="158755" grpId="0" autoUpdateAnimBg="0"/>
      <p:bldP spid="158758" grpId="0" autoUpdateAnimBg="0"/>
      <p:bldP spid="158760" grpId="0" autoUpdateAnimBg="0"/>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62" name="Picture 2" descr="Israel 007"/>
          <p:cNvPicPr>
            <a:picLocks noChangeAspect="1" noChangeArrowheads="1"/>
          </p:cNvPicPr>
          <p:nvPr/>
        </p:nvPicPr>
        <p:blipFill>
          <a:blip r:embed="rId3" cstate="screen">
            <a:lum bright="-42000" contrast="12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9748" name="Text Box 4"/>
          <p:cNvSpPr txBox="1">
            <a:spLocks noChangeArrowheads="1"/>
          </p:cNvSpPr>
          <p:nvPr/>
        </p:nvSpPr>
        <p:spPr bwMode="auto">
          <a:xfrm>
            <a:off x="457200" y="1355725"/>
            <a:ext cx="8153400" cy="34448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buFontTx/>
              <a:buChar char="•"/>
            </a:pPr>
            <a:r>
              <a:rPr lang="zh-CN" altLang="en-US" sz="4000" b="1">
                <a:solidFill>
                  <a:schemeClr val="bg1"/>
                </a:solidFill>
                <a:effectLst>
                  <a:outerShdw blurRad="38100" dist="38100" dir="2700000" algn="tl">
                    <a:srgbClr val="808080"/>
                  </a:outerShdw>
                </a:effectLst>
                <a:latin typeface="微軟正黑體" charset="0"/>
                <a:ea typeface="微軟正黑體" charset="0"/>
                <a:cs typeface="Arial" charset="0"/>
              </a:rPr>
              <a:t>洁净</a:t>
            </a:r>
            <a:r>
              <a:rPr lang="zh-CN" altLang="en-US" sz="4000" b="1">
                <a:solidFill>
                  <a:schemeClr val="bg1"/>
                </a:solidFill>
                <a:effectLst>
                  <a:outerShdw blurRad="38100" dist="38100" dir="2700000" algn="tl">
                    <a:srgbClr val="808080"/>
                  </a:outerShdw>
                </a:effectLst>
                <a:latin typeface="Arial" charset="0"/>
                <a:ea typeface="微軟正黑體" charset="0"/>
                <a:cs typeface="Arial" charset="0"/>
              </a:rPr>
              <a:t> </a:t>
            </a:r>
            <a:r>
              <a:rPr lang="en-US" altLang="zh-CN" sz="4000" b="1">
                <a:solidFill>
                  <a:schemeClr val="bg1"/>
                </a:solidFill>
                <a:effectLst>
                  <a:outerShdw blurRad="38100" dist="38100" dir="2700000" algn="tl">
                    <a:srgbClr val="808080"/>
                  </a:outerShdw>
                </a:effectLst>
                <a:latin typeface="Arial" charset="0"/>
                <a:ea typeface="微軟正黑體" charset="0"/>
                <a:cs typeface="Arial" charset="0"/>
              </a:rPr>
              <a:t>= </a:t>
            </a:r>
            <a:r>
              <a:rPr lang="zh-CN" altLang="en-US" sz="4000" b="1">
                <a:solidFill>
                  <a:schemeClr val="bg1"/>
                </a:solidFill>
                <a:effectLst>
                  <a:outerShdw blurRad="38100" dist="38100" dir="2700000" algn="tl">
                    <a:srgbClr val="808080"/>
                  </a:outerShdw>
                </a:effectLst>
                <a:latin typeface="微軟正黑體" charset="0"/>
                <a:ea typeface="微軟正黑體" charset="0"/>
                <a:cs typeface="Arial" charset="0"/>
              </a:rPr>
              <a:t>生命</a:t>
            </a:r>
            <a:r>
              <a:rPr lang="en-US" altLang="zh-CN" sz="4000" b="1">
                <a:solidFill>
                  <a:schemeClr val="bg1"/>
                </a:solidFill>
                <a:effectLst>
                  <a:outerShdw blurRad="38100" dist="38100" dir="2700000" algn="tl">
                    <a:srgbClr val="808080"/>
                  </a:outerShdw>
                </a:effectLst>
                <a:latin typeface="微軟正黑體" charset="0"/>
                <a:ea typeface="微軟正黑體" charset="0"/>
                <a:cs typeface="Arial" charset="0"/>
              </a:rPr>
              <a:t>, </a:t>
            </a:r>
            <a:r>
              <a:rPr lang="zh-CN" altLang="en-US" sz="4000" b="1">
                <a:solidFill>
                  <a:schemeClr val="bg1"/>
                </a:solidFill>
                <a:effectLst>
                  <a:outerShdw blurRad="38100" dist="38100" dir="2700000" algn="tl">
                    <a:srgbClr val="808080"/>
                  </a:outerShdw>
                </a:effectLst>
                <a:latin typeface="微軟正黑體" charset="0"/>
                <a:ea typeface="微軟正黑體" charset="0"/>
                <a:cs typeface="Arial" charset="0"/>
              </a:rPr>
              <a:t>健康</a:t>
            </a:r>
            <a:r>
              <a:rPr lang="en-US" altLang="zh-CN" sz="4000" b="1">
                <a:solidFill>
                  <a:schemeClr val="bg1"/>
                </a:solidFill>
                <a:effectLst>
                  <a:outerShdw blurRad="38100" dist="38100" dir="2700000" algn="tl">
                    <a:srgbClr val="808080"/>
                  </a:outerShdw>
                </a:effectLst>
                <a:latin typeface="微軟正黑體" charset="0"/>
                <a:ea typeface="微軟正黑體" charset="0"/>
                <a:cs typeface="Arial" charset="0"/>
              </a:rPr>
              <a:t>, </a:t>
            </a:r>
            <a:r>
              <a:rPr lang="zh-CN" altLang="en-US" sz="4000" b="1">
                <a:solidFill>
                  <a:schemeClr val="bg1"/>
                </a:solidFill>
                <a:effectLst>
                  <a:outerShdw blurRad="38100" dist="38100" dir="2700000" algn="tl">
                    <a:srgbClr val="808080"/>
                  </a:outerShdw>
                </a:effectLst>
                <a:latin typeface="微軟正黑體" charset="0"/>
                <a:ea typeface="微軟正黑體" charset="0"/>
                <a:cs typeface="Arial" charset="0"/>
              </a:rPr>
              <a:t>圣洁</a:t>
            </a:r>
          </a:p>
          <a:p>
            <a:pPr algn="l" eaLnBrk="1" hangingPunct="1">
              <a:spcBef>
                <a:spcPct val="50000"/>
              </a:spcBef>
              <a:buFontTx/>
              <a:buChar char="•"/>
            </a:pPr>
            <a:r>
              <a:rPr lang="zh-CN" altLang="en-US" sz="4000" b="1">
                <a:solidFill>
                  <a:schemeClr val="bg1"/>
                </a:solidFill>
                <a:effectLst>
                  <a:outerShdw blurRad="38100" dist="38100" dir="2700000" algn="tl">
                    <a:srgbClr val="808080"/>
                  </a:outerShdw>
                </a:effectLst>
                <a:latin typeface="微軟正黑體" charset="0"/>
                <a:ea typeface="微軟正黑體" charset="0"/>
                <a:cs typeface="Arial" charset="0"/>
              </a:rPr>
              <a:t>不洁净</a:t>
            </a:r>
            <a:r>
              <a:rPr lang="zh-CN" altLang="en-US" sz="4000" b="1">
                <a:solidFill>
                  <a:schemeClr val="bg1"/>
                </a:solidFill>
                <a:effectLst>
                  <a:outerShdw blurRad="38100" dist="38100" dir="2700000" algn="tl">
                    <a:srgbClr val="808080"/>
                  </a:outerShdw>
                </a:effectLst>
                <a:latin typeface="Arial" charset="0"/>
                <a:ea typeface="SimSun" charset="0"/>
                <a:cs typeface="Arial" charset="0"/>
              </a:rPr>
              <a:t> </a:t>
            </a:r>
            <a:r>
              <a:rPr lang="en-US" altLang="zh-CN" sz="4000" b="1">
                <a:solidFill>
                  <a:schemeClr val="bg1"/>
                </a:solidFill>
                <a:effectLst>
                  <a:outerShdw blurRad="38100" dist="38100" dir="2700000" algn="tl">
                    <a:srgbClr val="808080"/>
                  </a:outerShdw>
                </a:effectLst>
                <a:latin typeface="Arial" charset="0"/>
                <a:ea typeface="SimSun" charset="0"/>
                <a:cs typeface="Arial" charset="0"/>
              </a:rPr>
              <a:t>= </a:t>
            </a:r>
            <a:r>
              <a:rPr lang="zh-CN" altLang="en-US" sz="4000" b="1">
                <a:solidFill>
                  <a:schemeClr val="bg1"/>
                </a:solidFill>
                <a:effectLst>
                  <a:outerShdw blurRad="38100" dist="38100" dir="2700000" algn="tl">
                    <a:srgbClr val="808080"/>
                  </a:outerShdw>
                </a:effectLst>
                <a:latin typeface="微軟正黑體" charset="0"/>
                <a:ea typeface="微軟正黑體" charset="0"/>
                <a:cs typeface="微軟正黑體" charset="0"/>
              </a:rPr>
              <a:t>死亡</a:t>
            </a:r>
            <a:r>
              <a:rPr lang="en-US" sz="4000" b="1">
                <a:solidFill>
                  <a:schemeClr val="bg1"/>
                </a:solidFill>
                <a:effectLst>
                  <a:outerShdw blurRad="38100" dist="38100" dir="2700000" algn="tl">
                    <a:srgbClr val="808080"/>
                  </a:outerShdw>
                </a:effectLst>
                <a:latin typeface="微軟正黑體" charset="0"/>
                <a:ea typeface="微軟正黑體" charset="0"/>
                <a:cs typeface="微軟正黑體" charset="0"/>
              </a:rPr>
              <a:t>, </a:t>
            </a:r>
            <a:r>
              <a:rPr lang="zh-CN" altLang="en-US" sz="4000" b="1">
                <a:solidFill>
                  <a:schemeClr val="bg1"/>
                </a:solidFill>
                <a:effectLst>
                  <a:outerShdw blurRad="38100" dist="38100" dir="2700000" algn="tl">
                    <a:srgbClr val="808080"/>
                  </a:outerShdw>
                </a:effectLst>
                <a:latin typeface="微軟正黑體" charset="0"/>
                <a:ea typeface="微軟正黑體" charset="0"/>
                <a:cs typeface="微軟正黑體" charset="0"/>
              </a:rPr>
              <a:t>疾病</a:t>
            </a:r>
            <a:r>
              <a:rPr lang="en-US" sz="4000" b="1">
                <a:solidFill>
                  <a:schemeClr val="bg1"/>
                </a:solidFill>
                <a:effectLst>
                  <a:outerShdw blurRad="38100" dist="38100" dir="2700000" algn="tl">
                    <a:srgbClr val="808080"/>
                  </a:outerShdw>
                </a:effectLst>
                <a:latin typeface="微軟正黑體" charset="0"/>
                <a:ea typeface="微軟正黑體" charset="0"/>
                <a:cs typeface="微軟正黑體" charset="0"/>
              </a:rPr>
              <a:t>, </a:t>
            </a:r>
            <a:r>
              <a:rPr lang="zh-CN" altLang="en-US" sz="4000" b="1">
                <a:solidFill>
                  <a:schemeClr val="bg1"/>
                </a:solidFill>
                <a:effectLst>
                  <a:outerShdw blurRad="38100" dist="38100" dir="2700000" algn="tl">
                    <a:srgbClr val="808080"/>
                  </a:outerShdw>
                </a:effectLst>
                <a:latin typeface="微軟正黑體" charset="0"/>
                <a:ea typeface="微軟正黑體" charset="0"/>
                <a:cs typeface="微軟正黑體" charset="0"/>
              </a:rPr>
              <a:t>亵渎</a:t>
            </a:r>
            <a:endParaRPr lang="en-US" sz="4000" b="1">
              <a:solidFill>
                <a:schemeClr val="bg1"/>
              </a:solidFill>
              <a:effectLst>
                <a:outerShdw blurRad="38100" dist="38100" dir="2700000" algn="tl">
                  <a:srgbClr val="808080"/>
                </a:outerShdw>
              </a:effectLst>
              <a:latin typeface="微軟正黑體" charset="0"/>
              <a:ea typeface="微軟正黑體" charset="0"/>
              <a:cs typeface="微軟正黑體" charset="0"/>
            </a:endParaRPr>
          </a:p>
          <a:p>
            <a:pPr algn="l" eaLnBrk="1" hangingPunct="1">
              <a:spcBef>
                <a:spcPct val="50000"/>
              </a:spcBef>
              <a:buFontTx/>
              <a:buChar char="•"/>
            </a:pPr>
            <a:r>
              <a:rPr lang="zh-CN" altLang="en-US" sz="4000" b="1">
                <a:solidFill>
                  <a:schemeClr val="bg1"/>
                </a:solidFill>
                <a:effectLst>
                  <a:outerShdw blurRad="38100" dist="38100" dir="2700000" algn="tl">
                    <a:srgbClr val="808080"/>
                  </a:outerShdw>
                </a:effectLst>
                <a:latin typeface="微軟正黑體" charset="0"/>
                <a:ea typeface="微軟正黑體" charset="0"/>
                <a:cs typeface="微軟正黑體" charset="0"/>
              </a:rPr>
              <a:t>分别与特殊地位</a:t>
            </a:r>
            <a:endParaRPr lang="en-US" sz="4000" b="1">
              <a:solidFill>
                <a:schemeClr val="bg1"/>
              </a:solidFill>
              <a:effectLst>
                <a:outerShdw blurRad="38100" dist="38100" dir="2700000" algn="tl">
                  <a:srgbClr val="808080"/>
                </a:outerShdw>
              </a:effectLst>
              <a:latin typeface="微軟正黑體" charset="0"/>
              <a:ea typeface="微軟正黑體" charset="0"/>
              <a:cs typeface="微軟正黑體" charset="0"/>
            </a:endParaRPr>
          </a:p>
          <a:p>
            <a:pPr algn="l" eaLnBrk="1" hangingPunct="1">
              <a:spcBef>
                <a:spcPct val="50000"/>
              </a:spcBef>
              <a:buFontTx/>
              <a:buChar char="•"/>
            </a:pPr>
            <a:endParaRPr lang="zh-CN" altLang="en-US" sz="4000" b="1" u="sng">
              <a:solidFill>
                <a:schemeClr val="bg1"/>
              </a:solidFill>
              <a:latin typeface="Times New Roman" charset="0"/>
              <a:ea typeface="SimSun" charset="0"/>
              <a:cs typeface="SimSun" charset="0"/>
            </a:endParaRPr>
          </a:p>
        </p:txBody>
      </p:sp>
      <p:sp>
        <p:nvSpPr>
          <p:cNvPr id="159749" name="Rectangle 5"/>
          <p:cNvSpPr>
            <a:spLocks noGrp="1" noChangeArrowheads="1"/>
          </p:cNvSpPr>
          <p:nvPr>
            <p:ph type="title" idx="4294967295"/>
          </p:nvPr>
        </p:nvSpPr>
        <p:spPr>
          <a:xfrm>
            <a:off x="685800" y="457200"/>
            <a:ext cx="7772400" cy="701675"/>
          </a:xfrm>
          <a:solidFill>
            <a:schemeClr val="tx1"/>
          </a:solidFill>
          <a:effectLst>
            <a:outerShdw blurRad="63500" dist="38099" dir="2700000" algn="ctr" rotWithShape="0">
              <a:schemeClr val="tx1">
                <a:alpha val="74997"/>
              </a:schemeClr>
            </a:outerShdw>
          </a:effectLst>
        </p:spPr>
        <p:txBody>
          <a:bodyPr anchor="t">
            <a:spAutoFit/>
          </a:bodyPr>
          <a:lstStyle/>
          <a:p>
            <a:pPr algn="l" eaLnBrk="1" hangingPunct="1">
              <a:spcBef>
                <a:spcPct val="50000"/>
              </a:spcBef>
            </a:pPr>
            <a:r>
              <a:rPr lang="zh-CN" altLang="en-US" sz="4000">
                <a:solidFill>
                  <a:schemeClr val="bg1"/>
                </a:solidFill>
                <a:effectLst>
                  <a:outerShdw blurRad="38100" dist="38100" dir="2700000" algn="tl">
                    <a:srgbClr val="000000"/>
                  </a:outerShdw>
                </a:effectLst>
                <a:latin typeface="DFKai-SB" charset="0"/>
                <a:ea typeface="DFKai-SB" charset="0"/>
                <a:cs typeface="Arial" charset="0"/>
              </a:rPr>
              <a:t>洁净与不洁净 </a:t>
            </a:r>
            <a:r>
              <a:rPr lang="en-US" altLang="zh-CN" sz="4000">
                <a:solidFill>
                  <a:schemeClr val="bg1"/>
                </a:solidFill>
                <a:latin typeface="Times New Roman" charset="0"/>
                <a:ea typeface="DFKai-SB" charset="0"/>
                <a:cs typeface="Arial" charset="0"/>
              </a:rPr>
              <a:t>(</a:t>
            </a:r>
            <a:r>
              <a:rPr lang="zh-CN" altLang="en-US" sz="4000">
                <a:solidFill>
                  <a:schemeClr val="bg1"/>
                </a:solidFill>
                <a:effectLst>
                  <a:outerShdw blurRad="38100" dist="38100" dir="2700000" algn="tl">
                    <a:srgbClr val="000000"/>
                  </a:outerShdw>
                </a:effectLst>
                <a:latin typeface="DFKai-SB" charset="0"/>
                <a:ea typeface="DFKai-SB" charset="0"/>
                <a:cs typeface="Arial" charset="0"/>
              </a:rPr>
              <a:t>利未记第</a:t>
            </a:r>
            <a:r>
              <a:rPr lang="en-US" altLang="zh-CN" sz="4000">
                <a:solidFill>
                  <a:schemeClr val="bg1"/>
                </a:solidFill>
                <a:latin typeface="Times New Roman" charset="0"/>
                <a:ea typeface="ＭＳ Ｐゴシック" charset="0"/>
                <a:cs typeface="ＭＳ Ｐゴシック" charset="0"/>
              </a:rPr>
              <a:t>11</a:t>
            </a:r>
            <a:r>
              <a:rPr lang="zh-CN" altLang="en-US" sz="4000">
                <a:solidFill>
                  <a:schemeClr val="bg1"/>
                </a:solidFill>
                <a:effectLst>
                  <a:outerShdw blurRad="38100" dist="38100" dir="2700000" algn="tl">
                    <a:srgbClr val="000000"/>
                  </a:outerShdw>
                </a:effectLst>
                <a:latin typeface="DFKai-SB" charset="0"/>
                <a:ea typeface="DFKai-SB" charset="0"/>
                <a:cs typeface="DFKai-SB" charset="0"/>
              </a:rPr>
              <a:t>章</a:t>
            </a:r>
            <a:r>
              <a:rPr lang="en-US" altLang="zh-CN" sz="4000">
                <a:solidFill>
                  <a:schemeClr val="bg1"/>
                </a:solidFill>
                <a:latin typeface="Times New Roman" charset="0"/>
                <a:ea typeface="ＭＳ Ｐゴシック" charset="0"/>
                <a:cs typeface="ＭＳ Ｐゴシック" charset="0"/>
              </a:rPr>
              <a:t>)</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59748">
                                            <p:txEl>
                                              <p:pRg st="0" end="0"/>
                                            </p:txEl>
                                          </p:spTgt>
                                        </p:tgtEl>
                                        <p:attrNameLst>
                                          <p:attrName>style.visibility</p:attrName>
                                        </p:attrNameLst>
                                      </p:cBhvr>
                                      <p:to>
                                        <p:strVal val="visible"/>
                                      </p:to>
                                    </p:set>
                                    <p:animEffect transition="in" filter="dissolve">
                                      <p:cBhvr>
                                        <p:cTn id="7" dur="75"/>
                                        <p:tgtEl>
                                          <p:spTgt spid="159748">
                                            <p:txEl>
                                              <p:pRg st="0" end="0"/>
                                            </p:txEl>
                                          </p:spTgt>
                                        </p:tgtEl>
                                      </p:cBhvr>
                                    </p:animEffect>
                                  </p:childTnLst>
                                </p:cTn>
                              </p:par>
                            </p:childTnLst>
                          </p:cTn>
                        </p:par>
                        <p:par>
                          <p:cTn id="8" fill="hold" nodeType="afterGroup">
                            <p:stCondLst>
                              <p:cond delay="282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59748">
                                            <p:txEl>
                                              <p:pRg st="1" end="1"/>
                                            </p:txEl>
                                          </p:spTgt>
                                        </p:tgtEl>
                                        <p:attrNameLst>
                                          <p:attrName>style.visibility</p:attrName>
                                        </p:attrNameLst>
                                      </p:cBhvr>
                                      <p:to>
                                        <p:strVal val="visible"/>
                                      </p:to>
                                    </p:set>
                                    <p:animEffect transition="in" filter="dissolve">
                                      <p:cBhvr>
                                        <p:cTn id="11" dur="75"/>
                                        <p:tgtEl>
                                          <p:spTgt spid="159748">
                                            <p:txEl>
                                              <p:pRg st="1" end="1"/>
                                            </p:txEl>
                                          </p:spTgt>
                                        </p:tgtEl>
                                      </p:cBhvr>
                                    </p:animEffect>
                                  </p:childTnLst>
                                </p:cTn>
                              </p:par>
                            </p:childTnLst>
                          </p:cTn>
                        </p:par>
                        <p:par>
                          <p:cTn id="12" fill="hold" nodeType="afterGroup">
                            <p:stCondLst>
                              <p:cond delay="5725"/>
                            </p:stCondLst>
                            <p:childTnLst>
                              <p:par>
                                <p:cTn id="13" presetID="1" presetClass="entr" presetSubtype="0" fill="hold" nodeType="afterEffect">
                                  <p:stCondLst>
                                    <p:cond delay="2000"/>
                                  </p:stCondLst>
                                  <p:iterate type="lt">
                                    <p:tmAbs val="100"/>
                                  </p:iterate>
                                  <p:childTnLst>
                                    <p:set>
                                      <p:cBhvr>
                                        <p:cTn id="14" dur="1" fill="hold">
                                          <p:stCondLst>
                                            <p:cond delay="0"/>
                                          </p:stCondLst>
                                        </p:cTn>
                                        <p:tgtEl>
                                          <p:spTgt spid="159748">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9748" grpId="0" build="p" autoUpdateAnimBg="0" advAuto="2000"/>
    </p:bldLst>
  </p:timing>
</p:sld>
</file>

<file path=ppt/slides/slide206.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299010" name="Rectangle 2"/>
          <p:cNvSpPr>
            <a:spLocks noGrp="1" noChangeArrowheads="1"/>
          </p:cNvSpPr>
          <p:nvPr>
            <p:ph type="title" idx="4294967295"/>
          </p:nvPr>
        </p:nvSpPr>
        <p:spPr>
          <a:xfrm>
            <a:off x="611436" y="646138"/>
            <a:ext cx="9001125" cy="982662"/>
          </a:xfrm>
          <a:noFill/>
        </p:spPr>
        <p:txBody>
          <a:bodyPr/>
          <a:lstStyle/>
          <a:p>
            <a:pPr algn="l" eaLnBrk="1" hangingPunct="1">
              <a:defRPr/>
            </a:pPr>
            <a:r>
              <a:rPr lang="zh-CN" altLang="en-US" sz="5400" b="1" dirty="0">
                <a:solidFill>
                  <a:srgbClr val="FFFF00"/>
                </a:solidFill>
                <a:effectLst>
                  <a:outerShdw blurRad="38100" dist="38100" dir="2700000" algn="tl">
                    <a:srgbClr val="000000"/>
                  </a:outerShdw>
                </a:effectLst>
                <a:ea typeface="SimHei" charset="0"/>
                <a:cs typeface="SimHei" charset="0"/>
              </a:rPr>
              <a:t>什么食物？</a:t>
            </a:r>
            <a:endParaRPr lang="en-US" altLang="zh-CN" sz="5400" b="1" dirty="0">
              <a:solidFill>
                <a:srgbClr val="FFFF00"/>
              </a:solidFill>
              <a:effectLst>
                <a:outerShdw blurRad="38100" dist="38100" dir="2700000" algn="tl">
                  <a:srgbClr val="000000"/>
                </a:outerShdw>
              </a:effectLst>
              <a:ea typeface="SimHei" charset="0"/>
              <a:cs typeface="SimHei" charset="0"/>
            </a:endParaRPr>
          </a:p>
        </p:txBody>
      </p:sp>
      <p:pic>
        <p:nvPicPr>
          <p:cNvPr id="299014" name="Picture 6" descr="Camel"/>
          <p:cNvPicPr>
            <a:picLocks noGrp="1" noChangeAspect="1" noChangeArrowheads="1"/>
          </p:cNvPicPr>
          <p:nvPr>
            <p:ph sz="half" idx="4294967295"/>
          </p:nvPr>
        </p:nvPicPr>
        <p:blipFill>
          <a:blip r:embed="rId5" cstate="print"/>
          <a:srcRect/>
          <a:stretch>
            <a:fillRect/>
          </a:stretch>
        </p:blipFill>
        <p:spPr>
          <a:xfrm>
            <a:off x="3810000" y="3302001"/>
            <a:ext cx="5334000" cy="3556000"/>
          </a:xfrm>
        </p:spPr>
      </p:pic>
      <p:sp>
        <p:nvSpPr>
          <p:cNvPr id="299013" name="Rectangle 5"/>
          <p:cNvSpPr>
            <a:spLocks noChangeArrowheads="1"/>
          </p:cNvSpPr>
          <p:nvPr/>
        </p:nvSpPr>
        <p:spPr bwMode="auto">
          <a:xfrm rot="-1868869">
            <a:off x="914416" y="1466297"/>
            <a:ext cx="6264275" cy="3176108"/>
          </a:xfrm>
          <a:prstGeom prst="rect">
            <a:avLst/>
          </a:prstGeom>
          <a:noFill/>
          <a:ln w="9525">
            <a:noFill/>
            <a:miter lim="800000"/>
            <a:headEnd/>
            <a:tailEnd/>
          </a:ln>
          <a:effectLst/>
        </p:spPr>
        <p:txBody>
          <a:bodyPr lIns="91358" tIns="45679" rIns="91358" bIns="45679">
            <a:spAutoFit/>
          </a:bodyPr>
          <a:lstStyle/>
          <a:p>
            <a:pPr algn="l">
              <a:defRPr/>
            </a:pPr>
            <a:r>
              <a:rPr lang="zh-CN" altLang="en-US" sz="4000" b="1" dirty="0">
                <a:solidFill>
                  <a:srgbClr val="FFFFFF"/>
                </a:solidFill>
                <a:latin typeface="SimHei" charset="0"/>
                <a:ea typeface="SimHei" charset="0"/>
                <a:cs typeface="SimHei" charset="0"/>
              </a:rPr>
              <a:t>骆驼</a:t>
            </a:r>
            <a:r>
              <a:rPr lang="en-US" altLang="zh-CN" sz="4000" b="1" dirty="0">
                <a:solidFill>
                  <a:srgbClr val="FFFFFF"/>
                </a:solidFill>
                <a:latin typeface="SimHei" charset="0"/>
                <a:ea typeface="SimHei" charset="0"/>
                <a:cs typeface="SimHei" charset="0"/>
              </a:rPr>
              <a:t>, </a:t>
            </a:r>
            <a:r>
              <a:rPr lang="zh-CN" altLang="en-US" sz="4000" b="1" dirty="0">
                <a:solidFill>
                  <a:srgbClr val="FFFFFF"/>
                </a:solidFill>
                <a:latin typeface="SimHei" charset="0"/>
                <a:ea typeface="SimHei" charset="0"/>
                <a:cs typeface="SimHei" charset="0"/>
              </a:rPr>
              <a:t>兔子</a:t>
            </a:r>
            <a:r>
              <a:rPr lang="en-US" altLang="zh-CN" sz="4000" b="1" dirty="0">
                <a:solidFill>
                  <a:srgbClr val="FFFFFF"/>
                </a:solidFill>
                <a:latin typeface="SimHei" charset="0"/>
                <a:ea typeface="SimHei" charset="0"/>
                <a:cs typeface="SimHei" charset="0"/>
              </a:rPr>
              <a:t>, </a:t>
            </a:r>
            <a:r>
              <a:rPr lang="zh-CN" altLang="en-US" sz="4000" b="1" dirty="0">
                <a:solidFill>
                  <a:srgbClr val="FFFFFF"/>
                </a:solidFill>
                <a:latin typeface="SimHei" charset="0"/>
                <a:ea typeface="SimHei" charset="0"/>
                <a:cs typeface="SimHei" charset="0"/>
              </a:rPr>
              <a:t>咸肉</a:t>
            </a:r>
            <a:r>
              <a:rPr lang="en-US" altLang="zh-CN" sz="4000" b="1" dirty="0">
                <a:solidFill>
                  <a:srgbClr val="FFFFFF"/>
                </a:solidFill>
                <a:latin typeface="SimHei" charset="0"/>
                <a:ea typeface="SimHei" charset="0"/>
                <a:cs typeface="SimHei" charset="0"/>
              </a:rPr>
              <a:t>, </a:t>
            </a:r>
            <a:r>
              <a:rPr lang="zh-CN" altLang="en-US" sz="4000" b="1" dirty="0">
                <a:solidFill>
                  <a:srgbClr val="FFFFFF"/>
                </a:solidFill>
                <a:latin typeface="SimHei" charset="0"/>
                <a:ea typeface="SimHei" charset="0"/>
                <a:cs typeface="SimHei" charset="0"/>
              </a:rPr>
              <a:t>火腿</a:t>
            </a:r>
            <a:r>
              <a:rPr lang="en-US" altLang="zh-CN" sz="4000" b="1" dirty="0">
                <a:solidFill>
                  <a:srgbClr val="FFFFFF"/>
                </a:solidFill>
                <a:latin typeface="SimHei" charset="0"/>
                <a:ea typeface="SimHei" charset="0"/>
                <a:cs typeface="SimHei" charset="0"/>
              </a:rPr>
              <a:t>, </a:t>
            </a:r>
            <a:r>
              <a:rPr lang="zh-CN" altLang="en-US" sz="4000" b="1" dirty="0">
                <a:solidFill>
                  <a:srgbClr val="FFFFFF"/>
                </a:solidFill>
                <a:latin typeface="SimHei" charset="0"/>
                <a:ea typeface="SimHei" charset="0"/>
                <a:cs typeface="SimHei" charset="0"/>
              </a:rPr>
              <a:t>蛇</a:t>
            </a:r>
            <a:r>
              <a:rPr lang="en-US" altLang="zh-CN" sz="4000" b="1" dirty="0">
                <a:solidFill>
                  <a:srgbClr val="FFFFFF"/>
                </a:solidFill>
                <a:latin typeface="SimHei" charset="0"/>
                <a:ea typeface="SimHei" charset="0"/>
                <a:cs typeface="SimHei" charset="0"/>
              </a:rPr>
              <a:t>, </a:t>
            </a:r>
            <a:r>
              <a:rPr lang="zh-CN" altLang="en-US" sz="4000" b="1" dirty="0">
                <a:solidFill>
                  <a:srgbClr val="FFFFFF"/>
                </a:solidFill>
                <a:latin typeface="SimHei" charset="0"/>
                <a:ea typeface="SimHei" charset="0"/>
                <a:cs typeface="SimHei" charset="0"/>
              </a:rPr>
              <a:t>还有鹰</a:t>
            </a:r>
            <a:r>
              <a:rPr lang="en-US" altLang="zh-CN" sz="4000" b="1" dirty="0">
                <a:solidFill>
                  <a:srgbClr val="FFFFFF"/>
                </a:solidFill>
                <a:latin typeface="SimHei" charset="0"/>
                <a:ea typeface="SimHei" charset="0"/>
                <a:cs typeface="SimHei" charset="0"/>
              </a:rPr>
              <a:t>, </a:t>
            </a:r>
            <a:r>
              <a:rPr lang="zh-CN" altLang="en-US" sz="4000" b="1" dirty="0">
                <a:solidFill>
                  <a:srgbClr val="FFFFFF"/>
                </a:solidFill>
                <a:latin typeface="SimHei" charset="0"/>
                <a:ea typeface="SimHei" charset="0"/>
                <a:cs typeface="SimHei" charset="0"/>
              </a:rPr>
              <a:t>秃鹰</a:t>
            </a:r>
            <a:r>
              <a:rPr lang="en-US" altLang="zh-CN" sz="4000" b="1" dirty="0">
                <a:solidFill>
                  <a:srgbClr val="FFFFFF"/>
                </a:solidFill>
                <a:latin typeface="SimHei" charset="0"/>
                <a:ea typeface="SimHei" charset="0"/>
                <a:cs typeface="SimHei" charset="0"/>
              </a:rPr>
              <a:t>, </a:t>
            </a:r>
            <a:r>
              <a:rPr lang="zh-CN" altLang="en-US" sz="4000" b="1" dirty="0">
                <a:solidFill>
                  <a:srgbClr val="FFFFFF"/>
                </a:solidFill>
                <a:latin typeface="SimHei" charset="0"/>
                <a:ea typeface="SimHei" charset="0"/>
                <a:cs typeface="SimHei" charset="0"/>
              </a:rPr>
              <a:t>渡鸦</a:t>
            </a:r>
            <a:r>
              <a:rPr lang="en-US" altLang="zh-CN" sz="4000" b="1" dirty="0">
                <a:solidFill>
                  <a:srgbClr val="FFFFFF"/>
                </a:solidFill>
                <a:latin typeface="SimHei" charset="0"/>
                <a:ea typeface="SimHei" charset="0"/>
                <a:cs typeface="SimHei" charset="0"/>
              </a:rPr>
              <a:t>, </a:t>
            </a:r>
            <a:r>
              <a:rPr lang="zh-CN" altLang="en-US" sz="4000" b="1" dirty="0">
                <a:solidFill>
                  <a:srgbClr val="FFFFFF"/>
                </a:solidFill>
                <a:latin typeface="SimHei" charset="0"/>
                <a:ea typeface="SimHei" charset="0"/>
                <a:cs typeface="SimHei" charset="0"/>
              </a:rPr>
              <a:t>一些鸢和猫头鹰</a:t>
            </a:r>
            <a:r>
              <a:rPr lang="en-US" altLang="zh-CN" sz="4000" b="1" dirty="0">
                <a:solidFill>
                  <a:srgbClr val="FFFFFF"/>
                </a:solidFill>
                <a:latin typeface="SimHei" charset="0"/>
                <a:ea typeface="SimHei" charset="0"/>
                <a:cs typeface="SimHei" charset="0"/>
              </a:rPr>
              <a:t>, </a:t>
            </a:r>
            <a:r>
              <a:rPr lang="zh-CN" altLang="en-US" sz="4000" b="1" dirty="0">
                <a:solidFill>
                  <a:srgbClr val="FFFFFF"/>
                </a:solidFill>
                <a:latin typeface="SimHei" charset="0"/>
                <a:ea typeface="SimHei" charset="0"/>
                <a:cs typeface="SimHei" charset="0"/>
              </a:rPr>
              <a:t>海鸥</a:t>
            </a:r>
            <a:r>
              <a:rPr lang="en-US" altLang="zh-CN" sz="4000" b="1" dirty="0">
                <a:solidFill>
                  <a:srgbClr val="FFFFFF"/>
                </a:solidFill>
                <a:latin typeface="SimHei" charset="0"/>
                <a:ea typeface="SimHei" charset="0"/>
                <a:cs typeface="SimHei" charset="0"/>
              </a:rPr>
              <a:t>, </a:t>
            </a:r>
            <a:r>
              <a:rPr lang="zh-CN" altLang="en-US" sz="4000" b="1" dirty="0">
                <a:solidFill>
                  <a:srgbClr val="FFFFFF"/>
                </a:solidFill>
                <a:latin typeface="SimHei" charset="0"/>
                <a:ea typeface="SimHei" charset="0"/>
                <a:cs typeface="SimHei" charset="0"/>
              </a:rPr>
              <a:t>任何一种隼</a:t>
            </a:r>
            <a:r>
              <a:rPr lang="en-US" altLang="zh-CN" sz="4000" b="1" dirty="0">
                <a:solidFill>
                  <a:srgbClr val="FFFFFF"/>
                </a:solidFill>
                <a:latin typeface="SimHei" charset="0"/>
                <a:ea typeface="SimHei" charset="0"/>
                <a:cs typeface="SimHei" charset="0"/>
              </a:rPr>
              <a:t>,</a:t>
            </a:r>
            <a:r>
              <a:rPr lang="zh-CN" altLang="en-US" sz="4000" b="1" dirty="0">
                <a:solidFill>
                  <a:srgbClr val="FFFFFF"/>
                </a:solidFill>
                <a:latin typeface="SimHei" charset="0"/>
                <a:ea typeface="SimHei" charset="0"/>
                <a:cs typeface="SimHei" charset="0"/>
              </a:rPr>
              <a:t>鹳</a:t>
            </a:r>
            <a:r>
              <a:rPr lang="en-US" altLang="zh-CN" sz="4000" b="1" dirty="0">
                <a:solidFill>
                  <a:srgbClr val="FFFFFF"/>
                </a:solidFill>
                <a:latin typeface="SimHei" charset="0"/>
                <a:ea typeface="SimHei" charset="0"/>
                <a:cs typeface="SimHei" charset="0"/>
              </a:rPr>
              <a:t> , </a:t>
            </a:r>
            <a:r>
              <a:rPr lang="zh-CN" altLang="en-US" sz="4000" b="1" dirty="0">
                <a:solidFill>
                  <a:srgbClr val="FFFFFF"/>
                </a:solidFill>
                <a:latin typeface="SimHei" charset="0"/>
                <a:ea typeface="SimHei" charset="0"/>
                <a:cs typeface="SimHei" charset="0"/>
              </a:rPr>
              <a:t>任何一种苍鹭</a:t>
            </a:r>
            <a:r>
              <a:rPr lang="en-US" altLang="zh-CN" sz="4000" b="1" dirty="0">
                <a:solidFill>
                  <a:srgbClr val="FFFFFF"/>
                </a:solidFill>
                <a:latin typeface="SimHei" charset="0"/>
                <a:ea typeface="SimHei" charset="0"/>
                <a:cs typeface="SimHei" charset="0"/>
              </a:rPr>
              <a:t>, </a:t>
            </a:r>
            <a:r>
              <a:rPr lang="zh-CN" altLang="en-US" sz="4000" b="1" dirty="0">
                <a:solidFill>
                  <a:srgbClr val="FFFFFF"/>
                </a:solidFill>
                <a:latin typeface="SimHei" charset="0"/>
                <a:ea typeface="SimHei" charset="0"/>
                <a:cs typeface="SimHei" charset="0"/>
              </a:rPr>
              <a:t>还有蝙蝠。</a:t>
            </a:r>
            <a:endParaRPr lang="en-US" altLang="zh-CN" sz="4000" b="1" dirty="0">
              <a:solidFill>
                <a:srgbClr val="FFFFFF"/>
              </a:solidFill>
              <a:latin typeface="SimHei" charset="0"/>
              <a:ea typeface="SimHei" charset="0"/>
              <a:cs typeface="SimHei" charset="0"/>
            </a:endParaRPr>
          </a:p>
        </p:txBody>
      </p:sp>
      <p:sp>
        <p:nvSpPr>
          <p:cNvPr id="313350" name="TextBox 5"/>
          <p:cNvSpPr txBox="1">
            <a:spLocks noChangeArrowheads="1"/>
          </p:cNvSpPr>
          <p:nvPr/>
        </p:nvSpPr>
        <p:spPr bwMode="auto">
          <a:xfrm>
            <a:off x="539751" y="6305946"/>
            <a:ext cx="2075533" cy="579526"/>
          </a:xfrm>
          <a:prstGeom prst="rect">
            <a:avLst/>
          </a:prstGeom>
          <a:noFill/>
          <a:ln w="9525">
            <a:noFill/>
            <a:miter lim="800000"/>
            <a:headEnd/>
            <a:tailEnd/>
          </a:ln>
        </p:spPr>
        <p:txBody>
          <a:bodyPr wrap="none" lIns="91358" tIns="45679" rIns="91358" bIns="45679">
            <a:spAutoFit/>
          </a:bodyPr>
          <a:lstStyle/>
          <a:p>
            <a:pPr algn="l" eaLnBrk="1" hangingPunct="1">
              <a:spcBef>
                <a:spcPct val="20000"/>
              </a:spcBef>
              <a:buClr>
                <a:srgbClr val="FF9933"/>
              </a:buClr>
            </a:pPr>
            <a:r>
              <a:rPr lang="zh-CN" altLang="en-US" sz="3200" b="1" dirty="0">
                <a:effectLst>
                  <a:outerShdw blurRad="38100" dist="38100" dir="2700000" algn="tl">
                    <a:srgbClr val="FFFFFF"/>
                  </a:outerShdw>
                </a:effectLst>
                <a:latin typeface="SimHei" pitchFamily="49" charset="-122"/>
                <a:ea typeface="SimHei" pitchFamily="49" charset="-122"/>
                <a:cs typeface="+mn-cs"/>
              </a:rPr>
              <a:t>利未记 </a:t>
            </a:r>
            <a:r>
              <a:rPr lang="en-US" altLang="zh-CN" sz="3200" b="1" dirty="0">
                <a:effectLst>
                  <a:outerShdw blurRad="38100" dist="38100" dir="2700000" algn="tl">
                    <a:srgbClr val="FFFFFF"/>
                  </a:outerShdw>
                </a:effectLst>
                <a:latin typeface="SimHei" pitchFamily="49" charset="-122"/>
                <a:ea typeface="SimHei" pitchFamily="49" charset="-122"/>
                <a:cs typeface="+mn-cs"/>
              </a:rPr>
              <a:t>11</a:t>
            </a:r>
          </a:p>
        </p:txBody>
      </p:sp>
    </p:spTree>
    <p:extLst>
      <p:ext uri="{BB962C8B-B14F-4D97-AF65-F5344CB8AC3E}">
        <p14:creationId xmlns:p14="http://schemas.microsoft.com/office/powerpoint/2010/main" val="3822452524"/>
      </p:ext>
    </p:extLst>
  </p:cSld>
  <p:clrMapOvr>
    <a:overrideClrMapping bg1="dk2" tx1="lt1" bg2="dk1" tx2="lt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1" presetClass="entr" presetSubtype="0" fill="hold" grpId="0" nodeType="withEffect">
                                  <p:stCondLst>
                                    <p:cond delay="0"/>
                                  </p:stCondLst>
                                  <p:childTnLst>
                                    <p:set>
                                      <p:cBhvr>
                                        <p:cTn id="6" dur="1" fill="hold">
                                          <p:stCondLst>
                                            <p:cond delay="0"/>
                                          </p:stCondLst>
                                        </p:cTn>
                                        <p:tgtEl>
                                          <p:spTgt spid="299010"/>
                                        </p:tgtEl>
                                        <p:attrNameLst>
                                          <p:attrName>style.visibility</p:attrName>
                                        </p:attrNameLst>
                                      </p:cBhvr>
                                      <p:to>
                                        <p:strVal val="visible"/>
                                      </p:to>
                                    </p:set>
                                    <p:animEffect transition="in" filter="fade">
                                      <p:cBhvr>
                                        <p:cTn id="7" dur="770" decel="100000"/>
                                        <p:tgtEl>
                                          <p:spTgt spid="299010"/>
                                        </p:tgtEl>
                                      </p:cBhvr>
                                    </p:animEffect>
                                    <p:animScale>
                                      <p:cBhvr>
                                        <p:cTn id="8" dur="770" decel="100000"/>
                                        <p:tgtEl>
                                          <p:spTgt spid="299010"/>
                                        </p:tgtEl>
                                      </p:cBhvr>
                                      <p:from x="10000" y="10000"/>
                                      <p:to x="200000" y="450000"/>
                                    </p:animScale>
                                    <p:animScale>
                                      <p:cBhvr>
                                        <p:cTn id="9" dur="1230" accel="100000" fill="hold">
                                          <p:stCondLst>
                                            <p:cond delay="770"/>
                                          </p:stCondLst>
                                        </p:cTn>
                                        <p:tgtEl>
                                          <p:spTgt spid="299010"/>
                                        </p:tgtEl>
                                      </p:cBhvr>
                                      <p:from x="200000" y="450000"/>
                                      <p:to x="100000" y="100000"/>
                                    </p:animScale>
                                    <p:set>
                                      <p:cBhvr>
                                        <p:cTn id="10" dur="770" fill="hold"/>
                                        <p:tgtEl>
                                          <p:spTgt spid="299010"/>
                                        </p:tgtEl>
                                        <p:attrNameLst>
                                          <p:attrName>ppt_x</p:attrName>
                                        </p:attrNameLst>
                                      </p:cBhvr>
                                      <p:to>
                                        <p:strVal val="(0.5)"/>
                                      </p:to>
                                    </p:set>
                                    <p:anim from="(0.5)" to="(#ppt_x)" calcmode="lin" valueType="num">
                                      <p:cBhvr>
                                        <p:cTn id="11" dur="1230" accel="100000" fill="hold">
                                          <p:stCondLst>
                                            <p:cond delay="770"/>
                                          </p:stCondLst>
                                        </p:cTn>
                                        <p:tgtEl>
                                          <p:spTgt spid="299010"/>
                                        </p:tgtEl>
                                        <p:attrNameLst>
                                          <p:attrName>ppt_x</p:attrName>
                                        </p:attrNameLst>
                                      </p:cBhvr>
                                    </p:anim>
                                    <p:set>
                                      <p:cBhvr>
                                        <p:cTn id="12" dur="770" fill="hold"/>
                                        <p:tgtEl>
                                          <p:spTgt spid="299010"/>
                                        </p:tgtEl>
                                        <p:attrNameLst>
                                          <p:attrName>ppt_y</p:attrName>
                                        </p:attrNameLst>
                                      </p:cBhvr>
                                      <p:to>
                                        <p:strVal val="(#ppt_y+0.4)"/>
                                      </p:to>
                                    </p:set>
                                    <p:anim from="(#ppt_y+0.4)" to="(#ppt_y)" calcmode="lin" valueType="num">
                                      <p:cBhvr>
                                        <p:cTn id="13" dur="1230" accel="100000" fill="hold">
                                          <p:stCondLst>
                                            <p:cond delay="770"/>
                                          </p:stCondLst>
                                        </p:cTn>
                                        <p:tgtEl>
                                          <p:spTgt spid="299010"/>
                                        </p:tgtEl>
                                        <p:attrNameLst>
                                          <p:attrName>ppt_y</p:attrName>
                                        </p:attrNameLst>
                                      </p:cBhvr>
                                    </p:anim>
                                  </p:childTnLst>
                                </p:cTn>
                              </p:par>
                            </p:childTnLst>
                          </p:cTn>
                        </p:par>
                        <p:par>
                          <p:cTn id="14" fill="hold" nodeType="afterGroup">
                            <p:stCondLst>
                              <p:cond delay="2000"/>
                            </p:stCondLst>
                            <p:childTnLst>
                              <p:par>
                                <p:cTn id="15" presetID="15" presetClass="entr" presetSubtype="0" fill="hold" nodeType="afterEffect">
                                  <p:stCondLst>
                                    <p:cond delay="0"/>
                                  </p:stCondLst>
                                  <p:childTnLst>
                                    <p:set>
                                      <p:cBhvr>
                                        <p:cTn id="16" dur="1" fill="hold">
                                          <p:stCondLst>
                                            <p:cond delay="0"/>
                                          </p:stCondLst>
                                        </p:cTn>
                                        <p:tgtEl>
                                          <p:spTgt spid="299014"/>
                                        </p:tgtEl>
                                        <p:attrNameLst>
                                          <p:attrName>style.visibility</p:attrName>
                                        </p:attrNameLst>
                                      </p:cBhvr>
                                      <p:to>
                                        <p:strVal val="visible"/>
                                      </p:to>
                                    </p:set>
                                    <p:anim calcmode="lin" valueType="num">
                                      <p:cBhvr>
                                        <p:cTn id="17" dur="1000" fill="hold"/>
                                        <p:tgtEl>
                                          <p:spTgt spid="299014"/>
                                        </p:tgtEl>
                                        <p:attrNameLst>
                                          <p:attrName>ppt_w</p:attrName>
                                        </p:attrNameLst>
                                      </p:cBhvr>
                                      <p:tavLst>
                                        <p:tav tm="0">
                                          <p:val>
                                            <p:fltVal val="0"/>
                                          </p:val>
                                        </p:tav>
                                        <p:tav tm="100000">
                                          <p:val>
                                            <p:strVal val="#ppt_w"/>
                                          </p:val>
                                        </p:tav>
                                      </p:tavLst>
                                    </p:anim>
                                    <p:anim calcmode="lin" valueType="num">
                                      <p:cBhvr>
                                        <p:cTn id="18" dur="1000" fill="hold"/>
                                        <p:tgtEl>
                                          <p:spTgt spid="299014"/>
                                        </p:tgtEl>
                                        <p:attrNameLst>
                                          <p:attrName>ppt_h</p:attrName>
                                        </p:attrNameLst>
                                      </p:cBhvr>
                                      <p:tavLst>
                                        <p:tav tm="0">
                                          <p:val>
                                            <p:fltVal val="0"/>
                                          </p:val>
                                        </p:tav>
                                        <p:tav tm="100000">
                                          <p:val>
                                            <p:strVal val="#ppt_h"/>
                                          </p:val>
                                        </p:tav>
                                      </p:tavLst>
                                    </p:anim>
                                    <p:anim calcmode="lin" valueType="num">
                                      <p:cBhvr>
                                        <p:cTn id="19" dur="1000" fill="hold"/>
                                        <p:tgtEl>
                                          <p:spTgt spid="299014"/>
                                        </p:tgtEl>
                                        <p:attrNameLst>
                                          <p:attrName>ppt_x</p:attrName>
                                        </p:attrNameLst>
                                      </p:cBhvr>
                                      <p:tavLst>
                                        <p:tav tm="0" fmla="#ppt_x+(cos(-2*pi*(1-$))*-#ppt_x-sin(-2*pi*(1-$))*(1-#ppt_y))*(1-$)">
                                          <p:val>
                                            <p:fltVal val="0"/>
                                          </p:val>
                                        </p:tav>
                                        <p:tav tm="100000">
                                          <p:val>
                                            <p:fltVal val="1"/>
                                          </p:val>
                                        </p:tav>
                                      </p:tavLst>
                                    </p:anim>
                                    <p:anim calcmode="lin" valueType="num">
                                      <p:cBhvr>
                                        <p:cTn id="20" dur="1000" fill="hold"/>
                                        <p:tgtEl>
                                          <p:spTgt spid="299014"/>
                                        </p:tgtEl>
                                        <p:attrNameLst>
                                          <p:attrName>ppt_y</p:attrName>
                                        </p:attrNameLst>
                                      </p:cBhvr>
                                      <p:tavLst>
                                        <p:tav tm="0" fmla="#ppt_y+(sin(-2*pi*(1-$))*-#ppt_x+cos(-2*pi*(1-$))*(1-#ppt_y))*(1-$)">
                                          <p:val>
                                            <p:fltVal val="0"/>
                                          </p:val>
                                        </p:tav>
                                        <p:tav tm="100000">
                                          <p:val>
                                            <p:fltVal val="1"/>
                                          </p:val>
                                        </p:tav>
                                      </p:tavLst>
                                    </p:anim>
                                  </p:childTnLst>
                                </p:cTn>
                              </p:par>
                            </p:childTnLst>
                          </p:cTn>
                        </p:par>
                        <p:par>
                          <p:cTn id="21" fill="hold" nodeType="afterGroup">
                            <p:stCondLst>
                              <p:cond delay="3000"/>
                            </p:stCondLst>
                            <p:childTnLst>
                              <p:par>
                                <p:cTn id="22" presetID="22" presetClass="entr" presetSubtype="4" fill="hold" nodeType="afterEffect">
                                  <p:stCondLst>
                                    <p:cond delay="0"/>
                                  </p:stCondLst>
                                  <p:childTnLst>
                                    <p:set>
                                      <p:cBhvr>
                                        <p:cTn id="23" dur="1" fill="hold">
                                          <p:stCondLst>
                                            <p:cond delay="0"/>
                                          </p:stCondLst>
                                        </p:cTn>
                                        <p:tgtEl>
                                          <p:spTgt spid="299013">
                                            <p:txEl>
                                              <p:pRg st="0" end="0"/>
                                            </p:txEl>
                                          </p:spTgt>
                                        </p:tgtEl>
                                        <p:attrNameLst>
                                          <p:attrName>style.visibility</p:attrName>
                                        </p:attrNameLst>
                                      </p:cBhvr>
                                      <p:to>
                                        <p:strVal val="visible"/>
                                      </p:to>
                                    </p:set>
                                    <p:animEffect transition="in" filter="wipe(down)">
                                      <p:cBhvr>
                                        <p:cTn id="24" dur="500"/>
                                        <p:tgtEl>
                                          <p:spTgt spid="2990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9010" grpId="0"/>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0401" name="Picture 2" descr="Animal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230402" name="Rectangle 4"/>
          <p:cNvSpPr>
            <a:spLocks noGrp="1" noChangeArrowheads="1"/>
          </p:cNvSpPr>
          <p:nvPr>
            <p:ph type="title" idx="4294967295"/>
          </p:nvPr>
        </p:nvSpPr>
        <p:spPr>
          <a:xfrm>
            <a:off x="4086351" y="0"/>
            <a:ext cx="701675" cy="6858000"/>
          </a:xfrm>
          <a:solidFill>
            <a:srgbClr val="FF0000"/>
          </a:solidFill>
        </p:spPr>
        <p:txBody>
          <a:bodyPr anchor="t"/>
          <a:lstStyle/>
          <a:p>
            <a:pPr algn="ctr" eaLnBrk="1" hangingPunct="1">
              <a:spcBef>
                <a:spcPct val="50000"/>
              </a:spcBef>
            </a:pPr>
            <a:r>
              <a:rPr lang="zh-CN" altLang="en-US" sz="3600" b="1">
                <a:solidFill>
                  <a:srgbClr val="FFFFFF"/>
                </a:solidFill>
                <a:latin typeface="SimSun" pitchFamily="2" charset="-122"/>
              </a:rPr>
              <a:t>站起来</a:t>
            </a:r>
            <a:r>
              <a:rPr lang="en-US" altLang="zh-CN" sz="3600" b="1">
                <a:solidFill>
                  <a:srgbClr val="FFFFFF"/>
                </a:solidFill>
                <a:latin typeface="SimSun" pitchFamily="2" charset="-122"/>
              </a:rPr>
              <a:t> </a:t>
            </a:r>
            <a:r>
              <a:rPr lang="zh-CN" altLang="en-US" sz="3600" b="1">
                <a:solidFill>
                  <a:srgbClr val="FFFFFF"/>
                </a:solidFill>
                <a:latin typeface="SimSun" pitchFamily="2" charset="-122"/>
              </a:rPr>
              <a:t>彼</a:t>
            </a:r>
            <a:br>
              <a:rPr lang="zh-CN" altLang="en-US" sz="3600" b="1">
                <a:solidFill>
                  <a:srgbClr val="FFFFFF"/>
                </a:solidFill>
                <a:latin typeface="SimSun" pitchFamily="2" charset="-122"/>
              </a:rPr>
            </a:br>
            <a:r>
              <a:rPr lang="zh-CN" altLang="en-US" sz="3600" b="1">
                <a:solidFill>
                  <a:srgbClr val="FFFFFF"/>
                </a:solidFill>
                <a:latin typeface="SimSun" pitchFamily="2" charset="-122"/>
              </a:rPr>
              <a:t>得</a:t>
            </a:r>
            <a:br>
              <a:rPr lang="zh-CN" altLang="en-US" sz="3600" b="1">
                <a:solidFill>
                  <a:srgbClr val="FFFFFF"/>
                </a:solidFill>
                <a:latin typeface="SimSun" pitchFamily="2" charset="-122"/>
              </a:rPr>
            </a:br>
            <a:r>
              <a:rPr lang="en-US" altLang="zh-CN" sz="3600" b="1">
                <a:solidFill>
                  <a:srgbClr val="FFFFFF"/>
                </a:solidFill>
                <a:latin typeface="SimSun" pitchFamily="2" charset="-122"/>
              </a:rPr>
              <a:t>! </a:t>
            </a:r>
            <a:r>
              <a:rPr lang="zh-CN" altLang="en-US" sz="3600" b="1">
                <a:solidFill>
                  <a:srgbClr val="FFFFFF"/>
                </a:solidFill>
                <a:latin typeface="SimSun" pitchFamily="2" charset="-122"/>
              </a:rPr>
              <a:t>杀掉并吃吧</a:t>
            </a:r>
            <a:br>
              <a:rPr lang="zh-CN" altLang="en-US" sz="3600" b="1">
                <a:solidFill>
                  <a:srgbClr val="FFFFFF"/>
                </a:solidFill>
                <a:latin typeface="SimSun" pitchFamily="2" charset="-122"/>
              </a:rPr>
            </a:br>
            <a:r>
              <a:rPr lang="en-US" altLang="zh-CN" sz="3600" b="1">
                <a:solidFill>
                  <a:srgbClr val="FFFFFF"/>
                </a:solidFill>
                <a:latin typeface="SimSun" pitchFamily="2" charset="-122"/>
              </a:rPr>
              <a:t>!</a:t>
            </a:r>
          </a:p>
        </p:txBody>
      </p:sp>
      <p:sp>
        <p:nvSpPr>
          <p:cNvPr id="230403" name="Rectangle 3"/>
          <p:cNvSpPr txBox="1">
            <a:spLocks noChangeArrowheads="1"/>
          </p:cNvSpPr>
          <p:nvPr/>
        </p:nvSpPr>
        <p:spPr bwMode="auto">
          <a:xfrm>
            <a:off x="539552" y="-152400"/>
            <a:ext cx="3935412" cy="1905000"/>
          </a:xfrm>
          <a:prstGeom prst="rect">
            <a:avLst/>
          </a:prstGeom>
          <a:noFill/>
          <a:ln w="9525">
            <a:noFill/>
            <a:miter lim="800000"/>
            <a:headEnd/>
            <a:tailEnd/>
          </a:ln>
          <a:effectLst/>
        </p:spPr>
        <p:txBody>
          <a:bodyPr lIns="91358" tIns="45679" rIns="91358" bIns="45679" anchor="ctr"/>
          <a:lstStyle/>
          <a:p>
            <a:pPr algn="l" eaLnBrk="1" hangingPunct="1"/>
            <a:r>
              <a:rPr lang="zh-CN" altLang="en-US" sz="4800" b="1" dirty="0">
                <a:effectLst>
                  <a:glow rad="165100">
                    <a:prstClr val="white"/>
                  </a:glow>
                </a:effectLst>
                <a:latin typeface="SimSun" pitchFamily="2" charset="-122"/>
                <a:ea typeface="SimSun" pitchFamily="2" charset="-122"/>
                <a:cs typeface="+mn-cs"/>
              </a:rPr>
              <a:t>彼得的预备</a:t>
            </a:r>
            <a:r>
              <a:rPr lang="en-US" altLang="zh-CN" sz="4800" b="1" dirty="0">
                <a:effectLst>
                  <a:glow rad="165100">
                    <a:prstClr val="white"/>
                  </a:glow>
                </a:effectLst>
                <a:latin typeface="SimSun" pitchFamily="2" charset="-122"/>
                <a:ea typeface="SimSun" pitchFamily="2" charset="-122"/>
                <a:cs typeface="+mn-cs"/>
              </a:rPr>
              <a:t>: </a:t>
            </a:r>
            <a:r>
              <a:rPr lang="zh-CN" altLang="en-US" sz="4800" b="1" dirty="0">
                <a:effectLst>
                  <a:glow rad="165100">
                    <a:prstClr val="white"/>
                  </a:glow>
                </a:effectLst>
                <a:latin typeface="SimSun" pitchFamily="2" charset="-122"/>
                <a:ea typeface="SimSun" pitchFamily="2" charset="-122"/>
                <a:cs typeface="+mn-cs"/>
              </a:rPr>
              <a:t>第三步</a:t>
            </a:r>
            <a:endParaRPr lang="en-US" sz="4800" b="1" dirty="0">
              <a:effectLst>
                <a:glow rad="165100">
                  <a:prstClr val="white"/>
                </a:glow>
              </a:effectLst>
              <a:latin typeface="SimSun" pitchFamily="2" charset="-122"/>
              <a:ea typeface="SimSun" pitchFamily="2" charset="-122"/>
              <a:cs typeface="+mn-cs"/>
            </a:endParaRPr>
          </a:p>
        </p:txBody>
      </p:sp>
      <p:sp>
        <p:nvSpPr>
          <p:cNvPr id="230404" name="Rectangle 2"/>
          <p:cNvSpPr txBox="1">
            <a:spLocks noChangeArrowheads="1"/>
          </p:cNvSpPr>
          <p:nvPr/>
        </p:nvSpPr>
        <p:spPr bwMode="auto">
          <a:xfrm>
            <a:off x="4643440" y="2495551"/>
            <a:ext cx="4249737" cy="5181600"/>
          </a:xfrm>
          <a:prstGeom prst="rect">
            <a:avLst/>
          </a:prstGeom>
          <a:noFill/>
          <a:ln w="9525">
            <a:noFill/>
            <a:miter lim="800000"/>
            <a:headEnd/>
            <a:tailEnd/>
          </a:ln>
          <a:effectLst/>
        </p:spPr>
        <p:txBody>
          <a:bodyPr lIns="91358" tIns="45679" rIns="91358" bIns="45679"/>
          <a:lstStyle/>
          <a:p>
            <a:pPr marL="342600" indent="-342600" algn="ctr" eaLnBrk="1" hangingPunct="1">
              <a:spcBef>
                <a:spcPct val="20000"/>
              </a:spcBef>
            </a:pPr>
            <a:r>
              <a:rPr lang="zh-CN" altLang="en-US" sz="3600" b="1" u="sng" dirty="0">
                <a:effectLst>
                  <a:glow rad="165100">
                    <a:prstClr val="white"/>
                  </a:glow>
                </a:effectLst>
                <a:latin typeface="SimHei" pitchFamily="49" charset="-122"/>
                <a:ea typeface="SimHei" pitchFamily="49" charset="-122"/>
                <a:cs typeface="+mn-cs"/>
              </a:rPr>
              <a:t>食用</a:t>
            </a:r>
            <a:r>
              <a:rPr lang="en-US" altLang="zh-CN" sz="3600" b="1" u="sng" dirty="0">
                <a:effectLst>
                  <a:glow rad="165100">
                    <a:prstClr val="white"/>
                  </a:glow>
                </a:effectLst>
                <a:latin typeface="SimHei" pitchFamily="49" charset="-122"/>
                <a:ea typeface="SimHei" pitchFamily="49" charset="-122"/>
                <a:cs typeface="+mn-cs"/>
              </a:rPr>
              <a:t>“</a:t>
            </a:r>
            <a:r>
              <a:rPr lang="zh-CN" altLang="en-US" sz="3600" b="1" u="sng" dirty="0">
                <a:effectLst>
                  <a:glow rad="165100">
                    <a:prstClr val="white"/>
                  </a:glow>
                </a:effectLst>
                <a:latin typeface="SimHei" pitchFamily="49" charset="-122"/>
                <a:ea typeface="SimHei" pitchFamily="49" charset="-122"/>
                <a:cs typeface="+mn-cs"/>
              </a:rPr>
              <a:t>不洁净的</a:t>
            </a:r>
            <a:r>
              <a:rPr lang="en-US" altLang="zh-CN" sz="3600" b="1" u="sng" dirty="0">
                <a:effectLst>
                  <a:glow rad="165100">
                    <a:prstClr val="white"/>
                  </a:glow>
                </a:effectLst>
                <a:latin typeface="SimHei" pitchFamily="49" charset="-122"/>
                <a:ea typeface="SimHei" pitchFamily="49" charset="-122"/>
                <a:cs typeface="+mn-cs"/>
              </a:rPr>
              <a:t>”</a:t>
            </a:r>
            <a:r>
              <a:rPr lang="zh-CN" altLang="en-US" sz="3600" b="1" u="sng" dirty="0">
                <a:effectLst>
                  <a:glow rad="165100">
                    <a:prstClr val="white"/>
                  </a:glow>
                </a:effectLst>
                <a:latin typeface="SimHei" pitchFamily="49" charset="-122"/>
                <a:ea typeface="SimHei" pitchFamily="49" charset="-122"/>
                <a:cs typeface="+mn-cs"/>
              </a:rPr>
              <a:t>食物</a:t>
            </a:r>
            <a:r>
              <a:rPr lang="en-US" altLang="zh-CN" sz="3600" b="1" u="sng" dirty="0">
                <a:effectLst>
                  <a:glow rad="165100">
                    <a:prstClr val="white"/>
                  </a:glow>
                </a:effectLst>
                <a:latin typeface="SimHei" pitchFamily="49" charset="-122"/>
                <a:ea typeface="SimHei" pitchFamily="49" charset="-122"/>
                <a:cs typeface="+mn-cs"/>
              </a:rPr>
              <a:t> (10:8-16)</a:t>
            </a:r>
            <a:endParaRPr lang="en-US" altLang="zh-CN" sz="3200" b="1" dirty="0">
              <a:effectLst>
                <a:glow rad="165100">
                  <a:prstClr val="white"/>
                </a:glow>
              </a:effectLst>
              <a:latin typeface="SimHei" pitchFamily="49" charset="-122"/>
              <a:ea typeface="SimHei" pitchFamily="49" charset="-122"/>
              <a:cs typeface="+mn-cs"/>
            </a:endParaRPr>
          </a:p>
          <a:p>
            <a:pPr marL="342600" indent="-342600" algn="ctr" eaLnBrk="1" hangingPunct="1">
              <a:spcBef>
                <a:spcPct val="20000"/>
              </a:spcBef>
            </a:pPr>
            <a:r>
              <a:rPr lang="en-US" altLang="zh-CN" sz="3600" b="1" dirty="0">
                <a:effectLst>
                  <a:glow rad="165100">
                    <a:prstClr val="white"/>
                  </a:glow>
                </a:effectLst>
                <a:latin typeface="SimHei" pitchFamily="49" charset="-122"/>
                <a:ea typeface="SimHei" pitchFamily="49" charset="-122"/>
                <a:cs typeface="+mn-cs"/>
              </a:rPr>
              <a:t>	</a:t>
            </a:r>
            <a:r>
              <a:rPr lang="zh-CN" altLang="en-US" sz="3600" b="1" dirty="0">
                <a:effectLst>
                  <a:glow rad="165100">
                    <a:prstClr val="white"/>
                  </a:glow>
                </a:effectLst>
                <a:latin typeface="SimHei" pitchFamily="49" charset="-122"/>
                <a:ea typeface="SimHei" pitchFamily="49" charset="-122"/>
                <a:cs typeface="+mn-cs"/>
              </a:rPr>
              <a:t>大布</a:t>
            </a:r>
            <a:r>
              <a:rPr lang="en-US" altLang="zh-CN" sz="3600" b="1" dirty="0">
                <a:effectLst>
                  <a:glow rad="165100">
                    <a:prstClr val="white"/>
                  </a:glow>
                </a:effectLst>
                <a:latin typeface="SimHei" pitchFamily="49" charset="-122"/>
                <a:ea typeface="SimHei" pitchFamily="49" charset="-122"/>
                <a:cs typeface="+mn-cs"/>
              </a:rPr>
              <a:t>“</a:t>
            </a:r>
            <a:r>
              <a:rPr lang="zh-CN" altLang="en-US" sz="3600" b="1" dirty="0">
                <a:effectLst>
                  <a:glow rad="165100">
                    <a:prstClr val="white"/>
                  </a:glow>
                </a:effectLst>
                <a:latin typeface="SimHei" pitchFamily="49" charset="-122"/>
                <a:ea typeface="SimHei" pitchFamily="49" charset="-122"/>
                <a:cs typeface="+mn-cs"/>
              </a:rPr>
              <a:t>里面有地上各样四足的走兽和昆虫，并天上的飞鸟”</a:t>
            </a:r>
            <a:r>
              <a:rPr lang="en-US" altLang="zh-CN" sz="3600" b="1" dirty="0">
                <a:effectLst>
                  <a:glow rad="165100">
                    <a:prstClr val="white"/>
                  </a:glow>
                </a:effectLst>
                <a:latin typeface="SimHei" pitchFamily="49" charset="-122"/>
                <a:ea typeface="SimHei" pitchFamily="49" charset="-122"/>
                <a:cs typeface="+mn-cs"/>
              </a:rPr>
              <a:t>(10:12) </a:t>
            </a:r>
          </a:p>
        </p:txBody>
      </p:sp>
    </p:spTree>
    <p:extLst>
      <p:ext uri="{BB962C8B-B14F-4D97-AF65-F5344CB8AC3E}">
        <p14:creationId xmlns:p14="http://schemas.microsoft.com/office/powerpoint/2010/main" val="3935135101"/>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62" name="Picture 2" descr="Israel 007"/>
          <p:cNvPicPr>
            <a:picLocks noChangeAspect="1" noChangeArrowheads="1"/>
          </p:cNvPicPr>
          <p:nvPr/>
        </p:nvPicPr>
        <p:blipFill>
          <a:blip r:embed="rId3" cstate="screen">
            <a:lum bright="-42000" contrast="12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9748" name="Text Box 4"/>
          <p:cNvSpPr txBox="1">
            <a:spLocks noChangeArrowheads="1"/>
          </p:cNvSpPr>
          <p:nvPr/>
        </p:nvSpPr>
        <p:spPr bwMode="auto">
          <a:xfrm>
            <a:off x="457200" y="1355725"/>
            <a:ext cx="8153400" cy="34448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buFontTx/>
              <a:buChar char="•"/>
            </a:pPr>
            <a:r>
              <a:rPr lang="zh-CN" altLang="en-US" sz="4000" b="1">
                <a:solidFill>
                  <a:srgbClr val="FFFFFF"/>
                </a:solidFill>
                <a:effectLst>
                  <a:outerShdw blurRad="38100" dist="38100" dir="2700000" algn="tl">
                    <a:srgbClr val="808080"/>
                  </a:outerShdw>
                </a:effectLst>
                <a:latin typeface="微軟正黑體" charset="0"/>
                <a:ea typeface="微軟正黑體" charset="0"/>
                <a:cs typeface="Arial" charset="0"/>
              </a:rPr>
              <a:t>洁净</a:t>
            </a:r>
            <a:r>
              <a:rPr lang="zh-CN" altLang="en-US" sz="4000" b="1">
                <a:solidFill>
                  <a:srgbClr val="FFFFFF"/>
                </a:solidFill>
                <a:effectLst>
                  <a:outerShdw blurRad="38100" dist="38100" dir="2700000" algn="tl">
                    <a:srgbClr val="808080"/>
                  </a:outerShdw>
                </a:effectLst>
                <a:latin typeface="Arial" charset="0"/>
                <a:ea typeface="微軟正黑體" charset="0"/>
                <a:cs typeface="Arial" charset="0"/>
              </a:rPr>
              <a:t> </a:t>
            </a:r>
            <a:r>
              <a:rPr lang="en-US" altLang="zh-CN" sz="4000" b="1">
                <a:solidFill>
                  <a:srgbClr val="FFFFFF"/>
                </a:solidFill>
                <a:effectLst>
                  <a:outerShdw blurRad="38100" dist="38100" dir="2700000" algn="tl">
                    <a:srgbClr val="808080"/>
                  </a:outerShdw>
                </a:effectLst>
                <a:latin typeface="Arial" charset="0"/>
                <a:ea typeface="微軟正黑體" charset="0"/>
                <a:cs typeface="Arial" charset="0"/>
              </a:rPr>
              <a:t>= </a:t>
            </a:r>
            <a:r>
              <a:rPr lang="zh-CN" altLang="en-US" sz="4000" b="1">
                <a:solidFill>
                  <a:srgbClr val="FFFFFF"/>
                </a:solidFill>
                <a:effectLst>
                  <a:outerShdw blurRad="38100" dist="38100" dir="2700000" algn="tl">
                    <a:srgbClr val="808080"/>
                  </a:outerShdw>
                </a:effectLst>
                <a:latin typeface="微軟正黑體" charset="0"/>
                <a:ea typeface="微軟正黑體" charset="0"/>
                <a:cs typeface="Arial" charset="0"/>
              </a:rPr>
              <a:t>生命</a:t>
            </a:r>
            <a:r>
              <a:rPr lang="en-US" altLang="zh-CN" sz="4000" b="1">
                <a:solidFill>
                  <a:srgbClr val="FFFFFF"/>
                </a:solidFill>
                <a:effectLst>
                  <a:outerShdw blurRad="38100" dist="38100" dir="2700000" algn="tl">
                    <a:srgbClr val="808080"/>
                  </a:outerShdw>
                </a:effectLst>
                <a:latin typeface="微軟正黑體" charset="0"/>
                <a:ea typeface="微軟正黑體" charset="0"/>
                <a:cs typeface="Arial" charset="0"/>
              </a:rPr>
              <a:t>, </a:t>
            </a:r>
            <a:r>
              <a:rPr lang="zh-CN" altLang="en-US" sz="4000" b="1">
                <a:solidFill>
                  <a:srgbClr val="FFFFFF"/>
                </a:solidFill>
                <a:effectLst>
                  <a:outerShdw blurRad="38100" dist="38100" dir="2700000" algn="tl">
                    <a:srgbClr val="808080"/>
                  </a:outerShdw>
                </a:effectLst>
                <a:latin typeface="微軟正黑體" charset="0"/>
                <a:ea typeface="微軟正黑體" charset="0"/>
                <a:cs typeface="Arial" charset="0"/>
              </a:rPr>
              <a:t>健康</a:t>
            </a:r>
            <a:r>
              <a:rPr lang="en-US" altLang="zh-CN" sz="4000" b="1">
                <a:solidFill>
                  <a:srgbClr val="FFFFFF"/>
                </a:solidFill>
                <a:effectLst>
                  <a:outerShdw blurRad="38100" dist="38100" dir="2700000" algn="tl">
                    <a:srgbClr val="808080"/>
                  </a:outerShdw>
                </a:effectLst>
                <a:latin typeface="微軟正黑體" charset="0"/>
                <a:ea typeface="微軟正黑體" charset="0"/>
                <a:cs typeface="Arial" charset="0"/>
              </a:rPr>
              <a:t>, </a:t>
            </a:r>
            <a:r>
              <a:rPr lang="zh-CN" altLang="en-US" sz="4000" b="1">
                <a:solidFill>
                  <a:srgbClr val="FFFFFF"/>
                </a:solidFill>
                <a:effectLst>
                  <a:outerShdw blurRad="38100" dist="38100" dir="2700000" algn="tl">
                    <a:srgbClr val="808080"/>
                  </a:outerShdw>
                </a:effectLst>
                <a:latin typeface="微軟正黑體" charset="0"/>
                <a:ea typeface="微軟正黑體" charset="0"/>
                <a:cs typeface="Arial" charset="0"/>
              </a:rPr>
              <a:t>圣洁</a:t>
            </a:r>
          </a:p>
          <a:p>
            <a:pPr algn="l" eaLnBrk="1" hangingPunct="1">
              <a:spcBef>
                <a:spcPct val="50000"/>
              </a:spcBef>
              <a:buFontTx/>
              <a:buChar char="•"/>
            </a:pPr>
            <a:r>
              <a:rPr lang="zh-CN" altLang="en-US" sz="4000" b="1">
                <a:solidFill>
                  <a:srgbClr val="FFFFFF"/>
                </a:solidFill>
                <a:effectLst>
                  <a:outerShdw blurRad="38100" dist="38100" dir="2700000" algn="tl">
                    <a:srgbClr val="808080"/>
                  </a:outerShdw>
                </a:effectLst>
                <a:latin typeface="微軟正黑體" charset="0"/>
                <a:ea typeface="微軟正黑體" charset="0"/>
                <a:cs typeface="Arial" charset="0"/>
              </a:rPr>
              <a:t>不洁净</a:t>
            </a:r>
            <a:r>
              <a:rPr lang="zh-CN" altLang="en-US" sz="4000" b="1">
                <a:solidFill>
                  <a:srgbClr val="FFFFFF"/>
                </a:solidFill>
                <a:effectLst>
                  <a:outerShdw blurRad="38100" dist="38100" dir="2700000" algn="tl">
                    <a:srgbClr val="808080"/>
                  </a:outerShdw>
                </a:effectLst>
                <a:latin typeface="Arial" charset="0"/>
                <a:ea typeface="SimSun" charset="0"/>
                <a:cs typeface="Arial" charset="0"/>
              </a:rPr>
              <a:t> </a:t>
            </a:r>
            <a:r>
              <a:rPr lang="en-US" altLang="zh-CN" sz="4000" b="1">
                <a:solidFill>
                  <a:srgbClr val="FFFFFF"/>
                </a:solidFill>
                <a:effectLst>
                  <a:outerShdw blurRad="38100" dist="38100" dir="2700000" algn="tl">
                    <a:srgbClr val="808080"/>
                  </a:outerShdw>
                </a:effectLst>
                <a:latin typeface="Arial" charset="0"/>
                <a:ea typeface="SimSun" charset="0"/>
                <a:cs typeface="Arial" charset="0"/>
              </a:rPr>
              <a:t>= </a:t>
            </a:r>
            <a:r>
              <a:rPr lang="zh-CN" altLang="en-US" sz="4000" b="1">
                <a:solidFill>
                  <a:srgbClr val="FFFFFF"/>
                </a:solidFill>
                <a:effectLst>
                  <a:outerShdw blurRad="38100" dist="38100" dir="2700000" algn="tl">
                    <a:srgbClr val="808080"/>
                  </a:outerShdw>
                </a:effectLst>
                <a:latin typeface="微軟正黑體" charset="0"/>
                <a:ea typeface="微軟正黑體" charset="0"/>
                <a:cs typeface="微軟正黑體" charset="0"/>
              </a:rPr>
              <a:t>死亡</a:t>
            </a:r>
            <a:r>
              <a:rPr lang="en-US" sz="4000" b="1">
                <a:solidFill>
                  <a:srgbClr val="FFFFFF"/>
                </a:solidFill>
                <a:effectLst>
                  <a:outerShdw blurRad="38100" dist="38100" dir="2700000" algn="tl">
                    <a:srgbClr val="808080"/>
                  </a:outerShdw>
                </a:effectLst>
                <a:latin typeface="微軟正黑體" charset="0"/>
                <a:ea typeface="微軟正黑體" charset="0"/>
                <a:cs typeface="微軟正黑體" charset="0"/>
              </a:rPr>
              <a:t>, </a:t>
            </a:r>
            <a:r>
              <a:rPr lang="zh-CN" altLang="en-US" sz="4000" b="1">
                <a:solidFill>
                  <a:srgbClr val="FFFFFF"/>
                </a:solidFill>
                <a:effectLst>
                  <a:outerShdw blurRad="38100" dist="38100" dir="2700000" algn="tl">
                    <a:srgbClr val="808080"/>
                  </a:outerShdw>
                </a:effectLst>
                <a:latin typeface="微軟正黑體" charset="0"/>
                <a:ea typeface="微軟正黑體" charset="0"/>
                <a:cs typeface="微軟正黑體" charset="0"/>
              </a:rPr>
              <a:t>疾病</a:t>
            </a:r>
            <a:r>
              <a:rPr lang="en-US" sz="4000" b="1">
                <a:solidFill>
                  <a:srgbClr val="FFFFFF"/>
                </a:solidFill>
                <a:effectLst>
                  <a:outerShdw blurRad="38100" dist="38100" dir="2700000" algn="tl">
                    <a:srgbClr val="808080"/>
                  </a:outerShdw>
                </a:effectLst>
                <a:latin typeface="微軟正黑體" charset="0"/>
                <a:ea typeface="微軟正黑體" charset="0"/>
                <a:cs typeface="微軟正黑體" charset="0"/>
              </a:rPr>
              <a:t>, </a:t>
            </a:r>
            <a:r>
              <a:rPr lang="zh-CN" altLang="en-US" sz="4000" b="1">
                <a:solidFill>
                  <a:srgbClr val="FFFFFF"/>
                </a:solidFill>
                <a:effectLst>
                  <a:outerShdw blurRad="38100" dist="38100" dir="2700000" algn="tl">
                    <a:srgbClr val="808080"/>
                  </a:outerShdw>
                </a:effectLst>
                <a:latin typeface="微軟正黑體" charset="0"/>
                <a:ea typeface="微軟正黑體" charset="0"/>
                <a:cs typeface="微軟正黑體" charset="0"/>
              </a:rPr>
              <a:t>亵渎</a:t>
            </a:r>
            <a:endParaRPr lang="en-US" sz="4000" b="1">
              <a:solidFill>
                <a:srgbClr val="FFFFFF"/>
              </a:solidFill>
              <a:effectLst>
                <a:outerShdw blurRad="38100" dist="38100" dir="2700000" algn="tl">
                  <a:srgbClr val="808080"/>
                </a:outerShdw>
              </a:effectLst>
              <a:latin typeface="微軟正黑體" charset="0"/>
              <a:ea typeface="微軟正黑體" charset="0"/>
              <a:cs typeface="微軟正黑體" charset="0"/>
            </a:endParaRPr>
          </a:p>
          <a:p>
            <a:pPr algn="l" eaLnBrk="1" hangingPunct="1">
              <a:spcBef>
                <a:spcPct val="50000"/>
              </a:spcBef>
              <a:buFontTx/>
              <a:buChar char="•"/>
            </a:pPr>
            <a:r>
              <a:rPr lang="zh-CN" altLang="en-US" sz="4000" b="1">
                <a:solidFill>
                  <a:srgbClr val="FFFFFF"/>
                </a:solidFill>
                <a:effectLst>
                  <a:outerShdw blurRad="38100" dist="38100" dir="2700000" algn="tl">
                    <a:srgbClr val="808080"/>
                  </a:outerShdw>
                </a:effectLst>
                <a:latin typeface="微軟正黑體" charset="0"/>
                <a:ea typeface="微軟正黑體" charset="0"/>
                <a:cs typeface="微軟正黑體" charset="0"/>
              </a:rPr>
              <a:t>分别与特殊地位</a:t>
            </a:r>
            <a:endParaRPr lang="en-US" sz="4000" b="1">
              <a:solidFill>
                <a:srgbClr val="FFFFFF"/>
              </a:solidFill>
              <a:effectLst>
                <a:outerShdw blurRad="38100" dist="38100" dir="2700000" algn="tl">
                  <a:srgbClr val="808080"/>
                </a:outerShdw>
              </a:effectLst>
              <a:latin typeface="微軟正黑體" charset="0"/>
              <a:ea typeface="微軟正黑體" charset="0"/>
              <a:cs typeface="微軟正黑體" charset="0"/>
            </a:endParaRPr>
          </a:p>
          <a:p>
            <a:pPr algn="l" eaLnBrk="1" hangingPunct="1">
              <a:spcBef>
                <a:spcPct val="50000"/>
              </a:spcBef>
              <a:buFontTx/>
              <a:buChar char="•"/>
            </a:pPr>
            <a:endParaRPr lang="zh-CN" altLang="en-US" sz="4000" b="1" u="sng">
              <a:solidFill>
                <a:srgbClr val="FFFFFF"/>
              </a:solidFill>
              <a:latin typeface="Times New Roman" charset="0"/>
              <a:ea typeface="SimSun" charset="0"/>
              <a:cs typeface="SimSun" charset="0"/>
            </a:endParaRPr>
          </a:p>
        </p:txBody>
      </p:sp>
      <p:sp>
        <p:nvSpPr>
          <p:cNvPr id="159749" name="Rectangle 5"/>
          <p:cNvSpPr>
            <a:spLocks noGrp="1" noChangeArrowheads="1"/>
          </p:cNvSpPr>
          <p:nvPr>
            <p:ph type="title" idx="4294967295"/>
          </p:nvPr>
        </p:nvSpPr>
        <p:spPr>
          <a:xfrm>
            <a:off x="685800" y="457200"/>
            <a:ext cx="7772400" cy="701675"/>
          </a:xfrm>
          <a:solidFill>
            <a:schemeClr val="tx1"/>
          </a:solidFill>
          <a:effectLst>
            <a:outerShdw blurRad="63500" dist="38099" dir="2700000" algn="ctr" rotWithShape="0">
              <a:schemeClr val="tx1">
                <a:alpha val="74997"/>
              </a:schemeClr>
            </a:outerShdw>
          </a:effectLst>
        </p:spPr>
        <p:txBody>
          <a:bodyPr anchor="t">
            <a:spAutoFit/>
          </a:bodyPr>
          <a:lstStyle/>
          <a:p>
            <a:pPr algn="l" eaLnBrk="1" hangingPunct="1">
              <a:spcBef>
                <a:spcPct val="50000"/>
              </a:spcBef>
            </a:pPr>
            <a:r>
              <a:rPr lang="zh-CN" altLang="en-US" sz="4000">
                <a:solidFill>
                  <a:schemeClr val="bg1"/>
                </a:solidFill>
                <a:effectLst>
                  <a:outerShdw blurRad="38100" dist="38100" dir="2700000" algn="tl">
                    <a:srgbClr val="000000"/>
                  </a:outerShdw>
                </a:effectLst>
                <a:latin typeface="DFKai-SB" charset="0"/>
                <a:ea typeface="DFKai-SB" charset="0"/>
                <a:cs typeface="Arial" charset="0"/>
              </a:rPr>
              <a:t>洁净与不洁净 </a:t>
            </a:r>
            <a:r>
              <a:rPr lang="en-US" altLang="zh-CN" sz="4000">
                <a:solidFill>
                  <a:schemeClr val="bg1"/>
                </a:solidFill>
                <a:latin typeface="Times New Roman" charset="0"/>
                <a:ea typeface="DFKai-SB" charset="0"/>
                <a:cs typeface="Arial" charset="0"/>
              </a:rPr>
              <a:t>(</a:t>
            </a:r>
            <a:r>
              <a:rPr lang="zh-CN" altLang="en-US" sz="4000">
                <a:solidFill>
                  <a:schemeClr val="bg1"/>
                </a:solidFill>
                <a:effectLst>
                  <a:outerShdw blurRad="38100" dist="38100" dir="2700000" algn="tl">
                    <a:srgbClr val="000000"/>
                  </a:outerShdw>
                </a:effectLst>
                <a:latin typeface="DFKai-SB" charset="0"/>
                <a:ea typeface="DFKai-SB" charset="0"/>
                <a:cs typeface="Arial" charset="0"/>
              </a:rPr>
              <a:t>利未记第</a:t>
            </a:r>
            <a:r>
              <a:rPr lang="en-US" altLang="zh-CN" sz="4000">
                <a:solidFill>
                  <a:schemeClr val="bg1"/>
                </a:solidFill>
                <a:latin typeface="Times New Roman" charset="0"/>
                <a:ea typeface="ＭＳ Ｐゴシック" charset="0"/>
                <a:cs typeface="ＭＳ Ｐゴシック" charset="0"/>
              </a:rPr>
              <a:t>11</a:t>
            </a:r>
            <a:r>
              <a:rPr lang="zh-CN" altLang="en-US" sz="4000">
                <a:solidFill>
                  <a:schemeClr val="bg1"/>
                </a:solidFill>
                <a:effectLst>
                  <a:outerShdw blurRad="38100" dist="38100" dir="2700000" algn="tl">
                    <a:srgbClr val="000000"/>
                  </a:outerShdw>
                </a:effectLst>
                <a:latin typeface="DFKai-SB" charset="0"/>
                <a:ea typeface="DFKai-SB" charset="0"/>
                <a:cs typeface="DFKai-SB" charset="0"/>
              </a:rPr>
              <a:t>章</a:t>
            </a:r>
            <a:r>
              <a:rPr lang="en-US" altLang="zh-CN" sz="4000">
                <a:solidFill>
                  <a:schemeClr val="bg1"/>
                </a:solidFill>
                <a:latin typeface="Times New Roman" charset="0"/>
                <a:ea typeface="ＭＳ Ｐゴシック" charset="0"/>
                <a:cs typeface="ＭＳ Ｐゴシック" charset="0"/>
              </a:rPr>
              <a:t>)</a:t>
            </a:r>
          </a:p>
        </p:txBody>
      </p:sp>
    </p:spTree>
    <p:extLst>
      <p:ext uri="{BB962C8B-B14F-4D97-AF65-F5344CB8AC3E}">
        <p14:creationId xmlns:p14="http://schemas.microsoft.com/office/powerpoint/2010/main" val="32877831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59748">
                                            <p:txEl>
                                              <p:pRg st="0" end="0"/>
                                            </p:txEl>
                                          </p:spTgt>
                                        </p:tgtEl>
                                        <p:attrNameLst>
                                          <p:attrName>style.visibility</p:attrName>
                                        </p:attrNameLst>
                                      </p:cBhvr>
                                      <p:to>
                                        <p:strVal val="visible"/>
                                      </p:to>
                                    </p:set>
                                    <p:animEffect transition="in" filter="dissolve">
                                      <p:cBhvr>
                                        <p:cTn id="7" dur="75"/>
                                        <p:tgtEl>
                                          <p:spTgt spid="159748">
                                            <p:txEl>
                                              <p:pRg st="0" end="0"/>
                                            </p:txEl>
                                          </p:spTgt>
                                        </p:tgtEl>
                                      </p:cBhvr>
                                    </p:animEffect>
                                  </p:childTnLst>
                                </p:cTn>
                              </p:par>
                            </p:childTnLst>
                          </p:cTn>
                        </p:par>
                        <p:par>
                          <p:cTn id="8" fill="hold" nodeType="afterGroup">
                            <p:stCondLst>
                              <p:cond delay="282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59748">
                                            <p:txEl>
                                              <p:pRg st="1" end="1"/>
                                            </p:txEl>
                                          </p:spTgt>
                                        </p:tgtEl>
                                        <p:attrNameLst>
                                          <p:attrName>style.visibility</p:attrName>
                                        </p:attrNameLst>
                                      </p:cBhvr>
                                      <p:to>
                                        <p:strVal val="visible"/>
                                      </p:to>
                                    </p:set>
                                    <p:animEffect transition="in" filter="dissolve">
                                      <p:cBhvr>
                                        <p:cTn id="11" dur="75"/>
                                        <p:tgtEl>
                                          <p:spTgt spid="159748">
                                            <p:txEl>
                                              <p:pRg st="1" end="1"/>
                                            </p:txEl>
                                          </p:spTgt>
                                        </p:tgtEl>
                                      </p:cBhvr>
                                    </p:animEffect>
                                  </p:childTnLst>
                                </p:cTn>
                              </p:par>
                            </p:childTnLst>
                          </p:cTn>
                        </p:par>
                        <p:par>
                          <p:cTn id="12" fill="hold" nodeType="afterGroup">
                            <p:stCondLst>
                              <p:cond delay="5725"/>
                            </p:stCondLst>
                            <p:childTnLst>
                              <p:par>
                                <p:cTn id="13" presetID="1" presetClass="entr" presetSubtype="0" fill="hold" nodeType="afterEffect">
                                  <p:stCondLst>
                                    <p:cond delay="2000"/>
                                  </p:stCondLst>
                                  <p:iterate type="lt">
                                    <p:tmAbs val="100"/>
                                  </p:iterate>
                                  <p:childTnLst>
                                    <p:set>
                                      <p:cBhvr>
                                        <p:cTn id="14" dur="1" fill="hold">
                                          <p:stCondLst>
                                            <p:cond delay="0"/>
                                          </p:stCondLst>
                                        </p:cTn>
                                        <p:tgtEl>
                                          <p:spTgt spid="159748">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9748" grpId="0" build="p" autoUpdateAnimBg="0" advAuto="2000"/>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Rectangle 2"/>
          <p:cNvSpPr>
            <a:spLocks noGrp="1" noChangeArrowheads="1"/>
          </p:cNvSpPr>
          <p:nvPr>
            <p:ph type="title"/>
          </p:nvPr>
        </p:nvSpPr>
        <p:spPr/>
        <p:txBody>
          <a:bodyPr/>
          <a:lstStyle/>
          <a:p>
            <a:r>
              <a:rPr lang="en-US" altLang="zh-CN">
                <a:latin typeface="Times New Roman" charset="0"/>
                <a:ea typeface="ＭＳ Ｐゴシック" charset="0"/>
                <a:cs typeface="ＭＳ Ｐゴシック" charset="0"/>
              </a:rPr>
              <a:t>Lamb</a:t>
            </a:r>
          </a:p>
        </p:txBody>
      </p:sp>
      <p:sp>
        <p:nvSpPr>
          <p:cNvPr id="93188" name="Rectangle 3"/>
          <p:cNvSpPr>
            <a:spLocks noGrp="1" noChangeArrowheads="1"/>
          </p:cNvSpPr>
          <p:nvPr>
            <p:ph idx="1"/>
          </p:nvPr>
        </p:nvSpPr>
        <p:spPr/>
        <p:txBody>
          <a:bodyPr/>
          <a:lstStyle/>
          <a:p>
            <a:endParaRPr lang="zh-CN" altLang="en-US">
              <a:latin typeface="Times New Roman" charset="0"/>
              <a:ea typeface="ＭＳ Ｐゴシック" charset="0"/>
              <a:cs typeface="ＭＳ Ｐゴシック" charset="0"/>
            </a:endParaRPr>
          </a:p>
        </p:txBody>
      </p:sp>
      <p:pic>
        <p:nvPicPr>
          <p:cNvPr id="93187" name="Picture 5" descr="lamb"/>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31950" y="0"/>
            <a:ext cx="5880100" cy="736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46468" name="Picture 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9144000" cy="6837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446468"/>
                                        </p:tgtEl>
                                        <p:attrNameLst>
                                          <p:attrName>style.visibility</p:attrName>
                                        </p:attrNameLst>
                                      </p:cBhvr>
                                      <p:to>
                                        <p:strVal val="visible"/>
                                      </p:to>
                                    </p:set>
                                    <p:animEffect transition="in" filter="dissolve">
                                      <p:cBhvr>
                                        <p:cTn id="7" dur="500"/>
                                        <p:tgtEl>
                                          <p:spTgt spid="4464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71" name="Picture 7" descr="moses"/>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781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3667" name="Text Box 3"/>
          <p:cNvSpPr txBox="1">
            <a:spLocks noChangeArrowheads="1"/>
          </p:cNvSpPr>
          <p:nvPr/>
        </p:nvSpPr>
        <p:spPr bwMode="auto">
          <a:xfrm>
            <a:off x="457200" y="1676400"/>
            <a:ext cx="7315200" cy="34448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pPr>
            <a:r>
              <a:rPr lang="en-US" altLang="zh-CN" sz="3600">
                <a:solidFill>
                  <a:schemeClr val="bg1"/>
                </a:solidFill>
                <a:latin typeface="微軟正黑體" charset="0"/>
                <a:ea typeface="微軟正黑體" charset="0"/>
                <a:cs typeface="微軟正黑體" charset="0"/>
              </a:rPr>
              <a:t>《</a:t>
            </a:r>
            <a:r>
              <a:rPr lang="zh-CN" altLang="en-US" sz="3600">
                <a:solidFill>
                  <a:schemeClr val="bg1"/>
                </a:solidFill>
                <a:latin typeface="微軟正黑體" charset="0"/>
                <a:ea typeface="微軟正黑體" charset="0"/>
                <a:cs typeface="微軟正黑體" charset="0"/>
              </a:rPr>
              <a:t>出埃及记</a:t>
            </a:r>
            <a:r>
              <a:rPr lang="en-US" altLang="zh-CN" sz="3600">
                <a:solidFill>
                  <a:schemeClr val="bg1"/>
                </a:solidFill>
                <a:latin typeface="微軟正黑體" charset="0"/>
                <a:ea typeface="微軟正黑體" charset="0"/>
                <a:cs typeface="微軟正黑體" charset="0"/>
              </a:rPr>
              <a:t>》</a:t>
            </a:r>
            <a:r>
              <a:rPr lang="zh-CN" altLang="en-US" sz="3600">
                <a:solidFill>
                  <a:schemeClr val="bg1"/>
                </a:solidFill>
                <a:latin typeface="微軟正黑體" charset="0"/>
                <a:ea typeface="微軟正黑體" charset="0"/>
                <a:cs typeface="微軟正黑體" charset="0"/>
              </a:rPr>
              <a:t>中</a:t>
            </a:r>
            <a:r>
              <a:rPr lang="en-US" altLang="zh-CN" sz="3600">
                <a:solidFill>
                  <a:schemeClr val="bg1"/>
                </a:solidFill>
                <a:latin typeface="微軟正黑體" charset="0"/>
                <a:ea typeface="微軟正黑體" charset="0"/>
                <a:cs typeface="微軟正黑體" charset="0"/>
              </a:rPr>
              <a:t>3</a:t>
            </a:r>
            <a:r>
              <a:rPr lang="zh-CN" altLang="en-US" sz="3600">
                <a:solidFill>
                  <a:schemeClr val="bg1"/>
                </a:solidFill>
                <a:latin typeface="微軟正黑體" charset="0"/>
                <a:ea typeface="微軟正黑體" charset="0"/>
                <a:cs typeface="微軟正黑體" charset="0"/>
              </a:rPr>
              <a:t>个主要事件</a:t>
            </a:r>
          </a:p>
          <a:p>
            <a:pPr algn="l" eaLnBrk="1" hangingPunct="1">
              <a:spcBef>
                <a:spcPct val="50000"/>
              </a:spcBef>
              <a:buFontTx/>
              <a:buChar char="•"/>
            </a:pPr>
            <a:r>
              <a:rPr lang="en-US" altLang="zh-CN" sz="4000" b="1">
                <a:solidFill>
                  <a:schemeClr val="bg1"/>
                </a:solidFill>
                <a:latin typeface="Times New Roman" charset="0"/>
                <a:ea typeface="SimSun" charset="0"/>
                <a:cs typeface="SimSun" charset="0"/>
              </a:rPr>
              <a:t>____________ 1-18</a:t>
            </a:r>
            <a:r>
              <a:rPr lang="zh-CN" altLang="en-US" sz="4000">
                <a:solidFill>
                  <a:schemeClr val="bg1"/>
                </a:solidFill>
                <a:latin typeface="DFKai-SB" charset="0"/>
                <a:ea typeface="DFKai-SB" charset="0"/>
                <a:cs typeface="DFKai-SB" charset="0"/>
              </a:rPr>
              <a:t>章</a:t>
            </a:r>
          </a:p>
          <a:p>
            <a:pPr algn="l" eaLnBrk="1" hangingPunct="1">
              <a:spcBef>
                <a:spcPct val="50000"/>
              </a:spcBef>
              <a:buFontTx/>
              <a:buChar char="•"/>
            </a:pPr>
            <a:r>
              <a:rPr lang="en-US" altLang="zh-CN" sz="4000" b="1">
                <a:solidFill>
                  <a:schemeClr val="bg1"/>
                </a:solidFill>
                <a:latin typeface="Times New Roman" charset="0"/>
                <a:ea typeface="SimSun" charset="0"/>
                <a:cs typeface="SimSun" charset="0"/>
              </a:rPr>
              <a:t>____________ 19-24</a:t>
            </a:r>
            <a:r>
              <a:rPr lang="zh-CN" altLang="en-US" sz="4000">
                <a:solidFill>
                  <a:schemeClr val="bg1"/>
                </a:solidFill>
                <a:latin typeface="DFKai-SB" charset="0"/>
                <a:ea typeface="DFKai-SB" charset="0"/>
                <a:cs typeface="DFKai-SB" charset="0"/>
              </a:rPr>
              <a:t>章</a:t>
            </a:r>
            <a:endParaRPr lang="zh-CN" altLang="en-US" sz="4000">
              <a:solidFill>
                <a:schemeClr val="bg1"/>
              </a:solidFill>
              <a:latin typeface="Times New Roman" charset="0"/>
              <a:ea typeface="SimSun" charset="0"/>
              <a:cs typeface="SimSun" charset="0"/>
            </a:endParaRPr>
          </a:p>
          <a:p>
            <a:pPr algn="l" eaLnBrk="1" hangingPunct="1">
              <a:spcBef>
                <a:spcPct val="50000"/>
              </a:spcBef>
              <a:buFontTx/>
              <a:buChar char="•"/>
            </a:pPr>
            <a:r>
              <a:rPr lang="en-US" altLang="zh-CN" sz="4000" b="1">
                <a:solidFill>
                  <a:schemeClr val="bg1"/>
                </a:solidFill>
                <a:latin typeface="Times New Roman" charset="0"/>
                <a:ea typeface="SimSun" charset="0"/>
                <a:cs typeface="SimSun" charset="0"/>
              </a:rPr>
              <a:t>____________ 25-40</a:t>
            </a:r>
            <a:r>
              <a:rPr lang="zh-CN" altLang="en-US" sz="4000">
                <a:solidFill>
                  <a:schemeClr val="bg1"/>
                </a:solidFill>
                <a:latin typeface="DFKai-SB" charset="0"/>
                <a:ea typeface="DFKai-SB" charset="0"/>
                <a:cs typeface="DFKai-SB" charset="0"/>
              </a:rPr>
              <a:t>章</a:t>
            </a:r>
            <a:endParaRPr lang="zh-CN" altLang="en-US" sz="4000">
              <a:solidFill>
                <a:schemeClr val="bg1"/>
              </a:solidFill>
              <a:latin typeface="Times New Roman" charset="0"/>
              <a:ea typeface="SimSun" charset="0"/>
              <a:cs typeface="SimSun" charset="0"/>
            </a:endParaRPr>
          </a:p>
        </p:txBody>
      </p:sp>
      <p:sp>
        <p:nvSpPr>
          <p:cNvPr id="113668" name="Text Box 4"/>
          <p:cNvSpPr txBox="1">
            <a:spLocks noChangeArrowheads="1"/>
          </p:cNvSpPr>
          <p:nvPr/>
        </p:nvSpPr>
        <p:spPr bwMode="auto">
          <a:xfrm>
            <a:off x="838200" y="2479675"/>
            <a:ext cx="2236788" cy="70802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zh-CN" altLang="en-US" sz="4000" b="1">
                <a:solidFill>
                  <a:srgbClr val="FFFF00"/>
                </a:solidFill>
                <a:latin typeface="微軟正黑體" charset="0"/>
                <a:ea typeface="微軟正黑體" charset="0"/>
                <a:cs typeface="微軟正黑體" charset="0"/>
              </a:rPr>
              <a:t>逃出埃及</a:t>
            </a:r>
          </a:p>
        </p:txBody>
      </p:sp>
      <p:sp>
        <p:nvSpPr>
          <p:cNvPr id="113669" name="Text Box 5"/>
          <p:cNvSpPr txBox="1">
            <a:spLocks noChangeArrowheads="1"/>
          </p:cNvSpPr>
          <p:nvPr/>
        </p:nvSpPr>
        <p:spPr bwMode="auto">
          <a:xfrm>
            <a:off x="838200" y="3429000"/>
            <a:ext cx="2236788" cy="70802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zh-CN" altLang="en-US" sz="4000" b="1">
                <a:solidFill>
                  <a:srgbClr val="FFFF00"/>
                </a:solidFill>
                <a:latin typeface="微軟正黑體" charset="0"/>
                <a:ea typeface="微軟正黑體" charset="0"/>
                <a:cs typeface="微軟正黑體" charset="0"/>
              </a:rPr>
              <a:t>颁布律法</a:t>
            </a:r>
            <a:endParaRPr lang="en-US" sz="4000" b="1">
              <a:solidFill>
                <a:srgbClr val="FFFF00"/>
              </a:solidFill>
              <a:latin typeface="微軟正黑體" charset="0"/>
              <a:ea typeface="微軟正黑體" charset="0"/>
              <a:cs typeface="微軟正黑體" charset="0"/>
            </a:endParaRPr>
          </a:p>
        </p:txBody>
      </p:sp>
      <p:sp>
        <p:nvSpPr>
          <p:cNvPr id="113670" name="Text Box 6"/>
          <p:cNvSpPr txBox="1">
            <a:spLocks noChangeArrowheads="1"/>
          </p:cNvSpPr>
          <p:nvPr/>
        </p:nvSpPr>
        <p:spPr bwMode="auto">
          <a:xfrm>
            <a:off x="838200" y="4343400"/>
            <a:ext cx="2236788" cy="70802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zh-CN" altLang="en-US" sz="4000" b="1">
                <a:solidFill>
                  <a:srgbClr val="FFFF00"/>
                </a:solidFill>
                <a:latin typeface="微軟正黑體" charset="0"/>
                <a:ea typeface="微軟正黑體" charset="0"/>
                <a:cs typeface="微軟正黑體" charset="0"/>
              </a:rPr>
              <a:t>建立会幕</a:t>
            </a:r>
            <a:endParaRPr lang="en-US" sz="4000" b="1">
              <a:solidFill>
                <a:srgbClr val="FFFF00"/>
              </a:solidFill>
              <a:latin typeface="微軟正黑體" charset="0"/>
              <a:ea typeface="微軟正黑體" charset="0"/>
              <a:cs typeface="微軟正黑體" charset="0"/>
            </a:endParaRPr>
          </a:p>
        </p:txBody>
      </p:sp>
      <p:sp>
        <p:nvSpPr>
          <p:cNvPr id="113672" name="Rectangle 8"/>
          <p:cNvSpPr>
            <a:spLocks noGrp="1" noChangeArrowheads="1"/>
          </p:cNvSpPr>
          <p:nvPr>
            <p:ph type="title" idx="4294967295"/>
          </p:nvPr>
        </p:nvSpPr>
        <p:spPr>
          <a:xfrm>
            <a:off x="0" y="0"/>
            <a:ext cx="7772400" cy="1143000"/>
          </a:xfrm>
          <a:effectLst>
            <a:outerShdw blurRad="63500" dist="35921" dir="2700000" algn="ctr" rotWithShape="0">
              <a:schemeClr val="tx1">
                <a:alpha val="74997"/>
              </a:schemeClr>
            </a:outerShdw>
          </a:effectLst>
        </p:spPr>
        <p:txBody>
          <a:bodyPr/>
          <a:lstStyle/>
          <a:p>
            <a:pPr algn="l" eaLnBrk="1" hangingPunct="1"/>
            <a:r>
              <a:rPr lang="en-US" altLang="zh-CN">
                <a:solidFill>
                  <a:schemeClr val="bg1"/>
                </a:solidFill>
                <a:latin typeface="DFKai-SB" charset="0"/>
                <a:ea typeface="DFKai-SB" charset="0"/>
                <a:cs typeface="DFKai-SB" charset="0"/>
              </a:rPr>
              <a:t>《</a:t>
            </a:r>
            <a:r>
              <a:rPr lang="zh-CN" altLang="en-US">
                <a:solidFill>
                  <a:schemeClr val="bg1"/>
                </a:solidFill>
                <a:latin typeface="DFKai-SB" charset="0"/>
                <a:ea typeface="DFKai-SB" charset="0"/>
                <a:cs typeface="DFKai-SB" charset="0"/>
              </a:rPr>
              <a:t>出埃及记</a:t>
            </a:r>
            <a:r>
              <a:rPr lang="en-US" altLang="zh-CN">
                <a:solidFill>
                  <a:schemeClr val="bg1"/>
                </a:solidFill>
                <a:latin typeface="DFKai-SB" charset="0"/>
                <a:ea typeface="DFKai-SB" charset="0"/>
                <a:cs typeface="DFKai-SB" charset="0"/>
              </a:rPr>
              <a:t>》</a:t>
            </a:r>
            <a:r>
              <a:rPr lang="zh-CN" altLang="en-US">
                <a:solidFill>
                  <a:schemeClr val="bg1"/>
                </a:solidFill>
                <a:latin typeface="DFKai-SB" charset="0"/>
                <a:ea typeface="DFKai-SB" charset="0"/>
                <a:cs typeface="DFKai-SB" charset="0"/>
              </a:rPr>
              <a:t>复习小测验</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113668"/>
                                        </p:tgtEl>
                                        <p:attrNameLst>
                                          <p:attrName>style.visibility</p:attrName>
                                        </p:attrNameLst>
                                      </p:cBhvr>
                                      <p:to>
                                        <p:strVal val="visible"/>
                                      </p:to>
                                    </p:set>
                                    <p:anim to="" calcmode="lin" valueType="num">
                                      <p:cBhvr>
                                        <p:cTn id="7" dur="1" fill="hold"/>
                                        <p:tgtEl>
                                          <p:spTgt spid="113668"/>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113669"/>
                                        </p:tgtEl>
                                        <p:attrNameLst>
                                          <p:attrName>style.visibility</p:attrName>
                                        </p:attrNameLst>
                                      </p:cBhvr>
                                      <p:to>
                                        <p:strVal val="visible"/>
                                      </p:to>
                                    </p:set>
                                    <p:anim to="" calcmode="lin" valueType="num">
                                      <p:cBhvr>
                                        <p:cTn id="12" dur="1" fill="hold"/>
                                        <p:tgtEl>
                                          <p:spTgt spid="113669"/>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113670"/>
                                        </p:tgtEl>
                                        <p:attrNameLst>
                                          <p:attrName>style.visibility</p:attrName>
                                        </p:attrNameLst>
                                      </p:cBhvr>
                                      <p:to>
                                        <p:strVal val="visible"/>
                                      </p:to>
                                    </p:set>
                                    <p:anim to="" calcmode="lin" valueType="num">
                                      <p:cBhvr>
                                        <p:cTn id="17" dur="1" fill="hold"/>
                                        <p:tgtEl>
                                          <p:spTgt spid="113670"/>
                                        </p:tgtEl>
                                        <p:attrNameLst>
                                          <p:attrName/>
                                        </p:attrNameLst>
                                      </p:cBhvr>
                                    </p:anim>
                                  </p:childTnLst>
                                </p:cTn>
                              </p:par>
                            </p:childTnLst>
                          </p:cTn>
                        </p:par>
                        <p:par>
                          <p:cTn id="18" fill="hold" nodeType="afterGroup">
                            <p:stCondLst>
                              <p:cond delay="0"/>
                            </p:stCondLst>
                            <p:childTnLst>
                              <p:par>
                                <p:cTn id="19" presetID="10" presetClass="entr" presetSubtype="0" fill="hold" nodeType="afterEffect">
                                  <p:stCondLst>
                                    <p:cond delay="0"/>
                                  </p:stCondLst>
                                  <p:iterate type="lt">
                                    <p:tmPct val="0"/>
                                  </p:iterate>
                                  <p:childTnLst>
                                    <p:set>
                                      <p:cBhvr>
                                        <p:cTn id="20" dur="1" fill="hold">
                                          <p:stCondLst>
                                            <p:cond delay="0"/>
                                          </p:stCondLst>
                                        </p:cTn>
                                        <p:tgtEl>
                                          <p:spTgt spid="113671"/>
                                        </p:tgtEl>
                                        <p:attrNameLst>
                                          <p:attrName>style.visibility</p:attrName>
                                        </p:attrNameLst>
                                      </p:cBhvr>
                                      <p:to>
                                        <p:strVal val="visible"/>
                                      </p:to>
                                    </p:set>
                                    <p:animEffect transition="in" filter="fade">
                                      <p:cBhvr>
                                        <p:cTn id="21" dur="2000"/>
                                        <p:tgtEl>
                                          <p:spTgt spid="113671"/>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31" presetClass="exit" presetSubtype="0" fill="hold" nodeType="clickEffect">
                                  <p:stCondLst>
                                    <p:cond delay="0"/>
                                  </p:stCondLst>
                                  <p:iterate type="lt">
                                    <p:tmPct val="5000"/>
                                  </p:iterate>
                                  <p:childTnLst>
                                    <p:anim calcmode="lin" valueType="num">
                                      <p:cBhvr>
                                        <p:cTn id="25" dur="1000"/>
                                        <p:tgtEl>
                                          <p:spTgt spid="113671"/>
                                        </p:tgtEl>
                                        <p:attrNameLst>
                                          <p:attrName>ppt_w</p:attrName>
                                        </p:attrNameLst>
                                      </p:cBhvr>
                                      <p:tavLst>
                                        <p:tav tm="0">
                                          <p:val>
                                            <p:strVal val="ppt_w"/>
                                          </p:val>
                                        </p:tav>
                                        <p:tav tm="100000">
                                          <p:val>
                                            <p:fltVal val="0"/>
                                          </p:val>
                                        </p:tav>
                                      </p:tavLst>
                                    </p:anim>
                                    <p:anim calcmode="lin" valueType="num">
                                      <p:cBhvr>
                                        <p:cTn id="26" dur="1000"/>
                                        <p:tgtEl>
                                          <p:spTgt spid="113671"/>
                                        </p:tgtEl>
                                        <p:attrNameLst>
                                          <p:attrName>ppt_h</p:attrName>
                                        </p:attrNameLst>
                                      </p:cBhvr>
                                      <p:tavLst>
                                        <p:tav tm="0">
                                          <p:val>
                                            <p:strVal val="ppt_h"/>
                                          </p:val>
                                        </p:tav>
                                        <p:tav tm="100000">
                                          <p:val>
                                            <p:fltVal val="0"/>
                                          </p:val>
                                        </p:tav>
                                      </p:tavLst>
                                    </p:anim>
                                    <p:anim calcmode="lin" valueType="num">
                                      <p:cBhvr>
                                        <p:cTn id="27" dur="1000"/>
                                        <p:tgtEl>
                                          <p:spTgt spid="113671"/>
                                        </p:tgtEl>
                                        <p:attrNameLst>
                                          <p:attrName>style.rotation</p:attrName>
                                        </p:attrNameLst>
                                      </p:cBhvr>
                                      <p:tavLst>
                                        <p:tav tm="0">
                                          <p:val>
                                            <p:fltVal val="0"/>
                                          </p:val>
                                        </p:tav>
                                        <p:tav tm="100000">
                                          <p:val>
                                            <p:fltVal val="90"/>
                                          </p:val>
                                        </p:tav>
                                      </p:tavLst>
                                    </p:anim>
                                    <p:animEffect transition="out" filter="fade">
                                      <p:cBhvr>
                                        <p:cTn id="28" dur="1000"/>
                                        <p:tgtEl>
                                          <p:spTgt spid="113671"/>
                                        </p:tgtEl>
                                      </p:cBhvr>
                                    </p:animEffect>
                                    <p:set>
                                      <p:cBhvr>
                                        <p:cTn id="29" dur="1" fill="hold">
                                          <p:stCondLst>
                                            <p:cond delay="999"/>
                                          </p:stCondLst>
                                        </p:cTn>
                                        <p:tgtEl>
                                          <p:spTgt spid="11367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668" grpId="0"/>
      <p:bldP spid="113669" grpId="0"/>
      <p:bldP spid="113670" grpId="0"/>
    </p:bldLst>
  </p:timing>
</p:sld>
</file>

<file path=ppt/slides/slide210.xml><?xml version="1.0" encoding="utf-8"?>
<p:sld xmlns:a="http://schemas.openxmlformats.org/drawingml/2006/main" xmlns:r="http://schemas.openxmlformats.org/officeDocument/2006/relationships" xmlns:p="http://schemas.openxmlformats.org/presentationml/2006/main" showMasterSp="0">
  <p:cSld>
    <p:bg>
      <p:bgPr shadeToTitle="1">
        <a:gradFill rotWithShape="0">
          <a:gsLst>
            <a:gs pos="0">
              <a:srgbClr val="663300"/>
            </a:gs>
            <a:gs pos="100000">
              <a:srgbClr val="2F1800"/>
            </a:gs>
          </a:gsLst>
          <a:path path="shape">
            <a:fillToRect l="50000" t="50000" r="50000" b="50000"/>
          </a:path>
        </a:gradFill>
        <a:effectLst/>
      </p:bgPr>
    </p:bg>
    <p:spTree>
      <p:nvGrpSpPr>
        <p:cNvPr id="1" name=""/>
        <p:cNvGrpSpPr/>
        <p:nvPr/>
      </p:nvGrpSpPr>
      <p:grpSpPr>
        <a:xfrm>
          <a:off x="0" y="0"/>
          <a:ext cx="0" cy="0"/>
          <a:chOff x="0" y="0"/>
          <a:chExt cx="0" cy="0"/>
        </a:xfrm>
      </p:grpSpPr>
      <p:sp>
        <p:nvSpPr>
          <p:cNvPr id="94210" name="Rectangle 2"/>
          <p:cNvSpPr>
            <a:spLocks noGrp="1" noChangeArrowheads="1"/>
          </p:cNvSpPr>
          <p:nvPr>
            <p:ph type="title"/>
          </p:nvPr>
        </p:nvSpPr>
        <p:spPr>
          <a:xfrm>
            <a:off x="228600" y="152400"/>
            <a:ext cx="7772400" cy="457200"/>
          </a:xfrm>
          <a:solidFill>
            <a:schemeClr val="bg2"/>
          </a:solidFill>
        </p:spPr>
        <p:txBody>
          <a:bodyPr/>
          <a:lstStyle/>
          <a:p>
            <a:r>
              <a:rPr lang="zh-CN" altLang="en-US" sz="2800" b="1">
                <a:solidFill>
                  <a:schemeClr val="tx1"/>
                </a:solidFill>
                <a:latin typeface="DFKai-SB" charset="0"/>
                <a:ea typeface="DFKai-SB" charset="0"/>
                <a:cs typeface="Arial" charset="0"/>
              </a:rPr>
              <a:t>为什么不可吃猪肉</a:t>
            </a:r>
            <a:r>
              <a:rPr lang="en-US" altLang="zh-CN" sz="2800" b="1">
                <a:solidFill>
                  <a:schemeClr val="tx1"/>
                </a:solidFill>
                <a:latin typeface="DFKai-SB" charset="0"/>
                <a:ea typeface="DFKai-SB" charset="0"/>
                <a:cs typeface="Arial" charset="0"/>
              </a:rPr>
              <a:t>? (</a:t>
            </a:r>
            <a:r>
              <a:rPr lang="zh-CN" altLang="en-US" sz="2800" b="1">
                <a:solidFill>
                  <a:schemeClr val="tx1"/>
                </a:solidFill>
                <a:latin typeface="DFKai-SB" charset="0"/>
                <a:ea typeface="DFKai-SB" charset="0"/>
                <a:cs typeface="Arial" charset="0"/>
              </a:rPr>
              <a:t>以及其它有关律法的问题</a:t>
            </a:r>
            <a:r>
              <a:rPr lang="en-US" altLang="zh-CN" sz="2800" b="1">
                <a:solidFill>
                  <a:schemeClr val="tx1"/>
                </a:solidFill>
                <a:latin typeface="DFKai-SB" charset="0"/>
                <a:ea typeface="DFKai-SB" charset="0"/>
                <a:cs typeface="Arial" charset="0"/>
              </a:rPr>
              <a:t>)</a:t>
            </a:r>
            <a:r>
              <a:rPr lang="en-US" altLang="zh-CN" sz="2800" b="1">
                <a:solidFill>
                  <a:schemeClr val="tx1"/>
                </a:solidFill>
                <a:latin typeface="Times New Roman" charset="0"/>
                <a:ea typeface="Geneva" charset="0"/>
                <a:cs typeface="Arial" charset="0"/>
              </a:rPr>
              <a:t> </a:t>
            </a:r>
            <a:r>
              <a:rPr lang="en-US" altLang="zh-CN" sz="2800" b="1">
                <a:solidFill>
                  <a:schemeClr val="tx1"/>
                </a:solidFill>
                <a:latin typeface="Arial" charset="0"/>
                <a:ea typeface="ＭＳ Ｐゴシック" charset="0"/>
                <a:cs typeface="Arial" charset="0"/>
              </a:rPr>
              <a:t> </a:t>
            </a:r>
          </a:p>
        </p:txBody>
      </p:sp>
      <p:graphicFrame>
        <p:nvGraphicFramePr>
          <p:cNvPr id="94233" name="Group 25"/>
          <p:cNvGraphicFramePr>
            <a:graphicFrameLocks noGrp="1"/>
          </p:cNvGraphicFramePr>
          <p:nvPr/>
        </p:nvGraphicFramePr>
        <p:xfrm>
          <a:off x="0" y="762000"/>
          <a:ext cx="9067800" cy="5166417"/>
        </p:xfrm>
        <a:graphic>
          <a:graphicData uri="http://schemas.openxmlformats.org/drawingml/2006/table">
            <a:tbl>
              <a:tblPr/>
              <a:tblGrid>
                <a:gridCol w="1143000">
                  <a:extLst>
                    <a:ext uri="{9D8B030D-6E8A-4147-A177-3AD203B41FA5}">
                      <a16:colId xmlns:a16="http://schemas.microsoft.com/office/drawing/2014/main" val="20000"/>
                    </a:ext>
                  </a:extLst>
                </a:gridCol>
                <a:gridCol w="2667000">
                  <a:extLst>
                    <a:ext uri="{9D8B030D-6E8A-4147-A177-3AD203B41FA5}">
                      <a16:colId xmlns:a16="http://schemas.microsoft.com/office/drawing/2014/main" val="20001"/>
                    </a:ext>
                  </a:extLst>
                </a:gridCol>
                <a:gridCol w="5257800">
                  <a:extLst>
                    <a:ext uri="{9D8B030D-6E8A-4147-A177-3AD203B41FA5}">
                      <a16:colId xmlns:a16="http://schemas.microsoft.com/office/drawing/2014/main" val="20002"/>
                    </a:ext>
                  </a:extLst>
                </a:gridCol>
              </a:tblGrid>
              <a:tr h="37147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问题</a:t>
                      </a:r>
                    </a:p>
                  </a:txBody>
                  <a:tcPr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律法命令</a:t>
                      </a:r>
                    </a:p>
                  </a:txBody>
                  <a:tcPr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理由</a:t>
                      </a:r>
                    </a:p>
                  </a:txBody>
                  <a:tcPr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37147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chemeClr val="tx1"/>
                          </a:solidFill>
                          <a:effectLst/>
                          <a:latin typeface="微軟正黑體" charset="0"/>
                          <a:ea typeface="微軟正黑體" charset="0"/>
                          <a:cs typeface="Arial" charset="0"/>
                        </a:rPr>
                        <a:t>为什么不可吃猪肉、腌肉、或火腿？</a:t>
                      </a:r>
                    </a:p>
                  </a:txBody>
                  <a:tcPr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chemeClr val="tx1"/>
                          </a:solidFill>
                          <a:effectLst/>
                          <a:latin typeface="微軟正黑體" charset="0"/>
                          <a:ea typeface="微軟正黑體" charset="0"/>
                          <a:cs typeface="Arial" charset="0"/>
                        </a:rPr>
                        <a:t>“猪，因为它分蹄有趾却不反刍，你们应以为不洁净。” </a:t>
                      </a:r>
                      <a:r>
                        <a:rPr kumimoji="0" lang="en-US" altLang="zh-CN" sz="2000" b="1" i="0" u="none" strike="noStrike" cap="none" normalizeH="0" baseline="0">
                          <a:ln>
                            <a:noFill/>
                          </a:ln>
                          <a:solidFill>
                            <a:schemeClr val="tx1"/>
                          </a:solidFill>
                          <a:effectLst/>
                          <a:latin typeface="微軟正黑體" charset="0"/>
                          <a:ea typeface="微軟正黑體" charset="0"/>
                          <a:cs typeface="Arial" charset="0"/>
                        </a:rPr>
                        <a:t>(</a:t>
                      </a:r>
                      <a:r>
                        <a:rPr kumimoji="0" lang="zh-CN" altLang="en-US" sz="2000" b="1" i="0" u="none" strike="noStrike" cap="none" normalizeH="0" baseline="0">
                          <a:ln>
                            <a:noFill/>
                          </a:ln>
                          <a:solidFill>
                            <a:schemeClr val="tx1"/>
                          </a:solidFill>
                          <a:effectLst/>
                          <a:latin typeface="微軟正黑體" charset="0"/>
                          <a:ea typeface="微軟正黑體" charset="0"/>
                          <a:cs typeface="Arial" charset="0"/>
                        </a:rPr>
                        <a:t>利</a:t>
                      </a:r>
                      <a:r>
                        <a:rPr kumimoji="0" lang="en-US" altLang="zh-CN" sz="2000" b="1" i="0" u="none" strike="noStrike" cap="none" normalizeH="0" baseline="0">
                          <a:ln>
                            <a:noFill/>
                          </a:ln>
                          <a:solidFill>
                            <a:schemeClr val="tx1"/>
                          </a:solidFill>
                          <a:effectLst/>
                          <a:latin typeface="微軟正黑體" charset="0"/>
                          <a:ea typeface="微軟正黑體" charset="0"/>
                          <a:cs typeface="Arial" charset="0"/>
                        </a:rPr>
                        <a:t>11:7-8)</a:t>
                      </a:r>
                    </a:p>
                  </a:txBody>
                  <a:tcPr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282575"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chemeClr val="tx1"/>
                          </a:solidFill>
                          <a:effectLst/>
                          <a:latin typeface="微軟正黑體" charset="0"/>
                          <a:ea typeface="微軟正黑體" charset="0"/>
                          <a:cs typeface="Arial" charset="0"/>
                        </a:rPr>
                        <a:t>禁止的食物</a:t>
                      </a:r>
                      <a:r>
                        <a:rPr kumimoji="0" lang="en-US" altLang="zh-CN" sz="2000" b="1" i="0" u="none" strike="noStrike" cap="none" normalizeH="0" baseline="0">
                          <a:ln>
                            <a:noFill/>
                          </a:ln>
                          <a:solidFill>
                            <a:schemeClr val="tx1"/>
                          </a:solidFill>
                          <a:effectLst/>
                          <a:latin typeface="微軟正黑體" charset="0"/>
                          <a:ea typeface="微軟正黑體" charset="0"/>
                          <a:cs typeface="Arial" charset="0"/>
                        </a:rPr>
                        <a:t>:</a:t>
                      </a:r>
                    </a:p>
                    <a:p>
                      <a:pPr marL="282575"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chemeClr val="tx1"/>
                          </a:solidFill>
                          <a:effectLst/>
                          <a:latin typeface="微軟正黑體" charset="0"/>
                          <a:ea typeface="微軟正黑體" charset="0"/>
                          <a:cs typeface="Arial" charset="0"/>
                        </a:rPr>
                        <a:t>(1) </a:t>
                      </a:r>
                      <a:r>
                        <a:rPr kumimoji="0" lang="zh-CN" altLang="en-US" sz="2000" b="1" i="0" u="none" strike="noStrike" cap="none" normalizeH="0" baseline="0">
                          <a:ln>
                            <a:noFill/>
                          </a:ln>
                          <a:solidFill>
                            <a:schemeClr val="tx1"/>
                          </a:solidFill>
                          <a:effectLst/>
                          <a:latin typeface="微軟正黑體" charset="0"/>
                          <a:ea typeface="微軟正黑體" charset="0"/>
                          <a:cs typeface="Arial" charset="0"/>
                        </a:rPr>
                        <a:t>带有疾病</a:t>
                      </a:r>
                    </a:p>
                    <a:p>
                      <a:pPr marL="282575"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chemeClr val="tx1"/>
                          </a:solidFill>
                          <a:effectLst/>
                          <a:latin typeface="微軟正黑體" charset="0"/>
                          <a:ea typeface="微軟正黑體" charset="0"/>
                          <a:cs typeface="Arial" charset="0"/>
                        </a:rPr>
                        <a:t>(2) </a:t>
                      </a:r>
                      <a:r>
                        <a:rPr kumimoji="0" lang="zh-CN" altLang="en-US" sz="2000" b="1" i="0" u="none" strike="noStrike" cap="none" normalizeH="0" baseline="0">
                          <a:ln>
                            <a:noFill/>
                          </a:ln>
                          <a:solidFill>
                            <a:schemeClr val="tx1"/>
                          </a:solidFill>
                          <a:effectLst/>
                          <a:latin typeface="微軟正黑體" charset="0"/>
                          <a:ea typeface="微軟正黑體" charset="0"/>
                          <a:cs typeface="Arial" charset="0"/>
                        </a:rPr>
                        <a:t>养起来不划算 </a:t>
                      </a:r>
                    </a:p>
                    <a:p>
                      <a:pPr marL="282575"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chemeClr val="tx1"/>
                          </a:solidFill>
                          <a:effectLst/>
                          <a:latin typeface="微軟正黑體" charset="0"/>
                          <a:ea typeface="微軟正黑體" charset="0"/>
                          <a:cs typeface="Arial" charset="0"/>
                        </a:rPr>
                        <a:t>(3) </a:t>
                      </a:r>
                      <a:r>
                        <a:rPr kumimoji="0" lang="zh-CN" altLang="en-US" sz="2000" b="1" i="0" u="none" strike="noStrike" cap="none" normalizeH="0" baseline="0">
                          <a:ln>
                            <a:noFill/>
                          </a:ln>
                          <a:solidFill>
                            <a:schemeClr val="tx1"/>
                          </a:solidFill>
                          <a:effectLst/>
                          <a:latin typeface="微軟正黑體" charset="0"/>
                          <a:ea typeface="微軟正黑體" charset="0"/>
                          <a:cs typeface="Times New Roman" charset="0"/>
                        </a:rPr>
                        <a:t>异教徒在仪式上常用做牲祭的动物</a:t>
                      </a:r>
                      <a:r>
                        <a:rPr kumimoji="0" lang="en-US" altLang="zh-CN" sz="2000" b="1" i="0" u="none" strike="noStrike" cap="none" normalizeH="0" baseline="0">
                          <a:ln>
                            <a:noFill/>
                          </a:ln>
                          <a:solidFill>
                            <a:schemeClr val="tx1"/>
                          </a:solidFill>
                          <a:effectLst/>
                          <a:latin typeface="微軟正黑體" charset="0"/>
                          <a:ea typeface="微軟正黑體" charset="0"/>
                          <a:cs typeface="Times New Roman" charset="0"/>
                        </a:rPr>
                        <a:t> </a:t>
                      </a:r>
                    </a:p>
                    <a:p>
                      <a:pPr marL="282575"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chemeClr val="tx1"/>
                          </a:solidFill>
                          <a:effectLst/>
                          <a:latin typeface="微軟正黑體" charset="0"/>
                          <a:ea typeface="微軟正黑體" charset="0"/>
                          <a:cs typeface="Times New Roman" charset="0"/>
                        </a:rPr>
                        <a:t>食物的律例让以色列人尽可能的远离容易引起过敏的肉类。而以色列人主要的肉食羊肉，是所有肉类中最少导致过敏的</a:t>
                      </a:r>
                      <a:br>
                        <a:rPr kumimoji="0" lang="zh-CN" altLang="en-US" sz="2000" b="1" i="0" u="none" strike="noStrike" cap="none" normalizeH="0" baseline="0">
                          <a:ln>
                            <a:noFill/>
                          </a:ln>
                          <a:solidFill>
                            <a:schemeClr val="tx1"/>
                          </a:solidFill>
                          <a:effectLst/>
                          <a:latin typeface="Arial" charset="0"/>
                          <a:ea typeface="SimSun" charset="0"/>
                          <a:cs typeface="Arial" charset="0"/>
                        </a:rPr>
                      </a:br>
                      <a:r>
                        <a:rPr kumimoji="0" lang="en-US" altLang="zh-CN" sz="2000" b="1" i="0" u="none" strike="noStrike" cap="none" normalizeH="0" baseline="0">
                          <a:ln>
                            <a:noFill/>
                          </a:ln>
                          <a:solidFill>
                            <a:schemeClr val="tx1"/>
                          </a:solidFill>
                          <a:effectLst/>
                          <a:latin typeface="Arial" charset="0"/>
                          <a:ea typeface="SimSun" charset="0"/>
                          <a:cs typeface="Arial" charset="0"/>
                        </a:rPr>
                        <a:t>(Fee &amp; Stuart, 145)</a:t>
                      </a:r>
                    </a:p>
                    <a:p>
                      <a:pPr marL="282575" marR="0" lvl="0" indent="0" algn="ctr" defTabSz="457200" rtl="0" eaLnBrk="1" fontAlgn="base" latinLnBrk="0" hangingPunct="1">
                        <a:lnSpc>
                          <a:spcPct val="100000"/>
                        </a:lnSpc>
                        <a:spcBef>
                          <a:spcPct val="0"/>
                        </a:spcBef>
                        <a:spcAft>
                          <a:spcPct val="0"/>
                        </a:spcAft>
                        <a:buClrTx/>
                        <a:buSzTx/>
                        <a:buFontTx/>
                        <a:buNone/>
                        <a:tabLst/>
                      </a:pPr>
                      <a:endParaRPr kumimoji="0" lang="zh-CN" altLang="en-US" sz="2000" b="1" i="0" u="none" strike="noStrike" cap="none" normalizeH="0" baseline="0">
                        <a:ln>
                          <a:noFill/>
                        </a:ln>
                        <a:solidFill>
                          <a:schemeClr val="tx1"/>
                        </a:solidFill>
                        <a:effectLst/>
                        <a:latin typeface="Arial" charset="0"/>
                        <a:ea typeface="SimSun" charset="0"/>
                        <a:cs typeface="Arial" charset="0"/>
                      </a:endParaRPr>
                    </a:p>
                  </a:txBody>
                  <a:tcPr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1"/>
                  </a:ext>
                </a:extLst>
              </a:tr>
              <a:tr h="37147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SimSun" charset="0"/>
                          <a:cs typeface="Arial" charset="0"/>
                        </a:rPr>
                        <a:t>为什么要求割礼？</a:t>
                      </a:r>
                    </a:p>
                  </a:txBody>
                  <a:tcPr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chemeClr val="tx1"/>
                          </a:solidFill>
                          <a:effectLst/>
                          <a:latin typeface="微軟正黑體" charset="0"/>
                          <a:ea typeface="微軟正黑體" charset="0"/>
                          <a:cs typeface="Arial" charset="0"/>
                        </a:rPr>
                        <a:t>“你们都要割去身上的包皮，这就是我与你们立约的记号” </a:t>
                      </a:r>
                      <a:r>
                        <a:rPr kumimoji="0" lang="en-US" altLang="zh-CN" sz="2000" b="1" i="0" u="none" strike="noStrike" cap="none" normalizeH="0" baseline="0">
                          <a:ln>
                            <a:noFill/>
                          </a:ln>
                          <a:solidFill>
                            <a:schemeClr val="tx1"/>
                          </a:solidFill>
                          <a:effectLst/>
                          <a:latin typeface="微軟正黑體" charset="0"/>
                          <a:ea typeface="微軟正黑體" charset="0"/>
                          <a:cs typeface="Arial" charset="0"/>
                        </a:rPr>
                        <a:t>(</a:t>
                      </a:r>
                      <a:r>
                        <a:rPr kumimoji="0" lang="zh-CN" altLang="en-US" sz="2000" b="1" i="0" u="none" strike="noStrike" cap="none" normalizeH="0" baseline="0">
                          <a:ln>
                            <a:noFill/>
                          </a:ln>
                          <a:solidFill>
                            <a:schemeClr val="tx1"/>
                          </a:solidFill>
                          <a:effectLst/>
                          <a:latin typeface="微軟正黑體" charset="0"/>
                          <a:ea typeface="微軟正黑體" charset="0"/>
                          <a:cs typeface="Arial" charset="0"/>
                        </a:rPr>
                        <a:t>创 </a:t>
                      </a:r>
                      <a:r>
                        <a:rPr kumimoji="0" lang="en-US" altLang="zh-CN" sz="2000" b="1" i="0" u="none" strike="noStrike" cap="none" normalizeH="0" baseline="0">
                          <a:ln>
                            <a:noFill/>
                          </a:ln>
                          <a:solidFill>
                            <a:schemeClr val="tx1"/>
                          </a:solidFill>
                          <a:effectLst/>
                          <a:latin typeface="微軟正黑體" charset="0"/>
                          <a:ea typeface="微軟正黑體" charset="0"/>
                          <a:cs typeface="Arial" charset="0"/>
                        </a:rPr>
                        <a:t>17:11)</a:t>
                      </a:r>
                    </a:p>
                  </a:txBody>
                  <a:tcPr horzOverflow="overflow">
                    <a:lnL>
                      <a:noFill/>
                    </a:lnL>
                    <a:lnR>
                      <a:noFill/>
                    </a:lnR>
                    <a:lnT>
                      <a:noFill/>
                    </a:lnT>
                    <a:lnB>
                      <a:noFill/>
                    </a:lnB>
                    <a:lnTlToBr>
                      <a:noFill/>
                    </a:lnTlToBr>
                    <a:lnBlToTr>
                      <a:noFill/>
                    </a:lnBlToTr>
                    <a:noFill/>
                  </a:tcPr>
                </a:tc>
                <a:tc>
                  <a:txBody>
                    <a:bodyPr/>
                    <a:lstStyle/>
                    <a:p>
                      <a:pPr marL="282575" marR="0" lvl="0" indent="-282575" algn="l" defTabSz="457200" rtl="0" eaLnBrk="1" fontAlgn="base" latinLnBrk="0" hangingPunct="1">
                        <a:lnSpc>
                          <a:spcPct val="100000"/>
                        </a:lnSpc>
                        <a:spcBef>
                          <a:spcPct val="0"/>
                        </a:spcBef>
                        <a:spcAft>
                          <a:spcPct val="0"/>
                        </a:spcAft>
                        <a:buClrTx/>
                        <a:buSzTx/>
                        <a:buFontTx/>
                        <a:buChar char="•"/>
                        <a:tabLst/>
                      </a:pPr>
                      <a:r>
                        <a:rPr kumimoji="0" lang="zh-CN" altLang="en-US" sz="2000" b="1" i="0" u="none" strike="noStrike" cap="none" normalizeH="0" baseline="0">
                          <a:ln>
                            <a:noFill/>
                          </a:ln>
                          <a:solidFill>
                            <a:schemeClr val="tx1"/>
                          </a:solidFill>
                          <a:effectLst/>
                          <a:latin typeface="微軟正黑體" charset="0"/>
                          <a:ea typeface="微軟正黑體" charset="0"/>
                          <a:cs typeface="Arial" charset="0"/>
                        </a:rPr>
                        <a:t>犹太妇女得子宫癌的机率远小于嫁给不受割礼的男人的妇女。</a:t>
                      </a:r>
                    </a:p>
                    <a:p>
                      <a:pPr marL="282575" marR="0" lvl="0" indent="-282575" algn="l" defTabSz="457200" rtl="0" eaLnBrk="1" fontAlgn="base" latinLnBrk="0" hangingPunct="1">
                        <a:lnSpc>
                          <a:spcPct val="100000"/>
                        </a:lnSpc>
                        <a:spcBef>
                          <a:spcPct val="0"/>
                        </a:spcBef>
                        <a:spcAft>
                          <a:spcPct val="0"/>
                        </a:spcAft>
                        <a:buClrTx/>
                        <a:buSzTx/>
                        <a:buFontTx/>
                        <a:buChar char="•"/>
                        <a:tabLst/>
                      </a:pPr>
                      <a:r>
                        <a:rPr kumimoji="0" lang="zh-CN" altLang="en-US" sz="2000" b="1" i="0" u="none" strike="noStrike" cap="none" normalizeH="0" baseline="0">
                          <a:ln>
                            <a:noFill/>
                          </a:ln>
                          <a:solidFill>
                            <a:schemeClr val="tx1"/>
                          </a:solidFill>
                          <a:effectLst/>
                          <a:latin typeface="微軟正黑體" charset="0"/>
                          <a:ea typeface="微軟正黑體" charset="0"/>
                          <a:cs typeface="Arial" charset="0"/>
                        </a:rPr>
                        <a:t>未受割礼的男子可能将致癌病菌带至女性子宫</a:t>
                      </a:r>
                    </a:p>
                    <a:p>
                      <a:pPr marL="282575" marR="0" lvl="0" indent="-282575" algn="l" defTabSz="457200" rtl="0" eaLnBrk="1" fontAlgn="base" latinLnBrk="0" hangingPunct="1">
                        <a:lnSpc>
                          <a:spcPct val="100000"/>
                        </a:lnSpc>
                        <a:spcBef>
                          <a:spcPct val="0"/>
                        </a:spcBef>
                        <a:spcAft>
                          <a:spcPct val="0"/>
                        </a:spcAft>
                        <a:buClrTx/>
                        <a:buSzTx/>
                        <a:buFontTx/>
                        <a:buChar char="•"/>
                        <a:tabLst/>
                      </a:pPr>
                      <a:r>
                        <a:rPr kumimoji="0" lang="zh-CN" altLang="en-US" sz="2000" b="1" i="0" u="none" strike="noStrike" cap="none" normalizeH="0" baseline="0">
                          <a:ln>
                            <a:noFill/>
                          </a:ln>
                          <a:solidFill>
                            <a:schemeClr val="tx1"/>
                          </a:solidFill>
                          <a:effectLst/>
                          <a:latin typeface="微軟正黑體" charset="0"/>
                          <a:ea typeface="微軟正黑體" charset="0"/>
                          <a:cs typeface="Arial" charset="0"/>
                        </a:rPr>
                        <a:t>新生儿在第八天有最高水平的维生素</a:t>
                      </a:r>
                      <a:r>
                        <a:rPr kumimoji="0" lang="en-US" altLang="zh-CN" sz="2000" b="1" i="0" u="none" strike="noStrike" cap="none" normalizeH="0" baseline="0">
                          <a:ln>
                            <a:noFill/>
                          </a:ln>
                          <a:solidFill>
                            <a:schemeClr val="tx1"/>
                          </a:solidFill>
                          <a:effectLst/>
                          <a:latin typeface="微軟正黑體" charset="0"/>
                          <a:ea typeface="微軟正黑體" charset="0"/>
                          <a:cs typeface="Arial" charset="0"/>
                        </a:rPr>
                        <a:t>K</a:t>
                      </a:r>
                      <a:r>
                        <a:rPr kumimoji="0" lang="zh-CN" altLang="en-US" sz="2000" b="1" i="0" u="none" strike="noStrike" cap="none" normalizeH="0" baseline="0">
                          <a:ln>
                            <a:noFill/>
                          </a:ln>
                          <a:solidFill>
                            <a:schemeClr val="tx1"/>
                          </a:solidFill>
                          <a:effectLst/>
                          <a:latin typeface="微軟正黑體" charset="0"/>
                          <a:ea typeface="微軟正黑體" charset="0"/>
                          <a:cs typeface="Arial" charset="0"/>
                        </a:rPr>
                        <a:t>和凝结血液的凝血素</a:t>
                      </a:r>
                      <a:r>
                        <a:rPr kumimoji="0" lang="zh-CN" altLang="en-US" sz="2000" b="1" i="0" u="none" strike="noStrike" cap="none" normalizeH="0" baseline="0">
                          <a:ln>
                            <a:noFill/>
                          </a:ln>
                          <a:solidFill>
                            <a:schemeClr val="tx1"/>
                          </a:solidFill>
                          <a:effectLst/>
                          <a:latin typeface="微軟正黑體" charset="0"/>
                          <a:ea typeface="微軟正黑體" charset="0"/>
                          <a:cs typeface="Arial" charset="0"/>
                          <a:sym typeface="MS LineDraw" charset="0"/>
                        </a:rPr>
                        <a:t>。</a:t>
                      </a:r>
                    </a:p>
                  </a:txBody>
                  <a:tcPr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bl>
          </a:graphicData>
        </a:graphic>
      </p:graphicFrame>
      <p:sp>
        <p:nvSpPr>
          <p:cNvPr id="39" name="Text Box 4"/>
          <p:cNvSpPr txBox="1">
            <a:spLocks noChangeArrowheads="1"/>
          </p:cNvSpPr>
          <p:nvPr/>
        </p:nvSpPr>
        <p:spPr bwMode="auto">
          <a:xfrm>
            <a:off x="8451850" y="0"/>
            <a:ext cx="692150" cy="457200"/>
          </a:xfrm>
          <a:prstGeom prst="rect">
            <a:avLst/>
          </a:prstGeom>
          <a:noFill/>
          <a:ln w="12700" cap="sq">
            <a:noFill/>
            <a:miter lim="800000"/>
            <a:headEnd type="none" w="sm" len="sm"/>
            <a:tailEnd type="none" w="sm" len="sm"/>
          </a:ln>
          <a:effectLst>
            <a:outerShdw dist="38100" dir="2700000" rotWithShape="0">
              <a:srgbClr val="808080">
                <a:alpha val="42999"/>
              </a:srgbClr>
            </a:outerShdw>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400" b="1">
                <a:solidFill>
                  <a:schemeClr val="tx1"/>
                </a:solidFill>
                <a:effectLst>
                  <a:outerShdw blurRad="38100" dist="38100" dir="2700000" algn="tl">
                    <a:srgbClr val="000000"/>
                  </a:outerShdw>
                </a:effectLst>
                <a:latin typeface="Arial" charset="0"/>
                <a:ea typeface="Times New Roman" charset="0"/>
                <a:cs typeface="Arial" charset="0"/>
              </a:rPr>
              <a:t>131</a:t>
            </a:r>
          </a:p>
        </p:txBody>
      </p:sp>
    </p:spTree>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b="1">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利未记</a:t>
            </a:r>
            <a:r>
              <a:rPr lang="en-US" sz="8800" dirty="0">
                <a:solidFill>
                  <a:schemeClr val="bg1"/>
                </a:solidFill>
                <a:latin typeface="Arial" charset="0"/>
                <a:ea typeface="Osaka" charset="0"/>
                <a:cs typeface="Arial" charset="0"/>
              </a:rPr>
              <a:t> 12</a:t>
            </a:r>
          </a:p>
        </p:txBody>
      </p:sp>
    </p:spTree>
    <p:extLst>
      <p:ext uri="{BB962C8B-B14F-4D97-AF65-F5344CB8AC3E}">
        <p14:creationId xmlns:p14="http://schemas.microsoft.com/office/powerpoint/2010/main" val="1234537495"/>
      </p:ext>
    </p:extLst>
  </p:cSld>
  <p:clrMapOvr>
    <a:overrideClrMapping bg1="lt1" tx1="dk1" bg2="lt2" tx2="dk2" accent1="accent1" accent2="accent2" accent3="accent3" accent4="accent4" accent5="accent5" accent6="accent6" hlink="hlink" folHlink="folHlink"/>
  </p:clrMapOvr>
</p:sld>
</file>

<file path=ppt/slides/slide212.xml><?xml version="1.0" encoding="utf-8"?>
<p:sld xmlns:a="http://schemas.openxmlformats.org/drawingml/2006/main" xmlns:r="http://schemas.openxmlformats.org/officeDocument/2006/relationships" xmlns:p="http://schemas.openxmlformats.org/presentationml/2006/main" showMasterSp="0">
  <p:cSld>
    <p:bg>
      <p:bgPr shadeToTitle="1">
        <a:gradFill rotWithShape="0">
          <a:gsLst>
            <a:gs pos="0">
              <a:srgbClr val="663300"/>
            </a:gs>
            <a:gs pos="100000">
              <a:srgbClr val="2F1800"/>
            </a:gs>
          </a:gsLst>
          <a:path path="shape">
            <a:fillToRect l="50000" t="50000" r="50000" b="50000"/>
          </a:path>
        </a:gradFill>
        <a:effectLst/>
      </p:bgPr>
    </p:bg>
    <p:spTree>
      <p:nvGrpSpPr>
        <p:cNvPr id="1" name=""/>
        <p:cNvGrpSpPr/>
        <p:nvPr/>
      </p:nvGrpSpPr>
      <p:grpSpPr>
        <a:xfrm>
          <a:off x="0" y="0"/>
          <a:ext cx="0" cy="0"/>
          <a:chOff x="0" y="0"/>
          <a:chExt cx="0" cy="0"/>
        </a:xfrm>
      </p:grpSpPr>
      <p:sp>
        <p:nvSpPr>
          <p:cNvPr id="95234" name="Rectangle 2"/>
          <p:cNvSpPr>
            <a:spLocks noGrp="1" noChangeArrowheads="1"/>
          </p:cNvSpPr>
          <p:nvPr>
            <p:ph type="title"/>
          </p:nvPr>
        </p:nvSpPr>
        <p:spPr>
          <a:xfrm>
            <a:off x="228600" y="152400"/>
            <a:ext cx="7772400" cy="457200"/>
          </a:xfrm>
          <a:solidFill>
            <a:schemeClr val="bg2"/>
          </a:solidFill>
        </p:spPr>
        <p:txBody>
          <a:bodyPr/>
          <a:lstStyle/>
          <a:p>
            <a:pPr eaLnBrk="1" hangingPunct="1"/>
            <a:r>
              <a:rPr lang="zh-CN" altLang="en-US" sz="2800" b="1">
                <a:solidFill>
                  <a:schemeClr val="tx1"/>
                </a:solidFill>
                <a:latin typeface="DFKai-SB" charset="0"/>
                <a:ea typeface="DFKai-SB" charset="0"/>
                <a:cs typeface="Arial" charset="0"/>
              </a:rPr>
              <a:t>为什么不可吃猪肉</a:t>
            </a:r>
            <a:r>
              <a:rPr lang="en-US" altLang="zh-CN" sz="2800" b="1">
                <a:solidFill>
                  <a:schemeClr val="tx1"/>
                </a:solidFill>
                <a:latin typeface="DFKai-SB" charset="0"/>
                <a:ea typeface="DFKai-SB" charset="0"/>
                <a:cs typeface="Arial" charset="0"/>
              </a:rPr>
              <a:t>? (</a:t>
            </a:r>
            <a:r>
              <a:rPr lang="zh-CN" altLang="en-US" sz="2800" b="1">
                <a:solidFill>
                  <a:schemeClr val="tx1"/>
                </a:solidFill>
                <a:latin typeface="DFKai-SB" charset="0"/>
                <a:ea typeface="DFKai-SB" charset="0"/>
                <a:cs typeface="Arial" charset="0"/>
              </a:rPr>
              <a:t>以及其它有关律法的问题</a:t>
            </a:r>
            <a:r>
              <a:rPr lang="en-US" altLang="zh-CN" sz="2800" b="1">
                <a:solidFill>
                  <a:schemeClr val="tx1"/>
                </a:solidFill>
                <a:latin typeface="DFKai-SB" charset="0"/>
                <a:ea typeface="DFKai-SB" charset="0"/>
                <a:cs typeface="Arial" charset="0"/>
              </a:rPr>
              <a:t>)</a:t>
            </a:r>
            <a:r>
              <a:rPr lang="en-US" altLang="zh-CN" sz="2800" b="1">
                <a:solidFill>
                  <a:schemeClr val="tx1"/>
                </a:solidFill>
                <a:latin typeface="Times New Roman" charset="0"/>
                <a:ea typeface="Geneva" charset="0"/>
                <a:cs typeface="Arial" charset="0"/>
              </a:rPr>
              <a:t> </a:t>
            </a:r>
          </a:p>
        </p:txBody>
      </p:sp>
      <p:graphicFrame>
        <p:nvGraphicFramePr>
          <p:cNvPr id="95253" name="Group 21"/>
          <p:cNvGraphicFramePr>
            <a:graphicFrameLocks noGrp="1"/>
          </p:cNvGraphicFramePr>
          <p:nvPr/>
        </p:nvGraphicFramePr>
        <p:xfrm>
          <a:off x="0" y="792163"/>
          <a:ext cx="9067800" cy="4556817"/>
        </p:xfrm>
        <a:graphic>
          <a:graphicData uri="http://schemas.openxmlformats.org/drawingml/2006/table">
            <a:tbl>
              <a:tblPr/>
              <a:tblGrid>
                <a:gridCol w="1295400">
                  <a:extLst>
                    <a:ext uri="{9D8B030D-6E8A-4147-A177-3AD203B41FA5}">
                      <a16:colId xmlns:a16="http://schemas.microsoft.com/office/drawing/2014/main" val="20000"/>
                    </a:ext>
                  </a:extLst>
                </a:gridCol>
                <a:gridCol w="3200400">
                  <a:extLst>
                    <a:ext uri="{9D8B030D-6E8A-4147-A177-3AD203B41FA5}">
                      <a16:colId xmlns:a16="http://schemas.microsoft.com/office/drawing/2014/main" val="20001"/>
                    </a:ext>
                  </a:extLst>
                </a:gridCol>
                <a:gridCol w="4572000">
                  <a:extLst>
                    <a:ext uri="{9D8B030D-6E8A-4147-A177-3AD203B41FA5}">
                      <a16:colId xmlns:a16="http://schemas.microsoft.com/office/drawing/2014/main" val="20002"/>
                    </a:ext>
                  </a:extLst>
                </a:gridCol>
              </a:tblGrid>
              <a:tr h="37147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问题</a:t>
                      </a:r>
                    </a:p>
                  </a:txBody>
                  <a:tcPr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律法命令</a:t>
                      </a:r>
                    </a:p>
                  </a:txBody>
                  <a:tcPr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理由</a:t>
                      </a:r>
                    </a:p>
                  </a:txBody>
                  <a:tcPr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37147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混合的肉类和牛奶有什么问题</a:t>
                      </a:r>
                      <a:r>
                        <a:rPr kumimoji="0" 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a:t>
                      </a:r>
                    </a:p>
                  </a:txBody>
                  <a:tcPr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a:t>
                      </a: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不可用山羊羔母的奶煮山羊羔” </a:t>
                      </a:r>
                      <a:r>
                        <a:rPr kumimoji="0" lang="en-US" altLang="zh-CN"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a:t>
                      </a: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申</a:t>
                      </a:r>
                      <a:r>
                        <a:rPr kumimoji="0" 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 14:21)</a:t>
                      </a:r>
                    </a:p>
                  </a:txBody>
                  <a:tcPr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a:t>
                      </a:r>
                      <a:r>
                        <a:rPr kumimoji="0" lang="en-US" altLang="zh-CN"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1</a:t>
                      </a: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）避免出现迦南人在生殖崇拜中的一些习俗</a:t>
                      </a:r>
                      <a:endParaRPr kumimoji="0" lang="en-US" altLang="zh-CN"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a:t>
                      </a:r>
                      <a:r>
                        <a:rPr kumimoji="0" lang="en-US" altLang="zh-CN"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2</a:t>
                      </a: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）奶制品和肉类同食时，钙质较不易被吸收。缺钙会导致牙齿和骨骼疏松</a:t>
                      </a:r>
                      <a:endParaRPr kumimoji="0" lang="en-US" altLang="zh-CN"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zh-CN" altLang="en-US" sz="2000" b="1" i="0" u="none" strike="noStrike" cap="none" normalizeH="0" baseline="0">
                        <a:ln>
                          <a:noFill/>
                        </a:ln>
                        <a:solidFill>
                          <a:schemeClr val="tx1"/>
                        </a:solidFill>
                        <a:effectLst/>
                        <a:latin typeface="Arial" charset="0"/>
                        <a:ea typeface="微軟正黑體" charset="0"/>
                        <a:cs typeface="Arial" charset="0"/>
                      </a:endParaRPr>
                    </a:p>
                  </a:txBody>
                  <a:tcPr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1"/>
                  </a:ext>
                </a:extLst>
              </a:tr>
              <a:tr h="37147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a:t>
                      </a: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麻风病人的心中已经十分痛苦，为什么还要隔离他们</a:t>
                      </a:r>
                      <a:r>
                        <a:rPr kumimoji="0" 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a:t>
                      </a:r>
                    </a:p>
                  </a:txBody>
                  <a:tcPr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a:t>
                      </a: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祭师要查看皮肉上的病，如果患处的毛已经变白</a:t>
                      </a:r>
                      <a:r>
                        <a:rPr kumimoji="0" lang="en-US" altLang="zh-CN"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a:t>
                      </a: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祭师就要把患者隔离七天</a:t>
                      </a:r>
                      <a:r>
                        <a:rPr kumimoji="0" 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 </a:t>
                      </a: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就要独居住在营外”</a:t>
                      </a:r>
                      <a:r>
                        <a:rPr kumimoji="0" lang="en-US" altLang="zh-CN"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a:t>
                      </a: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利</a:t>
                      </a:r>
                      <a:r>
                        <a:rPr kumimoji="0" 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 13:3-4, 46)</a:t>
                      </a:r>
                    </a:p>
                  </a:txBody>
                  <a:tcPr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在第六和第十四世纪之间麻风病导致数百万欧洲人死亡。一些人给出了不正确的处理方式，结果没有能停止疫病的传播。在医生接近放弃的时候，教会使用圣经所建议的隔离的方式，最终这个可怕的瘟疫得到制止。</a:t>
                      </a:r>
                      <a:endParaRPr kumimoji="0" 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sym typeface="MS LineDraw" charset="0"/>
                      </a:endParaRPr>
                    </a:p>
                  </a:txBody>
                  <a:tcPr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bl>
          </a:graphicData>
        </a:graphic>
      </p:graphicFrame>
      <p:sp>
        <p:nvSpPr>
          <p:cNvPr id="39" name="Text Box 4"/>
          <p:cNvSpPr txBox="1">
            <a:spLocks noChangeArrowheads="1"/>
          </p:cNvSpPr>
          <p:nvPr/>
        </p:nvSpPr>
        <p:spPr bwMode="auto">
          <a:xfrm>
            <a:off x="8451850" y="0"/>
            <a:ext cx="692150" cy="457200"/>
          </a:xfrm>
          <a:prstGeom prst="rect">
            <a:avLst/>
          </a:prstGeom>
          <a:noFill/>
          <a:ln w="12700" cap="sq">
            <a:noFill/>
            <a:miter lim="800000"/>
            <a:headEnd type="none" w="sm" len="sm"/>
            <a:tailEnd type="none" w="sm" len="sm"/>
          </a:ln>
          <a:effectLst>
            <a:outerShdw dist="38100" dir="2700000" rotWithShape="0">
              <a:srgbClr val="808080">
                <a:alpha val="42999"/>
              </a:srgbClr>
            </a:outerShdw>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400" b="1">
                <a:solidFill>
                  <a:schemeClr val="tx1"/>
                </a:solidFill>
                <a:effectLst>
                  <a:outerShdw blurRad="38100" dist="38100" dir="2700000" algn="tl">
                    <a:srgbClr val="000000"/>
                  </a:outerShdw>
                </a:effectLst>
                <a:latin typeface="Arial" charset="0"/>
                <a:ea typeface="Times New Roman" charset="0"/>
                <a:cs typeface="Arial" charset="0"/>
              </a:rPr>
              <a:t>131</a:t>
            </a:r>
          </a:p>
        </p:txBody>
      </p:sp>
    </p:spTree>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9121" name="Group 2"/>
          <p:cNvGrpSpPr>
            <a:grpSpLocks/>
          </p:cNvGrpSpPr>
          <p:nvPr/>
        </p:nvGrpSpPr>
        <p:grpSpPr bwMode="auto">
          <a:xfrm>
            <a:off x="-14288" y="765175"/>
            <a:ext cx="9123363" cy="6072188"/>
            <a:chOff x="-14288" y="765175"/>
            <a:chExt cx="9123363" cy="6072188"/>
          </a:xfrm>
        </p:grpSpPr>
        <p:pic>
          <p:nvPicPr>
            <p:cNvPr id="389127" name="Picture 2" descr="vitamin K circumcision prothrom.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288" y="765175"/>
              <a:ext cx="9123363" cy="6072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89128" name="Rectangle 1"/>
            <p:cNvSpPr>
              <a:spLocks noChangeArrowheads="1"/>
            </p:cNvSpPr>
            <p:nvPr/>
          </p:nvSpPr>
          <p:spPr bwMode="auto">
            <a:xfrm rot="-687230">
              <a:off x="5436096" y="3855211"/>
              <a:ext cx="2160240" cy="432048"/>
            </a:xfrm>
            <a:prstGeom prst="rect">
              <a:avLst/>
            </a:prstGeom>
            <a:solidFill>
              <a:srgbClr val="FFFFFF"/>
            </a:solidFill>
            <a:ln w="9525">
              <a:solidFill>
                <a:schemeClr val="tx1"/>
              </a:solidFill>
              <a:round/>
              <a:headEnd/>
              <a:tailEnd/>
            </a:ln>
          </p:spPr>
          <p:txBody>
            <a:bodyPr/>
            <a:lstStyle/>
            <a:p>
              <a:pPr algn="l"/>
              <a:endParaRPr lang="en-US" sz="2400">
                <a:solidFill>
                  <a:srgbClr val="FFFFFF"/>
                </a:solidFill>
                <a:latin typeface="BONES" charset="0"/>
                <a:cs typeface="ＭＳ Ｐゴシック" charset="0"/>
              </a:endParaRPr>
            </a:p>
          </p:txBody>
        </p:sp>
        <p:sp>
          <p:nvSpPr>
            <p:cNvPr id="389129" name="Rectangle 8"/>
            <p:cNvSpPr>
              <a:spLocks noChangeArrowheads="1"/>
            </p:cNvSpPr>
            <p:nvPr/>
          </p:nvSpPr>
          <p:spPr bwMode="auto">
            <a:xfrm>
              <a:off x="6660232" y="3717032"/>
              <a:ext cx="2160240" cy="432048"/>
            </a:xfrm>
            <a:prstGeom prst="rect">
              <a:avLst/>
            </a:prstGeom>
            <a:solidFill>
              <a:srgbClr val="FFFFFF"/>
            </a:solidFill>
            <a:ln w="9525">
              <a:solidFill>
                <a:schemeClr val="tx1"/>
              </a:solidFill>
              <a:round/>
              <a:headEnd/>
              <a:tailEnd/>
            </a:ln>
          </p:spPr>
          <p:txBody>
            <a:bodyPr/>
            <a:lstStyle/>
            <a:p>
              <a:pPr algn="l"/>
              <a:endParaRPr lang="en-US" sz="2400">
                <a:solidFill>
                  <a:srgbClr val="FFFFFF"/>
                </a:solidFill>
                <a:latin typeface="BONES" charset="0"/>
                <a:cs typeface="ＭＳ Ｐゴシック" charset="0"/>
              </a:endParaRPr>
            </a:p>
          </p:txBody>
        </p:sp>
      </p:grpSp>
      <p:sp>
        <p:nvSpPr>
          <p:cNvPr id="389122" name="Title 1"/>
          <p:cNvSpPr>
            <a:spLocks noGrp="1"/>
          </p:cNvSpPr>
          <p:nvPr>
            <p:ph type="title"/>
          </p:nvPr>
        </p:nvSpPr>
        <p:spPr>
          <a:xfrm>
            <a:off x="0" y="44450"/>
            <a:ext cx="9144000" cy="793750"/>
          </a:xfrm>
        </p:spPr>
        <p:txBody>
          <a:bodyPr/>
          <a:lstStyle/>
          <a:p>
            <a:r>
              <a:rPr lang="zh-CN" altLang="en-US" sz="3200" b="1" dirty="0">
                <a:latin typeface="华文宋体"/>
                <a:ea typeface="华文宋体"/>
                <a:cs typeface="华文宋体"/>
              </a:rPr>
              <a:t>割礼</a:t>
            </a:r>
            <a:r>
              <a:rPr lang="en-US" sz="3200" b="1" dirty="0">
                <a:latin typeface="华文宋体"/>
                <a:ea typeface="华文宋体"/>
                <a:cs typeface="华文宋体"/>
              </a:rPr>
              <a:t>, </a:t>
            </a:r>
            <a:r>
              <a:rPr lang="zh-CN" altLang="en-US" sz="3200" b="1" dirty="0">
                <a:latin typeface="华文宋体"/>
                <a:ea typeface="华文宋体"/>
                <a:cs typeface="华文宋体"/>
              </a:rPr>
              <a:t>维生素</a:t>
            </a:r>
            <a:r>
              <a:rPr lang="en-US" altLang="zh-CN" sz="3200" b="1" dirty="0">
                <a:latin typeface="华文宋体"/>
                <a:ea typeface="华文宋体"/>
                <a:cs typeface="华文宋体"/>
              </a:rPr>
              <a:t> K</a:t>
            </a:r>
            <a:r>
              <a:rPr lang="zh-CN" altLang="en-US" sz="3200" b="1" dirty="0">
                <a:latin typeface="华文宋体"/>
                <a:ea typeface="华文宋体"/>
                <a:cs typeface="华文宋体"/>
              </a:rPr>
              <a:t>，以及凝血酶原</a:t>
            </a:r>
            <a:endParaRPr lang="en-US" sz="3200" b="1" dirty="0">
              <a:latin typeface="华文宋体"/>
              <a:ea typeface="华文宋体"/>
              <a:cs typeface="华文宋体"/>
            </a:endParaRPr>
          </a:p>
        </p:txBody>
      </p:sp>
      <p:sp>
        <p:nvSpPr>
          <p:cNvPr id="389123" name="Title 1"/>
          <p:cNvSpPr txBox="1">
            <a:spLocks/>
          </p:cNvSpPr>
          <p:nvPr/>
        </p:nvSpPr>
        <p:spPr bwMode="auto">
          <a:xfrm rot="-5400000">
            <a:off x="-2642394" y="3513932"/>
            <a:ext cx="5788025" cy="433388"/>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zh-CN" altLang="en-US" sz="2800" b="1" dirty="0">
                <a:solidFill>
                  <a:srgbClr val="000000"/>
                </a:solidFill>
                <a:latin typeface="Arial Black" charset="0"/>
              </a:rPr>
              <a:t>凝血酶原</a:t>
            </a:r>
            <a:r>
              <a:rPr lang="en-US" sz="2800" b="1" dirty="0">
                <a:solidFill>
                  <a:srgbClr val="000000"/>
                </a:solidFill>
                <a:latin typeface="Arial Black" charset="0"/>
              </a:rPr>
              <a:t> (</a:t>
            </a:r>
            <a:r>
              <a:rPr lang="zh-CN" altLang="en-US" sz="2800" b="1" dirty="0">
                <a:solidFill>
                  <a:srgbClr val="000000"/>
                </a:solidFill>
                <a:latin typeface="Arial Black" charset="0"/>
              </a:rPr>
              <a:t>正常</a:t>
            </a:r>
            <a:r>
              <a:rPr lang="en-US" altLang="zh-CN" sz="2800" b="1" dirty="0">
                <a:solidFill>
                  <a:srgbClr val="000000"/>
                </a:solidFill>
                <a:latin typeface="Arial Black" charset="0"/>
              </a:rPr>
              <a:t> </a:t>
            </a:r>
            <a:r>
              <a:rPr lang="en-US" sz="2800" b="1" dirty="0">
                <a:solidFill>
                  <a:srgbClr val="000000"/>
                </a:solidFill>
                <a:latin typeface="Arial Black" charset="0"/>
              </a:rPr>
              <a:t>%</a:t>
            </a:r>
            <a:r>
              <a:rPr lang="en-US" sz="2800" dirty="0">
                <a:solidFill>
                  <a:srgbClr val="000000"/>
                </a:solidFill>
                <a:latin typeface="Arial Black" charset="0"/>
              </a:rPr>
              <a:t>)</a:t>
            </a:r>
          </a:p>
        </p:txBody>
      </p:sp>
      <p:sp>
        <p:nvSpPr>
          <p:cNvPr id="389124" name="Title 1"/>
          <p:cNvSpPr txBox="1">
            <a:spLocks/>
          </p:cNvSpPr>
          <p:nvPr/>
        </p:nvSpPr>
        <p:spPr bwMode="auto">
          <a:xfrm>
            <a:off x="2268538" y="6237288"/>
            <a:ext cx="5786437" cy="576262"/>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zh-CN" altLang="en-US" sz="2800" dirty="0">
                <a:solidFill>
                  <a:srgbClr val="000000"/>
                </a:solidFill>
                <a:latin typeface="Arial Black" charset="0"/>
              </a:rPr>
              <a:t>数日</a:t>
            </a:r>
            <a:endParaRPr lang="en-US" sz="2800" dirty="0">
              <a:solidFill>
                <a:srgbClr val="000000"/>
              </a:solidFill>
              <a:latin typeface="Arial Black" charset="0"/>
            </a:endParaRPr>
          </a:p>
        </p:txBody>
      </p:sp>
      <p:sp>
        <p:nvSpPr>
          <p:cNvPr id="389125" name="Title 1"/>
          <p:cNvSpPr txBox="1">
            <a:spLocks/>
          </p:cNvSpPr>
          <p:nvPr/>
        </p:nvSpPr>
        <p:spPr bwMode="auto">
          <a:xfrm rot="-2487565">
            <a:off x="3773488" y="2317750"/>
            <a:ext cx="4070350" cy="65246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zh-CN" altLang="en-US" b="1" dirty="0">
                <a:solidFill>
                  <a:srgbClr val="000000"/>
                </a:solidFill>
                <a:latin typeface="华文宋体"/>
                <a:ea typeface="华文宋体"/>
                <a:cs typeface="华文宋体"/>
              </a:rPr>
              <a:t>可用的凝血酶原</a:t>
            </a:r>
            <a:endParaRPr lang="en-US" b="1" dirty="0">
              <a:solidFill>
                <a:srgbClr val="000000"/>
              </a:solidFill>
              <a:latin typeface="华文宋体"/>
              <a:ea typeface="华文宋体"/>
              <a:cs typeface="华文宋体"/>
            </a:endParaRPr>
          </a:p>
        </p:txBody>
      </p:sp>
      <p:sp>
        <p:nvSpPr>
          <p:cNvPr id="389126" name="Title 1"/>
          <p:cNvSpPr txBox="1">
            <a:spLocks/>
          </p:cNvSpPr>
          <p:nvPr/>
        </p:nvSpPr>
        <p:spPr bwMode="auto">
          <a:xfrm rot="-718602">
            <a:off x="3921125" y="3787775"/>
            <a:ext cx="5392738" cy="511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zh-CN" altLang="en-US" b="1" dirty="0">
                <a:solidFill>
                  <a:srgbClr val="000000"/>
                </a:solidFill>
                <a:latin typeface="华文宋体"/>
                <a:ea typeface="华文宋体"/>
                <a:cs typeface="华文宋体"/>
              </a:rPr>
              <a:t>凝血酶原浓度</a:t>
            </a:r>
            <a:endParaRPr lang="en-US" b="1" dirty="0">
              <a:solidFill>
                <a:srgbClr val="000000"/>
              </a:solidFill>
              <a:latin typeface="华文宋体"/>
              <a:ea typeface="华文宋体"/>
              <a:cs typeface="华文宋体"/>
            </a:endParaRPr>
          </a:p>
        </p:txBody>
      </p:sp>
    </p:spTree>
    <p:extLst>
      <p:ext uri="{BB962C8B-B14F-4D97-AF65-F5344CB8AC3E}">
        <p14:creationId xmlns:p14="http://schemas.microsoft.com/office/powerpoint/2010/main" val="1784413774"/>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8097" name="Title 1"/>
          <p:cNvSpPr>
            <a:spLocks noGrp="1"/>
          </p:cNvSpPr>
          <p:nvPr>
            <p:ph type="title"/>
          </p:nvPr>
        </p:nvSpPr>
        <p:spPr>
          <a:xfrm>
            <a:off x="144463" y="44450"/>
            <a:ext cx="4283075" cy="3455988"/>
          </a:xfrm>
        </p:spPr>
        <p:txBody>
          <a:bodyPr/>
          <a:lstStyle/>
          <a:p>
            <a:r>
              <a:rPr lang="ru-RU" sz="2400" b="1" dirty="0">
                <a:latin typeface="Arial" charset="0"/>
                <a:ea typeface="ＭＳ Ｐゴシック" charset="0"/>
                <a:cs typeface="Arial" charset="0"/>
              </a:rPr>
              <a:t>“</a:t>
            </a:r>
            <a:r>
              <a:rPr lang="zh-CN" altLang="en-US" sz="2400" b="1" dirty="0">
                <a:latin typeface="Arial" charset="0"/>
                <a:ea typeface="ＭＳ Ｐゴシック" charset="0"/>
                <a:cs typeface="Arial" charset="0"/>
              </a:rPr>
              <a:t>基督释放了我们，为了要使我们得自由。所以你们要站立得稳，不要再被奴役的轭控制。</a:t>
            </a:r>
            <a:r>
              <a:rPr lang="ru-RU" sz="2400" b="1" dirty="0">
                <a:latin typeface="Arial" charset="0"/>
                <a:ea typeface="ＭＳ Ｐゴシック" charset="0"/>
                <a:cs typeface="Arial" charset="0"/>
              </a:rPr>
              <a:t>”</a:t>
            </a:r>
            <a:r>
              <a:rPr lang="en-US" sz="2400" b="1" dirty="0">
                <a:latin typeface="Arial" charset="0"/>
                <a:ea typeface="ＭＳ Ｐゴシック" charset="0"/>
                <a:cs typeface="Arial" charset="0"/>
              </a:rPr>
              <a:t> </a:t>
            </a:r>
            <a:r>
              <a:rPr lang="en-US" altLang="ja-JP" sz="2400" b="1" dirty="0">
                <a:latin typeface="Arial" charset="0"/>
                <a:ea typeface="ＭＳ Ｐゴシック" charset="0"/>
                <a:cs typeface="Arial" charset="0"/>
              </a:rPr>
              <a:t> (</a:t>
            </a:r>
            <a:r>
              <a:rPr lang="zh-CN" altLang="en-US" sz="2400" b="1" dirty="0">
                <a:latin typeface="Arial" charset="0"/>
                <a:ea typeface="ＭＳ Ｐゴシック" charset="0"/>
                <a:cs typeface="Arial" charset="0"/>
              </a:rPr>
              <a:t>加</a:t>
            </a:r>
            <a:r>
              <a:rPr lang="en-US" altLang="ja-JP" sz="2400" b="1" dirty="0">
                <a:latin typeface="Arial" charset="0"/>
                <a:ea typeface="ＭＳ Ｐゴシック" charset="0"/>
                <a:cs typeface="Arial" charset="0"/>
              </a:rPr>
              <a:t> 5:1 CNVS).</a:t>
            </a:r>
            <a:endParaRPr lang="en-US" sz="2400" b="1" dirty="0">
              <a:latin typeface="Arial" charset="0"/>
              <a:ea typeface="ＭＳ Ｐゴシック" charset="0"/>
              <a:cs typeface="Arial" charset="0"/>
            </a:endParaRPr>
          </a:p>
        </p:txBody>
      </p:sp>
      <p:sp>
        <p:nvSpPr>
          <p:cNvPr id="3" name="Title 1"/>
          <p:cNvSpPr txBox="1">
            <a:spLocks/>
          </p:cNvSpPr>
          <p:nvPr/>
        </p:nvSpPr>
        <p:spPr bwMode="auto">
          <a:xfrm>
            <a:off x="0" y="3500438"/>
            <a:ext cx="9144000" cy="33575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ru-RU" altLang="ja-JP" sz="2800" b="1" dirty="0">
                <a:solidFill>
                  <a:srgbClr val="E3EBF1"/>
                </a:solidFill>
                <a:latin typeface="Arial" charset="0"/>
                <a:cs typeface="Arial" charset="0"/>
              </a:rPr>
              <a:t>"</a:t>
            </a:r>
            <a:r>
              <a:rPr lang="zh-CN" altLang="en-US" sz="2800" b="1" dirty="0">
                <a:solidFill>
                  <a:srgbClr val="E3EBF1"/>
                </a:solidFill>
                <a:latin typeface="Arial" charset="0"/>
                <a:cs typeface="Arial" charset="0"/>
              </a:rPr>
              <a:t>我保罗现在告诉你们，如果你们受割礼，基督对你们就毫无益处了。 </a:t>
            </a:r>
            <a:r>
              <a:rPr lang="en-US" altLang="zh-CN" sz="2800" b="1" baseline="30000" dirty="0">
                <a:solidFill>
                  <a:srgbClr val="E3EBF1"/>
                </a:solidFill>
                <a:latin typeface="Arial" charset="0"/>
                <a:cs typeface="Arial" charset="0"/>
              </a:rPr>
              <a:t>3 </a:t>
            </a:r>
            <a:r>
              <a:rPr lang="zh-CN" altLang="en-US" sz="2800" b="1" dirty="0">
                <a:solidFill>
                  <a:srgbClr val="E3EBF1"/>
                </a:solidFill>
                <a:latin typeface="Arial" charset="0"/>
                <a:cs typeface="Arial" charset="0"/>
              </a:rPr>
              <a:t>我再对所有受割礼的人郑重声明：他有责任遵行全部的律法。 </a:t>
            </a:r>
            <a:r>
              <a:rPr lang="en-US" altLang="zh-CN" sz="2800" b="1" baseline="30000" dirty="0">
                <a:solidFill>
                  <a:srgbClr val="E3EBF1"/>
                </a:solidFill>
                <a:latin typeface="Arial" charset="0"/>
                <a:cs typeface="Arial" charset="0"/>
              </a:rPr>
              <a:t>4</a:t>
            </a:r>
            <a:r>
              <a:rPr lang="en-US" altLang="zh-CN" sz="2800" b="1" dirty="0">
                <a:solidFill>
                  <a:srgbClr val="E3EBF1"/>
                </a:solidFill>
                <a:latin typeface="Arial" charset="0"/>
                <a:cs typeface="Arial" charset="0"/>
              </a:rPr>
              <a:t> </a:t>
            </a:r>
            <a:r>
              <a:rPr lang="zh-CN" altLang="en-US" sz="2800" b="1" dirty="0">
                <a:solidFill>
                  <a:srgbClr val="E3EBF1"/>
                </a:solidFill>
                <a:latin typeface="Arial" charset="0"/>
                <a:cs typeface="Arial" charset="0"/>
              </a:rPr>
              <a:t>你们这些靠律法称义的人，是和基督隔绝，从恩典中坠落了。</a:t>
            </a:r>
            <a:r>
              <a:rPr lang="ru-RU" altLang="ja-JP" sz="2800" b="1" dirty="0">
                <a:solidFill>
                  <a:srgbClr val="E3EBF1"/>
                </a:solidFill>
                <a:latin typeface="Arial" charset="0"/>
                <a:cs typeface="Arial" charset="0"/>
              </a:rPr>
              <a:t>"</a:t>
            </a:r>
            <a:r>
              <a:rPr lang="en-US" altLang="ja-JP" sz="2800" b="1" dirty="0">
                <a:solidFill>
                  <a:srgbClr val="E3EBF1"/>
                </a:solidFill>
                <a:latin typeface="Arial" charset="0"/>
                <a:cs typeface="Arial" charset="0"/>
              </a:rPr>
              <a:t> </a:t>
            </a:r>
          </a:p>
          <a:p>
            <a:pPr algn="ctr"/>
            <a:r>
              <a:rPr lang="en-US" altLang="ja-JP" b="1" dirty="0">
                <a:solidFill>
                  <a:srgbClr val="E3EBF1"/>
                </a:solidFill>
                <a:latin typeface="Arial" charset="0"/>
                <a:cs typeface="Arial" charset="0"/>
              </a:rPr>
              <a:t>(5:2-4 CNVS).</a:t>
            </a:r>
            <a:endParaRPr lang="en-US" b="1" dirty="0">
              <a:solidFill>
                <a:srgbClr val="E3EBF1"/>
              </a:solidFill>
              <a:latin typeface="Arial" charset="0"/>
              <a:cs typeface="Arial" charset="0"/>
            </a:endParaRPr>
          </a:p>
        </p:txBody>
      </p:sp>
      <p:pic>
        <p:nvPicPr>
          <p:cNvPr id="4" name="Picture 3" descr="circumcisio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572000" y="476250"/>
            <a:ext cx="4157663" cy="2954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50410489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b="1">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利未记</a:t>
            </a:r>
            <a:r>
              <a:rPr lang="en-US" sz="8800" dirty="0">
                <a:solidFill>
                  <a:schemeClr val="bg1"/>
                </a:solidFill>
                <a:latin typeface="Arial" charset="0"/>
                <a:ea typeface="Osaka" charset="0"/>
                <a:cs typeface="Arial" charset="0"/>
              </a:rPr>
              <a:t> 13</a:t>
            </a:r>
          </a:p>
        </p:txBody>
      </p:sp>
    </p:spTree>
    <p:extLst>
      <p:ext uri="{BB962C8B-B14F-4D97-AF65-F5344CB8AC3E}">
        <p14:creationId xmlns:p14="http://schemas.microsoft.com/office/powerpoint/2010/main" val="1627441219"/>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11505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sz="2400">
              <a:latin typeface="Times New Roman" charset="0"/>
            </a:endParaRPr>
          </a:p>
        </p:txBody>
      </p:sp>
      <p:sp>
        <p:nvSpPr>
          <p:cNvPr id="900098" name="Rectangle 2"/>
          <p:cNvSpPr>
            <a:spLocks noGrp="1" noChangeArrowheads="1"/>
          </p:cNvSpPr>
          <p:nvPr>
            <p:ph type="ctrTitle"/>
          </p:nvPr>
        </p:nvSpPr>
        <p:spPr>
          <a:xfrm>
            <a:off x="-13405" y="6009406"/>
            <a:ext cx="9144000" cy="829727"/>
          </a:xfrm>
          <a:effectLst>
            <a:outerShdw blurRad="63500" dist="35921" dir="2700000" algn="ctr" rotWithShape="0">
              <a:schemeClr val="tx2">
                <a:alpha val="74998"/>
              </a:schemeClr>
            </a:outerShdw>
          </a:effectLst>
        </p:spPr>
        <p:txBody>
          <a:bodyPr anchor="t"/>
          <a:lstStyle/>
          <a:p>
            <a:pPr>
              <a:defRPr/>
            </a:pPr>
            <a:r>
              <a:rPr lang="en-US" sz="3600" b="1" dirty="0">
                <a:effectLst>
                  <a:glow rad="127000">
                    <a:schemeClr val="tx1"/>
                  </a:glow>
                </a:effectLst>
                <a:latin typeface="Arial" charset="0"/>
                <a:ea typeface="ＭＳ Ｐゴシック" charset="0"/>
                <a:cs typeface="ＭＳ Ｐゴシック" charset="0"/>
              </a:rPr>
              <a:t>Is God compassionate?</a:t>
            </a:r>
          </a:p>
        </p:txBody>
      </p:sp>
      <p:sp>
        <p:nvSpPr>
          <p:cNvPr id="5" name="Rectangle 2"/>
          <p:cNvSpPr txBox="1">
            <a:spLocks noChangeArrowheads="1"/>
          </p:cNvSpPr>
          <p:nvPr/>
        </p:nvSpPr>
        <p:spPr bwMode="auto">
          <a:xfrm>
            <a:off x="3059832" y="0"/>
            <a:ext cx="6084168" cy="594928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ru-RU" sz="3200" b="1" dirty="0">
                <a:solidFill>
                  <a:srgbClr val="FFFFFF"/>
                </a:solidFill>
                <a:effectLst>
                  <a:glow rad="127000">
                    <a:srgbClr val="000000"/>
                  </a:glow>
                </a:effectLst>
                <a:latin typeface="Arial" charset="0"/>
                <a:ea typeface="ＭＳ Ｐゴシック" charset="0"/>
                <a:cs typeface="ＭＳ Ｐゴシック" charset="0"/>
              </a:rPr>
              <a:t>"</a:t>
            </a:r>
            <a:r>
              <a:rPr lang="en-US" sz="3200" b="1" dirty="0">
                <a:solidFill>
                  <a:srgbClr val="FFFFFF"/>
                </a:solidFill>
                <a:effectLst>
                  <a:glow rad="127000">
                    <a:srgbClr val="000000"/>
                  </a:glow>
                </a:effectLst>
                <a:latin typeface="Arial" charset="0"/>
                <a:ea typeface="ＭＳ Ｐゴシック" charset="0"/>
                <a:cs typeface="ＭＳ Ｐゴシック" charset="0"/>
              </a:rPr>
              <a:t>Those who suffer from a serious skin disease must tear their clothing and leave their hair uncombed. They must cover their mouth and call out, </a:t>
            </a:r>
            <a:r>
              <a:rPr lang="uk-UA" sz="3200" b="1" dirty="0">
                <a:solidFill>
                  <a:srgbClr val="FFFFFF"/>
                </a:solidFill>
                <a:effectLst>
                  <a:glow rad="127000">
                    <a:srgbClr val="000000"/>
                  </a:glow>
                </a:effectLst>
                <a:latin typeface="Arial" charset="0"/>
                <a:ea typeface="ＭＳ Ｐゴシック" charset="0"/>
                <a:cs typeface="ＭＳ Ｐゴシック" charset="0"/>
              </a:rPr>
              <a:t>'</a:t>
            </a:r>
            <a:r>
              <a:rPr lang="en-US" sz="3200" b="1" dirty="0">
                <a:solidFill>
                  <a:srgbClr val="FFFFFF"/>
                </a:solidFill>
                <a:effectLst>
                  <a:glow rad="127000">
                    <a:srgbClr val="000000"/>
                  </a:glow>
                </a:effectLst>
                <a:latin typeface="Arial" charset="0"/>
                <a:ea typeface="ＭＳ Ｐゴシック" charset="0"/>
                <a:cs typeface="ＭＳ Ｐゴシック" charset="0"/>
              </a:rPr>
              <a:t>Unclean! Unclean!</a:t>
            </a:r>
            <a:r>
              <a:rPr lang="uk-UA" sz="3200" b="1" dirty="0">
                <a:solidFill>
                  <a:srgbClr val="FFFFFF"/>
                </a:solidFill>
                <a:effectLst>
                  <a:glow rad="127000">
                    <a:srgbClr val="000000"/>
                  </a:glow>
                </a:effectLst>
                <a:latin typeface="Arial" charset="0"/>
                <a:ea typeface="ＭＳ Ｐゴシック" charset="0"/>
                <a:cs typeface="ＭＳ Ｐゴシック" charset="0"/>
              </a:rPr>
              <a:t>'</a:t>
            </a:r>
            <a:r>
              <a:rPr lang="en-US" sz="3200" b="1" dirty="0">
                <a:solidFill>
                  <a:srgbClr val="FFFFFF"/>
                </a:solidFill>
                <a:effectLst>
                  <a:glow rad="127000">
                    <a:srgbClr val="000000"/>
                  </a:glow>
                </a:effectLst>
                <a:latin typeface="Arial" charset="0"/>
                <a:ea typeface="ＭＳ Ｐゴシック" charset="0"/>
                <a:cs typeface="ＭＳ Ｐゴシック" charset="0"/>
              </a:rPr>
              <a:t>  </a:t>
            </a:r>
            <a:r>
              <a:rPr lang="en-US" sz="3200" b="1" baseline="30000" dirty="0">
                <a:solidFill>
                  <a:srgbClr val="FFFFFF"/>
                </a:solidFill>
                <a:effectLst>
                  <a:glow rad="127000">
                    <a:srgbClr val="000000"/>
                  </a:glow>
                </a:effectLst>
                <a:latin typeface="Arial" charset="0"/>
                <a:ea typeface="ＭＳ Ｐゴシック" charset="0"/>
                <a:cs typeface="ＭＳ Ｐゴシック" charset="0"/>
              </a:rPr>
              <a:t>46</a:t>
            </a:r>
            <a:r>
              <a:rPr lang="en-US" sz="3200" b="1" dirty="0">
                <a:solidFill>
                  <a:srgbClr val="FFFFFF"/>
                </a:solidFill>
                <a:effectLst>
                  <a:glow rad="127000">
                    <a:srgbClr val="000000"/>
                  </a:glow>
                </a:effectLst>
                <a:latin typeface="Arial" charset="0"/>
                <a:ea typeface="ＭＳ Ｐゴシック" charset="0"/>
                <a:cs typeface="ＭＳ Ｐゴシック" charset="0"/>
              </a:rPr>
              <a:t>As long as the serious disease lasts, they will be ceremonially unclean. They must live in isolation in their place outside the camp</a:t>
            </a:r>
            <a:r>
              <a:rPr lang="ru-RU" sz="3200" b="1" dirty="0">
                <a:solidFill>
                  <a:srgbClr val="FFFFFF"/>
                </a:solidFill>
                <a:effectLst>
                  <a:glow rad="127000">
                    <a:srgbClr val="000000"/>
                  </a:glow>
                </a:effectLst>
                <a:latin typeface="Arial" charset="0"/>
                <a:ea typeface="ＭＳ Ｐゴシック" charset="0"/>
                <a:cs typeface="ＭＳ Ｐゴシック" charset="0"/>
              </a:rPr>
              <a:t>"</a:t>
            </a:r>
            <a:r>
              <a:rPr lang="en-US" sz="3200" b="1" dirty="0">
                <a:solidFill>
                  <a:srgbClr val="FFFFFF"/>
                </a:solidFill>
                <a:effectLst>
                  <a:glow rad="127000">
                    <a:srgbClr val="000000"/>
                  </a:glow>
                </a:effectLst>
                <a:latin typeface="Arial" charset="0"/>
                <a:ea typeface="ＭＳ Ｐゴシック" charset="0"/>
                <a:cs typeface="ＭＳ Ｐゴシック" charset="0"/>
              </a:rPr>
              <a:t> </a:t>
            </a:r>
            <a:br>
              <a:rPr lang="en-US" sz="3200" b="1" dirty="0">
                <a:solidFill>
                  <a:srgbClr val="FFFFFF"/>
                </a:solidFill>
                <a:effectLst>
                  <a:glow rad="127000">
                    <a:srgbClr val="000000"/>
                  </a:glow>
                </a:effectLst>
                <a:latin typeface="Arial" charset="0"/>
                <a:ea typeface="ＭＳ Ｐゴシック" charset="0"/>
                <a:cs typeface="ＭＳ Ｐゴシック" charset="0"/>
              </a:rPr>
            </a:br>
            <a:r>
              <a:rPr lang="en-US" sz="3200" b="1" dirty="0">
                <a:solidFill>
                  <a:srgbClr val="FFFFFF"/>
                </a:solidFill>
                <a:effectLst>
                  <a:glow rad="127000">
                    <a:srgbClr val="000000"/>
                  </a:glow>
                </a:effectLst>
                <a:latin typeface="Arial" charset="0"/>
                <a:ea typeface="ＭＳ Ｐゴシック" charset="0"/>
                <a:cs typeface="ＭＳ Ｐゴシック" charset="0"/>
              </a:rPr>
              <a:t>(Lev 13:45-46 </a:t>
            </a:r>
            <a:r>
              <a:rPr lang="en-US" sz="2800" b="1" dirty="0">
                <a:solidFill>
                  <a:srgbClr val="FFFFFF"/>
                </a:solidFill>
                <a:effectLst>
                  <a:glow rad="127000">
                    <a:srgbClr val="000000"/>
                  </a:glow>
                </a:effectLst>
                <a:latin typeface="Arial" charset="0"/>
                <a:ea typeface="ＭＳ Ｐゴシック" charset="0"/>
                <a:cs typeface="ＭＳ Ｐゴシック" charset="0"/>
              </a:rPr>
              <a:t>NLT</a:t>
            </a:r>
            <a:r>
              <a:rPr lang="en-US" sz="3200" b="1" dirty="0">
                <a:solidFill>
                  <a:srgbClr val="FFFFFF"/>
                </a:solidFill>
                <a:effectLst>
                  <a:glow rad="127000">
                    <a:srgbClr val="000000"/>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2918554044"/>
      </p:ext>
    </p:extLst>
  </p:cSld>
  <p:clrMapOvr>
    <a:masterClrMapping/>
  </p:clrMapOvr>
  <p:transition/>
</p:sld>
</file>

<file path=ppt/slides/slide2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sz="2400">
              <a:latin typeface="Times New Roman" charset="0"/>
            </a:endParaRPr>
          </a:p>
        </p:txBody>
      </p:sp>
      <p:sp>
        <p:nvSpPr>
          <p:cNvPr id="900098" name="Rectangle 2"/>
          <p:cNvSpPr>
            <a:spLocks noGrp="1" noChangeArrowheads="1"/>
          </p:cNvSpPr>
          <p:nvPr>
            <p:ph type="ctrTitle"/>
          </p:nvPr>
        </p:nvSpPr>
        <p:spPr>
          <a:xfrm>
            <a:off x="0" y="49784"/>
            <a:ext cx="9144000" cy="1435000"/>
          </a:xfrm>
          <a:effectLst>
            <a:outerShdw blurRad="63500" dist="35921" dir="2700000" algn="ctr" rotWithShape="0">
              <a:schemeClr val="tx2">
                <a:alpha val="74998"/>
              </a:schemeClr>
            </a:outerShdw>
          </a:effectLst>
        </p:spPr>
        <p:txBody>
          <a:bodyPr anchor="t"/>
          <a:lstStyle/>
          <a:p>
            <a:pPr>
              <a:defRPr/>
            </a:pPr>
            <a:r>
              <a:rPr lang="en-US" b="1" dirty="0">
                <a:effectLst>
                  <a:glow rad="127000">
                    <a:schemeClr val="tx1"/>
                  </a:glow>
                </a:effectLst>
                <a:latin typeface="Arial" charset="0"/>
                <a:ea typeface="ＭＳ Ｐゴシック" charset="0"/>
                <a:cs typeface="ＭＳ Ｐゴシック" charset="0"/>
              </a:rPr>
              <a:t>How could a leper be lifted out of his plight?</a:t>
            </a:r>
          </a:p>
        </p:txBody>
      </p:sp>
      <p:pic>
        <p:nvPicPr>
          <p:cNvPr id="3" name="Picture 2"/>
          <p:cNvPicPr>
            <a:picLocks noChangeAspect="1"/>
          </p:cNvPicPr>
          <p:nvPr/>
        </p:nvPicPr>
        <p:blipFill>
          <a:blip r:embed="rId3"/>
          <a:stretch>
            <a:fillRect/>
          </a:stretch>
        </p:blipFill>
        <p:spPr>
          <a:xfrm>
            <a:off x="22434" y="1700808"/>
            <a:ext cx="9097364" cy="5112568"/>
          </a:xfrm>
          <a:prstGeom prst="rect">
            <a:avLst/>
          </a:prstGeom>
        </p:spPr>
      </p:pic>
    </p:spTree>
    <p:extLst>
      <p:ext uri="{BB962C8B-B14F-4D97-AF65-F5344CB8AC3E}">
        <p14:creationId xmlns:p14="http://schemas.microsoft.com/office/powerpoint/2010/main" val="4098664573"/>
      </p:ext>
    </p:extLst>
  </p:cSld>
  <p:clrMapOvr>
    <a:masterClrMapping/>
  </p:clrMapOvr>
  <p:transition/>
</p:sld>
</file>

<file path=ppt/slides/slide218.xml><?xml version="1.0" encoding="utf-8"?>
<p:sld xmlns:a="http://schemas.openxmlformats.org/drawingml/2006/main" xmlns:r="http://schemas.openxmlformats.org/officeDocument/2006/relationships" xmlns:p="http://schemas.openxmlformats.org/presentationml/2006/main" showMasterSp="0">
  <p:cSld>
    <p:bg>
      <p:bgPr shadeToTitle="1">
        <a:gradFill rotWithShape="0">
          <a:gsLst>
            <a:gs pos="0">
              <a:srgbClr val="663300"/>
            </a:gs>
            <a:gs pos="100000">
              <a:srgbClr val="2F1800"/>
            </a:gs>
          </a:gsLst>
          <a:path path="shape">
            <a:fillToRect l="50000" t="50000" r="50000" b="50000"/>
          </a:path>
        </a:gradFill>
        <a:effectLst/>
      </p:bgPr>
    </p:bg>
    <p:spTree>
      <p:nvGrpSpPr>
        <p:cNvPr id="1" name=""/>
        <p:cNvGrpSpPr/>
        <p:nvPr/>
      </p:nvGrpSpPr>
      <p:grpSpPr>
        <a:xfrm>
          <a:off x="0" y="0"/>
          <a:ext cx="0" cy="0"/>
          <a:chOff x="0" y="0"/>
          <a:chExt cx="0" cy="0"/>
        </a:xfrm>
      </p:grpSpPr>
      <p:sp>
        <p:nvSpPr>
          <p:cNvPr id="95234" name="Rectangle 2"/>
          <p:cNvSpPr>
            <a:spLocks noGrp="1" noChangeArrowheads="1"/>
          </p:cNvSpPr>
          <p:nvPr>
            <p:ph type="title"/>
          </p:nvPr>
        </p:nvSpPr>
        <p:spPr>
          <a:xfrm>
            <a:off x="228600" y="152400"/>
            <a:ext cx="7772400" cy="457200"/>
          </a:xfrm>
          <a:solidFill>
            <a:schemeClr val="bg2"/>
          </a:solidFill>
        </p:spPr>
        <p:txBody>
          <a:bodyPr/>
          <a:lstStyle/>
          <a:p>
            <a:pPr eaLnBrk="1" hangingPunct="1"/>
            <a:r>
              <a:rPr lang="zh-CN" altLang="en-US" sz="2800" b="1">
                <a:solidFill>
                  <a:schemeClr val="tx1"/>
                </a:solidFill>
                <a:latin typeface="DFKai-SB" charset="0"/>
                <a:ea typeface="DFKai-SB" charset="0"/>
                <a:cs typeface="Arial" charset="0"/>
              </a:rPr>
              <a:t>为什么不可吃猪肉</a:t>
            </a:r>
            <a:r>
              <a:rPr lang="en-US" altLang="zh-CN" sz="2800" b="1">
                <a:solidFill>
                  <a:schemeClr val="tx1"/>
                </a:solidFill>
                <a:latin typeface="DFKai-SB" charset="0"/>
                <a:ea typeface="DFKai-SB" charset="0"/>
                <a:cs typeface="Arial" charset="0"/>
              </a:rPr>
              <a:t>? (</a:t>
            </a:r>
            <a:r>
              <a:rPr lang="zh-CN" altLang="en-US" sz="2800" b="1">
                <a:solidFill>
                  <a:schemeClr val="tx1"/>
                </a:solidFill>
                <a:latin typeface="DFKai-SB" charset="0"/>
                <a:ea typeface="DFKai-SB" charset="0"/>
                <a:cs typeface="Arial" charset="0"/>
              </a:rPr>
              <a:t>以及其它有关律法的问题</a:t>
            </a:r>
            <a:r>
              <a:rPr lang="en-US" altLang="zh-CN" sz="2800" b="1">
                <a:solidFill>
                  <a:schemeClr val="tx1"/>
                </a:solidFill>
                <a:latin typeface="DFKai-SB" charset="0"/>
                <a:ea typeface="DFKai-SB" charset="0"/>
                <a:cs typeface="Arial" charset="0"/>
              </a:rPr>
              <a:t>)</a:t>
            </a:r>
            <a:r>
              <a:rPr lang="en-US" altLang="zh-CN" sz="2800" b="1">
                <a:solidFill>
                  <a:schemeClr val="tx1"/>
                </a:solidFill>
                <a:latin typeface="Times New Roman" charset="0"/>
                <a:ea typeface="Geneva" charset="0"/>
                <a:cs typeface="Arial" charset="0"/>
              </a:rPr>
              <a:t> </a:t>
            </a:r>
          </a:p>
        </p:txBody>
      </p:sp>
      <p:graphicFrame>
        <p:nvGraphicFramePr>
          <p:cNvPr id="95253" name="Group 21"/>
          <p:cNvGraphicFramePr>
            <a:graphicFrameLocks noGrp="1"/>
          </p:cNvGraphicFramePr>
          <p:nvPr/>
        </p:nvGraphicFramePr>
        <p:xfrm>
          <a:off x="0" y="792163"/>
          <a:ext cx="9067800" cy="4556817"/>
        </p:xfrm>
        <a:graphic>
          <a:graphicData uri="http://schemas.openxmlformats.org/drawingml/2006/table">
            <a:tbl>
              <a:tblPr/>
              <a:tblGrid>
                <a:gridCol w="1295400">
                  <a:extLst>
                    <a:ext uri="{9D8B030D-6E8A-4147-A177-3AD203B41FA5}">
                      <a16:colId xmlns:a16="http://schemas.microsoft.com/office/drawing/2014/main" val="20000"/>
                    </a:ext>
                  </a:extLst>
                </a:gridCol>
                <a:gridCol w="3200400">
                  <a:extLst>
                    <a:ext uri="{9D8B030D-6E8A-4147-A177-3AD203B41FA5}">
                      <a16:colId xmlns:a16="http://schemas.microsoft.com/office/drawing/2014/main" val="20001"/>
                    </a:ext>
                  </a:extLst>
                </a:gridCol>
                <a:gridCol w="4572000">
                  <a:extLst>
                    <a:ext uri="{9D8B030D-6E8A-4147-A177-3AD203B41FA5}">
                      <a16:colId xmlns:a16="http://schemas.microsoft.com/office/drawing/2014/main" val="20002"/>
                    </a:ext>
                  </a:extLst>
                </a:gridCol>
              </a:tblGrid>
              <a:tr h="37147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问题</a:t>
                      </a:r>
                    </a:p>
                  </a:txBody>
                  <a:tcPr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律法命令</a:t>
                      </a:r>
                    </a:p>
                  </a:txBody>
                  <a:tcPr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理由</a:t>
                      </a:r>
                    </a:p>
                  </a:txBody>
                  <a:tcPr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37147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混合的肉类和牛奶有什么问题</a:t>
                      </a:r>
                      <a:r>
                        <a:rPr kumimoji="0" 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a:t>
                      </a:r>
                    </a:p>
                  </a:txBody>
                  <a:tcPr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a:t>
                      </a: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不可用山羊羔母的奶煮山羊羔” </a:t>
                      </a:r>
                      <a:r>
                        <a:rPr kumimoji="0" lang="en-US" altLang="zh-CN"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a:t>
                      </a: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申</a:t>
                      </a:r>
                      <a:r>
                        <a:rPr kumimoji="0" 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 14:21)</a:t>
                      </a:r>
                    </a:p>
                  </a:txBody>
                  <a:tcPr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a:t>
                      </a:r>
                      <a:r>
                        <a:rPr kumimoji="0" lang="en-US" altLang="zh-CN"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1</a:t>
                      </a: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）避免出现迦南人在生殖崇拜中的一些习俗</a:t>
                      </a:r>
                      <a:endParaRPr kumimoji="0" lang="en-US" altLang="zh-CN"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a:t>
                      </a:r>
                      <a:r>
                        <a:rPr kumimoji="0" lang="en-US" altLang="zh-CN"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2</a:t>
                      </a: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）奶制品和肉类同食时，钙质较不易被吸收。缺钙会导致牙齿和骨骼疏松</a:t>
                      </a:r>
                      <a:endParaRPr kumimoji="0" lang="en-US" altLang="zh-CN"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zh-CN" altLang="en-US" sz="2000" b="1" i="0" u="none" strike="noStrike" cap="none" normalizeH="0" baseline="0">
                        <a:ln>
                          <a:noFill/>
                        </a:ln>
                        <a:solidFill>
                          <a:schemeClr val="tx1"/>
                        </a:solidFill>
                        <a:effectLst/>
                        <a:latin typeface="Arial" charset="0"/>
                        <a:ea typeface="微軟正黑體" charset="0"/>
                        <a:cs typeface="Arial" charset="0"/>
                      </a:endParaRPr>
                    </a:p>
                  </a:txBody>
                  <a:tcPr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1"/>
                  </a:ext>
                </a:extLst>
              </a:tr>
              <a:tr h="37147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a:t>
                      </a: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麻风病人的心中已经十分痛苦，为什么还要隔离他们</a:t>
                      </a:r>
                      <a:r>
                        <a:rPr kumimoji="0" 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a:t>
                      </a:r>
                    </a:p>
                  </a:txBody>
                  <a:tcPr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a:t>
                      </a: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祭师要查看皮肉上的病，如果患处的毛已经变白</a:t>
                      </a:r>
                      <a:r>
                        <a:rPr kumimoji="0" lang="en-US" altLang="zh-CN"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a:t>
                      </a: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祭师就要把患者隔离七天</a:t>
                      </a:r>
                      <a:r>
                        <a:rPr kumimoji="0" 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 </a:t>
                      </a: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就要独居住在营外”</a:t>
                      </a:r>
                      <a:r>
                        <a:rPr kumimoji="0" lang="en-US" altLang="zh-CN"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a:t>
                      </a: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利</a:t>
                      </a:r>
                      <a:r>
                        <a:rPr kumimoji="0" 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 13:3-4, 46)</a:t>
                      </a:r>
                    </a:p>
                  </a:txBody>
                  <a:tcPr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在第六和第十四世纪之间麻风病导致数百万欧洲人死亡。一些人给出了不正确的处理方式，结果没有能停止疫病的传播。在医生接近放弃的时候，教会使用圣经所建议的隔离的方式，最终这个可怕的瘟疫得到制止。</a:t>
                      </a:r>
                      <a:endParaRPr kumimoji="0" 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sym typeface="MS LineDraw" charset="0"/>
                      </a:endParaRPr>
                    </a:p>
                  </a:txBody>
                  <a:tcPr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bl>
          </a:graphicData>
        </a:graphic>
      </p:graphicFrame>
      <p:sp>
        <p:nvSpPr>
          <p:cNvPr id="39" name="Text Box 4"/>
          <p:cNvSpPr txBox="1">
            <a:spLocks noChangeArrowheads="1"/>
          </p:cNvSpPr>
          <p:nvPr/>
        </p:nvSpPr>
        <p:spPr bwMode="auto">
          <a:xfrm>
            <a:off x="8451850" y="0"/>
            <a:ext cx="692150" cy="457200"/>
          </a:xfrm>
          <a:prstGeom prst="rect">
            <a:avLst/>
          </a:prstGeom>
          <a:noFill/>
          <a:ln w="12700" cap="sq">
            <a:noFill/>
            <a:miter lim="800000"/>
            <a:headEnd type="none" w="sm" len="sm"/>
            <a:tailEnd type="none" w="sm" len="sm"/>
          </a:ln>
          <a:effectLst>
            <a:outerShdw dist="38100" dir="2700000" rotWithShape="0">
              <a:srgbClr val="808080">
                <a:alpha val="42999"/>
              </a:srgbClr>
            </a:outerShdw>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400" b="1">
                <a:solidFill>
                  <a:srgbClr val="FFFFFF"/>
                </a:solidFill>
                <a:effectLst>
                  <a:outerShdw blurRad="38100" dist="38100" dir="2700000" algn="tl">
                    <a:srgbClr val="000000"/>
                  </a:outerShdw>
                </a:effectLst>
                <a:latin typeface="Arial" charset="0"/>
                <a:ea typeface="Times New Roman" charset="0"/>
                <a:cs typeface="Arial" charset="0"/>
              </a:rPr>
              <a:t>131</a:t>
            </a:r>
          </a:p>
        </p:txBody>
      </p:sp>
    </p:spTree>
    <p:extLst>
      <p:ext uri="{BB962C8B-B14F-4D97-AF65-F5344CB8AC3E}">
        <p14:creationId xmlns:p14="http://schemas.microsoft.com/office/powerpoint/2010/main" val="2722563826"/>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b="1">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利未记</a:t>
            </a:r>
            <a:r>
              <a:rPr lang="en-US" sz="8800" dirty="0">
                <a:solidFill>
                  <a:schemeClr val="bg1"/>
                </a:solidFill>
                <a:latin typeface="Arial" charset="0"/>
                <a:ea typeface="Osaka" charset="0"/>
                <a:cs typeface="Arial" charset="0"/>
              </a:rPr>
              <a:t> 14</a:t>
            </a:r>
          </a:p>
        </p:txBody>
      </p:sp>
    </p:spTree>
    <p:extLst>
      <p:ext uri="{BB962C8B-B14F-4D97-AF65-F5344CB8AC3E}">
        <p14:creationId xmlns:p14="http://schemas.microsoft.com/office/powerpoint/2010/main" val="3898009581"/>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zh-CN" altLang="en-US">
              <a:ea typeface="SimSun" charset="0"/>
              <a:cs typeface="SimSun" charset="0"/>
            </a:endParaRPr>
          </a:p>
        </p:txBody>
      </p:sp>
      <p:sp>
        <p:nvSpPr>
          <p:cNvPr id="115715" name="Text Box 3"/>
          <p:cNvSpPr txBox="1">
            <a:spLocks noChangeArrowheads="1"/>
          </p:cNvSpPr>
          <p:nvPr/>
        </p:nvSpPr>
        <p:spPr bwMode="auto">
          <a:xfrm>
            <a:off x="457200" y="1736725"/>
            <a:ext cx="3810000" cy="29289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pPr>
            <a:r>
              <a:rPr lang="zh-CN" altLang="en-US" sz="3600">
                <a:solidFill>
                  <a:schemeClr val="bg1"/>
                </a:solidFill>
                <a:latin typeface="微軟正黑體" charset="0"/>
                <a:ea typeface="微軟正黑體" charset="0"/>
                <a:cs typeface="微軟正黑體" charset="0"/>
              </a:rPr>
              <a:t>“出埃及</a:t>
            </a:r>
            <a:r>
              <a:rPr lang="en-US" altLang="zh-CN" sz="3600">
                <a:solidFill>
                  <a:schemeClr val="bg1"/>
                </a:solidFill>
                <a:latin typeface="微軟正黑體" charset="0"/>
                <a:ea typeface="微軟正黑體" charset="0"/>
                <a:cs typeface="微軟正黑體" charset="0"/>
              </a:rPr>
              <a:t>”</a:t>
            </a:r>
            <a:r>
              <a:rPr lang="zh-CN" altLang="en-US" sz="3600">
                <a:solidFill>
                  <a:schemeClr val="bg1"/>
                </a:solidFill>
                <a:latin typeface="微軟正黑體" charset="0"/>
                <a:ea typeface="微軟正黑體" charset="0"/>
                <a:cs typeface="微軟正黑體" charset="0"/>
              </a:rPr>
              <a:t>具体发生在第几章</a:t>
            </a:r>
            <a:r>
              <a:rPr lang="zh-CN" altLang="en-US" sz="3600">
                <a:solidFill>
                  <a:schemeClr val="bg1"/>
                </a:solidFill>
                <a:latin typeface="Times New Roman" charset="0"/>
                <a:ea typeface="微軟正黑體" charset="0"/>
                <a:cs typeface="微軟正黑體" charset="0"/>
              </a:rPr>
              <a:t>？</a:t>
            </a:r>
            <a:endParaRPr lang="en-US" altLang="zh-CN" sz="3600">
              <a:solidFill>
                <a:schemeClr val="bg1"/>
              </a:solidFill>
              <a:latin typeface="Times New Roman" charset="0"/>
              <a:ea typeface="微軟正黑體" charset="0"/>
              <a:cs typeface="微軟正黑體" charset="0"/>
            </a:endParaRPr>
          </a:p>
          <a:p>
            <a:pPr algn="l" eaLnBrk="1" hangingPunct="1">
              <a:spcBef>
                <a:spcPct val="50000"/>
              </a:spcBef>
            </a:pPr>
            <a:r>
              <a:rPr lang="zh-CN" altLang="en-US" sz="3600" b="1">
                <a:solidFill>
                  <a:schemeClr val="bg1"/>
                </a:solidFill>
                <a:latin typeface="Times New Roman" charset="0"/>
                <a:ea typeface="SimSun" charset="0"/>
                <a:cs typeface="SimSun" charset="0"/>
              </a:rPr>
              <a:t>  </a:t>
            </a:r>
          </a:p>
          <a:p>
            <a:pPr algn="l" eaLnBrk="1" hangingPunct="1">
              <a:spcBef>
                <a:spcPct val="50000"/>
              </a:spcBef>
            </a:pPr>
            <a:r>
              <a:rPr lang="en-US" altLang="zh-CN" sz="4000" b="1">
                <a:solidFill>
                  <a:schemeClr val="bg1"/>
                </a:solidFill>
                <a:latin typeface="Times New Roman" charset="0"/>
                <a:ea typeface="SimSun" charset="0"/>
                <a:cs typeface="SimSun" charset="0"/>
              </a:rPr>
              <a:t>________</a:t>
            </a:r>
          </a:p>
        </p:txBody>
      </p:sp>
      <p:sp>
        <p:nvSpPr>
          <p:cNvPr id="115716" name="Text Box 4"/>
          <p:cNvSpPr txBox="1">
            <a:spLocks noChangeArrowheads="1"/>
          </p:cNvSpPr>
          <p:nvPr/>
        </p:nvSpPr>
        <p:spPr bwMode="auto">
          <a:xfrm>
            <a:off x="457200" y="3886200"/>
            <a:ext cx="2165350" cy="641350"/>
          </a:xfrm>
          <a:prstGeom prst="rect">
            <a:avLst/>
          </a:prstGeom>
          <a:noFill/>
          <a:ln w="12700" cap="sq">
            <a:noFill/>
            <a:miter lim="800000"/>
            <a:headEnd type="none" w="sm" len="sm"/>
            <a:tailEnd type="none" w="sm" len="sm"/>
          </a:ln>
          <a:effectLst>
            <a:outerShdw dist="35921" dir="2700000" algn="ctr" rotWithShape="0">
              <a:schemeClr val="tx1">
                <a:alpha val="74997"/>
              </a:schemeClr>
            </a:outerShdw>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zh-CN" altLang="en-US" sz="3600" b="1">
                <a:solidFill>
                  <a:srgbClr val="FFFF00"/>
                </a:solidFill>
                <a:latin typeface="微軟正黑體" charset="0"/>
                <a:ea typeface="微軟正黑體" charset="0"/>
                <a:cs typeface="微軟正黑體" charset="0"/>
              </a:rPr>
              <a:t>出第</a:t>
            </a:r>
            <a:r>
              <a:rPr lang="en-US" altLang="zh-CN" sz="3600">
                <a:solidFill>
                  <a:srgbClr val="FFFF00"/>
                </a:solidFill>
                <a:latin typeface="Arial Black" charset="0"/>
                <a:ea typeface="SimSun" charset="0"/>
                <a:cs typeface="SimSun" charset="0"/>
              </a:rPr>
              <a:t>12</a:t>
            </a:r>
            <a:r>
              <a:rPr lang="zh-CN" altLang="en-US" sz="3600" b="1">
                <a:solidFill>
                  <a:srgbClr val="FFFF00"/>
                </a:solidFill>
                <a:latin typeface="微軟正黑體" charset="0"/>
                <a:ea typeface="微軟正黑體" charset="0"/>
                <a:cs typeface="微軟正黑體" charset="0"/>
              </a:rPr>
              <a:t>章</a:t>
            </a:r>
          </a:p>
        </p:txBody>
      </p:sp>
      <p:pic>
        <p:nvPicPr>
          <p:cNvPr id="25605" name="Picture 7" descr="crossingredsea"/>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05300" y="0"/>
            <a:ext cx="48387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5720" name="Rectangle 8"/>
          <p:cNvSpPr>
            <a:spLocks noGrp="1" noChangeArrowheads="1"/>
          </p:cNvSpPr>
          <p:nvPr>
            <p:ph type="title" idx="4294967295"/>
          </p:nvPr>
        </p:nvSpPr>
        <p:spPr>
          <a:xfrm>
            <a:off x="304800" y="136525"/>
            <a:ext cx="3886200" cy="762000"/>
          </a:xfrm>
          <a:effectLst>
            <a:outerShdw blurRad="63500" dist="38099" dir="2700000" algn="ctr" rotWithShape="0">
              <a:schemeClr val="tx1">
                <a:alpha val="74997"/>
              </a:schemeClr>
            </a:outerShdw>
          </a:effectLst>
        </p:spPr>
        <p:txBody>
          <a:bodyPr anchor="t">
            <a:spAutoFit/>
          </a:bodyPr>
          <a:lstStyle/>
          <a:p>
            <a:pPr algn="l" eaLnBrk="1" hangingPunct="1">
              <a:spcBef>
                <a:spcPct val="50000"/>
              </a:spcBef>
            </a:pPr>
            <a:r>
              <a:rPr lang="zh-CN" altLang="en-US">
                <a:solidFill>
                  <a:schemeClr val="bg1"/>
                </a:solidFill>
                <a:latin typeface="DFKai-SB" charset="0"/>
                <a:ea typeface="DFKai-SB" charset="0"/>
                <a:cs typeface="Times New Roman" charset="0"/>
              </a:rPr>
              <a:t>附加题</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115716"/>
                                        </p:tgtEl>
                                        <p:attrNameLst>
                                          <p:attrName>style.visibility</p:attrName>
                                        </p:attrNameLst>
                                      </p:cBhvr>
                                      <p:to>
                                        <p:strVal val="visible"/>
                                      </p:to>
                                    </p:set>
                                    <p:anim to="" calcmode="lin" valueType="num">
                                      <p:cBhvr>
                                        <p:cTn id="7" dur="1" fill="hold"/>
                                        <p:tgtEl>
                                          <p:spTgt spid="115716"/>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716" grpId="0"/>
    </p:bldLst>
  </p:timing>
</p:sld>
</file>

<file path=ppt/slides/slide220.xml><?xml version="1.0" encoding="utf-8"?>
<p:sld xmlns:a="http://schemas.openxmlformats.org/drawingml/2006/main" xmlns:r="http://schemas.openxmlformats.org/officeDocument/2006/relationships" xmlns:p="http://schemas.openxmlformats.org/presentationml/2006/main" showMasterSp="0">
  <p:cSld>
    <p:bg>
      <p:bgPr shadeToTitle="1">
        <a:gradFill rotWithShape="0">
          <a:gsLst>
            <a:gs pos="0">
              <a:srgbClr val="663300"/>
            </a:gs>
            <a:gs pos="100000">
              <a:srgbClr val="2F1800"/>
            </a:gs>
          </a:gsLst>
          <a:path path="shape">
            <a:fillToRect l="50000" t="50000" r="50000" b="50000"/>
          </a:path>
        </a:gradFill>
        <a:effectLst/>
      </p:bgPr>
    </p:bg>
    <p:spTree>
      <p:nvGrpSpPr>
        <p:cNvPr id="1" name=""/>
        <p:cNvGrpSpPr/>
        <p:nvPr/>
      </p:nvGrpSpPr>
      <p:grpSpPr>
        <a:xfrm>
          <a:off x="0" y="0"/>
          <a:ext cx="0" cy="0"/>
          <a:chOff x="0" y="0"/>
          <a:chExt cx="0" cy="0"/>
        </a:xfrm>
      </p:grpSpPr>
      <p:sp>
        <p:nvSpPr>
          <p:cNvPr id="95234" name="Rectangle 2"/>
          <p:cNvSpPr>
            <a:spLocks noGrp="1" noChangeArrowheads="1"/>
          </p:cNvSpPr>
          <p:nvPr>
            <p:ph type="title"/>
          </p:nvPr>
        </p:nvSpPr>
        <p:spPr>
          <a:xfrm>
            <a:off x="228600" y="152400"/>
            <a:ext cx="7772400" cy="457200"/>
          </a:xfrm>
          <a:solidFill>
            <a:schemeClr val="bg2"/>
          </a:solidFill>
        </p:spPr>
        <p:txBody>
          <a:bodyPr/>
          <a:lstStyle/>
          <a:p>
            <a:pPr eaLnBrk="1" hangingPunct="1"/>
            <a:r>
              <a:rPr lang="zh-CN" altLang="en-US" sz="2800" b="1">
                <a:solidFill>
                  <a:schemeClr val="tx1"/>
                </a:solidFill>
                <a:latin typeface="DFKai-SB" charset="0"/>
                <a:ea typeface="DFKai-SB" charset="0"/>
                <a:cs typeface="Arial" charset="0"/>
              </a:rPr>
              <a:t>为什么不可吃猪肉</a:t>
            </a:r>
            <a:r>
              <a:rPr lang="en-US" altLang="zh-CN" sz="2800" b="1">
                <a:solidFill>
                  <a:schemeClr val="tx1"/>
                </a:solidFill>
                <a:latin typeface="DFKai-SB" charset="0"/>
                <a:ea typeface="DFKai-SB" charset="0"/>
                <a:cs typeface="Arial" charset="0"/>
              </a:rPr>
              <a:t>? (</a:t>
            </a:r>
            <a:r>
              <a:rPr lang="zh-CN" altLang="en-US" sz="2800" b="1">
                <a:solidFill>
                  <a:schemeClr val="tx1"/>
                </a:solidFill>
                <a:latin typeface="DFKai-SB" charset="0"/>
                <a:ea typeface="DFKai-SB" charset="0"/>
                <a:cs typeface="Arial" charset="0"/>
              </a:rPr>
              <a:t>以及其它有关律法的问题</a:t>
            </a:r>
            <a:r>
              <a:rPr lang="en-US" altLang="zh-CN" sz="2800" b="1">
                <a:solidFill>
                  <a:schemeClr val="tx1"/>
                </a:solidFill>
                <a:latin typeface="DFKai-SB" charset="0"/>
                <a:ea typeface="DFKai-SB" charset="0"/>
                <a:cs typeface="Arial" charset="0"/>
              </a:rPr>
              <a:t>)</a:t>
            </a:r>
            <a:r>
              <a:rPr lang="en-US" altLang="zh-CN" sz="2800" b="1">
                <a:solidFill>
                  <a:schemeClr val="tx1"/>
                </a:solidFill>
                <a:latin typeface="Times New Roman" charset="0"/>
                <a:ea typeface="Geneva" charset="0"/>
                <a:cs typeface="Arial" charset="0"/>
              </a:rPr>
              <a:t> </a:t>
            </a:r>
          </a:p>
        </p:txBody>
      </p:sp>
      <p:graphicFrame>
        <p:nvGraphicFramePr>
          <p:cNvPr id="95253" name="Group 21"/>
          <p:cNvGraphicFramePr>
            <a:graphicFrameLocks noGrp="1"/>
          </p:cNvGraphicFramePr>
          <p:nvPr/>
        </p:nvGraphicFramePr>
        <p:xfrm>
          <a:off x="0" y="792163"/>
          <a:ext cx="9067800" cy="4556817"/>
        </p:xfrm>
        <a:graphic>
          <a:graphicData uri="http://schemas.openxmlformats.org/drawingml/2006/table">
            <a:tbl>
              <a:tblPr/>
              <a:tblGrid>
                <a:gridCol w="1295400">
                  <a:extLst>
                    <a:ext uri="{9D8B030D-6E8A-4147-A177-3AD203B41FA5}">
                      <a16:colId xmlns:a16="http://schemas.microsoft.com/office/drawing/2014/main" val="20000"/>
                    </a:ext>
                  </a:extLst>
                </a:gridCol>
                <a:gridCol w="3200400">
                  <a:extLst>
                    <a:ext uri="{9D8B030D-6E8A-4147-A177-3AD203B41FA5}">
                      <a16:colId xmlns:a16="http://schemas.microsoft.com/office/drawing/2014/main" val="20001"/>
                    </a:ext>
                  </a:extLst>
                </a:gridCol>
                <a:gridCol w="4572000">
                  <a:extLst>
                    <a:ext uri="{9D8B030D-6E8A-4147-A177-3AD203B41FA5}">
                      <a16:colId xmlns:a16="http://schemas.microsoft.com/office/drawing/2014/main" val="20002"/>
                    </a:ext>
                  </a:extLst>
                </a:gridCol>
              </a:tblGrid>
              <a:tr h="37147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问题</a:t>
                      </a:r>
                    </a:p>
                  </a:txBody>
                  <a:tcPr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律法命令</a:t>
                      </a:r>
                    </a:p>
                  </a:txBody>
                  <a:tcPr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理由</a:t>
                      </a:r>
                    </a:p>
                  </a:txBody>
                  <a:tcPr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37147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混合的肉类和牛奶有什么问题</a:t>
                      </a:r>
                      <a:r>
                        <a:rPr kumimoji="0" 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a:t>
                      </a:r>
                    </a:p>
                  </a:txBody>
                  <a:tcPr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a:t>
                      </a: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不可用山羊羔母的奶煮山羊羔” </a:t>
                      </a:r>
                      <a:r>
                        <a:rPr kumimoji="0" lang="en-US" altLang="zh-CN"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a:t>
                      </a: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申</a:t>
                      </a:r>
                      <a:r>
                        <a:rPr kumimoji="0" 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 14:21)</a:t>
                      </a:r>
                    </a:p>
                  </a:txBody>
                  <a:tcPr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a:t>
                      </a:r>
                      <a:r>
                        <a:rPr kumimoji="0" lang="en-US" altLang="zh-CN"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1</a:t>
                      </a: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）避免出现迦南人在生殖崇拜中的一些习俗</a:t>
                      </a:r>
                      <a:endParaRPr kumimoji="0" lang="en-US" altLang="zh-CN"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a:t>
                      </a:r>
                      <a:r>
                        <a:rPr kumimoji="0" lang="en-US" altLang="zh-CN"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2</a:t>
                      </a: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）奶制品和肉类同食时，钙质较不易被吸收。缺钙会导致牙齿和骨骼疏松</a:t>
                      </a:r>
                      <a:endParaRPr kumimoji="0" lang="en-US" altLang="zh-CN"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zh-CN" altLang="en-US" sz="2000" b="1" i="0" u="none" strike="noStrike" cap="none" normalizeH="0" baseline="0">
                        <a:ln>
                          <a:noFill/>
                        </a:ln>
                        <a:solidFill>
                          <a:schemeClr val="tx1"/>
                        </a:solidFill>
                        <a:effectLst/>
                        <a:latin typeface="Arial" charset="0"/>
                        <a:ea typeface="微軟正黑體" charset="0"/>
                        <a:cs typeface="Arial" charset="0"/>
                      </a:endParaRPr>
                    </a:p>
                  </a:txBody>
                  <a:tcPr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1"/>
                  </a:ext>
                </a:extLst>
              </a:tr>
              <a:tr h="37147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a:t>
                      </a: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麻风病人的心中已经十分痛苦，为什么还要隔离他们</a:t>
                      </a:r>
                      <a:r>
                        <a:rPr kumimoji="0" 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a:t>
                      </a:r>
                    </a:p>
                  </a:txBody>
                  <a:tcPr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a:t>
                      </a: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祭师要查看皮肉上的病，如果患处的毛已经变白</a:t>
                      </a:r>
                      <a:r>
                        <a:rPr kumimoji="0" lang="en-US" altLang="zh-CN"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a:t>
                      </a: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祭师就要把患者隔离七天</a:t>
                      </a:r>
                      <a:r>
                        <a:rPr kumimoji="0" 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 </a:t>
                      </a: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就要独居住在营外”</a:t>
                      </a:r>
                      <a:r>
                        <a:rPr kumimoji="0" lang="en-US" altLang="zh-CN"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a:t>
                      </a: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利</a:t>
                      </a:r>
                      <a:r>
                        <a:rPr kumimoji="0" 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 13:3-4, 46)</a:t>
                      </a:r>
                    </a:p>
                  </a:txBody>
                  <a:tcPr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在第六和第十四世纪之间麻风病导致数百万欧洲人死亡。一些人给出了不正确的处理方式，结果没有能停止疫病的传播。在医生接近放弃的时候，教会使用圣经所建议的隔离的方式，最终这个可怕的瘟疫得到制止。</a:t>
                      </a:r>
                      <a:endParaRPr kumimoji="0" 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sym typeface="MS LineDraw" charset="0"/>
                      </a:endParaRPr>
                    </a:p>
                  </a:txBody>
                  <a:tcPr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bl>
          </a:graphicData>
        </a:graphic>
      </p:graphicFrame>
      <p:sp>
        <p:nvSpPr>
          <p:cNvPr id="39" name="Text Box 4"/>
          <p:cNvSpPr txBox="1">
            <a:spLocks noChangeArrowheads="1"/>
          </p:cNvSpPr>
          <p:nvPr/>
        </p:nvSpPr>
        <p:spPr bwMode="auto">
          <a:xfrm>
            <a:off x="8451850" y="0"/>
            <a:ext cx="692150" cy="457200"/>
          </a:xfrm>
          <a:prstGeom prst="rect">
            <a:avLst/>
          </a:prstGeom>
          <a:noFill/>
          <a:ln w="12700" cap="sq">
            <a:noFill/>
            <a:miter lim="800000"/>
            <a:headEnd type="none" w="sm" len="sm"/>
            <a:tailEnd type="none" w="sm" len="sm"/>
          </a:ln>
          <a:effectLst>
            <a:outerShdw dist="38100" dir="2700000" rotWithShape="0">
              <a:srgbClr val="808080">
                <a:alpha val="42999"/>
              </a:srgbClr>
            </a:outerShdw>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400" b="1">
                <a:solidFill>
                  <a:srgbClr val="FFFFFF"/>
                </a:solidFill>
                <a:effectLst>
                  <a:outerShdw blurRad="38100" dist="38100" dir="2700000" algn="tl">
                    <a:srgbClr val="000000"/>
                  </a:outerShdw>
                </a:effectLst>
                <a:latin typeface="Arial" charset="0"/>
                <a:ea typeface="Times New Roman" charset="0"/>
                <a:cs typeface="Arial" charset="0"/>
              </a:rPr>
              <a:t>131</a:t>
            </a:r>
          </a:p>
        </p:txBody>
      </p:sp>
    </p:spTree>
    <p:extLst>
      <p:ext uri="{BB962C8B-B14F-4D97-AF65-F5344CB8AC3E}">
        <p14:creationId xmlns:p14="http://schemas.microsoft.com/office/powerpoint/2010/main" val="2722563826"/>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b="1">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利未记</a:t>
            </a:r>
            <a:r>
              <a:rPr lang="en-US" sz="8800" dirty="0">
                <a:solidFill>
                  <a:schemeClr val="bg1"/>
                </a:solidFill>
                <a:latin typeface="Arial" charset="0"/>
                <a:ea typeface="Osaka" charset="0"/>
                <a:cs typeface="Arial" charset="0"/>
              </a:rPr>
              <a:t> 15</a:t>
            </a:r>
          </a:p>
        </p:txBody>
      </p:sp>
    </p:spTree>
    <p:extLst>
      <p:ext uri="{BB962C8B-B14F-4D97-AF65-F5344CB8AC3E}">
        <p14:creationId xmlns:p14="http://schemas.microsoft.com/office/powerpoint/2010/main" val="3819241432"/>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5336965" y="29469"/>
            <a:ext cx="3807034" cy="1180619"/>
          </a:xfrm>
          <a:noFill/>
          <a:effectLst/>
        </p:spPr>
        <p:txBody>
          <a:bodyPr anchor="t"/>
          <a:lstStyle/>
          <a:p>
            <a:pPr>
              <a:defRPr/>
            </a:pPr>
            <a:r>
              <a:rPr lang="en-US" sz="2800" b="1" dirty="0">
                <a:effectLst>
                  <a:glow rad="127000">
                    <a:schemeClr val="tx1"/>
                  </a:glow>
                </a:effectLst>
                <a:latin typeface="Arial" charset="0"/>
                <a:ea typeface="ＭＳ Ｐゴシック" charset="0"/>
                <a:cs typeface="ＭＳ Ｐゴシック" charset="0"/>
              </a:rPr>
              <a:t>Bodily Discharges (Leviticus 15)</a:t>
            </a:r>
          </a:p>
        </p:txBody>
      </p:sp>
      <p:pic>
        <p:nvPicPr>
          <p:cNvPr id="3" name="Picture 2"/>
          <p:cNvPicPr>
            <a:picLocks noChangeAspect="1"/>
          </p:cNvPicPr>
          <p:nvPr/>
        </p:nvPicPr>
        <p:blipFill>
          <a:blip r:embed="rId3"/>
          <a:stretch>
            <a:fillRect/>
          </a:stretch>
        </p:blipFill>
        <p:spPr>
          <a:xfrm>
            <a:off x="0" y="0"/>
            <a:ext cx="5336965" cy="6858000"/>
          </a:xfrm>
          <a:prstGeom prst="rect">
            <a:avLst/>
          </a:prstGeom>
        </p:spPr>
      </p:pic>
      <p:sp>
        <p:nvSpPr>
          <p:cNvPr id="6" name="Rectangle 2"/>
          <p:cNvSpPr txBox="1">
            <a:spLocks noChangeArrowheads="1"/>
          </p:cNvSpPr>
          <p:nvPr/>
        </p:nvSpPr>
        <p:spPr bwMode="auto">
          <a:xfrm>
            <a:off x="5336966" y="5677381"/>
            <a:ext cx="3807034" cy="118061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1800" b="1" dirty="0">
                <a:effectLst>
                  <a:glow rad="127000">
                    <a:schemeClr val="tx1"/>
                  </a:glow>
                </a:effectLst>
                <a:latin typeface="Arial" charset="0"/>
                <a:ea typeface="ＭＳ Ｐゴシック" charset="0"/>
                <a:cs typeface="ＭＳ Ｐゴシック" charset="0"/>
              </a:rPr>
              <a:t>https://inspirationpoetry.wordpress.com/2016/05/11/leviticus-15-discharges-causing-uncleaness/</a:t>
            </a:r>
          </a:p>
        </p:txBody>
      </p:sp>
    </p:spTree>
    <p:extLst>
      <p:ext uri="{BB962C8B-B14F-4D97-AF65-F5344CB8AC3E}">
        <p14:creationId xmlns:p14="http://schemas.microsoft.com/office/powerpoint/2010/main" val="3282921564"/>
      </p:ext>
    </p:extLst>
  </p:cSld>
  <p:clrMapOvr>
    <a:masterClrMapping/>
  </p:clrMapOvr>
  <p:transition/>
</p:sld>
</file>

<file path=ppt/slides/slide2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3" name="Picture 2"/>
          <p:cNvPicPr>
            <a:picLocks noChangeAspect="1"/>
          </p:cNvPicPr>
          <p:nvPr/>
        </p:nvPicPr>
        <p:blipFill>
          <a:blip r:embed="rId3"/>
          <a:stretch>
            <a:fillRect/>
          </a:stretch>
        </p:blipFill>
        <p:spPr>
          <a:xfrm>
            <a:off x="503760" y="29468"/>
            <a:ext cx="8060364" cy="6841937"/>
          </a:xfrm>
          <a:prstGeom prst="rect">
            <a:avLst/>
          </a:prstGeom>
        </p:spPr>
      </p:pic>
      <p:sp>
        <p:nvSpPr>
          <p:cNvPr id="900098" name="Rectangle 2"/>
          <p:cNvSpPr>
            <a:spLocks noGrp="1" noChangeArrowheads="1"/>
          </p:cNvSpPr>
          <p:nvPr>
            <p:ph type="ctrTitle"/>
          </p:nvPr>
        </p:nvSpPr>
        <p:spPr>
          <a:xfrm>
            <a:off x="648072" y="5183138"/>
            <a:ext cx="7737645" cy="1408520"/>
          </a:xfrm>
          <a:solidFill>
            <a:schemeClr val="bg1"/>
          </a:solidFill>
          <a:effectLst/>
        </p:spPr>
        <p:txBody>
          <a:bodyPr anchor="t"/>
          <a:lstStyle/>
          <a:p>
            <a:pPr>
              <a:defRPr/>
            </a:pPr>
            <a:r>
              <a:rPr lang="ru-RU" sz="2400" b="1" dirty="0">
                <a:solidFill>
                  <a:srgbClr val="000000"/>
                </a:solidFill>
                <a:effectLst/>
                <a:latin typeface="Arial" charset="0"/>
                <a:ea typeface="ＭＳ Ｐゴシック" charset="0"/>
                <a:cs typeface="ＭＳ Ｐゴシック" charset="0"/>
              </a:rPr>
              <a:t>"</a:t>
            </a:r>
            <a:r>
              <a:rPr lang="en-US" sz="2400" b="1" dirty="0">
                <a:solidFill>
                  <a:srgbClr val="000000"/>
                </a:solidFill>
                <a:effectLst/>
                <a:latin typeface="Arial" charset="0"/>
                <a:ea typeface="ＭＳ Ｐゴシック" charset="0"/>
                <a:cs typeface="ＭＳ Ｐゴシック" charset="0"/>
              </a:rPr>
              <a:t>If the man [with a bodily discharge] touches you without first rinsing his hands, you must wash your clothes and bathe yourself in water, and you will remain unclean until evening</a:t>
            </a:r>
            <a:r>
              <a:rPr lang="ru-RU" sz="2400" b="1" dirty="0">
                <a:solidFill>
                  <a:srgbClr val="000000"/>
                </a:solidFill>
                <a:effectLst/>
                <a:latin typeface="Arial" charset="0"/>
                <a:ea typeface="ＭＳ Ｐゴシック" charset="0"/>
                <a:cs typeface="ＭＳ Ｐゴシック" charset="0"/>
              </a:rPr>
              <a:t>"</a:t>
            </a:r>
            <a:r>
              <a:rPr lang="en-US" sz="2400" b="1" dirty="0">
                <a:solidFill>
                  <a:srgbClr val="000000"/>
                </a:solidFill>
                <a:effectLst/>
                <a:latin typeface="Arial" charset="0"/>
                <a:ea typeface="ＭＳ Ｐゴシック" charset="0"/>
                <a:cs typeface="ＭＳ Ｐゴシック" charset="0"/>
              </a:rPr>
              <a:t> (Lev 15:11 </a:t>
            </a:r>
            <a:r>
              <a:rPr lang="en-US" sz="2000" b="1" dirty="0">
                <a:solidFill>
                  <a:srgbClr val="000000"/>
                </a:solidFill>
                <a:effectLst/>
                <a:latin typeface="Arial" charset="0"/>
                <a:ea typeface="ＭＳ Ｐゴシック" charset="0"/>
                <a:cs typeface="ＭＳ Ｐゴシック" charset="0"/>
              </a:rPr>
              <a:t>NLT</a:t>
            </a:r>
            <a:r>
              <a:rPr lang="en-US" sz="2400" b="1" dirty="0">
                <a:solidFill>
                  <a:srgbClr val="000000"/>
                </a:solidFill>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3504463443"/>
      </p:ext>
    </p:extLst>
  </p:cSld>
  <p:clrMapOvr>
    <a:masterClrMapping/>
  </p:clrMapOvr>
  <p:transition/>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b="1">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利未记</a:t>
            </a:r>
            <a:r>
              <a:rPr lang="en-US" sz="8800" dirty="0">
                <a:solidFill>
                  <a:schemeClr val="bg1"/>
                </a:solidFill>
                <a:latin typeface="Arial" charset="0"/>
                <a:ea typeface="Osaka" charset="0"/>
                <a:cs typeface="Arial" charset="0"/>
              </a:rPr>
              <a:t> 16</a:t>
            </a:r>
          </a:p>
        </p:txBody>
      </p:sp>
    </p:spTree>
    <p:extLst>
      <p:ext uri="{BB962C8B-B14F-4D97-AF65-F5344CB8AC3E}">
        <p14:creationId xmlns:p14="http://schemas.microsoft.com/office/powerpoint/2010/main" val="3030375203"/>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306" name="Picture 102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1000" y="2663825"/>
            <a:ext cx="8763000" cy="4108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98307" name="Rectangle 1027"/>
          <p:cNvSpPr>
            <a:spLocks noGrp="1" noChangeArrowheads="1"/>
          </p:cNvSpPr>
          <p:nvPr>
            <p:ph type="ctrTitle"/>
          </p:nvPr>
        </p:nvSpPr>
        <p:spPr>
          <a:xfrm>
            <a:off x="228600" y="228600"/>
            <a:ext cx="8686800" cy="1676400"/>
          </a:xfrm>
        </p:spPr>
        <p:txBody>
          <a:bodyPr/>
          <a:lstStyle/>
          <a:p>
            <a:pPr eaLnBrk="1" hangingPunct="1"/>
            <a:r>
              <a:rPr kumimoji="1" lang="zh-CN" altLang="en-US" sz="3600">
                <a:solidFill>
                  <a:schemeClr val="bg1"/>
                </a:solidFill>
                <a:latin typeface="微軟正黑體" charset="0"/>
                <a:ea typeface="微軟正黑體" charset="0"/>
                <a:cs typeface="微軟正黑體" charset="0"/>
              </a:rPr>
              <a:t>有关会幕的介绍，下面这个网站很不错</a:t>
            </a:r>
            <a:r>
              <a:rPr kumimoji="1" lang="en-US" altLang="zh-CN" sz="3600">
                <a:solidFill>
                  <a:schemeClr val="bg1"/>
                </a:solidFill>
                <a:latin typeface="微軟正黑體" charset="0"/>
                <a:ea typeface="微軟正黑體" charset="0"/>
                <a:cs typeface="微軟正黑體" charset="0"/>
              </a:rPr>
              <a:t>:</a:t>
            </a:r>
            <a:endParaRPr kumimoji="1" lang="en-US" altLang="zh-CN">
              <a:latin typeface="微軟正黑體" charset="0"/>
              <a:ea typeface="微軟正黑體" charset="0"/>
              <a:cs typeface="微軟正黑體" charset="0"/>
            </a:endParaRPr>
          </a:p>
        </p:txBody>
      </p:sp>
      <p:sp>
        <p:nvSpPr>
          <p:cNvPr id="98308" name="Text Box 1029"/>
          <p:cNvSpPr txBox="1">
            <a:spLocks noChangeArrowheads="1"/>
          </p:cNvSpPr>
          <p:nvPr/>
        </p:nvSpPr>
        <p:spPr bwMode="auto">
          <a:xfrm>
            <a:off x="609600" y="1600200"/>
            <a:ext cx="8012113" cy="549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r>
              <a:rPr kumimoji="1" lang="en-US" altLang="zh-CN" sz="3600">
                <a:solidFill>
                  <a:schemeClr val="bg1"/>
                </a:solidFill>
                <a:latin typeface="Times New Roman" charset="0"/>
                <a:ea typeface="SimSun" charset="0"/>
                <a:cs typeface="SimSun" charset="0"/>
              </a:rPr>
              <a:t>http://www.domini.org/tabern/tabhome.htm</a:t>
            </a:r>
          </a:p>
        </p:txBody>
      </p:sp>
    </p:spTree>
  </p:cSld>
  <p:clrMapOvr>
    <a:masterClrMapping/>
  </p:clrMapOvr>
  <p:transition spd="med">
    <p:randomBar dir="vert"/>
  </p:transition>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9330" name="Group 2"/>
          <p:cNvGrpSpPr>
            <a:grpSpLocks/>
          </p:cNvGrpSpPr>
          <p:nvPr/>
        </p:nvGrpSpPr>
        <p:grpSpPr bwMode="auto">
          <a:xfrm>
            <a:off x="0" y="0"/>
            <a:ext cx="9263063" cy="7086600"/>
            <a:chOff x="0" y="0"/>
            <a:chExt cx="5835" cy="4464"/>
          </a:xfrm>
        </p:grpSpPr>
        <p:pic>
          <p:nvPicPr>
            <p:cNvPr id="99335" name="Picture 3" descr="Slide3"/>
            <p:cNvPicPr>
              <a:picLocks noChangeAspect="1" noChangeArrowheads="1"/>
            </p:cNvPicPr>
            <p:nvPr/>
          </p:nvPicPr>
          <p:blipFill>
            <a:blip r:embed="rId3" cstate="screen">
              <a:lum bright="12000"/>
              <a:extLst>
                <a:ext uri="{28A0092B-C50C-407E-A947-70E740481C1C}">
                  <a14:useLocalDpi xmlns:a14="http://schemas.microsoft.com/office/drawing/2010/main" val="0"/>
                </a:ext>
              </a:extLst>
            </a:blip>
            <a:srcRect/>
            <a:stretch>
              <a:fillRect/>
            </a:stretch>
          </p:blipFill>
          <p:spPr bwMode="auto">
            <a:xfrm>
              <a:off x="0" y="144"/>
              <a:ext cx="5760"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9336" name="Freeform 4"/>
            <p:cNvSpPr>
              <a:spLocks/>
            </p:cNvSpPr>
            <p:nvPr/>
          </p:nvSpPr>
          <p:spPr bwMode="auto">
            <a:xfrm>
              <a:off x="1152" y="0"/>
              <a:ext cx="4683" cy="1200"/>
            </a:xfrm>
            <a:custGeom>
              <a:avLst/>
              <a:gdLst>
                <a:gd name="T0" fmla="*/ 179 w 4658"/>
                <a:gd name="T1" fmla="*/ 281 h 1116"/>
                <a:gd name="T2" fmla="*/ 567 w 4658"/>
                <a:gd name="T3" fmla="*/ 418 h 1116"/>
                <a:gd name="T4" fmla="*/ 1131 w 4658"/>
                <a:gd name="T5" fmla="*/ 535 h 1116"/>
                <a:gd name="T6" fmla="*/ 1215 w 4658"/>
                <a:gd name="T7" fmla="*/ 578 h 1116"/>
                <a:gd name="T8" fmla="*/ 1331 w 4658"/>
                <a:gd name="T9" fmla="*/ 687 h 1116"/>
                <a:gd name="T10" fmla="*/ 1451 w 4658"/>
                <a:gd name="T11" fmla="*/ 761 h 1116"/>
                <a:gd name="T12" fmla="*/ 1501 w 4658"/>
                <a:gd name="T13" fmla="*/ 803 h 1116"/>
                <a:gd name="T14" fmla="*/ 1561 w 4658"/>
                <a:gd name="T15" fmla="*/ 815 h 1116"/>
                <a:gd name="T16" fmla="*/ 1833 w 4658"/>
                <a:gd name="T17" fmla="*/ 902 h 1116"/>
                <a:gd name="T18" fmla="*/ 2001 w 4658"/>
                <a:gd name="T19" fmla="*/ 943 h 1116"/>
                <a:gd name="T20" fmla="*/ 2131 w 4658"/>
                <a:gd name="T21" fmla="*/ 997 h 1116"/>
                <a:gd name="T22" fmla="*/ 2208 w 4658"/>
                <a:gd name="T23" fmla="*/ 1018 h 1116"/>
                <a:gd name="T24" fmla="*/ 2331 w 4658"/>
                <a:gd name="T25" fmla="*/ 1041 h 1116"/>
                <a:gd name="T26" fmla="*/ 2465 w 4658"/>
                <a:gd name="T27" fmla="*/ 1105 h 1116"/>
                <a:gd name="T28" fmla="*/ 2545 w 4658"/>
                <a:gd name="T29" fmla="*/ 1147 h 1116"/>
                <a:gd name="T30" fmla="*/ 2671 w 4658"/>
                <a:gd name="T31" fmla="*/ 1169 h 1116"/>
                <a:gd name="T32" fmla="*/ 2921 w 4658"/>
                <a:gd name="T33" fmla="*/ 1256 h 1116"/>
                <a:gd name="T34" fmla="*/ 3223 w 4658"/>
                <a:gd name="T35" fmla="*/ 1372 h 1116"/>
                <a:gd name="T36" fmla="*/ 3573 w 4658"/>
                <a:gd name="T37" fmla="*/ 1426 h 1116"/>
                <a:gd name="T38" fmla="*/ 3685 w 4658"/>
                <a:gd name="T39" fmla="*/ 1457 h 1116"/>
                <a:gd name="T40" fmla="*/ 3942 w 4658"/>
                <a:gd name="T41" fmla="*/ 1575 h 1116"/>
                <a:gd name="T42" fmla="*/ 4005 w 4658"/>
                <a:gd name="T43" fmla="*/ 1618 h 1116"/>
                <a:gd name="T44" fmla="*/ 4017 w 4658"/>
                <a:gd name="T45" fmla="*/ 1770 h 1116"/>
                <a:gd name="T46" fmla="*/ 4111 w 4658"/>
                <a:gd name="T47" fmla="*/ 1825 h 1116"/>
                <a:gd name="T48" fmla="*/ 4449 w 4658"/>
                <a:gd name="T49" fmla="*/ 1832 h 1116"/>
                <a:gd name="T50" fmla="*/ 4562 w 4658"/>
                <a:gd name="T51" fmla="*/ 1951 h 1116"/>
                <a:gd name="T52" fmla="*/ 4631 w 4658"/>
                <a:gd name="T53" fmla="*/ 1994 h 1116"/>
                <a:gd name="T54" fmla="*/ 4700 w 4658"/>
                <a:gd name="T55" fmla="*/ 1965 h 1116"/>
                <a:gd name="T56" fmla="*/ 4725 w 4658"/>
                <a:gd name="T57" fmla="*/ 1868 h 1116"/>
                <a:gd name="T58" fmla="*/ 4762 w 4658"/>
                <a:gd name="T59" fmla="*/ 1846 h 1116"/>
                <a:gd name="T60" fmla="*/ 4782 w 4658"/>
                <a:gd name="T61" fmla="*/ 1832 h 1116"/>
                <a:gd name="T62" fmla="*/ 4813 w 4658"/>
                <a:gd name="T63" fmla="*/ 1760 h 1116"/>
                <a:gd name="T64" fmla="*/ 4825 w 4658"/>
                <a:gd name="T65" fmla="*/ 1672 h 1116"/>
                <a:gd name="T66" fmla="*/ 4832 w 4658"/>
                <a:gd name="T67" fmla="*/ 1395 h 1116"/>
                <a:gd name="T68" fmla="*/ 4844 w 4658"/>
                <a:gd name="T69" fmla="*/ 1189 h 1116"/>
                <a:gd name="T70" fmla="*/ 4825 w 4658"/>
                <a:gd name="T71" fmla="*/ 428 h 1116"/>
                <a:gd name="T72" fmla="*/ 4813 w 4658"/>
                <a:gd name="T73" fmla="*/ 281 h 1116"/>
                <a:gd name="T74" fmla="*/ 4374 w 4658"/>
                <a:gd name="T75" fmla="*/ 214 h 1116"/>
                <a:gd name="T76" fmla="*/ 3459 w 4658"/>
                <a:gd name="T77" fmla="*/ 118 h 1116"/>
                <a:gd name="T78" fmla="*/ 2495 w 4658"/>
                <a:gd name="T79" fmla="*/ 128 h 1116"/>
                <a:gd name="T80" fmla="*/ 1665 w 4658"/>
                <a:gd name="T81" fmla="*/ 75 h 1116"/>
                <a:gd name="T82" fmla="*/ 1424 w 4658"/>
                <a:gd name="T83" fmla="*/ 43 h 1116"/>
                <a:gd name="T84" fmla="*/ 1027 w 4658"/>
                <a:gd name="T85" fmla="*/ 0 h 1116"/>
                <a:gd name="T86" fmla="*/ 651 w 4658"/>
                <a:gd name="T87" fmla="*/ 6 h 1116"/>
                <a:gd name="T88" fmla="*/ 81 w 4658"/>
                <a:gd name="T89" fmla="*/ 128 h 1116"/>
                <a:gd name="T90" fmla="*/ 39 w 4658"/>
                <a:gd name="T91" fmla="*/ 139 h 1116"/>
                <a:gd name="T92" fmla="*/ 119 w 4658"/>
                <a:gd name="T93" fmla="*/ 310 h 1116"/>
                <a:gd name="T94" fmla="*/ 479 w 4658"/>
                <a:gd name="T95" fmla="*/ 481 h 1116"/>
                <a:gd name="T96" fmla="*/ 627 w 4658"/>
                <a:gd name="T97" fmla="*/ 514 h 1116"/>
                <a:gd name="T98" fmla="*/ 713 w 4658"/>
                <a:gd name="T99" fmla="*/ 548 h 1116"/>
                <a:gd name="T100" fmla="*/ 785 w 4658"/>
                <a:gd name="T101" fmla="*/ 569 h 1116"/>
                <a:gd name="T102" fmla="*/ 991 w 4658"/>
                <a:gd name="T103" fmla="*/ 663 h 1116"/>
                <a:gd name="T104" fmla="*/ 1167 w 4658"/>
                <a:gd name="T105" fmla="*/ 751 h 1116"/>
                <a:gd name="T106" fmla="*/ 1307 w 4658"/>
                <a:gd name="T107" fmla="*/ 815 h 1116"/>
                <a:gd name="T108" fmla="*/ 1431 w 4658"/>
                <a:gd name="T109" fmla="*/ 858 h 1116"/>
                <a:gd name="T110" fmla="*/ 1645 w 4658"/>
                <a:gd name="T111" fmla="*/ 910 h 1116"/>
                <a:gd name="T112" fmla="*/ 1773 w 4658"/>
                <a:gd name="T113" fmla="*/ 974 h 1116"/>
                <a:gd name="T114" fmla="*/ 1846 w 4658"/>
                <a:gd name="T115" fmla="*/ 1018 h 1116"/>
                <a:gd name="T116" fmla="*/ 2131 w 4658"/>
                <a:gd name="T117" fmla="*/ 1051 h 1116"/>
                <a:gd name="T118" fmla="*/ 2435 w 4658"/>
                <a:gd name="T119" fmla="*/ 1094 h 1116"/>
                <a:gd name="T120" fmla="*/ 2551 w 4658"/>
                <a:gd name="T121" fmla="*/ 1125 h 1116"/>
                <a:gd name="T122" fmla="*/ 3134 w 4658"/>
                <a:gd name="T123" fmla="*/ 1265 h 111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658"/>
                <a:gd name="T187" fmla="*/ 0 h 1116"/>
                <a:gd name="T188" fmla="*/ 4658 w 4658"/>
                <a:gd name="T189" fmla="*/ 1116 h 111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658" h="1116">
                  <a:moveTo>
                    <a:pt x="171" y="156"/>
                  </a:moveTo>
                  <a:cubicBezTo>
                    <a:pt x="263" y="202"/>
                    <a:pt x="481" y="223"/>
                    <a:pt x="543" y="234"/>
                  </a:cubicBezTo>
                  <a:cubicBezTo>
                    <a:pt x="720" y="266"/>
                    <a:pt x="904" y="285"/>
                    <a:pt x="1083" y="300"/>
                  </a:cubicBezTo>
                  <a:cubicBezTo>
                    <a:pt x="1111" y="309"/>
                    <a:pt x="1139" y="315"/>
                    <a:pt x="1167" y="324"/>
                  </a:cubicBezTo>
                  <a:cubicBezTo>
                    <a:pt x="1199" y="349"/>
                    <a:pt x="1235" y="374"/>
                    <a:pt x="1275" y="384"/>
                  </a:cubicBezTo>
                  <a:cubicBezTo>
                    <a:pt x="1308" y="406"/>
                    <a:pt x="1351" y="413"/>
                    <a:pt x="1389" y="426"/>
                  </a:cubicBezTo>
                  <a:cubicBezTo>
                    <a:pt x="1406" y="432"/>
                    <a:pt x="1420" y="446"/>
                    <a:pt x="1437" y="450"/>
                  </a:cubicBezTo>
                  <a:cubicBezTo>
                    <a:pt x="1457" y="455"/>
                    <a:pt x="1477" y="454"/>
                    <a:pt x="1497" y="456"/>
                  </a:cubicBezTo>
                  <a:cubicBezTo>
                    <a:pt x="1565" y="490"/>
                    <a:pt x="1678" y="499"/>
                    <a:pt x="1755" y="504"/>
                  </a:cubicBezTo>
                  <a:cubicBezTo>
                    <a:pt x="1806" y="521"/>
                    <a:pt x="1864" y="521"/>
                    <a:pt x="1917" y="528"/>
                  </a:cubicBezTo>
                  <a:cubicBezTo>
                    <a:pt x="1960" y="533"/>
                    <a:pt x="2001" y="550"/>
                    <a:pt x="2043" y="558"/>
                  </a:cubicBezTo>
                  <a:cubicBezTo>
                    <a:pt x="2067" y="563"/>
                    <a:pt x="2091" y="567"/>
                    <a:pt x="2115" y="570"/>
                  </a:cubicBezTo>
                  <a:cubicBezTo>
                    <a:pt x="2155" y="575"/>
                    <a:pt x="2235" y="582"/>
                    <a:pt x="2235" y="582"/>
                  </a:cubicBezTo>
                  <a:cubicBezTo>
                    <a:pt x="2278" y="596"/>
                    <a:pt x="2316" y="612"/>
                    <a:pt x="2361" y="618"/>
                  </a:cubicBezTo>
                  <a:cubicBezTo>
                    <a:pt x="2387" y="627"/>
                    <a:pt x="2413" y="633"/>
                    <a:pt x="2439" y="642"/>
                  </a:cubicBezTo>
                  <a:cubicBezTo>
                    <a:pt x="2477" y="655"/>
                    <a:pt x="2559" y="654"/>
                    <a:pt x="2559" y="654"/>
                  </a:cubicBezTo>
                  <a:cubicBezTo>
                    <a:pt x="2638" y="674"/>
                    <a:pt x="2721" y="681"/>
                    <a:pt x="2799" y="702"/>
                  </a:cubicBezTo>
                  <a:cubicBezTo>
                    <a:pt x="2894" y="728"/>
                    <a:pt x="2989" y="756"/>
                    <a:pt x="3087" y="768"/>
                  </a:cubicBezTo>
                  <a:cubicBezTo>
                    <a:pt x="3164" y="794"/>
                    <a:pt x="3339" y="793"/>
                    <a:pt x="3423" y="798"/>
                  </a:cubicBezTo>
                  <a:cubicBezTo>
                    <a:pt x="3459" y="803"/>
                    <a:pt x="3495" y="811"/>
                    <a:pt x="3531" y="816"/>
                  </a:cubicBezTo>
                  <a:cubicBezTo>
                    <a:pt x="3610" y="848"/>
                    <a:pt x="3694" y="865"/>
                    <a:pt x="3777" y="882"/>
                  </a:cubicBezTo>
                  <a:cubicBezTo>
                    <a:pt x="3797" y="895"/>
                    <a:pt x="3815" y="899"/>
                    <a:pt x="3837" y="906"/>
                  </a:cubicBezTo>
                  <a:cubicBezTo>
                    <a:pt x="3842" y="934"/>
                    <a:pt x="3838" y="964"/>
                    <a:pt x="3849" y="990"/>
                  </a:cubicBezTo>
                  <a:cubicBezTo>
                    <a:pt x="3856" y="1008"/>
                    <a:pt x="3921" y="1017"/>
                    <a:pt x="3939" y="1020"/>
                  </a:cubicBezTo>
                  <a:cubicBezTo>
                    <a:pt x="4013" y="1017"/>
                    <a:pt x="4195" y="992"/>
                    <a:pt x="4263" y="1026"/>
                  </a:cubicBezTo>
                  <a:cubicBezTo>
                    <a:pt x="4301" y="1045"/>
                    <a:pt x="4338" y="1065"/>
                    <a:pt x="4371" y="1092"/>
                  </a:cubicBezTo>
                  <a:cubicBezTo>
                    <a:pt x="4389" y="1107"/>
                    <a:pt x="4437" y="1116"/>
                    <a:pt x="4437" y="1116"/>
                  </a:cubicBezTo>
                  <a:cubicBezTo>
                    <a:pt x="4448" y="1115"/>
                    <a:pt x="4491" y="1116"/>
                    <a:pt x="4503" y="1098"/>
                  </a:cubicBezTo>
                  <a:cubicBezTo>
                    <a:pt x="4508" y="1090"/>
                    <a:pt x="4513" y="1053"/>
                    <a:pt x="4527" y="1044"/>
                  </a:cubicBezTo>
                  <a:cubicBezTo>
                    <a:pt x="4538" y="1037"/>
                    <a:pt x="4551" y="1036"/>
                    <a:pt x="4563" y="1032"/>
                  </a:cubicBezTo>
                  <a:cubicBezTo>
                    <a:pt x="4569" y="1030"/>
                    <a:pt x="4581" y="1026"/>
                    <a:pt x="4581" y="1026"/>
                  </a:cubicBezTo>
                  <a:cubicBezTo>
                    <a:pt x="4591" y="1012"/>
                    <a:pt x="4604" y="1000"/>
                    <a:pt x="4611" y="984"/>
                  </a:cubicBezTo>
                  <a:cubicBezTo>
                    <a:pt x="4617" y="969"/>
                    <a:pt x="4623" y="936"/>
                    <a:pt x="4623" y="936"/>
                  </a:cubicBezTo>
                  <a:cubicBezTo>
                    <a:pt x="4625" y="884"/>
                    <a:pt x="4626" y="832"/>
                    <a:pt x="4629" y="780"/>
                  </a:cubicBezTo>
                  <a:cubicBezTo>
                    <a:pt x="4632" y="742"/>
                    <a:pt x="4641" y="666"/>
                    <a:pt x="4641" y="666"/>
                  </a:cubicBezTo>
                  <a:cubicBezTo>
                    <a:pt x="4639" y="516"/>
                    <a:pt x="4658" y="380"/>
                    <a:pt x="4623" y="240"/>
                  </a:cubicBezTo>
                  <a:cubicBezTo>
                    <a:pt x="4620" y="212"/>
                    <a:pt x="4635" y="171"/>
                    <a:pt x="4611" y="156"/>
                  </a:cubicBezTo>
                  <a:cubicBezTo>
                    <a:pt x="4513" y="95"/>
                    <a:pt x="4205" y="120"/>
                    <a:pt x="4191" y="120"/>
                  </a:cubicBezTo>
                  <a:cubicBezTo>
                    <a:pt x="3901" y="91"/>
                    <a:pt x="3607" y="81"/>
                    <a:pt x="3315" y="66"/>
                  </a:cubicBezTo>
                  <a:cubicBezTo>
                    <a:pt x="3009" y="32"/>
                    <a:pt x="2391" y="72"/>
                    <a:pt x="2391" y="72"/>
                  </a:cubicBezTo>
                  <a:cubicBezTo>
                    <a:pt x="2095" y="69"/>
                    <a:pt x="1867" y="59"/>
                    <a:pt x="1593" y="42"/>
                  </a:cubicBezTo>
                  <a:cubicBezTo>
                    <a:pt x="1521" y="24"/>
                    <a:pt x="1437" y="28"/>
                    <a:pt x="1365" y="24"/>
                  </a:cubicBezTo>
                  <a:cubicBezTo>
                    <a:pt x="1239" y="17"/>
                    <a:pt x="1113" y="7"/>
                    <a:pt x="987" y="0"/>
                  </a:cubicBezTo>
                  <a:cubicBezTo>
                    <a:pt x="867" y="2"/>
                    <a:pt x="747" y="1"/>
                    <a:pt x="627" y="6"/>
                  </a:cubicBezTo>
                  <a:cubicBezTo>
                    <a:pt x="444" y="14"/>
                    <a:pt x="265" y="63"/>
                    <a:pt x="81" y="72"/>
                  </a:cubicBezTo>
                  <a:cubicBezTo>
                    <a:pt x="67" y="74"/>
                    <a:pt x="52" y="72"/>
                    <a:pt x="39" y="78"/>
                  </a:cubicBezTo>
                  <a:cubicBezTo>
                    <a:pt x="0" y="97"/>
                    <a:pt x="104" y="170"/>
                    <a:pt x="111" y="174"/>
                  </a:cubicBezTo>
                  <a:cubicBezTo>
                    <a:pt x="220" y="229"/>
                    <a:pt x="337" y="261"/>
                    <a:pt x="459" y="270"/>
                  </a:cubicBezTo>
                  <a:cubicBezTo>
                    <a:pt x="508" y="282"/>
                    <a:pt x="552" y="284"/>
                    <a:pt x="603" y="288"/>
                  </a:cubicBezTo>
                  <a:cubicBezTo>
                    <a:pt x="629" y="294"/>
                    <a:pt x="655" y="301"/>
                    <a:pt x="681" y="306"/>
                  </a:cubicBezTo>
                  <a:cubicBezTo>
                    <a:pt x="705" y="311"/>
                    <a:pt x="753" y="318"/>
                    <a:pt x="753" y="318"/>
                  </a:cubicBezTo>
                  <a:cubicBezTo>
                    <a:pt x="817" y="344"/>
                    <a:pt x="884" y="355"/>
                    <a:pt x="951" y="372"/>
                  </a:cubicBezTo>
                  <a:cubicBezTo>
                    <a:pt x="1007" y="386"/>
                    <a:pt x="1062" y="410"/>
                    <a:pt x="1119" y="420"/>
                  </a:cubicBezTo>
                  <a:cubicBezTo>
                    <a:pt x="1166" y="439"/>
                    <a:pt x="1199" y="451"/>
                    <a:pt x="1251" y="456"/>
                  </a:cubicBezTo>
                  <a:cubicBezTo>
                    <a:pt x="1293" y="467"/>
                    <a:pt x="1326" y="476"/>
                    <a:pt x="1371" y="480"/>
                  </a:cubicBezTo>
                  <a:cubicBezTo>
                    <a:pt x="1437" y="502"/>
                    <a:pt x="1507" y="500"/>
                    <a:pt x="1575" y="510"/>
                  </a:cubicBezTo>
                  <a:cubicBezTo>
                    <a:pt x="1616" y="524"/>
                    <a:pt x="1659" y="536"/>
                    <a:pt x="1701" y="546"/>
                  </a:cubicBezTo>
                  <a:cubicBezTo>
                    <a:pt x="1724" y="552"/>
                    <a:pt x="1744" y="566"/>
                    <a:pt x="1767" y="570"/>
                  </a:cubicBezTo>
                  <a:cubicBezTo>
                    <a:pt x="1859" y="585"/>
                    <a:pt x="1948" y="585"/>
                    <a:pt x="2043" y="588"/>
                  </a:cubicBezTo>
                  <a:cubicBezTo>
                    <a:pt x="2139" y="597"/>
                    <a:pt x="2235" y="603"/>
                    <a:pt x="2331" y="612"/>
                  </a:cubicBezTo>
                  <a:cubicBezTo>
                    <a:pt x="2368" y="621"/>
                    <a:pt x="2407" y="630"/>
                    <a:pt x="2445" y="630"/>
                  </a:cubicBezTo>
                  <a:lnTo>
                    <a:pt x="3003" y="708"/>
                  </a:lnTo>
                </a:path>
              </a:pathLst>
            </a:custGeom>
            <a:solidFill>
              <a:schemeClr val="tx1"/>
            </a:solidFill>
            <a:ln w="9525">
              <a:solidFill>
                <a:schemeClr val="tx1"/>
              </a:solidFill>
              <a:round/>
              <a:headEnd/>
              <a:tailEnd/>
            </a:ln>
          </p:spPr>
          <p:txBody>
            <a:bodyPr wrap="none" anchor="ctr"/>
            <a:lstStyle/>
            <a:p>
              <a:endParaRPr lang="en-US"/>
            </a:p>
          </p:txBody>
        </p:sp>
        <p:sp>
          <p:nvSpPr>
            <p:cNvPr id="99337" name="Freeform 5"/>
            <p:cNvSpPr>
              <a:spLocks/>
            </p:cNvSpPr>
            <p:nvPr/>
          </p:nvSpPr>
          <p:spPr bwMode="auto">
            <a:xfrm>
              <a:off x="1307" y="88"/>
              <a:ext cx="3660" cy="878"/>
            </a:xfrm>
            <a:custGeom>
              <a:avLst/>
              <a:gdLst>
                <a:gd name="T0" fmla="*/ 25 w 3660"/>
                <a:gd name="T1" fmla="*/ 74 h 878"/>
                <a:gd name="T2" fmla="*/ 361 w 3660"/>
                <a:gd name="T3" fmla="*/ 146 h 878"/>
                <a:gd name="T4" fmla="*/ 493 w 3660"/>
                <a:gd name="T5" fmla="*/ 188 h 878"/>
                <a:gd name="T6" fmla="*/ 529 w 3660"/>
                <a:gd name="T7" fmla="*/ 212 h 878"/>
                <a:gd name="T8" fmla="*/ 631 w 3660"/>
                <a:gd name="T9" fmla="*/ 248 h 878"/>
                <a:gd name="T10" fmla="*/ 727 w 3660"/>
                <a:gd name="T11" fmla="*/ 290 h 878"/>
                <a:gd name="T12" fmla="*/ 1129 w 3660"/>
                <a:gd name="T13" fmla="*/ 386 h 878"/>
                <a:gd name="T14" fmla="*/ 1387 w 3660"/>
                <a:gd name="T15" fmla="*/ 416 h 878"/>
                <a:gd name="T16" fmla="*/ 1639 w 3660"/>
                <a:gd name="T17" fmla="*/ 494 h 878"/>
                <a:gd name="T18" fmla="*/ 1819 w 3660"/>
                <a:gd name="T19" fmla="*/ 536 h 878"/>
                <a:gd name="T20" fmla="*/ 1927 w 3660"/>
                <a:gd name="T21" fmla="*/ 560 h 878"/>
                <a:gd name="T22" fmla="*/ 2035 w 3660"/>
                <a:gd name="T23" fmla="*/ 584 h 878"/>
                <a:gd name="T24" fmla="*/ 2269 w 3660"/>
                <a:gd name="T25" fmla="*/ 644 h 878"/>
                <a:gd name="T26" fmla="*/ 2527 w 3660"/>
                <a:gd name="T27" fmla="*/ 668 h 878"/>
                <a:gd name="T28" fmla="*/ 2641 w 3660"/>
                <a:gd name="T29" fmla="*/ 686 h 878"/>
                <a:gd name="T30" fmla="*/ 2827 w 3660"/>
                <a:gd name="T31" fmla="*/ 728 h 878"/>
                <a:gd name="T32" fmla="*/ 2881 w 3660"/>
                <a:gd name="T33" fmla="*/ 746 h 878"/>
                <a:gd name="T34" fmla="*/ 3073 w 3660"/>
                <a:gd name="T35" fmla="*/ 782 h 878"/>
                <a:gd name="T36" fmla="*/ 3553 w 3660"/>
                <a:gd name="T37" fmla="*/ 854 h 878"/>
                <a:gd name="T38" fmla="*/ 3649 w 3660"/>
                <a:gd name="T39" fmla="*/ 848 h 878"/>
                <a:gd name="T40" fmla="*/ 3577 w 3660"/>
                <a:gd name="T41" fmla="*/ 788 h 878"/>
                <a:gd name="T42" fmla="*/ 3097 w 3660"/>
                <a:gd name="T43" fmla="*/ 548 h 878"/>
                <a:gd name="T44" fmla="*/ 1669 w 3660"/>
                <a:gd name="T45" fmla="*/ 470 h 878"/>
                <a:gd name="T46" fmla="*/ 1183 w 3660"/>
                <a:gd name="T47" fmla="*/ 356 h 878"/>
                <a:gd name="T48" fmla="*/ 1477 w 3660"/>
                <a:gd name="T49" fmla="*/ 362 h 878"/>
                <a:gd name="T50" fmla="*/ 2377 w 3660"/>
                <a:gd name="T51" fmla="*/ 446 h 878"/>
                <a:gd name="T52" fmla="*/ 2473 w 3660"/>
                <a:gd name="T53" fmla="*/ 458 h 878"/>
                <a:gd name="T54" fmla="*/ 2641 w 3660"/>
                <a:gd name="T55" fmla="*/ 494 h 878"/>
                <a:gd name="T56" fmla="*/ 2617 w 3660"/>
                <a:gd name="T57" fmla="*/ 398 h 878"/>
                <a:gd name="T58" fmla="*/ 2281 w 3660"/>
                <a:gd name="T59" fmla="*/ 254 h 878"/>
                <a:gd name="T60" fmla="*/ 1093 w 3660"/>
                <a:gd name="T61" fmla="*/ 242 h 878"/>
                <a:gd name="T62" fmla="*/ 511 w 3660"/>
                <a:gd name="T63" fmla="*/ 128 h 878"/>
                <a:gd name="T64" fmla="*/ 331 w 3660"/>
                <a:gd name="T65" fmla="*/ 98 h 878"/>
                <a:gd name="T66" fmla="*/ 187 w 3660"/>
                <a:gd name="T67" fmla="*/ 56 h 878"/>
                <a:gd name="T68" fmla="*/ 25 w 3660"/>
                <a:gd name="T69" fmla="*/ 74 h 8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0"/>
                <a:gd name="T106" fmla="*/ 0 h 878"/>
                <a:gd name="T107" fmla="*/ 3660 w 3660"/>
                <a:gd name="T108" fmla="*/ 878 h 8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0" h="878">
                  <a:moveTo>
                    <a:pt x="25" y="74"/>
                  </a:moveTo>
                  <a:cubicBezTo>
                    <a:pt x="134" y="110"/>
                    <a:pt x="248" y="123"/>
                    <a:pt x="361" y="146"/>
                  </a:cubicBezTo>
                  <a:cubicBezTo>
                    <a:pt x="402" y="167"/>
                    <a:pt x="453" y="166"/>
                    <a:pt x="493" y="188"/>
                  </a:cubicBezTo>
                  <a:cubicBezTo>
                    <a:pt x="506" y="195"/>
                    <a:pt x="517" y="204"/>
                    <a:pt x="529" y="212"/>
                  </a:cubicBezTo>
                  <a:cubicBezTo>
                    <a:pt x="557" y="231"/>
                    <a:pt x="601" y="234"/>
                    <a:pt x="631" y="248"/>
                  </a:cubicBezTo>
                  <a:cubicBezTo>
                    <a:pt x="665" y="264"/>
                    <a:pt x="691" y="281"/>
                    <a:pt x="727" y="290"/>
                  </a:cubicBezTo>
                  <a:cubicBezTo>
                    <a:pt x="841" y="366"/>
                    <a:pt x="997" y="375"/>
                    <a:pt x="1129" y="386"/>
                  </a:cubicBezTo>
                  <a:cubicBezTo>
                    <a:pt x="1214" y="403"/>
                    <a:pt x="1300" y="407"/>
                    <a:pt x="1387" y="416"/>
                  </a:cubicBezTo>
                  <a:cubicBezTo>
                    <a:pt x="1473" y="438"/>
                    <a:pt x="1553" y="477"/>
                    <a:pt x="1639" y="494"/>
                  </a:cubicBezTo>
                  <a:cubicBezTo>
                    <a:pt x="1699" y="524"/>
                    <a:pt x="1752" y="531"/>
                    <a:pt x="1819" y="536"/>
                  </a:cubicBezTo>
                  <a:cubicBezTo>
                    <a:pt x="1855" y="548"/>
                    <a:pt x="1890" y="555"/>
                    <a:pt x="1927" y="560"/>
                  </a:cubicBezTo>
                  <a:cubicBezTo>
                    <a:pt x="1965" y="573"/>
                    <a:pt x="1994" y="579"/>
                    <a:pt x="2035" y="584"/>
                  </a:cubicBezTo>
                  <a:cubicBezTo>
                    <a:pt x="2113" y="610"/>
                    <a:pt x="2187" y="636"/>
                    <a:pt x="2269" y="644"/>
                  </a:cubicBezTo>
                  <a:cubicBezTo>
                    <a:pt x="2352" y="665"/>
                    <a:pt x="2442" y="664"/>
                    <a:pt x="2527" y="668"/>
                  </a:cubicBezTo>
                  <a:cubicBezTo>
                    <a:pt x="2585" y="682"/>
                    <a:pt x="2526" y="669"/>
                    <a:pt x="2641" y="686"/>
                  </a:cubicBezTo>
                  <a:cubicBezTo>
                    <a:pt x="2704" y="695"/>
                    <a:pt x="2765" y="717"/>
                    <a:pt x="2827" y="728"/>
                  </a:cubicBezTo>
                  <a:cubicBezTo>
                    <a:pt x="2866" y="735"/>
                    <a:pt x="2837" y="733"/>
                    <a:pt x="2881" y="746"/>
                  </a:cubicBezTo>
                  <a:cubicBezTo>
                    <a:pt x="2942" y="764"/>
                    <a:pt x="3009" y="776"/>
                    <a:pt x="3073" y="782"/>
                  </a:cubicBezTo>
                  <a:cubicBezTo>
                    <a:pt x="3226" y="833"/>
                    <a:pt x="3393" y="843"/>
                    <a:pt x="3553" y="854"/>
                  </a:cubicBezTo>
                  <a:cubicBezTo>
                    <a:pt x="3585" y="852"/>
                    <a:pt x="3638" y="878"/>
                    <a:pt x="3649" y="848"/>
                  </a:cubicBezTo>
                  <a:cubicBezTo>
                    <a:pt x="3660" y="819"/>
                    <a:pt x="3603" y="806"/>
                    <a:pt x="3577" y="788"/>
                  </a:cubicBezTo>
                  <a:cubicBezTo>
                    <a:pt x="3433" y="689"/>
                    <a:pt x="3268" y="591"/>
                    <a:pt x="3097" y="548"/>
                  </a:cubicBezTo>
                  <a:cubicBezTo>
                    <a:pt x="2662" y="439"/>
                    <a:pt x="2082" y="476"/>
                    <a:pt x="1669" y="470"/>
                  </a:cubicBezTo>
                  <a:cubicBezTo>
                    <a:pt x="1515" y="462"/>
                    <a:pt x="1311" y="452"/>
                    <a:pt x="1183" y="356"/>
                  </a:cubicBezTo>
                  <a:cubicBezTo>
                    <a:pt x="1287" y="321"/>
                    <a:pt x="1210" y="344"/>
                    <a:pt x="1477" y="362"/>
                  </a:cubicBezTo>
                  <a:cubicBezTo>
                    <a:pt x="1778" y="382"/>
                    <a:pt x="2075" y="431"/>
                    <a:pt x="2377" y="446"/>
                  </a:cubicBezTo>
                  <a:cubicBezTo>
                    <a:pt x="2452" y="465"/>
                    <a:pt x="2313" y="431"/>
                    <a:pt x="2473" y="458"/>
                  </a:cubicBezTo>
                  <a:cubicBezTo>
                    <a:pt x="2543" y="470"/>
                    <a:pt x="2570" y="488"/>
                    <a:pt x="2641" y="494"/>
                  </a:cubicBezTo>
                  <a:cubicBezTo>
                    <a:pt x="2768" y="486"/>
                    <a:pt x="2757" y="474"/>
                    <a:pt x="2617" y="398"/>
                  </a:cubicBezTo>
                  <a:cubicBezTo>
                    <a:pt x="2558" y="366"/>
                    <a:pt x="2355" y="274"/>
                    <a:pt x="2281" y="254"/>
                  </a:cubicBezTo>
                  <a:cubicBezTo>
                    <a:pt x="1899" y="149"/>
                    <a:pt x="1489" y="244"/>
                    <a:pt x="1093" y="242"/>
                  </a:cubicBezTo>
                  <a:cubicBezTo>
                    <a:pt x="894" y="225"/>
                    <a:pt x="705" y="167"/>
                    <a:pt x="511" y="128"/>
                  </a:cubicBezTo>
                  <a:cubicBezTo>
                    <a:pt x="459" y="102"/>
                    <a:pt x="389" y="108"/>
                    <a:pt x="331" y="98"/>
                  </a:cubicBezTo>
                  <a:cubicBezTo>
                    <a:pt x="289" y="77"/>
                    <a:pt x="233" y="63"/>
                    <a:pt x="187" y="56"/>
                  </a:cubicBezTo>
                  <a:cubicBezTo>
                    <a:pt x="134" y="38"/>
                    <a:pt x="0" y="0"/>
                    <a:pt x="25" y="74"/>
                  </a:cubicBezTo>
                  <a:close/>
                </a:path>
              </a:pathLst>
            </a:custGeom>
            <a:solidFill>
              <a:schemeClr val="tx1"/>
            </a:solidFill>
            <a:ln w="9525">
              <a:solidFill>
                <a:schemeClr val="tx1"/>
              </a:solidFill>
              <a:round/>
              <a:headEnd/>
              <a:tailEnd/>
            </a:ln>
          </p:spPr>
          <p:txBody>
            <a:bodyPr wrap="none" anchor="ctr"/>
            <a:lstStyle/>
            <a:p>
              <a:endParaRPr lang="en-US"/>
            </a:p>
          </p:txBody>
        </p:sp>
        <p:sp>
          <p:nvSpPr>
            <p:cNvPr id="99338" name="Freeform 6"/>
            <p:cNvSpPr>
              <a:spLocks/>
            </p:cNvSpPr>
            <p:nvPr/>
          </p:nvSpPr>
          <p:spPr bwMode="auto">
            <a:xfrm>
              <a:off x="2442" y="354"/>
              <a:ext cx="923" cy="295"/>
            </a:xfrm>
            <a:custGeom>
              <a:avLst/>
              <a:gdLst>
                <a:gd name="T0" fmla="*/ 6 w 923"/>
                <a:gd name="T1" fmla="*/ 48 h 295"/>
                <a:gd name="T2" fmla="*/ 54 w 923"/>
                <a:gd name="T3" fmla="*/ 138 h 295"/>
                <a:gd name="T4" fmla="*/ 240 w 923"/>
                <a:gd name="T5" fmla="*/ 204 h 295"/>
                <a:gd name="T6" fmla="*/ 378 w 923"/>
                <a:gd name="T7" fmla="*/ 222 h 295"/>
                <a:gd name="T8" fmla="*/ 588 w 923"/>
                <a:gd name="T9" fmla="*/ 252 h 295"/>
                <a:gd name="T10" fmla="*/ 768 w 923"/>
                <a:gd name="T11" fmla="*/ 282 h 295"/>
                <a:gd name="T12" fmla="*/ 876 w 923"/>
                <a:gd name="T13" fmla="*/ 282 h 295"/>
                <a:gd name="T14" fmla="*/ 750 w 923"/>
                <a:gd name="T15" fmla="*/ 180 h 295"/>
                <a:gd name="T16" fmla="*/ 678 w 923"/>
                <a:gd name="T17" fmla="*/ 120 h 295"/>
                <a:gd name="T18" fmla="*/ 330 w 923"/>
                <a:gd name="T19" fmla="*/ 54 h 295"/>
                <a:gd name="T20" fmla="*/ 96 w 923"/>
                <a:gd name="T21" fmla="*/ 24 h 295"/>
                <a:gd name="T22" fmla="*/ 6 w 923"/>
                <a:gd name="T23" fmla="*/ 48 h 29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23"/>
                <a:gd name="T37" fmla="*/ 0 h 295"/>
                <a:gd name="T38" fmla="*/ 923 w 923"/>
                <a:gd name="T39" fmla="*/ 295 h 29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23" h="295">
                  <a:moveTo>
                    <a:pt x="6" y="48"/>
                  </a:moveTo>
                  <a:cubicBezTo>
                    <a:pt x="12" y="83"/>
                    <a:pt x="24" y="118"/>
                    <a:pt x="54" y="138"/>
                  </a:cubicBezTo>
                  <a:cubicBezTo>
                    <a:pt x="95" y="199"/>
                    <a:pt x="175" y="196"/>
                    <a:pt x="240" y="204"/>
                  </a:cubicBezTo>
                  <a:cubicBezTo>
                    <a:pt x="448" y="230"/>
                    <a:pt x="184" y="204"/>
                    <a:pt x="378" y="222"/>
                  </a:cubicBezTo>
                  <a:cubicBezTo>
                    <a:pt x="443" y="244"/>
                    <a:pt x="520" y="242"/>
                    <a:pt x="588" y="252"/>
                  </a:cubicBezTo>
                  <a:cubicBezTo>
                    <a:pt x="649" y="261"/>
                    <a:pt x="706" y="276"/>
                    <a:pt x="768" y="282"/>
                  </a:cubicBezTo>
                  <a:cubicBezTo>
                    <a:pt x="809" y="292"/>
                    <a:pt x="836" y="295"/>
                    <a:pt x="876" y="282"/>
                  </a:cubicBezTo>
                  <a:cubicBezTo>
                    <a:pt x="923" y="211"/>
                    <a:pt x="792" y="193"/>
                    <a:pt x="750" y="180"/>
                  </a:cubicBezTo>
                  <a:cubicBezTo>
                    <a:pt x="726" y="160"/>
                    <a:pt x="705" y="136"/>
                    <a:pt x="678" y="120"/>
                  </a:cubicBezTo>
                  <a:cubicBezTo>
                    <a:pt x="580" y="63"/>
                    <a:pt x="437" y="70"/>
                    <a:pt x="330" y="54"/>
                  </a:cubicBezTo>
                  <a:cubicBezTo>
                    <a:pt x="248" y="42"/>
                    <a:pt x="178" y="30"/>
                    <a:pt x="96" y="24"/>
                  </a:cubicBezTo>
                  <a:cubicBezTo>
                    <a:pt x="0" y="30"/>
                    <a:pt x="6" y="0"/>
                    <a:pt x="6" y="48"/>
                  </a:cubicBezTo>
                  <a:close/>
                </a:path>
              </a:pathLst>
            </a:custGeom>
            <a:solidFill>
              <a:schemeClr val="tx1"/>
            </a:solidFill>
            <a:ln w="9525">
              <a:solidFill>
                <a:schemeClr val="tx1"/>
              </a:solidFill>
              <a:round/>
              <a:headEnd/>
              <a:tailEnd/>
            </a:ln>
          </p:spPr>
          <p:txBody>
            <a:bodyPr wrap="none" anchor="ctr"/>
            <a:lstStyle/>
            <a:p>
              <a:endParaRPr lang="en-US"/>
            </a:p>
          </p:txBody>
        </p:sp>
      </p:grpSp>
      <p:sp>
        <p:nvSpPr>
          <p:cNvPr id="161799" name="Text Box 7"/>
          <p:cNvSpPr txBox="1">
            <a:spLocks noChangeArrowheads="1"/>
          </p:cNvSpPr>
          <p:nvPr/>
        </p:nvSpPr>
        <p:spPr bwMode="auto">
          <a:xfrm>
            <a:off x="457200" y="882650"/>
            <a:ext cx="4038600" cy="6413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spcBef>
                <a:spcPct val="50000"/>
              </a:spcBef>
            </a:pPr>
            <a:r>
              <a:rPr lang="zh-CN" altLang="en-US" sz="3600" b="1">
                <a:solidFill>
                  <a:schemeClr val="bg1"/>
                </a:solidFill>
                <a:latin typeface="微軟正黑體" charset="0"/>
                <a:ea typeface="微軟正黑體" charset="0"/>
                <a:cs typeface="微軟正黑體" charset="0"/>
              </a:rPr>
              <a:t>院子</a:t>
            </a:r>
          </a:p>
        </p:txBody>
      </p:sp>
      <p:sp>
        <p:nvSpPr>
          <p:cNvPr id="161800" name="Text Box 8"/>
          <p:cNvSpPr txBox="1">
            <a:spLocks noChangeArrowheads="1"/>
          </p:cNvSpPr>
          <p:nvPr/>
        </p:nvSpPr>
        <p:spPr bwMode="auto">
          <a:xfrm>
            <a:off x="4343400" y="1981200"/>
            <a:ext cx="4038600" cy="6413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spcBef>
                <a:spcPct val="50000"/>
              </a:spcBef>
            </a:pPr>
            <a:r>
              <a:rPr lang="zh-CN" altLang="en-US" sz="3600" b="1">
                <a:solidFill>
                  <a:schemeClr val="bg1"/>
                </a:solidFill>
                <a:latin typeface="微軟正黑體" charset="0"/>
                <a:ea typeface="微軟正黑體" charset="0"/>
                <a:cs typeface="微軟正黑體" charset="0"/>
              </a:rPr>
              <a:t>圣所</a:t>
            </a:r>
          </a:p>
        </p:txBody>
      </p:sp>
      <p:sp>
        <p:nvSpPr>
          <p:cNvPr id="161801" name="Text Box 9"/>
          <p:cNvSpPr txBox="1">
            <a:spLocks noChangeArrowheads="1"/>
          </p:cNvSpPr>
          <p:nvPr/>
        </p:nvSpPr>
        <p:spPr bwMode="auto">
          <a:xfrm>
            <a:off x="7162800" y="2667000"/>
            <a:ext cx="2438400" cy="6413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spcBef>
                <a:spcPct val="50000"/>
              </a:spcBef>
            </a:pPr>
            <a:r>
              <a:rPr lang="zh-CN" altLang="en-US" sz="3600" b="1">
                <a:solidFill>
                  <a:schemeClr val="bg1"/>
                </a:solidFill>
                <a:latin typeface="微軟正黑體" charset="0"/>
                <a:ea typeface="微軟正黑體" charset="0"/>
                <a:cs typeface="微軟正黑體" charset="0"/>
              </a:rPr>
              <a:t>至圣所</a:t>
            </a:r>
          </a:p>
        </p:txBody>
      </p:sp>
      <p:sp>
        <p:nvSpPr>
          <p:cNvPr id="99334" name="Rectangle 10"/>
          <p:cNvSpPr>
            <a:spLocks noGrp="1" noChangeArrowheads="1"/>
          </p:cNvSpPr>
          <p:nvPr>
            <p:ph type="title" idx="4294967295"/>
          </p:nvPr>
        </p:nvSpPr>
        <p:spPr>
          <a:xfrm>
            <a:off x="0" y="5943600"/>
            <a:ext cx="7772400" cy="1143000"/>
          </a:xfrm>
        </p:spPr>
        <p:txBody>
          <a:bodyPr/>
          <a:lstStyle/>
          <a:p>
            <a:r>
              <a:rPr lang="zh-CN" altLang="en-US">
                <a:solidFill>
                  <a:schemeClr val="tx1"/>
                </a:solidFill>
                <a:latin typeface="DFKai-SB" charset="0"/>
                <a:ea typeface="DFKai-SB" charset="0"/>
                <a:cs typeface="DFKai-SB" charset="0"/>
              </a:rPr>
              <a:t>赎罪日</a:t>
            </a:r>
            <a:r>
              <a:rPr lang="en-US" altLang="zh-CN">
                <a:solidFill>
                  <a:schemeClr val="tx1"/>
                </a:solidFill>
                <a:latin typeface="DFKai-SB" charset="0"/>
                <a:ea typeface="DFKai-SB" charset="0"/>
                <a:cs typeface="DFKai-SB" charset="0"/>
              </a:rPr>
              <a:t>:</a:t>
            </a:r>
            <a:r>
              <a:rPr lang="zh-CN" altLang="en-US">
                <a:solidFill>
                  <a:schemeClr val="tx1"/>
                </a:solidFill>
                <a:latin typeface="DFKai-SB" charset="0"/>
                <a:ea typeface="DFKai-SB" charset="0"/>
                <a:cs typeface="DFKai-SB" charset="0"/>
              </a:rPr>
              <a:t>利未记第</a:t>
            </a:r>
            <a:r>
              <a:rPr lang="en-US" altLang="zh-CN">
                <a:solidFill>
                  <a:schemeClr val="tx1"/>
                </a:solidFill>
                <a:latin typeface="Times New Roman" charset="0"/>
                <a:ea typeface="ＭＳ Ｐゴシック" charset="0"/>
                <a:cs typeface="ＭＳ Ｐゴシック" charset="0"/>
              </a:rPr>
              <a:t>17</a:t>
            </a:r>
            <a:r>
              <a:rPr lang="zh-CN" altLang="en-US">
                <a:solidFill>
                  <a:schemeClr val="tx1"/>
                </a:solidFill>
                <a:latin typeface="DFKai-SB" charset="0"/>
                <a:ea typeface="DFKai-SB" charset="0"/>
                <a:cs typeface="DFKai-SB" charset="0"/>
              </a:rPr>
              <a:t>章</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childTnLst>
                                    <p:set>
                                      <p:cBhvr>
                                        <p:cTn id="6" dur="1" fill="hold">
                                          <p:stCondLst>
                                            <p:cond delay="0"/>
                                          </p:stCondLst>
                                        </p:cTn>
                                        <p:tgtEl>
                                          <p:spTgt spid="161799"/>
                                        </p:tgtEl>
                                        <p:attrNameLst>
                                          <p:attrName>style.visibility</p:attrName>
                                        </p:attrNameLst>
                                      </p:cBhvr>
                                      <p:to>
                                        <p:strVal val="visible"/>
                                      </p:to>
                                    </p:set>
                                    <p:animEffect transition="in" filter="dissolve">
                                      <p:cBhvr>
                                        <p:cTn id="7" dur="500"/>
                                        <p:tgtEl>
                                          <p:spTgt spid="161799"/>
                                        </p:tgtEl>
                                      </p:cBhvr>
                                    </p:animEffect>
                                  </p:childTnLst>
                                </p:cTn>
                              </p:par>
                            </p:childTnLst>
                          </p:cTn>
                        </p:par>
                        <p:par>
                          <p:cTn id="8" fill="hold" nodeType="afterGroup">
                            <p:stCondLst>
                              <p:cond delay="4500"/>
                            </p:stCondLst>
                            <p:childTnLst>
                              <p:par>
                                <p:cTn id="9" presetID="9" presetClass="entr" presetSubtype="0" fill="hold" grpId="0" nodeType="afterEffect">
                                  <p:stCondLst>
                                    <p:cond delay="4000"/>
                                  </p:stCondLst>
                                  <p:childTnLst>
                                    <p:set>
                                      <p:cBhvr>
                                        <p:cTn id="10" dur="1" fill="hold">
                                          <p:stCondLst>
                                            <p:cond delay="0"/>
                                          </p:stCondLst>
                                        </p:cTn>
                                        <p:tgtEl>
                                          <p:spTgt spid="161800"/>
                                        </p:tgtEl>
                                        <p:attrNameLst>
                                          <p:attrName>style.visibility</p:attrName>
                                        </p:attrNameLst>
                                      </p:cBhvr>
                                      <p:to>
                                        <p:strVal val="visible"/>
                                      </p:to>
                                    </p:set>
                                    <p:animEffect transition="in" filter="dissolve">
                                      <p:cBhvr>
                                        <p:cTn id="11" dur="500"/>
                                        <p:tgtEl>
                                          <p:spTgt spid="161800"/>
                                        </p:tgtEl>
                                      </p:cBhvr>
                                    </p:animEffect>
                                  </p:childTnLst>
                                </p:cTn>
                              </p:par>
                            </p:childTnLst>
                          </p:cTn>
                        </p:par>
                        <p:par>
                          <p:cTn id="12" fill="hold" nodeType="afterGroup">
                            <p:stCondLst>
                              <p:cond delay="9000"/>
                            </p:stCondLst>
                            <p:childTnLst>
                              <p:par>
                                <p:cTn id="13" presetID="9" presetClass="entr" presetSubtype="0" fill="hold" grpId="0" nodeType="afterEffect">
                                  <p:stCondLst>
                                    <p:cond delay="4000"/>
                                  </p:stCondLst>
                                  <p:childTnLst>
                                    <p:set>
                                      <p:cBhvr>
                                        <p:cTn id="14" dur="1" fill="hold">
                                          <p:stCondLst>
                                            <p:cond delay="0"/>
                                          </p:stCondLst>
                                        </p:cTn>
                                        <p:tgtEl>
                                          <p:spTgt spid="161801"/>
                                        </p:tgtEl>
                                        <p:attrNameLst>
                                          <p:attrName>style.visibility</p:attrName>
                                        </p:attrNameLst>
                                      </p:cBhvr>
                                      <p:to>
                                        <p:strVal val="visible"/>
                                      </p:to>
                                    </p:set>
                                    <p:animEffect transition="in" filter="dissolve">
                                      <p:cBhvr>
                                        <p:cTn id="15" dur="500"/>
                                        <p:tgtEl>
                                          <p:spTgt spid="1618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799" grpId="0" autoUpdateAnimBg="0"/>
      <p:bldP spid="161800" grpId="0" autoUpdateAnimBg="0"/>
      <p:bldP spid="161801" grpId="0" autoUpdateAnimBg="0"/>
    </p:bld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603448"/>
            <a:ext cx="9144000" cy="6254552"/>
          </a:xfrm>
          <a:prstGeom prst="rect">
            <a:avLst/>
          </a:prstGeom>
        </p:spPr>
      </p:pic>
      <p:sp>
        <p:nvSpPr>
          <p:cNvPr id="334850" name="Title 1"/>
          <p:cNvSpPr>
            <a:spLocks noGrp="1"/>
          </p:cNvSpPr>
          <p:nvPr>
            <p:ph type="title"/>
          </p:nvPr>
        </p:nvSpPr>
        <p:spPr>
          <a:xfrm>
            <a:off x="0" y="0"/>
            <a:ext cx="9144000" cy="1988840"/>
          </a:xfrm>
          <a:solidFill>
            <a:srgbClr val="000000"/>
          </a:solidFill>
        </p:spPr>
        <p:txBody>
          <a:bodyPr/>
          <a:lstStyle/>
          <a:p>
            <a:r>
              <a:rPr lang="ru-RU" sz="2400" b="1" dirty="0">
                <a:solidFill>
                  <a:srgbClr val="FFFFFF"/>
                </a:solidFill>
                <a:latin typeface="Arial" charset="0"/>
                <a:ea typeface="ＭＳ Ｐゴシック" charset="0"/>
              </a:rPr>
              <a:t>“</a:t>
            </a:r>
            <a:r>
              <a:rPr lang="zh-CN" altLang="en-US" sz="2400" b="1" dirty="0">
                <a:solidFill>
                  <a:srgbClr val="FFFFFF"/>
                </a:solidFill>
                <a:latin typeface="Arial" charset="0"/>
                <a:ea typeface="ＭＳ Ｐゴシック" charset="0"/>
              </a:rPr>
              <a:t>然后把两只公山羊牵来，放在会幕门口，耶和华的面前； </a:t>
            </a:r>
            <a:r>
              <a:rPr lang="en-US" altLang="zh-CN" sz="2400" b="1" baseline="30000" dirty="0">
                <a:solidFill>
                  <a:srgbClr val="FFFFFF"/>
                </a:solidFill>
                <a:latin typeface="Arial" charset="0"/>
                <a:ea typeface="ＭＳ Ｐゴシック" charset="0"/>
              </a:rPr>
              <a:t>8</a:t>
            </a:r>
            <a:r>
              <a:rPr lang="en-US" altLang="zh-CN" sz="2400" b="1" dirty="0">
                <a:solidFill>
                  <a:srgbClr val="FFFFFF"/>
                </a:solidFill>
                <a:latin typeface="Arial" charset="0"/>
                <a:ea typeface="ＭＳ Ｐゴシック" charset="0"/>
              </a:rPr>
              <a:t> </a:t>
            </a:r>
            <a:r>
              <a:rPr lang="zh-CN" altLang="en-US" sz="2400" b="1" dirty="0">
                <a:solidFill>
                  <a:srgbClr val="FFFFFF"/>
                </a:solidFill>
                <a:latin typeface="Arial" charset="0"/>
                <a:ea typeface="ＭＳ Ｐゴシック" charset="0"/>
              </a:rPr>
              <a:t>亚伦要为这两只山羊抽签：一签归耶和华，另一签归阿撒泻勒（“阿撒泻勒”是希伯来文音译，这字原意不能确定）。</a:t>
            </a:r>
            <a:r>
              <a:rPr lang="ru-RU" sz="2400" b="1" dirty="0">
                <a:solidFill>
                  <a:srgbClr val="FFFFFF"/>
                </a:solidFill>
                <a:latin typeface="Arial" charset="0"/>
                <a:ea typeface="ＭＳ Ｐゴシック" charset="0"/>
              </a:rPr>
              <a:t>”</a:t>
            </a:r>
            <a:r>
              <a:rPr lang="en-US" sz="2400" b="1" dirty="0">
                <a:solidFill>
                  <a:srgbClr val="FFFFFF"/>
                </a:solidFill>
                <a:latin typeface="Arial" charset="0"/>
                <a:ea typeface="ＭＳ Ｐゴシック" charset="0"/>
              </a:rPr>
              <a:t> (</a:t>
            </a:r>
            <a:r>
              <a:rPr lang="zh-CN" altLang="en-US" sz="2400" b="1" dirty="0">
                <a:solidFill>
                  <a:srgbClr val="FFFFFF"/>
                </a:solidFill>
                <a:latin typeface="Arial" charset="0"/>
                <a:ea typeface="ＭＳ Ｐゴシック" charset="0"/>
              </a:rPr>
              <a:t>利未记</a:t>
            </a:r>
            <a:r>
              <a:rPr lang="en-US" sz="2400" b="1" dirty="0">
                <a:solidFill>
                  <a:srgbClr val="FFFFFF"/>
                </a:solidFill>
                <a:latin typeface="Arial" charset="0"/>
                <a:ea typeface="ＭＳ Ｐゴシック" charset="0"/>
              </a:rPr>
              <a:t> 16:7-8 </a:t>
            </a:r>
            <a:r>
              <a:rPr lang="en-US" sz="2000" b="1" dirty="0">
                <a:solidFill>
                  <a:srgbClr val="FFFFFF"/>
                </a:solidFill>
                <a:latin typeface="Arial" charset="0"/>
                <a:ea typeface="ＭＳ Ｐゴシック" charset="0"/>
              </a:rPr>
              <a:t>CNVS</a:t>
            </a:r>
            <a:r>
              <a:rPr lang="en-US" sz="2400" b="1" dirty="0">
                <a:solidFill>
                  <a:srgbClr val="FFFFFF"/>
                </a:solidFill>
                <a:latin typeface="Arial" charset="0"/>
                <a:ea typeface="ＭＳ Ｐゴシック" charset="0"/>
              </a:rPr>
              <a:t>). </a:t>
            </a:r>
          </a:p>
        </p:txBody>
      </p:sp>
    </p:spTree>
    <p:extLst>
      <p:ext uri="{BB962C8B-B14F-4D97-AF65-F5344CB8AC3E}">
        <p14:creationId xmlns:p14="http://schemas.microsoft.com/office/powerpoint/2010/main" val="392515779"/>
      </p:ext>
    </p:extLst>
  </p:cSld>
  <p:clrMapOvr>
    <a:masterClrMapping/>
  </p:clrMapOvr>
  <p:transition spd="med">
    <p:randomBar dir="vert"/>
  </p:transition>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 y="0"/>
            <a:ext cx="9142833" cy="6858000"/>
          </a:xfrm>
          <a:prstGeom prst="rect">
            <a:avLst/>
          </a:prstGeom>
        </p:spPr>
      </p:pic>
      <p:sp>
        <p:nvSpPr>
          <p:cNvPr id="334850" name="Title 1"/>
          <p:cNvSpPr>
            <a:spLocks noGrp="1"/>
          </p:cNvSpPr>
          <p:nvPr>
            <p:ph type="title"/>
          </p:nvPr>
        </p:nvSpPr>
        <p:spPr>
          <a:xfrm>
            <a:off x="6012160" y="0"/>
            <a:ext cx="3131840" cy="3501008"/>
          </a:xfrm>
          <a:solidFill>
            <a:srgbClr val="000000"/>
          </a:solidFill>
        </p:spPr>
        <p:txBody>
          <a:bodyPr/>
          <a:lstStyle/>
          <a:p>
            <a:r>
              <a:rPr lang="ru-RU" sz="2400" b="1" dirty="0">
                <a:solidFill>
                  <a:srgbClr val="FFFFFF"/>
                </a:solidFill>
                <a:latin typeface="Arial" charset="0"/>
                <a:ea typeface="ＭＳ Ｐゴシック" charset="0"/>
              </a:rPr>
              <a:t>“</a:t>
            </a:r>
            <a:r>
              <a:rPr lang="zh-CN" altLang="en-US" sz="2400" b="1" dirty="0">
                <a:solidFill>
                  <a:srgbClr val="FFFFFF"/>
                </a:solidFill>
                <a:latin typeface="Arial" charset="0"/>
                <a:ea typeface="ＭＳ Ｐゴシック" charset="0"/>
              </a:rPr>
              <a:t>亚伦要把那抽签归耶和华的山羊，献作赎罪祭。</a:t>
            </a:r>
            <a:r>
              <a:rPr lang="ru-RU" sz="2400" b="1" dirty="0">
                <a:solidFill>
                  <a:srgbClr val="FFFFFF"/>
                </a:solidFill>
                <a:latin typeface="Arial" charset="0"/>
                <a:ea typeface="ＭＳ Ｐゴシック" charset="0"/>
              </a:rPr>
              <a:t>”</a:t>
            </a:r>
            <a:r>
              <a:rPr lang="en-US" sz="2400" b="1" dirty="0">
                <a:solidFill>
                  <a:srgbClr val="FFFFFF"/>
                </a:solidFill>
                <a:latin typeface="Arial" charset="0"/>
                <a:ea typeface="ＭＳ Ｐゴシック" charset="0"/>
              </a:rPr>
              <a:t> </a:t>
            </a:r>
            <a:br>
              <a:rPr lang="en-US" sz="2400" b="1" dirty="0">
                <a:solidFill>
                  <a:srgbClr val="FFFFFF"/>
                </a:solidFill>
                <a:latin typeface="Arial" charset="0"/>
                <a:ea typeface="ＭＳ Ｐゴシック" charset="0"/>
              </a:rPr>
            </a:br>
            <a:r>
              <a:rPr lang="en-US" sz="2400" b="1" dirty="0">
                <a:solidFill>
                  <a:srgbClr val="FFFFFF"/>
                </a:solidFill>
                <a:latin typeface="Arial" charset="0"/>
                <a:ea typeface="ＭＳ Ｐゴシック" charset="0"/>
              </a:rPr>
              <a:t>(</a:t>
            </a:r>
            <a:r>
              <a:rPr lang="zh-CN" altLang="en-US" sz="2400" b="1" dirty="0">
                <a:solidFill>
                  <a:srgbClr val="FFFFFF"/>
                </a:solidFill>
                <a:latin typeface="Arial" charset="0"/>
                <a:ea typeface="ＭＳ Ｐゴシック" charset="0"/>
              </a:rPr>
              <a:t>利未记</a:t>
            </a:r>
            <a:r>
              <a:rPr lang="en-US" sz="2400" b="1" dirty="0">
                <a:solidFill>
                  <a:srgbClr val="FFFFFF"/>
                </a:solidFill>
                <a:latin typeface="Arial" charset="0"/>
                <a:ea typeface="ＭＳ Ｐゴシック" charset="0"/>
              </a:rPr>
              <a:t> 16:9 </a:t>
            </a:r>
            <a:r>
              <a:rPr lang="en-US" sz="2000" b="1" dirty="0">
                <a:solidFill>
                  <a:srgbClr val="FFFFFF"/>
                </a:solidFill>
                <a:latin typeface="Arial" charset="0"/>
                <a:ea typeface="ＭＳ Ｐゴシック" charset="0"/>
              </a:rPr>
              <a:t>CNVS</a:t>
            </a:r>
            <a:r>
              <a:rPr lang="en-US" sz="2400" b="1" dirty="0">
                <a:solidFill>
                  <a:srgbClr val="FFFFFF"/>
                </a:solidFill>
                <a:latin typeface="Arial" charset="0"/>
                <a:ea typeface="ＭＳ Ｐゴシック" charset="0"/>
              </a:rPr>
              <a:t>). </a:t>
            </a:r>
          </a:p>
        </p:txBody>
      </p:sp>
    </p:spTree>
    <p:extLst>
      <p:ext uri="{BB962C8B-B14F-4D97-AF65-F5344CB8AC3E}">
        <p14:creationId xmlns:p14="http://schemas.microsoft.com/office/powerpoint/2010/main" val="3936496492"/>
      </p:ext>
    </p:extLst>
  </p:cSld>
  <p:clrMapOvr>
    <a:masterClrMapping/>
  </p:clrMapOvr>
  <p:transition spd="med">
    <p:randomBar dir="vert"/>
  </p:transition>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a:stretch>
            <a:fillRect/>
          </a:stretch>
        </p:blipFill>
        <p:spPr>
          <a:xfrm>
            <a:off x="118" y="1365178"/>
            <a:ext cx="9143881" cy="5486329"/>
          </a:xfrm>
          <a:prstGeom prst="rect">
            <a:avLst/>
          </a:prstGeom>
        </p:spPr>
      </p:pic>
      <p:sp>
        <p:nvSpPr>
          <p:cNvPr id="334850" name="Title 1"/>
          <p:cNvSpPr>
            <a:spLocks noGrp="1"/>
          </p:cNvSpPr>
          <p:nvPr>
            <p:ph type="title"/>
          </p:nvPr>
        </p:nvSpPr>
        <p:spPr>
          <a:xfrm>
            <a:off x="0" y="0"/>
            <a:ext cx="9144000" cy="1988840"/>
          </a:xfrm>
          <a:solidFill>
            <a:srgbClr val="000000"/>
          </a:solidFill>
        </p:spPr>
        <p:txBody>
          <a:bodyPr/>
          <a:lstStyle/>
          <a:p>
            <a:r>
              <a:rPr lang="ru-RU" sz="2400" b="1" dirty="0">
                <a:solidFill>
                  <a:srgbClr val="FFFFFF"/>
                </a:solidFill>
                <a:latin typeface="Arial" charset="0"/>
                <a:ea typeface="ＭＳ Ｐゴシック" charset="0"/>
              </a:rPr>
              <a:t>“</a:t>
            </a:r>
            <a:r>
              <a:rPr lang="zh-CN" altLang="en-US" sz="2400" b="1" dirty="0">
                <a:solidFill>
                  <a:srgbClr val="FFFFFF"/>
                </a:solidFill>
                <a:latin typeface="Arial" charset="0"/>
                <a:ea typeface="ＭＳ Ｐゴシック" charset="0"/>
              </a:rPr>
              <a:t>然后他要宰杀那为人民作赎罪祭的公山羊，把血带进幔子里，弹羊血在施恩座的上面和施恩座的前面，好象弹公牛的血一样。</a:t>
            </a:r>
            <a:r>
              <a:rPr lang="ru-RU" sz="2400" b="1" dirty="0">
                <a:solidFill>
                  <a:srgbClr val="FFFFFF"/>
                </a:solidFill>
                <a:latin typeface="Arial" charset="0"/>
                <a:ea typeface="ＭＳ Ｐゴシック" charset="0"/>
              </a:rPr>
              <a:t>”</a:t>
            </a:r>
            <a:r>
              <a:rPr lang="en-US" sz="2400" b="1" dirty="0">
                <a:solidFill>
                  <a:srgbClr val="FFFFFF"/>
                </a:solidFill>
                <a:latin typeface="Arial" charset="0"/>
                <a:ea typeface="ＭＳ Ｐゴシック" charset="0"/>
              </a:rPr>
              <a:t> </a:t>
            </a:r>
            <a:br>
              <a:rPr lang="en-US" sz="2400" b="1" dirty="0">
                <a:solidFill>
                  <a:srgbClr val="FFFFFF"/>
                </a:solidFill>
                <a:latin typeface="Arial" charset="0"/>
                <a:ea typeface="ＭＳ Ｐゴシック" charset="0"/>
              </a:rPr>
            </a:br>
            <a:r>
              <a:rPr lang="en-US" sz="2400" b="1" dirty="0">
                <a:solidFill>
                  <a:srgbClr val="FFFFFF"/>
                </a:solidFill>
                <a:latin typeface="Arial" charset="0"/>
                <a:ea typeface="ＭＳ Ｐゴシック" charset="0"/>
              </a:rPr>
              <a:t>(</a:t>
            </a:r>
            <a:r>
              <a:rPr lang="zh-CN" altLang="en-US" sz="2400" b="1" dirty="0">
                <a:solidFill>
                  <a:srgbClr val="FFFFFF"/>
                </a:solidFill>
                <a:latin typeface="Arial" charset="0"/>
                <a:ea typeface="ＭＳ Ｐゴシック" charset="0"/>
              </a:rPr>
              <a:t>利未记</a:t>
            </a:r>
            <a:r>
              <a:rPr lang="en-US" sz="2400" b="1" dirty="0">
                <a:solidFill>
                  <a:srgbClr val="FFFFFF"/>
                </a:solidFill>
                <a:latin typeface="Arial" charset="0"/>
                <a:ea typeface="ＭＳ Ｐゴシック" charset="0"/>
              </a:rPr>
              <a:t>16:15 CNVS). </a:t>
            </a:r>
          </a:p>
        </p:txBody>
      </p:sp>
    </p:spTree>
    <p:extLst>
      <p:ext uri="{BB962C8B-B14F-4D97-AF65-F5344CB8AC3E}">
        <p14:creationId xmlns:p14="http://schemas.microsoft.com/office/powerpoint/2010/main" val="4160258401"/>
      </p:ext>
    </p:extLst>
  </p:cSld>
  <p:clrMapOvr>
    <a:masterClrMapping/>
  </p:clrMapOvr>
  <p:transition spd="med">
    <p:randomBar dir="vert"/>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5970" name="Picture 2" descr="OMSSO03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53562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95972" name="Text Box 4"/>
          <p:cNvSpPr txBox="1">
            <a:spLocks noChangeArrowheads="1"/>
          </p:cNvSpPr>
          <p:nvPr/>
        </p:nvSpPr>
        <p:spPr bwMode="auto">
          <a:xfrm>
            <a:off x="1979613" y="5732463"/>
            <a:ext cx="2286000" cy="585787"/>
          </a:xfrm>
          <a:prstGeom prst="rect">
            <a:avLst/>
          </a:prstGeom>
          <a:solidFill>
            <a:srgbClr val="006600"/>
          </a:solidFill>
          <a:ln>
            <a:noFill/>
          </a:ln>
          <a:effectLst>
            <a:outerShdw blurRad="63500" dist="38099" dir="2700000" algn="ctr" rotWithShape="0">
              <a:schemeClr val="tx1">
                <a:alpha val="74997"/>
              </a:schemeClr>
            </a:outerShdw>
          </a:effectLst>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200" b="1">
                <a:solidFill>
                  <a:schemeClr val="bg1"/>
                </a:solidFill>
                <a:latin typeface="微軟正黑體" charset="0"/>
                <a:ea typeface="微軟正黑體" charset="0"/>
                <a:cs typeface="微軟正黑體" charset="0"/>
              </a:rPr>
              <a:t>律法</a:t>
            </a:r>
          </a:p>
        </p:txBody>
      </p:sp>
      <p:grpSp>
        <p:nvGrpSpPr>
          <p:cNvPr id="2" name="Group 5"/>
          <p:cNvGrpSpPr>
            <a:grpSpLocks/>
          </p:cNvGrpSpPr>
          <p:nvPr/>
        </p:nvGrpSpPr>
        <p:grpSpPr bwMode="auto">
          <a:xfrm>
            <a:off x="4403725" y="0"/>
            <a:ext cx="4740275" cy="6858000"/>
            <a:chOff x="2832" y="0"/>
            <a:chExt cx="2986" cy="4320"/>
          </a:xfrm>
        </p:grpSpPr>
        <p:pic>
          <p:nvPicPr>
            <p:cNvPr id="26631" name="Picture 6"/>
            <p:cNvPicPr>
              <a:picLocks noChangeAspect="1" noChangeArrowheads="1"/>
            </p:cNvPicPr>
            <p:nvPr/>
          </p:nvPicPr>
          <p:blipFill>
            <a:blip r:embed="rId4" cstate="screen">
              <a:clrChange>
                <a:clrFrom>
                  <a:srgbClr val="000000"/>
                </a:clrFrom>
                <a:clrTo>
                  <a:srgbClr val="000000">
                    <a:alpha val="0"/>
                  </a:srgbClr>
                </a:clrTo>
              </a:clrChange>
              <a:lum bright="-98000" contrast="100000"/>
              <a:extLst>
                <a:ext uri="{28A0092B-C50C-407E-A947-70E740481C1C}">
                  <a14:useLocalDpi xmlns:a14="http://schemas.microsoft.com/office/drawing/2010/main" val="0"/>
                </a:ext>
              </a:extLst>
            </a:blip>
            <a:srcRect/>
            <a:stretch>
              <a:fillRect/>
            </a:stretch>
          </p:blipFill>
          <p:spPr bwMode="auto">
            <a:xfrm>
              <a:off x="2832" y="0"/>
              <a:ext cx="2986" cy="4320"/>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pic>
        <p:sp>
          <p:nvSpPr>
            <p:cNvPr id="26632" name="Rectangle 7"/>
            <p:cNvSpPr>
              <a:spLocks noChangeArrowheads="1"/>
            </p:cNvSpPr>
            <p:nvPr/>
          </p:nvSpPr>
          <p:spPr bwMode="auto">
            <a:xfrm>
              <a:off x="4608" y="3168"/>
              <a:ext cx="1008" cy="1008"/>
            </a:xfrm>
            <a:prstGeom prst="rect">
              <a:avLst/>
            </a:prstGeom>
            <a:solidFill>
              <a:schemeClr val="bg1"/>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endParaRPr lang="zh-CN" altLang="en-US">
                <a:ea typeface="SimSun" charset="0"/>
                <a:cs typeface="SimSun" charset="0"/>
              </a:endParaRPr>
            </a:p>
          </p:txBody>
        </p:sp>
      </p:grpSp>
      <p:sp>
        <p:nvSpPr>
          <p:cNvPr id="595976" name="Text Box 8"/>
          <p:cNvSpPr txBox="1">
            <a:spLocks noChangeArrowheads="1"/>
          </p:cNvSpPr>
          <p:nvPr/>
        </p:nvSpPr>
        <p:spPr bwMode="auto">
          <a:xfrm>
            <a:off x="4572000" y="5732463"/>
            <a:ext cx="2355850" cy="585787"/>
          </a:xfrm>
          <a:prstGeom prst="rect">
            <a:avLst/>
          </a:prstGeom>
          <a:solidFill>
            <a:srgbClr val="006600"/>
          </a:solidFill>
          <a:ln>
            <a:noFill/>
          </a:ln>
          <a:effectLst>
            <a:outerShdw blurRad="63500" dist="38099" dir="2700000" algn="ctr" rotWithShape="0">
              <a:schemeClr val="tx1">
                <a:alpha val="74997"/>
              </a:schemeClr>
            </a:outerShdw>
          </a:effectLst>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200" b="1">
                <a:solidFill>
                  <a:schemeClr val="bg1"/>
                </a:solidFill>
                <a:latin typeface="微軟正黑體" charset="0"/>
                <a:ea typeface="微軟正黑體" charset="0"/>
                <a:cs typeface="微軟正黑體" charset="0"/>
              </a:rPr>
              <a:t>会幕</a:t>
            </a:r>
          </a:p>
        </p:txBody>
      </p:sp>
      <p:sp>
        <p:nvSpPr>
          <p:cNvPr id="26630" name="Rectangle 9"/>
          <p:cNvSpPr>
            <a:spLocks noGrp="1" noChangeArrowheads="1"/>
          </p:cNvSpPr>
          <p:nvPr>
            <p:ph type="title" idx="4294967295"/>
          </p:nvPr>
        </p:nvSpPr>
        <p:spPr>
          <a:xfrm>
            <a:off x="2555875" y="2708275"/>
            <a:ext cx="3581400" cy="2743200"/>
          </a:xfrm>
          <a:solidFill>
            <a:schemeClr val="accent2"/>
          </a:solidFill>
        </p:spPr>
        <p:txBody>
          <a:bodyPr/>
          <a:lstStyle/>
          <a:p>
            <a:pPr eaLnBrk="1" hangingPunct="1"/>
            <a:r>
              <a:rPr lang="zh-CN" altLang="en-US" b="1">
                <a:solidFill>
                  <a:schemeClr val="bg1"/>
                </a:solidFill>
                <a:latin typeface="微軟正黑體" charset="0"/>
                <a:ea typeface="微軟正黑體" charset="0"/>
                <a:cs typeface="微軟正黑體" charset="0"/>
              </a:rPr>
              <a:t>发生在西奈的两个主要事件是什么？</a:t>
            </a:r>
            <a:endParaRPr lang="zh-CN" altLang="en-US">
              <a:latin typeface="微軟正黑體" charset="0"/>
              <a:ea typeface="微軟正黑體" charset="0"/>
              <a:cs typeface="微軟正黑體"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595970"/>
                                        </p:tgtEl>
                                        <p:attrNameLst>
                                          <p:attrName>style.visibility</p:attrName>
                                        </p:attrNameLst>
                                      </p:cBhvr>
                                      <p:to>
                                        <p:strVal val="visible"/>
                                      </p:to>
                                    </p:set>
                                    <p:animEffect transition="in" filter="blinds(horizontal)">
                                      <p:cBhvr>
                                        <p:cTn id="7" dur="500"/>
                                        <p:tgtEl>
                                          <p:spTgt spid="595970"/>
                                        </p:tgtEl>
                                      </p:cBhvr>
                                    </p:animEffect>
                                  </p:childTnLst>
                                </p:cTn>
                              </p:par>
                            </p:childTnLst>
                          </p:cTn>
                        </p:par>
                        <p:par>
                          <p:cTn id="8" fill="hold" nodeType="afterGroup">
                            <p:stCondLst>
                              <p:cond delay="500"/>
                            </p:stCondLst>
                            <p:childTnLst>
                              <p:par>
                                <p:cTn id="9" presetID="9" presetClass="entr" presetSubtype="0" fill="hold" grpId="0" nodeType="afterEffect">
                                  <p:stCondLst>
                                    <p:cond delay="5000"/>
                                  </p:stCondLst>
                                  <p:childTnLst>
                                    <p:set>
                                      <p:cBhvr>
                                        <p:cTn id="10" dur="1" fill="hold">
                                          <p:stCondLst>
                                            <p:cond delay="0"/>
                                          </p:stCondLst>
                                        </p:cTn>
                                        <p:tgtEl>
                                          <p:spTgt spid="595972"/>
                                        </p:tgtEl>
                                        <p:attrNameLst>
                                          <p:attrName>style.visibility</p:attrName>
                                        </p:attrNameLst>
                                      </p:cBhvr>
                                      <p:to>
                                        <p:strVal val="visible"/>
                                      </p:to>
                                    </p:set>
                                    <p:animEffect transition="in" filter="dissolve">
                                      <p:cBhvr>
                                        <p:cTn id="11" dur="500"/>
                                        <p:tgtEl>
                                          <p:spTgt spid="595972"/>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nodeType="clickEffect">
                                  <p:stCondLst>
                                    <p:cond delay="0"/>
                                  </p:stCondLst>
                                  <p:childTnLst>
                                    <p:set>
                                      <p:cBhvr>
                                        <p:cTn id="15" dur="1" fill="hold">
                                          <p:stCondLst>
                                            <p:cond delay="0"/>
                                          </p:stCondLst>
                                        </p:cTn>
                                        <p:tgtEl>
                                          <p:spTgt spid="2"/>
                                        </p:tgtEl>
                                        <p:attrNameLst>
                                          <p:attrName>style.visibility</p:attrName>
                                        </p:attrNameLst>
                                      </p:cBhvr>
                                      <p:to>
                                        <p:strVal val="visible"/>
                                      </p:to>
                                    </p:set>
                                  </p:childTnLst>
                                </p:cTn>
                              </p:par>
                            </p:childTnLst>
                          </p:cTn>
                        </p:par>
                        <p:par>
                          <p:cTn id="16" fill="hold" nodeType="afterGroup">
                            <p:stCondLst>
                              <p:cond delay="0"/>
                            </p:stCondLst>
                            <p:childTnLst>
                              <p:par>
                                <p:cTn id="17" presetID="9" presetClass="entr" presetSubtype="0" fill="hold" grpId="0" nodeType="afterEffect">
                                  <p:stCondLst>
                                    <p:cond delay="5000"/>
                                  </p:stCondLst>
                                  <p:childTnLst>
                                    <p:set>
                                      <p:cBhvr>
                                        <p:cTn id="18" dur="1" fill="hold">
                                          <p:stCondLst>
                                            <p:cond delay="0"/>
                                          </p:stCondLst>
                                        </p:cTn>
                                        <p:tgtEl>
                                          <p:spTgt spid="595976"/>
                                        </p:tgtEl>
                                        <p:attrNameLst>
                                          <p:attrName>style.visibility</p:attrName>
                                        </p:attrNameLst>
                                      </p:cBhvr>
                                      <p:to>
                                        <p:strVal val="visible"/>
                                      </p:to>
                                    </p:set>
                                    <p:animEffect transition="in" filter="dissolve">
                                      <p:cBhvr>
                                        <p:cTn id="19" dur="500"/>
                                        <p:tgtEl>
                                          <p:spTgt spid="5959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5972" grpId="0" animBg="1" autoUpdateAnimBg="0"/>
      <p:bldP spid="595976" grpId="0" animBg="1" autoUpdateAnimBg="0"/>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4849" name="Picture 3"/>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6988"/>
            <a:ext cx="9220200" cy="56610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4850" name="Title 1"/>
          <p:cNvSpPr>
            <a:spLocks noGrp="1"/>
          </p:cNvSpPr>
          <p:nvPr>
            <p:ph type="title"/>
          </p:nvPr>
        </p:nvSpPr>
        <p:spPr>
          <a:xfrm>
            <a:off x="0" y="5445125"/>
            <a:ext cx="9144000" cy="1412875"/>
          </a:xfrm>
          <a:solidFill>
            <a:srgbClr val="000000"/>
          </a:solidFill>
        </p:spPr>
        <p:txBody>
          <a:bodyPr/>
          <a:lstStyle/>
          <a:p>
            <a:r>
              <a:rPr lang="ru-RU" sz="2800" b="1" dirty="0">
                <a:solidFill>
                  <a:srgbClr val="FFFFFF"/>
                </a:solidFill>
                <a:latin typeface="Arial" charset="0"/>
                <a:ea typeface="ＭＳ Ｐゴシック" charset="0"/>
              </a:rPr>
              <a:t>“</a:t>
            </a:r>
            <a:r>
              <a:rPr lang="zh-CN" altLang="en-US" sz="2800" b="1" dirty="0">
                <a:solidFill>
                  <a:srgbClr val="FFFFFF"/>
                </a:solidFill>
                <a:latin typeface="Arial" charset="0"/>
                <a:ea typeface="ＭＳ Ｐゴシック" charset="0"/>
              </a:rPr>
              <a:t>那只山羊就担当他们的一切罪孽，把它们带到一个完全隔离的地；所以那人要把那只山羊送到旷野里去。</a:t>
            </a:r>
            <a:r>
              <a:rPr lang="ru-RU" sz="2800" b="1" dirty="0">
                <a:solidFill>
                  <a:srgbClr val="FFFFFF"/>
                </a:solidFill>
                <a:latin typeface="Arial" charset="0"/>
                <a:ea typeface="ＭＳ Ｐゴシック" charset="0"/>
              </a:rPr>
              <a:t>”</a:t>
            </a:r>
            <a:r>
              <a:rPr lang="en-US" sz="2800" b="1" dirty="0">
                <a:solidFill>
                  <a:srgbClr val="FFFFFF"/>
                </a:solidFill>
                <a:latin typeface="Arial" charset="0"/>
                <a:ea typeface="ＭＳ Ｐゴシック" charset="0"/>
              </a:rPr>
              <a:t> </a:t>
            </a:r>
            <a:br>
              <a:rPr lang="en-US" sz="2800" b="1" dirty="0">
                <a:solidFill>
                  <a:srgbClr val="FFFFFF"/>
                </a:solidFill>
                <a:latin typeface="Arial" charset="0"/>
                <a:ea typeface="ＭＳ Ｐゴシック" charset="0"/>
              </a:rPr>
            </a:br>
            <a:r>
              <a:rPr lang="en-US" sz="2800" b="1" dirty="0">
                <a:solidFill>
                  <a:srgbClr val="FFFFFF"/>
                </a:solidFill>
                <a:latin typeface="Arial" charset="0"/>
                <a:ea typeface="ＭＳ Ｐゴシック" charset="0"/>
              </a:rPr>
              <a:t>(</a:t>
            </a:r>
            <a:r>
              <a:rPr lang="zh-CN" altLang="en-US" sz="2800" b="1" dirty="0">
                <a:solidFill>
                  <a:srgbClr val="FFFFFF"/>
                </a:solidFill>
                <a:latin typeface="Arial" charset="0"/>
                <a:ea typeface="ＭＳ Ｐゴシック" charset="0"/>
              </a:rPr>
              <a:t>利未记</a:t>
            </a:r>
            <a:r>
              <a:rPr lang="en-US" sz="2800" b="1" dirty="0">
                <a:solidFill>
                  <a:srgbClr val="FFFFFF"/>
                </a:solidFill>
                <a:latin typeface="Arial" charset="0"/>
                <a:ea typeface="ＭＳ Ｐゴシック" charset="0"/>
              </a:rPr>
              <a:t>16:22). </a:t>
            </a:r>
          </a:p>
        </p:txBody>
      </p:sp>
    </p:spTree>
    <p:extLst>
      <p:ext uri="{BB962C8B-B14F-4D97-AF65-F5344CB8AC3E}">
        <p14:creationId xmlns:p14="http://schemas.microsoft.com/office/powerpoint/2010/main" val="2237132213"/>
      </p:ext>
    </p:extLst>
  </p:cSld>
  <p:clrMapOvr>
    <a:masterClrMapping/>
  </p:clrMapOvr>
  <p:transition spd="med">
    <p:randomBar dir="vert"/>
  </p:transition>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
            <a:ext cx="9135338" cy="6854928"/>
          </a:xfrm>
          <a:prstGeom prst="rect">
            <a:avLst/>
          </a:prstGeom>
        </p:spPr>
      </p:pic>
      <p:sp>
        <p:nvSpPr>
          <p:cNvPr id="900098" name="Rectangle 2"/>
          <p:cNvSpPr>
            <a:spLocks noGrp="1" noChangeArrowheads="1"/>
          </p:cNvSpPr>
          <p:nvPr>
            <p:ph type="ctrTitle"/>
          </p:nvPr>
        </p:nvSpPr>
        <p:spPr>
          <a:xfrm>
            <a:off x="3059832" y="2348880"/>
            <a:ext cx="5940152" cy="2535435"/>
          </a:xfrm>
          <a:effectLst>
            <a:outerShdw blurRad="63500" dist="35921" dir="2700000" algn="ctr" rotWithShape="0">
              <a:schemeClr val="tx2">
                <a:alpha val="74998"/>
              </a:schemeClr>
            </a:outerShdw>
          </a:effectLst>
        </p:spPr>
        <p:txBody>
          <a:bodyPr anchor="t"/>
          <a:lstStyle/>
          <a:p>
            <a:pPr>
              <a:defRPr/>
            </a:pPr>
            <a:r>
              <a:rPr lang="zh-CN" altLang="en-US" sz="3600" b="1" dirty="0">
                <a:effectLst>
                  <a:glow rad="127000">
                    <a:schemeClr val="tx1"/>
                  </a:glow>
                </a:effectLst>
                <a:latin typeface="Arial" charset="0"/>
                <a:ea typeface="ＭＳ Ｐゴシック" charset="0"/>
                <a:cs typeface="ＭＳ Ｐゴシック" charset="0"/>
              </a:rPr>
              <a:t>耶稣和替罪羊有什么关系</a:t>
            </a:r>
            <a:r>
              <a:rPr lang="en-US" sz="36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3102266954"/>
      </p:ext>
    </p:extLst>
  </p:cSld>
  <p:clrMapOvr>
    <a:masterClrMapping/>
  </p:clrMapOvr>
  <p:transition/>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9144000" cy="829727"/>
          </a:xfrm>
          <a:effectLst>
            <a:outerShdw blurRad="63500" dist="35921" dir="2700000" algn="ctr" rotWithShape="0">
              <a:schemeClr val="tx2">
                <a:alpha val="74998"/>
              </a:schemeClr>
            </a:outerShdw>
          </a:effectLst>
        </p:spPr>
        <p:txBody>
          <a:bodyPr anchor="t"/>
          <a:lstStyle/>
          <a:p>
            <a:pPr>
              <a:defRPr/>
            </a:pPr>
            <a:r>
              <a:rPr lang="zh-CN" altLang="en-US" sz="3600" b="1" dirty="0">
                <a:effectLst>
                  <a:glow rad="127000">
                    <a:schemeClr val="tx1"/>
                  </a:glow>
                </a:effectLst>
                <a:latin typeface="Arial" charset="0"/>
                <a:ea typeface="ＭＳ Ｐゴシック" charset="0"/>
                <a:cs typeface="ＭＳ Ｐゴシック" charset="0"/>
              </a:rPr>
              <a:t>耶稣就是替罪羊</a:t>
            </a:r>
            <a:endParaRPr lang="en-US" sz="3600"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0" y="692696"/>
            <a:ext cx="9141254" cy="6163817"/>
          </a:xfrm>
          <a:prstGeom prst="rect">
            <a:avLst/>
          </a:prstGeom>
        </p:spPr>
      </p:pic>
    </p:spTree>
    <p:extLst>
      <p:ext uri="{BB962C8B-B14F-4D97-AF65-F5344CB8AC3E}">
        <p14:creationId xmlns:p14="http://schemas.microsoft.com/office/powerpoint/2010/main" val="4231455053"/>
      </p:ext>
    </p:extLst>
  </p:cSld>
  <p:clrMapOvr>
    <a:masterClrMapping/>
  </p:clrMapOvr>
  <p:transition/>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Title 1"/>
          <p:cNvSpPr>
            <a:spLocks noGrp="1"/>
          </p:cNvSpPr>
          <p:nvPr>
            <p:ph type="title"/>
          </p:nvPr>
        </p:nvSpPr>
        <p:spPr>
          <a:xfrm>
            <a:off x="0" y="0"/>
            <a:ext cx="9144000" cy="1988840"/>
          </a:xfrm>
          <a:solidFill>
            <a:srgbClr val="000000"/>
          </a:solidFill>
        </p:spPr>
        <p:txBody>
          <a:bodyPr/>
          <a:lstStyle/>
          <a:p>
            <a:r>
              <a:rPr lang="ru-RU" sz="2400" b="1" dirty="0">
                <a:solidFill>
                  <a:srgbClr val="FFFFFF"/>
                </a:solidFill>
                <a:latin typeface="Arial" charset="0"/>
                <a:ea typeface="ＭＳ Ｐゴシック" charset="0"/>
              </a:rPr>
              <a:t>“</a:t>
            </a:r>
            <a:r>
              <a:rPr lang="zh-CN" altLang="en-US" sz="2400" b="1" dirty="0">
                <a:solidFill>
                  <a:srgbClr val="FFFFFF"/>
                </a:solidFill>
                <a:latin typeface="Arial" charset="0"/>
                <a:ea typeface="ＭＳ Ｐゴシック" charset="0"/>
              </a:rPr>
              <a:t>但基督已经来了，作了已经实现的美好事物的大祭司；他经过更大、更完备的会幕（不是人手所做的，</a:t>
            </a:r>
            <a:br>
              <a:rPr lang="en-US" altLang="zh-CN" sz="2400" b="1" dirty="0">
                <a:solidFill>
                  <a:srgbClr val="FFFFFF"/>
                </a:solidFill>
                <a:latin typeface="Arial" charset="0"/>
                <a:ea typeface="ＭＳ Ｐゴシック" charset="0"/>
              </a:rPr>
            </a:br>
            <a:r>
              <a:rPr lang="zh-CN" altLang="en-US" sz="2400" b="1" dirty="0">
                <a:solidFill>
                  <a:srgbClr val="FFFFFF"/>
                </a:solidFill>
                <a:latin typeface="Arial" charset="0"/>
                <a:ea typeface="ＭＳ Ｐゴシック" charset="0"/>
              </a:rPr>
              <a:t>也就是不属于这被造的世界的）。</a:t>
            </a:r>
            <a:r>
              <a:rPr lang="ru-RU" sz="2400" b="1" dirty="0">
                <a:solidFill>
                  <a:srgbClr val="FFFFFF"/>
                </a:solidFill>
                <a:latin typeface="Arial" charset="0"/>
                <a:ea typeface="ＭＳ Ｐゴシック" charset="0"/>
              </a:rPr>
              <a:t>”</a:t>
            </a:r>
            <a:r>
              <a:rPr lang="en-US" sz="2400" b="1" dirty="0">
                <a:solidFill>
                  <a:srgbClr val="FFFFFF"/>
                </a:solidFill>
                <a:latin typeface="Arial" charset="0"/>
                <a:ea typeface="ＭＳ Ｐゴシック" charset="0"/>
              </a:rPr>
              <a:t> </a:t>
            </a:r>
            <a:br>
              <a:rPr lang="en-US" sz="2400" b="1" dirty="0">
                <a:solidFill>
                  <a:srgbClr val="FFFFFF"/>
                </a:solidFill>
                <a:latin typeface="Arial" charset="0"/>
                <a:ea typeface="ＭＳ Ｐゴシック" charset="0"/>
              </a:rPr>
            </a:br>
            <a:r>
              <a:rPr lang="en-US" sz="2400" b="1" dirty="0">
                <a:solidFill>
                  <a:srgbClr val="FFFFFF"/>
                </a:solidFill>
                <a:latin typeface="Arial" charset="0"/>
                <a:ea typeface="ＭＳ Ｐゴシック" charset="0"/>
              </a:rPr>
              <a:t>(</a:t>
            </a:r>
            <a:r>
              <a:rPr lang="zh-CN" altLang="en-US" sz="2400" b="1" dirty="0">
                <a:solidFill>
                  <a:srgbClr val="FFFFFF"/>
                </a:solidFill>
                <a:latin typeface="Arial" charset="0"/>
                <a:ea typeface="ＭＳ Ｐゴシック" charset="0"/>
              </a:rPr>
              <a:t>希伯来 </a:t>
            </a:r>
            <a:r>
              <a:rPr lang="en-US" sz="2400" b="1" dirty="0">
                <a:solidFill>
                  <a:srgbClr val="FFFFFF"/>
                </a:solidFill>
                <a:latin typeface="Arial" charset="0"/>
                <a:ea typeface="ＭＳ Ｐゴシック" charset="0"/>
              </a:rPr>
              <a:t>9:11 CNVS). </a:t>
            </a:r>
          </a:p>
        </p:txBody>
      </p:sp>
      <p:pic>
        <p:nvPicPr>
          <p:cNvPr id="8" name="Picture 7"/>
          <p:cNvPicPr>
            <a:picLocks noChangeAspect="1"/>
          </p:cNvPicPr>
          <p:nvPr/>
        </p:nvPicPr>
        <p:blipFill>
          <a:blip r:embed="rId2"/>
          <a:stretch>
            <a:fillRect/>
          </a:stretch>
        </p:blipFill>
        <p:spPr>
          <a:xfrm>
            <a:off x="-288032" y="2132856"/>
            <a:ext cx="9505056" cy="4752528"/>
          </a:xfrm>
          <a:prstGeom prst="rect">
            <a:avLst/>
          </a:prstGeom>
        </p:spPr>
      </p:pic>
    </p:spTree>
    <p:extLst>
      <p:ext uri="{BB962C8B-B14F-4D97-AF65-F5344CB8AC3E}">
        <p14:creationId xmlns:p14="http://schemas.microsoft.com/office/powerpoint/2010/main" val="1561326981"/>
      </p:ext>
    </p:extLst>
  </p:cSld>
  <p:clrMapOvr>
    <a:masterClrMapping/>
  </p:clrMapOvr>
  <p:transition spd="med">
    <p:randomBar dir="vert"/>
  </p:transition>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b="1">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利未记</a:t>
            </a:r>
            <a:r>
              <a:rPr lang="en-US" sz="8800" dirty="0">
                <a:solidFill>
                  <a:schemeClr val="bg1"/>
                </a:solidFill>
                <a:latin typeface="Arial" charset="0"/>
                <a:ea typeface="Osaka" charset="0"/>
                <a:cs typeface="Arial" charset="0"/>
              </a:rPr>
              <a:t> 17</a:t>
            </a:r>
          </a:p>
        </p:txBody>
      </p:sp>
    </p:spTree>
    <p:extLst>
      <p:ext uri="{BB962C8B-B14F-4D97-AF65-F5344CB8AC3E}">
        <p14:creationId xmlns:p14="http://schemas.microsoft.com/office/powerpoint/2010/main" val="1200535538"/>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258" name="Picture 1026" descr="Blood%20400X">
            <a:hlinkClick r:id="rId3"/>
          </p:cNvPr>
          <p:cNvPicPr>
            <a:picLocks noChangeAspect="1" noChangeArrowheads="1"/>
          </p:cNvPicPr>
          <p:nvPr/>
        </p:nvPicPr>
        <p:blipFill>
          <a:blip r:embed="rId4">
            <a:lum bright="-26000"/>
            <a:extLst>
              <a:ext uri="{28A0092B-C50C-407E-A947-70E740481C1C}">
                <a14:useLocalDpi xmlns:a14="http://schemas.microsoft.com/office/drawing/2010/main" val="0"/>
              </a:ext>
            </a:extLst>
          </a:blip>
          <a:srcRect/>
          <a:stretch>
            <a:fillRect/>
          </a:stretch>
        </p:blipFill>
        <p:spPr bwMode="auto">
          <a:xfrm>
            <a:off x="0" y="0"/>
            <a:ext cx="9144000" cy="72739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4421" name="Text Box 1029"/>
          <p:cNvSpPr txBox="1">
            <a:spLocks noChangeArrowheads="1"/>
          </p:cNvSpPr>
          <p:nvPr/>
        </p:nvSpPr>
        <p:spPr bwMode="auto">
          <a:xfrm>
            <a:off x="533400" y="4652963"/>
            <a:ext cx="8215313" cy="946150"/>
          </a:xfrm>
          <a:prstGeom prst="rect">
            <a:avLst/>
          </a:prstGeom>
          <a:noFill/>
          <a:ln>
            <a:noFill/>
          </a:ln>
          <a:effectLst>
            <a:outerShdw blurRad="63500" dist="38099" dir="2700000" algn="ctr" rotWithShape="0">
              <a:schemeClr val="bg2">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zh-CN" altLang="en-US" sz="2800" b="1">
                <a:solidFill>
                  <a:srgbClr val="FFFFFF"/>
                </a:solidFill>
                <a:latin typeface="微軟正黑體" charset="0"/>
                <a:ea typeface="微軟正黑體" charset="0"/>
                <a:cs typeface="微軟正黑體" charset="0"/>
              </a:rPr>
              <a:t>“按着律法，几乎所有都是用血洁净的，如果没有流血，就没有赦免” </a:t>
            </a:r>
            <a:r>
              <a:rPr lang="en-US" altLang="zh-CN" sz="2800" b="1">
                <a:solidFill>
                  <a:srgbClr val="FFFFFF"/>
                </a:solidFill>
                <a:latin typeface="微軟正黑體" charset="0"/>
                <a:ea typeface="微軟正黑體" charset="0"/>
                <a:cs typeface="微軟正黑體" charset="0"/>
              </a:rPr>
              <a:t>(</a:t>
            </a:r>
            <a:r>
              <a:rPr lang="zh-CN" altLang="en-US" sz="2800" b="1">
                <a:solidFill>
                  <a:srgbClr val="FFFFFF"/>
                </a:solidFill>
                <a:latin typeface="微軟正黑體" charset="0"/>
                <a:ea typeface="微軟正黑體" charset="0"/>
                <a:cs typeface="微軟正黑體" charset="0"/>
              </a:rPr>
              <a:t>来 </a:t>
            </a:r>
            <a:r>
              <a:rPr lang="en-US" altLang="zh-CN" sz="2800" b="1">
                <a:solidFill>
                  <a:srgbClr val="FFFFFF"/>
                </a:solidFill>
                <a:latin typeface="微軟正黑體" charset="0"/>
                <a:ea typeface="微軟正黑體" charset="0"/>
                <a:cs typeface="微軟正黑體" charset="0"/>
              </a:rPr>
              <a:t>9:22) </a:t>
            </a:r>
          </a:p>
        </p:txBody>
      </p:sp>
      <p:sp>
        <p:nvSpPr>
          <p:cNvPr id="444422" name="Rectangle 1030"/>
          <p:cNvSpPr>
            <a:spLocks noRot="1" noChangeArrowheads="1"/>
          </p:cNvSpPr>
          <p:nvPr/>
        </p:nvSpPr>
        <p:spPr bwMode="auto">
          <a:xfrm>
            <a:off x="468313" y="260350"/>
            <a:ext cx="8229600" cy="1143000"/>
          </a:xfrm>
          <a:prstGeom prst="rect">
            <a:avLst/>
          </a:prstGeom>
          <a:noFill/>
          <a:ln>
            <a:noFill/>
          </a:ln>
          <a:effectLst>
            <a:outerShdw blurRad="63500" dist="38099" dir="2700000" algn="ctr" rotWithShape="0">
              <a:schemeClr val="bg2">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a:r>
              <a:rPr kumimoji="1" lang="zh-CN" altLang="en-US" sz="5400">
                <a:solidFill>
                  <a:srgbClr val="FFFFFF"/>
                </a:solidFill>
                <a:effectLst>
                  <a:outerShdw blurRad="38100" dist="38100" dir="2700000" algn="tl">
                    <a:srgbClr val="000000"/>
                  </a:outerShdw>
                </a:effectLst>
                <a:latin typeface="DFKai-SB" charset="0"/>
                <a:ea typeface="DFKai-SB" charset="0"/>
                <a:cs typeface="DFKai-SB" charset="0"/>
              </a:rPr>
              <a:t>血为什么重要？</a:t>
            </a:r>
          </a:p>
        </p:txBody>
      </p:sp>
      <p:sp>
        <p:nvSpPr>
          <p:cNvPr id="444424" name="Rectangle 1032"/>
          <p:cNvSpPr>
            <a:spLocks noGrp="1" noRot="1" noChangeArrowheads="1"/>
          </p:cNvSpPr>
          <p:nvPr>
            <p:ph type="title" idx="4294967295"/>
          </p:nvPr>
        </p:nvSpPr>
        <p:spPr>
          <a:xfrm>
            <a:off x="755650" y="1700213"/>
            <a:ext cx="8229600" cy="1143000"/>
          </a:xfrm>
          <a:effectLst>
            <a:outerShdw blurRad="63500" dist="53882" dir="2700000" algn="ctr" rotWithShape="0">
              <a:schemeClr val="tx1">
                <a:alpha val="74998"/>
              </a:schemeClr>
            </a:outerShdw>
          </a:effectLst>
        </p:spPr>
        <p:txBody>
          <a:bodyPr anchor="t"/>
          <a:lstStyle/>
          <a:p>
            <a:pPr>
              <a:lnSpc>
                <a:spcPct val="90000"/>
              </a:lnSpc>
              <a:spcBef>
                <a:spcPct val="20000"/>
              </a:spcBef>
              <a:buClr>
                <a:schemeClr val="hlink"/>
              </a:buClr>
              <a:buSzPct val="70000"/>
              <a:buFont typeface="Wingdings" charset="0"/>
              <a:buNone/>
            </a:pPr>
            <a:r>
              <a:rPr kumimoji="1" lang="zh-CN" altLang="en-US" sz="18200">
                <a:solidFill>
                  <a:srgbClr val="FF0066"/>
                </a:solidFill>
                <a:latin typeface="Garamond" charset="0"/>
                <a:ea typeface="SimSun" charset="0"/>
                <a:cs typeface="SimSun" charset="0"/>
              </a:rPr>
              <a:t>血</a:t>
            </a:r>
            <a:r>
              <a:rPr kumimoji="1" lang="en-US" altLang="zh-CN" sz="18200">
                <a:solidFill>
                  <a:srgbClr val="FF0066"/>
                </a:solidFill>
                <a:latin typeface="Garamond" charset="0"/>
                <a:ea typeface="ＭＳ Ｐゴシック" charset="0"/>
                <a:cs typeface="ＭＳ Ｐゴシック" charset="0"/>
              </a:rPr>
              <a:t>?</a:t>
            </a:r>
          </a:p>
        </p:txBody>
      </p:sp>
    </p:spTree>
    <p:extLst>
      <p:ext uri="{BB962C8B-B14F-4D97-AF65-F5344CB8AC3E}">
        <p14:creationId xmlns:p14="http://schemas.microsoft.com/office/powerpoint/2010/main" val="1415825444"/>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7282" name="Picture 1026" descr="blood"/>
          <p:cNvPicPr>
            <a:picLocks noChangeAspect="1" noChangeArrowheads="1"/>
          </p:cNvPicPr>
          <p:nvPr/>
        </p:nvPicPr>
        <p:blipFill>
          <a:blip r:embed="rId3">
            <a:lum bright="-12000"/>
            <a:extLst>
              <a:ext uri="{28A0092B-C50C-407E-A947-70E740481C1C}">
                <a14:useLocalDpi xmlns:a14="http://schemas.microsoft.com/office/drawing/2010/main" val="0"/>
              </a:ext>
            </a:extLst>
          </a:blip>
          <a:srcRect/>
          <a:stretch>
            <a:fillRect/>
          </a:stretch>
        </p:blipFill>
        <p:spPr bwMode="auto">
          <a:xfrm>
            <a:off x="-304800" y="17463"/>
            <a:ext cx="10515600" cy="6840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5443" name="Rectangle 1027"/>
          <p:cNvSpPr>
            <a:spLocks noGrp="1" noRot="1" noChangeArrowheads="1"/>
          </p:cNvSpPr>
          <p:nvPr>
            <p:ph type="title" idx="4294967295"/>
          </p:nvPr>
        </p:nvSpPr>
        <p:spPr>
          <a:gradFill rotWithShape="1">
            <a:gsLst>
              <a:gs pos="0">
                <a:srgbClr val="FF3300">
                  <a:gamma/>
                  <a:shade val="46275"/>
                  <a:invGamma/>
                </a:srgbClr>
              </a:gs>
              <a:gs pos="50000">
                <a:srgbClr val="FF3300"/>
              </a:gs>
              <a:gs pos="100000">
                <a:srgbClr val="FF3300">
                  <a:gamma/>
                  <a:shade val="46275"/>
                  <a:invGamma/>
                </a:srgbClr>
              </a:gs>
            </a:gsLst>
            <a:lin ang="5400000" scaled="1"/>
          </a:gradFill>
        </p:spPr>
        <p:txBody>
          <a:bodyPr/>
          <a:lstStyle/>
          <a:p>
            <a:r>
              <a:rPr kumimoji="1" lang="en-US" altLang="zh-CN" sz="5400" b="0">
                <a:latin typeface="DFKai-SB" charset="0"/>
                <a:ea typeface="DFKai-SB" charset="0"/>
                <a:cs typeface="DFKai-SB" charset="0"/>
              </a:rPr>
              <a:t>“</a:t>
            </a:r>
            <a:r>
              <a:rPr kumimoji="1" lang="zh-CN" altLang="en-US" sz="5400" b="0">
                <a:latin typeface="DFKai-SB" charset="0"/>
                <a:ea typeface="DFKai-SB" charset="0"/>
                <a:cs typeface="DFKai-SB" charset="0"/>
              </a:rPr>
              <a:t>生命是在血里”</a:t>
            </a:r>
          </a:p>
        </p:txBody>
      </p:sp>
      <p:sp>
        <p:nvSpPr>
          <p:cNvPr id="445445" name="Rectangle 1029"/>
          <p:cNvSpPr>
            <a:spLocks noChangeArrowheads="1"/>
          </p:cNvSpPr>
          <p:nvPr/>
        </p:nvSpPr>
        <p:spPr bwMode="auto">
          <a:xfrm>
            <a:off x="395288" y="1676400"/>
            <a:ext cx="7705725" cy="4648200"/>
          </a:xfrm>
          <a:prstGeom prst="rect">
            <a:avLst/>
          </a:prstGeom>
          <a:noFill/>
          <a:ln>
            <a:noFill/>
          </a:ln>
          <a:effectLst>
            <a:outerShdw blurRad="63500" dist="38099" dir="2700000" algn="ctr" rotWithShape="0">
              <a:schemeClr val="bg2">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algn="ctr">
              <a:spcBef>
                <a:spcPct val="20000"/>
              </a:spcBef>
              <a:buClr>
                <a:srgbClr val="FFCC00"/>
              </a:buClr>
              <a:buSzPct val="70000"/>
              <a:buFont typeface="Wingdings" charset="0"/>
              <a:buChar char="n"/>
            </a:pPr>
            <a:r>
              <a:rPr kumimoji="1" lang="en-US" altLang="zh-CN" sz="4800" b="1">
                <a:solidFill>
                  <a:srgbClr val="FFFFFF"/>
                </a:solidFill>
                <a:effectLst>
                  <a:outerShdw blurRad="38100" dist="38100" dir="2700000" algn="tl">
                    <a:srgbClr val="000000"/>
                  </a:outerShdw>
                </a:effectLst>
                <a:latin typeface="微軟正黑體" charset="0"/>
                <a:ea typeface="微軟正黑體" charset="0"/>
                <a:cs typeface="微軟正黑體" charset="0"/>
              </a:rPr>
              <a:t>“</a:t>
            </a:r>
            <a:r>
              <a:rPr kumimoji="1" lang="zh-CN" altLang="en-US" sz="4800" b="1">
                <a:solidFill>
                  <a:srgbClr val="FFFFFF"/>
                </a:solidFill>
                <a:effectLst>
                  <a:outerShdw blurRad="38100" dist="38100" dir="2700000" algn="tl">
                    <a:srgbClr val="000000"/>
                  </a:outerShdw>
                </a:effectLst>
                <a:latin typeface="微軟正黑體" charset="0"/>
                <a:ea typeface="微軟正黑體" charset="0"/>
                <a:cs typeface="微軟正黑體" charset="0"/>
              </a:rPr>
              <a:t>因为动物的生命是在血里，我指定这祭坛上的血代替你们的生命，因为血里有生命，所以能代赎生命” </a:t>
            </a:r>
            <a:r>
              <a:rPr kumimoji="1" lang="en-US" altLang="zh-CN" sz="4800" b="1">
                <a:solidFill>
                  <a:srgbClr val="FFFFFF"/>
                </a:solidFill>
                <a:effectLst>
                  <a:outerShdw blurRad="38100" dist="38100" dir="2700000" algn="tl">
                    <a:srgbClr val="000000"/>
                  </a:outerShdw>
                </a:effectLst>
                <a:latin typeface="微軟正黑體" charset="0"/>
                <a:ea typeface="微軟正黑體" charset="0"/>
                <a:cs typeface="微軟正黑體" charset="0"/>
              </a:rPr>
              <a:t>(</a:t>
            </a:r>
            <a:r>
              <a:rPr kumimoji="1" lang="zh-CN" altLang="en-US" sz="4800" b="1">
                <a:solidFill>
                  <a:srgbClr val="FFFFFF"/>
                </a:solidFill>
                <a:effectLst>
                  <a:outerShdw blurRad="38100" dist="38100" dir="2700000" algn="tl">
                    <a:srgbClr val="000000"/>
                  </a:outerShdw>
                </a:effectLst>
                <a:latin typeface="微軟正黑體" charset="0"/>
                <a:ea typeface="微軟正黑體" charset="0"/>
                <a:cs typeface="微軟正黑體" charset="0"/>
              </a:rPr>
              <a:t>利 </a:t>
            </a:r>
            <a:r>
              <a:rPr kumimoji="1" lang="en-US" altLang="zh-CN" sz="4800" b="1">
                <a:solidFill>
                  <a:srgbClr val="FFFFFF"/>
                </a:solidFill>
                <a:effectLst>
                  <a:outerShdw blurRad="38100" dist="38100" dir="2700000" algn="tl">
                    <a:srgbClr val="000000"/>
                  </a:outerShdw>
                </a:effectLst>
                <a:latin typeface="微軟正黑體" charset="0"/>
                <a:ea typeface="微軟正黑體" charset="0"/>
                <a:cs typeface="微軟正黑體" charset="0"/>
              </a:rPr>
              <a:t>17:11)</a:t>
            </a:r>
          </a:p>
        </p:txBody>
      </p:sp>
    </p:spTree>
    <p:extLst>
      <p:ext uri="{BB962C8B-B14F-4D97-AF65-F5344CB8AC3E}">
        <p14:creationId xmlns:p14="http://schemas.microsoft.com/office/powerpoint/2010/main" val="1545048058"/>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02" name="Picture 2" descr="Slide5"/>
          <p:cNvPicPr>
            <a:picLocks noChangeAspect="1" noChangeArrowheads="1"/>
          </p:cNvPicPr>
          <p:nvPr/>
        </p:nvPicPr>
        <p:blipFill>
          <a:blip r:embed="rId3" cstate="screen">
            <a:lum bright="-6000"/>
            <a:extLst>
              <a:ext uri="{28A0092B-C50C-407E-A947-70E740481C1C}">
                <a14:useLocalDpi xmlns:a14="http://schemas.microsoft.com/office/drawing/2010/main" val="0"/>
              </a:ext>
            </a:extLst>
          </a:blip>
          <a:srcRect/>
          <a:stretch>
            <a:fillRect/>
          </a:stretch>
        </p:blipFill>
        <p:spPr bwMode="auto">
          <a:xfrm>
            <a:off x="0" y="0"/>
            <a:ext cx="47402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4868" name="Text Box 4"/>
          <p:cNvSpPr txBox="1">
            <a:spLocks noChangeArrowheads="1"/>
          </p:cNvSpPr>
          <p:nvPr/>
        </p:nvSpPr>
        <p:spPr bwMode="auto">
          <a:xfrm>
            <a:off x="4191000" y="6156325"/>
            <a:ext cx="4724400" cy="5794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spcBef>
                <a:spcPct val="50000"/>
              </a:spcBef>
            </a:pPr>
            <a:r>
              <a:rPr lang="zh-CN" altLang="en-US" sz="3200" b="1">
                <a:solidFill>
                  <a:schemeClr val="bg1"/>
                </a:solidFill>
                <a:latin typeface="微軟正黑體" charset="0"/>
                <a:ea typeface="微軟正黑體" charset="0"/>
                <a:cs typeface="微軟正黑體" charset="0"/>
              </a:rPr>
              <a:t>希伯来书</a:t>
            </a:r>
            <a:r>
              <a:rPr lang="zh-CN" altLang="en-US" sz="3200" b="1">
                <a:solidFill>
                  <a:schemeClr val="bg1"/>
                </a:solidFill>
                <a:latin typeface="Times New Roman" charset="0"/>
                <a:ea typeface="SimSun" charset="0"/>
                <a:cs typeface="SimSun" charset="0"/>
              </a:rPr>
              <a:t> </a:t>
            </a:r>
            <a:r>
              <a:rPr lang="en-US" altLang="zh-CN" sz="3200" b="1">
                <a:solidFill>
                  <a:schemeClr val="bg1"/>
                </a:solidFill>
                <a:latin typeface="Times New Roman" charset="0"/>
                <a:ea typeface="SimSun" charset="0"/>
                <a:cs typeface="SimSun" charset="0"/>
              </a:rPr>
              <a:t>9:12 (</a:t>
            </a:r>
            <a:r>
              <a:rPr lang="zh-CN" altLang="en-US" sz="3200" b="1">
                <a:solidFill>
                  <a:schemeClr val="bg1"/>
                </a:solidFill>
                <a:latin typeface="微軟正黑體" charset="0"/>
                <a:ea typeface="微軟正黑體" charset="0"/>
                <a:cs typeface="微軟正黑體" charset="0"/>
              </a:rPr>
              <a:t>新译本</a:t>
            </a:r>
            <a:r>
              <a:rPr lang="en-US" altLang="zh-CN" sz="3200" b="1">
                <a:solidFill>
                  <a:schemeClr val="bg1"/>
                </a:solidFill>
                <a:latin typeface="Times New Roman" charset="0"/>
                <a:ea typeface="SimSun" charset="0"/>
                <a:cs typeface="SimSun" charset="0"/>
              </a:rPr>
              <a:t>)</a:t>
            </a:r>
          </a:p>
        </p:txBody>
      </p:sp>
      <p:sp>
        <p:nvSpPr>
          <p:cNvPr id="164869" name="Text Box 5"/>
          <p:cNvSpPr txBox="1">
            <a:spLocks noChangeArrowheads="1"/>
          </p:cNvSpPr>
          <p:nvPr/>
        </p:nvSpPr>
        <p:spPr bwMode="auto">
          <a:xfrm>
            <a:off x="381000" y="1812925"/>
            <a:ext cx="8153400" cy="2677656"/>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r>
              <a:rPr lang="zh-CN" altLang="en-US" sz="3600" b="1" dirty="0">
                <a:solidFill>
                  <a:schemeClr val="bg1"/>
                </a:solidFill>
                <a:effectLst>
                  <a:glow rad="228600">
                    <a:schemeClr val="tx1"/>
                  </a:glow>
                </a:effectLst>
                <a:latin typeface="Arial" charset="0"/>
                <a:cs typeface="Arial"/>
              </a:rPr>
              <a:t>他不是用山羊和牛犊的血，而是用自己的血，只一次进了至圣所，就得到了永远的救赎</a:t>
            </a:r>
          </a:p>
          <a:p>
            <a:pPr>
              <a:spcBef>
                <a:spcPct val="50000"/>
              </a:spcBef>
            </a:pPr>
            <a:endParaRPr lang="en-US" altLang="zh-CN" sz="4000" b="1" i="1" dirty="0">
              <a:solidFill>
                <a:schemeClr val="bg1"/>
              </a:solidFill>
              <a:latin typeface="Times New Roman" charset="0"/>
              <a:ea typeface="SimSun" charset="0"/>
              <a:cs typeface="SimSun" charset="0"/>
            </a:endParaRPr>
          </a:p>
        </p:txBody>
      </p:sp>
      <p:sp>
        <p:nvSpPr>
          <p:cNvPr id="102405" name="Rectangle 6"/>
          <p:cNvSpPr>
            <a:spLocks noGrp="1" noChangeArrowheads="1"/>
          </p:cNvSpPr>
          <p:nvPr>
            <p:ph type="title" idx="4294967295"/>
          </p:nvPr>
        </p:nvSpPr>
        <p:spPr/>
        <p:txBody>
          <a:bodyPr/>
          <a:lstStyle/>
          <a:p>
            <a:pPr eaLnBrk="1" hangingPunct="1"/>
            <a:r>
              <a:rPr lang="zh-CN" altLang="en-US" sz="3600" b="1" dirty="0">
                <a:solidFill>
                  <a:srgbClr val="FFFF00"/>
                </a:solidFill>
                <a:effectLst>
                  <a:glow rad="228600">
                    <a:schemeClr val="tx1"/>
                  </a:glow>
                </a:effectLst>
                <a:latin typeface="Arial" charset="0"/>
                <a:ea typeface="ＭＳ Ｐゴシック" charset="0"/>
                <a:cs typeface="Arial"/>
              </a:rPr>
              <a:t>用祂的血为所有的一次献上</a:t>
            </a:r>
            <a:r>
              <a:rPr lang="en-US" sz="3600" b="1" dirty="0">
                <a:solidFill>
                  <a:srgbClr val="FFFF00"/>
                </a:solidFill>
                <a:effectLst>
                  <a:glow rad="228600">
                    <a:schemeClr val="tx1"/>
                  </a:glow>
                </a:effectLst>
                <a:latin typeface="Arial" charset="0"/>
                <a:ea typeface="ＭＳ Ｐゴシック" charset="0"/>
                <a:cs typeface="Arial"/>
              </a:rPr>
              <a:t>!</a:t>
            </a:r>
          </a:p>
        </p:txBody>
      </p:sp>
    </p:spTree>
  </p:cSld>
  <p:clrMapOvr>
    <a:masterClrMapping/>
  </p:clrMapOvr>
  <p:transition spd="med">
    <p:randomBar dir="vert"/>
  </p:transition>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426" name="Picture 2" descr="Slide5"/>
          <p:cNvPicPr>
            <a:picLocks noChangeAspect="1" noChangeArrowheads="1"/>
          </p:cNvPicPr>
          <p:nvPr/>
        </p:nvPicPr>
        <p:blipFill>
          <a:blip r:embed="rId3" cstate="screen">
            <a:lum bright="-6000"/>
            <a:extLst>
              <a:ext uri="{28A0092B-C50C-407E-A947-70E740481C1C}">
                <a14:useLocalDpi xmlns:a14="http://schemas.microsoft.com/office/drawing/2010/main" val="0"/>
              </a:ext>
            </a:extLst>
          </a:blip>
          <a:srcRect/>
          <a:stretch>
            <a:fillRect/>
          </a:stretch>
        </p:blipFill>
        <p:spPr bwMode="auto">
          <a:xfrm>
            <a:off x="0" y="0"/>
            <a:ext cx="47402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5892" name="Text Box 4"/>
          <p:cNvSpPr txBox="1">
            <a:spLocks noChangeArrowheads="1"/>
          </p:cNvSpPr>
          <p:nvPr/>
        </p:nvSpPr>
        <p:spPr bwMode="auto">
          <a:xfrm>
            <a:off x="4191000" y="6156325"/>
            <a:ext cx="4724400" cy="5794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spcBef>
                <a:spcPct val="50000"/>
              </a:spcBef>
            </a:pPr>
            <a:r>
              <a:rPr lang="zh-CN" altLang="en-US" sz="3200" b="1">
                <a:solidFill>
                  <a:schemeClr val="bg1"/>
                </a:solidFill>
                <a:latin typeface="微軟正黑體" charset="0"/>
                <a:ea typeface="微軟正黑體" charset="0"/>
                <a:cs typeface="微軟正黑體" charset="0"/>
              </a:rPr>
              <a:t>希伯来书</a:t>
            </a:r>
            <a:r>
              <a:rPr lang="zh-CN" altLang="en-US" sz="3200" b="1">
                <a:solidFill>
                  <a:schemeClr val="bg1"/>
                </a:solidFill>
                <a:latin typeface="Times New Roman" charset="0"/>
                <a:ea typeface="SimSun" charset="0"/>
                <a:cs typeface="SimSun" charset="0"/>
              </a:rPr>
              <a:t> </a:t>
            </a:r>
            <a:r>
              <a:rPr lang="en-US" altLang="zh-CN" sz="3200" b="1">
                <a:solidFill>
                  <a:schemeClr val="bg1"/>
                </a:solidFill>
                <a:latin typeface="Times New Roman" charset="0"/>
                <a:ea typeface="SimSun" charset="0"/>
                <a:cs typeface="SimSun" charset="0"/>
              </a:rPr>
              <a:t>9:25 (</a:t>
            </a:r>
            <a:r>
              <a:rPr lang="zh-CN" altLang="en-US" sz="3200" b="1">
                <a:solidFill>
                  <a:schemeClr val="bg1"/>
                </a:solidFill>
                <a:latin typeface="微軟正黑體" charset="0"/>
                <a:ea typeface="微軟正黑體" charset="0"/>
                <a:cs typeface="微軟正黑體" charset="0"/>
              </a:rPr>
              <a:t>新译本</a:t>
            </a:r>
            <a:r>
              <a:rPr lang="en-US" altLang="zh-CN" sz="3200" b="1">
                <a:solidFill>
                  <a:schemeClr val="bg1"/>
                </a:solidFill>
                <a:latin typeface="Times New Roman" charset="0"/>
                <a:ea typeface="SimSun" charset="0"/>
                <a:cs typeface="SimSun" charset="0"/>
              </a:rPr>
              <a:t>)</a:t>
            </a:r>
          </a:p>
        </p:txBody>
      </p:sp>
      <p:sp>
        <p:nvSpPr>
          <p:cNvPr id="165893" name="Text Box 5"/>
          <p:cNvSpPr txBox="1">
            <a:spLocks noChangeArrowheads="1"/>
          </p:cNvSpPr>
          <p:nvPr/>
        </p:nvSpPr>
        <p:spPr bwMode="auto">
          <a:xfrm>
            <a:off x="381000" y="1812925"/>
            <a:ext cx="8153400" cy="1200329"/>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defRPr/>
            </a:pPr>
            <a:r>
              <a:rPr lang="zh-CN" altLang="en-US" sz="3600" b="1" i="1" dirty="0">
                <a:solidFill>
                  <a:schemeClr val="bg1"/>
                </a:solidFill>
                <a:effectLst>
                  <a:glow rad="228600">
                    <a:schemeClr val="tx1"/>
                  </a:glow>
                </a:effectLst>
                <a:latin typeface="Arial"/>
                <a:cs typeface="Arial"/>
              </a:rPr>
              <a:t>他不必多次把自己献上，好像大祭司每年带着不是自己的血进入至圣所一样。</a:t>
            </a:r>
          </a:p>
        </p:txBody>
      </p:sp>
      <p:sp>
        <p:nvSpPr>
          <p:cNvPr id="165894" name="Rectangle 6"/>
          <p:cNvSpPr>
            <a:spLocks noGrp="1" noChangeArrowheads="1"/>
          </p:cNvSpPr>
          <p:nvPr>
            <p:ph type="title" idx="4294967295"/>
          </p:nvPr>
        </p:nvSpPr>
        <p:spPr>
          <a:xfrm>
            <a:off x="0" y="609600"/>
            <a:ext cx="8991600" cy="646331"/>
          </a:xfrm>
          <a:effectLst>
            <a:outerShdw blurRad="63500" dist="35921" dir="2700000" algn="ctr" rotWithShape="0">
              <a:schemeClr val="tx2">
                <a:alpha val="74997"/>
              </a:schemeClr>
            </a:outerShdw>
          </a:effectLst>
        </p:spPr>
        <p:txBody>
          <a:bodyPr anchor="t">
            <a:spAutoFit/>
          </a:bodyPr>
          <a:lstStyle/>
          <a:p>
            <a:pPr eaLnBrk="1" hangingPunct="1"/>
            <a:r>
              <a:rPr lang="zh-CN" altLang="en-US" sz="3600" b="1" dirty="0">
                <a:solidFill>
                  <a:srgbClr val="FFFF00"/>
                </a:solidFill>
                <a:effectLst>
                  <a:glow rad="228600">
                    <a:schemeClr val="tx1"/>
                  </a:glow>
                </a:effectLst>
                <a:latin typeface="Arial" charset="0"/>
                <a:ea typeface="ＭＳ Ｐゴシック" charset="0"/>
                <a:cs typeface="Arial"/>
              </a:rPr>
              <a:t>不再需要赎罪的祭</a:t>
            </a:r>
          </a:p>
        </p:txBody>
      </p:sp>
    </p:spTree>
  </p:cSld>
  <p:clrMapOvr>
    <a:masterClrMapping/>
  </p:clrMapOvr>
  <p:transition spd="med">
    <p:randomBar dir="vert"/>
  </p:transition>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450" name="Picture 2" descr="Slide5"/>
          <p:cNvPicPr>
            <a:picLocks noChangeAspect="1" noChangeArrowheads="1"/>
          </p:cNvPicPr>
          <p:nvPr/>
        </p:nvPicPr>
        <p:blipFill>
          <a:blip r:embed="rId3" cstate="screen">
            <a:lum bright="-6000"/>
            <a:extLst>
              <a:ext uri="{28A0092B-C50C-407E-A947-70E740481C1C}">
                <a14:useLocalDpi xmlns:a14="http://schemas.microsoft.com/office/drawing/2010/main" val="0"/>
              </a:ext>
            </a:extLst>
          </a:blip>
          <a:srcRect/>
          <a:stretch>
            <a:fillRect/>
          </a:stretch>
        </p:blipFill>
        <p:spPr bwMode="auto">
          <a:xfrm>
            <a:off x="0" y="0"/>
            <a:ext cx="47402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6916" name="Text Box 4"/>
          <p:cNvSpPr txBox="1">
            <a:spLocks noChangeArrowheads="1"/>
          </p:cNvSpPr>
          <p:nvPr/>
        </p:nvSpPr>
        <p:spPr bwMode="auto">
          <a:xfrm>
            <a:off x="4191000" y="6156325"/>
            <a:ext cx="4724400" cy="5794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spcBef>
                <a:spcPct val="50000"/>
              </a:spcBef>
            </a:pPr>
            <a:r>
              <a:rPr lang="zh-CN" altLang="en-US" sz="3200" b="1">
                <a:solidFill>
                  <a:schemeClr val="bg1"/>
                </a:solidFill>
                <a:latin typeface="微軟正黑體" charset="0"/>
                <a:ea typeface="微軟正黑體" charset="0"/>
                <a:cs typeface="微軟正黑體" charset="0"/>
              </a:rPr>
              <a:t>希伯来书</a:t>
            </a:r>
            <a:r>
              <a:rPr lang="zh-CN" altLang="en-US" sz="3200" b="1">
                <a:solidFill>
                  <a:schemeClr val="bg1"/>
                </a:solidFill>
                <a:latin typeface="Times New Roman" charset="0"/>
                <a:ea typeface="SimSun" charset="0"/>
                <a:cs typeface="SimSun" charset="0"/>
              </a:rPr>
              <a:t> </a:t>
            </a:r>
            <a:r>
              <a:rPr lang="en-US" altLang="zh-CN" sz="3200" b="1">
                <a:solidFill>
                  <a:schemeClr val="bg1"/>
                </a:solidFill>
                <a:latin typeface="Times New Roman" charset="0"/>
                <a:ea typeface="SimSun" charset="0"/>
                <a:cs typeface="SimSun" charset="0"/>
              </a:rPr>
              <a:t>9:26 (</a:t>
            </a:r>
            <a:r>
              <a:rPr lang="zh-CN" altLang="en-US" sz="3200" b="1">
                <a:solidFill>
                  <a:schemeClr val="bg1"/>
                </a:solidFill>
                <a:latin typeface="微軟正黑體" charset="0"/>
                <a:ea typeface="微軟正黑體" charset="0"/>
                <a:cs typeface="微軟正黑體" charset="0"/>
              </a:rPr>
              <a:t>新译本</a:t>
            </a:r>
            <a:r>
              <a:rPr lang="en-US" altLang="zh-CN" sz="3200" b="1">
                <a:solidFill>
                  <a:schemeClr val="bg1"/>
                </a:solidFill>
                <a:latin typeface="Times New Roman" charset="0"/>
                <a:ea typeface="SimSun" charset="0"/>
                <a:cs typeface="SimSun" charset="0"/>
              </a:rPr>
              <a:t>)</a:t>
            </a:r>
          </a:p>
        </p:txBody>
      </p:sp>
      <p:sp>
        <p:nvSpPr>
          <p:cNvPr id="166917" name="Text Box 5"/>
          <p:cNvSpPr txBox="1">
            <a:spLocks noChangeArrowheads="1"/>
          </p:cNvSpPr>
          <p:nvPr/>
        </p:nvSpPr>
        <p:spPr bwMode="auto">
          <a:xfrm>
            <a:off x="381000" y="1778273"/>
            <a:ext cx="8153400" cy="2308324"/>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defRPr/>
            </a:pPr>
            <a:r>
              <a:rPr lang="zh-CN" altLang="en-US" sz="3600" b="1" i="1" dirty="0">
                <a:solidFill>
                  <a:schemeClr val="bg1"/>
                </a:solidFill>
                <a:effectLst>
                  <a:glow rad="228600">
                    <a:schemeClr val="tx1"/>
                  </a:glow>
                </a:effectLst>
                <a:latin typeface="Arial"/>
                <a:cs typeface="Arial"/>
              </a:rPr>
              <a:t>如果这样，他从创世以来，就必须受许多次的苦了。可是现在他在这世代的终结，只显现一次，把自己作为祭品献上，好除掉罪。</a:t>
            </a:r>
          </a:p>
        </p:txBody>
      </p:sp>
      <p:sp>
        <p:nvSpPr>
          <p:cNvPr id="166918" name="Rectangle 6"/>
          <p:cNvSpPr>
            <a:spLocks noGrp="1" noChangeArrowheads="1"/>
          </p:cNvSpPr>
          <p:nvPr>
            <p:ph type="title" idx="4294967295"/>
          </p:nvPr>
        </p:nvSpPr>
        <p:spPr>
          <a:xfrm>
            <a:off x="0" y="609600"/>
            <a:ext cx="9144000" cy="646331"/>
          </a:xfrm>
          <a:effectLst>
            <a:outerShdw blurRad="63500" dist="38099" dir="2700000" algn="ctr" rotWithShape="0">
              <a:schemeClr val="tx1">
                <a:alpha val="74997"/>
              </a:schemeClr>
            </a:outerShdw>
          </a:effectLst>
        </p:spPr>
        <p:txBody>
          <a:bodyPr anchor="t">
            <a:spAutoFit/>
          </a:bodyPr>
          <a:lstStyle/>
          <a:p>
            <a:pPr eaLnBrk="1" hangingPunct="1"/>
            <a:r>
              <a:rPr lang="zh-CN" altLang="en-US" sz="3600" b="1" dirty="0">
                <a:solidFill>
                  <a:srgbClr val="FFFF00"/>
                </a:solidFill>
                <a:effectLst>
                  <a:glow rad="228600">
                    <a:schemeClr val="tx1"/>
                  </a:glow>
                </a:effectLst>
                <a:latin typeface="Arial" charset="0"/>
                <a:ea typeface="ＭＳ Ｐゴシック" charset="0"/>
                <a:cs typeface="Arial"/>
              </a:rPr>
              <a:t>罪已经被除去</a:t>
            </a:r>
            <a:r>
              <a:rPr lang="en-US" sz="3600" b="1" dirty="0">
                <a:solidFill>
                  <a:srgbClr val="FFFF00"/>
                </a:solidFill>
                <a:effectLst>
                  <a:glow rad="228600">
                    <a:schemeClr val="tx1"/>
                  </a:glow>
                </a:effectLst>
                <a:latin typeface="Arial" charset="0"/>
                <a:ea typeface="ＭＳ Ｐゴシック" charset="0"/>
                <a:cs typeface="Arial"/>
              </a:rPr>
              <a:t>(</a:t>
            </a:r>
            <a:r>
              <a:rPr lang="zh-CN" altLang="en-US" sz="3600" b="1" dirty="0">
                <a:solidFill>
                  <a:srgbClr val="FFFF00"/>
                </a:solidFill>
                <a:effectLst>
                  <a:glow rad="228600">
                    <a:schemeClr val="tx1"/>
                  </a:glow>
                </a:effectLst>
                <a:latin typeface="Arial" charset="0"/>
                <a:ea typeface="ＭＳ Ｐゴシック" charset="0"/>
                <a:cs typeface="Arial"/>
              </a:rPr>
              <a:t>不仅仅是遮盖</a:t>
            </a:r>
            <a:r>
              <a:rPr lang="en-US" sz="3600" b="1" dirty="0">
                <a:solidFill>
                  <a:srgbClr val="FFFF00"/>
                </a:solidFill>
                <a:effectLst>
                  <a:glow rad="228600">
                    <a:schemeClr val="tx1"/>
                  </a:glow>
                </a:effectLst>
                <a:latin typeface="Arial" charset="0"/>
                <a:ea typeface="ＭＳ Ｐゴシック" charset="0"/>
                <a:cs typeface="Arial"/>
              </a:rPr>
              <a:t>)</a:t>
            </a:r>
          </a:p>
        </p:txBody>
      </p:sp>
    </p:spTree>
  </p:cSld>
  <p:clrMapOvr>
    <a:masterClrMapping/>
  </p:clrMapOvr>
  <p:transition spd="med">
    <p:randomBar dir="vert"/>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50" name="Picture 2" descr="Slide1"/>
          <p:cNvPicPr>
            <a:picLocks noChangeAspect="1" noChangeArrowheads="1"/>
          </p:cNvPicPr>
          <p:nvPr/>
        </p:nvPicPr>
        <p:blipFill>
          <a:blip r:embed="rId3">
            <a:lum bright="6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4691" name="Text Box 3"/>
          <p:cNvSpPr txBox="1">
            <a:spLocks noChangeArrowheads="1"/>
          </p:cNvSpPr>
          <p:nvPr/>
        </p:nvSpPr>
        <p:spPr bwMode="auto">
          <a:xfrm>
            <a:off x="990600" y="533400"/>
            <a:ext cx="6389688" cy="13239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pPr>
            <a:r>
              <a:rPr lang="zh-CN" altLang="en-US" sz="4000" b="1" i="1">
                <a:solidFill>
                  <a:schemeClr val="bg1"/>
                </a:solidFill>
                <a:latin typeface="DFKai-SB" charset="0"/>
                <a:ea typeface="DFKai-SB" charset="0"/>
                <a:cs typeface="DFKai-SB" charset="0"/>
              </a:rPr>
              <a:t>耶和华从会幕中呼叫摩西，对他说</a:t>
            </a:r>
            <a:r>
              <a:rPr lang="en-US" altLang="zh-CN" sz="4000" b="1" i="1">
                <a:solidFill>
                  <a:schemeClr val="bg1"/>
                </a:solidFill>
                <a:latin typeface="DFKai-SB" charset="0"/>
                <a:ea typeface="DFKai-SB" charset="0"/>
                <a:cs typeface="DFKai-SB" charset="0"/>
              </a:rPr>
              <a:t>……</a:t>
            </a:r>
          </a:p>
        </p:txBody>
      </p:sp>
      <p:sp>
        <p:nvSpPr>
          <p:cNvPr id="114693" name="Rectangle 5"/>
          <p:cNvSpPr>
            <a:spLocks noGrp="1" noChangeArrowheads="1"/>
          </p:cNvSpPr>
          <p:nvPr>
            <p:ph type="title" idx="4294967295"/>
          </p:nvPr>
        </p:nvSpPr>
        <p:spPr>
          <a:xfrm>
            <a:off x="1066800" y="6019800"/>
            <a:ext cx="7772400" cy="579438"/>
          </a:xfrm>
          <a:effectLst>
            <a:outerShdw blurRad="63500" dist="38099" dir="2700000" algn="ctr" rotWithShape="0">
              <a:schemeClr val="tx1">
                <a:alpha val="74997"/>
              </a:schemeClr>
            </a:outerShdw>
          </a:effectLst>
        </p:spPr>
        <p:txBody>
          <a:bodyPr anchor="t">
            <a:spAutoFit/>
          </a:bodyPr>
          <a:lstStyle/>
          <a:p>
            <a:pPr algn="r" eaLnBrk="1" hangingPunct="1">
              <a:spcBef>
                <a:spcPct val="50000"/>
              </a:spcBef>
            </a:pPr>
            <a:r>
              <a:rPr lang="zh-CN" altLang="en-US" sz="3200" b="1">
                <a:solidFill>
                  <a:schemeClr val="bg1"/>
                </a:solidFill>
                <a:latin typeface="微軟正黑體" charset="0"/>
                <a:ea typeface="微軟正黑體" charset="0"/>
                <a:cs typeface="微軟正黑體" charset="0"/>
              </a:rPr>
              <a:t>利未记</a:t>
            </a:r>
            <a:r>
              <a:rPr lang="zh-CN" altLang="en-US" sz="3200" b="1">
                <a:solidFill>
                  <a:schemeClr val="bg1"/>
                </a:solidFill>
                <a:latin typeface="Times New Roman" charset="0"/>
                <a:ea typeface="ＭＳ Ｐゴシック" charset="0"/>
                <a:cs typeface="ＭＳ Ｐゴシック" charset="0"/>
              </a:rPr>
              <a:t> </a:t>
            </a:r>
            <a:r>
              <a:rPr lang="en-US" altLang="zh-CN" sz="3200" b="1">
                <a:solidFill>
                  <a:schemeClr val="bg1"/>
                </a:solidFill>
                <a:latin typeface="Times New Roman" charset="0"/>
                <a:ea typeface="ＭＳ Ｐゴシック" charset="0"/>
                <a:cs typeface="ＭＳ Ｐゴシック" charset="0"/>
              </a:rPr>
              <a:t>1:1 (</a:t>
            </a:r>
            <a:r>
              <a:rPr lang="zh-CN" altLang="en-US" sz="3200" b="1">
                <a:solidFill>
                  <a:schemeClr val="bg1"/>
                </a:solidFill>
                <a:latin typeface="微軟正黑體" charset="0"/>
                <a:ea typeface="微軟正黑體" charset="0"/>
                <a:cs typeface="微軟正黑體" charset="0"/>
              </a:rPr>
              <a:t>和合本</a:t>
            </a:r>
            <a:r>
              <a:rPr lang="en-US" altLang="zh-CN" sz="3200" b="1">
                <a:solidFill>
                  <a:schemeClr val="bg1"/>
                </a:solidFill>
                <a:latin typeface="Times New Roman" charset="0"/>
                <a:ea typeface="ＭＳ Ｐゴシック" charset="0"/>
                <a:cs typeface="ＭＳ Ｐゴシック" charset="0"/>
              </a:rPr>
              <a:t>)</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114691"/>
                                        </p:tgtEl>
                                        <p:attrNameLst>
                                          <p:attrName>style.visibility</p:attrName>
                                        </p:attrNameLst>
                                      </p:cBhvr>
                                      <p:to>
                                        <p:strVal val="visible"/>
                                      </p:to>
                                    </p:set>
                                    <p:animEffect transition="in" filter="dissolve">
                                      <p:cBhvr>
                                        <p:cTn id="7" dur="500"/>
                                        <p:tgtEl>
                                          <p:spTgt spid="114691"/>
                                        </p:tgtEl>
                                      </p:cBhvr>
                                    </p:animEffect>
                                  </p:childTnLst>
                                </p:cTn>
                              </p:par>
                            </p:childTnLst>
                          </p:cTn>
                        </p:par>
                        <p:par>
                          <p:cTn id="8" fill="hold" nodeType="afterGroup">
                            <p:stCondLst>
                              <p:cond delay="3500"/>
                            </p:stCondLst>
                            <p:childTnLst>
                              <p:par>
                                <p:cTn id="9" presetID="1" presetClass="entr" presetSubtype="0" fill="hold" grpId="0" nodeType="afterEffect">
                                  <p:stCondLst>
                                    <p:cond delay="0"/>
                                  </p:stCondLst>
                                  <p:childTnLst>
                                    <p:set>
                                      <p:cBhvr>
                                        <p:cTn id="10" dur="1" fill="hold">
                                          <p:stCondLst>
                                            <p:cond delay="0"/>
                                          </p:stCondLst>
                                        </p:cTn>
                                        <p:tgtEl>
                                          <p:spTgt spid="11469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691" grpId="0" autoUpdateAnimBg="0"/>
      <p:bldP spid="114693" grpId="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5474" name="Picture 2" descr="Slide5"/>
          <p:cNvPicPr>
            <a:picLocks noChangeAspect="1" noChangeArrowheads="1"/>
          </p:cNvPicPr>
          <p:nvPr/>
        </p:nvPicPr>
        <p:blipFill>
          <a:blip r:embed="rId3" cstate="screen">
            <a:lum bright="-6000"/>
            <a:extLst>
              <a:ext uri="{28A0092B-C50C-407E-A947-70E740481C1C}">
                <a14:useLocalDpi xmlns:a14="http://schemas.microsoft.com/office/drawing/2010/main" val="0"/>
              </a:ext>
            </a:extLst>
          </a:blip>
          <a:srcRect/>
          <a:stretch>
            <a:fillRect/>
          </a:stretch>
        </p:blipFill>
        <p:spPr bwMode="auto">
          <a:xfrm>
            <a:off x="0" y="0"/>
            <a:ext cx="47402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7940" name="Text Box 4"/>
          <p:cNvSpPr txBox="1">
            <a:spLocks noChangeArrowheads="1"/>
          </p:cNvSpPr>
          <p:nvPr/>
        </p:nvSpPr>
        <p:spPr bwMode="auto">
          <a:xfrm>
            <a:off x="4191000" y="6156325"/>
            <a:ext cx="4724400" cy="5794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spcBef>
                <a:spcPct val="50000"/>
              </a:spcBef>
            </a:pPr>
            <a:r>
              <a:rPr lang="zh-CN" altLang="en-US" sz="3200" b="1">
                <a:solidFill>
                  <a:schemeClr val="bg1"/>
                </a:solidFill>
                <a:latin typeface="微軟正黑體" charset="0"/>
                <a:ea typeface="微軟正黑體" charset="0"/>
                <a:cs typeface="微軟正黑體" charset="0"/>
              </a:rPr>
              <a:t>希伯来书</a:t>
            </a:r>
            <a:r>
              <a:rPr lang="zh-CN" altLang="en-US" sz="3200" b="1">
                <a:solidFill>
                  <a:schemeClr val="bg1"/>
                </a:solidFill>
                <a:latin typeface="Times New Roman" charset="0"/>
                <a:ea typeface="SimSun" charset="0"/>
                <a:cs typeface="SimSun" charset="0"/>
              </a:rPr>
              <a:t> </a:t>
            </a:r>
            <a:r>
              <a:rPr lang="en-US" altLang="zh-CN" sz="3200" b="1">
                <a:solidFill>
                  <a:schemeClr val="bg1"/>
                </a:solidFill>
                <a:latin typeface="Times New Roman" charset="0"/>
                <a:ea typeface="SimSun" charset="0"/>
                <a:cs typeface="SimSun" charset="0"/>
              </a:rPr>
              <a:t>10:12 (</a:t>
            </a:r>
            <a:r>
              <a:rPr lang="zh-CN" altLang="en-US" sz="3200" b="1">
                <a:solidFill>
                  <a:schemeClr val="bg1"/>
                </a:solidFill>
                <a:latin typeface="微軟正黑體" charset="0"/>
                <a:ea typeface="微軟正黑體" charset="0"/>
                <a:cs typeface="微軟正黑體" charset="0"/>
              </a:rPr>
              <a:t>新译本</a:t>
            </a:r>
            <a:r>
              <a:rPr lang="en-US" altLang="zh-CN" sz="3200" b="1">
                <a:solidFill>
                  <a:schemeClr val="bg1"/>
                </a:solidFill>
                <a:latin typeface="Times New Roman" charset="0"/>
                <a:ea typeface="SimSun" charset="0"/>
                <a:cs typeface="SimSun" charset="0"/>
              </a:rPr>
              <a:t>)</a:t>
            </a:r>
          </a:p>
        </p:txBody>
      </p:sp>
      <p:sp>
        <p:nvSpPr>
          <p:cNvPr id="167941" name="Text Box 5"/>
          <p:cNvSpPr txBox="1">
            <a:spLocks noChangeArrowheads="1"/>
          </p:cNvSpPr>
          <p:nvPr/>
        </p:nvSpPr>
        <p:spPr bwMode="auto">
          <a:xfrm>
            <a:off x="381000" y="1812925"/>
            <a:ext cx="8153400" cy="22256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spcBef>
                <a:spcPct val="50000"/>
              </a:spcBef>
            </a:pPr>
            <a:r>
              <a:rPr lang="zh-CN" altLang="en-US" sz="3600" b="1" i="1" dirty="0">
                <a:solidFill>
                  <a:schemeClr val="bg1"/>
                </a:solidFill>
                <a:effectLst>
                  <a:glow rad="228600">
                    <a:schemeClr val="tx1"/>
                  </a:glow>
                </a:effectLst>
                <a:latin typeface="Arial"/>
                <a:cs typeface="Arial"/>
              </a:rPr>
              <a:t>唯有基督献上了一次永远有效的赎罪祭，就在神的右边坐下来。</a:t>
            </a:r>
            <a:r>
              <a:rPr lang="zh-CN" altLang="en-US" sz="4000" b="1" i="1" dirty="0">
                <a:solidFill>
                  <a:schemeClr val="bg1"/>
                </a:solidFill>
                <a:latin typeface="Times New Roman" charset="0"/>
                <a:ea typeface="SimSun" charset="0"/>
                <a:cs typeface="SimSun" charset="0"/>
              </a:rPr>
              <a:t> </a:t>
            </a:r>
            <a:r>
              <a:rPr lang="zh-CN" altLang="en-US" sz="4000" b="1" i="1" baseline="30000" dirty="0">
                <a:solidFill>
                  <a:schemeClr val="bg1"/>
                </a:solidFill>
                <a:latin typeface="Times New Roman" charset="0"/>
                <a:ea typeface="SimSun" charset="0"/>
                <a:cs typeface="SimSun" charset="0"/>
              </a:rPr>
              <a:t> </a:t>
            </a:r>
            <a:endParaRPr lang="zh-CN" altLang="en-US" sz="4000" b="1" i="1" dirty="0">
              <a:solidFill>
                <a:schemeClr val="bg1"/>
              </a:solidFill>
              <a:latin typeface="Times New Roman" charset="0"/>
              <a:ea typeface="SimSun" charset="0"/>
              <a:cs typeface="SimSun" charset="0"/>
            </a:endParaRPr>
          </a:p>
          <a:p>
            <a:pPr>
              <a:spcBef>
                <a:spcPct val="50000"/>
              </a:spcBef>
            </a:pPr>
            <a:endParaRPr lang="zh-CN" altLang="en-US" sz="4000" b="1" i="1" dirty="0">
              <a:solidFill>
                <a:schemeClr val="bg1"/>
              </a:solidFill>
              <a:latin typeface="Times New Roman" charset="0"/>
              <a:ea typeface="SimSun" charset="0"/>
              <a:cs typeface="SimSun" charset="0"/>
            </a:endParaRPr>
          </a:p>
        </p:txBody>
      </p:sp>
      <p:sp>
        <p:nvSpPr>
          <p:cNvPr id="167942" name="Rectangle 6"/>
          <p:cNvSpPr>
            <a:spLocks noGrp="1" noChangeArrowheads="1"/>
          </p:cNvSpPr>
          <p:nvPr>
            <p:ph type="title" idx="4294967295"/>
          </p:nvPr>
        </p:nvSpPr>
        <p:spPr>
          <a:xfrm>
            <a:off x="0" y="609600"/>
            <a:ext cx="9144000" cy="646331"/>
          </a:xfrm>
          <a:effectLst>
            <a:outerShdw blurRad="63500" dist="38099" dir="2700000" algn="ctr" rotWithShape="0">
              <a:schemeClr val="tx1">
                <a:alpha val="74997"/>
              </a:schemeClr>
            </a:outerShdw>
          </a:effectLst>
        </p:spPr>
        <p:txBody>
          <a:bodyPr anchor="t">
            <a:spAutoFit/>
          </a:bodyPr>
          <a:lstStyle/>
          <a:p>
            <a:pPr eaLnBrk="1" hangingPunct="1"/>
            <a:r>
              <a:rPr lang="zh-CN" altLang="en-US" sz="3600" b="1" dirty="0">
                <a:solidFill>
                  <a:srgbClr val="FFFF00"/>
                </a:solidFill>
                <a:effectLst>
                  <a:glow rad="228600">
                    <a:schemeClr val="tx1"/>
                  </a:glow>
                </a:effectLst>
                <a:latin typeface="Arial" charset="0"/>
                <a:ea typeface="ＭＳ Ｐゴシック" charset="0"/>
                <a:cs typeface="Arial"/>
              </a:rPr>
              <a:t>至圣所里的宝座</a:t>
            </a:r>
            <a:r>
              <a:rPr lang="en-US" sz="3600" b="1" dirty="0">
                <a:solidFill>
                  <a:srgbClr val="FFFF00"/>
                </a:solidFill>
                <a:effectLst>
                  <a:glow rad="228600">
                    <a:schemeClr val="tx1"/>
                  </a:glow>
                </a:effectLst>
                <a:latin typeface="Arial" charset="0"/>
                <a:ea typeface="ＭＳ Ｐゴシック" charset="0"/>
                <a:cs typeface="Arial"/>
              </a:rPr>
              <a:t>?</a:t>
            </a:r>
          </a:p>
        </p:txBody>
      </p:sp>
    </p:spTree>
  </p:cSld>
  <p:clrMapOvr>
    <a:masterClrMapping/>
  </p:clrMapOvr>
  <p:transition spd="med">
    <p:randomBar dir="vert"/>
  </p:transition>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b="1">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利未记</a:t>
            </a:r>
            <a:r>
              <a:rPr lang="en-US" sz="8800" dirty="0">
                <a:solidFill>
                  <a:schemeClr val="bg1"/>
                </a:solidFill>
                <a:latin typeface="Arial" charset="0"/>
                <a:ea typeface="Osaka" charset="0"/>
                <a:cs typeface="Arial" charset="0"/>
              </a:rPr>
              <a:t> 18</a:t>
            </a:r>
          </a:p>
        </p:txBody>
      </p:sp>
    </p:spTree>
    <p:extLst>
      <p:ext uri="{BB962C8B-B14F-4D97-AF65-F5344CB8AC3E}">
        <p14:creationId xmlns:p14="http://schemas.microsoft.com/office/powerpoint/2010/main" val="1599416400"/>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25232" y="1529332"/>
            <a:ext cx="9144000" cy="6007100"/>
          </a:xfrm>
          <a:prstGeom prst="rect">
            <a:avLst/>
          </a:prstGeom>
        </p:spPr>
      </p:pic>
      <p:sp>
        <p:nvSpPr>
          <p:cNvPr id="2" name="Title 1"/>
          <p:cNvSpPr>
            <a:spLocks noGrp="1"/>
          </p:cNvSpPr>
          <p:nvPr>
            <p:ph type="ctrTitle"/>
          </p:nvPr>
        </p:nvSpPr>
        <p:spPr>
          <a:xfrm>
            <a:off x="25232" y="5712027"/>
            <a:ext cx="8816975" cy="1025419"/>
          </a:xfrm>
        </p:spPr>
        <p:txBody>
          <a:bodyPr rtlCol="0">
            <a:noAutofit/>
          </a:bodyPr>
          <a:lstStyle/>
          <a:p>
            <a:pPr eaLnBrk="1" fontAlgn="auto" hangingPunct="1">
              <a:spcAft>
                <a:spcPts val="0"/>
              </a:spcAft>
              <a:defRPr/>
            </a:pPr>
            <a:r>
              <a:rPr lang="en-US" sz="4800" b="1" dirty="0">
                <a:solidFill>
                  <a:schemeClr val="bg1"/>
                </a:solidFill>
                <a:effectLst>
                  <a:outerShdw blurRad="50800" dist="38100" dir="10800000" algn="r" rotWithShape="0">
                    <a:prstClr val="black">
                      <a:alpha val="40000"/>
                    </a:prstClr>
                  </a:outerShdw>
                </a:effectLst>
                <a:latin typeface="Arial"/>
                <a:ea typeface="+mj-ea"/>
                <a:cs typeface="Arial"/>
              </a:rPr>
              <a:t>Homosexuality</a:t>
            </a:r>
            <a:endParaRPr lang="en-US" sz="3200" b="1" dirty="0">
              <a:solidFill>
                <a:schemeClr val="bg1"/>
              </a:solidFill>
              <a:effectLst>
                <a:outerShdw blurRad="50800" dist="38100" dir="10800000" algn="r" rotWithShape="0">
                  <a:prstClr val="black">
                    <a:alpha val="40000"/>
                  </a:prstClr>
                </a:outerShdw>
              </a:effectLst>
              <a:latin typeface="Arial"/>
              <a:ea typeface="+mj-ea"/>
              <a:cs typeface="Arial"/>
            </a:endParaRPr>
          </a:p>
        </p:txBody>
      </p:sp>
      <p:sp>
        <p:nvSpPr>
          <p:cNvPr id="4" name="Rectangle 2"/>
          <p:cNvSpPr txBox="1">
            <a:spLocks noChangeArrowheads="1"/>
          </p:cNvSpPr>
          <p:nvPr/>
        </p:nvSpPr>
        <p:spPr bwMode="auto">
          <a:xfrm>
            <a:off x="1261533" y="0"/>
            <a:ext cx="6484270" cy="2952210"/>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“Do not practice homosexuality, having sex with another man as with a woman. It is a detestable sin."</a:t>
            </a:r>
          </a:p>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 ——Leviticus 18:22 NLT——</a:t>
            </a:r>
          </a:p>
        </p:txBody>
      </p:sp>
    </p:spTree>
    <p:extLst>
      <p:ext uri="{BB962C8B-B14F-4D97-AF65-F5344CB8AC3E}">
        <p14:creationId xmlns:p14="http://schemas.microsoft.com/office/powerpoint/2010/main" val="3462907992"/>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b="1">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利未记</a:t>
            </a:r>
            <a:r>
              <a:rPr lang="en-US" sz="8800" dirty="0">
                <a:solidFill>
                  <a:schemeClr val="bg1"/>
                </a:solidFill>
                <a:latin typeface="Arial" charset="0"/>
                <a:ea typeface="Osaka" charset="0"/>
                <a:cs typeface="Arial" charset="0"/>
              </a:rPr>
              <a:t> 19</a:t>
            </a:r>
          </a:p>
        </p:txBody>
      </p:sp>
    </p:spTree>
    <p:extLst>
      <p:ext uri="{BB962C8B-B14F-4D97-AF65-F5344CB8AC3E}">
        <p14:creationId xmlns:p14="http://schemas.microsoft.com/office/powerpoint/2010/main" val="638804399"/>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2389956"/>
            <a:ext cx="9144000" cy="51435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sz="2400">
              <a:latin typeface="Times New Roman" charset="0"/>
            </a:endParaRPr>
          </a:p>
        </p:txBody>
      </p:sp>
      <p:sp>
        <p:nvSpPr>
          <p:cNvPr id="900098" name="Rectangle 2"/>
          <p:cNvSpPr>
            <a:spLocks noGrp="1" noChangeArrowheads="1"/>
          </p:cNvSpPr>
          <p:nvPr>
            <p:ph type="ctrTitle"/>
          </p:nvPr>
        </p:nvSpPr>
        <p:spPr>
          <a:xfrm>
            <a:off x="0" y="29469"/>
            <a:ext cx="9144000" cy="2751459"/>
          </a:xfrm>
          <a:solidFill>
            <a:srgbClr val="000000"/>
          </a:solidFill>
          <a:effectLst>
            <a:outerShdw blurRad="63500" dist="35921" dir="2700000" algn="ctr" rotWithShape="0">
              <a:schemeClr val="tx2">
                <a:alpha val="74998"/>
              </a:schemeClr>
            </a:outerShdw>
          </a:effectLst>
        </p:spPr>
        <p:txBody>
          <a:bodyPr anchor="t"/>
          <a:lstStyle/>
          <a:p>
            <a:pPr>
              <a:defRPr/>
            </a:pPr>
            <a:r>
              <a:rPr lang="ru-RU" sz="2800" b="1" dirty="0">
                <a:effectLst>
                  <a:glow rad="127000">
                    <a:schemeClr val="tx1"/>
                  </a:glow>
                </a:effectLst>
                <a:latin typeface="Arial" charset="0"/>
                <a:ea typeface="ＭＳ Ｐゴシック" charset="0"/>
                <a:cs typeface="ＭＳ Ｐゴシック" charset="0"/>
              </a:rPr>
              <a:t>“</a:t>
            </a:r>
            <a:r>
              <a:rPr lang="zh-CN" altLang="en-US" sz="2800" b="1" dirty="0">
                <a:effectLst>
                  <a:glow rad="127000">
                    <a:schemeClr val="tx1"/>
                  </a:glow>
                </a:effectLst>
                <a:latin typeface="Arial" charset="0"/>
                <a:ea typeface="ＭＳ Ｐゴシック" charset="0"/>
                <a:cs typeface="ＭＳ Ｐゴシック" charset="0"/>
              </a:rPr>
              <a:t>如果人与女子同睡交合，而那女子是个婢女，已经许配了人，但还没有赎身，或是还没有得着自由，就应受惩罚，但不可把二人处死，因为婢女还没有得着自由。</a:t>
            </a:r>
            <a:r>
              <a:rPr lang="ru-RU" sz="2800" b="1" dirty="0">
                <a:effectLst>
                  <a:glow rad="127000">
                    <a:schemeClr val="tx1"/>
                  </a:glow>
                </a:effectLst>
                <a:latin typeface="Arial" charset="0"/>
                <a:ea typeface="ＭＳ Ｐゴシック" charset="0"/>
                <a:cs typeface="ＭＳ Ｐゴシック" charset="0"/>
              </a:rPr>
              <a:t>”</a:t>
            </a:r>
            <a:r>
              <a:rPr lang="en-US" sz="2800" b="1" dirty="0">
                <a:effectLst>
                  <a:glow rad="127000">
                    <a:schemeClr val="tx1"/>
                  </a:glow>
                </a:effectLst>
                <a:latin typeface="Arial" charset="0"/>
                <a:ea typeface="ＭＳ Ｐゴシック" charset="0"/>
                <a:cs typeface="ＭＳ Ｐゴシック" charset="0"/>
              </a:rPr>
              <a:t> </a:t>
            </a:r>
            <a:br>
              <a:rPr lang="en-US" sz="2800" b="1" dirty="0">
                <a:effectLst>
                  <a:glow rad="127000">
                    <a:schemeClr val="tx1"/>
                  </a:glow>
                </a:effectLst>
                <a:latin typeface="Arial" charset="0"/>
                <a:ea typeface="ＭＳ Ｐゴシック" charset="0"/>
                <a:cs typeface="ＭＳ Ｐゴシック" charset="0"/>
              </a:rPr>
            </a:br>
            <a:r>
              <a:rPr lang="en-US" sz="2800" b="1" dirty="0">
                <a:effectLst>
                  <a:glow rad="127000">
                    <a:schemeClr val="tx1"/>
                  </a:glow>
                </a:effectLst>
                <a:latin typeface="Arial" charset="0"/>
                <a:ea typeface="ＭＳ Ｐゴシック" charset="0"/>
                <a:cs typeface="ＭＳ Ｐゴシック" charset="0"/>
              </a:rPr>
              <a:t>(</a:t>
            </a:r>
            <a:r>
              <a:rPr lang="zh-CN" altLang="en-US" sz="2800" b="1" dirty="0">
                <a:effectLst>
                  <a:glow rad="127000">
                    <a:schemeClr val="tx1"/>
                  </a:glow>
                </a:effectLst>
                <a:latin typeface="Arial" charset="0"/>
                <a:ea typeface="ＭＳ Ｐゴシック" charset="0"/>
                <a:cs typeface="ＭＳ Ｐゴシック" charset="0"/>
              </a:rPr>
              <a:t>利</a:t>
            </a:r>
            <a:r>
              <a:rPr lang="en-US" sz="2800" b="1" dirty="0">
                <a:effectLst>
                  <a:glow rad="127000">
                    <a:schemeClr val="tx1"/>
                  </a:glow>
                </a:effectLst>
                <a:latin typeface="Arial" charset="0"/>
                <a:ea typeface="ＭＳ Ｐゴシック" charset="0"/>
                <a:cs typeface="ＭＳ Ｐゴシック" charset="0"/>
              </a:rPr>
              <a:t> 19:20 </a:t>
            </a:r>
            <a:r>
              <a:rPr lang="en-US" altLang="zh-CN" sz="2800" b="1" dirty="0">
                <a:effectLst>
                  <a:glow rad="127000">
                    <a:schemeClr val="tx1"/>
                  </a:glow>
                </a:effectLst>
                <a:latin typeface="Arial" charset="0"/>
                <a:ea typeface="ＭＳ Ｐゴシック" charset="0"/>
                <a:cs typeface="ＭＳ Ｐゴシック" charset="0"/>
              </a:rPr>
              <a:t>CNVS</a:t>
            </a:r>
            <a:r>
              <a:rPr lang="en-US" sz="28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1664320998"/>
      </p:ext>
    </p:extLst>
  </p:cSld>
  <p:clrMapOvr>
    <a:masterClrMapping/>
  </p:clrMapOvr>
  <p:transition/>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6049"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23850" y="0"/>
            <a:ext cx="84042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86050" name="Title 1"/>
          <p:cNvSpPr>
            <a:spLocks noGrp="1"/>
          </p:cNvSpPr>
          <p:nvPr>
            <p:ph type="title"/>
          </p:nvPr>
        </p:nvSpPr>
        <p:spPr>
          <a:xfrm>
            <a:off x="0" y="6092825"/>
            <a:ext cx="9126538" cy="765175"/>
          </a:xfrm>
          <a:solidFill>
            <a:srgbClr val="000000"/>
          </a:solidFill>
        </p:spPr>
        <p:txBody>
          <a:bodyPr/>
          <a:lstStyle/>
          <a:p>
            <a:r>
              <a:rPr lang="ru-RU" sz="2000" b="1" dirty="0">
                <a:latin typeface="Arial" charset="0"/>
                <a:ea typeface="ＭＳ Ｐゴシック" charset="0"/>
                <a:cs typeface="Arial" charset="0"/>
              </a:rPr>
              <a:t>“</a:t>
            </a:r>
            <a:r>
              <a:rPr lang="zh-CN" altLang="en-US" sz="2000" b="1" dirty="0">
                <a:latin typeface="华文宋体"/>
                <a:ea typeface="华文宋体"/>
                <a:cs typeface="华文宋体"/>
              </a:rPr>
              <a:t>基 督 释 放 了 我 们 ， 叫 我 们 得 以 自 由 。 所 以 要 站 立 得 稳 ， 不 要 再 被 奴 仆 的 轭 挟 制 </a:t>
            </a:r>
            <a:r>
              <a:rPr lang="zh-CN" altLang="en-US" sz="2000" b="1" dirty="0">
                <a:latin typeface="Arial" charset="0"/>
                <a:ea typeface="ＭＳ Ｐゴシック" charset="0"/>
                <a:cs typeface="Arial" charset="0"/>
              </a:rPr>
              <a:t>。</a:t>
            </a:r>
            <a:r>
              <a:rPr lang="ru-RU" sz="2000" b="1" dirty="0">
                <a:latin typeface="Arial" charset="0"/>
                <a:ea typeface="ＭＳ Ｐゴシック" charset="0"/>
                <a:cs typeface="Arial" charset="0"/>
              </a:rPr>
              <a:t>”</a:t>
            </a:r>
            <a:r>
              <a:rPr lang="en-US" sz="2000" b="1" dirty="0">
                <a:latin typeface="Arial" charset="0"/>
                <a:ea typeface="ＭＳ Ｐゴシック" charset="0"/>
                <a:cs typeface="Arial" charset="0"/>
              </a:rPr>
              <a:t> </a:t>
            </a:r>
            <a:r>
              <a:rPr lang="en-US" altLang="ja-JP" sz="2000" b="1" dirty="0">
                <a:latin typeface="Arial" charset="0"/>
                <a:ea typeface="ＭＳ Ｐゴシック" charset="0"/>
                <a:cs typeface="Arial" charset="0"/>
              </a:rPr>
              <a:t> </a:t>
            </a:r>
            <a:r>
              <a:rPr lang="en-US" altLang="ja-JP" sz="2000" dirty="0">
                <a:latin typeface="Arial" charset="0"/>
                <a:ea typeface="ＭＳ Ｐゴシック" charset="0"/>
                <a:cs typeface="Arial" charset="0"/>
              </a:rPr>
              <a:t>(</a:t>
            </a:r>
            <a:r>
              <a:rPr lang="zh-CN" altLang="en-US" sz="2000" b="1" dirty="0">
                <a:latin typeface="华文宋体"/>
                <a:ea typeface="华文宋体"/>
                <a:cs typeface="华文宋体"/>
              </a:rPr>
              <a:t>加拉太书</a:t>
            </a:r>
            <a:r>
              <a:rPr lang="en-US" altLang="ja-JP" sz="2000" b="1" dirty="0">
                <a:latin typeface="Arial" charset="0"/>
                <a:ea typeface="ＭＳ Ｐゴシック" charset="0"/>
                <a:cs typeface="Arial" charset="0"/>
              </a:rPr>
              <a:t> </a:t>
            </a:r>
            <a:r>
              <a:rPr lang="en-US" altLang="ja-JP" sz="2000" dirty="0">
                <a:latin typeface="Arial" charset="0"/>
                <a:ea typeface="ＭＳ Ｐゴシック" charset="0"/>
                <a:cs typeface="Arial" charset="0"/>
              </a:rPr>
              <a:t>5:1).</a:t>
            </a:r>
            <a:endParaRPr lang="en-US" sz="2000" dirty="0">
              <a:latin typeface="Arial" charset="0"/>
              <a:ea typeface="ＭＳ Ｐゴシック" charset="0"/>
              <a:cs typeface="Arial" charset="0"/>
            </a:endParaRPr>
          </a:p>
        </p:txBody>
      </p:sp>
      <p:sp>
        <p:nvSpPr>
          <p:cNvPr id="6" name="Title 1"/>
          <p:cNvSpPr txBox="1">
            <a:spLocks/>
          </p:cNvSpPr>
          <p:nvPr/>
        </p:nvSpPr>
        <p:spPr bwMode="auto">
          <a:xfrm>
            <a:off x="323528" y="-10444"/>
            <a:ext cx="8424936" cy="703140"/>
          </a:xfrm>
          <a:prstGeom prst="rect">
            <a:avLst/>
          </a:prstGeom>
          <a:solidFill>
            <a:schemeClr val="tx1"/>
          </a:solidFill>
          <a:ln>
            <a:noFill/>
          </a:ln>
          <a:extLst>
            <a:ext uri="{FAA26D3D-D897-4be2-8F04-BA451C77F1D7}">
              <ma14:placeholderFlag xmlns:ma14="http://schemas.microsoft.com/office/mac/drawingml/2011/main" xmlns="" val="1"/>
            </a:ext>
          </a:extLst>
        </p:spPr>
        <p:txBody>
          <a:bodyPr lIns="91429" tIns="45714" rIns="91429" bIns="45714" anchor="ctr"/>
          <a:lstStyle>
            <a:lvl1pPr algn="ctr"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a:lstStyle>
          <a:p>
            <a:pPr>
              <a:defRPr/>
            </a:pPr>
            <a:r>
              <a:rPr lang="zh-CN" altLang="en-US" b="1" dirty="0">
                <a:solidFill>
                  <a:srgbClr val="CB4CD3"/>
                </a:solidFill>
                <a:effectLst>
                  <a:glow rad="50800">
                    <a:srgbClr val="000000"/>
                  </a:glow>
                </a:effectLst>
                <a:latin typeface="Arial" charset="0"/>
                <a:ea typeface="ＭＳ Ｐゴシック" charset="0"/>
                <a:cs typeface="Arial" charset="0"/>
              </a:rPr>
              <a:t>摩西律法中没有监禁</a:t>
            </a:r>
            <a:endParaRPr lang="en-US" b="1" dirty="0">
              <a:solidFill>
                <a:srgbClr val="CB4CD3"/>
              </a:solidFill>
              <a:effectLst>
                <a:glow rad="50800">
                  <a:srgbClr val="000000"/>
                </a:glow>
              </a:effectLst>
              <a:latin typeface="Arial" charset="0"/>
              <a:ea typeface="ＭＳ Ｐゴシック" charset="0"/>
              <a:cs typeface="Arial" charset="0"/>
            </a:endParaRPr>
          </a:p>
        </p:txBody>
      </p:sp>
    </p:spTree>
    <p:extLst>
      <p:ext uri="{BB962C8B-B14F-4D97-AF65-F5344CB8AC3E}">
        <p14:creationId xmlns:p14="http://schemas.microsoft.com/office/powerpoint/2010/main" val="1302294782"/>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0273"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596900" y="0"/>
            <a:ext cx="79327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0274" name="Title 1"/>
          <p:cNvSpPr>
            <a:spLocks noGrp="1"/>
          </p:cNvSpPr>
          <p:nvPr>
            <p:ph type="title"/>
          </p:nvPr>
        </p:nvSpPr>
        <p:spPr>
          <a:xfrm>
            <a:off x="25400" y="5229225"/>
            <a:ext cx="9144000" cy="1655763"/>
          </a:xfrm>
          <a:solidFill>
            <a:srgbClr val="000000"/>
          </a:solidFill>
        </p:spPr>
        <p:txBody>
          <a:bodyPr/>
          <a:lstStyle/>
          <a:p>
            <a:r>
              <a:rPr lang="zh-CN" altLang="en-US" b="1" dirty="0">
                <a:solidFill>
                  <a:srgbClr val="FFFFFF"/>
                </a:solidFill>
                <a:latin typeface="Arial" charset="0"/>
                <a:ea typeface="ＭＳ Ｐゴシック" charset="0"/>
              </a:rPr>
              <a:t>利未记</a:t>
            </a:r>
            <a:r>
              <a:rPr lang="en-US" b="1" dirty="0">
                <a:solidFill>
                  <a:srgbClr val="FFFFFF"/>
                </a:solidFill>
                <a:latin typeface="Arial" charset="0"/>
                <a:ea typeface="ＭＳ Ｐゴシック" charset="0"/>
              </a:rPr>
              <a:t>19:28</a:t>
            </a:r>
            <a:br>
              <a:rPr lang="en-US" b="1" dirty="0">
                <a:solidFill>
                  <a:srgbClr val="FFFFFF"/>
                </a:solidFill>
                <a:latin typeface="Arial" charset="0"/>
                <a:ea typeface="ＭＳ Ｐゴシック" charset="0"/>
              </a:rPr>
            </a:br>
            <a:r>
              <a:rPr lang="ru-RU" sz="2800" b="1" dirty="0">
                <a:solidFill>
                  <a:srgbClr val="FFFFFF"/>
                </a:solidFill>
                <a:latin typeface="Arial" charset="0"/>
                <a:ea typeface="ＭＳ Ｐゴシック" charset="0"/>
              </a:rPr>
              <a:t>"</a:t>
            </a:r>
            <a:r>
              <a:rPr lang="zh-CN" altLang="en-US" sz="2800" b="1" dirty="0">
                <a:solidFill>
                  <a:srgbClr val="FFFFFF"/>
                </a:solidFill>
                <a:latin typeface="Arial" charset="0"/>
                <a:ea typeface="ＭＳ Ｐゴシック" charset="0"/>
              </a:rPr>
              <a:t>不可为死人的缘故，割伤你们的身体，也不可在你们的身上刺花纹；我是耶和华。</a:t>
            </a:r>
            <a:r>
              <a:rPr lang="ru-RU" sz="2800" b="1" dirty="0">
                <a:solidFill>
                  <a:srgbClr val="FFFFFF"/>
                </a:solidFill>
                <a:latin typeface="Arial" charset="0"/>
                <a:ea typeface="ＭＳ Ｐゴシック" charset="0"/>
              </a:rPr>
              <a:t>"</a:t>
            </a:r>
            <a:endParaRPr lang="en-US" sz="2800" b="1" dirty="0">
              <a:solidFill>
                <a:srgbClr val="FFFFFF"/>
              </a:solidFill>
              <a:latin typeface="Arial" charset="0"/>
              <a:ea typeface="ＭＳ Ｐゴシック" charset="0"/>
            </a:endParaRPr>
          </a:p>
        </p:txBody>
      </p:sp>
    </p:spTree>
    <p:extLst>
      <p:ext uri="{BB962C8B-B14F-4D97-AF65-F5344CB8AC3E}">
        <p14:creationId xmlns:p14="http://schemas.microsoft.com/office/powerpoint/2010/main" val="2220882113"/>
      </p:ext>
    </p:extLst>
  </p:cSld>
  <p:clrMapOvr>
    <a:masterClrMapping/>
  </p:clrMapOvr>
  <p:transition spd="med">
    <p:randomBar dir="vert"/>
  </p:transition>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b="1">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利未记</a:t>
            </a:r>
            <a:r>
              <a:rPr lang="en-US" sz="8800" dirty="0">
                <a:solidFill>
                  <a:schemeClr val="bg1"/>
                </a:solidFill>
                <a:latin typeface="Arial" charset="0"/>
                <a:ea typeface="Osaka" charset="0"/>
                <a:cs typeface="Arial" charset="0"/>
              </a:rPr>
              <a:t> 20</a:t>
            </a:r>
          </a:p>
        </p:txBody>
      </p:sp>
    </p:spTree>
    <p:extLst>
      <p:ext uri="{BB962C8B-B14F-4D97-AF65-F5344CB8AC3E}">
        <p14:creationId xmlns:p14="http://schemas.microsoft.com/office/powerpoint/2010/main" val="1321869128"/>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6998" y="-171400"/>
            <a:ext cx="4608512" cy="5760640"/>
          </a:xfrm>
          <a:prstGeom prst="rect">
            <a:avLst/>
          </a:prstGeom>
        </p:spPr>
      </p:pic>
      <p:sp>
        <p:nvSpPr>
          <p:cNvPr id="5" name="Title 1"/>
          <p:cNvSpPr txBox="1">
            <a:spLocks/>
          </p:cNvSpPr>
          <p:nvPr/>
        </p:nvSpPr>
        <p:spPr bwMode="auto">
          <a:xfrm>
            <a:off x="35496" y="4509120"/>
            <a:ext cx="9144000" cy="936104"/>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r>
              <a:rPr lang="en-US" sz="4000" b="1" dirty="0">
                <a:solidFill>
                  <a:srgbClr val="FFFFFF"/>
                </a:solidFill>
                <a:latin typeface="Arial" charset="0"/>
                <a:ea typeface="ＭＳ Ｐゴシック" charset="0"/>
              </a:rPr>
              <a:t>SORRY KIDS, IT</a:t>
            </a:r>
            <a:r>
              <a:rPr lang="uk-UA" sz="4000" b="1" dirty="0">
                <a:solidFill>
                  <a:srgbClr val="FFFFFF"/>
                </a:solidFill>
                <a:latin typeface="Arial" charset="0"/>
                <a:ea typeface="ＭＳ Ｐゴシック" charset="0"/>
              </a:rPr>
              <a:t>'</a:t>
            </a:r>
            <a:r>
              <a:rPr lang="en-US" sz="4000" b="1" dirty="0">
                <a:solidFill>
                  <a:srgbClr val="FFFFFF"/>
                </a:solidFill>
                <a:latin typeface="Arial" charset="0"/>
                <a:ea typeface="ＭＳ Ｐゴシック" charset="0"/>
              </a:rPr>
              <a:t>S IN THE BIBLE</a:t>
            </a:r>
            <a:endParaRPr lang="en-US" sz="2400" b="1" dirty="0">
              <a:solidFill>
                <a:srgbClr val="FFFFFF"/>
              </a:solidFill>
              <a:latin typeface="Arial" charset="0"/>
              <a:ea typeface="ＭＳ Ｐゴシック" charset="0"/>
            </a:endParaRPr>
          </a:p>
        </p:txBody>
      </p:sp>
      <p:sp>
        <p:nvSpPr>
          <p:cNvPr id="310274" name="Title 1"/>
          <p:cNvSpPr>
            <a:spLocks noGrp="1"/>
          </p:cNvSpPr>
          <p:nvPr>
            <p:ph type="title"/>
          </p:nvPr>
        </p:nvSpPr>
        <p:spPr>
          <a:xfrm>
            <a:off x="25400" y="5229225"/>
            <a:ext cx="9144000" cy="1655763"/>
          </a:xfrm>
          <a:solidFill>
            <a:srgbClr val="000000"/>
          </a:solidFill>
        </p:spPr>
        <p:txBody>
          <a:bodyPr/>
          <a:lstStyle/>
          <a:p>
            <a:r>
              <a:rPr lang="en-US" sz="3600" b="1" dirty="0">
                <a:solidFill>
                  <a:srgbClr val="FFFFFF"/>
                </a:solidFill>
                <a:latin typeface="Arial" charset="0"/>
                <a:ea typeface="ＭＳ Ｐゴシック" charset="0"/>
              </a:rPr>
              <a:t>Leviticus 20:9</a:t>
            </a:r>
            <a:br>
              <a:rPr lang="en-US" sz="3600" b="1" dirty="0">
                <a:solidFill>
                  <a:srgbClr val="FFFFFF"/>
                </a:solidFill>
                <a:latin typeface="Arial" charset="0"/>
                <a:ea typeface="ＭＳ Ｐゴシック" charset="0"/>
              </a:rPr>
            </a:br>
            <a:r>
              <a:rPr lang="ru-RU" sz="2800" b="1" dirty="0">
                <a:solidFill>
                  <a:srgbClr val="FFFFFF"/>
                </a:solidFill>
                <a:latin typeface="Arial" charset="0"/>
                <a:ea typeface="ＭＳ Ｐゴシック" charset="0"/>
              </a:rPr>
              <a:t>"</a:t>
            </a:r>
            <a:r>
              <a:rPr lang="en-US" sz="2800" b="1" dirty="0">
                <a:solidFill>
                  <a:srgbClr val="FFFFFF"/>
                </a:solidFill>
                <a:latin typeface="Arial" charset="0"/>
                <a:ea typeface="ＭＳ Ｐゴシック" charset="0"/>
              </a:rPr>
              <a:t>All who curse their father or mother must be put to death. They are guilty of a capital crime.</a:t>
            </a:r>
            <a:r>
              <a:rPr lang="ru-RU" sz="2800" b="1" dirty="0">
                <a:solidFill>
                  <a:srgbClr val="FFFFFF"/>
                </a:solidFill>
                <a:latin typeface="Arial" charset="0"/>
                <a:ea typeface="ＭＳ Ｐゴシック" charset="0"/>
              </a:rPr>
              <a:t>"</a:t>
            </a:r>
            <a:endParaRPr lang="en-US" sz="2800" b="1" dirty="0">
              <a:solidFill>
                <a:srgbClr val="FFFFFF"/>
              </a:solidFill>
              <a:latin typeface="Arial" charset="0"/>
              <a:ea typeface="ＭＳ Ｐゴシック" charset="0"/>
            </a:endParaRPr>
          </a:p>
        </p:txBody>
      </p:sp>
      <p:sp>
        <p:nvSpPr>
          <p:cNvPr id="6" name="Title 1"/>
          <p:cNvSpPr txBox="1">
            <a:spLocks/>
          </p:cNvSpPr>
          <p:nvPr/>
        </p:nvSpPr>
        <p:spPr bwMode="auto">
          <a:xfrm>
            <a:off x="4355975" y="764704"/>
            <a:ext cx="4791339" cy="2519859"/>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r>
              <a:rPr lang="en-US" sz="3600" b="1" dirty="0">
                <a:solidFill>
                  <a:srgbClr val="FFFFFF"/>
                </a:solidFill>
                <a:latin typeface="Arial" charset="0"/>
                <a:ea typeface="ＭＳ Ｐゴシック" charset="0"/>
              </a:rPr>
              <a:t>God is accused by humans of being too harsh. Do we have the right to judge God?</a:t>
            </a:r>
            <a:endParaRPr lang="en-US" sz="2800" b="1" dirty="0">
              <a:solidFill>
                <a:srgbClr val="FFFFFF"/>
              </a:solidFill>
              <a:latin typeface="Arial" charset="0"/>
              <a:ea typeface="ＭＳ Ｐゴシック" charset="0"/>
            </a:endParaRPr>
          </a:p>
        </p:txBody>
      </p:sp>
    </p:spTree>
    <p:extLst>
      <p:ext uri="{BB962C8B-B14F-4D97-AF65-F5344CB8AC3E}">
        <p14:creationId xmlns:p14="http://schemas.microsoft.com/office/powerpoint/2010/main" val="175485759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b="1">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利未记</a:t>
            </a:r>
            <a:r>
              <a:rPr lang="en-US" sz="8800" dirty="0">
                <a:solidFill>
                  <a:schemeClr val="bg1"/>
                </a:solidFill>
                <a:latin typeface="Arial" charset="0"/>
                <a:ea typeface="Osaka" charset="0"/>
                <a:cs typeface="Arial" charset="0"/>
              </a:rPr>
              <a:t> 21</a:t>
            </a:r>
          </a:p>
        </p:txBody>
      </p:sp>
    </p:spTree>
    <p:extLst>
      <p:ext uri="{BB962C8B-B14F-4D97-AF65-F5344CB8AC3E}">
        <p14:creationId xmlns:p14="http://schemas.microsoft.com/office/powerpoint/2010/main" val="618118917"/>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7"/>
          <p:cNvSpPr>
            <a:spLocks noGrp="1" noChangeArrowheads="1"/>
          </p:cNvSpPr>
          <p:nvPr>
            <p:ph type="title" idx="4294967295"/>
          </p:nvPr>
        </p:nvSpPr>
        <p:spPr/>
        <p:txBody>
          <a:bodyPr/>
          <a:lstStyle/>
          <a:p>
            <a:pPr eaLnBrk="1" hangingPunct="1"/>
            <a:r>
              <a:rPr lang="en-US" altLang="zh-CN">
                <a:latin typeface="Times New Roman" charset="0"/>
                <a:ea typeface="ＭＳ Ｐゴシック" charset="0"/>
                <a:cs typeface="ＭＳ Ｐゴシック" charset="0"/>
              </a:rPr>
              <a:t>Walk Thru</a:t>
            </a:r>
          </a:p>
        </p:txBody>
      </p:sp>
      <p:sp>
        <p:nvSpPr>
          <p:cNvPr id="28675"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zh-CN" altLang="en-US">
              <a:ea typeface="SimSun" charset="0"/>
              <a:cs typeface="SimSun" charset="0"/>
            </a:endParaRPr>
          </a:p>
        </p:txBody>
      </p:sp>
      <p:sp>
        <p:nvSpPr>
          <p:cNvPr id="116739" name="Text Box 3"/>
          <p:cNvSpPr txBox="1">
            <a:spLocks noChangeArrowheads="1"/>
          </p:cNvSpPr>
          <p:nvPr/>
        </p:nvSpPr>
        <p:spPr bwMode="auto">
          <a:xfrm>
            <a:off x="6084888" y="6392863"/>
            <a:ext cx="3211512" cy="45720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pPr>
            <a:r>
              <a:rPr lang="en-US" altLang="zh-CN" sz="2400" b="1">
                <a:solidFill>
                  <a:schemeClr val="bg1"/>
                </a:solidFill>
                <a:latin typeface="DFKai-SB" charset="0"/>
                <a:ea typeface="DFKai-SB" charset="0"/>
                <a:cs typeface="DFKai-SB" charset="0"/>
              </a:rPr>
              <a:t>《</a:t>
            </a:r>
            <a:r>
              <a:rPr lang="zh-CN" altLang="en-US" sz="2400" b="1">
                <a:solidFill>
                  <a:schemeClr val="bg1"/>
                </a:solidFill>
                <a:latin typeface="DFKai-SB" charset="0"/>
                <a:ea typeface="DFKai-SB" charset="0"/>
                <a:cs typeface="DFKai-SB" charset="0"/>
              </a:rPr>
              <a:t>走过圣经</a:t>
            </a:r>
            <a:r>
              <a:rPr lang="en-US" altLang="zh-CN" sz="2400" b="1">
                <a:solidFill>
                  <a:schemeClr val="bg1"/>
                </a:solidFill>
                <a:latin typeface="DFKai-SB" charset="0"/>
                <a:ea typeface="DFKai-SB" charset="0"/>
                <a:cs typeface="DFKai-SB" charset="0"/>
              </a:rPr>
              <a:t>》</a:t>
            </a:r>
            <a:r>
              <a:rPr lang="en-US" altLang="zh-CN" sz="2400" b="1">
                <a:solidFill>
                  <a:schemeClr val="bg1"/>
                </a:solidFill>
                <a:latin typeface="Times New Roman" charset="0"/>
                <a:ea typeface="SimSun" charset="0"/>
                <a:cs typeface="SimSun" charset="0"/>
              </a:rPr>
              <a:t> ©1989</a:t>
            </a:r>
          </a:p>
        </p:txBody>
      </p:sp>
      <p:pic>
        <p:nvPicPr>
          <p:cNvPr id="28677" name="Picture 4" descr="Leviticus"/>
          <p:cNvPicPr>
            <a:picLocks noChangeAspect="1" noChangeArrowheads="1"/>
          </p:cNvPicPr>
          <p:nvPr/>
        </p:nvPicPr>
        <p:blipFill>
          <a:blip r:embed="rId3">
            <a:lum bright="-6000" contrast="6000"/>
            <a:extLst>
              <a:ext uri="{28A0092B-C50C-407E-A947-70E740481C1C}">
                <a14:useLocalDpi xmlns:a14="http://schemas.microsoft.com/office/drawing/2010/main" val="0"/>
              </a:ext>
            </a:extLst>
          </a:blip>
          <a:srcRect/>
          <a:stretch>
            <a:fillRect/>
          </a:stretch>
        </p:blipFill>
        <p:spPr bwMode="auto">
          <a:xfrm>
            <a:off x="1143000" y="857250"/>
            <a:ext cx="6858000" cy="5143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6741" name="Text Box 5"/>
          <p:cNvSpPr txBox="1">
            <a:spLocks noChangeArrowheads="1"/>
          </p:cNvSpPr>
          <p:nvPr/>
        </p:nvSpPr>
        <p:spPr bwMode="auto">
          <a:xfrm>
            <a:off x="952500" y="76200"/>
            <a:ext cx="7086600" cy="82391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pPr>
            <a:r>
              <a:rPr lang="zh-CN" altLang="en-US" sz="4800" b="1">
                <a:solidFill>
                  <a:schemeClr val="bg1"/>
                </a:solidFill>
                <a:latin typeface="Times New Roman" charset="0"/>
                <a:ea typeface="SimSun" charset="0"/>
                <a:cs typeface="SimSun" charset="0"/>
              </a:rPr>
              <a:t>“</a:t>
            </a:r>
            <a:r>
              <a:rPr lang="zh-CN" altLang="en-US" sz="4800" b="1">
                <a:solidFill>
                  <a:schemeClr val="bg1"/>
                </a:solidFill>
                <a:latin typeface="DFKai-SB" charset="0"/>
                <a:ea typeface="DFKai-SB" charset="0"/>
                <a:cs typeface="DFKai-SB" charset="0"/>
              </a:rPr>
              <a:t>献祭</a:t>
            </a:r>
            <a:r>
              <a:rPr lang="zh-CN" altLang="en-US" sz="4800" b="1">
                <a:solidFill>
                  <a:schemeClr val="bg1"/>
                </a:solidFill>
                <a:latin typeface="Times New Roman" charset="0"/>
                <a:ea typeface="SimSun" charset="0"/>
                <a:cs typeface="SimSun" charset="0"/>
              </a:rPr>
              <a:t> </a:t>
            </a:r>
            <a:r>
              <a:rPr lang="en-US" altLang="zh-CN" sz="4800" b="1">
                <a:solidFill>
                  <a:schemeClr val="bg1"/>
                </a:solidFill>
                <a:latin typeface="Times New Roman" charset="0"/>
                <a:ea typeface="SimSun" charset="0"/>
                <a:cs typeface="SimSun" charset="0"/>
              </a:rPr>
              <a:t>&amp; </a:t>
            </a:r>
            <a:r>
              <a:rPr lang="zh-CN" altLang="en-US" sz="4800" b="1">
                <a:solidFill>
                  <a:schemeClr val="bg1"/>
                </a:solidFill>
                <a:latin typeface="DFKai-SB" charset="0"/>
                <a:ea typeface="DFKai-SB" charset="0"/>
                <a:cs typeface="DFKai-SB" charset="0"/>
              </a:rPr>
              <a:t>盛宴</a:t>
            </a:r>
            <a:r>
              <a:rPr lang="zh-CN" altLang="en-US" sz="4800" b="1">
                <a:solidFill>
                  <a:schemeClr val="bg1"/>
                </a:solidFill>
                <a:latin typeface="Times New Roman" charset="0"/>
                <a:ea typeface="SimSun" charset="0"/>
                <a:cs typeface="SimSun" charset="0"/>
              </a:rPr>
              <a:t>”</a:t>
            </a:r>
          </a:p>
        </p:txBody>
      </p:sp>
      <p:sp>
        <p:nvSpPr>
          <p:cNvPr id="116742" name="Text Box 6"/>
          <p:cNvSpPr txBox="1">
            <a:spLocks noChangeArrowheads="1"/>
          </p:cNvSpPr>
          <p:nvPr/>
        </p:nvSpPr>
        <p:spPr bwMode="auto">
          <a:xfrm>
            <a:off x="1066800" y="5387975"/>
            <a:ext cx="7608888" cy="708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pPr>
            <a:r>
              <a:rPr lang="zh-CN" altLang="en-US" sz="4000" b="1">
                <a:solidFill>
                  <a:schemeClr val="tx1"/>
                </a:solidFill>
                <a:latin typeface="Times New Roman" charset="0"/>
                <a:ea typeface="SimSun" charset="0"/>
                <a:cs typeface="SimSun" charset="0"/>
              </a:rPr>
              <a:t>“</a:t>
            </a:r>
            <a:r>
              <a:rPr lang="zh-CN" altLang="en-US" sz="4000" b="1">
                <a:solidFill>
                  <a:schemeClr val="tx1"/>
                </a:solidFill>
                <a:latin typeface="微軟正黑體" charset="0"/>
                <a:ea typeface="微軟正黑體" charset="0"/>
                <a:cs typeface="微軟正黑體" charset="0"/>
              </a:rPr>
              <a:t>左脚一吻</a:t>
            </a:r>
            <a:r>
              <a:rPr lang="zh-CN" altLang="en-US" sz="4000" b="1">
                <a:solidFill>
                  <a:schemeClr val="tx1"/>
                </a:solidFill>
                <a:latin typeface="Times New Roman" charset="0"/>
                <a:ea typeface="SimSun" charset="0"/>
                <a:cs typeface="SimSun" charset="0"/>
              </a:rPr>
              <a:t>”</a:t>
            </a:r>
            <a:r>
              <a:rPr lang="zh-CN" altLang="en-US" sz="1600" b="1">
                <a:solidFill>
                  <a:schemeClr val="tx1"/>
                </a:solidFill>
                <a:latin typeface="微軟正黑體" charset="0"/>
                <a:ea typeface="微軟正黑體" charset="0"/>
                <a:cs typeface="微軟正黑體" charset="0"/>
              </a:rPr>
              <a:t>（注：利未记英文书名发音好似“左脚一吻”）</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116742"/>
                                        </p:tgtEl>
                                        <p:attrNameLst>
                                          <p:attrName>style.visibility</p:attrName>
                                        </p:attrNameLst>
                                      </p:cBhvr>
                                      <p:to>
                                        <p:strVal val="visible"/>
                                      </p:to>
                                    </p:set>
                                    <p:animEffect transition="in" filter="dissolve">
                                      <p:cBhvr>
                                        <p:cTn id="7" dur="500"/>
                                        <p:tgtEl>
                                          <p:spTgt spid="116742"/>
                                        </p:tgtEl>
                                      </p:cBhvr>
                                    </p:animEffect>
                                  </p:childTnLst>
                                </p:cTn>
                              </p:par>
                            </p:childTnLst>
                          </p:cTn>
                        </p:par>
                        <p:par>
                          <p:cTn id="8" fill="hold" nodeType="afterGroup">
                            <p:stCondLst>
                              <p:cond delay="3500"/>
                            </p:stCondLst>
                            <p:childTnLst>
                              <p:par>
                                <p:cTn id="9" presetID="9" presetClass="entr" presetSubtype="0" fill="hold" grpId="0" nodeType="afterEffect">
                                  <p:stCondLst>
                                    <p:cond delay="3000"/>
                                  </p:stCondLst>
                                  <p:childTnLst>
                                    <p:set>
                                      <p:cBhvr>
                                        <p:cTn id="10" dur="1" fill="hold">
                                          <p:stCondLst>
                                            <p:cond delay="0"/>
                                          </p:stCondLst>
                                        </p:cTn>
                                        <p:tgtEl>
                                          <p:spTgt spid="116741"/>
                                        </p:tgtEl>
                                        <p:attrNameLst>
                                          <p:attrName>style.visibility</p:attrName>
                                        </p:attrNameLst>
                                      </p:cBhvr>
                                      <p:to>
                                        <p:strVal val="visible"/>
                                      </p:to>
                                    </p:set>
                                    <p:animEffect transition="in" filter="dissolve">
                                      <p:cBhvr>
                                        <p:cTn id="11" dur="500"/>
                                        <p:tgtEl>
                                          <p:spTgt spid="1167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741" grpId="0" autoUpdateAnimBg="0"/>
      <p:bldP spid="116742" grpId="0" autoUpdateAnimBg="0"/>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Rectangle 10"/>
          <p:cNvSpPr>
            <a:spLocks noChangeArrowheads="1"/>
          </p:cNvSpPr>
          <p:nvPr/>
        </p:nvSpPr>
        <p:spPr bwMode="auto">
          <a:xfrm>
            <a:off x="0" y="0"/>
            <a:ext cx="9144000" cy="6858000"/>
          </a:xfrm>
          <a:prstGeom prst="rect">
            <a:avLst/>
          </a:prstGeom>
          <a:gradFill rotWithShape="1">
            <a:gsLst>
              <a:gs pos="0">
                <a:srgbClr val="FF0000"/>
              </a:gs>
              <a:gs pos="100000">
                <a:srgbClr val="2C0000"/>
              </a:gs>
            </a:gsLst>
            <a:lin ang="5400000" scaled="1"/>
          </a:gra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endParaRPr lang="en-US">
              <a:latin typeface="Arial" charset="0"/>
              <a:cs typeface="Arial" charset="0"/>
            </a:endParaRPr>
          </a:p>
        </p:txBody>
      </p:sp>
      <p:sp>
        <p:nvSpPr>
          <p:cNvPr id="481282" name="Rectangle 1026"/>
          <p:cNvSpPr>
            <a:spLocks noGrp="1" noChangeArrowheads="1"/>
          </p:cNvSpPr>
          <p:nvPr>
            <p:ph type="title"/>
          </p:nvPr>
        </p:nvSpPr>
        <p:spPr>
          <a:xfrm>
            <a:off x="381000" y="838200"/>
            <a:ext cx="5486400" cy="762000"/>
          </a:xfrm>
          <a:solidFill>
            <a:srgbClr val="000000"/>
          </a:solidFill>
        </p:spPr>
        <p:txBody>
          <a:bodyPr/>
          <a:lstStyle/>
          <a:p>
            <a:pPr algn="l" eaLnBrk="1" hangingPunct="1">
              <a:defRPr/>
            </a:pPr>
            <a:r>
              <a:rPr kumimoji="1" lang="zh-CN" altLang="en-US" sz="3600" b="1" dirty="0">
                <a:ea typeface="ＭＳ Ｐゴシック" charset="0"/>
                <a:cs typeface="Arial"/>
              </a:rPr>
              <a:t>祭司是干什么的</a:t>
            </a:r>
            <a:r>
              <a:rPr kumimoji="1" lang="en-US" altLang="zh-CN" sz="3600" b="1" dirty="0">
                <a:ea typeface="ＭＳ Ｐゴシック" charset="0"/>
                <a:cs typeface="Arial"/>
              </a:rPr>
              <a:t>?</a:t>
            </a:r>
            <a:endParaRPr kumimoji="1" lang="en-US" sz="3600" b="1" dirty="0">
              <a:latin typeface="Arial"/>
              <a:ea typeface="ＭＳ Ｐゴシック" charset="0"/>
              <a:cs typeface="Arial"/>
            </a:endParaRPr>
          </a:p>
        </p:txBody>
      </p:sp>
      <p:sp>
        <p:nvSpPr>
          <p:cNvPr id="481284" name="Line 1028"/>
          <p:cNvSpPr>
            <a:spLocks noChangeShapeType="1"/>
          </p:cNvSpPr>
          <p:nvPr/>
        </p:nvSpPr>
        <p:spPr bwMode="auto">
          <a:xfrm>
            <a:off x="6292850" y="1168400"/>
            <a:ext cx="1588" cy="366713"/>
          </a:xfrm>
          <a:prstGeom prst="line">
            <a:avLst/>
          </a:prstGeom>
          <a:noFill/>
          <a:ln w="57150">
            <a:solidFill>
              <a:schemeClr val="tx1"/>
            </a:solidFill>
            <a:round/>
            <a:headEnd type="none" w="lg" len="sm"/>
            <a:tailEnd type="triangle" w="lg" len="sm"/>
          </a:ln>
          <a:extLst>
            <a:ext uri="{909E8E84-426E-40dd-AFC4-6F175D3DCCD1}">
              <a14:hiddenFill xmlns:a14="http://schemas.microsoft.com/office/drawing/2010/main" xmlns="">
                <a:noFill/>
              </a14:hiddenFill>
            </a:ext>
          </a:extLst>
        </p:spPr>
        <p:txBody>
          <a:bodyPr/>
          <a:lstStyle/>
          <a:p>
            <a:endParaRPr lang="en-US"/>
          </a:p>
        </p:txBody>
      </p:sp>
      <p:sp>
        <p:nvSpPr>
          <p:cNvPr id="481285" name="Line 1029"/>
          <p:cNvSpPr>
            <a:spLocks noChangeShapeType="1"/>
          </p:cNvSpPr>
          <p:nvPr/>
        </p:nvSpPr>
        <p:spPr bwMode="auto">
          <a:xfrm>
            <a:off x="6292850" y="2235200"/>
            <a:ext cx="1588" cy="366713"/>
          </a:xfrm>
          <a:prstGeom prst="line">
            <a:avLst/>
          </a:prstGeom>
          <a:noFill/>
          <a:ln w="57150">
            <a:solidFill>
              <a:schemeClr val="tx1"/>
            </a:solidFill>
            <a:round/>
            <a:headEnd type="none" w="lg" len="sm"/>
            <a:tailEnd type="triangle" w="lg" len="sm"/>
          </a:ln>
          <a:extLst>
            <a:ext uri="{909E8E84-426E-40dd-AFC4-6F175D3DCCD1}">
              <a14:hiddenFill xmlns:a14="http://schemas.microsoft.com/office/drawing/2010/main" xmlns="">
                <a:noFill/>
              </a14:hiddenFill>
            </a:ext>
          </a:extLst>
        </p:spPr>
        <p:txBody>
          <a:bodyPr/>
          <a:lstStyle/>
          <a:p>
            <a:endParaRPr lang="en-US"/>
          </a:p>
        </p:txBody>
      </p:sp>
      <p:sp>
        <p:nvSpPr>
          <p:cNvPr id="481286" name="Line 1030"/>
          <p:cNvSpPr>
            <a:spLocks noChangeShapeType="1"/>
          </p:cNvSpPr>
          <p:nvPr/>
        </p:nvSpPr>
        <p:spPr bwMode="auto">
          <a:xfrm>
            <a:off x="6292850" y="3351213"/>
            <a:ext cx="1588" cy="365125"/>
          </a:xfrm>
          <a:prstGeom prst="line">
            <a:avLst/>
          </a:prstGeom>
          <a:noFill/>
          <a:ln w="57150">
            <a:solidFill>
              <a:schemeClr val="tx1"/>
            </a:solidFill>
            <a:round/>
            <a:headEnd type="none" w="lg" len="sm"/>
            <a:tailEnd type="triangle" w="lg" len="sm"/>
          </a:ln>
          <a:extLst>
            <a:ext uri="{909E8E84-426E-40dd-AFC4-6F175D3DCCD1}">
              <a14:hiddenFill xmlns:a14="http://schemas.microsoft.com/office/drawing/2010/main" xmlns="">
                <a:noFill/>
              </a14:hiddenFill>
            </a:ext>
          </a:extLst>
        </p:spPr>
        <p:txBody>
          <a:bodyPr/>
          <a:lstStyle/>
          <a:p>
            <a:endParaRPr lang="en-US"/>
          </a:p>
        </p:txBody>
      </p:sp>
      <p:grpSp>
        <p:nvGrpSpPr>
          <p:cNvPr id="2" name="Group 1031"/>
          <p:cNvGrpSpPr>
            <a:grpSpLocks/>
          </p:cNvGrpSpPr>
          <p:nvPr/>
        </p:nvGrpSpPr>
        <p:grpSpPr bwMode="auto">
          <a:xfrm>
            <a:off x="5724525" y="4470400"/>
            <a:ext cx="1295400" cy="280988"/>
            <a:chOff x="3312" y="2766"/>
            <a:chExt cx="816" cy="177"/>
          </a:xfrm>
        </p:grpSpPr>
        <p:sp>
          <p:nvSpPr>
            <p:cNvPr id="311318" name="Line 1032"/>
            <p:cNvSpPr>
              <a:spLocks noChangeShapeType="1"/>
            </p:cNvSpPr>
            <p:nvPr/>
          </p:nvSpPr>
          <p:spPr bwMode="auto">
            <a:xfrm flipH="1">
              <a:off x="3312" y="2766"/>
              <a:ext cx="406" cy="177"/>
            </a:xfrm>
            <a:prstGeom prst="line">
              <a:avLst/>
            </a:prstGeom>
            <a:noFill/>
            <a:ln w="57150">
              <a:solidFill>
                <a:schemeClr val="tx1"/>
              </a:solidFill>
              <a:round/>
              <a:headEnd type="none" w="lg" len="sm"/>
              <a:tailEnd type="triangle" w="lg" len="sm"/>
            </a:ln>
            <a:extLst>
              <a:ext uri="{909E8E84-426E-40dd-AFC4-6F175D3DCCD1}">
                <a14:hiddenFill xmlns:a14="http://schemas.microsoft.com/office/drawing/2010/main" xmlns="">
                  <a:noFill/>
                </a14:hiddenFill>
              </a:ext>
            </a:extLst>
          </p:spPr>
          <p:txBody>
            <a:bodyPr/>
            <a:lstStyle/>
            <a:p>
              <a:endParaRPr lang="en-US"/>
            </a:p>
          </p:txBody>
        </p:sp>
        <p:sp>
          <p:nvSpPr>
            <p:cNvPr id="311319" name="Line 1033"/>
            <p:cNvSpPr>
              <a:spLocks noChangeShapeType="1"/>
            </p:cNvSpPr>
            <p:nvPr/>
          </p:nvSpPr>
          <p:spPr bwMode="auto">
            <a:xfrm>
              <a:off x="3724" y="2769"/>
              <a:ext cx="404" cy="174"/>
            </a:xfrm>
            <a:prstGeom prst="line">
              <a:avLst/>
            </a:prstGeom>
            <a:noFill/>
            <a:ln w="57150">
              <a:solidFill>
                <a:schemeClr val="tx1"/>
              </a:solidFill>
              <a:round/>
              <a:headEnd type="none" w="lg" len="sm"/>
              <a:tailEnd type="triangle" w="lg" len="sm"/>
            </a:ln>
            <a:extLst>
              <a:ext uri="{909E8E84-426E-40dd-AFC4-6F175D3DCCD1}">
                <a14:hiddenFill xmlns:a14="http://schemas.microsoft.com/office/drawing/2010/main" xmlns="">
                  <a:noFill/>
                </a14:hiddenFill>
              </a:ext>
            </a:extLst>
          </p:spPr>
          <p:txBody>
            <a:bodyPr/>
            <a:lstStyle/>
            <a:p>
              <a:endParaRPr lang="en-US"/>
            </a:p>
          </p:txBody>
        </p:sp>
      </p:grpSp>
      <p:sp>
        <p:nvSpPr>
          <p:cNvPr id="481290" name="Line 1034"/>
          <p:cNvSpPr>
            <a:spLocks noChangeShapeType="1"/>
          </p:cNvSpPr>
          <p:nvPr/>
        </p:nvSpPr>
        <p:spPr bwMode="auto">
          <a:xfrm>
            <a:off x="5083175" y="5594350"/>
            <a:ext cx="1588" cy="366713"/>
          </a:xfrm>
          <a:prstGeom prst="line">
            <a:avLst/>
          </a:prstGeom>
          <a:noFill/>
          <a:ln w="57150">
            <a:solidFill>
              <a:schemeClr val="tx1"/>
            </a:solidFill>
            <a:round/>
            <a:headEnd type="none" w="lg" len="sm"/>
            <a:tailEnd type="triangle" w="lg" len="sm"/>
          </a:ln>
          <a:extLst>
            <a:ext uri="{909E8E84-426E-40dd-AFC4-6F175D3DCCD1}">
              <a14:hiddenFill xmlns:a14="http://schemas.microsoft.com/office/drawing/2010/main" xmlns="">
                <a:noFill/>
              </a14:hiddenFill>
            </a:ext>
          </a:extLst>
        </p:spPr>
        <p:txBody>
          <a:bodyPr/>
          <a:lstStyle/>
          <a:p>
            <a:endParaRPr lang="en-US"/>
          </a:p>
        </p:txBody>
      </p:sp>
      <p:sp>
        <p:nvSpPr>
          <p:cNvPr id="481291" name="Rectangle 1035"/>
          <p:cNvSpPr>
            <a:spLocks noChangeArrowheads="1"/>
          </p:cNvSpPr>
          <p:nvPr/>
        </p:nvSpPr>
        <p:spPr bwMode="auto">
          <a:xfrm>
            <a:off x="5422900" y="621040"/>
            <a:ext cx="1620957"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algn="l" eaLnBrk="1" hangingPunct="1"/>
            <a:r>
              <a:rPr lang="zh-CN" altLang="en-US" sz="2800" dirty="0">
                <a:solidFill>
                  <a:srgbClr val="FFFFFF"/>
                </a:solidFill>
                <a:latin typeface="Arial" charset="0"/>
                <a:cs typeface="Arial" charset="0"/>
              </a:rPr>
              <a:t>亚伯拉罕</a:t>
            </a:r>
            <a:endParaRPr lang="en-US" altLang="zh-CN" sz="2800" dirty="0">
              <a:solidFill>
                <a:srgbClr val="FFFFFF"/>
              </a:solidFill>
              <a:latin typeface="Arial" charset="0"/>
              <a:cs typeface="Arial" charset="0"/>
            </a:endParaRPr>
          </a:p>
        </p:txBody>
      </p:sp>
      <p:sp>
        <p:nvSpPr>
          <p:cNvPr id="481292" name="Rectangle 1036"/>
          <p:cNvSpPr>
            <a:spLocks noChangeArrowheads="1"/>
          </p:cNvSpPr>
          <p:nvPr/>
        </p:nvSpPr>
        <p:spPr bwMode="auto">
          <a:xfrm>
            <a:off x="5751513" y="1687840"/>
            <a:ext cx="902811"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algn="l" eaLnBrk="1" hangingPunct="1"/>
            <a:r>
              <a:rPr lang="zh-CN" altLang="en-US" sz="2800" dirty="0">
                <a:solidFill>
                  <a:srgbClr val="FFFFFF"/>
                </a:solidFill>
                <a:latin typeface="Arial" charset="0"/>
                <a:cs typeface="Arial" charset="0"/>
              </a:rPr>
              <a:t>以撒</a:t>
            </a:r>
            <a:endParaRPr lang="en-US" altLang="zh-CN" sz="2800" dirty="0">
              <a:solidFill>
                <a:srgbClr val="FFFFFF"/>
              </a:solidFill>
              <a:latin typeface="Arial" charset="0"/>
              <a:cs typeface="Arial" charset="0"/>
            </a:endParaRPr>
          </a:p>
        </p:txBody>
      </p:sp>
      <p:sp>
        <p:nvSpPr>
          <p:cNvPr id="481293" name="Rectangle 1037"/>
          <p:cNvSpPr>
            <a:spLocks noChangeArrowheads="1"/>
          </p:cNvSpPr>
          <p:nvPr/>
        </p:nvSpPr>
        <p:spPr bwMode="auto">
          <a:xfrm>
            <a:off x="5683250" y="2754640"/>
            <a:ext cx="902811"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algn="l" eaLnBrk="1" hangingPunct="1"/>
            <a:r>
              <a:rPr lang="zh-CN" altLang="en-US" sz="2800" dirty="0">
                <a:solidFill>
                  <a:srgbClr val="FFFFFF"/>
                </a:solidFill>
                <a:latin typeface="Arial" charset="0"/>
                <a:cs typeface="Arial" charset="0"/>
              </a:rPr>
              <a:t>雅各</a:t>
            </a:r>
            <a:endParaRPr lang="en-US" altLang="zh-CN" sz="2800" dirty="0">
              <a:solidFill>
                <a:srgbClr val="FFFFFF"/>
              </a:solidFill>
              <a:latin typeface="Arial" charset="0"/>
              <a:cs typeface="Arial" charset="0"/>
            </a:endParaRPr>
          </a:p>
        </p:txBody>
      </p:sp>
      <p:sp>
        <p:nvSpPr>
          <p:cNvPr id="481294" name="Rectangle 1038"/>
          <p:cNvSpPr>
            <a:spLocks noChangeArrowheads="1"/>
          </p:cNvSpPr>
          <p:nvPr/>
        </p:nvSpPr>
        <p:spPr bwMode="auto">
          <a:xfrm>
            <a:off x="4240213" y="3733334"/>
            <a:ext cx="4346062"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algn="l" eaLnBrk="1" hangingPunct="1"/>
            <a:r>
              <a:rPr lang="zh-CN" altLang="en-US" sz="2800" b="1" dirty="0">
                <a:solidFill>
                  <a:srgbClr val="FFFFFF"/>
                </a:solidFill>
                <a:latin typeface="Arial" charset="0"/>
                <a:cs typeface="Arial" charset="0"/>
              </a:rPr>
              <a:t>流本</a:t>
            </a:r>
            <a:r>
              <a:rPr lang="en-US" altLang="zh-CN" sz="2800" b="1" dirty="0">
                <a:solidFill>
                  <a:srgbClr val="FFFFFF"/>
                </a:solidFill>
                <a:latin typeface="Arial" charset="0"/>
                <a:cs typeface="Arial" charset="0"/>
              </a:rPr>
              <a:t>—</a:t>
            </a:r>
            <a:r>
              <a:rPr lang="zh-CN" altLang="en-US" sz="2800" b="1" dirty="0">
                <a:solidFill>
                  <a:srgbClr val="FFFFFF"/>
                </a:solidFill>
                <a:latin typeface="Arial" charset="0"/>
                <a:cs typeface="Arial" charset="0"/>
              </a:rPr>
              <a:t>利未</a:t>
            </a:r>
            <a:r>
              <a:rPr lang="en-US" altLang="zh-CN" sz="2800" b="1" dirty="0">
                <a:solidFill>
                  <a:srgbClr val="FFFFFF"/>
                </a:solidFill>
                <a:latin typeface="Arial" charset="0"/>
                <a:cs typeface="Arial" charset="0"/>
              </a:rPr>
              <a:t>—</a:t>
            </a:r>
            <a:r>
              <a:rPr lang="zh-CN" altLang="en-US" sz="2800" b="1" dirty="0">
                <a:solidFill>
                  <a:srgbClr val="FFFFFF"/>
                </a:solidFill>
                <a:latin typeface="Arial" charset="0"/>
                <a:cs typeface="Arial" charset="0"/>
              </a:rPr>
              <a:t>犹大</a:t>
            </a:r>
            <a:r>
              <a:rPr lang="en-US" altLang="zh-CN" sz="2800" b="1" dirty="0">
                <a:solidFill>
                  <a:srgbClr val="FFFFFF"/>
                </a:solidFill>
                <a:latin typeface="Arial" charset="0"/>
                <a:cs typeface="Arial" charset="0"/>
              </a:rPr>
              <a:t>— </a:t>
            </a:r>
            <a:r>
              <a:rPr lang="zh-CN" altLang="en-US" sz="2800" b="1" dirty="0">
                <a:solidFill>
                  <a:srgbClr val="FFFFFF"/>
                </a:solidFill>
                <a:latin typeface="Arial" charset="0"/>
                <a:cs typeface="Arial" charset="0"/>
              </a:rPr>
              <a:t>等等 </a:t>
            </a:r>
          </a:p>
        </p:txBody>
      </p:sp>
      <p:sp>
        <p:nvSpPr>
          <p:cNvPr id="481295" name="Rectangle 1039"/>
          <p:cNvSpPr>
            <a:spLocks noChangeArrowheads="1"/>
          </p:cNvSpPr>
          <p:nvPr/>
        </p:nvSpPr>
        <p:spPr bwMode="auto">
          <a:xfrm>
            <a:off x="3399854" y="4921577"/>
            <a:ext cx="336823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algn="ctr" eaLnBrk="1" hangingPunct="1">
              <a:tabLst>
                <a:tab pos="2400300" algn="ctr"/>
                <a:tab pos="3771900" algn="ctr"/>
              </a:tabLst>
            </a:pPr>
            <a:r>
              <a:rPr lang="zh-CN" altLang="en-US" sz="2800" b="1" dirty="0">
                <a:solidFill>
                  <a:srgbClr val="FFFFFF"/>
                </a:solidFill>
                <a:latin typeface="Arial" charset="0"/>
                <a:cs typeface="Arial" charset="0"/>
              </a:rPr>
              <a:t> 除亚伦外其他族系 </a:t>
            </a:r>
            <a:endParaRPr lang="en-US" altLang="zh-CN" sz="2800" dirty="0">
              <a:solidFill>
                <a:srgbClr val="FFFFFF"/>
              </a:solidFill>
              <a:latin typeface="Arial" charset="0"/>
              <a:cs typeface="Arial" charset="0"/>
            </a:endParaRPr>
          </a:p>
        </p:txBody>
      </p:sp>
      <p:sp>
        <p:nvSpPr>
          <p:cNvPr id="481296" name="Rectangle 1040"/>
          <p:cNvSpPr>
            <a:spLocks noChangeArrowheads="1"/>
          </p:cNvSpPr>
          <p:nvPr/>
        </p:nvSpPr>
        <p:spPr bwMode="auto">
          <a:xfrm>
            <a:off x="4256088" y="5879634"/>
            <a:ext cx="1655762"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p>
            <a:pPr algn="ctr" eaLnBrk="1" hangingPunct="1">
              <a:tabLst>
                <a:tab pos="2400300" algn="ctr"/>
                <a:tab pos="3771900" algn="ctr"/>
              </a:tabLst>
            </a:pPr>
            <a:r>
              <a:rPr lang="zh-CN" altLang="en-US" sz="2800" b="1" dirty="0">
                <a:solidFill>
                  <a:srgbClr val="FFFFFF"/>
                </a:solidFill>
                <a:latin typeface="Arial" charset="0"/>
                <a:cs typeface="Arial" charset="0"/>
              </a:rPr>
              <a:t>利未人</a:t>
            </a:r>
          </a:p>
        </p:txBody>
      </p:sp>
      <p:sp>
        <p:nvSpPr>
          <p:cNvPr id="481297" name="Line 1041"/>
          <p:cNvSpPr>
            <a:spLocks noChangeShapeType="1"/>
          </p:cNvSpPr>
          <p:nvPr/>
        </p:nvSpPr>
        <p:spPr bwMode="auto">
          <a:xfrm>
            <a:off x="7343775" y="5562600"/>
            <a:ext cx="1588" cy="366713"/>
          </a:xfrm>
          <a:prstGeom prst="line">
            <a:avLst/>
          </a:prstGeom>
          <a:noFill/>
          <a:ln w="57150">
            <a:solidFill>
              <a:schemeClr val="tx1"/>
            </a:solidFill>
            <a:round/>
            <a:headEnd type="none" w="lg" len="sm"/>
            <a:tailEnd type="triangle" w="lg" len="sm"/>
          </a:ln>
          <a:extLst>
            <a:ext uri="{909E8E84-426E-40dd-AFC4-6F175D3DCCD1}">
              <a14:hiddenFill xmlns:a14="http://schemas.microsoft.com/office/drawing/2010/main" xmlns="">
                <a:noFill/>
              </a14:hiddenFill>
            </a:ext>
          </a:extLst>
        </p:spPr>
        <p:txBody>
          <a:bodyPr/>
          <a:lstStyle/>
          <a:p>
            <a:endParaRPr lang="en-US"/>
          </a:p>
        </p:txBody>
      </p:sp>
      <p:pic>
        <p:nvPicPr>
          <p:cNvPr id="311311" name="Picture 1042" descr="jew">
            <a:hlinkClick r:id="rId3"/>
          </p:cNvPr>
          <p:cNvPicPr>
            <a:picLocks noGrp="1" noChangeAspect="1" noChangeArrowheads="1"/>
          </p:cNvPicPr>
          <p:nvPr>
            <p:ph sz="half" idx="2"/>
          </p:nvPr>
        </p:nvPicPr>
        <p:blipFill>
          <a:blip r:embed="rId4">
            <a:extLst>
              <a:ext uri="{28A0092B-C50C-407E-A947-70E740481C1C}">
                <a14:useLocalDpi xmlns:a14="http://schemas.microsoft.com/office/drawing/2010/main"/>
              </a:ext>
            </a:extLst>
          </a:blip>
          <a:srcRect/>
          <a:stretch>
            <a:fillRect/>
          </a:stretch>
        </p:blipFill>
        <p:spPr>
          <a:xfrm>
            <a:off x="0" y="3962400"/>
            <a:ext cx="2011363" cy="2895600"/>
          </a:xfrm>
        </p:spPr>
      </p:pic>
      <p:sp>
        <p:nvSpPr>
          <p:cNvPr id="481299" name="Text Box 1043"/>
          <p:cNvSpPr txBox="1">
            <a:spLocks noChangeArrowheads="1"/>
          </p:cNvSpPr>
          <p:nvPr/>
        </p:nvSpPr>
        <p:spPr bwMode="auto">
          <a:xfrm>
            <a:off x="8291513" y="76200"/>
            <a:ext cx="692150" cy="457200"/>
          </a:xfrm>
          <a:prstGeom prst="rect">
            <a:avLst/>
          </a:prstGeom>
          <a:no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defRPr/>
            </a:pPr>
            <a:r>
              <a:rPr lang="en-US" sz="2400" b="1">
                <a:solidFill>
                  <a:srgbClr val="FFFFFF"/>
                </a:solidFill>
                <a:effectLst>
                  <a:outerShdw blurRad="38100" dist="38100" dir="2700000" algn="tl">
                    <a:srgbClr val="000000"/>
                  </a:outerShdw>
                </a:effectLst>
                <a:latin typeface="Arial"/>
                <a:cs typeface="Arial"/>
              </a:rPr>
              <a:t>179</a:t>
            </a:r>
          </a:p>
        </p:txBody>
      </p:sp>
      <p:sp>
        <p:nvSpPr>
          <p:cNvPr id="481300" name="Text Box 1044"/>
          <p:cNvSpPr txBox="1">
            <a:spLocks noChangeArrowheads="1"/>
          </p:cNvSpPr>
          <p:nvPr/>
        </p:nvSpPr>
        <p:spPr bwMode="auto">
          <a:xfrm>
            <a:off x="381000" y="301823"/>
            <a:ext cx="2319338" cy="615553"/>
          </a:xfrm>
          <a:prstGeom prst="rect">
            <a:avLst/>
          </a:prstGeom>
          <a:solidFill>
            <a:srgbClr val="000000"/>
          </a:solid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defRPr/>
            </a:pPr>
            <a:r>
              <a:rPr kumimoji="1" lang="zh-CN" altLang="en-US" sz="4000" b="1" dirty="0">
                <a:solidFill>
                  <a:srgbClr val="DBBD71"/>
                </a:solidFill>
                <a:effectLst>
                  <a:outerShdw blurRad="38100" dist="38100" dir="2700000" algn="tl">
                    <a:srgbClr val="000000"/>
                  </a:outerShdw>
                </a:effectLst>
                <a:latin typeface="Arial"/>
                <a:cs typeface="Arial"/>
              </a:rPr>
              <a:t>本质</a:t>
            </a:r>
            <a:r>
              <a:rPr kumimoji="1" lang="en-US" altLang="zh-CN" sz="4000" b="1" dirty="0">
                <a:solidFill>
                  <a:srgbClr val="DBBD71"/>
                </a:solidFill>
                <a:effectLst>
                  <a:outerShdw blurRad="38100" dist="38100" dir="2700000" algn="tl">
                    <a:srgbClr val="000000"/>
                  </a:outerShdw>
                </a:effectLst>
                <a:latin typeface="Arial"/>
                <a:cs typeface="Arial"/>
              </a:rPr>
              <a:t>: </a:t>
            </a:r>
            <a:r>
              <a:rPr kumimoji="1" lang="en-US" sz="4000" b="1" dirty="0">
                <a:solidFill>
                  <a:srgbClr val="DBBD71"/>
                </a:solidFill>
                <a:effectLst>
                  <a:outerShdw blurRad="38100" dist="38100" dir="2700000" algn="tl">
                    <a:srgbClr val="000000"/>
                  </a:outerShdw>
                </a:effectLst>
                <a:latin typeface="Arial"/>
                <a:cs typeface="Arial"/>
              </a:rPr>
              <a:t> </a:t>
            </a:r>
          </a:p>
        </p:txBody>
      </p:sp>
      <p:sp>
        <p:nvSpPr>
          <p:cNvPr id="481301" name="Rectangle 1045"/>
          <p:cNvSpPr>
            <a:spLocks noChangeArrowheads="1"/>
          </p:cNvSpPr>
          <p:nvPr/>
        </p:nvSpPr>
        <p:spPr bwMode="auto">
          <a:xfrm>
            <a:off x="533400" y="1658938"/>
            <a:ext cx="4038600" cy="2057400"/>
          </a:xfrm>
          <a:prstGeom prst="rect">
            <a:avLst/>
          </a:prstGeom>
          <a:noFill/>
          <a:ln w="9525">
            <a:noFill/>
            <a:miter lim="800000"/>
            <a:headEnd/>
            <a:tailEnd/>
          </a:ln>
          <a:effectLst/>
        </p:spPr>
        <p:txBody>
          <a:bodyPr/>
          <a:lstStyle/>
          <a:p>
            <a:pPr marL="342900" indent="-342900" algn="l" eaLnBrk="1" hangingPunct="1">
              <a:spcBef>
                <a:spcPct val="20000"/>
              </a:spcBef>
              <a:buClr>
                <a:srgbClr val="FFCC66"/>
              </a:buClr>
              <a:buSzPct val="65000"/>
              <a:buFont typeface="Wingdings" charset="0"/>
              <a:buChar char="n"/>
              <a:defRPr/>
            </a:pPr>
            <a:r>
              <a:rPr kumimoji="1" lang="zh-CN" altLang="en-US" sz="2400" b="1" dirty="0">
                <a:solidFill>
                  <a:srgbClr val="FFFFFF"/>
                </a:solidFill>
                <a:effectLst>
                  <a:outerShdw blurRad="38100" dist="38100" dir="2700000" algn="tl">
                    <a:srgbClr val="000000"/>
                  </a:outerShdw>
                </a:effectLst>
                <a:latin typeface="Arial"/>
                <a:cs typeface="Arial"/>
              </a:rPr>
              <a:t>代表神在百姓面前出现</a:t>
            </a:r>
          </a:p>
          <a:p>
            <a:pPr marL="342900" indent="-342900" algn="l" eaLnBrk="1" hangingPunct="1">
              <a:spcBef>
                <a:spcPct val="20000"/>
              </a:spcBef>
              <a:buClr>
                <a:srgbClr val="FFCC66"/>
              </a:buClr>
              <a:buSzPct val="65000"/>
              <a:buFont typeface="Wingdings" charset="0"/>
              <a:buChar char="n"/>
              <a:defRPr/>
            </a:pPr>
            <a:r>
              <a:rPr kumimoji="1" lang="zh-CN" altLang="en-US" sz="2400" b="1" dirty="0">
                <a:solidFill>
                  <a:srgbClr val="FFFFFF"/>
                </a:solidFill>
                <a:effectLst>
                  <a:outerShdw blurRad="38100" dist="38100" dir="2700000" algn="tl">
                    <a:srgbClr val="000000"/>
                  </a:outerShdw>
                </a:effectLst>
                <a:latin typeface="Arial"/>
                <a:cs typeface="Arial"/>
              </a:rPr>
              <a:t>利未子孙中亚伦一族</a:t>
            </a:r>
          </a:p>
        </p:txBody>
      </p:sp>
      <p:sp>
        <p:nvSpPr>
          <p:cNvPr id="22" name="Rectangle 1040"/>
          <p:cNvSpPr>
            <a:spLocks noChangeArrowheads="1"/>
          </p:cNvSpPr>
          <p:nvPr/>
        </p:nvSpPr>
        <p:spPr bwMode="auto">
          <a:xfrm>
            <a:off x="6443663" y="5879634"/>
            <a:ext cx="1800225"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p>
            <a:pPr algn="ctr" eaLnBrk="1" hangingPunct="1">
              <a:tabLst>
                <a:tab pos="2400300" algn="ctr"/>
                <a:tab pos="3771900" algn="ctr"/>
              </a:tabLst>
            </a:pPr>
            <a:r>
              <a:rPr lang="zh-CN" altLang="en-US" sz="2800" b="1" dirty="0">
                <a:solidFill>
                  <a:srgbClr val="FFFFFF"/>
                </a:solidFill>
                <a:latin typeface="Arial" charset="0"/>
                <a:cs typeface="Arial" charset="0"/>
              </a:rPr>
              <a:t>祭司</a:t>
            </a:r>
          </a:p>
        </p:txBody>
      </p:sp>
      <p:sp>
        <p:nvSpPr>
          <p:cNvPr id="24" name="Rectangle 1040"/>
          <p:cNvSpPr>
            <a:spLocks noChangeArrowheads="1"/>
          </p:cNvSpPr>
          <p:nvPr/>
        </p:nvSpPr>
        <p:spPr bwMode="auto">
          <a:xfrm>
            <a:off x="6443663" y="4921250"/>
            <a:ext cx="1800225"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p>
            <a:pPr algn="ctr" eaLnBrk="1" hangingPunct="1">
              <a:tabLst>
                <a:tab pos="2400300" algn="ctr"/>
                <a:tab pos="3771900" algn="ctr"/>
              </a:tabLst>
            </a:pPr>
            <a:r>
              <a:rPr lang="zh-CN" altLang="en-US" sz="2800" dirty="0">
                <a:solidFill>
                  <a:srgbClr val="FFFFFF"/>
                </a:solidFill>
                <a:latin typeface="Arial" charset="0"/>
                <a:cs typeface="Arial" charset="0"/>
              </a:rPr>
              <a:t>亚伦</a:t>
            </a:r>
            <a:endParaRPr lang="en-US" altLang="zh-CN" sz="2800" dirty="0">
              <a:solidFill>
                <a:srgbClr val="FFFFFF"/>
              </a:solidFill>
              <a:latin typeface="Arial" charset="0"/>
              <a:cs typeface="Arial" charset="0"/>
            </a:endParaRPr>
          </a:p>
        </p:txBody>
      </p:sp>
      <p:sp>
        <p:nvSpPr>
          <p:cNvPr id="25" name="Text Box 1044"/>
          <p:cNvSpPr txBox="1">
            <a:spLocks noChangeArrowheads="1"/>
          </p:cNvSpPr>
          <p:nvPr/>
        </p:nvSpPr>
        <p:spPr bwMode="auto">
          <a:xfrm>
            <a:off x="1258888" y="6092825"/>
            <a:ext cx="2319337" cy="615950"/>
          </a:xfrm>
          <a:prstGeom prst="rect">
            <a:avLst/>
          </a:prstGeom>
          <a:solidFill>
            <a:srgbClr val="000000"/>
          </a:solid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defRPr/>
            </a:pPr>
            <a:r>
              <a:rPr kumimoji="1" lang="zh-CN" altLang="en-US" sz="4000" b="1" dirty="0">
                <a:solidFill>
                  <a:srgbClr val="DBBD71"/>
                </a:solidFill>
                <a:effectLst>
                  <a:outerShdw blurRad="38100" dist="38100" dir="2700000" algn="tl">
                    <a:srgbClr val="000000"/>
                  </a:outerShdw>
                </a:effectLst>
                <a:latin typeface="Arial"/>
                <a:cs typeface="Arial"/>
              </a:rPr>
              <a:t>利 </a:t>
            </a:r>
            <a:r>
              <a:rPr kumimoji="1" lang="en-US" sz="4000" b="1" dirty="0">
                <a:solidFill>
                  <a:srgbClr val="DBBD71"/>
                </a:solidFill>
                <a:effectLst>
                  <a:outerShdw blurRad="38100" dist="38100" dir="2700000" algn="tl">
                    <a:srgbClr val="000000"/>
                  </a:outerShdw>
                </a:effectLst>
                <a:latin typeface="Arial"/>
                <a:cs typeface="Arial"/>
              </a:rPr>
              <a:t>21</a:t>
            </a:r>
          </a:p>
        </p:txBody>
      </p:sp>
    </p:spTree>
    <p:extLst>
      <p:ext uri="{BB962C8B-B14F-4D97-AF65-F5344CB8AC3E}">
        <p14:creationId xmlns:p14="http://schemas.microsoft.com/office/powerpoint/2010/main" val="85467631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481291"/>
                                        </p:tgtEl>
                                        <p:attrNameLst>
                                          <p:attrName>style.visibility</p:attrName>
                                        </p:attrNameLst>
                                      </p:cBhvr>
                                      <p:to>
                                        <p:strVal val="visible"/>
                                      </p:to>
                                    </p:set>
                                    <p:animEffect transition="in" filter="wipe(up)">
                                      <p:cBhvr>
                                        <p:cTn id="7" dur="500"/>
                                        <p:tgtEl>
                                          <p:spTgt spid="48129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481284"/>
                                        </p:tgtEl>
                                        <p:attrNameLst>
                                          <p:attrName>style.visibility</p:attrName>
                                        </p:attrNameLst>
                                      </p:cBhvr>
                                      <p:to>
                                        <p:strVal val="visible"/>
                                      </p:to>
                                    </p:set>
                                    <p:animEffect transition="in" filter="wipe(up)">
                                      <p:cBhvr>
                                        <p:cTn id="12" dur="500"/>
                                        <p:tgtEl>
                                          <p:spTgt spid="481284"/>
                                        </p:tgtEl>
                                      </p:cBhvr>
                                    </p:animEffect>
                                  </p:childTnLst>
                                </p:cTn>
                              </p:par>
                              <p:par>
                                <p:cTn id="13" presetID="22" presetClass="entr" presetSubtype="1" fill="hold" grpId="0" nodeType="withEffect">
                                  <p:stCondLst>
                                    <p:cond delay="0"/>
                                  </p:stCondLst>
                                  <p:childTnLst>
                                    <p:set>
                                      <p:cBhvr>
                                        <p:cTn id="14" dur="1" fill="hold">
                                          <p:stCondLst>
                                            <p:cond delay="0"/>
                                          </p:stCondLst>
                                        </p:cTn>
                                        <p:tgtEl>
                                          <p:spTgt spid="481292"/>
                                        </p:tgtEl>
                                        <p:attrNameLst>
                                          <p:attrName>style.visibility</p:attrName>
                                        </p:attrNameLst>
                                      </p:cBhvr>
                                      <p:to>
                                        <p:strVal val="visible"/>
                                      </p:to>
                                    </p:set>
                                    <p:animEffect transition="in" filter="wipe(up)">
                                      <p:cBhvr>
                                        <p:cTn id="15" dur="500"/>
                                        <p:tgtEl>
                                          <p:spTgt spid="481292"/>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22" presetClass="entr" presetSubtype="1" fill="hold" grpId="0" nodeType="clickEffect">
                                  <p:stCondLst>
                                    <p:cond delay="0"/>
                                  </p:stCondLst>
                                  <p:childTnLst>
                                    <p:set>
                                      <p:cBhvr>
                                        <p:cTn id="19" dur="1" fill="hold">
                                          <p:stCondLst>
                                            <p:cond delay="0"/>
                                          </p:stCondLst>
                                        </p:cTn>
                                        <p:tgtEl>
                                          <p:spTgt spid="481285"/>
                                        </p:tgtEl>
                                        <p:attrNameLst>
                                          <p:attrName>style.visibility</p:attrName>
                                        </p:attrNameLst>
                                      </p:cBhvr>
                                      <p:to>
                                        <p:strVal val="visible"/>
                                      </p:to>
                                    </p:set>
                                    <p:animEffect transition="in" filter="wipe(up)">
                                      <p:cBhvr>
                                        <p:cTn id="20" dur="500"/>
                                        <p:tgtEl>
                                          <p:spTgt spid="481285"/>
                                        </p:tgtEl>
                                      </p:cBhvr>
                                    </p:animEffect>
                                  </p:childTnLst>
                                </p:cTn>
                              </p:par>
                              <p:par>
                                <p:cTn id="21" presetID="22" presetClass="entr" presetSubtype="1" fill="hold" grpId="0" nodeType="withEffect">
                                  <p:stCondLst>
                                    <p:cond delay="0"/>
                                  </p:stCondLst>
                                  <p:childTnLst>
                                    <p:set>
                                      <p:cBhvr>
                                        <p:cTn id="22" dur="1" fill="hold">
                                          <p:stCondLst>
                                            <p:cond delay="0"/>
                                          </p:stCondLst>
                                        </p:cTn>
                                        <p:tgtEl>
                                          <p:spTgt spid="481293"/>
                                        </p:tgtEl>
                                        <p:attrNameLst>
                                          <p:attrName>style.visibility</p:attrName>
                                        </p:attrNameLst>
                                      </p:cBhvr>
                                      <p:to>
                                        <p:strVal val="visible"/>
                                      </p:to>
                                    </p:set>
                                    <p:animEffect transition="in" filter="wipe(up)">
                                      <p:cBhvr>
                                        <p:cTn id="23" dur="500"/>
                                        <p:tgtEl>
                                          <p:spTgt spid="481293"/>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2" presetClass="entr" presetSubtype="1" fill="hold" grpId="0" nodeType="clickEffect">
                                  <p:stCondLst>
                                    <p:cond delay="0"/>
                                  </p:stCondLst>
                                  <p:childTnLst>
                                    <p:set>
                                      <p:cBhvr>
                                        <p:cTn id="27" dur="1" fill="hold">
                                          <p:stCondLst>
                                            <p:cond delay="0"/>
                                          </p:stCondLst>
                                        </p:cTn>
                                        <p:tgtEl>
                                          <p:spTgt spid="481286"/>
                                        </p:tgtEl>
                                        <p:attrNameLst>
                                          <p:attrName>style.visibility</p:attrName>
                                        </p:attrNameLst>
                                      </p:cBhvr>
                                      <p:to>
                                        <p:strVal val="visible"/>
                                      </p:to>
                                    </p:set>
                                    <p:animEffect transition="in" filter="wipe(up)">
                                      <p:cBhvr>
                                        <p:cTn id="28" dur="500"/>
                                        <p:tgtEl>
                                          <p:spTgt spid="481286"/>
                                        </p:tgtEl>
                                      </p:cBhvr>
                                    </p:animEffect>
                                  </p:childTnLst>
                                </p:cTn>
                              </p:par>
                              <p:par>
                                <p:cTn id="29" presetID="22" presetClass="entr" presetSubtype="1" fill="hold" grpId="0" nodeType="withEffect">
                                  <p:stCondLst>
                                    <p:cond delay="0"/>
                                  </p:stCondLst>
                                  <p:childTnLst>
                                    <p:set>
                                      <p:cBhvr>
                                        <p:cTn id="30" dur="1" fill="hold">
                                          <p:stCondLst>
                                            <p:cond delay="0"/>
                                          </p:stCondLst>
                                        </p:cTn>
                                        <p:tgtEl>
                                          <p:spTgt spid="481294"/>
                                        </p:tgtEl>
                                        <p:attrNameLst>
                                          <p:attrName>style.visibility</p:attrName>
                                        </p:attrNameLst>
                                      </p:cBhvr>
                                      <p:to>
                                        <p:strVal val="visible"/>
                                      </p:to>
                                    </p:set>
                                    <p:animEffect transition="in" filter="wipe(up)">
                                      <p:cBhvr>
                                        <p:cTn id="31" dur="500"/>
                                        <p:tgtEl>
                                          <p:spTgt spid="481294"/>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22" presetClass="entr" presetSubtype="1" fill="hold" nodeType="clickEffect">
                                  <p:stCondLst>
                                    <p:cond delay="0"/>
                                  </p:stCondLst>
                                  <p:childTnLst>
                                    <p:set>
                                      <p:cBhvr>
                                        <p:cTn id="35" dur="1" fill="hold">
                                          <p:stCondLst>
                                            <p:cond delay="0"/>
                                          </p:stCondLst>
                                        </p:cTn>
                                        <p:tgtEl>
                                          <p:spTgt spid="2"/>
                                        </p:tgtEl>
                                        <p:attrNameLst>
                                          <p:attrName>style.visibility</p:attrName>
                                        </p:attrNameLst>
                                      </p:cBhvr>
                                      <p:to>
                                        <p:strVal val="visible"/>
                                      </p:to>
                                    </p:set>
                                    <p:animEffect transition="in" filter="wipe(up)">
                                      <p:cBhvr>
                                        <p:cTn id="36" dur="500"/>
                                        <p:tgtEl>
                                          <p:spTgt spid="2"/>
                                        </p:tgtEl>
                                      </p:cBhvr>
                                    </p:animEffect>
                                  </p:childTnLst>
                                </p:cTn>
                              </p:par>
                              <p:par>
                                <p:cTn id="37" presetID="22" presetClass="entr" presetSubtype="1" fill="hold" grpId="0" nodeType="withEffect">
                                  <p:stCondLst>
                                    <p:cond delay="0"/>
                                  </p:stCondLst>
                                  <p:childTnLst>
                                    <p:set>
                                      <p:cBhvr>
                                        <p:cTn id="38" dur="1" fill="hold">
                                          <p:stCondLst>
                                            <p:cond delay="0"/>
                                          </p:stCondLst>
                                        </p:cTn>
                                        <p:tgtEl>
                                          <p:spTgt spid="481295"/>
                                        </p:tgtEl>
                                        <p:attrNameLst>
                                          <p:attrName>style.visibility</p:attrName>
                                        </p:attrNameLst>
                                      </p:cBhvr>
                                      <p:to>
                                        <p:strVal val="visible"/>
                                      </p:to>
                                    </p:set>
                                    <p:animEffect transition="in" filter="wipe(up)">
                                      <p:cBhvr>
                                        <p:cTn id="39" dur="500"/>
                                        <p:tgtEl>
                                          <p:spTgt spid="481295"/>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22" presetClass="entr" presetSubtype="1" fill="hold" grpId="0" nodeType="clickEffect">
                                  <p:stCondLst>
                                    <p:cond delay="0"/>
                                  </p:stCondLst>
                                  <p:childTnLst>
                                    <p:set>
                                      <p:cBhvr>
                                        <p:cTn id="43" dur="1" fill="hold">
                                          <p:stCondLst>
                                            <p:cond delay="0"/>
                                          </p:stCondLst>
                                        </p:cTn>
                                        <p:tgtEl>
                                          <p:spTgt spid="481290"/>
                                        </p:tgtEl>
                                        <p:attrNameLst>
                                          <p:attrName>style.visibility</p:attrName>
                                        </p:attrNameLst>
                                      </p:cBhvr>
                                      <p:to>
                                        <p:strVal val="visible"/>
                                      </p:to>
                                    </p:set>
                                    <p:animEffect transition="in" filter="wipe(up)">
                                      <p:cBhvr>
                                        <p:cTn id="44" dur="500"/>
                                        <p:tgtEl>
                                          <p:spTgt spid="481290"/>
                                        </p:tgtEl>
                                      </p:cBhvr>
                                    </p:animEffect>
                                  </p:childTnLst>
                                </p:cTn>
                              </p:par>
                              <p:par>
                                <p:cTn id="45" presetID="22" presetClass="entr" presetSubtype="1" fill="hold" grpId="0" nodeType="withEffect">
                                  <p:stCondLst>
                                    <p:cond delay="0"/>
                                  </p:stCondLst>
                                  <p:childTnLst>
                                    <p:set>
                                      <p:cBhvr>
                                        <p:cTn id="46" dur="1" fill="hold">
                                          <p:stCondLst>
                                            <p:cond delay="0"/>
                                          </p:stCondLst>
                                        </p:cTn>
                                        <p:tgtEl>
                                          <p:spTgt spid="481296"/>
                                        </p:tgtEl>
                                        <p:attrNameLst>
                                          <p:attrName>style.visibility</p:attrName>
                                        </p:attrNameLst>
                                      </p:cBhvr>
                                      <p:to>
                                        <p:strVal val="visible"/>
                                      </p:to>
                                    </p:set>
                                    <p:animEffect transition="in" filter="wipe(up)">
                                      <p:cBhvr>
                                        <p:cTn id="47" dur="500"/>
                                        <p:tgtEl>
                                          <p:spTgt spid="481296"/>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481297"/>
                                        </p:tgtEl>
                                        <p:attrNameLst>
                                          <p:attrName>style.visibility</p:attrName>
                                        </p:attrNameLst>
                                      </p:cBhvr>
                                      <p:to>
                                        <p:strVal val="visible"/>
                                      </p:to>
                                    </p:set>
                                    <p:animEffect transition="in" filter="wipe(up)">
                                      <p:cBhvr>
                                        <p:cTn id="50" dur="500"/>
                                        <p:tgtEl>
                                          <p:spTgt spid="481297"/>
                                        </p:tgtEl>
                                      </p:cBhvr>
                                    </p:animEffect>
                                  </p:childTnLst>
                                </p:cTn>
                              </p:par>
                              <p:par>
                                <p:cTn id="51" presetID="22" presetClass="entr" presetSubtype="1" fill="hold" grpId="0" nodeType="with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wipe(up)">
                                      <p:cBhvr>
                                        <p:cTn id="53" dur="500"/>
                                        <p:tgtEl>
                                          <p:spTgt spid="22"/>
                                        </p:tgtEl>
                                      </p:cBhvr>
                                    </p:animEffect>
                                  </p:childTnLst>
                                </p:cTn>
                              </p:par>
                              <p:par>
                                <p:cTn id="54" presetID="22" presetClass="entr" presetSubtype="1" fill="hold" grpId="0" nodeType="withEffect">
                                  <p:stCondLst>
                                    <p:cond delay="0"/>
                                  </p:stCondLst>
                                  <p:childTnLst>
                                    <p:set>
                                      <p:cBhvr>
                                        <p:cTn id="55" dur="1" fill="hold">
                                          <p:stCondLst>
                                            <p:cond delay="0"/>
                                          </p:stCondLst>
                                        </p:cTn>
                                        <p:tgtEl>
                                          <p:spTgt spid="24"/>
                                        </p:tgtEl>
                                        <p:attrNameLst>
                                          <p:attrName>style.visibility</p:attrName>
                                        </p:attrNameLst>
                                      </p:cBhvr>
                                      <p:to>
                                        <p:strVal val="visible"/>
                                      </p:to>
                                    </p:set>
                                    <p:animEffect transition="in" filter="wipe(up)">
                                      <p:cBhvr>
                                        <p:cTn id="56"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284" grpId="0" animBg="1"/>
      <p:bldP spid="481285" grpId="0" animBg="1"/>
      <p:bldP spid="481286" grpId="0" animBg="1"/>
      <p:bldP spid="481290" grpId="0" animBg="1"/>
      <p:bldP spid="481291" grpId="0"/>
      <p:bldP spid="481292" grpId="0"/>
      <p:bldP spid="481293" grpId="0"/>
      <p:bldP spid="481294" grpId="0"/>
      <p:bldP spid="481295" grpId="0"/>
      <p:bldP spid="481296" grpId="0"/>
      <p:bldP spid="481297" grpId="0" animBg="1"/>
      <p:bldP spid="22" grpId="0"/>
      <p:bldP spid="24" grpId="0"/>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5" name="Rectangle 10"/>
          <p:cNvSpPr>
            <a:spLocks noChangeArrowheads="1"/>
          </p:cNvSpPr>
          <p:nvPr/>
        </p:nvSpPr>
        <p:spPr bwMode="auto">
          <a:xfrm>
            <a:off x="0" y="0"/>
            <a:ext cx="9144000" cy="6858000"/>
          </a:xfrm>
          <a:prstGeom prst="rect">
            <a:avLst/>
          </a:prstGeom>
          <a:gradFill rotWithShape="1">
            <a:gsLst>
              <a:gs pos="0">
                <a:srgbClr val="FF0000"/>
              </a:gs>
              <a:gs pos="100000">
                <a:srgbClr val="2C0000"/>
              </a:gs>
            </a:gsLst>
            <a:lin ang="5400000" scaled="1"/>
          </a:gra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endParaRPr lang="en-US">
              <a:latin typeface="Arial" charset="0"/>
              <a:cs typeface="Arial" charset="0"/>
            </a:endParaRPr>
          </a:p>
        </p:txBody>
      </p:sp>
      <p:sp>
        <p:nvSpPr>
          <p:cNvPr id="482306" name="Rectangle 1026"/>
          <p:cNvSpPr>
            <a:spLocks noGrp="1" noChangeArrowheads="1"/>
          </p:cNvSpPr>
          <p:nvPr>
            <p:ph type="title"/>
          </p:nvPr>
        </p:nvSpPr>
        <p:spPr>
          <a:xfrm>
            <a:off x="442913" y="152400"/>
            <a:ext cx="8229600" cy="865188"/>
          </a:xfrm>
          <a:solidFill>
            <a:srgbClr val="000000"/>
          </a:solidFill>
        </p:spPr>
        <p:txBody>
          <a:bodyPr/>
          <a:lstStyle/>
          <a:p>
            <a:pPr eaLnBrk="1" hangingPunct="1">
              <a:defRPr/>
            </a:pPr>
            <a:r>
              <a:rPr kumimoji="1" lang="zh-CN" altLang="en-US" sz="4000" b="1" dirty="0">
                <a:latin typeface="Arial" charset="0"/>
                <a:ea typeface="ＭＳ Ｐゴシック" charset="0"/>
                <a:cs typeface="ＭＳ Ｐゴシック" charset="0"/>
              </a:rPr>
              <a:t>利未记</a:t>
            </a:r>
            <a:r>
              <a:rPr kumimoji="1" lang="en-US" altLang="zh-CN" sz="4000" b="1" dirty="0">
                <a:latin typeface="Arial" charset="0"/>
                <a:ea typeface="ＭＳ Ｐゴシック" charset="0"/>
                <a:cs typeface="ＭＳ Ｐゴシック" charset="0"/>
              </a:rPr>
              <a:t>21</a:t>
            </a:r>
            <a:r>
              <a:rPr kumimoji="1" lang="zh-CN" altLang="en-US" sz="4000" b="1" dirty="0">
                <a:latin typeface="Arial" charset="0"/>
                <a:ea typeface="ＭＳ Ｐゴシック" charset="0"/>
                <a:cs typeface="ＭＳ Ｐゴシック" charset="0"/>
              </a:rPr>
              <a:t>章：必要条件</a:t>
            </a:r>
            <a:endParaRPr kumimoji="1" lang="en-US" sz="4000" b="1" dirty="0">
              <a:latin typeface="Arial" charset="0"/>
              <a:ea typeface="ＭＳ Ｐゴシック" charset="0"/>
              <a:cs typeface="ＭＳ Ｐゴシック" charset="0"/>
            </a:endParaRPr>
          </a:p>
        </p:txBody>
      </p:sp>
      <p:pic>
        <p:nvPicPr>
          <p:cNvPr id="313347" name="Picture 1028" descr="pius-sm">
            <a:hlinkClick r:id="rId3"/>
          </p:cNvPr>
          <p:cNvPicPr>
            <a:picLocks noGrp="1" noChangeAspect="1" noChangeArrowheads="1"/>
          </p:cNvPicPr>
          <p:nvPr>
            <p:ph sz="half" idx="2"/>
          </p:nvPr>
        </p:nvPicPr>
        <p:blipFill>
          <a:blip r:embed="rId4">
            <a:extLst>
              <a:ext uri="{28A0092B-C50C-407E-A947-70E740481C1C}">
                <a14:useLocalDpi xmlns:a14="http://schemas.microsoft.com/office/drawing/2010/main"/>
              </a:ext>
            </a:extLst>
          </a:blip>
          <a:srcRect/>
          <a:stretch>
            <a:fillRect/>
          </a:stretch>
        </p:blipFill>
        <p:spPr>
          <a:xfrm>
            <a:off x="2819400" y="4784725"/>
            <a:ext cx="3429000" cy="1920875"/>
          </a:xfrm>
        </p:spPr>
      </p:pic>
      <p:sp>
        <p:nvSpPr>
          <p:cNvPr id="482309" name="Text Box 1029"/>
          <p:cNvSpPr txBox="1">
            <a:spLocks noChangeArrowheads="1"/>
          </p:cNvSpPr>
          <p:nvPr/>
        </p:nvSpPr>
        <p:spPr bwMode="auto">
          <a:xfrm>
            <a:off x="8416925" y="44450"/>
            <a:ext cx="692150" cy="457200"/>
          </a:xfrm>
          <a:prstGeom prst="rect">
            <a:avLst/>
          </a:prstGeom>
          <a:solidFill>
            <a:srgbClr val="000000"/>
          </a:solid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defRPr/>
            </a:pPr>
            <a:r>
              <a:rPr lang="en-US" sz="2400" b="1" dirty="0">
                <a:solidFill>
                  <a:srgbClr val="FFFFFF"/>
                </a:solidFill>
                <a:effectLst>
                  <a:outerShdw blurRad="38100" dist="38100" dir="2700000" algn="tl">
                    <a:srgbClr val="000000"/>
                  </a:outerShdw>
                </a:effectLst>
                <a:latin typeface="Arial" charset="0"/>
              </a:rPr>
              <a:t>179</a:t>
            </a:r>
          </a:p>
        </p:txBody>
      </p:sp>
      <p:sp>
        <p:nvSpPr>
          <p:cNvPr id="482310" name="Rectangle 1030"/>
          <p:cNvSpPr>
            <a:spLocks noChangeArrowheads="1"/>
          </p:cNvSpPr>
          <p:nvPr/>
        </p:nvSpPr>
        <p:spPr bwMode="auto">
          <a:xfrm>
            <a:off x="395288" y="1752600"/>
            <a:ext cx="8748712" cy="2971800"/>
          </a:xfrm>
          <a:prstGeom prst="rect">
            <a:avLst/>
          </a:prstGeom>
          <a:noFill/>
          <a:ln w="9525">
            <a:noFill/>
            <a:miter lim="800000"/>
            <a:headEnd/>
            <a:tailEnd/>
          </a:ln>
          <a:effectLst/>
        </p:spPr>
        <p:txBody>
          <a:bodyPr/>
          <a:lstStyle/>
          <a:p>
            <a:pPr marL="342900" indent="-342900" algn="l" eaLnBrk="1" hangingPunct="1">
              <a:spcBef>
                <a:spcPct val="20000"/>
              </a:spcBef>
              <a:buClr>
                <a:srgbClr val="FFCC66"/>
              </a:buClr>
              <a:buSzPct val="65000"/>
              <a:buFont typeface="Wingdings" charset="0"/>
              <a:buChar char="n"/>
              <a:defRPr/>
            </a:pPr>
            <a:r>
              <a:rPr kumimoji="1" lang="zh-CN" altLang="en-US" sz="2800" b="1" dirty="0">
                <a:solidFill>
                  <a:srgbClr val="FFFFFF"/>
                </a:solidFill>
                <a:effectLst>
                  <a:outerShdw blurRad="38100" dist="38100" dir="2700000" algn="tl">
                    <a:srgbClr val="000000"/>
                  </a:outerShdw>
                </a:effectLst>
                <a:latin typeface="Tahoma" charset="0"/>
              </a:rPr>
              <a:t>仪式上的洁净 </a:t>
            </a:r>
            <a:r>
              <a:rPr kumimoji="1" lang="en-US" altLang="zh-CN" sz="2800" b="1" dirty="0">
                <a:solidFill>
                  <a:srgbClr val="FFFFFF"/>
                </a:solidFill>
                <a:effectLst>
                  <a:outerShdw blurRad="38100" dist="38100" dir="2700000" algn="tl">
                    <a:srgbClr val="000000"/>
                  </a:outerShdw>
                </a:effectLst>
                <a:latin typeface="Tahoma" charset="0"/>
              </a:rPr>
              <a:t>(1-4)</a:t>
            </a:r>
          </a:p>
          <a:p>
            <a:pPr marL="342900" indent="-342900" algn="l" eaLnBrk="1" hangingPunct="1">
              <a:spcBef>
                <a:spcPct val="20000"/>
              </a:spcBef>
              <a:buClr>
                <a:srgbClr val="FFCC66"/>
              </a:buClr>
              <a:buSzPct val="65000"/>
              <a:buFont typeface="Wingdings" charset="0"/>
              <a:buChar char="n"/>
              <a:defRPr/>
            </a:pPr>
            <a:r>
              <a:rPr kumimoji="1" lang="zh-CN" altLang="en-US" sz="2800" b="1" dirty="0">
                <a:solidFill>
                  <a:srgbClr val="FFFFFF"/>
                </a:solidFill>
                <a:effectLst>
                  <a:outerShdw blurRad="38100" dist="38100" dir="2700000" algn="tl">
                    <a:srgbClr val="000000"/>
                  </a:outerShdw>
                </a:effectLst>
                <a:latin typeface="Tahoma" charset="0"/>
              </a:rPr>
              <a:t>不可剃光头发，胡须的周围也不可剃掉</a:t>
            </a:r>
            <a:r>
              <a:rPr kumimoji="1" lang="en-US" altLang="zh-CN" sz="2800" b="1" dirty="0">
                <a:solidFill>
                  <a:srgbClr val="FFFFFF"/>
                </a:solidFill>
                <a:effectLst>
                  <a:outerShdw blurRad="38100" dist="38100" dir="2700000" algn="tl">
                    <a:srgbClr val="000000"/>
                  </a:outerShdw>
                </a:effectLst>
                <a:latin typeface="Tahoma" charset="0"/>
              </a:rPr>
              <a:t>, </a:t>
            </a:r>
            <a:r>
              <a:rPr kumimoji="1" lang="zh-CN" altLang="en-US" sz="2800" b="1" dirty="0">
                <a:solidFill>
                  <a:srgbClr val="FFFFFF"/>
                </a:solidFill>
                <a:effectLst>
                  <a:outerShdw blurRad="38100" dist="38100" dir="2700000" algn="tl">
                    <a:srgbClr val="000000"/>
                  </a:outerShdw>
                </a:effectLst>
                <a:latin typeface="Tahoma" charset="0"/>
              </a:rPr>
              <a:t>也不可纹身 </a:t>
            </a:r>
            <a:r>
              <a:rPr kumimoji="1" lang="en-US" altLang="zh-CN" sz="2800" b="1" dirty="0">
                <a:solidFill>
                  <a:srgbClr val="FFFFFF"/>
                </a:solidFill>
                <a:effectLst>
                  <a:outerShdw blurRad="38100" dist="38100" dir="2700000" algn="tl">
                    <a:srgbClr val="000000"/>
                  </a:outerShdw>
                </a:effectLst>
                <a:latin typeface="Tahoma" charset="0"/>
              </a:rPr>
              <a:t>(5)</a:t>
            </a:r>
          </a:p>
          <a:p>
            <a:pPr marL="342900" indent="-342900" algn="l" eaLnBrk="1" hangingPunct="1">
              <a:spcBef>
                <a:spcPct val="20000"/>
              </a:spcBef>
              <a:buClr>
                <a:srgbClr val="FFCC66"/>
              </a:buClr>
              <a:buSzPct val="65000"/>
              <a:buFont typeface="Wingdings" charset="0"/>
              <a:buChar char="n"/>
              <a:defRPr/>
            </a:pPr>
            <a:r>
              <a:rPr kumimoji="1" lang="en-US" altLang="zh-CN" sz="2800" b="1" dirty="0">
                <a:solidFill>
                  <a:srgbClr val="FFFFFF"/>
                </a:solidFill>
                <a:effectLst>
                  <a:outerShdw blurRad="38100" dist="38100" dir="2700000" algn="tl">
                    <a:srgbClr val="000000"/>
                  </a:outerShdw>
                </a:effectLst>
                <a:latin typeface="Tahoma" charset="0"/>
              </a:rPr>
              <a:t> </a:t>
            </a:r>
            <a:r>
              <a:rPr kumimoji="1" lang="zh-CN" altLang="en-US" sz="2800" b="1" dirty="0">
                <a:solidFill>
                  <a:srgbClr val="FFFFFF"/>
                </a:solidFill>
                <a:effectLst>
                  <a:outerShdw blurRad="38100" dist="38100" dir="2700000" algn="tl">
                    <a:srgbClr val="000000"/>
                  </a:outerShdw>
                </a:effectLst>
                <a:latin typeface="Tahoma" charset="0"/>
              </a:rPr>
              <a:t>不可娶被丈夫离弃的女人为妻</a:t>
            </a:r>
            <a:r>
              <a:rPr kumimoji="1" lang="en-US" altLang="zh-CN" sz="2800" b="1" dirty="0">
                <a:solidFill>
                  <a:srgbClr val="FFFFFF"/>
                </a:solidFill>
                <a:effectLst>
                  <a:outerShdw blurRad="38100" dist="38100" dir="2700000" algn="tl">
                    <a:srgbClr val="000000"/>
                  </a:outerShdw>
                </a:effectLst>
                <a:latin typeface="Tahoma" charset="0"/>
              </a:rPr>
              <a:t>(7)</a:t>
            </a:r>
          </a:p>
          <a:p>
            <a:pPr marL="342900" indent="-342900" algn="l" eaLnBrk="1" hangingPunct="1">
              <a:spcBef>
                <a:spcPct val="20000"/>
              </a:spcBef>
              <a:buClr>
                <a:srgbClr val="FFCC66"/>
              </a:buClr>
              <a:buSzPct val="65000"/>
              <a:buFont typeface="Wingdings" charset="0"/>
              <a:buChar char="n"/>
              <a:defRPr/>
            </a:pPr>
            <a:r>
              <a:rPr kumimoji="1" lang="zh-CN" altLang="en-US" sz="2800" b="1" dirty="0">
                <a:solidFill>
                  <a:srgbClr val="FFFFFF"/>
                </a:solidFill>
                <a:effectLst>
                  <a:outerShdw blurRad="38100" dist="38100" dir="2700000" algn="tl">
                    <a:srgbClr val="000000"/>
                  </a:outerShdw>
                </a:effectLst>
                <a:latin typeface="Tahoma" charset="0"/>
              </a:rPr>
              <a:t>不可娶玷被污了的妓女为妻</a:t>
            </a:r>
            <a:r>
              <a:rPr kumimoji="1" lang="en-US" altLang="zh-CN" sz="2800" b="1" dirty="0">
                <a:solidFill>
                  <a:srgbClr val="FFFFFF"/>
                </a:solidFill>
                <a:effectLst>
                  <a:outerShdw blurRad="38100" dist="38100" dir="2700000" algn="tl">
                    <a:srgbClr val="000000"/>
                  </a:outerShdw>
                </a:effectLst>
                <a:latin typeface="Tahoma" charset="0"/>
              </a:rPr>
              <a:t>(7, 14)</a:t>
            </a:r>
          </a:p>
          <a:p>
            <a:pPr marL="342900" indent="-342900" algn="l" eaLnBrk="1" hangingPunct="1">
              <a:spcBef>
                <a:spcPct val="20000"/>
              </a:spcBef>
              <a:buClr>
                <a:srgbClr val="FFCC66"/>
              </a:buClr>
              <a:buSzPct val="65000"/>
              <a:buFont typeface="Wingdings" charset="0"/>
              <a:buChar char="n"/>
              <a:defRPr/>
            </a:pPr>
            <a:r>
              <a:rPr kumimoji="1" lang="zh-CN" altLang="en-US" sz="2800" b="1" dirty="0">
                <a:solidFill>
                  <a:srgbClr val="FFFFFF"/>
                </a:solidFill>
                <a:effectLst>
                  <a:outerShdw blurRad="38100" dist="38100" dir="2700000" algn="tl">
                    <a:srgbClr val="000000"/>
                  </a:outerShdw>
                </a:effectLst>
                <a:latin typeface="Tahoma" charset="0"/>
              </a:rPr>
              <a:t>没有身体残疾 </a:t>
            </a:r>
            <a:r>
              <a:rPr kumimoji="1" lang="en-US" altLang="zh-CN" sz="2800" b="1" dirty="0">
                <a:solidFill>
                  <a:srgbClr val="FFFFFF"/>
                </a:solidFill>
                <a:effectLst>
                  <a:outerShdw blurRad="38100" dist="38100" dir="2700000" algn="tl">
                    <a:srgbClr val="000000"/>
                  </a:outerShdw>
                </a:effectLst>
                <a:latin typeface="Tahoma" charset="0"/>
              </a:rPr>
              <a:t>(17-21)</a:t>
            </a:r>
          </a:p>
        </p:txBody>
      </p:sp>
      <p:sp>
        <p:nvSpPr>
          <p:cNvPr id="482312" name="Text Box 1032"/>
          <p:cNvSpPr txBox="1">
            <a:spLocks noChangeArrowheads="1"/>
          </p:cNvSpPr>
          <p:nvPr/>
        </p:nvSpPr>
        <p:spPr bwMode="auto">
          <a:xfrm>
            <a:off x="442913" y="987425"/>
            <a:ext cx="8232775" cy="615950"/>
          </a:xfrm>
          <a:prstGeom prst="rect">
            <a:avLst/>
          </a:prstGeom>
          <a:solidFill>
            <a:srgbClr val="000000"/>
          </a:solid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defRPr/>
            </a:pPr>
            <a:r>
              <a:rPr kumimoji="1" lang="zh-CN" altLang="en-US" sz="4000" b="1" dirty="0">
                <a:solidFill>
                  <a:srgbClr val="DBBD71"/>
                </a:solidFill>
                <a:effectLst>
                  <a:outerShdw blurRad="38100" dist="38100" dir="2700000" algn="tl">
                    <a:srgbClr val="000000"/>
                  </a:outerShdw>
                </a:effectLst>
                <a:latin typeface="Arial" charset="0"/>
              </a:rPr>
              <a:t>怎样可以成为一名祭司</a:t>
            </a:r>
            <a:r>
              <a:rPr kumimoji="1" lang="en-US" altLang="zh-CN" sz="4000" b="1" dirty="0">
                <a:solidFill>
                  <a:srgbClr val="DBBD71"/>
                </a:solidFill>
                <a:effectLst>
                  <a:outerShdw blurRad="38100" dist="38100" dir="2700000" algn="tl">
                    <a:srgbClr val="000000"/>
                  </a:outerShdw>
                </a:effectLst>
                <a:latin typeface="Arial" charset="0"/>
              </a:rPr>
              <a:t>?</a:t>
            </a:r>
          </a:p>
        </p:txBody>
      </p:sp>
    </p:spTree>
    <p:extLst>
      <p:ext uri="{BB962C8B-B14F-4D97-AF65-F5344CB8AC3E}">
        <p14:creationId xmlns:p14="http://schemas.microsoft.com/office/powerpoint/2010/main" val="33854588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82310">
                                            <p:txEl>
                                              <p:pRg st="0" end="0"/>
                                            </p:txEl>
                                          </p:spTgt>
                                        </p:tgtEl>
                                        <p:attrNameLst>
                                          <p:attrName>style.visibility</p:attrName>
                                        </p:attrNameLst>
                                      </p:cBhvr>
                                      <p:to>
                                        <p:strVal val="visible"/>
                                      </p:to>
                                    </p:set>
                                    <p:animEffect transition="in" filter="checkerboard(across)">
                                      <p:cBhvr>
                                        <p:cTn id="7" dur="500"/>
                                        <p:tgtEl>
                                          <p:spTgt spid="48231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482310">
                                            <p:txEl>
                                              <p:pRg st="1" end="1"/>
                                            </p:txEl>
                                          </p:spTgt>
                                        </p:tgtEl>
                                        <p:attrNameLst>
                                          <p:attrName>style.visibility</p:attrName>
                                        </p:attrNameLst>
                                      </p:cBhvr>
                                      <p:to>
                                        <p:strVal val="visible"/>
                                      </p:to>
                                    </p:set>
                                    <p:animEffect transition="in" filter="checkerboard(across)">
                                      <p:cBhvr>
                                        <p:cTn id="12" dur="500"/>
                                        <p:tgtEl>
                                          <p:spTgt spid="482310">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482310">
                                            <p:txEl>
                                              <p:pRg st="2" end="2"/>
                                            </p:txEl>
                                          </p:spTgt>
                                        </p:tgtEl>
                                        <p:attrNameLst>
                                          <p:attrName>style.visibility</p:attrName>
                                        </p:attrNameLst>
                                      </p:cBhvr>
                                      <p:to>
                                        <p:strVal val="visible"/>
                                      </p:to>
                                    </p:set>
                                    <p:animEffect transition="in" filter="checkerboard(across)">
                                      <p:cBhvr>
                                        <p:cTn id="17" dur="500"/>
                                        <p:tgtEl>
                                          <p:spTgt spid="482310">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482310">
                                            <p:txEl>
                                              <p:pRg st="3" end="3"/>
                                            </p:txEl>
                                          </p:spTgt>
                                        </p:tgtEl>
                                        <p:attrNameLst>
                                          <p:attrName>style.visibility</p:attrName>
                                        </p:attrNameLst>
                                      </p:cBhvr>
                                      <p:to>
                                        <p:strVal val="visible"/>
                                      </p:to>
                                    </p:set>
                                    <p:animEffect transition="in" filter="checkerboard(across)">
                                      <p:cBhvr>
                                        <p:cTn id="22" dur="500"/>
                                        <p:tgtEl>
                                          <p:spTgt spid="482310">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482310">
                                            <p:txEl>
                                              <p:pRg st="4" end="4"/>
                                            </p:txEl>
                                          </p:spTgt>
                                        </p:tgtEl>
                                        <p:attrNameLst>
                                          <p:attrName>style.visibility</p:attrName>
                                        </p:attrNameLst>
                                      </p:cBhvr>
                                      <p:to>
                                        <p:strVal val="visible"/>
                                      </p:to>
                                    </p:set>
                                    <p:animEffect transition="in" filter="checkerboard(across)">
                                      <p:cBhvr>
                                        <p:cTn id="27" dur="500"/>
                                        <p:tgtEl>
                                          <p:spTgt spid="482310">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2310" grpId="0" build="p"/>
    </p:bldLst>
  </p:timing>
</p:sld>
</file>

<file path=ppt/slides/slide2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b="1">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利未记</a:t>
            </a:r>
            <a:r>
              <a:rPr lang="en-US" sz="8800" dirty="0">
                <a:solidFill>
                  <a:schemeClr val="bg1"/>
                </a:solidFill>
                <a:latin typeface="Arial" charset="0"/>
                <a:ea typeface="Osaka" charset="0"/>
                <a:cs typeface="Arial" charset="0"/>
              </a:rPr>
              <a:t> 22</a:t>
            </a:r>
          </a:p>
        </p:txBody>
      </p:sp>
    </p:spTree>
    <p:extLst>
      <p:ext uri="{BB962C8B-B14F-4D97-AF65-F5344CB8AC3E}">
        <p14:creationId xmlns:p14="http://schemas.microsoft.com/office/powerpoint/2010/main" val="126004024"/>
      </p:ext>
    </p:extLst>
  </p:cSld>
  <p:clrMapOvr>
    <a:overrideClrMapping bg1="lt1" tx1="dk1" bg2="lt2" tx2="dk2" accent1="accent1" accent2="accent2" accent3="accent3" accent4="accent4" accent5="accent5" accent6="accent6" hlink="hlink" folHlink="folHlink"/>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3" name="Rectangle 10"/>
          <p:cNvSpPr>
            <a:spLocks noChangeArrowheads="1"/>
          </p:cNvSpPr>
          <p:nvPr/>
        </p:nvSpPr>
        <p:spPr bwMode="auto">
          <a:xfrm>
            <a:off x="0" y="0"/>
            <a:ext cx="9144000" cy="6858000"/>
          </a:xfrm>
          <a:prstGeom prst="rect">
            <a:avLst/>
          </a:prstGeom>
          <a:gradFill rotWithShape="1">
            <a:gsLst>
              <a:gs pos="0">
                <a:srgbClr val="FF0000"/>
              </a:gs>
              <a:gs pos="100000">
                <a:srgbClr val="2C0000"/>
              </a:gs>
            </a:gsLst>
            <a:lin ang="5400000" scaled="1"/>
          </a:gra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endParaRPr lang="en-US" b="1">
              <a:latin typeface="Arial" charset="0"/>
              <a:cs typeface="Arial" charset="0"/>
            </a:endParaRPr>
          </a:p>
        </p:txBody>
      </p:sp>
      <p:sp>
        <p:nvSpPr>
          <p:cNvPr id="483330" name="Rectangle 1026"/>
          <p:cNvSpPr>
            <a:spLocks noGrp="1" noChangeArrowheads="1"/>
          </p:cNvSpPr>
          <p:nvPr>
            <p:ph type="title"/>
          </p:nvPr>
        </p:nvSpPr>
        <p:spPr>
          <a:xfrm>
            <a:off x="539750" y="-4763"/>
            <a:ext cx="8229600" cy="1143001"/>
          </a:xfrm>
          <a:solidFill>
            <a:srgbClr val="000000"/>
          </a:solidFill>
        </p:spPr>
        <p:txBody>
          <a:bodyPr/>
          <a:lstStyle/>
          <a:p>
            <a:pPr eaLnBrk="1" hangingPunct="1">
              <a:defRPr/>
            </a:pPr>
            <a:r>
              <a:rPr kumimoji="1" lang="zh-CN" altLang="en-US" sz="4000" b="1" dirty="0">
                <a:latin typeface="Arial" charset="0"/>
                <a:ea typeface="ＭＳ Ｐゴシック" charset="0"/>
                <a:cs typeface="ＭＳ Ｐゴシック" charset="0"/>
              </a:rPr>
              <a:t>独特性</a:t>
            </a:r>
            <a:r>
              <a:rPr kumimoji="1" lang="en-US" altLang="zh-CN" sz="4000" b="1" dirty="0">
                <a:latin typeface="Arial" charset="0"/>
                <a:ea typeface="ＭＳ Ｐゴシック" charset="0"/>
                <a:cs typeface="ＭＳ Ｐゴシック" charset="0"/>
              </a:rPr>
              <a:t>:</a:t>
            </a:r>
            <a:endParaRPr kumimoji="1" lang="en-US" sz="4000" b="1" dirty="0">
              <a:latin typeface="Arial" charset="0"/>
              <a:ea typeface="ＭＳ Ｐゴシック" charset="0"/>
              <a:cs typeface="ＭＳ Ｐゴシック" charset="0"/>
            </a:endParaRPr>
          </a:p>
        </p:txBody>
      </p:sp>
      <p:pic>
        <p:nvPicPr>
          <p:cNvPr id="315395" name="Picture 1028" descr="priest">
            <a:hlinkClick r:id="rId3"/>
          </p:cNvPr>
          <p:cNvPicPr>
            <a:picLocks noGrp="1" noChangeAspect="1" noChangeArrowheads="1"/>
          </p:cNvPicPr>
          <p:nvPr>
            <p:ph sz="half" idx="2"/>
          </p:nvPr>
        </p:nvPicPr>
        <p:blipFill>
          <a:blip r:embed="rId4">
            <a:extLst>
              <a:ext uri="{28A0092B-C50C-407E-A947-70E740481C1C}">
                <a14:useLocalDpi xmlns:a14="http://schemas.microsoft.com/office/drawing/2010/main"/>
              </a:ext>
            </a:extLst>
          </a:blip>
          <a:srcRect/>
          <a:stretch>
            <a:fillRect/>
          </a:stretch>
        </p:blipFill>
        <p:spPr>
          <a:xfrm>
            <a:off x="6346825" y="2846388"/>
            <a:ext cx="2401888" cy="2563812"/>
          </a:xfrm>
        </p:spPr>
      </p:pic>
      <p:sp>
        <p:nvSpPr>
          <p:cNvPr id="483333" name="Text Box 1029"/>
          <p:cNvSpPr txBox="1">
            <a:spLocks noChangeArrowheads="1"/>
          </p:cNvSpPr>
          <p:nvPr/>
        </p:nvSpPr>
        <p:spPr bwMode="auto">
          <a:xfrm>
            <a:off x="8101013" y="76200"/>
            <a:ext cx="692150" cy="457200"/>
          </a:xfrm>
          <a:prstGeom prst="rect">
            <a:avLst/>
          </a:prstGeom>
          <a:no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defRPr/>
            </a:pPr>
            <a:r>
              <a:rPr lang="en-US" sz="2400" b="1" dirty="0">
                <a:solidFill>
                  <a:srgbClr val="FFFFFF"/>
                </a:solidFill>
                <a:effectLst>
                  <a:outerShdw blurRad="38100" dist="38100" dir="2700000" algn="tl">
                    <a:srgbClr val="000000"/>
                  </a:outerShdw>
                </a:effectLst>
                <a:latin typeface="Arial" charset="0"/>
              </a:rPr>
              <a:t>179</a:t>
            </a:r>
          </a:p>
        </p:txBody>
      </p:sp>
      <p:sp>
        <p:nvSpPr>
          <p:cNvPr id="483334" name="Rectangle 1030"/>
          <p:cNvSpPr>
            <a:spLocks noChangeArrowheads="1"/>
          </p:cNvSpPr>
          <p:nvPr/>
        </p:nvSpPr>
        <p:spPr bwMode="auto">
          <a:xfrm>
            <a:off x="762000" y="2555875"/>
            <a:ext cx="5638800" cy="4530725"/>
          </a:xfrm>
          <a:prstGeom prst="rect">
            <a:avLst/>
          </a:prstGeom>
          <a:noFill/>
          <a:ln w="9525">
            <a:noFill/>
            <a:miter lim="800000"/>
            <a:headEnd/>
            <a:tailEnd/>
          </a:ln>
          <a:effectLst/>
        </p:spPr>
        <p:txBody>
          <a:bodyPr/>
          <a:lstStyle/>
          <a:p>
            <a:pPr marL="342900" indent="-342900" algn="l" eaLnBrk="1" hangingPunct="1">
              <a:spcBef>
                <a:spcPct val="20000"/>
              </a:spcBef>
              <a:buClr>
                <a:srgbClr val="FFCC66"/>
              </a:buClr>
              <a:buSzPct val="65000"/>
              <a:buFont typeface="Wingdings" charset="0"/>
              <a:buChar char="n"/>
              <a:defRPr/>
            </a:pPr>
            <a:r>
              <a:rPr kumimoji="1" lang="zh-CN" altLang="en-US" sz="2800" b="1" dirty="0">
                <a:solidFill>
                  <a:srgbClr val="FFFFFF"/>
                </a:solidFill>
                <a:effectLst>
                  <a:outerShdw blurRad="38100" dist="38100" dir="2700000" algn="tl">
                    <a:srgbClr val="000000"/>
                  </a:outerShdw>
                </a:effectLst>
                <a:latin typeface="Tahoma" charset="0"/>
              </a:rPr>
              <a:t>有严格的谱系要求</a:t>
            </a:r>
          </a:p>
          <a:p>
            <a:pPr marL="342900" indent="-342900" algn="l" eaLnBrk="1" hangingPunct="1">
              <a:spcBef>
                <a:spcPct val="20000"/>
              </a:spcBef>
              <a:buClr>
                <a:srgbClr val="FFCC66"/>
              </a:buClr>
              <a:buSzPct val="65000"/>
              <a:buFont typeface="Wingdings" charset="0"/>
              <a:buChar char="n"/>
              <a:defRPr/>
            </a:pPr>
            <a:r>
              <a:rPr kumimoji="1" lang="zh-CN" altLang="en-US" sz="2800" b="1" dirty="0">
                <a:solidFill>
                  <a:srgbClr val="FFFFFF"/>
                </a:solidFill>
                <a:effectLst>
                  <a:outerShdw blurRad="38100" dist="38100" dir="2700000" algn="tl">
                    <a:srgbClr val="000000"/>
                  </a:outerShdw>
                </a:effectLst>
                <a:latin typeface="Tahoma" charset="0"/>
              </a:rPr>
              <a:t>由神指定</a:t>
            </a:r>
          </a:p>
          <a:p>
            <a:pPr marL="342900" indent="-342900" algn="l" eaLnBrk="1" hangingPunct="1">
              <a:spcBef>
                <a:spcPct val="20000"/>
              </a:spcBef>
              <a:buClr>
                <a:srgbClr val="FFCC66"/>
              </a:buClr>
              <a:buSzPct val="65000"/>
              <a:buFont typeface="Wingdings" charset="0"/>
              <a:buChar char="n"/>
              <a:defRPr/>
            </a:pPr>
            <a:r>
              <a:rPr kumimoji="1" lang="zh-CN" altLang="en-US" sz="2800" b="1" dirty="0">
                <a:solidFill>
                  <a:srgbClr val="FFFFFF"/>
                </a:solidFill>
                <a:effectLst>
                  <a:outerShdw blurRad="38100" dist="38100" dir="2700000" algn="tl">
                    <a:srgbClr val="000000"/>
                  </a:outerShdw>
                </a:effectLst>
                <a:latin typeface="Tahoma" charset="0"/>
              </a:rPr>
              <a:t>薪水由敬拜者支付</a:t>
            </a:r>
          </a:p>
          <a:p>
            <a:pPr marL="342900" indent="-342900" algn="l" eaLnBrk="1" hangingPunct="1">
              <a:spcBef>
                <a:spcPct val="20000"/>
              </a:spcBef>
              <a:buClr>
                <a:srgbClr val="FFCC66"/>
              </a:buClr>
              <a:buSzPct val="65000"/>
              <a:buFont typeface="Wingdings" charset="0"/>
              <a:buChar char="n"/>
              <a:defRPr/>
            </a:pPr>
            <a:r>
              <a:rPr kumimoji="1" lang="zh-CN" altLang="en-US" sz="2800" b="1" dirty="0">
                <a:solidFill>
                  <a:srgbClr val="FFFFFF"/>
                </a:solidFill>
                <a:effectLst>
                  <a:outerShdw blurRad="38100" dist="38100" dir="2700000" algn="tl">
                    <a:srgbClr val="000000"/>
                  </a:outerShdw>
                </a:effectLst>
                <a:latin typeface="Tahoma" charset="0"/>
              </a:rPr>
              <a:t>没有固定的产业</a:t>
            </a:r>
          </a:p>
          <a:p>
            <a:pPr marL="342900" indent="-342900" algn="l" eaLnBrk="1" hangingPunct="1">
              <a:spcBef>
                <a:spcPct val="20000"/>
              </a:spcBef>
              <a:buClr>
                <a:srgbClr val="FFCC66"/>
              </a:buClr>
              <a:buSzPct val="65000"/>
              <a:buFont typeface="Wingdings" charset="0"/>
              <a:buChar char="n"/>
              <a:defRPr/>
            </a:pPr>
            <a:r>
              <a:rPr kumimoji="1" lang="zh-CN" altLang="en-US" sz="2800" b="1" dirty="0">
                <a:solidFill>
                  <a:srgbClr val="FFFFFF"/>
                </a:solidFill>
                <a:effectLst>
                  <a:outerShdw blurRad="38100" dist="38100" dir="2700000" algn="tl">
                    <a:srgbClr val="000000"/>
                  </a:outerShdw>
                </a:effectLst>
                <a:latin typeface="Tahoma" charset="0"/>
              </a:rPr>
              <a:t>要求严格</a:t>
            </a:r>
          </a:p>
          <a:p>
            <a:pPr marL="342900" indent="-342900" algn="l" eaLnBrk="1" hangingPunct="1">
              <a:spcBef>
                <a:spcPct val="20000"/>
              </a:spcBef>
              <a:buClr>
                <a:srgbClr val="FFCC66"/>
              </a:buClr>
              <a:buSzPct val="65000"/>
              <a:buFont typeface="Wingdings" charset="0"/>
              <a:buChar char="n"/>
              <a:defRPr/>
            </a:pPr>
            <a:r>
              <a:rPr kumimoji="1" lang="zh-CN" altLang="en-US" sz="2800" b="1" dirty="0">
                <a:solidFill>
                  <a:srgbClr val="FFFFFF"/>
                </a:solidFill>
                <a:effectLst>
                  <a:outerShdw blurRad="38100" dist="38100" dir="2700000" algn="tl">
                    <a:srgbClr val="000000"/>
                  </a:outerShdw>
                </a:effectLst>
                <a:latin typeface="Tahoma" charset="0"/>
              </a:rPr>
              <a:t>一年服侍两周</a:t>
            </a:r>
          </a:p>
        </p:txBody>
      </p:sp>
      <p:sp>
        <p:nvSpPr>
          <p:cNvPr id="483336" name="Text Box 1032"/>
          <p:cNvSpPr txBox="1">
            <a:spLocks noChangeArrowheads="1"/>
          </p:cNvSpPr>
          <p:nvPr/>
        </p:nvSpPr>
        <p:spPr bwMode="auto">
          <a:xfrm>
            <a:off x="539750" y="1130300"/>
            <a:ext cx="8240713" cy="1219200"/>
          </a:xfrm>
          <a:prstGeom prst="rect">
            <a:avLst/>
          </a:prstGeom>
          <a:solidFill>
            <a:srgbClr val="000000"/>
          </a:solid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defRPr/>
            </a:pPr>
            <a:r>
              <a:rPr kumimoji="1" lang="zh-CN" altLang="en-US" sz="4000" b="1" dirty="0">
                <a:solidFill>
                  <a:srgbClr val="DBBD71"/>
                </a:solidFill>
                <a:effectLst>
                  <a:outerShdw blurRad="38100" dist="38100" dir="2700000" algn="tl">
                    <a:srgbClr val="000000"/>
                  </a:outerShdw>
                </a:effectLst>
                <a:latin typeface="Arial" charset="0"/>
              </a:rPr>
              <a:t>以色列的祭司与异族</a:t>
            </a:r>
          </a:p>
          <a:p>
            <a:pPr algn="ctr">
              <a:defRPr/>
            </a:pPr>
            <a:r>
              <a:rPr kumimoji="1" lang="zh-CN" altLang="en-US" sz="4000" b="1" dirty="0">
                <a:solidFill>
                  <a:srgbClr val="DBBD71"/>
                </a:solidFill>
                <a:effectLst>
                  <a:outerShdw blurRad="38100" dist="38100" dir="2700000" algn="tl">
                    <a:srgbClr val="000000"/>
                  </a:outerShdw>
                </a:effectLst>
                <a:latin typeface="Arial" charset="0"/>
              </a:rPr>
              <a:t>的神职人员有何不同</a:t>
            </a:r>
            <a:r>
              <a:rPr kumimoji="1" lang="en-US" altLang="zh-CN" sz="4000" b="1" dirty="0">
                <a:solidFill>
                  <a:srgbClr val="DBBD71"/>
                </a:solidFill>
                <a:effectLst>
                  <a:outerShdw blurRad="38100" dist="38100" dir="2700000" algn="tl">
                    <a:srgbClr val="000000"/>
                  </a:outerShdw>
                </a:effectLst>
                <a:latin typeface="Arial" charset="0"/>
              </a:rPr>
              <a:t>?</a:t>
            </a:r>
          </a:p>
        </p:txBody>
      </p:sp>
    </p:spTree>
    <p:extLst>
      <p:ext uri="{BB962C8B-B14F-4D97-AF65-F5344CB8AC3E}">
        <p14:creationId xmlns:p14="http://schemas.microsoft.com/office/powerpoint/2010/main" val="261492999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nodeType="clickEffect">
                                  <p:stCondLst>
                                    <p:cond delay="0"/>
                                  </p:stCondLst>
                                  <p:childTnLst>
                                    <p:set>
                                      <p:cBhvr>
                                        <p:cTn id="6" dur="1" fill="hold">
                                          <p:stCondLst>
                                            <p:cond delay="0"/>
                                          </p:stCondLst>
                                        </p:cTn>
                                        <p:tgtEl>
                                          <p:spTgt spid="483334">
                                            <p:txEl>
                                              <p:pRg st="0" end="0"/>
                                            </p:txEl>
                                          </p:spTgt>
                                        </p:tgtEl>
                                        <p:attrNameLst>
                                          <p:attrName>style.visibility</p:attrName>
                                        </p:attrNameLst>
                                      </p:cBhvr>
                                      <p:to>
                                        <p:strVal val="visible"/>
                                      </p:to>
                                    </p:set>
                                    <p:anim to="" calcmode="lin" valueType="num">
                                      <p:cBhvr>
                                        <p:cTn id="7" dur="1" fill="hold"/>
                                        <p:tgtEl>
                                          <p:spTgt spid="483334">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nodeType="clickEffect">
                                  <p:stCondLst>
                                    <p:cond delay="0"/>
                                  </p:stCondLst>
                                  <p:childTnLst>
                                    <p:set>
                                      <p:cBhvr>
                                        <p:cTn id="11" dur="1" fill="hold">
                                          <p:stCondLst>
                                            <p:cond delay="0"/>
                                          </p:stCondLst>
                                        </p:cTn>
                                        <p:tgtEl>
                                          <p:spTgt spid="483334">
                                            <p:txEl>
                                              <p:pRg st="1" end="1"/>
                                            </p:txEl>
                                          </p:spTgt>
                                        </p:tgtEl>
                                        <p:attrNameLst>
                                          <p:attrName>style.visibility</p:attrName>
                                        </p:attrNameLst>
                                      </p:cBhvr>
                                      <p:to>
                                        <p:strVal val="visible"/>
                                      </p:to>
                                    </p:set>
                                    <p:anim to="" calcmode="lin" valueType="num">
                                      <p:cBhvr>
                                        <p:cTn id="12" dur="1" fill="hold"/>
                                        <p:tgtEl>
                                          <p:spTgt spid="483334">
                                            <p:txEl>
                                              <p:pRg st="1" end="1"/>
                                            </p:txEl>
                                          </p:spTgt>
                                        </p:tgtEl>
                                        <p:attrNameLst>
                                          <p:attrName/>
                                        </p:attrNameLst>
                                      </p:cBhvr>
                                    </p:anim>
                                  </p:childTnLst>
                                </p:cTn>
                              </p:par>
                            </p:childTnLst>
                          </p:cTn>
                        </p:par>
                      </p:childTnLst>
                    </p:cTn>
                  </p:par>
                  <p:par>
                    <p:cTn id="13" fill="hold">
                      <p:stCondLst>
                        <p:cond delay="indefinite"/>
                      </p:stCondLst>
                      <p:childTnLst>
                        <p:par>
                          <p:cTn id="14" fill="hold">
                            <p:stCondLst>
                              <p:cond delay="0"/>
                            </p:stCondLst>
                            <p:childTnLst>
                              <p:par>
                                <p:cTn id="15" presetID="24" presetClass="entr" presetSubtype="0" fill="hold" nodeType="clickEffect">
                                  <p:stCondLst>
                                    <p:cond delay="0"/>
                                  </p:stCondLst>
                                  <p:childTnLst>
                                    <p:set>
                                      <p:cBhvr>
                                        <p:cTn id="16" dur="1" fill="hold">
                                          <p:stCondLst>
                                            <p:cond delay="0"/>
                                          </p:stCondLst>
                                        </p:cTn>
                                        <p:tgtEl>
                                          <p:spTgt spid="483334">
                                            <p:txEl>
                                              <p:pRg st="2" end="2"/>
                                            </p:txEl>
                                          </p:spTgt>
                                        </p:tgtEl>
                                        <p:attrNameLst>
                                          <p:attrName>style.visibility</p:attrName>
                                        </p:attrNameLst>
                                      </p:cBhvr>
                                      <p:to>
                                        <p:strVal val="visible"/>
                                      </p:to>
                                    </p:set>
                                    <p:anim to="" calcmode="lin" valueType="num">
                                      <p:cBhvr>
                                        <p:cTn id="17" dur="1" fill="hold"/>
                                        <p:tgtEl>
                                          <p:spTgt spid="483334">
                                            <p:txEl>
                                              <p:pRg st="2" end="2"/>
                                            </p:txEl>
                                          </p:spTgt>
                                        </p:tgtEl>
                                        <p:attrNameLst>
                                          <p:attrName/>
                                        </p:attrNameLst>
                                      </p:cBhvr>
                                    </p:anim>
                                  </p:childTnLst>
                                </p:cTn>
                              </p:par>
                            </p:childTnLst>
                          </p:cTn>
                        </p:par>
                      </p:childTnLst>
                    </p:cTn>
                  </p:par>
                  <p:par>
                    <p:cTn id="18" fill="hold">
                      <p:stCondLst>
                        <p:cond delay="indefinite"/>
                      </p:stCondLst>
                      <p:childTnLst>
                        <p:par>
                          <p:cTn id="19" fill="hold">
                            <p:stCondLst>
                              <p:cond delay="0"/>
                            </p:stCondLst>
                            <p:childTnLst>
                              <p:par>
                                <p:cTn id="20" presetID="24" presetClass="entr" presetSubtype="0" fill="hold" nodeType="clickEffect">
                                  <p:stCondLst>
                                    <p:cond delay="0"/>
                                  </p:stCondLst>
                                  <p:childTnLst>
                                    <p:set>
                                      <p:cBhvr>
                                        <p:cTn id="21" dur="1" fill="hold">
                                          <p:stCondLst>
                                            <p:cond delay="0"/>
                                          </p:stCondLst>
                                        </p:cTn>
                                        <p:tgtEl>
                                          <p:spTgt spid="483334">
                                            <p:txEl>
                                              <p:pRg st="3" end="3"/>
                                            </p:txEl>
                                          </p:spTgt>
                                        </p:tgtEl>
                                        <p:attrNameLst>
                                          <p:attrName>style.visibility</p:attrName>
                                        </p:attrNameLst>
                                      </p:cBhvr>
                                      <p:to>
                                        <p:strVal val="visible"/>
                                      </p:to>
                                    </p:set>
                                    <p:anim to="" calcmode="lin" valueType="num">
                                      <p:cBhvr>
                                        <p:cTn id="22" dur="1" fill="hold"/>
                                        <p:tgtEl>
                                          <p:spTgt spid="483334">
                                            <p:txEl>
                                              <p:pRg st="3" end="3"/>
                                            </p:txEl>
                                          </p:spTgt>
                                        </p:tgtEl>
                                        <p:attrNameLst>
                                          <p:attrName/>
                                        </p:attrNameLst>
                                      </p:cBhvr>
                                    </p:anim>
                                  </p:childTnLst>
                                </p:cTn>
                              </p:par>
                            </p:childTnLst>
                          </p:cTn>
                        </p:par>
                      </p:childTnLst>
                    </p:cTn>
                  </p:par>
                  <p:par>
                    <p:cTn id="23" fill="hold">
                      <p:stCondLst>
                        <p:cond delay="indefinite"/>
                      </p:stCondLst>
                      <p:childTnLst>
                        <p:par>
                          <p:cTn id="24" fill="hold">
                            <p:stCondLst>
                              <p:cond delay="0"/>
                            </p:stCondLst>
                            <p:childTnLst>
                              <p:par>
                                <p:cTn id="25" presetID="24" presetClass="entr" presetSubtype="0" fill="hold" nodeType="clickEffect">
                                  <p:stCondLst>
                                    <p:cond delay="0"/>
                                  </p:stCondLst>
                                  <p:childTnLst>
                                    <p:set>
                                      <p:cBhvr>
                                        <p:cTn id="26" dur="1" fill="hold">
                                          <p:stCondLst>
                                            <p:cond delay="0"/>
                                          </p:stCondLst>
                                        </p:cTn>
                                        <p:tgtEl>
                                          <p:spTgt spid="483334">
                                            <p:txEl>
                                              <p:pRg st="4" end="4"/>
                                            </p:txEl>
                                          </p:spTgt>
                                        </p:tgtEl>
                                        <p:attrNameLst>
                                          <p:attrName>style.visibility</p:attrName>
                                        </p:attrNameLst>
                                      </p:cBhvr>
                                      <p:to>
                                        <p:strVal val="visible"/>
                                      </p:to>
                                    </p:set>
                                    <p:anim to="" calcmode="lin" valueType="num">
                                      <p:cBhvr>
                                        <p:cTn id="27" dur="1" fill="hold"/>
                                        <p:tgtEl>
                                          <p:spTgt spid="483334">
                                            <p:txEl>
                                              <p:pRg st="4" end="4"/>
                                            </p:txEl>
                                          </p:spTgt>
                                        </p:tgtEl>
                                        <p:attrNameLst>
                                          <p:attrName/>
                                        </p:attrNameLst>
                                      </p:cBhvr>
                                    </p:anim>
                                  </p:childTnLst>
                                </p:cTn>
                              </p:par>
                            </p:childTnLst>
                          </p:cTn>
                        </p:par>
                      </p:childTnLst>
                    </p:cTn>
                  </p:par>
                  <p:par>
                    <p:cTn id="28" fill="hold">
                      <p:stCondLst>
                        <p:cond delay="indefinite"/>
                      </p:stCondLst>
                      <p:childTnLst>
                        <p:par>
                          <p:cTn id="29" fill="hold">
                            <p:stCondLst>
                              <p:cond delay="0"/>
                            </p:stCondLst>
                            <p:childTnLst>
                              <p:par>
                                <p:cTn id="30" presetID="24" presetClass="entr" presetSubtype="0" fill="hold" nodeType="clickEffect">
                                  <p:stCondLst>
                                    <p:cond delay="0"/>
                                  </p:stCondLst>
                                  <p:childTnLst>
                                    <p:set>
                                      <p:cBhvr>
                                        <p:cTn id="31" dur="1" fill="hold">
                                          <p:stCondLst>
                                            <p:cond delay="0"/>
                                          </p:stCondLst>
                                        </p:cTn>
                                        <p:tgtEl>
                                          <p:spTgt spid="483334">
                                            <p:txEl>
                                              <p:pRg st="5" end="5"/>
                                            </p:txEl>
                                          </p:spTgt>
                                        </p:tgtEl>
                                        <p:attrNameLst>
                                          <p:attrName>style.visibility</p:attrName>
                                        </p:attrNameLst>
                                      </p:cBhvr>
                                      <p:to>
                                        <p:strVal val="visible"/>
                                      </p:to>
                                    </p:set>
                                    <p:anim to="" calcmode="lin" valueType="num">
                                      <p:cBhvr>
                                        <p:cTn id="32" dur="1" fill="hold"/>
                                        <p:tgtEl>
                                          <p:spTgt spid="483334">
                                            <p:txEl>
                                              <p:pRg st="5" end="5"/>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b="1">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利未记</a:t>
            </a:r>
            <a:r>
              <a:rPr lang="en-US" sz="8800" dirty="0">
                <a:solidFill>
                  <a:schemeClr val="bg1"/>
                </a:solidFill>
                <a:latin typeface="Arial" charset="0"/>
                <a:ea typeface="Osaka" charset="0"/>
                <a:cs typeface="Arial" charset="0"/>
              </a:rPr>
              <a:t> 23</a:t>
            </a:r>
          </a:p>
        </p:txBody>
      </p:sp>
    </p:spTree>
    <p:extLst>
      <p:ext uri="{BB962C8B-B14F-4D97-AF65-F5344CB8AC3E}">
        <p14:creationId xmlns:p14="http://schemas.microsoft.com/office/powerpoint/2010/main" val="3167839934"/>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5" name="Rectangle 2"/>
          <p:cNvSpPr>
            <a:spLocks noGrp="1" noChangeArrowheads="1"/>
          </p:cNvSpPr>
          <p:nvPr>
            <p:ph type="ctrTitle"/>
          </p:nvPr>
        </p:nvSpPr>
        <p:spPr/>
        <p:txBody>
          <a:bodyPr/>
          <a:lstStyle/>
          <a:p>
            <a:pPr eaLnBrk="1" hangingPunct="1"/>
            <a:r>
              <a:rPr lang="zh-CN" altLang="en-US" sz="6600" dirty="0">
                <a:latin typeface="Arial" charset="0"/>
                <a:ea typeface="ＭＳ Ｐゴシック" charset="0"/>
                <a:cs typeface="ＭＳ Ｐゴシック" charset="0"/>
              </a:rPr>
              <a:t>犹太人</a:t>
            </a:r>
            <a:br>
              <a:rPr lang="zh-CN" altLang="en-US" sz="6600" dirty="0">
                <a:latin typeface="Arial" charset="0"/>
                <a:ea typeface="ＭＳ Ｐゴシック" charset="0"/>
                <a:cs typeface="ＭＳ Ｐゴシック" charset="0"/>
              </a:rPr>
            </a:br>
            <a:r>
              <a:rPr lang="zh-CN" altLang="en-US" sz="6600" dirty="0">
                <a:latin typeface="Arial" charset="0"/>
                <a:ea typeface="ＭＳ Ｐゴシック" charset="0"/>
                <a:cs typeface="ＭＳ Ｐゴシック" charset="0"/>
              </a:rPr>
              <a:t>的节期</a:t>
            </a:r>
            <a:endParaRPr lang="en-US" sz="6600" dirty="0">
              <a:latin typeface="Arial" charset="0"/>
              <a:ea typeface="ＭＳ Ｐゴシック" charset="0"/>
              <a:cs typeface="ＭＳ Ｐゴシック" charset="0"/>
            </a:endParaRPr>
          </a:p>
        </p:txBody>
      </p:sp>
      <p:sp>
        <p:nvSpPr>
          <p:cNvPr id="164866" name="Rectangle 3"/>
          <p:cNvSpPr>
            <a:spLocks noGrp="1" noChangeArrowheads="1"/>
          </p:cNvSpPr>
          <p:nvPr>
            <p:ph type="subTitle" idx="1"/>
          </p:nvPr>
        </p:nvSpPr>
        <p:spPr>
          <a:xfrm>
            <a:off x="1143000" y="3886200"/>
            <a:ext cx="7696200" cy="1600200"/>
          </a:xfrm>
        </p:spPr>
        <p:txBody>
          <a:bodyPr/>
          <a:lstStyle/>
          <a:p>
            <a:pPr lvl="0" algn="just" eaLnBrk="1" hangingPunct="1">
              <a:buClr>
                <a:srgbClr val="0078F0"/>
              </a:buClr>
            </a:pPr>
            <a:r>
              <a:rPr lang="en-US" altLang="en-US" sz="3900" b="0" dirty="0" err="1">
                <a:solidFill>
                  <a:srgbClr val="FFFFFF"/>
                </a:solidFill>
                <a:latin typeface="SimSun" pitchFamily="2" charset="-122"/>
                <a:ea typeface="华文细黑" charset="-122"/>
              </a:rPr>
              <a:t>了解以色列与现今节日庆祝的不同</a:t>
            </a:r>
            <a:endParaRPr lang="en-US" altLang="en-US" sz="5000" b="0" dirty="0">
              <a:solidFill>
                <a:srgbClr val="FFFFFF"/>
              </a:solidFill>
              <a:latin typeface="SimSun" pitchFamily="2" charset="-122"/>
              <a:ea typeface="MS PGothic" pitchFamily="34" charset="-128"/>
            </a:endParaRPr>
          </a:p>
        </p:txBody>
      </p:sp>
      <p:sp>
        <p:nvSpPr>
          <p:cNvPr id="5" name="Rectangle 4"/>
          <p:cNvSpPr>
            <a:spLocks noChangeArrowheads="1"/>
          </p:cNvSpPr>
          <p:nvPr/>
        </p:nvSpPr>
        <p:spPr bwMode="auto">
          <a:xfrm>
            <a:off x="0" y="6092825"/>
            <a:ext cx="9144000" cy="765175"/>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lstStyle/>
          <a:p>
            <a:pPr marL="0" marR="0" lvl="0" indent="0" algn="ctr" defTabSz="914400" rtl="0" eaLnBrk="0" fontAlgn="base" latinLnBrk="0" hangingPunct="0">
              <a:lnSpc>
                <a:spcPct val="100000"/>
              </a:lnSpc>
              <a:spcBef>
                <a:spcPct val="20000"/>
              </a:spcBef>
              <a:spcAft>
                <a:spcPts val="0"/>
              </a:spcAft>
              <a:buClr>
                <a:srgbClr val="FFCC00"/>
              </a:buClr>
              <a:buSzPct val="70000"/>
              <a:buFont typeface="Wingdings" charset="0"/>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a:t>
            </a:r>
            <a:r>
              <a:rPr kumimoji="0" lang="zh-CN" alt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新加坡神学院</a:t>
            </a:r>
            <a:b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b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BibleStudyDownloads.org</a:t>
            </a:r>
          </a:p>
        </p:txBody>
      </p:sp>
    </p:spTree>
    <p:extLst>
      <p:ext uri="{BB962C8B-B14F-4D97-AF65-F5344CB8AC3E}">
        <p14:creationId xmlns:p14="http://schemas.microsoft.com/office/powerpoint/2010/main" val="309086068"/>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5153" name="Picture 11" descr="singapore_map.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323850" y="0"/>
            <a:ext cx="3024188" cy="226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154" name="Picture 11" descr="barge.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753100" y="1219200"/>
            <a:ext cx="3390900" cy="2400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155" name="Picture 10" descr="desk.jpg"/>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1143000" y="2743200"/>
            <a:ext cx="4249738" cy="318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914" name="Rectangle 1026"/>
          <p:cNvSpPr>
            <a:spLocks noGrp="1" noChangeArrowheads="1"/>
          </p:cNvSpPr>
          <p:nvPr>
            <p:ph type="title"/>
          </p:nvPr>
        </p:nvSpPr>
        <p:spPr>
          <a:xfrm>
            <a:off x="2868613" y="44450"/>
            <a:ext cx="6275387" cy="1135063"/>
          </a:xfrm>
        </p:spPr>
        <p:txBody>
          <a:bodyPr/>
          <a:lstStyle/>
          <a:p>
            <a:pPr eaLnBrk="1" hangingPunct="1">
              <a:defRPr/>
            </a:pPr>
            <a:r>
              <a:rPr lang="zh-TW" altLang="en-US">
                <a:latin typeface="Arial" charset="0"/>
                <a:ea typeface="ＭＳ Ｐゴシック" charset="0"/>
                <a:cs typeface="ＭＳ Ｐゴシック" charset="0"/>
              </a:rPr>
              <a:t>新加坡人的职业道德</a:t>
            </a:r>
            <a:endParaRPr lang="en-US">
              <a:latin typeface="Arial" charset="0"/>
              <a:ea typeface="ＭＳ Ｐゴシック" charset="0"/>
              <a:cs typeface="ＭＳ Ｐゴシック" charset="0"/>
            </a:endParaRPr>
          </a:p>
        </p:txBody>
      </p:sp>
      <p:pic>
        <p:nvPicPr>
          <p:cNvPr id="305157" name="Picture 1037" descr="work_main">
            <a:hlinkClick r:id="rId6"/>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703763" y="2057400"/>
            <a:ext cx="1612900" cy="197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158" name="Picture 1039" descr="sg35">
            <a:hlinkClick r:id="rId8"/>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0" y="5295900"/>
            <a:ext cx="2667000" cy="156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159" name="Picture 1042" descr="corporate_work_man">
            <a:hlinkClick r:id="rId10"/>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3413125" y="5589588"/>
            <a:ext cx="1381125" cy="963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160" name="Picture 11" descr="Singapore-Airlines-A380-Singapore-Sitting-on-Jet.jpg"/>
          <p:cNvPicPr>
            <a:picLocks noChangeAspect="1"/>
          </p:cNvPicPr>
          <p:nvPr/>
        </p:nvPicPr>
        <p:blipFill>
          <a:blip r:embed="rId12">
            <a:extLst>
              <a:ext uri="{28A0092B-C50C-407E-A947-70E740481C1C}">
                <a14:useLocalDpi xmlns:a14="http://schemas.microsoft.com/office/drawing/2010/main" val="0"/>
              </a:ext>
            </a:extLst>
          </a:blip>
          <a:srcRect/>
          <a:stretch>
            <a:fillRect/>
          </a:stretch>
        </p:blipFill>
        <p:spPr bwMode="auto">
          <a:xfrm>
            <a:off x="0" y="1649413"/>
            <a:ext cx="3429000" cy="257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161" name="Picture 12" descr="Work-Life7_singapore.jpg"/>
          <p:cNvPicPr>
            <a:picLocks noChangeAspect="1"/>
          </p:cNvPicPr>
          <p:nvPr/>
        </p:nvPicPr>
        <p:blipFill>
          <a:blip r:embed="rId13" cstate="screen">
            <a:extLst>
              <a:ext uri="{28A0092B-C50C-407E-A947-70E740481C1C}">
                <a14:useLocalDpi xmlns:a14="http://schemas.microsoft.com/office/drawing/2010/main" val="0"/>
              </a:ext>
            </a:extLst>
          </a:blip>
          <a:srcRect/>
          <a:stretch>
            <a:fillRect/>
          </a:stretch>
        </p:blipFill>
        <p:spPr bwMode="auto">
          <a:xfrm>
            <a:off x="4897438" y="3352800"/>
            <a:ext cx="4246562" cy="283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162" name="Picture 1041" descr="singapore1">
            <a:hlinkClick r:id="rId14"/>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4903788" y="4724400"/>
            <a:ext cx="1855787" cy="213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282530232"/>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634" name="Picture 2" descr="Sailboats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9635" name="Rectangle 3"/>
          <p:cNvSpPr>
            <a:spLocks noChangeArrowheads="1"/>
          </p:cNvSpPr>
          <p:nvPr/>
        </p:nvSpPr>
        <p:spPr bwMode="auto">
          <a:xfrm>
            <a:off x="4038600" y="5715000"/>
            <a:ext cx="5105400" cy="1143000"/>
          </a:xfrm>
          <a:prstGeom prst="rect">
            <a:avLst/>
          </a:prstGeom>
          <a:noFill/>
          <a:ln>
            <a:noFill/>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5500" b="0" i="0" u="none" strike="noStrike" kern="1200" cap="none" spc="0" normalizeH="0" baseline="0" noProof="0">
                <a:ln>
                  <a:noFill/>
                </a:ln>
                <a:solidFill>
                  <a:srgbClr val="DBBD71"/>
                </a:solidFill>
                <a:effectLst>
                  <a:outerShdw blurRad="38100" dist="38100" dir="2700000" algn="tl">
                    <a:srgbClr val="000000"/>
                  </a:outerShdw>
                </a:effectLst>
                <a:uLnTx/>
                <a:uFillTx/>
                <a:latin typeface="Arial" charset="0"/>
                <a:ea typeface="华文细黑" charset="0"/>
                <a:cs typeface="华文细黑" charset="0"/>
              </a:rPr>
              <a:t>为什么要休息？</a:t>
            </a:r>
            <a:endParaRPr kumimoji="0" lang="en-US" sz="4400" b="0" i="0" u="none" strike="noStrike" kern="1200" cap="none" spc="0" normalizeH="0" baseline="0" noProof="0">
              <a:ln>
                <a:noFill/>
              </a:ln>
              <a:solidFill>
                <a:srgbClr val="DBBD71"/>
              </a:solidFill>
              <a:effectLst>
                <a:outerShdw blurRad="38100" dist="38100" dir="2700000" algn="tl">
                  <a:srgbClr val="000000"/>
                </a:outerShdw>
              </a:effectLst>
              <a:uLnTx/>
              <a:uFillTx/>
              <a:latin typeface="Arial" charset="0"/>
              <a:ea typeface="ＭＳ Ｐゴシック" charset="0"/>
            </a:endParaRPr>
          </a:p>
        </p:txBody>
      </p:sp>
      <p:pic>
        <p:nvPicPr>
          <p:cNvPr id="69636" name="Picture 4" descr="I11">
            <a:hlinkClick r:id="rId4"/>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5056188"/>
            <a:ext cx="2438400" cy="1801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9637" name="Text Box 5"/>
          <p:cNvSpPr txBox="1">
            <a:spLocks noChangeArrowheads="1"/>
          </p:cNvSpPr>
          <p:nvPr/>
        </p:nvSpPr>
        <p:spPr bwMode="auto">
          <a:xfrm>
            <a:off x="8301038" y="73025"/>
            <a:ext cx="766762" cy="457200"/>
          </a:xfrm>
          <a:prstGeom prst="rect">
            <a:avLst/>
          </a:prstGeom>
          <a:noFill/>
          <a:ln>
            <a:noFill/>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Tahoma" charset="0"/>
                <a:ea typeface="ＭＳ Ｐゴシック" charset="0"/>
              </a:rPr>
              <a:t>179</a:t>
            </a:r>
            <a:endParaRPr kumimoji="0" lang="en-US" sz="1800" b="0" i="0" u="none" strike="noStrike" kern="1200" cap="none" spc="0" normalizeH="0" baseline="0" noProof="0">
              <a:ln>
                <a:noFill/>
              </a:ln>
              <a:solidFill>
                <a:srgbClr val="FFFFFF"/>
              </a:solidFill>
              <a:effectLst/>
              <a:uLnTx/>
              <a:uFillTx/>
              <a:latin typeface="Tahoma" charset="0"/>
              <a:ea typeface="ＭＳ Ｐゴシック" charset="0"/>
            </a:endParaRPr>
          </a:p>
        </p:txBody>
      </p:sp>
    </p:spTree>
    <p:extLst>
      <p:ext uri="{BB962C8B-B14F-4D97-AF65-F5344CB8AC3E}">
        <p14:creationId xmlns:p14="http://schemas.microsoft.com/office/powerpoint/2010/main" val="42912155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69634"/>
                                        </p:tgtEl>
                                        <p:attrNameLst>
                                          <p:attrName>style.visibility</p:attrName>
                                        </p:attrNameLst>
                                      </p:cBhvr>
                                      <p:to>
                                        <p:strVal val="visible"/>
                                      </p:to>
                                    </p:set>
                                    <p:animEffect transition="in" filter="dissolve">
                                      <p:cBhvr>
                                        <p:cTn id="7" dur="5000"/>
                                        <p:tgtEl>
                                          <p:spTgt spid="69634"/>
                                        </p:tgtEl>
                                      </p:cBhvr>
                                    </p:animEffect>
                                  </p:childTnLst>
                                </p:cTn>
                              </p:par>
                              <p:par>
                                <p:cTn id="8" presetID="9" presetClass="exit" presetSubtype="0" fill="hold" nodeType="withEffect">
                                  <p:stCondLst>
                                    <p:cond delay="0"/>
                                  </p:stCondLst>
                                  <p:childTnLst>
                                    <p:animEffect transition="out" filter="dissolve">
                                      <p:cBhvr>
                                        <p:cTn id="9" dur="500"/>
                                        <p:tgtEl>
                                          <p:spTgt spid="69636"/>
                                        </p:tgtEl>
                                      </p:cBhvr>
                                    </p:animEffect>
                                    <p:set>
                                      <p:cBhvr>
                                        <p:cTn id="10" dur="1" fill="hold">
                                          <p:stCondLst>
                                            <p:cond delay="499"/>
                                          </p:stCondLst>
                                        </p:cTn>
                                        <p:tgtEl>
                                          <p:spTgt spid="6963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8.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13314" name="Rectangle 1026"/>
          <p:cNvSpPr>
            <a:spLocks noGrp="1" noChangeArrowheads="1"/>
          </p:cNvSpPr>
          <p:nvPr>
            <p:ph type="title"/>
          </p:nvPr>
        </p:nvSpPr>
        <p:spPr>
          <a:xfrm>
            <a:off x="0" y="-76200"/>
            <a:ext cx="4648200" cy="865188"/>
          </a:xfrm>
        </p:spPr>
        <p:txBody>
          <a:bodyPr/>
          <a:lstStyle/>
          <a:p>
            <a:r>
              <a:rPr lang="ja-JP" altLang="en-US" sz="4700">
                <a:ea typeface="华文细黑" charset="-122"/>
              </a:rPr>
              <a:t>犹太人的年历</a:t>
            </a:r>
            <a:endParaRPr lang="en-US" altLang="en-US"/>
          </a:p>
        </p:txBody>
      </p:sp>
      <p:sp>
        <p:nvSpPr>
          <p:cNvPr id="13315" name="Rectangle 1027"/>
          <p:cNvSpPr>
            <a:spLocks noGrp="1" noChangeArrowheads="1"/>
          </p:cNvSpPr>
          <p:nvPr>
            <p:ph type="body" sz="half" idx="1"/>
          </p:nvPr>
        </p:nvSpPr>
        <p:spPr>
          <a:xfrm>
            <a:off x="0" y="2667000"/>
            <a:ext cx="2590800" cy="1905000"/>
          </a:xfrm>
        </p:spPr>
        <p:txBody>
          <a:bodyPr/>
          <a:lstStyle/>
          <a:p>
            <a:r>
              <a:rPr lang="ja-JP" altLang="en-US" sz="2800">
                <a:ea typeface="华文细黑" charset="-122"/>
              </a:rPr>
              <a:t>平事历</a:t>
            </a:r>
            <a:endParaRPr lang="en-US" altLang="ja-JP" sz="2800"/>
          </a:p>
          <a:p>
            <a:r>
              <a:rPr lang="en-US" altLang="en-US" sz="2800">
                <a:effectLst/>
                <a:latin typeface="SimSun" pitchFamily="2" charset="-122"/>
                <a:ea typeface="华文细黑" charset="-122"/>
              </a:rPr>
              <a:t>宗教历</a:t>
            </a:r>
            <a:endParaRPr lang="en-US" altLang="ja-JP" sz="2800"/>
          </a:p>
          <a:p>
            <a:r>
              <a:rPr lang="ja-JP" altLang="en-US" sz="2800">
                <a:ea typeface="华文细黑" charset="-122"/>
              </a:rPr>
              <a:t>阳历</a:t>
            </a:r>
            <a:endParaRPr lang="en-US" altLang="en-US" sz="2800"/>
          </a:p>
        </p:txBody>
      </p:sp>
      <p:pic>
        <p:nvPicPr>
          <p:cNvPr id="309252" name="Picture 1029" descr="Calendar front cover"/>
          <p:cNvPicPr>
            <a:picLocks noGrp="1" noChangeAspect="1" noChangeArrowheads="1"/>
          </p:cNvPicPr>
          <p:nvPr>
            <p:ph sz="quarter" idx="2"/>
          </p:nvPr>
        </p:nvPicPr>
        <p:blipFill>
          <a:blip r:embed="rId5">
            <a:extLst>
              <a:ext uri="{28A0092B-C50C-407E-A947-70E740481C1C}">
                <a14:useLocalDpi xmlns:a14="http://schemas.microsoft.com/office/drawing/2010/main" val="0"/>
              </a:ext>
            </a:extLst>
          </a:blip>
          <a:srcRect/>
          <a:stretch>
            <a:fillRect/>
          </a:stretch>
        </p:blipFill>
        <p:spPr>
          <a:xfrm>
            <a:off x="2286000" y="0"/>
            <a:ext cx="6858000" cy="6858000"/>
          </a:xfrm>
        </p:spPr>
      </p:pic>
      <p:pic>
        <p:nvPicPr>
          <p:cNvPr id="13321" name="Picture 1033" descr="shofar">
            <a:hlinkClick r:id="rId6"/>
          </p:cNvPr>
          <p:cNvPicPr>
            <a:picLocks noGrp="1" noChangeAspect="1" noChangeArrowheads="1"/>
          </p:cNvPicPr>
          <p:nvPr>
            <p:ph sz="quarter" idx="3"/>
          </p:nvPr>
        </p:nvPicPr>
        <p:blipFill>
          <a:blip r:embed="rId7">
            <a:extLst>
              <a:ext uri="{28A0092B-C50C-407E-A947-70E740481C1C}">
                <a14:useLocalDpi xmlns:a14="http://schemas.microsoft.com/office/drawing/2010/main" val="0"/>
              </a:ext>
            </a:extLst>
          </a:blip>
          <a:srcRect/>
          <a:stretch>
            <a:fillRect/>
          </a:stretch>
        </p:blipFill>
        <p:spPr>
          <a:xfrm>
            <a:off x="1600200" y="2286000"/>
            <a:ext cx="1219200" cy="812800"/>
          </a:xfrm>
        </p:spPr>
      </p:pic>
      <p:sp>
        <p:nvSpPr>
          <p:cNvPr id="13319" name="AutoShape 1031"/>
          <p:cNvSpPr>
            <a:spLocks/>
          </p:cNvSpPr>
          <p:nvPr/>
        </p:nvSpPr>
        <p:spPr bwMode="auto">
          <a:xfrm>
            <a:off x="1619250" y="3284538"/>
            <a:ext cx="381000" cy="838200"/>
          </a:xfrm>
          <a:prstGeom prst="rightBrace">
            <a:avLst>
              <a:gd name="adj1" fmla="val 18333"/>
              <a:gd name="adj2" fmla="val 50000"/>
            </a:avLst>
          </a:prstGeom>
          <a:noFill/>
          <a:ln w="38100">
            <a:solidFill>
              <a:schemeClr val="tx1"/>
            </a:solidFill>
            <a:round/>
            <a:headEnd/>
            <a:tailEnd/>
          </a:ln>
          <a:effectLst/>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13322" name="Text Box 1034"/>
          <p:cNvSpPr txBox="1">
            <a:spLocks noChangeArrowheads="1"/>
          </p:cNvSpPr>
          <p:nvPr/>
        </p:nvSpPr>
        <p:spPr bwMode="auto">
          <a:xfrm>
            <a:off x="8301038" y="73025"/>
            <a:ext cx="766762" cy="457200"/>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r>
              <a:rPr lang="en-US" altLang="en-US" b="1">
                <a:solidFill>
                  <a:srgbClr val="FFFFFF"/>
                </a:solidFill>
                <a:cs typeface="+mn-cs"/>
              </a:rPr>
              <a:t>180</a:t>
            </a:r>
            <a:endParaRPr lang="en-US" altLang="en-US" sz="1800">
              <a:solidFill>
                <a:srgbClr val="FFFFFF"/>
              </a:solidFill>
              <a:cs typeface="+mn-cs"/>
            </a:endParaRPr>
          </a:p>
        </p:txBody>
      </p:sp>
    </p:spTree>
    <p:extLst>
      <p:ext uri="{BB962C8B-B14F-4D97-AF65-F5344CB8AC3E}">
        <p14:creationId xmlns:p14="http://schemas.microsoft.com/office/powerpoint/2010/main" val="3945905921"/>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nodeType="clickEffect">
                                  <p:stCondLst>
                                    <p:cond delay="0"/>
                                  </p:stCondLst>
                                  <p:childTnLst>
                                    <p:set>
                                      <p:cBhvr>
                                        <p:cTn id="6" dur="1" fill="hold">
                                          <p:stCondLst>
                                            <p:cond delay="0"/>
                                          </p:stCondLst>
                                        </p:cTn>
                                        <p:tgtEl>
                                          <p:spTgt spid="13315">
                                            <p:txEl>
                                              <p:pRg st="0" end="0"/>
                                            </p:txEl>
                                          </p:spTgt>
                                        </p:tgtEl>
                                        <p:attrNameLst>
                                          <p:attrName>style.visibility</p:attrName>
                                        </p:attrNameLst>
                                      </p:cBhvr>
                                      <p:to>
                                        <p:strVal val="visible"/>
                                      </p:to>
                                    </p:set>
                                    <p:animEffect transition="in" filter="fade">
                                      <p:cBhvr>
                                        <p:cTn id="7" dur="2000"/>
                                        <p:tgtEl>
                                          <p:spTgt spid="13315">
                                            <p:txEl>
                                              <p:pRg st="0" end="0"/>
                                            </p:txEl>
                                          </p:spTgt>
                                        </p:tgtEl>
                                      </p:cBhvr>
                                    </p:animEffect>
                                    <p:anim calcmode="lin" valueType="num">
                                      <p:cBhvr>
                                        <p:cTn id="8" dur="2000" fill="hold"/>
                                        <p:tgtEl>
                                          <p:spTgt spid="13315">
                                            <p:txEl>
                                              <p:pRg st="0" end="0"/>
                                            </p:txEl>
                                          </p:spTgt>
                                        </p:tgtEl>
                                        <p:attrNameLst>
                                          <p:attrName>style.rotation</p:attrName>
                                        </p:attrNameLst>
                                      </p:cBhvr>
                                      <p:tavLst>
                                        <p:tav tm="0">
                                          <p:val>
                                            <p:fltVal val="720"/>
                                          </p:val>
                                        </p:tav>
                                        <p:tav tm="100000">
                                          <p:val>
                                            <p:fltVal val="0"/>
                                          </p:val>
                                        </p:tav>
                                      </p:tavLst>
                                    </p:anim>
                                    <p:anim calcmode="lin" valueType="num">
                                      <p:cBhvr>
                                        <p:cTn id="9" dur="2000" fill="hold"/>
                                        <p:tgtEl>
                                          <p:spTgt spid="13315">
                                            <p:txEl>
                                              <p:pRg st="0" end="0"/>
                                            </p:txEl>
                                          </p:spTgt>
                                        </p:tgtEl>
                                        <p:attrNameLst>
                                          <p:attrName>ppt_h</p:attrName>
                                        </p:attrNameLst>
                                      </p:cBhvr>
                                      <p:tavLst>
                                        <p:tav tm="0">
                                          <p:val>
                                            <p:fltVal val="0"/>
                                          </p:val>
                                        </p:tav>
                                        <p:tav tm="100000">
                                          <p:val>
                                            <p:strVal val="#ppt_h"/>
                                          </p:val>
                                        </p:tav>
                                      </p:tavLst>
                                    </p:anim>
                                    <p:anim calcmode="lin" valueType="num">
                                      <p:cBhvr>
                                        <p:cTn id="10" dur="2000" fill="hold"/>
                                        <p:tgtEl>
                                          <p:spTgt spid="13315">
                                            <p:txEl>
                                              <p:pRg st="0" end="0"/>
                                            </p:txEl>
                                          </p:spTgt>
                                        </p:tgtEl>
                                        <p:attrNameLst>
                                          <p:attrName>ppt_w</p:attrName>
                                        </p:attrNameLst>
                                      </p:cBhvr>
                                      <p:tavLst>
                                        <p:tav tm="0">
                                          <p:val>
                                            <p:fltVal val="0"/>
                                          </p:val>
                                        </p:tav>
                                        <p:tav tm="100000">
                                          <p:val>
                                            <p:strVal val="#ppt_w"/>
                                          </p:val>
                                        </p:tav>
                                      </p:tavLst>
                                    </p:anim>
                                  </p:childTnLst>
                                </p:cTn>
                              </p:par>
                              <p:par>
                                <p:cTn id="11" presetID="13" presetClass="entr" presetSubtype="16" fill="hold" nodeType="withEffect">
                                  <p:stCondLst>
                                    <p:cond delay="0"/>
                                  </p:stCondLst>
                                  <p:childTnLst>
                                    <p:set>
                                      <p:cBhvr>
                                        <p:cTn id="12" dur="1" fill="hold">
                                          <p:stCondLst>
                                            <p:cond delay="0"/>
                                          </p:stCondLst>
                                        </p:cTn>
                                        <p:tgtEl>
                                          <p:spTgt spid="13321"/>
                                        </p:tgtEl>
                                        <p:attrNameLst>
                                          <p:attrName>style.visibility</p:attrName>
                                        </p:attrNameLst>
                                      </p:cBhvr>
                                      <p:to>
                                        <p:strVal val="visible"/>
                                      </p:to>
                                    </p:set>
                                    <p:animEffect transition="in" filter="plus(in)">
                                      <p:cBhvr>
                                        <p:cTn id="13" dur="2000"/>
                                        <p:tgtEl>
                                          <p:spTgt spid="13321"/>
                                        </p:tgtEl>
                                      </p:cBhvr>
                                    </p:animEffect>
                                  </p:childTnLst>
                                </p:cTn>
                              </p:par>
                            </p:childTnLst>
                          </p:cTn>
                        </p:par>
                        <p:par>
                          <p:cTn id="14" fill="hold" nodeType="afterGroup">
                            <p:stCondLst>
                              <p:cond delay="2000"/>
                            </p:stCondLst>
                            <p:childTnLst>
                              <p:par>
                                <p:cTn id="15" presetID="35" presetClass="entr" presetSubtype="0" fill="hold" nodeType="afterEffect">
                                  <p:stCondLst>
                                    <p:cond delay="0"/>
                                  </p:stCondLst>
                                  <p:childTnLst>
                                    <p:set>
                                      <p:cBhvr>
                                        <p:cTn id="16" dur="1" fill="hold">
                                          <p:stCondLst>
                                            <p:cond delay="0"/>
                                          </p:stCondLst>
                                        </p:cTn>
                                        <p:tgtEl>
                                          <p:spTgt spid="13315">
                                            <p:txEl>
                                              <p:pRg st="1" end="1"/>
                                            </p:txEl>
                                          </p:spTgt>
                                        </p:tgtEl>
                                        <p:attrNameLst>
                                          <p:attrName>style.visibility</p:attrName>
                                        </p:attrNameLst>
                                      </p:cBhvr>
                                      <p:to>
                                        <p:strVal val="visible"/>
                                      </p:to>
                                    </p:set>
                                    <p:animEffect transition="in" filter="fade">
                                      <p:cBhvr>
                                        <p:cTn id="17" dur="2000"/>
                                        <p:tgtEl>
                                          <p:spTgt spid="13315">
                                            <p:txEl>
                                              <p:pRg st="1" end="1"/>
                                            </p:txEl>
                                          </p:spTgt>
                                        </p:tgtEl>
                                      </p:cBhvr>
                                    </p:animEffect>
                                    <p:anim calcmode="lin" valueType="num">
                                      <p:cBhvr>
                                        <p:cTn id="18" dur="2000" fill="hold"/>
                                        <p:tgtEl>
                                          <p:spTgt spid="13315">
                                            <p:txEl>
                                              <p:pRg st="1" end="1"/>
                                            </p:txEl>
                                          </p:spTgt>
                                        </p:tgtEl>
                                        <p:attrNameLst>
                                          <p:attrName>style.rotation</p:attrName>
                                        </p:attrNameLst>
                                      </p:cBhvr>
                                      <p:tavLst>
                                        <p:tav tm="0">
                                          <p:val>
                                            <p:fltVal val="720"/>
                                          </p:val>
                                        </p:tav>
                                        <p:tav tm="100000">
                                          <p:val>
                                            <p:fltVal val="0"/>
                                          </p:val>
                                        </p:tav>
                                      </p:tavLst>
                                    </p:anim>
                                    <p:anim calcmode="lin" valueType="num">
                                      <p:cBhvr>
                                        <p:cTn id="19" dur="2000" fill="hold"/>
                                        <p:tgtEl>
                                          <p:spTgt spid="13315">
                                            <p:txEl>
                                              <p:pRg st="1" end="1"/>
                                            </p:txEl>
                                          </p:spTgt>
                                        </p:tgtEl>
                                        <p:attrNameLst>
                                          <p:attrName>ppt_h</p:attrName>
                                        </p:attrNameLst>
                                      </p:cBhvr>
                                      <p:tavLst>
                                        <p:tav tm="0">
                                          <p:val>
                                            <p:fltVal val="0"/>
                                          </p:val>
                                        </p:tav>
                                        <p:tav tm="100000">
                                          <p:val>
                                            <p:strVal val="#ppt_h"/>
                                          </p:val>
                                        </p:tav>
                                      </p:tavLst>
                                    </p:anim>
                                    <p:anim calcmode="lin" valueType="num">
                                      <p:cBhvr>
                                        <p:cTn id="20" dur="2000" fill="hold"/>
                                        <p:tgtEl>
                                          <p:spTgt spid="13315">
                                            <p:txEl>
                                              <p:pRg st="1" end="1"/>
                                            </p:txEl>
                                          </p:spTgt>
                                        </p:tgtEl>
                                        <p:attrNameLst>
                                          <p:attrName>ppt_w</p:attrName>
                                        </p:attrNameLst>
                                      </p:cBhvr>
                                      <p:tavLst>
                                        <p:tav tm="0">
                                          <p:val>
                                            <p:fltVal val="0"/>
                                          </p:val>
                                        </p:tav>
                                        <p:tav tm="100000">
                                          <p:val>
                                            <p:strVal val="#ppt_w"/>
                                          </p:val>
                                        </p:tav>
                                      </p:tavLst>
                                    </p:anim>
                                  </p:childTnLst>
                                </p:cTn>
                              </p:par>
                            </p:childTnLst>
                          </p:cTn>
                        </p:par>
                        <p:par>
                          <p:cTn id="21" fill="hold" nodeType="afterGroup">
                            <p:stCondLst>
                              <p:cond delay="4000"/>
                            </p:stCondLst>
                            <p:childTnLst>
                              <p:par>
                                <p:cTn id="22" presetID="35" presetClass="entr" presetSubtype="0" fill="hold" nodeType="afterEffect">
                                  <p:stCondLst>
                                    <p:cond delay="0"/>
                                  </p:stCondLst>
                                  <p:childTnLst>
                                    <p:set>
                                      <p:cBhvr>
                                        <p:cTn id="23" dur="1" fill="hold">
                                          <p:stCondLst>
                                            <p:cond delay="0"/>
                                          </p:stCondLst>
                                        </p:cTn>
                                        <p:tgtEl>
                                          <p:spTgt spid="13315">
                                            <p:txEl>
                                              <p:pRg st="2" end="2"/>
                                            </p:txEl>
                                          </p:spTgt>
                                        </p:tgtEl>
                                        <p:attrNameLst>
                                          <p:attrName>style.visibility</p:attrName>
                                        </p:attrNameLst>
                                      </p:cBhvr>
                                      <p:to>
                                        <p:strVal val="visible"/>
                                      </p:to>
                                    </p:set>
                                    <p:animEffect transition="in" filter="fade">
                                      <p:cBhvr>
                                        <p:cTn id="24" dur="2000"/>
                                        <p:tgtEl>
                                          <p:spTgt spid="13315">
                                            <p:txEl>
                                              <p:pRg st="2" end="2"/>
                                            </p:txEl>
                                          </p:spTgt>
                                        </p:tgtEl>
                                      </p:cBhvr>
                                    </p:animEffect>
                                    <p:anim calcmode="lin" valueType="num">
                                      <p:cBhvr>
                                        <p:cTn id="25" dur="2000" fill="hold"/>
                                        <p:tgtEl>
                                          <p:spTgt spid="13315">
                                            <p:txEl>
                                              <p:pRg st="2" end="2"/>
                                            </p:txEl>
                                          </p:spTgt>
                                        </p:tgtEl>
                                        <p:attrNameLst>
                                          <p:attrName>style.rotation</p:attrName>
                                        </p:attrNameLst>
                                      </p:cBhvr>
                                      <p:tavLst>
                                        <p:tav tm="0">
                                          <p:val>
                                            <p:fltVal val="720"/>
                                          </p:val>
                                        </p:tav>
                                        <p:tav tm="100000">
                                          <p:val>
                                            <p:fltVal val="0"/>
                                          </p:val>
                                        </p:tav>
                                      </p:tavLst>
                                    </p:anim>
                                    <p:anim calcmode="lin" valueType="num">
                                      <p:cBhvr>
                                        <p:cTn id="26" dur="2000" fill="hold"/>
                                        <p:tgtEl>
                                          <p:spTgt spid="13315">
                                            <p:txEl>
                                              <p:pRg st="2" end="2"/>
                                            </p:txEl>
                                          </p:spTgt>
                                        </p:tgtEl>
                                        <p:attrNameLst>
                                          <p:attrName>ppt_h</p:attrName>
                                        </p:attrNameLst>
                                      </p:cBhvr>
                                      <p:tavLst>
                                        <p:tav tm="0">
                                          <p:val>
                                            <p:fltVal val="0"/>
                                          </p:val>
                                        </p:tav>
                                        <p:tav tm="100000">
                                          <p:val>
                                            <p:strVal val="#ppt_h"/>
                                          </p:val>
                                        </p:tav>
                                      </p:tavLst>
                                    </p:anim>
                                    <p:anim calcmode="lin" valueType="num">
                                      <p:cBhvr>
                                        <p:cTn id="27" dur="2000" fill="hold"/>
                                        <p:tgtEl>
                                          <p:spTgt spid="13315">
                                            <p:txEl>
                                              <p:pRg st="2" end="2"/>
                                            </p:txEl>
                                          </p:spTgt>
                                        </p:tgtEl>
                                        <p:attrNameLst>
                                          <p:attrName>ppt_w</p:attrName>
                                        </p:attrNameLst>
                                      </p:cBhvr>
                                      <p:tavLst>
                                        <p:tav tm="0">
                                          <p:val>
                                            <p:fltVal val="0"/>
                                          </p:val>
                                        </p:tav>
                                        <p:tav tm="100000">
                                          <p:val>
                                            <p:strVal val="#ppt_w"/>
                                          </p:val>
                                        </p:tav>
                                      </p:tavLst>
                                    </p:anim>
                                  </p:childTnLst>
                                </p:cTn>
                              </p:par>
                            </p:childTnLst>
                          </p:cTn>
                        </p:par>
                        <p:par>
                          <p:cTn id="28" fill="hold" nodeType="afterGroup">
                            <p:stCondLst>
                              <p:cond delay="6000"/>
                            </p:stCondLst>
                            <p:childTnLst>
                              <p:par>
                                <p:cTn id="29" presetID="22" presetClass="entr" presetSubtype="8" fill="hold" grpId="0" nodeType="afterEffect">
                                  <p:stCondLst>
                                    <p:cond delay="0"/>
                                  </p:stCondLst>
                                  <p:childTnLst>
                                    <p:set>
                                      <p:cBhvr>
                                        <p:cTn id="30" dur="1" fill="hold">
                                          <p:stCondLst>
                                            <p:cond delay="0"/>
                                          </p:stCondLst>
                                        </p:cTn>
                                        <p:tgtEl>
                                          <p:spTgt spid="13319"/>
                                        </p:tgtEl>
                                        <p:attrNameLst>
                                          <p:attrName>style.visibility</p:attrName>
                                        </p:attrNameLst>
                                      </p:cBhvr>
                                      <p:to>
                                        <p:strVal val="visible"/>
                                      </p:to>
                                    </p:set>
                                    <p:animEffect transition="in" filter="wipe(left)">
                                      <p:cBhvr>
                                        <p:cTn id="31" dur="500"/>
                                        <p:tgtEl>
                                          <p:spTgt spid="133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9" grpId="0" animBg="1"/>
    </p:bldLst>
  </p:timing>
</p:sld>
</file>

<file path=ppt/slides/slide25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The Feast of Trumpets</a:t>
            </a:r>
          </a:p>
        </p:txBody>
      </p:sp>
      <p:sp>
        <p:nvSpPr>
          <p:cNvPr id="3" name="Rectangle 2"/>
          <p:cNvSpPr txBox="1">
            <a:spLocks noChangeArrowheads="1"/>
          </p:cNvSpPr>
          <p:nvPr/>
        </p:nvSpPr>
        <p:spPr bwMode="auto">
          <a:xfrm>
            <a:off x="4578" y="1052736"/>
            <a:ext cx="9144000"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600" b="1" i="1" dirty="0">
                <a:solidFill>
                  <a:srgbClr val="FFFFFF"/>
                </a:solidFill>
                <a:effectLst>
                  <a:glow rad="127000">
                    <a:srgbClr val="000000"/>
                  </a:glow>
                </a:effectLst>
                <a:latin typeface="Arial" charset="0"/>
                <a:ea typeface="ＭＳ Ｐゴシック" charset="0"/>
                <a:cs typeface="ＭＳ Ｐゴシック" charset="0"/>
              </a:rPr>
              <a:t>Starts the Civil Year on Tishri 1</a:t>
            </a:r>
          </a:p>
        </p:txBody>
      </p:sp>
      <p:pic>
        <p:nvPicPr>
          <p:cNvPr id="2" name="Picture 1"/>
          <p:cNvPicPr>
            <a:picLocks noChangeAspect="1"/>
          </p:cNvPicPr>
          <p:nvPr/>
        </p:nvPicPr>
        <p:blipFill>
          <a:blip r:embed="rId3"/>
          <a:stretch>
            <a:fillRect/>
          </a:stretch>
        </p:blipFill>
        <p:spPr>
          <a:xfrm>
            <a:off x="971600" y="2060848"/>
            <a:ext cx="7239000" cy="4318000"/>
          </a:xfrm>
          <a:prstGeom prst="rect">
            <a:avLst/>
          </a:prstGeom>
        </p:spPr>
      </p:pic>
    </p:spTree>
    <p:extLst>
      <p:ext uri="{BB962C8B-B14F-4D97-AF65-F5344CB8AC3E}">
        <p14:creationId xmlns:p14="http://schemas.microsoft.com/office/powerpoint/2010/main" val="147282205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2"/>
          <p:cNvSpPr>
            <a:spLocks noGrp="1" noChangeArrowheads="1"/>
          </p:cNvSpPr>
          <p:nvPr>
            <p:ph type="title"/>
          </p:nvPr>
        </p:nvSpPr>
        <p:spPr/>
        <p:txBody>
          <a:bodyPr/>
          <a:lstStyle/>
          <a:p>
            <a:r>
              <a:rPr lang="zh-CN" altLang="en-US" sz="4800" dirty="0">
                <a:latin typeface="DFKai-SB" charset="0"/>
                <a:ea typeface="DFKai-SB" charset="0"/>
                <a:cs typeface="DFKai-SB" charset="0"/>
              </a:rPr>
              <a:t>书名</a:t>
            </a:r>
          </a:p>
        </p:txBody>
      </p:sp>
      <p:sp>
        <p:nvSpPr>
          <p:cNvPr id="29699" name="Text Box 4"/>
          <p:cNvSpPr txBox="1">
            <a:spLocks noChangeArrowheads="1"/>
          </p:cNvSpPr>
          <p:nvPr/>
        </p:nvSpPr>
        <p:spPr bwMode="auto">
          <a:xfrm>
            <a:off x="8229600" y="228600"/>
            <a:ext cx="692150"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400">
                <a:solidFill>
                  <a:schemeClr val="tx2"/>
                </a:solidFill>
                <a:latin typeface="Arial" charset="0"/>
                <a:ea typeface="SimSun" charset="0"/>
                <a:cs typeface="SimSun" charset="0"/>
              </a:rPr>
              <a:t>123</a:t>
            </a:r>
          </a:p>
        </p:txBody>
      </p:sp>
      <p:pic>
        <p:nvPicPr>
          <p:cNvPr id="29700" name="Picture 5" descr="Priest_and_sanctuary">
            <a:hlinkClick r:id="rId3"/>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2266950" cy="2428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702" name="Rectangle 6"/>
          <p:cNvSpPr>
            <a:spLocks noChangeArrowheads="1"/>
          </p:cNvSpPr>
          <p:nvPr/>
        </p:nvSpPr>
        <p:spPr bwMode="auto">
          <a:xfrm>
            <a:off x="838200" y="2438400"/>
            <a:ext cx="8001000" cy="441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marL="342900" indent="-342900" algn="l">
              <a:spcBef>
                <a:spcPct val="20000"/>
              </a:spcBef>
              <a:buFontTx/>
              <a:buChar char="•"/>
            </a:pPr>
            <a:r>
              <a:rPr kumimoji="1" lang="en-US" altLang="zh-CN" sz="2800" b="1">
                <a:solidFill>
                  <a:schemeClr val="tx1"/>
                </a:solidFill>
                <a:latin typeface="微軟正黑體" charset="0"/>
                <a:ea typeface="微軟正黑體" charset="0"/>
                <a:cs typeface="微軟正黑體" charset="0"/>
              </a:rPr>
              <a:t>《</a:t>
            </a:r>
            <a:r>
              <a:rPr kumimoji="1" lang="zh-CN" altLang="en-US" sz="2800" b="1">
                <a:solidFill>
                  <a:schemeClr val="tx1"/>
                </a:solidFill>
                <a:latin typeface="微軟正黑體" charset="0"/>
                <a:ea typeface="微軟正黑體" charset="0"/>
                <a:cs typeface="微軟正黑體" charset="0"/>
              </a:rPr>
              <a:t>利未记</a:t>
            </a:r>
            <a:r>
              <a:rPr kumimoji="1" lang="en-US" altLang="zh-CN" sz="2800" b="1">
                <a:solidFill>
                  <a:schemeClr val="tx1"/>
                </a:solidFill>
                <a:latin typeface="微軟正黑體" charset="0"/>
                <a:ea typeface="微軟正黑體" charset="0"/>
                <a:cs typeface="微軟正黑體" charset="0"/>
              </a:rPr>
              <a:t>》</a:t>
            </a:r>
            <a:r>
              <a:rPr kumimoji="1" lang="zh-CN" altLang="en-US" sz="2800" b="1">
                <a:solidFill>
                  <a:schemeClr val="tx1"/>
                </a:solidFill>
                <a:latin typeface="微軟正黑體" charset="0"/>
                <a:ea typeface="微軟正黑體" charset="0"/>
                <a:cs typeface="微軟正黑體" charset="0"/>
              </a:rPr>
              <a:t>主要讲述</a:t>
            </a:r>
            <a:r>
              <a:rPr kumimoji="1" lang="zh-CN" altLang="en-US" sz="2800" b="1" i="1">
                <a:solidFill>
                  <a:schemeClr val="tx1"/>
                </a:solidFill>
                <a:latin typeface="微軟正黑體" charset="0"/>
                <a:ea typeface="微軟正黑體" charset="0"/>
                <a:cs typeface="微軟正黑體" charset="0"/>
              </a:rPr>
              <a:t>祭司 </a:t>
            </a:r>
            <a:r>
              <a:rPr kumimoji="1" lang="zh-CN" altLang="en-US" sz="2800" b="1">
                <a:solidFill>
                  <a:schemeClr val="tx1"/>
                </a:solidFill>
                <a:latin typeface="微軟正黑體" charset="0"/>
                <a:ea typeface="微軟正黑體" charset="0"/>
                <a:cs typeface="微軟正黑體" charset="0"/>
              </a:rPr>
              <a:t>的礼仪与机制，而利未人一词在书中只被提到一次</a:t>
            </a:r>
            <a:r>
              <a:rPr kumimoji="1" lang="en-US" altLang="zh-CN" sz="2800" b="1">
                <a:solidFill>
                  <a:schemeClr val="tx1"/>
                </a:solidFill>
                <a:latin typeface="微軟正黑體" charset="0"/>
                <a:ea typeface="微軟正黑體" charset="0"/>
                <a:cs typeface="微軟正黑體" charset="0"/>
              </a:rPr>
              <a:t> </a:t>
            </a:r>
            <a:r>
              <a:rPr kumimoji="1" lang="en-US" altLang="zh-CN" sz="2800" b="1">
                <a:solidFill>
                  <a:schemeClr val="tx1"/>
                </a:solidFill>
                <a:latin typeface="Times" charset="0"/>
                <a:ea typeface="SimSun" charset="0"/>
                <a:cs typeface="SimSun" charset="0"/>
              </a:rPr>
              <a:t>(25:32)</a:t>
            </a:r>
            <a:r>
              <a:rPr kumimoji="1" lang="zh-CN" altLang="en-US" sz="2800" b="1">
                <a:solidFill>
                  <a:schemeClr val="tx1"/>
                </a:solidFill>
                <a:latin typeface="微軟正黑體" charset="0"/>
                <a:ea typeface="微軟正黑體" charset="0"/>
                <a:cs typeface="微軟正黑體" charset="0"/>
              </a:rPr>
              <a:t>。</a:t>
            </a:r>
            <a:endParaRPr kumimoji="1" lang="en-US" altLang="zh-CN" sz="2800" b="1">
              <a:solidFill>
                <a:schemeClr val="tx1"/>
              </a:solidFill>
              <a:latin typeface="微軟正黑體" charset="0"/>
              <a:ea typeface="微軟正黑體" charset="0"/>
              <a:cs typeface="微軟正黑體" charset="0"/>
            </a:endParaRPr>
          </a:p>
          <a:p>
            <a:pPr marL="342900" indent="-342900" algn="l">
              <a:spcBef>
                <a:spcPct val="20000"/>
              </a:spcBef>
              <a:buFontTx/>
              <a:buChar char="•"/>
            </a:pPr>
            <a:r>
              <a:rPr kumimoji="1" lang="zh-CN" altLang="en-US" sz="2800" b="1">
                <a:solidFill>
                  <a:schemeClr val="tx1"/>
                </a:solidFill>
                <a:latin typeface="微軟正黑體" charset="0"/>
                <a:ea typeface="微軟正黑體" charset="0"/>
                <a:cs typeface="微軟正黑體" charset="0"/>
              </a:rPr>
              <a:t>那为什么被称作</a:t>
            </a:r>
            <a:r>
              <a:rPr kumimoji="1" lang="en-US" altLang="zh-CN" sz="2800" b="1">
                <a:solidFill>
                  <a:schemeClr val="tx1"/>
                </a:solidFill>
                <a:latin typeface="微軟正黑體" charset="0"/>
                <a:ea typeface="微軟正黑體" charset="0"/>
                <a:cs typeface="微軟正黑體" charset="0"/>
              </a:rPr>
              <a:t>《</a:t>
            </a:r>
            <a:r>
              <a:rPr kumimoji="1" lang="zh-CN" altLang="en-US" sz="2800" b="1">
                <a:solidFill>
                  <a:schemeClr val="tx1"/>
                </a:solidFill>
                <a:latin typeface="微軟正黑體" charset="0"/>
                <a:ea typeface="微軟正黑體" charset="0"/>
                <a:cs typeface="微軟正黑體" charset="0"/>
              </a:rPr>
              <a:t>利未记</a:t>
            </a:r>
            <a:r>
              <a:rPr kumimoji="1" lang="en-US" altLang="zh-CN" sz="2800" b="1">
                <a:solidFill>
                  <a:schemeClr val="tx1"/>
                </a:solidFill>
                <a:latin typeface="微軟正黑體" charset="0"/>
                <a:ea typeface="微軟正黑體" charset="0"/>
                <a:cs typeface="微軟正黑體" charset="0"/>
              </a:rPr>
              <a:t>》</a:t>
            </a:r>
            <a:r>
              <a:rPr kumimoji="1" lang="zh-CN" altLang="en-US" sz="2800" b="1">
                <a:solidFill>
                  <a:schemeClr val="tx1"/>
                </a:solidFill>
                <a:latin typeface="微軟正黑體" charset="0"/>
                <a:ea typeface="微軟正黑體" charset="0"/>
                <a:cs typeface="微軟正黑體" charset="0"/>
              </a:rPr>
              <a:t>呢？</a:t>
            </a:r>
            <a:endParaRPr kumimoji="1" lang="en-US" altLang="zh-CN" sz="2800" b="1">
              <a:solidFill>
                <a:schemeClr val="tx1"/>
              </a:solidFill>
              <a:latin typeface="微軟正黑體" charset="0"/>
              <a:ea typeface="微軟正黑體" charset="0"/>
              <a:cs typeface="微軟正黑體" charset="0"/>
            </a:endParaRPr>
          </a:p>
          <a:p>
            <a:pPr marL="342900" indent="-342900" algn="l">
              <a:spcBef>
                <a:spcPct val="20000"/>
              </a:spcBef>
              <a:buFontTx/>
              <a:buChar char="•"/>
            </a:pPr>
            <a:r>
              <a:rPr kumimoji="1" lang="zh-CN" altLang="en-US" sz="2800" b="1">
                <a:solidFill>
                  <a:schemeClr val="tx1"/>
                </a:solidFill>
                <a:latin typeface="微軟正黑體" charset="0"/>
                <a:ea typeface="微軟正黑體" charset="0"/>
                <a:cs typeface="微軟正黑體" charset="0"/>
              </a:rPr>
              <a:t>亚伦后裔中的祭司属于利未支派，而他们所采用的献祭体系通常被称为利未式的，所以这个书名并无不妥。</a:t>
            </a:r>
            <a:endParaRPr kumimoji="1" lang="en-US" altLang="zh-CN" sz="2800" b="1">
              <a:solidFill>
                <a:schemeClr val="tx1"/>
              </a:solidFill>
              <a:latin typeface="微軟正黑體" charset="0"/>
              <a:ea typeface="微軟正黑體" charset="0"/>
              <a:cs typeface="微軟正黑體" charset="0"/>
            </a:endParaRPr>
          </a:p>
          <a:p>
            <a:pPr marL="342900" indent="-342900" algn="l">
              <a:spcBef>
                <a:spcPct val="20000"/>
              </a:spcBef>
              <a:buFontTx/>
              <a:buChar char="•"/>
            </a:pPr>
            <a:r>
              <a:rPr kumimoji="1" lang="zh-CN" altLang="en-US" sz="2800" b="1">
                <a:solidFill>
                  <a:schemeClr val="tx1"/>
                </a:solidFill>
                <a:latin typeface="微軟正黑體" charset="0"/>
                <a:ea typeface="微軟正黑體" charset="0"/>
                <a:cs typeface="微軟正黑體" charset="0"/>
              </a:rPr>
              <a:t>希伯来文的书名则只是“祂呼叫”</a:t>
            </a:r>
            <a:r>
              <a:rPr kumimoji="1" lang="en-US" altLang="zh-CN" sz="2800" b="1">
                <a:solidFill>
                  <a:schemeClr val="tx1"/>
                </a:solidFill>
                <a:latin typeface="Times" charset="0"/>
                <a:ea typeface="SimSun" charset="0"/>
                <a:cs typeface="SimSun" charset="0"/>
              </a:rPr>
              <a:t> (</a:t>
            </a:r>
            <a:r>
              <a:rPr kumimoji="1" lang="en-US" altLang="zh-CN" sz="2800" b="1">
                <a:solidFill>
                  <a:schemeClr val="tx1"/>
                </a:solidFill>
                <a:latin typeface="Bwhebb" charset="0"/>
                <a:ea typeface="SimSun" charset="0"/>
                <a:cs typeface="SimSun" charset="0"/>
              </a:rPr>
              <a:t>ar;q]YIwæ</a:t>
            </a:r>
            <a:r>
              <a:rPr kumimoji="1" lang="en-US" altLang="zh-CN" sz="2800" b="1" i="1">
                <a:solidFill>
                  <a:schemeClr val="tx1"/>
                </a:solidFill>
                <a:latin typeface="Bwhebl" charset="0"/>
                <a:ea typeface="SimSun" charset="0"/>
                <a:cs typeface="SimSun" charset="0"/>
              </a:rPr>
              <a:t> </a:t>
            </a:r>
            <a:r>
              <a:rPr kumimoji="1" lang="en-US" altLang="zh-CN" sz="2800" b="1" i="1">
                <a:solidFill>
                  <a:schemeClr val="tx1"/>
                </a:solidFill>
                <a:latin typeface="Times" charset="0"/>
                <a:ea typeface="SimSun" charset="0"/>
                <a:cs typeface="SimSun" charset="0"/>
              </a:rPr>
              <a:t>wayyiqra</a:t>
            </a:r>
            <a:r>
              <a:rPr kumimoji="1" lang="en-US" altLang="zh-CN" sz="2800" b="1">
                <a:solidFill>
                  <a:schemeClr val="tx1"/>
                </a:solidFill>
                <a:latin typeface="Times" charset="0"/>
                <a:ea typeface="SimSun" charset="0"/>
                <a:cs typeface="SimSun" charset="0"/>
              </a:rPr>
              <a:t>)</a:t>
            </a:r>
            <a:r>
              <a:rPr kumimoji="1" lang="zh-CN" altLang="en-US" sz="2800" b="1">
                <a:solidFill>
                  <a:schemeClr val="tx1"/>
                </a:solidFill>
                <a:latin typeface="微軟正黑體" charset="0"/>
                <a:ea typeface="微軟正黑體" charset="0"/>
                <a:cs typeface="微軟正黑體" charset="0"/>
              </a:rPr>
              <a:t>，</a:t>
            </a:r>
            <a:r>
              <a:rPr kumimoji="1" lang="en-US" altLang="zh-CN" sz="2800" b="1">
                <a:solidFill>
                  <a:schemeClr val="tx1"/>
                </a:solidFill>
                <a:latin typeface="微軟正黑體" charset="0"/>
                <a:ea typeface="微軟正黑體" charset="0"/>
                <a:cs typeface="微軟正黑體" charset="0"/>
              </a:rPr>
              <a:t> </a:t>
            </a:r>
            <a:r>
              <a:rPr kumimoji="1" lang="zh-CN" altLang="en-US" sz="2800" b="1">
                <a:solidFill>
                  <a:schemeClr val="tx1"/>
                </a:solidFill>
                <a:latin typeface="微軟正黑體" charset="0"/>
                <a:ea typeface="微軟正黑體" charset="0"/>
                <a:cs typeface="微軟正黑體" charset="0"/>
              </a:rPr>
              <a:t>取自原文第一个词</a:t>
            </a:r>
            <a:r>
              <a:rPr kumimoji="1" lang="zh-CN" altLang="en-US" sz="2800" b="1">
                <a:solidFill>
                  <a:schemeClr val="tx1"/>
                </a:solidFill>
                <a:latin typeface="Times" charset="0"/>
                <a:ea typeface="SimSun" charset="0"/>
                <a:cs typeface="SimSun" charset="0"/>
              </a:rPr>
              <a:t> </a:t>
            </a:r>
            <a:r>
              <a:rPr kumimoji="1" lang="en-US" altLang="zh-CN" sz="2800" b="1">
                <a:solidFill>
                  <a:schemeClr val="tx1"/>
                </a:solidFill>
                <a:latin typeface="Times" charset="0"/>
                <a:ea typeface="SimSun" charset="0"/>
                <a:cs typeface="SimSun" charset="0"/>
              </a:rPr>
              <a:t>(1:1)</a:t>
            </a:r>
            <a:r>
              <a:rPr kumimoji="1" lang="zh-CN" altLang="en-US" sz="2800" b="1">
                <a:solidFill>
                  <a:schemeClr val="tx1"/>
                </a:solidFill>
                <a:latin typeface="微軟正黑體" charset="0"/>
                <a:ea typeface="微軟正黑體" charset="0"/>
                <a:cs typeface="微軟正黑體" charset="0"/>
              </a:rPr>
              <a:t>。</a:t>
            </a:r>
            <a:endParaRPr kumimoji="1" lang="en-US" sz="2800" b="1">
              <a:solidFill>
                <a:schemeClr val="tx1"/>
              </a:solidFill>
              <a:latin typeface="微軟正黑體" charset="0"/>
              <a:ea typeface="微軟正黑體" charset="0"/>
              <a:cs typeface="微軟正黑體"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9702">
                                            <p:txEl>
                                              <p:pRg st="0" end="0"/>
                                            </p:txEl>
                                          </p:spTgt>
                                        </p:tgtEl>
                                        <p:attrNameLst>
                                          <p:attrName>style.visibility</p:attrName>
                                        </p:attrNameLst>
                                      </p:cBhvr>
                                      <p:to>
                                        <p:strVal val="visible"/>
                                      </p:to>
                                    </p:set>
                                    <p:anim calcmode="lin" valueType="num">
                                      <p:cBhvr additive="base">
                                        <p:cTn id="7" dur="500" fill="hold"/>
                                        <p:tgtEl>
                                          <p:spTgt spid="2970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970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9702">
                                            <p:txEl>
                                              <p:pRg st="1" end="1"/>
                                            </p:txEl>
                                          </p:spTgt>
                                        </p:tgtEl>
                                        <p:attrNameLst>
                                          <p:attrName>style.visibility</p:attrName>
                                        </p:attrNameLst>
                                      </p:cBhvr>
                                      <p:to>
                                        <p:strVal val="visible"/>
                                      </p:to>
                                    </p:set>
                                    <p:anim calcmode="lin" valueType="num">
                                      <p:cBhvr additive="base">
                                        <p:cTn id="13" dur="500" fill="hold"/>
                                        <p:tgtEl>
                                          <p:spTgt spid="29702">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970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9702">
                                            <p:txEl>
                                              <p:pRg st="2" end="2"/>
                                            </p:txEl>
                                          </p:spTgt>
                                        </p:tgtEl>
                                        <p:attrNameLst>
                                          <p:attrName>style.visibility</p:attrName>
                                        </p:attrNameLst>
                                      </p:cBhvr>
                                      <p:to>
                                        <p:strVal val="visible"/>
                                      </p:to>
                                    </p:set>
                                    <p:anim calcmode="lin" valueType="num">
                                      <p:cBhvr additive="base">
                                        <p:cTn id="19" dur="500" fill="hold"/>
                                        <p:tgtEl>
                                          <p:spTgt spid="29702">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970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29702">
                                            <p:txEl>
                                              <p:pRg st="3" end="3"/>
                                            </p:txEl>
                                          </p:spTgt>
                                        </p:tgtEl>
                                        <p:attrNameLst>
                                          <p:attrName>style.visibility</p:attrName>
                                        </p:attrNameLst>
                                      </p:cBhvr>
                                      <p:to>
                                        <p:strVal val="visible"/>
                                      </p:to>
                                    </p:set>
                                    <p:anim calcmode="lin" valueType="num">
                                      <p:cBhvr additive="base">
                                        <p:cTn id="25" dur="500" fill="hold"/>
                                        <p:tgtEl>
                                          <p:spTgt spid="29702">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29702">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702" grpId="0" build="p" autoUpdateAnimBg="0"/>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01"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16" name="Diagram 15"/>
          <p:cNvGraphicFramePr/>
          <p:nvPr>
            <p:extLst>
              <p:ext uri="{D42A27DB-BD31-4B8C-83A1-F6EECF244321}">
                <p14:modId xmlns:p14="http://schemas.microsoft.com/office/powerpoint/2010/main" val="2143243951"/>
              </p:ext>
            </p:extLst>
          </p:nvPr>
        </p:nvGraphicFramePr>
        <p:xfrm>
          <a:off x="1090246" y="5334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3" name="Group 2"/>
          <p:cNvGrpSpPr>
            <a:grpSpLocks/>
          </p:cNvGrpSpPr>
          <p:nvPr/>
        </p:nvGrpSpPr>
        <p:grpSpPr bwMode="auto">
          <a:xfrm>
            <a:off x="3827463" y="1028700"/>
            <a:ext cx="3048000" cy="2039938"/>
            <a:chOff x="3828256" y="1028328"/>
            <a:chExt cx="3048000" cy="2040632"/>
          </a:xfrm>
        </p:grpSpPr>
        <p:sp>
          <p:nvSpPr>
            <p:cNvPr id="204812" name="Up Arrow Callout 1"/>
            <p:cNvSpPr>
              <a:spLocks noChangeArrowheads="1"/>
            </p:cNvSpPr>
            <p:nvPr/>
          </p:nvSpPr>
          <p:spPr bwMode="auto">
            <a:xfrm>
              <a:off x="3828256" y="1028328"/>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a:tabLst>
                  <a:tab pos="3886200" algn="l"/>
                  <a:tab pos="4800600" algn="l"/>
                  <a:tab pos="5600700" algn="l"/>
                </a:tabLst>
              </a:pPr>
              <a:endParaRPr lang="en-US"/>
            </a:p>
          </p:txBody>
        </p:sp>
        <p:sp>
          <p:nvSpPr>
            <p:cNvPr id="25" name="Title 3"/>
            <p:cNvSpPr txBox="1">
              <a:spLocks/>
            </p:cNvSpPr>
            <p:nvPr/>
          </p:nvSpPr>
          <p:spPr bwMode="auto">
            <a:xfrm>
              <a:off x="3828256" y="1315764"/>
              <a:ext cx="3048000" cy="17531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zh-CN" altLang="en-US" sz="28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宗教日历由</a:t>
              </a:r>
            </a:p>
            <a:p>
              <a:pPr>
                <a:defRPr/>
              </a:pPr>
              <a:r>
                <a:rPr kumimoji="1" lang="zh-CN" altLang="en-US" sz="28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尼散月开始</a:t>
              </a:r>
            </a:p>
          </p:txBody>
        </p:sp>
      </p:grpSp>
      <p:grpSp>
        <p:nvGrpSpPr>
          <p:cNvPr id="5" name="Group 4"/>
          <p:cNvGrpSpPr>
            <a:grpSpLocks/>
          </p:cNvGrpSpPr>
          <p:nvPr/>
        </p:nvGrpSpPr>
        <p:grpSpPr bwMode="auto">
          <a:xfrm>
            <a:off x="2484438" y="4076700"/>
            <a:ext cx="3048000" cy="1944688"/>
            <a:chOff x="2483769" y="4077072"/>
            <a:chExt cx="3048000" cy="1944215"/>
          </a:xfrm>
        </p:grpSpPr>
        <p:sp>
          <p:nvSpPr>
            <p:cNvPr id="204810" name="Up Arrow Callout 28"/>
            <p:cNvSpPr>
              <a:spLocks noChangeArrowheads="1"/>
            </p:cNvSpPr>
            <p:nvPr/>
          </p:nvSpPr>
          <p:spPr bwMode="auto">
            <a:xfrm rot="10800000">
              <a:off x="2483769" y="4365103"/>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a:tabLst>
                  <a:tab pos="3886200" algn="l"/>
                  <a:tab pos="4800600" algn="l"/>
                  <a:tab pos="5600700" algn="l"/>
                </a:tabLst>
              </a:pPr>
              <a:endParaRPr lang="en-US"/>
            </a:p>
          </p:txBody>
        </p:sp>
        <p:sp>
          <p:nvSpPr>
            <p:cNvPr id="32" name="Title 3"/>
            <p:cNvSpPr txBox="1">
              <a:spLocks/>
            </p:cNvSpPr>
            <p:nvPr/>
          </p:nvSpPr>
          <p:spPr bwMode="auto">
            <a:xfrm>
              <a:off x="2483769" y="4077072"/>
              <a:ext cx="3048000" cy="17521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zh-CN" altLang="en-US" sz="28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社会日历由</a:t>
              </a:r>
            </a:p>
            <a:p>
              <a:pPr>
                <a:defRPr/>
              </a:pPr>
              <a:r>
                <a:rPr kumimoji="1" lang="zh-CN" altLang="en-US" sz="28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提市黎月开始</a:t>
              </a:r>
            </a:p>
          </p:txBody>
        </p:sp>
      </p:grpSp>
      <p:sp>
        <p:nvSpPr>
          <p:cNvPr id="43" name="Rectangle 2"/>
          <p:cNvSpPr txBox="1">
            <a:spLocks noChangeArrowheads="1"/>
          </p:cNvSpPr>
          <p:nvPr/>
        </p:nvSpPr>
        <p:spPr bwMode="auto">
          <a:xfrm>
            <a:off x="-14288" y="0"/>
            <a:ext cx="3816351" cy="4248150"/>
          </a:xfrm>
          <a:prstGeom prst="rect">
            <a:avLst/>
          </a:prstGeom>
          <a:solidFill>
            <a:srgbClr val="000090"/>
          </a:solidFill>
          <a:ln w="9525">
            <a:noFill/>
            <a:miter lim="800000"/>
            <a:headEnd/>
            <a:tailEnd/>
          </a:ln>
          <a:effectLst/>
        </p:spPr>
        <p:txBody>
          <a:bodyPr anchor="ct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a:lstStyle>
          <a:p>
            <a:pPr eaLnBrk="1" hangingPunct="1">
              <a:defRPr/>
            </a:pPr>
            <a:r>
              <a:rPr lang="zh-CN" altLang="en-US" sz="2400" b="1" kern="0" dirty="0">
                <a:solidFill>
                  <a:srgbClr val="FFFF00"/>
                </a:solidFill>
                <a:latin typeface="Arial" charset="0"/>
                <a:ea typeface="ＭＳ Ｐゴシック" charset="0"/>
                <a:cs typeface="ＭＳ Ｐゴシック" charset="0"/>
              </a:rPr>
              <a:t>出埃及夜</a:t>
            </a:r>
            <a:r>
              <a:rPr lang="en-US" sz="2400" b="1" kern="0" dirty="0">
                <a:solidFill>
                  <a:srgbClr val="FFFF00"/>
                </a:solidFill>
                <a:latin typeface="Arial" charset="0"/>
                <a:ea typeface="ＭＳ Ｐゴシック" charset="0"/>
                <a:cs typeface="ＭＳ Ｐゴシック" charset="0"/>
              </a:rPr>
              <a:t>:</a:t>
            </a:r>
          </a:p>
          <a:p>
            <a:pPr eaLnBrk="1" hangingPunct="1">
              <a:defRPr/>
            </a:pPr>
            <a:endParaRPr lang="en-US" sz="2400" b="1" kern="0" dirty="0">
              <a:solidFill>
                <a:srgbClr val="FFFFFF"/>
              </a:solidFill>
              <a:latin typeface="Arial" charset="0"/>
              <a:ea typeface="ＭＳ Ｐゴシック" charset="0"/>
              <a:cs typeface="ＭＳ Ｐゴシック" charset="0"/>
            </a:endParaRPr>
          </a:p>
          <a:p>
            <a:pPr eaLnBrk="1" hangingPunct="1">
              <a:defRPr/>
            </a:pPr>
            <a:r>
              <a:rPr lang="zh-CN" altLang="en-US" sz="3200" b="1" kern="0" dirty="0">
                <a:solidFill>
                  <a:srgbClr val="FFFFFF"/>
                </a:solidFill>
                <a:latin typeface="Arial" charset="0"/>
                <a:ea typeface="ＭＳ Ｐゴシック" charset="0"/>
                <a:cs typeface="ＭＳ Ｐゴシック" charset="0"/>
              </a:rPr>
              <a:t>耶和华在埃及地告诉摩西和亚伦说： </a:t>
            </a:r>
            <a:endParaRPr lang="en-US" altLang="zh-CN" sz="3200" b="1" kern="0" dirty="0">
              <a:solidFill>
                <a:srgbClr val="FFFFFF"/>
              </a:solidFill>
              <a:latin typeface="Arial" charset="0"/>
              <a:ea typeface="ＭＳ Ｐゴシック" charset="0"/>
              <a:cs typeface="ＭＳ Ｐゴシック" charset="0"/>
            </a:endParaRPr>
          </a:p>
          <a:p>
            <a:pPr eaLnBrk="1" hangingPunct="1">
              <a:defRPr/>
            </a:pPr>
            <a:r>
              <a:rPr lang="en-US" altLang="zh-CN" sz="3200" b="1" kern="0" baseline="30000" dirty="0">
                <a:solidFill>
                  <a:srgbClr val="FFFFFF"/>
                </a:solidFill>
                <a:latin typeface="Arial" charset="0"/>
                <a:ea typeface="ＭＳ Ｐゴシック" charset="0"/>
                <a:cs typeface="ＭＳ Ｐゴシック" charset="0"/>
              </a:rPr>
              <a:t>2</a:t>
            </a:r>
            <a:r>
              <a:rPr lang="en-US" altLang="zh-CN" sz="3200" b="1" kern="0" dirty="0">
                <a:solidFill>
                  <a:srgbClr val="FFFFFF"/>
                </a:solidFill>
                <a:latin typeface="Arial" charset="0"/>
                <a:ea typeface="ＭＳ Ｐゴシック" charset="0"/>
                <a:cs typeface="ＭＳ Ｐゴシック" charset="0"/>
              </a:rPr>
              <a:t> “</a:t>
            </a:r>
            <a:r>
              <a:rPr lang="zh-CN" altLang="en-US" sz="3200" b="1" kern="0" dirty="0">
                <a:solidFill>
                  <a:srgbClr val="FFFF00"/>
                </a:solidFill>
                <a:latin typeface="Arial" charset="0"/>
                <a:ea typeface="ＭＳ Ｐゴシック" charset="0"/>
                <a:cs typeface="ＭＳ Ｐゴシック" charset="0"/>
              </a:rPr>
              <a:t>你们要以本月为正月，为一年的第一个月。</a:t>
            </a:r>
            <a:r>
              <a:rPr lang="en-US" sz="3200" b="1" kern="0" dirty="0">
                <a:solidFill>
                  <a:srgbClr val="FFFFFF"/>
                </a:solidFill>
                <a:latin typeface="Arial" charset="0"/>
                <a:ea typeface="ＭＳ Ｐゴシック" charset="0"/>
                <a:cs typeface="ＭＳ Ｐゴシック" charset="0"/>
              </a:rPr>
              <a:t> (</a:t>
            </a:r>
            <a:r>
              <a:rPr lang="zh-CN" altLang="en-US" sz="3200" b="1" kern="0" dirty="0">
                <a:solidFill>
                  <a:srgbClr val="FFFFFF"/>
                </a:solidFill>
                <a:latin typeface="Arial" charset="0"/>
                <a:ea typeface="ＭＳ Ｐゴシック" charset="0"/>
                <a:cs typeface="ＭＳ Ｐゴシック" charset="0"/>
              </a:rPr>
              <a:t>出</a:t>
            </a:r>
            <a:r>
              <a:rPr lang="en-US" sz="3200" b="1" kern="0" dirty="0">
                <a:solidFill>
                  <a:srgbClr val="FFFFFF"/>
                </a:solidFill>
                <a:latin typeface="Arial" charset="0"/>
                <a:ea typeface="ＭＳ Ｐゴシック" charset="0"/>
                <a:cs typeface="ＭＳ Ｐゴシック" charset="0"/>
              </a:rPr>
              <a:t>. 12:1-2)</a:t>
            </a:r>
          </a:p>
        </p:txBody>
      </p:sp>
      <p:sp>
        <p:nvSpPr>
          <p:cNvPr id="4" name="Title 3"/>
          <p:cNvSpPr>
            <a:spLocks noGrp="1"/>
          </p:cNvSpPr>
          <p:nvPr>
            <p:ph type="title"/>
          </p:nvPr>
        </p:nvSpPr>
        <p:spPr>
          <a:xfrm>
            <a:off x="3203575" y="2781300"/>
            <a:ext cx="3048000" cy="1409700"/>
          </a:xfrm>
        </p:spPr>
        <p:txBody>
          <a:bodyPr/>
          <a:lstStyle/>
          <a:p>
            <a:pPr>
              <a:defRPr/>
            </a:pPr>
            <a:r>
              <a:rPr kumimoji="1" lang="zh-CN" altLang="en-US"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以色列</a:t>
            </a:r>
            <a:br>
              <a:rPr kumimoji="1" lang="en-US" altLang="zh-CN"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br>
            <a:r>
              <a:rPr kumimoji="1" lang="zh-CN" altLang="en-US"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的日历</a:t>
            </a:r>
            <a:endParaRPr lang="en-US" sz="3600" b="1" dirty="0">
              <a:solidFill>
                <a:schemeClr val="bg1"/>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sp>
        <p:nvSpPr>
          <p:cNvPr id="54" name="Title 3"/>
          <p:cNvSpPr txBox="1">
            <a:spLocks/>
          </p:cNvSpPr>
          <p:nvPr/>
        </p:nvSpPr>
        <p:spPr bwMode="auto">
          <a:xfrm rot="1628858">
            <a:off x="5535613" y="474663"/>
            <a:ext cx="1636712" cy="673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lang="en-US" sz="2400" b="1" dirty="0">
                <a:solidFill>
                  <a:srgbClr val="FFFFFF"/>
                </a:solidFill>
                <a:effectLst>
                  <a:outerShdw blurRad="50800" dist="38100" dir="2700000" algn="tl">
                    <a:srgbClr val="000000">
                      <a:alpha val="43000"/>
                    </a:srgbClr>
                  </a:outerShdw>
                </a:effectLst>
                <a:ea typeface="ＭＳ Ｐゴシック" charset="0"/>
                <a:cs typeface="ＭＳ Ｐゴシック" charset="0"/>
              </a:rPr>
              <a:t>3</a:t>
            </a:r>
            <a:r>
              <a:rPr lang="en-US" altLang="zh-CN" sz="2400" b="1" dirty="0">
                <a:solidFill>
                  <a:srgbClr val="FFFFFF"/>
                </a:solidFill>
                <a:effectLst>
                  <a:outerShdw blurRad="50800" dist="38100" dir="2700000" algn="tl">
                    <a:srgbClr val="000000">
                      <a:alpha val="43000"/>
                    </a:srgbClr>
                  </a:outerShdw>
                </a:effectLst>
                <a:ea typeface="ＭＳ Ｐゴシック" charset="0"/>
                <a:cs typeface="ＭＳ Ｐゴシック" charset="0"/>
              </a:rPr>
              <a:t>-4</a:t>
            </a:r>
            <a:r>
              <a:rPr lang="zh-CN" altLang="en-US" sz="2400" b="1" dirty="0">
                <a:solidFill>
                  <a:srgbClr val="FFFFFF"/>
                </a:solidFill>
                <a:effectLst>
                  <a:outerShdw blurRad="50800" dist="38100" dir="2700000" algn="tl">
                    <a:srgbClr val="000000">
                      <a:alpha val="43000"/>
                    </a:srgbClr>
                  </a:outerShdw>
                </a:effectLst>
                <a:ea typeface="ＭＳ Ｐゴシック" charset="0"/>
                <a:cs typeface="ＭＳ Ｐゴシック" charset="0"/>
              </a:rPr>
              <a:t>月</a:t>
            </a:r>
            <a:endParaRPr lang="en-US" sz="2400" b="1" dirty="0">
              <a:solidFill>
                <a:srgbClr val="FFFFFF"/>
              </a:solidFill>
              <a:effectLst>
                <a:outerShdw blurRad="50800" dist="38100" dir="2700000" algn="tl">
                  <a:srgbClr val="000000">
                    <a:alpha val="43000"/>
                  </a:srgbClr>
                </a:outerShdw>
              </a:effectLst>
              <a:ea typeface="ＭＳ Ｐゴシック" charset="0"/>
              <a:cs typeface="ＭＳ Ｐゴシック" charset="0"/>
            </a:endParaRPr>
          </a:p>
        </p:txBody>
      </p:sp>
      <p:sp>
        <p:nvSpPr>
          <p:cNvPr id="55" name="Title 3"/>
          <p:cNvSpPr txBox="1">
            <a:spLocks/>
          </p:cNvSpPr>
          <p:nvPr/>
        </p:nvSpPr>
        <p:spPr bwMode="auto">
          <a:xfrm rot="1487614">
            <a:off x="2163763" y="6021388"/>
            <a:ext cx="1790700" cy="587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lang="en-US" sz="2400" b="1" dirty="0">
                <a:solidFill>
                  <a:srgbClr val="FFFFFF"/>
                </a:solidFill>
                <a:effectLst>
                  <a:outerShdw blurRad="50800" dist="38100" dir="2700000" algn="tl">
                    <a:srgbClr val="000000">
                      <a:alpha val="43000"/>
                    </a:srgbClr>
                  </a:outerShdw>
                </a:effectLst>
                <a:ea typeface="ＭＳ Ｐゴシック" charset="0"/>
                <a:cs typeface="ＭＳ Ｐゴシック" charset="0"/>
              </a:rPr>
              <a:t>9</a:t>
            </a:r>
            <a:r>
              <a:rPr lang="en-US" altLang="zh-CN" sz="2400" b="1" dirty="0">
                <a:solidFill>
                  <a:srgbClr val="FFFFFF"/>
                </a:solidFill>
                <a:effectLst>
                  <a:outerShdw blurRad="50800" dist="38100" dir="2700000" algn="tl">
                    <a:srgbClr val="000000">
                      <a:alpha val="43000"/>
                    </a:srgbClr>
                  </a:outerShdw>
                </a:effectLst>
                <a:ea typeface="ＭＳ Ｐゴシック" charset="0"/>
                <a:cs typeface="ＭＳ Ｐゴシック" charset="0"/>
              </a:rPr>
              <a:t>-10</a:t>
            </a:r>
            <a:r>
              <a:rPr lang="zh-CN" altLang="en-US" sz="2400" b="1" dirty="0">
                <a:solidFill>
                  <a:srgbClr val="FFFFFF"/>
                </a:solidFill>
                <a:effectLst>
                  <a:outerShdw blurRad="50800" dist="38100" dir="2700000" algn="tl">
                    <a:srgbClr val="000000">
                      <a:alpha val="43000"/>
                    </a:srgbClr>
                  </a:outerShdw>
                </a:effectLst>
                <a:ea typeface="ＭＳ Ｐゴシック" charset="0"/>
                <a:cs typeface="ＭＳ Ｐゴシック" charset="0"/>
              </a:rPr>
              <a:t>月</a:t>
            </a:r>
            <a:endParaRPr lang="en-US" sz="2400" b="1" dirty="0">
              <a:solidFill>
                <a:srgbClr val="FFFFFF"/>
              </a:solidFill>
              <a:effectLst>
                <a:outerShdw blurRad="50800" dist="38100" dir="2700000" algn="tl">
                  <a:srgbClr val="000000">
                    <a:alpha val="43000"/>
                  </a:srgbClr>
                </a:outerShdw>
              </a:effectLst>
              <a:ea typeface="ＭＳ Ｐゴシック" charset="0"/>
              <a:cs typeface="ＭＳ Ｐゴシック" charset="0"/>
            </a:endParaRPr>
          </a:p>
        </p:txBody>
      </p:sp>
      <p:sp>
        <p:nvSpPr>
          <p:cNvPr id="19" name="Text Box 6"/>
          <p:cNvSpPr txBox="1">
            <a:spLocks noChangeArrowheads="1"/>
          </p:cNvSpPr>
          <p:nvPr/>
        </p:nvSpPr>
        <p:spPr bwMode="auto">
          <a:xfrm>
            <a:off x="8374063" y="76200"/>
            <a:ext cx="784225" cy="830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eaLnBrk="1" hangingPunct="1"/>
            <a:r>
              <a:rPr lang="en-US" b="1" dirty="0">
                <a:solidFill>
                  <a:srgbClr val="FFFFFF"/>
                </a:solidFill>
                <a:cs typeface="Arial" charset="0"/>
              </a:rPr>
              <a:t>180,</a:t>
            </a:r>
          </a:p>
          <a:p>
            <a:pPr algn="l" eaLnBrk="1" hangingPunct="1"/>
            <a:r>
              <a:rPr lang="en-US" b="1" dirty="0">
                <a:solidFill>
                  <a:srgbClr val="FFFFFF"/>
                </a:solidFill>
                <a:cs typeface="Arial" charset="0"/>
              </a:rPr>
              <a:t>290</a:t>
            </a:r>
          </a:p>
        </p:txBody>
      </p:sp>
    </p:spTree>
    <p:extLst>
      <p:ext uri="{BB962C8B-B14F-4D97-AF65-F5344CB8AC3E}">
        <p14:creationId xmlns:p14="http://schemas.microsoft.com/office/powerpoint/2010/main" val="202817418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580">
                                          <p:stCondLst>
                                            <p:cond delay="0"/>
                                          </p:stCondLst>
                                        </p:cTn>
                                        <p:tgtEl>
                                          <p:spTgt spid="3"/>
                                        </p:tgtEl>
                                      </p:cBhvr>
                                    </p:animEffect>
                                    <p:anim calcmode="lin" valueType="num">
                                      <p:cBhvr>
                                        <p:cTn id="2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31" dur="26">
                                          <p:stCondLst>
                                            <p:cond delay="650"/>
                                          </p:stCondLst>
                                        </p:cTn>
                                        <p:tgtEl>
                                          <p:spTgt spid="3"/>
                                        </p:tgtEl>
                                      </p:cBhvr>
                                      <p:to x="100000" y="60000"/>
                                    </p:animScale>
                                    <p:animScale>
                                      <p:cBhvr>
                                        <p:cTn id="32" dur="166" decel="50000">
                                          <p:stCondLst>
                                            <p:cond delay="676"/>
                                          </p:stCondLst>
                                        </p:cTn>
                                        <p:tgtEl>
                                          <p:spTgt spid="3"/>
                                        </p:tgtEl>
                                      </p:cBhvr>
                                      <p:to x="100000" y="100000"/>
                                    </p:animScale>
                                    <p:animScale>
                                      <p:cBhvr>
                                        <p:cTn id="33" dur="26">
                                          <p:stCondLst>
                                            <p:cond delay="1312"/>
                                          </p:stCondLst>
                                        </p:cTn>
                                        <p:tgtEl>
                                          <p:spTgt spid="3"/>
                                        </p:tgtEl>
                                      </p:cBhvr>
                                      <p:to x="100000" y="80000"/>
                                    </p:animScale>
                                    <p:animScale>
                                      <p:cBhvr>
                                        <p:cTn id="34" dur="166" decel="50000">
                                          <p:stCondLst>
                                            <p:cond delay="1338"/>
                                          </p:stCondLst>
                                        </p:cTn>
                                        <p:tgtEl>
                                          <p:spTgt spid="3"/>
                                        </p:tgtEl>
                                      </p:cBhvr>
                                      <p:to x="100000" y="100000"/>
                                    </p:animScale>
                                    <p:animScale>
                                      <p:cBhvr>
                                        <p:cTn id="35" dur="26">
                                          <p:stCondLst>
                                            <p:cond delay="1642"/>
                                          </p:stCondLst>
                                        </p:cTn>
                                        <p:tgtEl>
                                          <p:spTgt spid="3"/>
                                        </p:tgtEl>
                                      </p:cBhvr>
                                      <p:to x="100000" y="90000"/>
                                    </p:animScale>
                                    <p:animScale>
                                      <p:cBhvr>
                                        <p:cTn id="36" dur="166" decel="50000">
                                          <p:stCondLst>
                                            <p:cond delay="1668"/>
                                          </p:stCondLst>
                                        </p:cTn>
                                        <p:tgtEl>
                                          <p:spTgt spid="3"/>
                                        </p:tgtEl>
                                      </p:cBhvr>
                                      <p:to x="100000" y="100000"/>
                                    </p:animScale>
                                    <p:animScale>
                                      <p:cBhvr>
                                        <p:cTn id="37" dur="26">
                                          <p:stCondLst>
                                            <p:cond delay="1808"/>
                                          </p:stCondLst>
                                        </p:cTn>
                                        <p:tgtEl>
                                          <p:spTgt spid="3"/>
                                        </p:tgtEl>
                                      </p:cBhvr>
                                      <p:to x="100000" y="95000"/>
                                    </p:animScale>
                                    <p:animScale>
                                      <p:cBhvr>
                                        <p:cTn id="38" dur="166" decel="50000">
                                          <p:stCondLst>
                                            <p:cond delay="1834"/>
                                          </p:stCondLst>
                                        </p:cTn>
                                        <p:tgtEl>
                                          <p:spTgt spid="3"/>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6" presetClass="entr" presetSubtype="16" fill="hold" grpId="0" nodeType="click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circle(in)">
                                      <p:cBhvr>
                                        <p:cTn id="43" dur="20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826"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0" name="Rectangle 2"/>
          <p:cNvSpPr>
            <a:spLocks noGrp="1" noChangeArrowheads="1"/>
          </p:cNvSpPr>
          <p:nvPr>
            <p:ph type="ctrTitle"/>
          </p:nvPr>
        </p:nvSpPr>
        <p:spPr>
          <a:xfrm>
            <a:off x="395536" y="404664"/>
            <a:ext cx="4343400" cy="914400"/>
          </a:xfrm>
        </p:spPr>
        <p:txBody>
          <a:bodyPr/>
          <a:lstStyle/>
          <a:p>
            <a:pPr eaLnBrk="1" hangingPunct="1">
              <a:defRPr/>
            </a:pPr>
            <a:r>
              <a:rPr lang="ja-JP" altLang="en-US">
                <a:ea typeface="华文细黑" charset="-122"/>
              </a:rPr>
              <a:t>圣经中的节期</a:t>
            </a:r>
            <a:endParaRPr lang="en-US" dirty="0">
              <a:solidFill>
                <a:schemeClr val="hlink"/>
              </a:solidFill>
              <a:latin typeface="Arial" charset="0"/>
              <a:ea typeface="ＭＳ Ｐゴシック" charset="0"/>
              <a:cs typeface="ＭＳ Ｐゴシック" charset="0"/>
            </a:endParaRPr>
          </a:p>
        </p:txBody>
      </p:sp>
      <p:sp>
        <p:nvSpPr>
          <p:cNvPr id="2051" name="Rectangle 3"/>
          <p:cNvSpPr>
            <a:spLocks noGrp="1" noChangeArrowheads="1"/>
          </p:cNvSpPr>
          <p:nvPr>
            <p:ph type="subTitle" idx="1"/>
          </p:nvPr>
        </p:nvSpPr>
        <p:spPr>
          <a:xfrm>
            <a:off x="0" y="1547664"/>
            <a:ext cx="5076056" cy="1752600"/>
          </a:xfrm>
        </p:spPr>
        <p:txBody>
          <a:bodyPr/>
          <a:lstStyle/>
          <a:p>
            <a:r>
              <a:rPr lang="en-US" altLang="en-US" sz="3600">
                <a:effectLst/>
                <a:latin typeface="SimSun" pitchFamily="2" charset="-122"/>
                <a:ea typeface="华文细黑" charset="-122"/>
              </a:rPr>
              <a:t>旧约的圣日庆祝</a:t>
            </a:r>
            <a:endParaRPr lang="en-US" altLang="en-US" sz="3600">
              <a:effectLst/>
              <a:latin typeface="SimSun" pitchFamily="2" charset="-122"/>
            </a:endParaRPr>
          </a:p>
        </p:txBody>
      </p:sp>
      <p:pic>
        <p:nvPicPr>
          <p:cNvPr id="205829" name="Picture 5" descr="s_priest">
            <a:hlinkClick r:id="rId4"/>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5249427" y="476672"/>
            <a:ext cx="2994981" cy="4293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6" name="Text Box 8"/>
          <p:cNvSpPr txBox="1">
            <a:spLocks noChangeArrowheads="1"/>
          </p:cNvSpPr>
          <p:nvPr/>
        </p:nvSpPr>
        <p:spPr bwMode="auto">
          <a:xfrm>
            <a:off x="8301038" y="73025"/>
            <a:ext cx="772567" cy="461665"/>
          </a:xfrm>
          <a:prstGeom prst="rect">
            <a:avLst/>
          </a:prstGeom>
          <a:no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a:defRPr/>
            </a:pPr>
            <a:r>
              <a:rPr lang="en-US" b="1" dirty="0">
                <a:solidFill>
                  <a:srgbClr val="FFFFFF"/>
                </a:solidFill>
              </a:rPr>
              <a:t>134</a:t>
            </a:r>
            <a:endParaRPr lang="en-US" sz="1800" dirty="0">
              <a:solidFill>
                <a:srgbClr val="FFFFFF"/>
              </a:solidFill>
            </a:endParaRPr>
          </a:p>
        </p:txBody>
      </p:sp>
      <p:pic>
        <p:nvPicPr>
          <p:cNvPr id="2" name="Picture 1"/>
          <p:cNvPicPr>
            <a:picLocks noChangeAspect="1"/>
          </p:cNvPicPr>
          <p:nvPr/>
        </p:nvPicPr>
        <p:blipFill>
          <a:blip r:embed="rId6"/>
          <a:stretch>
            <a:fillRect/>
          </a:stretch>
        </p:blipFill>
        <p:spPr>
          <a:xfrm>
            <a:off x="0" y="4607224"/>
            <a:ext cx="9144000" cy="2350168"/>
          </a:xfrm>
          <a:prstGeom prst="rect">
            <a:avLst/>
          </a:prstGeom>
        </p:spPr>
      </p:pic>
    </p:spTree>
    <p:extLst>
      <p:ext uri="{BB962C8B-B14F-4D97-AF65-F5344CB8AC3E}">
        <p14:creationId xmlns:p14="http://schemas.microsoft.com/office/powerpoint/2010/main" val="438407684"/>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12" name="Diagram 11"/>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0228" name="Text Box 4"/>
          <p:cNvSpPr txBox="1">
            <a:spLocks noChangeArrowheads="1"/>
          </p:cNvSpPr>
          <p:nvPr/>
        </p:nvSpPr>
        <p:spPr bwMode="auto">
          <a:xfrm>
            <a:off x="304800" y="838200"/>
            <a:ext cx="4648200" cy="434340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lnSpc>
                <a:spcPct val="80000"/>
              </a:lnSpc>
              <a:spcBef>
                <a:spcPct val="50000"/>
              </a:spcBef>
              <a:buFontTx/>
              <a:buAutoNum type="arabicPeriod"/>
            </a:pPr>
            <a:r>
              <a:rPr lang="zh-CN" altLang="en-US" sz="3200" b="1">
                <a:solidFill>
                  <a:schemeClr val="bg1"/>
                </a:solidFill>
                <a:latin typeface="微軟正黑體" charset="0"/>
                <a:ea typeface="微軟正黑體" charset="0"/>
                <a:cs typeface="Arial" charset="0"/>
              </a:rPr>
              <a:t>逾越节</a:t>
            </a:r>
          </a:p>
          <a:p>
            <a:pPr algn="l">
              <a:lnSpc>
                <a:spcPct val="80000"/>
              </a:lnSpc>
              <a:spcBef>
                <a:spcPct val="50000"/>
              </a:spcBef>
              <a:buFontTx/>
              <a:buAutoNum type="arabicPeriod"/>
            </a:pPr>
            <a:r>
              <a:rPr lang="zh-CN" altLang="en-US" sz="3200" b="1">
                <a:solidFill>
                  <a:schemeClr val="bg1"/>
                </a:solidFill>
                <a:latin typeface="微軟正黑體" charset="0"/>
                <a:ea typeface="微軟正黑體" charset="0"/>
                <a:cs typeface="Arial" charset="0"/>
              </a:rPr>
              <a:t>无酵节</a:t>
            </a:r>
          </a:p>
          <a:p>
            <a:pPr algn="l">
              <a:lnSpc>
                <a:spcPct val="80000"/>
              </a:lnSpc>
              <a:spcBef>
                <a:spcPct val="50000"/>
              </a:spcBef>
              <a:buFontTx/>
              <a:buAutoNum type="arabicPeriod"/>
            </a:pPr>
            <a:r>
              <a:rPr lang="zh-CN" altLang="en-US" sz="3200" b="1">
                <a:solidFill>
                  <a:schemeClr val="bg1"/>
                </a:solidFill>
                <a:latin typeface="微軟正黑體" charset="0"/>
                <a:ea typeface="微軟正黑體" charset="0"/>
                <a:cs typeface="Arial" charset="0"/>
              </a:rPr>
              <a:t>初熟节</a:t>
            </a:r>
          </a:p>
          <a:p>
            <a:pPr algn="l">
              <a:lnSpc>
                <a:spcPct val="80000"/>
              </a:lnSpc>
              <a:spcBef>
                <a:spcPct val="50000"/>
              </a:spcBef>
              <a:buFontTx/>
              <a:buAutoNum type="arabicPeriod"/>
            </a:pPr>
            <a:r>
              <a:rPr lang="zh-CN" altLang="en-US" sz="3200" b="1">
                <a:solidFill>
                  <a:schemeClr val="bg1"/>
                </a:solidFill>
                <a:latin typeface="微軟正黑體" charset="0"/>
                <a:ea typeface="微軟正黑體" charset="0"/>
                <a:cs typeface="Arial" charset="0"/>
              </a:rPr>
              <a:t>五旬节</a:t>
            </a:r>
          </a:p>
          <a:p>
            <a:pPr algn="l">
              <a:lnSpc>
                <a:spcPct val="80000"/>
              </a:lnSpc>
              <a:spcBef>
                <a:spcPct val="50000"/>
              </a:spcBef>
              <a:buFontTx/>
              <a:buAutoNum type="arabicPeriod"/>
            </a:pPr>
            <a:r>
              <a:rPr lang="zh-CN" altLang="en-US" sz="3200" b="1">
                <a:solidFill>
                  <a:schemeClr val="bg1"/>
                </a:solidFill>
                <a:latin typeface="微軟正黑體" charset="0"/>
                <a:ea typeface="微軟正黑體" charset="0"/>
                <a:cs typeface="Arial" charset="0"/>
              </a:rPr>
              <a:t>吹角节</a:t>
            </a:r>
          </a:p>
          <a:p>
            <a:pPr algn="l">
              <a:lnSpc>
                <a:spcPct val="80000"/>
              </a:lnSpc>
              <a:spcBef>
                <a:spcPct val="50000"/>
              </a:spcBef>
              <a:buFontTx/>
              <a:buAutoNum type="arabicPeriod"/>
            </a:pPr>
            <a:r>
              <a:rPr lang="zh-CN" altLang="en-US" sz="3200" b="1">
                <a:solidFill>
                  <a:schemeClr val="bg1"/>
                </a:solidFill>
                <a:latin typeface="微軟正黑體" charset="0"/>
                <a:ea typeface="微軟正黑體" charset="0"/>
                <a:cs typeface="Arial" charset="0"/>
              </a:rPr>
              <a:t>赎罪日</a:t>
            </a:r>
          </a:p>
          <a:p>
            <a:pPr algn="l">
              <a:lnSpc>
                <a:spcPct val="80000"/>
              </a:lnSpc>
              <a:spcBef>
                <a:spcPct val="50000"/>
              </a:spcBef>
              <a:buFontTx/>
              <a:buAutoNum type="arabicPeriod"/>
            </a:pPr>
            <a:r>
              <a:rPr lang="zh-CN" altLang="en-US" sz="3200" b="1">
                <a:solidFill>
                  <a:schemeClr val="bg1"/>
                </a:solidFill>
                <a:latin typeface="微軟正黑體" charset="0"/>
                <a:ea typeface="微軟正黑體" charset="0"/>
                <a:cs typeface="Arial" charset="0"/>
              </a:rPr>
              <a:t>住棚节</a:t>
            </a:r>
          </a:p>
        </p:txBody>
      </p:sp>
      <p:sp>
        <p:nvSpPr>
          <p:cNvPr id="180229" name="Line 5"/>
          <p:cNvSpPr>
            <a:spLocks noChangeShapeType="1"/>
          </p:cNvSpPr>
          <p:nvPr/>
        </p:nvSpPr>
        <p:spPr bwMode="auto">
          <a:xfrm>
            <a:off x="2268538" y="1052513"/>
            <a:ext cx="4208462" cy="319087"/>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80230" name="Line 6"/>
          <p:cNvSpPr>
            <a:spLocks noChangeShapeType="1"/>
          </p:cNvSpPr>
          <p:nvPr/>
        </p:nvSpPr>
        <p:spPr bwMode="auto">
          <a:xfrm flipV="1">
            <a:off x="2268538" y="1524000"/>
            <a:ext cx="4665662" cy="176213"/>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80231" name="Line 7"/>
          <p:cNvSpPr>
            <a:spLocks noChangeShapeType="1"/>
          </p:cNvSpPr>
          <p:nvPr/>
        </p:nvSpPr>
        <p:spPr bwMode="auto">
          <a:xfrm flipV="1">
            <a:off x="2268538" y="1752600"/>
            <a:ext cx="4894262" cy="523875"/>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80232" name="Line 8"/>
          <p:cNvSpPr>
            <a:spLocks noChangeShapeType="1"/>
          </p:cNvSpPr>
          <p:nvPr/>
        </p:nvSpPr>
        <p:spPr bwMode="auto">
          <a:xfrm>
            <a:off x="2268538" y="2924175"/>
            <a:ext cx="5732462" cy="504825"/>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80233" name="Line 9"/>
          <p:cNvSpPr>
            <a:spLocks noChangeShapeType="1"/>
          </p:cNvSpPr>
          <p:nvPr/>
        </p:nvSpPr>
        <p:spPr bwMode="auto">
          <a:xfrm>
            <a:off x="2195513" y="3573463"/>
            <a:ext cx="3138487" cy="2141537"/>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80234" name="Line 10"/>
          <p:cNvSpPr>
            <a:spLocks noChangeShapeType="1"/>
          </p:cNvSpPr>
          <p:nvPr/>
        </p:nvSpPr>
        <p:spPr bwMode="auto">
          <a:xfrm>
            <a:off x="2195513" y="4797425"/>
            <a:ext cx="1995487" cy="384175"/>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11626" name="Text Box 11"/>
          <p:cNvSpPr txBox="1">
            <a:spLocks noChangeArrowheads="1"/>
          </p:cNvSpPr>
          <p:nvPr/>
        </p:nvSpPr>
        <p:spPr bwMode="auto">
          <a:xfrm>
            <a:off x="6400800" y="152400"/>
            <a:ext cx="27432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2400" b="1">
                <a:solidFill>
                  <a:srgbClr val="FFFFFF"/>
                </a:solidFill>
                <a:latin typeface="DFKai-SB" charset="0"/>
                <a:ea typeface="DFKai-SB" charset="0"/>
                <a:cs typeface="Arial" charset="0"/>
              </a:rPr>
              <a:t>利未记第</a:t>
            </a:r>
            <a:r>
              <a:rPr lang="en-US" altLang="zh-CN" sz="2400" b="1">
                <a:solidFill>
                  <a:srgbClr val="FFFFFF"/>
                </a:solidFill>
                <a:latin typeface="Arial" charset="0"/>
                <a:ea typeface="DFKai-SB" charset="0"/>
                <a:cs typeface="Arial" charset="0"/>
              </a:rPr>
              <a:t>23</a:t>
            </a:r>
            <a:r>
              <a:rPr lang="zh-CN" altLang="en-US" sz="2400" b="1">
                <a:solidFill>
                  <a:srgbClr val="FFFFFF"/>
                </a:solidFill>
                <a:latin typeface="DFKai-SB" charset="0"/>
                <a:ea typeface="DFKai-SB" charset="0"/>
                <a:cs typeface="Arial" charset="0"/>
              </a:rPr>
              <a:t>章</a:t>
            </a:r>
          </a:p>
        </p:txBody>
      </p:sp>
      <p:sp>
        <p:nvSpPr>
          <p:cNvPr id="180236" name="Rectangle 12"/>
          <p:cNvSpPr>
            <a:spLocks noGrp="1" noChangeArrowheads="1"/>
          </p:cNvSpPr>
          <p:nvPr>
            <p:ph type="title" idx="4294967295"/>
          </p:nvPr>
        </p:nvSpPr>
        <p:spPr>
          <a:xfrm>
            <a:off x="0" y="136525"/>
            <a:ext cx="4038600" cy="646113"/>
          </a:xfrm>
          <a:effectLst>
            <a:outerShdw blurRad="63500" dist="38099" dir="2700000" algn="ctr" rotWithShape="0">
              <a:schemeClr val="tx1">
                <a:alpha val="74997"/>
              </a:schemeClr>
            </a:outerShdw>
          </a:effectLst>
        </p:spPr>
        <p:txBody>
          <a:bodyPr anchor="t">
            <a:spAutoFit/>
          </a:bodyPr>
          <a:lstStyle/>
          <a:p>
            <a:pPr algn="l" eaLnBrk="1" hangingPunct="1">
              <a:spcBef>
                <a:spcPct val="50000"/>
              </a:spcBef>
            </a:pPr>
            <a:r>
              <a:rPr lang="zh-CN" altLang="en-US" sz="3600" b="1" u="sng">
                <a:solidFill>
                  <a:schemeClr val="bg1"/>
                </a:solidFill>
                <a:latin typeface="DFKai-SB" charset="0"/>
                <a:ea typeface="DFKai-SB" charset="0"/>
                <a:cs typeface="Arial" charset="0"/>
              </a:rPr>
              <a:t>七个节日</a:t>
            </a:r>
          </a:p>
        </p:txBody>
      </p:sp>
      <p:sp>
        <p:nvSpPr>
          <p:cNvPr id="13" name="Line 10"/>
          <p:cNvSpPr>
            <a:spLocks noChangeShapeType="1"/>
          </p:cNvSpPr>
          <p:nvPr/>
        </p:nvSpPr>
        <p:spPr bwMode="auto">
          <a:xfrm>
            <a:off x="2268538" y="4221163"/>
            <a:ext cx="2455862" cy="1189037"/>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iterate type="lt">
                                    <p:tmPct val="100000"/>
                                  </p:iterate>
                                  <p:childTnLst>
                                    <p:set>
                                      <p:cBhvr>
                                        <p:cTn id="6" dur="1" fill="hold">
                                          <p:stCondLst>
                                            <p:cond delay="0"/>
                                          </p:stCondLst>
                                        </p:cTn>
                                        <p:tgtEl>
                                          <p:spTgt spid="180228">
                                            <p:txEl>
                                              <p:pRg st="0" end="0"/>
                                            </p:txEl>
                                          </p:spTgt>
                                        </p:tgtEl>
                                        <p:attrNameLst>
                                          <p:attrName>style.visibility</p:attrName>
                                        </p:attrNameLst>
                                      </p:cBhvr>
                                      <p:to>
                                        <p:strVal val="visible"/>
                                      </p:to>
                                    </p:set>
                                    <p:animEffect transition="in" filter="dissolve">
                                      <p:cBhvr>
                                        <p:cTn id="7" dur="75"/>
                                        <p:tgtEl>
                                          <p:spTgt spid="180228">
                                            <p:txEl>
                                              <p:pRg st="0" end="0"/>
                                            </p:txEl>
                                          </p:spTgt>
                                        </p:tgtEl>
                                      </p:cBhvr>
                                    </p:animEffect>
                                  </p:childTnLst>
                                </p:cTn>
                              </p:par>
                            </p:childTnLst>
                          </p:cTn>
                        </p:par>
                        <p:par>
                          <p:cTn id="8" fill="hold" nodeType="afterGroup">
                            <p:stCondLst>
                              <p:cond delay="225"/>
                            </p:stCondLst>
                            <p:childTnLst>
                              <p:par>
                                <p:cTn id="9" presetID="22" presetClass="entr" presetSubtype="8" fill="hold" grpId="0" nodeType="afterEffect">
                                  <p:stCondLst>
                                    <p:cond delay="0"/>
                                  </p:stCondLst>
                                  <p:childTnLst>
                                    <p:set>
                                      <p:cBhvr>
                                        <p:cTn id="10" dur="1" fill="hold">
                                          <p:stCondLst>
                                            <p:cond delay="0"/>
                                          </p:stCondLst>
                                        </p:cTn>
                                        <p:tgtEl>
                                          <p:spTgt spid="180229"/>
                                        </p:tgtEl>
                                        <p:attrNameLst>
                                          <p:attrName>style.visibility</p:attrName>
                                        </p:attrNameLst>
                                      </p:cBhvr>
                                      <p:to>
                                        <p:strVal val="visible"/>
                                      </p:to>
                                    </p:set>
                                    <p:animEffect transition="in" filter="wipe(left)">
                                      <p:cBhvr>
                                        <p:cTn id="11" dur="500"/>
                                        <p:tgtEl>
                                          <p:spTgt spid="180229"/>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iterate type="lt">
                                    <p:tmPct val="100000"/>
                                  </p:iterate>
                                  <p:childTnLst>
                                    <p:set>
                                      <p:cBhvr>
                                        <p:cTn id="15" dur="1" fill="hold">
                                          <p:stCondLst>
                                            <p:cond delay="0"/>
                                          </p:stCondLst>
                                        </p:cTn>
                                        <p:tgtEl>
                                          <p:spTgt spid="180228">
                                            <p:txEl>
                                              <p:pRg st="1" end="1"/>
                                            </p:txEl>
                                          </p:spTgt>
                                        </p:tgtEl>
                                        <p:attrNameLst>
                                          <p:attrName>style.visibility</p:attrName>
                                        </p:attrNameLst>
                                      </p:cBhvr>
                                      <p:to>
                                        <p:strVal val="visible"/>
                                      </p:to>
                                    </p:set>
                                    <p:animEffect transition="in" filter="dissolve">
                                      <p:cBhvr>
                                        <p:cTn id="16" dur="75"/>
                                        <p:tgtEl>
                                          <p:spTgt spid="180228">
                                            <p:txEl>
                                              <p:pRg st="1" end="1"/>
                                            </p:txEl>
                                          </p:spTgt>
                                        </p:tgtEl>
                                      </p:cBhvr>
                                    </p:animEffect>
                                  </p:childTnLst>
                                </p:cTn>
                              </p:par>
                            </p:childTnLst>
                          </p:cTn>
                        </p:par>
                        <p:par>
                          <p:cTn id="17" fill="hold" nodeType="afterGroup">
                            <p:stCondLst>
                              <p:cond delay="225"/>
                            </p:stCondLst>
                            <p:childTnLst>
                              <p:par>
                                <p:cTn id="18" presetID="22" presetClass="entr" presetSubtype="8" fill="hold" grpId="0" nodeType="afterEffect">
                                  <p:stCondLst>
                                    <p:cond delay="0"/>
                                  </p:stCondLst>
                                  <p:childTnLst>
                                    <p:set>
                                      <p:cBhvr>
                                        <p:cTn id="19" dur="1" fill="hold">
                                          <p:stCondLst>
                                            <p:cond delay="0"/>
                                          </p:stCondLst>
                                        </p:cTn>
                                        <p:tgtEl>
                                          <p:spTgt spid="180230"/>
                                        </p:tgtEl>
                                        <p:attrNameLst>
                                          <p:attrName>style.visibility</p:attrName>
                                        </p:attrNameLst>
                                      </p:cBhvr>
                                      <p:to>
                                        <p:strVal val="visible"/>
                                      </p:to>
                                    </p:set>
                                    <p:animEffect transition="in" filter="wipe(left)">
                                      <p:cBhvr>
                                        <p:cTn id="20" dur="500"/>
                                        <p:tgtEl>
                                          <p:spTgt spid="180230"/>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9" presetClass="entr" presetSubtype="0" fill="hold" grpId="0" nodeType="clickEffect">
                                  <p:stCondLst>
                                    <p:cond delay="0"/>
                                  </p:stCondLst>
                                  <p:iterate type="lt">
                                    <p:tmPct val="100000"/>
                                  </p:iterate>
                                  <p:childTnLst>
                                    <p:set>
                                      <p:cBhvr>
                                        <p:cTn id="24" dur="1" fill="hold">
                                          <p:stCondLst>
                                            <p:cond delay="0"/>
                                          </p:stCondLst>
                                        </p:cTn>
                                        <p:tgtEl>
                                          <p:spTgt spid="180228">
                                            <p:txEl>
                                              <p:pRg st="2" end="2"/>
                                            </p:txEl>
                                          </p:spTgt>
                                        </p:tgtEl>
                                        <p:attrNameLst>
                                          <p:attrName>style.visibility</p:attrName>
                                        </p:attrNameLst>
                                      </p:cBhvr>
                                      <p:to>
                                        <p:strVal val="visible"/>
                                      </p:to>
                                    </p:set>
                                    <p:animEffect transition="in" filter="dissolve">
                                      <p:cBhvr>
                                        <p:cTn id="25" dur="75"/>
                                        <p:tgtEl>
                                          <p:spTgt spid="180228">
                                            <p:txEl>
                                              <p:pRg st="2" end="2"/>
                                            </p:txEl>
                                          </p:spTgt>
                                        </p:tgtEl>
                                      </p:cBhvr>
                                    </p:animEffect>
                                  </p:childTnLst>
                                </p:cTn>
                              </p:par>
                            </p:childTnLst>
                          </p:cTn>
                        </p:par>
                        <p:par>
                          <p:cTn id="26" fill="hold" nodeType="afterGroup">
                            <p:stCondLst>
                              <p:cond delay="225"/>
                            </p:stCondLst>
                            <p:childTnLst>
                              <p:par>
                                <p:cTn id="27" presetID="22" presetClass="entr" presetSubtype="8" fill="hold" grpId="0" nodeType="afterEffect">
                                  <p:stCondLst>
                                    <p:cond delay="0"/>
                                  </p:stCondLst>
                                  <p:childTnLst>
                                    <p:set>
                                      <p:cBhvr>
                                        <p:cTn id="28" dur="1" fill="hold">
                                          <p:stCondLst>
                                            <p:cond delay="0"/>
                                          </p:stCondLst>
                                        </p:cTn>
                                        <p:tgtEl>
                                          <p:spTgt spid="180231"/>
                                        </p:tgtEl>
                                        <p:attrNameLst>
                                          <p:attrName>style.visibility</p:attrName>
                                        </p:attrNameLst>
                                      </p:cBhvr>
                                      <p:to>
                                        <p:strVal val="visible"/>
                                      </p:to>
                                    </p:set>
                                    <p:animEffect transition="in" filter="wipe(left)">
                                      <p:cBhvr>
                                        <p:cTn id="29" dur="500"/>
                                        <p:tgtEl>
                                          <p:spTgt spid="180231"/>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ntr" presetSubtype="0" fill="hold" grpId="0" nodeType="clickEffect">
                                  <p:stCondLst>
                                    <p:cond delay="0"/>
                                  </p:stCondLst>
                                  <p:iterate type="lt">
                                    <p:tmPct val="100000"/>
                                  </p:iterate>
                                  <p:childTnLst>
                                    <p:set>
                                      <p:cBhvr>
                                        <p:cTn id="33" dur="1" fill="hold">
                                          <p:stCondLst>
                                            <p:cond delay="0"/>
                                          </p:stCondLst>
                                        </p:cTn>
                                        <p:tgtEl>
                                          <p:spTgt spid="180228">
                                            <p:txEl>
                                              <p:pRg st="3" end="3"/>
                                            </p:txEl>
                                          </p:spTgt>
                                        </p:tgtEl>
                                        <p:attrNameLst>
                                          <p:attrName>style.visibility</p:attrName>
                                        </p:attrNameLst>
                                      </p:cBhvr>
                                      <p:to>
                                        <p:strVal val="visible"/>
                                      </p:to>
                                    </p:set>
                                    <p:animEffect transition="in" filter="dissolve">
                                      <p:cBhvr>
                                        <p:cTn id="34" dur="75"/>
                                        <p:tgtEl>
                                          <p:spTgt spid="180228">
                                            <p:txEl>
                                              <p:pRg st="3" end="3"/>
                                            </p:txEl>
                                          </p:spTgt>
                                        </p:tgtEl>
                                      </p:cBhvr>
                                    </p:animEffect>
                                  </p:childTnLst>
                                </p:cTn>
                              </p:par>
                            </p:childTnLst>
                          </p:cTn>
                        </p:par>
                        <p:par>
                          <p:cTn id="35" fill="hold" nodeType="afterGroup">
                            <p:stCondLst>
                              <p:cond delay="225"/>
                            </p:stCondLst>
                            <p:childTnLst>
                              <p:par>
                                <p:cTn id="36" presetID="22" presetClass="entr" presetSubtype="8" fill="hold" grpId="0" nodeType="afterEffect">
                                  <p:stCondLst>
                                    <p:cond delay="0"/>
                                  </p:stCondLst>
                                  <p:childTnLst>
                                    <p:set>
                                      <p:cBhvr>
                                        <p:cTn id="37" dur="1" fill="hold">
                                          <p:stCondLst>
                                            <p:cond delay="0"/>
                                          </p:stCondLst>
                                        </p:cTn>
                                        <p:tgtEl>
                                          <p:spTgt spid="180232"/>
                                        </p:tgtEl>
                                        <p:attrNameLst>
                                          <p:attrName>style.visibility</p:attrName>
                                        </p:attrNameLst>
                                      </p:cBhvr>
                                      <p:to>
                                        <p:strVal val="visible"/>
                                      </p:to>
                                    </p:set>
                                    <p:animEffect transition="in" filter="wipe(left)">
                                      <p:cBhvr>
                                        <p:cTn id="38" dur="500"/>
                                        <p:tgtEl>
                                          <p:spTgt spid="180232"/>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9" presetClass="entr" presetSubtype="0" fill="hold" grpId="0" nodeType="clickEffect">
                                  <p:stCondLst>
                                    <p:cond delay="0"/>
                                  </p:stCondLst>
                                  <p:iterate type="lt">
                                    <p:tmPct val="100000"/>
                                  </p:iterate>
                                  <p:childTnLst>
                                    <p:set>
                                      <p:cBhvr>
                                        <p:cTn id="42" dur="1" fill="hold">
                                          <p:stCondLst>
                                            <p:cond delay="0"/>
                                          </p:stCondLst>
                                        </p:cTn>
                                        <p:tgtEl>
                                          <p:spTgt spid="180228">
                                            <p:txEl>
                                              <p:pRg st="4" end="4"/>
                                            </p:txEl>
                                          </p:spTgt>
                                        </p:tgtEl>
                                        <p:attrNameLst>
                                          <p:attrName>style.visibility</p:attrName>
                                        </p:attrNameLst>
                                      </p:cBhvr>
                                      <p:to>
                                        <p:strVal val="visible"/>
                                      </p:to>
                                    </p:set>
                                    <p:animEffect transition="in" filter="dissolve">
                                      <p:cBhvr>
                                        <p:cTn id="43" dur="75"/>
                                        <p:tgtEl>
                                          <p:spTgt spid="180228">
                                            <p:txEl>
                                              <p:pRg st="4" end="4"/>
                                            </p:txEl>
                                          </p:spTgt>
                                        </p:tgtEl>
                                      </p:cBhvr>
                                    </p:animEffect>
                                  </p:childTnLst>
                                </p:cTn>
                              </p:par>
                            </p:childTnLst>
                          </p:cTn>
                        </p:par>
                        <p:par>
                          <p:cTn id="44" fill="hold" nodeType="afterGroup">
                            <p:stCondLst>
                              <p:cond delay="225"/>
                            </p:stCondLst>
                            <p:childTnLst>
                              <p:par>
                                <p:cTn id="45" presetID="22" presetClass="entr" presetSubtype="8" fill="hold" grpId="0" nodeType="afterEffect">
                                  <p:stCondLst>
                                    <p:cond delay="0"/>
                                  </p:stCondLst>
                                  <p:childTnLst>
                                    <p:set>
                                      <p:cBhvr>
                                        <p:cTn id="46" dur="1" fill="hold">
                                          <p:stCondLst>
                                            <p:cond delay="0"/>
                                          </p:stCondLst>
                                        </p:cTn>
                                        <p:tgtEl>
                                          <p:spTgt spid="180233"/>
                                        </p:tgtEl>
                                        <p:attrNameLst>
                                          <p:attrName>style.visibility</p:attrName>
                                        </p:attrNameLst>
                                      </p:cBhvr>
                                      <p:to>
                                        <p:strVal val="visible"/>
                                      </p:to>
                                    </p:set>
                                    <p:animEffect transition="in" filter="wipe(left)">
                                      <p:cBhvr>
                                        <p:cTn id="47" dur="500"/>
                                        <p:tgtEl>
                                          <p:spTgt spid="180233"/>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iterate type="lt">
                                    <p:tmPct val="100000"/>
                                  </p:iterate>
                                  <p:childTnLst>
                                    <p:set>
                                      <p:cBhvr>
                                        <p:cTn id="51" dur="1" fill="hold">
                                          <p:stCondLst>
                                            <p:cond delay="0"/>
                                          </p:stCondLst>
                                        </p:cTn>
                                        <p:tgtEl>
                                          <p:spTgt spid="180228">
                                            <p:txEl>
                                              <p:pRg st="5" end="5"/>
                                            </p:txEl>
                                          </p:spTgt>
                                        </p:tgtEl>
                                        <p:attrNameLst>
                                          <p:attrName>style.visibility</p:attrName>
                                        </p:attrNameLst>
                                      </p:cBhvr>
                                      <p:to>
                                        <p:strVal val="visible"/>
                                      </p:to>
                                    </p:set>
                                    <p:animEffect transition="in" filter="dissolve">
                                      <p:cBhvr>
                                        <p:cTn id="52" dur="75"/>
                                        <p:tgtEl>
                                          <p:spTgt spid="180228">
                                            <p:txEl>
                                              <p:pRg st="5" end="5"/>
                                            </p:txEl>
                                          </p:spTgt>
                                        </p:tgtEl>
                                      </p:cBhvr>
                                    </p:animEffect>
                                  </p:childTnLst>
                                </p:cTn>
                              </p:par>
                            </p:childTnLst>
                          </p:cTn>
                        </p:par>
                        <p:par>
                          <p:cTn id="53" fill="hold" nodeType="afterGroup">
                            <p:stCondLst>
                              <p:cond delay="225"/>
                            </p:stCondLst>
                            <p:childTnLst>
                              <p:par>
                                <p:cTn id="54" presetID="22" presetClass="entr" presetSubtype="8" fill="hold" grpId="0" nodeType="after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wipe(left)">
                                      <p:cBhvr>
                                        <p:cTn id="56" dur="500"/>
                                        <p:tgtEl>
                                          <p:spTgt spid="13"/>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1" presetClass="entr" presetSubtype="0" fill="hold" nodeType="clickEffect">
                                  <p:stCondLst>
                                    <p:cond delay="0"/>
                                  </p:stCondLst>
                                  <p:childTnLst>
                                    <p:set>
                                      <p:cBhvr>
                                        <p:cTn id="60" dur="1" fill="hold">
                                          <p:stCondLst>
                                            <p:cond delay="0"/>
                                          </p:stCondLst>
                                        </p:cTn>
                                        <p:tgtEl>
                                          <p:spTgt spid="180228">
                                            <p:txEl>
                                              <p:pRg st="6" end="6"/>
                                            </p:txEl>
                                          </p:spTgt>
                                        </p:tgtEl>
                                        <p:attrNameLst>
                                          <p:attrName>style.visibility</p:attrName>
                                        </p:attrNameLst>
                                      </p:cBhvr>
                                      <p:to>
                                        <p:strVal val="visible"/>
                                      </p:to>
                                    </p:set>
                                  </p:childTnLst>
                                </p:cTn>
                              </p:par>
                            </p:childTnLst>
                          </p:cTn>
                        </p:par>
                        <p:par>
                          <p:cTn id="61" fill="hold" nodeType="afterGroup">
                            <p:stCondLst>
                              <p:cond delay="0"/>
                            </p:stCondLst>
                            <p:childTnLst>
                              <p:par>
                                <p:cTn id="62" presetID="22" presetClass="entr" presetSubtype="8" fill="hold" grpId="0" nodeType="afterEffect">
                                  <p:stCondLst>
                                    <p:cond delay="0"/>
                                  </p:stCondLst>
                                  <p:childTnLst>
                                    <p:set>
                                      <p:cBhvr>
                                        <p:cTn id="63" dur="1" fill="hold">
                                          <p:stCondLst>
                                            <p:cond delay="0"/>
                                          </p:stCondLst>
                                        </p:cTn>
                                        <p:tgtEl>
                                          <p:spTgt spid="180234"/>
                                        </p:tgtEl>
                                        <p:attrNameLst>
                                          <p:attrName>style.visibility</p:attrName>
                                        </p:attrNameLst>
                                      </p:cBhvr>
                                      <p:to>
                                        <p:strVal val="visible"/>
                                      </p:to>
                                    </p:set>
                                    <p:animEffect transition="in" filter="wipe(left)">
                                      <p:cBhvr>
                                        <p:cTn id="64" dur="500"/>
                                        <p:tgtEl>
                                          <p:spTgt spid="1802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228" grpId="0" build="p" autoUpdateAnimBg="0"/>
      <p:bldP spid="180229" grpId="0" animBg="1"/>
      <p:bldP spid="180230" grpId="0" animBg="1"/>
      <p:bldP spid="180231" grpId="0" animBg="1"/>
      <p:bldP spid="180232" grpId="0" animBg="1"/>
      <p:bldP spid="180233" grpId="0" animBg="1"/>
      <p:bldP spid="180234" grpId="0" animBg="1"/>
      <p:bldP spid="13" grpId="0" animBg="1"/>
    </p:bld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1251" name="Text Box 3"/>
          <p:cNvSpPr txBox="1">
            <a:spLocks noChangeArrowheads="1"/>
          </p:cNvSpPr>
          <p:nvPr/>
        </p:nvSpPr>
        <p:spPr bwMode="auto">
          <a:xfrm>
            <a:off x="304800" y="152400"/>
            <a:ext cx="7010400" cy="6413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spcBef>
                <a:spcPct val="50000"/>
              </a:spcBef>
            </a:pPr>
            <a:r>
              <a:rPr lang="zh-CN" altLang="en-US" sz="3600" b="1" u="sng">
                <a:solidFill>
                  <a:schemeClr val="bg1"/>
                </a:solidFill>
                <a:latin typeface="DFKai-SB" charset="0"/>
                <a:ea typeface="DFKai-SB" charset="0"/>
                <a:cs typeface="Arial" charset="0"/>
              </a:rPr>
              <a:t>节日</a:t>
            </a:r>
          </a:p>
        </p:txBody>
      </p:sp>
      <p:sp>
        <p:nvSpPr>
          <p:cNvPr id="112643" name="Text Box 5"/>
          <p:cNvSpPr txBox="1">
            <a:spLocks noChangeArrowheads="1"/>
          </p:cNvSpPr>
          <p:nvPr/>
        </p:nvSpPr>
        <p:spPr bwMode="auto">
          <a:xfrm>
            <a:off x="6400800" y="152400"/>
            <a:ext cx="7010400"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pPr>
            <a:r>
              <a:rPr lang="en-US" altLang="zh-CN" sz="2800" b="1">
                <a:latin typeface="Arial" charset="0"/>
                <a:ea typeface="SimSun" charset="0"/>
                <a:cs typeface="Arial" charset="0"/>
              </a:rPr>
              <a:t>Leviticus 23</a:t>
            </a:r>
          </a:p>
        </p:txBody>
      </p:sp>
      <p:sp>
        <p:nvSpPr>
          <p:cNvPr id="181254" name="Oval 6"/>
          <p:cNvSpPr>
            <a:spLocks noChangeArrowheads="1"/>
          </p:cNvSpPr>
          <p:nvPr/>
        </p:nvSpPr>
        <p:spPr bwMode="auto">
          <a:xfrm>
            <a:off x="3581400" y="1219200"/>
            <a:ext cx="4876800" cy="4876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Lst>
        </p:spPr>
        <p:txBody>
          <a:bodyPr wrap="none" anchor="ctr"/>
          <a:lstStyle/>
          <a:p>
            <a:endParaRPr lang="zh-CN" altLang="en-US" sz="1200">
              <a:latin typeface="Arial" charset="0"/>
              <a:ea typeface="SimSun" charset="0"/>
              <a:cs typeface="Arial" charset="0"/>
            </a:endParaRPr>
          </a:p>
        </p:txBody>
      </p:sp>
      <p:sp>
        <p:nvSpPr>
          <p:cNvPr id="112645" name="Rectangle 8"/>
          <p:cNvSpPr>
            <a:spLocks noGrp="1" noChangeArrowheads="1"/>
          </p:cNvSpPr>
          <p:nvPr>
            <p:ph type="title" idx="4294967295"/>
          </p:nvPr>
        </p:nvSpPr>
        <p:spPr>
          <a:xfrm>
            <a:off x="228600" y="1676400"/>
            <a:ext cx="4419600" cy="531813"/>
          </a:xfrm>
        </p:spPr>
        <p:txBody>
          <a:bodyPr anchor="t">
            <a:spAutoFit/>
          </a:bodyPr>
          <a:lstStyle/>
          <a:p>
            <a:pPr algn="l" eaLnBrk="1" hangingPunct="1">
              <a:lnSpc>
                <a:spcPct val="80000"/>
              </a:lnSpc>
              <a:spcBef>
                <a:spcPct val="50000"/>
              </a:spcBef>
            </a:pPr>
            <a:r>
              <a:rPr lang="zh-CN" altLang="en-US" sz="3600" b="1">
                <a:solidFill>
                  <a:srgbClr val="FFFF00"/>
                </a:solidFill>
                <a:latin typeface="微軟正黑體" charset="0"/>
                <a:ea typeface="微軟正黑體" charset="0"/>
                <a:cs typeface="Arial" charset="0"/>
              </a:rPr>
              <a:t>每周的安息日</a:t>
            </a:r>
          </a:p>
        </p:txBody>
      </p:sp>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1255" name="Text Box 7"/>
          <p:cNvSpPr txBox="1">
            <a:spLocks noChangeArrowheads="1"/>
          </p:cNvSpPr>
          <p:nvPr/>
        </p:nvSpPr>
        <p:spPr bwMode="auto">
          <a:xfrm>
            <a:off x="152400" y="2438400"/>
            <a:ext cx="8991600" cy="146526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spcBef>
                <a:spcPct val="50000"/>
              </a:spcBef>
              <a:buFontTx/>
              <a:buChar char="•"/>
            </a:pPr>
            <a:r>
              <a:rPr lang="zh-CN" altLang="en-US" sz="3600" b="1">
                <a:solidFill>
                  <a:schemeClr val="bg1"/>
                </a:solidFill>
                <a:latin typeface="微軟正黑體" charset="0"/>
                <a:ea typeface="微軟正黑體" charset="0"/>
                <a:cs typeface="Arial" charset="0"/>
              </a:rPr>
              <a:t>安息并记念神的约</a:t>
            </a:r>
          </a:p>
          <a:p>
            <a:pPr algn="l">
              <a:spcBef>
                <a:spcPct val="50000"/>
              </a:spcBef>
              <a:buFontTx/>
              <a:buChar char="•"/>
            </a:pPr>
            <a:r>
              <a:rPr lang="zh-CN" altLang="en-US" sz="3600" b="1" i="1">
                <a:solidFill>
                  <a:schemeClr val="bg1"/>
                </a:solidFill>
                <a:latin typeface="微軟正黑體" charset="0"/>
                <a:ea typeface="微軟正黑體" charset="0"/>
                <a:cs typeface="Arial" charset="0"/>
              </a:rPr>
              <a:t>在神的国度里基督给我们安息</a:t>
            </a:r>
          </a:p>
        </p:txBody>
      </p:sp>
      <p:sp>
        <p:nvSpPr>
          <p:cNvPr id="112648" name="Text Box 11"/>
          <p:cNvSpPr txBox="1">
            <a:spLocks noChangeArrowheads="1"/>
          </p:cNvSpPr>
          <p:nvPr/>
        </p:nvSpPr>
        <p:spPr bwMode="auto">
          <a:xfrm>
            <a:off x="6400800" y="152400"/>
            <a:ext cx="27432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2400" b="1">
                <a:solidFill>
                  <a:srgbClr val="FFFFFF"/>
                </a:solidFill>
                <a:latin typeface="DFKai-SB" charset="0"/>
                <a:ea typeface="DFKai-SB" charset="0"/>
                <a:cs typeface="Arial" charset="0"/>
              </a:rPr>
              <a:t>利未记第</a:t>
            </a:r>
            <a:r>
              <a:rPr lang="en-US" altLang="zh-CN" sz="2400" b="1">
                <a:solidFill>
                  <a:srgbClr val="FFFFFF"/>
                </a:solidFill>
                <a:latin typeface="Arial" charset="0"/>
                <a:ea typeface="DFKai-SB" charset="0"/>
                <a:cs typeface="Arial" charset="0"/>
              </a:rPr>
              <a:t>23</a:t>
            </a:r>
            <a:r>
              <a:rPr lang="zh-CN" altLang="en-US" sz="2400" b="1">
                <a:solidFill>
                  <a:srgbClr val="FFFFFF"/>
                </a:solidFill>
                <a:latin typeface="DFKai-SB" charset="0"/>
                <a:ea typeface="DFKai-SB" charset="0"/>
                <a:cs typeface="Arial" charset="0"/>
              </a:rPr>
              <a:t>章</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181255">
                                            <p:txEl>
                                              <p:pRg st="0" end="0"/>
                                            </p:txEl>
                                          </p:spTgt>
                                        </p:tgtEl>
                                        <p:attrNameLst>
                                          <p:attrName>style.visibility</p:attrName>
                                        </p:attrNameLst>
                                      </p:cBhvr>
                                      <p:to>
                                        <p:strVal val="visible"/>
                                      </p:to>
                                    </p:set>
                                    <p:animEffect transition="in" filter="dissolve">
                                      <p:cBhvr>
                                        <p:cTn id="7" dur="75"/>
                                        <p:tgtEl>
                                          <p:spTgt spid="181255">
                                            <p:txEl>
                                              <p:pRg st="0" end="0"/>
                                            </p:txEl>
                                          </p:spTgt>
                                        </p:tgtEl>
                                      </p:cBhvr>
                                    </p:animEffect>
                                  </p:childTnLst>
                                </p:cTn>
                              </p:par>
                            </p:childTnLst>
                          </p:cTn>
                        </p:par>
                        <p:par>
                          <p:cTn id="8" fill="hold" nodeType="afterGroup">
                            <p:stCondLst>
                              <p:cond delay="600"/>
                            </p:stCondLst>
                            <p:childTnLst>
                              <p:par>
                                <p:cTn id="9" presetID="1" presetClass="entr" presetSubtype="0" fill="hold" nodeType="afterEffect">
                                  <p:stCondLst>
                                    <p:cond delay="2000"/>
                                  </p:stCondLst>
                                  <p:iterate type="lt">
                                    <p:tmAbs val="100"/>
                                  </p:iterate>
                                  <p:childTnLst>
                                    <p:set>
                                      <p:cBhvr>
                                        <p:cTn id="10" dur="1" fill="hold">
                                          <p:stCondLst>
                                            <p:cond delay="0"/>
                                          </p:stCondLst>
                                        </p:cTn>
                                        <p:tgtEl>
                                          <p:spTgt spid="181255">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255" grpId="0" build="p" autoUpdateAnimBg="0" advAuto="2000"/>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13667" name="Text Box 11"/>
          <p:cNvSpPr txBox="1">
            <a:spLocks noChangeArrowheads="1"/>
          </p:cNvSpPr>
          <p:nvPr/>
        </p:nvSpPr>
        <p:spPr bwMode="auto">
          <a:xfrm>
            <a:off x="6400800" y="152400"/>
            <a:ext cx="27432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2400" b="1">
                <a:solidFill>
                  <a:srgbClr val="FFFFFF"/>
                </a:solidFill>
                <a:latin typeface="DFKai-SB" charset="0"/>
                <a:ea typeface="DFKai-SB" charset="0"/>
                <a:cs typeface="Arial" charset="0"/>
              </a:rPr>
              <a:t>利未记第</a:t>
            </a:r>
            <a:r>
              <a:rPr lang="en-US" altLang="zh-CN" sz="2400" b="1">
                <a:solidFill>
                  <a:srgbClr val="FFFFFF"/>
                </a:solidFill>
                <a:latin typeface="Arial" charset="0"/>
                <a:ea typeface="DFKai-SB" charset="0"/>
                <a:cs typeface="Arial" charset="0"/>
              </a:rPr>
              <a:t>23</a:t>
            </a:r>
            <a:r>
              <a:rPr lang="zh-CN" altLang="en-US" sz="2400" b="1">
                <a:solidFill>
                  <a:srgbClr val="FFFFFF"/>
                </a:solidFill>
                <a:latin typeface="DFKai-SB" charset="0"/>
                <a:ea typeface="DFKai-SB" charset="0"/>
                <a:cs typeface="Arial" charset="0"/>
              </a:rPr>
              <a:t>章</a:t>
            </a:r>
          </a:p>
        </p:txBody>
      </p:sp>
      <p:sp>
        <p:nvSpPr>
          <p:cNvPr id="182275" name="Text Box 3"/>
          <p:cNvSpPr txBox="1">
            <a:spLocks noChangeArrowheads="1"/>
          </p:cNvSpPr>
          <p:nvPr/>
        </p:nvSpPr>
        <p:spPr bwMode="auto">
          <a:xfrm>
            <a:off x="304800" y="152400"/>
            <a:ext cx="7010400" cy="64611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spcBef>
                <a:spcPct val="50000"/>
              </a:spcBef>
            </a:pPr>
            <a:r>
              <a:rPr lang="zh-CN" altLang="en-US" sz="3600" b="1" u="sng">
                <a:solidFill>
                  <a:schemeClr val="bg1"/>
                </a:solidFill>
                <a:latin typeface="DFKai-SB" charset="0"/>
                <a:ea typeface="DFKai-SB" charset="0"/>
                <a:cs typeface="Arial" charset="0"/>
              </a:rPr>
              <a:t>节日</a:t>
            </a:r>
          </a:p>
        </p:txBody>
      </p:sp>
      <p:sp>
        <p:nvSpPr>
          <p:cNvPr id="182278" name="Text Box 6"/>
          <p:cNvSpPr txBox="1">
            <a:spLocks noChangeArrowheads="1"/>
          </p:cNvSpPr>
          <p:nvPr/>
        </p:nvSpPr>
        <p:spPr bwMode="auto">
          <a:xfrm>
            <a:off x="304800" y="2392363"/>
            <a:ext cx="4800600" cy="147796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spcBef>
                <a:spcPct val="50000"/>
              </a:spcBef>
              <a:buFontTx/>
              <a:buChar char="•"/>
            </a:pPr>
            <a:r>
              <a:rPr lang="zh-CN" altLang="en-US" sz="3600" b="1">
                <a:solidFill>
                  <a:schemeClr val="bg1"/>
                </a:solidFill>
                <a:latin typeface="微軟正黑體" charset="0"/>
                <a:ea typeface="微軟正黑體" charset="0"/>
                <a:cs typeface="Arial" charset="0"/>
              </a:rPr>
              <a:t>记念出埃及的日子</a:t>
            </a:r>
          </a:p>
          <a:p>
            <a:pPr algn="l">
              <a:spcBef>
                <a:spcPct val="50000"/>
              </a:spcBef>
              <a:buFontTx/>
              <a:buChar char="•"/>
            </a:pPr>
            <a:r>
              <a:rPr lang="zh-CN" altLang="en-US" sz="3600" b="1" i="1">
                <a:solidFill>
                  <a:schemeClr val="bg1"/>
                </a:solidFill>
                <a:latin typeface="微軟正黑體" charset="0"/>
                <a:ea typeface="微軟正黑體" charset="0"/>
                <a:cs typeface="Arial" charset="0"/>
              </a:rPr>
              <a:t>基督我们的救赎主</a:t>
            </a:r>
          </a:p>
        </p:txBody>
      </p:sp>
      <p:sp>
        <p:nvSpPr>
          <p:cNvPr id="182279" name="Oval 7"/>
          <p:cNvSpPr>
            <a:spLocks noChangeArrowheads="1"/>
          </p:cNvSpPr>
          <p:nvPr/>
        </p:nvSpPr>
        <p:spPr bwMode="auto">
          <a:xfrm>
            <a:off x="5791200" y="106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Lst>
        </p:spPr>
        <p:txBody>
          <a:bodyPr wrap="none" anchor="ctr"/>
          <a:lstStyle/>
          <a:p>
            <a:endParaRPr lang="zh-CN" altLang="en-US" sz="1200">
              <a:latin typeface="Arial" charset="0"/>
              <a:ea typeface="SimSun" charset="0"/>
              <a:cs typeface="Arial" charset="0"/>
            </a:endParaRPr>
          </a:p>
        </p:txBody>
      </p:sp>
      <p:sp>
        <p:nvSpPr>
          <p:cNvPr id="182280" name="Rectangle 8"/>
          <p:cNvSpPr>
            <a:spLocks noGrp="1" noChangeArrowheads="1"/>
          </p:cNvSpPr>
          <p:nvPr>
            <p:ph type="title" idx="4294967295"/>
          </p:nvPr>
        </p:nvSpPr>
        <p:spPr>
          <a:xfrm>
            <a:off x="152400" y="1600200"/>
            <a:ext cx="3276600" cy="554038"/>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pPr>
            <a:r>
              <a:rPr lang="zh-CN" altLang="en-US" sz="3600" b="1">
                <a:solidFill>
                  <a:srgbClr val="FFFF00"/>
                </a:solidFill>
                <a:latin typeface="微軟正黑體" charset="0"/>
                <a:ea typeface="微軟正黑體" charset="0"/>
                <a:cs typeface="Arial" charset="0"/>
              </a:rPr>
              <a:t>逾越节</a:t>
            </a:r>
            <a:endParaRPr lang="en-US" sz="3600" b="1">
              <a:solidFill>
                <a:srgbClr val="FFFF00"/>
              </a:solidFill>
              <a:latin typeface="微軟正黑體" charset="0"/>
              <a:ea typeface="微軟正黑體" charset="0"/>
              <a:cs typeface="Arial"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182278">
                                            <p:txEl>
                                              <p:pRg st="0" end="0"/>
                                            </p:txEl>
                                          </p:spTgt>
                                        </p:tgtEl>
                                        <p:attrNameLst>
                                          <p:attrName>style.visibility</p:attrName>
                                        </p:attrNameLst>
                                      </p:cBhvr>
                                      <p:to>
                                        <p:strVal val="visible"/>
                                      </p:to>
                                    </p:set>
                                    <p:animEffect transition="in" filter="dissolve">
                                      <p:cBhvr>
                                        <p:cTn id="7" dur="75"/>
                                        <p:tgtEl>
                                          <p:spTgt spid="182278">
                                            <p:txEl>
                                              <p:pRg st="0" end="0"/>
                                            </p:txEl>
                                          </p:spTgt>
                                        </p:tgtEl>
                                      </p:cBhvr>
                                    </p:animEffect>
                                  </p:childTnLst>
                                </p:cTn>
                              </p:par>
                            </p:childTnLst>
                          </p:cTn>
                        </p:par>
                        <p:par>
                          <p:cTn id="8" fill="hold" nodeType="afterGroup">
                            <p:stCondLst>
                              <p:cond delay="600"/>
                            </p:stCondLst>
                            <p:childTnLst>
                              <p:par>
                                <p:cTn id="9" presetID="1" presetClass="entr" presetSubtype="0" fill="hold" nodeType="afterEffect">
                                  <p:stCondLst>
                                    <p:cond delay="2000"/>
                                  </p:stCondLst>
                                  <p:iterate type="lt">
                                    <p:tmAbs val="100"/>
                                  </p:iterate>
                                  <p:childTnLst>
                                    <p:set>
                                      <p:cBhvr>
                                        <p:cTn id="10" dur="1" fill="hold">
                                          <p:stCondLst>
                                            <p:cond delay="0"/>
                                          </p:stCondLst>
                                        </p:cTn>
                                        <p:tgtEl>
                                          <p:spTgt spid="182278">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8" grpId="0" build="p" autoUpdateAnimBg="0" advAuto="2000"/>
    </p:bld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14691" name="Text Box 11"/>
          <p:cNvSpPr txBox="1">
            <a:spLocks noChangeArrowheads="1"/>
          </p:cNvSpPr>
          <p:nvPr/>
        </p:nvSpPr>
        <p:spPr bwMode="auto">
          <a:xfrm>
            <a:off x="6400800" y="152400"/>
            <a:ext cx="27432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2400" b="1">
                <a:solidFill>
                  <a:srgbClr val="FFFFFF"/>
                </a:solidFill>
                <a:latin typeface="DFKai-SB" charset="0"/>
                <a:ea typeface="DFKai-SB" charset="0"/>
                <a:cs typeface="Arial" charset="0"/>
              </a:rPr>
              <a:t>利未记第</a:t>
            </a:r>
            <a:r>
              <a:rPr lang="en-US" altLang="zh-CN" sz="2400" b="1">
                <a:solidFill>
                  <a:srgbClr val="FFFFFF"/>
                </a:solidFill>
                <a:latin typeface="Arial" charset="0"/>
                <a:ea typeface="DFKai-SB" charset="0"/>
                <a:cs typeface="Arial" charset="0"/>
              </a:rPr>
              <a:t>23</a:t>
            </a:r>
            <a:r>
              <a:rPr lang="zh-CN" altLang="en-US" sz="2400" b="1">
                <a:solidFill>
                  <a:srgbClr val="FFFFFF"/>
                </a:solidFill>
                <a:latin typeface="DFKai-SB" charset="0"/>
                <a:ea typeface="DFKai-SB" charset="0"/>
                <a:cs typeface="Arial" charset="0"/>
              </a:rPr>
              <a:t>章</a:t>
            </a:r>
          </a:p>
        </p:txBody>
      </p:sp>
      <p:sp>
        <p:nvSpPr>
          <p:cNvPr id="182275" name="Text Box 3"/>
          <p:cNvSpPr txBox="1">
            <a:spLocks noChangeArrowheads="1"/>
          </p:cNvSpPr>
          <p:nvPr/>
        </p:nvSpPr>
        <p:spPr bwMode="auto">
          <a:xfrm>
            <a:off x="304800" y="152400"/>
            <a:ext cx="7010400" cy="6413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spcBef>
                <a:spcPct val="50000"/>
              </a:spcBef>
            </a:pPr>
            <a:r>
              <a:rPr lang="zh-CN" altLang="en-US" sz="3600" b="1" u="sng">
                <a:solidFill>
                  <a:schemeClr val="bg1"/>
                </a:solidFill>
                <a:latin typeface="DFKai-SB" charset="0"/>
                <a:ea typeface="DFKai-SB" charset="0"/>
                <a:cs typeface="Arial" charset="0"/>
              </a:rPr>
              <a:t>节日</a:t>
            </a:r>
          </a:p>
        </p:txBody>
      </p:sp>
      <p:sp>
        <p:nvSpPr>
          <p:cNvPr id="182278" name="Text Box 6"/>
          <p:cNvSpPr txBox="1">
            <a:spLocks noChangeArrowheads="1"/>
          </p:cNvSpPr>
          <p:nvPr/>
        </p:nvSpPr>
        <p:spPr bwMode="auto">
          <a:xfrm>
            <a:off x="304800" y="2392363"/>
            <a:ext cx="6858000" cy="146526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spcBef>
                <a:spcPct val="50000"/>
              </a:spcBef>
              <a:buFontTx/>
              <a:buChar char="•"/>
            </a:pPr>
            <a:r>
              <a:rPr lang="zh-CN" altLang="en-US" sz="3600" b="1">
                <a:solidFill>
                  <a:schemeClr val="bg1"/>
                </a:solidFill>
                <a:latin typeface="微軟正黑體" charset="0"/>
                <a:ea typeface="微軟正黑體" charset="0"/>
                <a:cs typeface="Arial" charset="0"/>
              </a:rPr>
              <a:t>脱离对埃及的依赖</a:t>
            </a:r>
          </a:p>
          <a:p>
            <a:pPr algn="l">
              <a:spcBef>
                <a:spcPct val="50000"/>
              </a:spcBef>
              <a:buFontTx/>
              <a:buChar char="•"/>
            </a:pPr>
            <a:r>
              <a:rPr lang="zh-CN" altLang="en-US" sz="3600" b="1" i="1">
                <a:solidFill>
                  <a:schemeClr val="bg1"/>
                </a:solidFill>
                <a:latin typeface="微軟正黑體" charset="0"/>
                <a:ea typeface="微軟正黑體" charset="0"/>
                <a:cs typeface="Arial" charset="0"/>
              </a:rPr>
              <a:t>基督我们的洁净者</a:t>
            </a:r>
          </a:p>
        </p:txBody>
      </p:sp>
      <p:sp>
        <p:nvSpPr>
          <p:cNvPr id="182279" name="Oval 7"/>
          <p:cNvSpPr>
            <a:spLocks noChangeArrowheads="1"/>
          </p:cNvSpPr>
          <p:nvPr/>
        </p:nvSpPr>
        <p:spPr bwMode="auto">
          <a:xfrm>
            <a:off x="6096000" y="106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Lst>
        </p:spPr>
        <p:txBody>
          <a:bodyPr wrap="none" anchor="ctr"/>
          <a:lstStyle/>
          <a:p>
            <a:endParaRPr lang="zh-CN" altLang="en-US" sz="1200">
              <a:latin typeface="Arial" charset="0"/>
              <a:ea typeface="SimSun" charset="0"/>
              <a:cs typeface="Arial" charset="0"/>
            </a:endParaRPr>
          </a:p>
        </p:txBody>
      </p:sp>
      <p:sp>
        <p:nvSpPr>
          <p:cNvPr id="182280" name="Rectangle 8"/>
          <p:cNvSpPr>
            <a:spLocks noGrp="1" noChangeArrowheads="1"/>
          </p:cNvSpPr>
          <p:nvPr>
            <p:ph type="title" idx="4294967295"/>
          </p:nvPr>
        </p:nvSpPr>
        <p:spPr>
          <a:xfrm>
            <a:off x="152400" y="1600200"/>
            <a:ext cx="4648200" cy="531813"/>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pPr>
            <a:r>
              <a:rPr lang="zh-CN" altLang="en-US" sz="3600" b="1">
                <a:solidFill>
                  <a:srgbClr val="FFFF00"/>
                </a:solidFill>
                <a:latin typeface="微軟正黑體" charset="0"/>
                <a:ea typeface="微軟正黑體" charset="0"/>
                <a:cs typeface="Arial" charset="0"/>
              </a:rPr>
              <a:t>无酵节</a:t>
            </a:r>
            <a:endParaRPr lang="en-US" sz="3600" b="1">
              <a:solidFill>
                <a:srgbClr val="FFFF00"/>
              </a:solidFill>
              <a:latin typeface="微軟正黑體" charset="0"/>
              <a:ea typeface="微軟正黑體" charset="0"/>
              <a:cs typeface="Arial"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182278">
                                            <p:txEl>
                                              <p:pRg st="0" end="0"/>
                                            </p:txEl>
                                          </p:spTgt>
                                        </p:tgtEl>
                                        <p:attrNameLst>
                                          <p:attrName>style.visibility</p:attrName>
                                        </p:attrNameLst>
                                      </p:cBhvr>
                                      <p:to>
                                        <p:strVal val="visible"/>
                                      </p:to>
                                    </p:set>
                                    <p:animEffect transition="in" filter="dissolve">
                                      <p:cBhvr>
                                        <p:cTn id="7" dur="75"/>
                                        <p:tgtEl>
                                          <p:spTgt spid="182278">
                                            <p:txEl>
                                              <p:pRg st="0" end="0"/>
                                            </p:txEl>
                                          </p:spTgt>
                                        </p:tgtEl>
                                      </p:cBhvr>
                                    </p:animEffect>
                                  </p:childTnLst>
                                </p:cTn>
                              </p:par>
                            </p:childTnLst>
                          </p:cTn>
                        </p:par>
                        <p:par>
                          <p:cTn id="8" fill="hold" nodeType="afterGroup">
                            <p:stCondLst>
                              <p:cond delay="600"/>
                            </p:stCondLst>
                            <p:childTnLst>
                              <p:par>
                                <p:cTn id="9" presetID="1" presetClass="entr" presetSubtype="0" fill="hold" nodeType="afterEffect">
                                  <p:stCondLst>
                                    <p:cond delay="2000"/>
                                  </p:stCondLst>
                                  <p:iterate type="lt">
                                    <p:tmAbs val="100"/>
                                  </p:iterate>
                                  <p:childTnLst>
                                    <p:set>
                                      <p:cBhvr>
                                        <p:cTn id="10" dur="1" fill="hold">
                                          <p:stCondLst>
                                            <p:cond delay="0"/>
                                          </p:stCondLst>
                                        </p:cTn>
                                        <p:tgtEl>
                                          <p:spTgt spid="182278">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8" grpId="0" build="p" autoUpdateAnimBg="0" advAuto="2000"/>
    </p:bld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15715" name="Text Box 11"/>
          <p:cNvSpPr txBox="1">
            <a:spLocks noChangeArrowheads="1"/>
          </p:cNvSpPr>
          <p:nvPr/>
        </p:nvSpPr>
        <p:spPr bwMode="auto">
          <a:xfrm>
            <a:off x="6400800" y="152400"/>
            <a:ext cx="27432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2400" b="1">
                <a:solidFill>
                  <a:srgbClr val="FFFFFF"/>
                </a:solidFill>
                <a:latin typeface="DFKai-SB" charset="0"/>
                <a:ea typeface="DFKai-SB" charset="0"/>
                <a:cs typeface="Arial" charset="0"/>
              </a:rPr>
              <a:t>利未记第</a:t>
            </a:r>
            <a:r>
              <a:rPr lang="en-US" altLang="zh-CN" sz="2400" b="1">
                <a:solidFill>
                  <a:srgbClr val="FFFFFF"/>
                </a:solidFill>
                <a:latin typeface="Arial" charset="0"/>
                <a:ea typeface="DFKai-SB" charset="0"/>
                <a:cs typeface="Arial" charset="0"/>
              </a:rPr>
              <a:t>23</a:t>
            </a:r>
            <a:r>
              <a:rPr lang="zh-CN" altLang="en-US" sz="2400" b="1">
                <a:solidFill>
                  <a:srgbClr val="FFFFFF"/>
                </a:solidFill>
                <a:latin typeface="DFKai-SB" charset="0"/>
                <a:ea typeface="DFKai-SB" charset="0"/>
                <a:cs typeface="Arial" charset="0"/>
              </a:rPr>
              <a:t>章</a:t>
            </a:r>
          </a:p>
        </p:txBody>
      </p:sp>
      <p:sp>
        <p:nvSpPr>
          <p:cNvPr id="183299" name="Text Box 3"/>
          <p:cNvSpPr txBox="1">
            <a:spLocks noChangeArrowheads="1"/>
          </p:cNvSpPr>
          <p:nvPr/>
        </p:nvSpPr>
        <p:spPr bwMode="auto">
          <a:xfrm>
            <a:off x="304800" y="152400"/>
            <a:ext cx="7010400" cy="64611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pPr>
            <a:r>
              <a:rPr lang="zh-CN" altLang="en-US" sz="3600" b="1" u="sng">
                <a:solidFill>
                  <a:schemeClr val="bg1"/>
                </a:solidFill>
                <a:latin typeface="DFKai-SB" charset="0"/>
                <a:ea typeface="DFKai-SB" charset="0"/>
                <a:cs typeface="Arial" charset="0"/>
              </a:rPr>
              <a:t>节日</a:t>
            </a:r>
          </a:p>
        </p:txBody>
      </p:sp>
      <p:sp>
        <p:nvSpPr>
          <p:cNvPr id="183302" name="Text Box 6"/>
          <p:cNvSpPr txBox="1">
            <a:spLocks noChangeArrowheads="1"/>
          </p:cNvSpPr>
          <p:nvPr/>
        </p:nvSpPr>
        <p:spPr bwMode="auto">
          <a:xfrm>
            <a:off x="228600" y="2316163"/>
            <a:ext cx="5105400" cy="147796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spcBef>
                <a:spcPct val="50000"/>
              </a:spcBef>
              <a:buFontTx/>
              <a:buChar char="•"/>
            </a:pPr>
            <a:r>
              <a:rPr lang="zh-CN" altLang="en-US" sz="3600" b="1">
                <a:solidFill>
                  <a:schemeClr val="bg1"/>
                </a:solidFill>
                <a:latin typeface="微軟正黑體" charset="0"/>
                <a:ea typeface="微軟正黑體" charset="0"/>
                <a:cs typeface="Arial" charset="0"/>
              </a:rPr>
              <a:t>庆祝丰收</a:t>
            </a:r>
          </a:p>
          <a:p>
            <a:pPr algn="l">
              <a:spcBef>
                <a:spcPct val="50000"/>
              </a:spcBef>
              <a:buFontTx/>
              <a:buChar char="•"/>
            </a:pPr>
            <a:r>
              <a:rPr lang="zh-CN" altLang="en-US" sz="3600" b="1" i="1">
                <a:solidFill>
                  <a:schemeClr val="bg1"/>
                </a:solidFill>
                <a:latin typeface="微軟正黑體" charset="0"/>
                <a:ea typeface="微軟正黑體" charset="0"/>
                <a:cs typeface="Arial" charset="0"/>
              </a:rPr>
              <a:t>基督的复活</a:t>
            </a:r>
          </a:p>
        </p:txBody>
      </p:sp>
      <p:sp>
        <p:nvSpPr>
          <p:cNvPr id="183303" name="Oval 7"/>
          <p:cNvSpPr>
            <a:spLocks noChangeArrowheads="1"/>
          </p:cNvSpPr>
          <p:nvPr/>
        </p:nvSpPr>
        <p:spPr bwMode="auto">
          <a:xfrm>
            <a:off x="6400800" y="12954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Lst>
        </p:spPr>
        <p:txBody>
          <a:bodyPr wrap="none" anchor="ctr"/>
          <a:lstStyle/>
          <a:p>
            <a:endParaRPr lang="zh-CN" altLang="en-US">
              <a:ea typeface="SimSun" charset="0"/>
              <a:cs typeface="SimSun" charset="0"/>
            </a:endParaRPr>
          </a:p>
        </p:txBody>
      </p:sp>
      <p:sp>
        <p:nvSpPr>
          <p:cNvPr id="115719" name="Rectangle 8"/>
          <p:cNvSpPr>
            <a:spLocks noGrp="1" noChangeArrowheads="1"/>
          </p:cNvSpPr>
          <p:nvPr>
            <p:ph type="title" idx="4294967295"/>
          </p:nvPr>
        </p:nvSpPr>
        <p:spPr>
          <a:xfrm>
            <a:off x="228600" y="1371600"/>
            <a:ext cx="2743200" cy="762000"/>
          </a:xfrm>
        </p:spPr>
        <p:txBody>
          <a:bodyPr/>
          <a:lstStyle/>
          <a:p>
            <a:pPr algn="l" eaLnBrk="1" hangingPunct="1"/>
            <a:r>
              <a:rPr lang="zh-CN" altLang="en-US" sz="3600" b="1">
                <a:solidFill>
                  <a:srgbClr val="FFFF00"/>
                </a:solidFill>
                <a:latin typeface="微軟正黑體" charset="0"/>
                <a:ea typeface="微軟正黑體" charset="0"/>
                <a:cs typeface="Arial" charset="0"/>
              </a:rPr>
              <a:t>初熟节</a:t>
            </a:r>
            <a:endParaRPr lang="en-US" sz="3600" b="1">
              <a:solidFill>
                <a:srgbClr val="FFFF00"/>
              </a:solidFill>
              <a:latin typeface="微軟正黑體" charset="0"/>
              <a:ea typeface="微軟正黑體" charset="0"/>
              <a:cs typeface="Arial"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183302">
                                            <p:txEl>
                                              <p:pRg st="0" end="0"/>
                                            </p:txEl>
                                          </p:spTgt>
                                        </p:tgtEl>
                                        <p:attrNameLst>
                                          <p:attrName>style.visibility</p:attrName>
                                        </p:attrNameLst>
                                      </p:cBhvr>
                                      <p:to>
                                        <p:strVal val="visible"/>
                                      </p:to>
                                    </p:set>
                                    <p:animEffect transition="in" filter="dissolve">
                                      <p:cBhvr>
                                        <p:cTn id="7" dur="75"/>
                                        <p:tgtEl>
                                          <p:spTgt spid="183302">
                                            <p:txEl>
                                              <p:pRg st="0" end="0"/>
                                            </p:txEl>
                                          </p:spTgt>
                                        </p:tgtEl>
                                      </p:cBhvr>
                                    </p:animEffect>
                                  </p:childTnLst>
                                </p:cTn>
                              </p:par>
                            </p:childTnLst>
                          </p:cTn>
                        </p:par>
                        <p:par>
                          <p:cTn id="8" fill="hold" nodeType="afterGroup">
                            <p:stCondLst>
                              <p:cond delay="300"/>
                            </p:stCondLst>
                            <p:childTnLst>
                              <p:par>
                                <p:cTn id="9" presetID="1" presetClass="entr" presetSubtype="0" fill="hold" nodeType="afterEffect">
                                  <p:stCondLst>
                                    <p:cond delay="2000"/>
                                  </p:stCondLst>
                                  <p:iterate type="lt">
                                    <p:tmAbs val="100"/>
                                  </p:iterate>
                                  <p:childTnLst>
                                    <p:set>
                                      <p:cBhvr>
                                        <p:cTn id="10" dur="1" fill="hold">
                                          <p:stCondLst>
                                            <p:cond delay="0"/>
                                          </p:stCondLst>
                                        </p:cTn>
                                        <p:tgtEl>
                                          <p:spTgt spid="183302">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302" grpId="0" build="p" autoUpdateAnimBg="0" advAuto="2000"/>
    </p:bld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16739" name="Text Box 11"/>
          <p:cNvSpPr txBox="1">
            <a:spLocks noChangeArrowheads="1"/>
          </p:cNvSpPr>
          <p:nvPr/>
        </p:nvSpPr>
        <p:spPr bwMode="auto">
          <a:xfrm>
            <a:off x="6400800" y="152400"/>
            <a:ext cx="27432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2400" b="1">
                <a:solidFill>
                  <a:srgbClr val="FFFFFF"/>
                </a:solidFill>
                <a:latin typeface="DFKai-SB" charset="0"/>
                <a:ea typeface="DFKai-SB" charset="0"/>
                <a:cs typeface="Arial" charset="0"/>
              </a:rPr>
              <a:t>利未记第</a:t>
            </a:r>
            <a:r>
              <a:rPr lang="en-US" altLang="zh-CN" sz="2400" b="1">
                <a:solidFill>
                  <a:srgbClr val="FFFFFF"/>
                </a:solidFill>
                <a:latin typeface="Arial" charset="0"/>
                <a:ea typeface="DFKai-SB" charset="0"/>
                <a:cs typeface="Arial" charset="0"/>
              </a:rPr>
              <a:t>23</a:t>
            </a:r>
            <a:r>
              <a:rPr lang="zh-CN" altLang="en-US" sz="2400" b="1">
                <a:solidFill>
                  <a:srgbClr val="FFFFFF"/>
                </a:solidFill>
                <a:latin typeface="DFKai-SB" charset="0"/>
                <a:ea typeface="DFKai-SB" charset="0"/>
                <a:cs typeface="Arial" charset="0"/>
              </a:rPr>
              <a:t>章</a:t>
            </a:r>
          </a:p>
        </p:txBody>
      </p:sp>
      <p:sp>
        <p:nvSpPr>
          <p:cNvPr id="184323" name="Text Box 3"/>
          <p:cNvSpPr txBox="1">
            <a:spLocks noChangeArrowheads="1"/>
          </p:cNvSpPr>
          <p:nvPr/>
        </p:nvSpPr>
        <p:spPr bwMode="auto">
          <a:xfrm>
            <a:off x="304800" y="152400"/>
            <a:ext cx="7010400" cy="64611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pPr>
            <a:r>
              <a:rPr lang="zh-CN" altLang="en-US" sz="3600" b="1" u="sng">
                <a:solidFill>
                  <a:schemeClr val="bg1"/>
                </a:solidFill>
                <a:latin typeface="DFKai-SB" charset="0"/>
                <a:ea typeface="DFKai-SB" charset="0"/>
                <a:cs typeface="Arial" charset="0"/>
              </a:rPr>
              <a:t>节日</a:t>
            </a:r>
          </a:p>
        </p:txBody>
      </p:sp>
      <p:sp>
        <p:nvSpPr>
          <p:cNvPr id="184326" name="Text Box 6"/>
          <p:cNvSpPr txBox="1">
            <a:spLocks noChangeArrowheads="1"/>
          </p:cNvSpPr>
          <p:nvPr/>
        </p:nvSpPr>
        <p:spPr bwMode="auto">
          <a:xfrm>
            <a:off x="152400" y="2620963"/>
            <a:ext cx="4267200" cy="147796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buFontTx/>
              <a:buChar char="•"/>
            </a:pPr>
            <a:r>
              <a:rPr lang="zh-CN" altLang="en-US" sz="3600" b="1">
                <a:solidFill>
                  <a:schemeClr val="bg1"/>
                </a:solidFill>
                <a:latin typeface="微軟正黑體" charset="0"/>
                <a:ea typeface="微軟正黑體" charset="0"/>
                <a:cs typeface="Arial" charset="0"/>
              </a:rPr>
              <a:t>感恩</a:t>
            </a:r>
            <a:r>
              <a:rPr lang="zh-CN" altLang="en-US" sz="3600" b="1">
                <a:solidFill>
                  <a:schemeClr val="bg1"/>
                </a:solidFill>
                <a:ea typeface="SimSun" charset="0"/>
                <a:cs typeface="Arial" charset="0"/>
              </a:rPr>
              <a:t> </a:t>
            </a:r>
            <a:r>
              <a:rPr lang="zh-CN" altLang="en-US" sz="3600" b="1">
                <a:solidFill>
                  <a:srgbClr val="FFFFFF"/>
                </a:solidFill>
                <a:latin typeface="Arial" charset="0"/>
                <a:ea typeface="SimSun" charset="0"/>
                <a:cs typeface="Arial" charset="0"/>
              </a:rPr>
              <a:t> </a:t>
            </a:r>
          </a:p>
          <a:p>
            <a:pPr algn="l">
              <a:spcBef>
                <a:spcPct val="50000"/>
              </a:spcBef>
              <a:buFontTx/>
              <a:buChar char="•"/>
            </a:pPr>
            <a:r>
              <a:rPr lang="zh-CN" altLang="en-US" sz="3600" b="1" i="1">
                <a:solidFill>
                  <a:schemeClr val="bg1"/>
                </a:solidFill>
                <a:latin typeface="微軟正黑體" charset="0"/>
                <a:ea typeface="微軟正黑體" charset="0"/>
                <a:cs typeface="微軟正黑體" charset="0"/>
              </a:rPr>
              <a:t>教会的诞生</a:t>
            </a:r>
          </a:p>
        </p:txBody>
      </p:sp>
      <p:sp>
        <p:nvSpPr>
          <p:cNvPr id="184327" name="Oval 7"/>
          <p:cNvSpPr>
            <a:spLocks noChangeArrowheads="1"/>
          </p:cNvSpPr>
          <p:nvPr/>
        </p:nvSpPr>
        <p:spPr bwMode="auto">
          <a:xfrm>
            <a:off x="7239000" y="28956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Lst>
        </p:spPr>
        <p:txBody>
          <a:bodyPr wrap="none" anchor="ctr"/>
          <a:lstStyle/>
          <a:p>
            <a:endParaRPr lang="zh-CN" altLang="en-US" sz="1200">
              <a:latin typeface="Arial" charset="0"/>
              <a:ea typeface="SimSun" charset="0"/>
              <a:cs typeface="Arial" charset="0"/>
            </a:endParaRPr>
          </a:p>
        </p:txBody>
      </p:sp>
      <p:sp>
        <p:nvSpPr>
          <p:cNvPr id="184328" name="Rectangle 8"/>
          <p:cNvSpPr>
            <a:spLocks noGrp="1" noChangeArrowheads="1"/>
          </p:cNvSpPr>
          <p:nvPr>
            <p:ph type="title" idx="4294967295"/>
          </p:nvPr>
        </p:nvSpPr>
        <p:spPr>
          <a:xfrm>
            <a:off x="228600" y="1579563"/>
            <a:ext cx="7772400" cy="554037"/>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pPr>
            <a:r>
              <a:rPr lang="zh-CN" altLang="en-US" sz="3600" b="1">
                <a:solidFill>
                  <a:srgbClr val="FFFF00"/>
                </a:solidFill>
                <a:latin typeface="微軟正黑體" charset="0"/>
                <a:ea typeface="微軟正黑體" charset="0"/>
                <a:cs typeface="Arial" charset="0"/>
              </a:rPr>
              <a:t>五旬节</a:t>
            </a:r>
            <a:endParaRPr lang="en-US" sz="3600" b="1">
              <a:solidFill>
                <a:srgbClr val="FFFF00"/>
              </a:solidFill>
              <a:latin typeface="微軟正黑體" charset="0"/>
              <a:ea typeface="微軟正黑體" charset="0"/>
              <a:cs typeface="Arial"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184326">
                                            <p:txEl>
                                              <p:pRg st="0" end="0"/>
                                            </p:txEl>
                                          </p:spTgt>
                                        </p:tgtEl>
                                        <p:attrNameLst>
                                          <p:attrName>style.visibility</p:attrName>
                                        </p:attrNameLst>
                                      </p:cBhvr>
                                      <p:to>
                                        <p:strVal val="visible"/>
                                      </p:to>
                                    </p:set>
                                    <p:animEffect transition="in" filter="dissolve">
                                      <p:cBhvr>
                                        <p:cTn id="7" dur="75"/>
                                        <p:tgtEl>
                                          <p:spTgt spid="184326">
                                            <p:txEl>
                                              <p:pRg st="0" end="0"/>
                                            </p:txEl>
                                          </p:spTgt>
                                        </p:tgtEl>
                                      </p:cBhvr>
                                    </p:animEffect>
                                  </p:childTnLst>
                                </p:cTn>
                              </p:par>
                            </p:childTnLst>
                          </p:cTn>
                        </p:par>
                        <p:par>
                          <p:cTn id="8" fill="hold" nodeType="afterGroup">
                            <p:stCondLst>
                              <p:cond delay="150"/>
                            </p:stCondLst>
                            <p:childTnLst>
                              <p:par>
                                <p:cTn id="9" presetID="1" presetClass="entr" presetSubtype="0" fill="hold" nodeType="afterEffect">
                                  <p:stCondLst>
                                    <p:cond delay="2000"/>
                                  </p:stCondLst>
                                  <p:iterate type="lt">
                                    <p:tmAbs val="100"/>
                                  </p:iterate>
                                  <p:childTnLst>
                                    <p:set>
                                      <p:cBhvr>
                                        <p:cTn id="10" dur="1" fill="hold">
                                          <p:stCondLst>
                                            <p:cond delay="0"/>
                                          </p:stCondLst>
                                        </p:cTn>
                                        <p:tgtEl>
                                          <p:spTgt spid="184326">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26" grpId="0" build="p" autoUpdateAnimBg="0" advAuto="2000"/>
    </p:bld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17763" name="Text Box 11"/>
          <p:cNvSpPr txBox="1">
            <a:spLocks noChangeArrowheads="1"/>
          </p:cNvSpPr>
          <p:nvPr/>
        </p:nvSpPr>
        <p:spPr bwMode="auto">
          <a:xfrm>
            <a:off x="6400800" y="152400"/>
            <a:ext cx="27432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2400" b="1">
                <a:solidFill>
                  <a:srgbClr val="FFFFFF"/>
                </a:solidFill>
                <a:latin typeface="DFKai-SB" charset="0"/>
                <a:ea typeface="DFKai-SB" charset="0"/>
                <a:cs typeface="Arial" charset="0"/>
              </a:rPr>
              <a:t>利未记第</a:t>
            </a:r>
            <a:r>
              <a:rPr lang="en-US" altLang="zh-CN" sz="2400" b="1">
                <a:solidFill>
                  <a:srgbClr val="FFFFFF"/>
                </a:solidFill>
                <a:latin typeface="Arial" charset="0"/>
                <a:ea typeface="DFKai-SB" charset="0"/>
                <a:cs typeface="Arial" charset="0"/>
              </a:rPr>
              <a:t>23</a:t>
            </a:r>
            <a:r>
              <a:rPr lang="zh-CN" altLang="en-US" sz="2400" b="1">
                <a:solidFill>
                  <a:srgbClr val="FFFFFF"/>
                </a:solidFill>
                <a:latin typeface="DFKai-SB" charset="0"/>
                <a:ea typeface="DFKai-SB" charset="0"/>
                <a:cs typeface="Arial" charset="0"/>
              </a:rPr>
              <a:t>章</a:t>
            </a:r>
          </a:p>
        </p:txBody>
      </p:sp>
      <p:sp>
        <p:nvSpPr>
          <p:cNvPr id="185347" name="Text Box 3"/>
          <p:cNvSpPr txBox="1">
            <a:spLocks noChangeArrowheads="1"/>
          </p:cNvSpPr>
          <p:nvPr/>
        </p:nvSpPr>
        <p:spPr bwMode="auto">
          <a:xfrm>
            <a:off x="304800" y="152400"/>
            <a:ext cx="7010400" cy="64611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pPr>
            <a:r>
              <a:rPr lang="zh-CN" altLang="en-US" sz="3600" b="1" u="sng">
                <a:solidFill>
                  <a:schemeClr val="bg1"/>
                </a:solidFill>
                <a:latin typeface="DFKai-SB" charset="0"/>
                <a:ea typeface="DFKai-SB" charset="0"/>
                <a:cs typeface="Arial" charset="0"/>
              </a:rPr>
              <a:t>节日</a:t>
            </a:r>
          </a:p>
        </p:txBody>
      </p:sp>
      <p:sp>
        <p:nvSpPr>
          <p:cNvPr id="185348" name="Text Box 4"/>
          <p:cNvSpPr txBox="1">
            <a:spLocks noChangeArrowheads="1"/>
          </p:cNvSpPr>
          <p:nvPr/>
        </p:nvSpPr>
        <p:spPr bwMode="auto">
          <a:xfrm>
            <a:off x="304800" y="1144588"/>
            <a:ext cx="11201400" cy="554037"/>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lnSpc>
                <a:spcPct val="80000"/>
              </a:lnSpc>
              <a:spcBef>
                <a:spcPct val="50000"/>
              </a:spcBef>
            </a:pPr>
            <a:endParaRPr lang="zh-CN" altLang="en-US" sz="3600" b="1">
              <a:solidFill>
                <a:srgbClr val="FFFFFF"/>
              </a:solidFill>
              <a:latin typeface="Arial" charset="0"/>
              <a:ea typeface="SimSun" charset="0"/>
              <a:cs typeface="Arial" charset="0"/>
            </a:endParaRPr>
          </a:p>
        </p:txBody>
      </p:sp>
      <p:sp>
        <p:nvSpPr>
          <p:cNvPr id="185350" name="Text Box 6"/>
          <p:cNvSpPr txBox="1">
            <a:spLocks noChangeArrowheads="1"/>
          </p:cNvSpPr>
          <p:nvPr/>
        </p:nvSpPr>
        <p:spPr bwMode="auto">
          <a:xfrm>
            <a:off x="152400" y="2620963"/>
            <a:ext cx="8077200" cy="147796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spcBef>
                <a:spcPct val="50000"/>
              </a:spcBef>
              <a:buFontTx/>
              <a:buChar char="•"/>
            </a:pPr>
            <a:r>
              <a:rPr lang="zh-CN" altLang="en-US" sz="3600" b="1">
                <a:solidFill>
                  <a:schemeClr val="bg1"/>
                </a:solidFill>
                <a:latin typeface="微軟正黑體" charset="0"/>
                <a:ea typeface="微軟正黑體" charset="0"/>
                <a:cs typeface="Arial" charset="0"/>
              </a:rPr>
              <a:t>新年悔改</a:t>
            </a:r>
          </a:p>
          <a:p>
            <a:pPr algn="l" eaLnBrk="1" hangingPunct="1">
              <a:spcBef>
                <a:spcPct val="50000"/>
              </a:spcBef>
              <a:buFontTx/>
              <a:buChar char="•"/>
            </a:pPr>
            <a:r>
              <a:rPr lang="zh-CN" altLang="en-US" sz="3600" b="1" i="1">
                <a:solidFill>
                  <a:schemeClr val="bg1"/>
                </a:solidFill>
                <a:latin typeface="微軟正黑體" charset="0"/>
                <a:ea typeface="微軟正黑體" charset="0"/>
                <a:cs typeface="Arial" charset="0"/>
              </a:rPr>
              <a:t>被提</a:t>
            </a:r>
          </a:p>
        </p:txBody>
      </p:sp>
      <p:sp>
        <p:nvSpPr>
          <p:cNvPr id="185351" name="Oval 7"/>
          <p:cNvSpPr>
            <a:spLocks noChangeArrowheads="1"/>
          </p:cNvSpPr>
          <p:nvPr/>
        </p:nvSpPr>
        <p:spPr bwMode="auto">
          <a:xfrm>
            <a:off x="4648200" y="51054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Lst>
        </p:spPr>
        <p:txBody>
          <a:bodyPr wrap="none" anchor="ctr"/>
          <a:lstStyle/>
          <a:p>
            <a:endParaRPr lang="zh-CN" altLang="en-US" sz="1200">
              <a:latin typeface="Arial" charset="0"/>
              <a:ea typeface="SimSun" charset="0"/>
              <a:cs typeface="Arial" charset="0"/>
            </a:endParaRPr>
          </a:p>
        </p:txBody>
      </p:sp>
      <p:sp>
        <p:nvSpPr>
          <p:cNvPr id="117768" name="Rectangle 8"/>
          <p:cNvSpPr>
            <a:spLocks noGrp="1" noChangeArrowheads="1"/>
          </p:cNvSpPr>
          <p:nvPr>
            <p:ph type="title" idx="4294967295"/>
          </p:nvPr>
        </p:nvSpPr>
        <p:spPr>
          <a:xfrm>
            <a:off x="228600" y="1447800"/>
            <a:ext cx="2819400" cy="838200"/>
          </a:xfrm>
        </p:spPr>
        <p:txBody>
          <a:bodyPr/>
          <a:lstStyle/>
          <a:p>
            <a:pPr algn="l" eaLnBrk="1" hangingPunct="1"/>
            <a:r>
              <a:rPr lang="zh-CN" altLang="en-US" sz="3600" b="1">
                <a:solidFill>
                  <a:srgbClr val="FFFF00"/>
                </a:solidFill>
                <a:latin typeface="微軟正黑體" charset="0"/>
                <a:ea typeface="微軟正黑體" charset="0"/>
                <a:cs typeface="Arial" charset="0"/>
              </a:rPr>
              <a:t>吹角节</a:t>
            </a:r>
            <a:endParaRPr lang="en-US" sz="3600" b="1">
              <a:solidFill>
                <a:srgbClr val="FFFF00"/>
              </a:solidFill>
              <a:latin typeface="微軟正黑體" charset="0"/>
              <a:ea typeface="微軟正黑體" charset="0"/>
              <a:cs typeface="Arial"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5350">
                                            <p:txEl>
                                              <p:pRg st="0" end="0"/>
                                            </p:txEl>
                                          </p:spTgt>
                                        </p:tgtEl>
                                        <p:attrNameLst>
                                          <p:attrName>style.visibility</p:attrName>
                                        </p:attrNameLst>
                                      </p:cBhvr>
                                      <p:to>
                                        <p:strVal val="visible"/>
                                      </p:to>
                                    </p:set>
                                    <p:animEffect transition="in" filter="dissolve">
                                      <p:cBhvr>
                                        <p:cTn id="7" dur="75"/>
                                        <p:tgtEl>
                                          <p:spTgt spid="185350">
                                            <p:txEl>
                                              <p:pRg st="0" end="0"/>
                                            </p:txEl>
                                          </p:spTgt>
                                        </p:tgtEl>
                                      </p:cBhvr>
                                    </p:animEffect>
                                  </p:childTnLst>
                                </p:cTn>
                              </p:par>
                            </p:childTnLst>
                          </p:cTn>
                        </p:par>
                        <p:par>
                          <p:cTn id="8" fill="hold" nodeType="afterGroup">
                            <p:stCondLst>
                              <p:cond delay="2300"/>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5350">
                                            <p:txEl>
                                              <p:pRg st="1" end="1"/>
                                            </p:txEl>
                                          </p:spTgt>
                                        </p:tgtEl>
                                        <p:attrNameLst>
                                          <p:attrName>style.visibility</p:attrName>
                                        </p:attrNameLst>
                                      </p:cBhvr>
                                      <p:to>
                                        <p:strVal val="visible"/>
                                      </p:to>
                                    </p:set>
                                    <p:animEffect transition="in" filter="dissolve">
                                      <p:cBhvr>
                                        <p:cTn id="11" dur="75"/>
                                        <p:tgtEl>
                                          <p:spTgt spid="18535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350" grpId="0" build="p" autoUpdateAnimBg="0" advAuto="2000"/>
    </p:bld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18787" name="Text Box 11"/>
          <p:cNvSpPr txBox="1">
            <a:spLocks noChangeArrowheads="1"/>
          </p:cNvSpPr>
          <p:nvPr/>
        </p:nvSpPr>
        <p:spPr bwMode="auto">
          <a:xfrm>
            <a:off x="6400800" y="152400"/>
            <a:ext cx="27432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2400" b="1">
                <a:solidFill>
                  <a:srgbClr val="FFFFFF"/>
                </a:solidFill>
                <a:latin typeface="DFKai-SB" charset="0"/>
                <a:ea typeface="DFKai-SB" charset="0"/>
                <a:cs typeface="Arial" charset="0"/>
              </a:rPr>
              <a:t>利未记第</a:t>
            </a:r>
            <a:r>
              <a:rPr lang="en-US" altLang="zh-CN" sz="2400" b="1">
                <a:solidFill>
                  <a:srgbClr val="FFFFFF"/>
                </a:solidFill>
                <a:latin typeface="Arial" charset="0"/>
                <a:ea typeface="DFKai-SB" charset="0"/>
                <a:cs typeface="Arial" charset="0"/>
              </a:rPr>
              <a:t>23</a:t>
            </a:r>
            <a:r>
              <a:rPr lang="zh-CN" altLang="en-US" sz="2400" b="1">
                <a:solidFill>
                  <a:srgbClr val="FFFFFF"/>
                </a:solidFill>
                <a:latin typeface="DFKai-SB" charset="0"/>
                <a:ea typeface="DFKai-SB" charset="0"/>
                <a:cs typeface="Arial" charset="0"/>
              </a:rPr>
              <a:t>章</a:t>
            </a:r>
          </a:p>
        </p:txBody>
      </p:sp>
      <p:sp>
        <p:nvSpPr>
          <p:cNvPr id="186371" name="Text Box 3"/>
          <p:cNvSpPr txBox="1">
            <a:spLocks noChangeArrowheads="1"/>
          </p:cNvSpPr>
          <p:nvPr/>
        </p:nvSpPr>
        <p:spPr bwMode="auto">
          <a:xfrm>
            <a:off x="304800" y="152400"/>
            <a:ext cx="7010400" cy="64611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pPr>
            <a:r>
              <a:rPr lang="zh-CN" altLang="en-US" sz="3600" b="1" u="sng">
                <a:solidFill>
                  <a:schemeClr val="bg1"/>
                </a:solidFill>
                <a:latin typeface="DFKai-SB" charset="0"/>
                <a:ea typeface="DFKai-SB" charset="0"/>
                <a:cs typeface="Arial" charset="0"/>
              </a:rPr>
              <a:t>节日</a:t>
            </a:r>
          </a:p>
        </p:txBody>
      </p:sp>
      <p:sp>
        <p:nvSpPr>
          <p:cNvPr id="186374" name="Text Box 6"/>
          <p:cNvSpPr txBox="1">
            <a:spLocks noChangeArrowheads="1"/>
          </p:cNvSpPr>
          <p:nvPr/>
        </p:nvSpPr>
        <p:spPr bwMode="auto">
          <a:xfrm>
            <a:off x="152400" y="2620963"/>
            <a:ext cx="5486400" cy="147796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spcBef>
                <a:spcPct val="50000"/>
              </a:spcBef>
              <a:buFontTx/>
              <a:buChar char="•"/>
            </a:pPr>
            <a:r>
              <a:rPr lang="zh-CN" altLang="en-US" sz="3600" b="1">
                <a:solidFill>
                  <a:schemeClr val="bg1"/>
                </a:solidFill>
                <a:latin typeface="微軟正黑體" charset="0"/>
                <a:ea typeface="微軟正黑體" charset="0"/>
                <a:cs typeface="Arial" charset="0"/>
              </a:rPr>
              <a:t>赎罪</a:t>
            </a:r>
          </a:p>
          <a:p>
            <a:pPr algn="l">
              <a:spcBef>
                <a:spcPct val="50000"/>
              </a:spcBef>
              <a:buFontTx/>
              <a:buChar char="•"/>
            </a:pPr>
            <a:r>
              <a:rPr lang="zh-CN" altLang="en-US" sz="3600" b="1" i="1">
                <a:solidFill>
                  <a:schemeClr val="bg1"/>
                </a:solidFill>
                <a:latin typeface="微軟正黑體" charset="0"/>
                <a:ea typeface="微軟正黑體" charset="0"/>
                <a:cs typeface="Arial" charset="0"/>
              </a:rPr>
              <a:t>基督我们的赎罪者</a:t>
            </a:r>
          </a:p>
        </p:txBody>
      </p:sp>
      <p:sp>
        <p:nvSpPr>
          <p:cNvPr id="186375" name="Oval 7"/>
          <p:cNvSpPr>
            <a:spLocks noChangeArrowheads="1"/>
          </p:cNvSpPr>
          <p:nvPr/>
        </p:nvSpPr>
        <p:spPr bwMode="auto">
          <a:xfrm>
            <a:off x="4191000" y="50292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Lst>
        </p:spPr>
        <p:txBody>
          <a:bodyPr wrap="none" anchor="ctr"/>
          <a:lstStyle/>
          <a:p>
            <a:endParaRPr lang="zh-CN" altLang="en-US" sz="1200">
              <a:latin typeface="Arial" charset="0"/>
              <a:ea typeface="SimSun" charset="0"/>
              <a:cs typeface="Arial" charset="0"/>
            </a:endParaRPr>
          </a:p>
        </p:txBody>
      </p:sp>
      <p:sp>
        <p:nvSpPr>
          <p:cNvPr id="186376" name="Rectangle 8"/>
          <p:cNvSpPr>
            <a:spLocks noGrp="1" noChangeArrowheads="1"/>
          </p:cNvSpPr>
          <p:nvPr>
            <p:ph type="title" idx="4294967295"/>
          </p:nvPr>
        </p:nvSpPr>
        <p:spPr>
          <a:xfrm>
            <a:off x="228600" y="1655763"/>
            <a:ext cx="3429000" cy="554037"/>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pPr>
            <a:r>
              <a:rPr lang="zh-CN" altLang="en-US" sz="3600" b="1">
                <a:solidFill>
                  <a:srgbClr val="FFFF00"/>
                </a:solidFill>
                <a:latin typeface="微軟正黑體" charset="0"/>
                <a:ea typeface="微軟正黑體" charset="0"/>
                <a:cs typeface="Arial" charset="0"/>
              </a:rPr>
              <a:t>赎罪日</a:t>
            </a:r>
            <a:endParaRPr lang="en-US" sz="3600" b="1">
              <a:solidFill>
                <a:srgbClr val="FFFF00"/>
              </a:solidFill>
              <a:latin typeface="微軟正黑體" charset="0"/>
              <a:ea typeface="微軟正黑體" charset="0"/>
              <a:cs typeface="Arial"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6374">
                                            <p:txEl>
                                              <p:pRg st="0" end="0"/>
                                            </p:txEl>
                                          </p:spTgt>
                                        </p:tgtEl>
                                        <p:attrNameLst>
                                          <p:attrName>style.visibility</p:attrName>
                                        </p:attrNameLst>
                                      </p:cBhvr>
                                      <p:to>
                                        <p:strVal val="visible"/>
                                      </p:to>
                                    </p:set>
                                    <p:animEffect transition="in" filter="dissolve">
                                      <p:cBhvr>
                                        <p:cTn id="7" dur="75"/>
                                        <p:tgtEl>
                                          <p:spTgt spid="186374">
                                            <p:txEl>
                                              <p:pRg st="0" end="0"/>
                                            </p:txEl>
                                          </p:spTgt>
                                        </p:tgtEl>
                                      </p:cBhvr>
                                    </p:animEffect>
                                  </p:childTnLst>
                                </p:cTn>
                              </p:par>
                            </p:childTnLst>
                          </p:cTn>
                        </p:par>
                        <p:par>
                          <p:cTn id="8" fill="hold" nodeType="afterGroup">
                            <p:stCondLst>
                              <p:cond delay="2150"/>
                            </p:stCondLst>
                            <p:childTnLst>
                              <p:par>
                                <p:cTn id="9" presetID="1" presetClass="entr" presetSubtype="0" fill="hold" nodeType="afterEffect">
                                  <p:stCondLst>
                                    <p:cond delay="2000"/>
                                  </p:stCondLst>
                                  <p:iterate type="lt">
                                    <p:tmAbs val="100"/>
                                  </p:iterate>
                                  <p:childTnLst>
                                    <p:set>
                                      <p:cBhvr>
                                        <p:cTn id="10" dur="1" fill="hold">
                                          <p:stCondLst>
                                            <p:cond delay="0"/>
                                          </p:stCondLst>
                                        </p:cTn>
                                        <p:tgtEl>
                                          <p:spTgt spid="186374">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374" grpId="0" build="p" autoUpdateAnimBg="0" advAuto="200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2"/>
          <p:cNvSpPr>
            <a:spLocks noChangeArrowheads="1"/>
          </p:cNvSpPr>
          <p:nvPr/>
        </p:nvSpPr>
        <p:spPr bwMode="auto">
          <a:xfrm>
            <a:off x="0" y="26988"/>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zh-CN" altLang="en-US">
              <a:ea typeface="SimSun" charset="0"/>
              <a:cs typeface="SimSun" charset="0"/>
            </a:endParaRPr>
          </a:p>
        </p:txBody>
      </p:sp>
      <p:sp>
        <p:nvSpPr>
          <p:cNvPr id="117764" name="Text Box 4"/>
          <p:cNvSpPr txBox="1">
            <a:spLocks noChangeArrowheads="1"/>
          </p:cNvSpPr>
          <p:nvPr/>
        </p:nvSpPr>
        <p:spPr bwMode="auto">
          <a:xfrm>
            <a:off x="762000" y="2057400"/>
            <a:ext cx="7391400" cy="34448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buFontTx/>
              <a:buChar char="•"/>
            </a:pPr>
            <a:r>
              <a:rPr lang="zh-CN" altLang="en-US" sz="4000" b="1">
                <a:solidFill>
                  <a:schemeClr val="bg1"/>
                </a:solidFill>
                <a:latin typeface="Times New Roman" charset="0"/>
                <a:ea typeface="SimSun" charset="0"/>
                <a:cs typeface="Arial" charset="0"/>
              </a:rPr>
              <a:t> </a:t>
            </a:r>
            <a:r>
              <a:rPr lang="zh-CN" altLang="en-US" sz="4000" b="1">
                <a:solidFill>
                  <a:schemeClr val="bg1"/>
                </a:solidFill>
                <a:latin typeface="微軟正黑體" charset="0"/>
                <a:ea typeface="微軟正黑體" charset="0"/>
                <a:cs typeface="Arial" charset="0"/>
              </a:rPr>
              <a:t>献祭</a:t>
            </a:r>
          </a:p>
          <a:p>
            <a:pPr algn="l" eaLnBrk="1" hangingPunct="1">
              <a:spcBef>
                <a:spcPct val="50000"/>
              </a:spcBef>
              <a:buFontTx/>
              <a:buChar char="•"/>
            </a:pPr>
            <a:r>
              <a:rPr lang="zh-CN" altLang="en-US" sz="4000" b="1">
                <a:solidFill>
                  <a:schemeClr val="bg1"/>
                </a:solidFill>
                <a:latin typeface="Times New Roman" charset="0"/>
                <a:ea typeface="SimSun" charset="0"/>
                <a:cs typeface="Arial" charset="0"/>
              </a:rPr>
              <a:t> </a:t>
            </a:r>
            <a:r>
              <a:rPr lang="zh-CN" altLang="en-US" sz="4000" b="1">
                <a:solidFill>
                  <a:schemeClr val="bg1"/>
                </a:solidFill>
                <a:latin typeface="微軟正黑體" charset="0"/>
                <a:ea typeface="微軟正黑體" charset="0"/>
                <a:cs typeface="微軟正黑體" charset="0"/>
              </a:rPr>
              <a:t>祭司</a:t>
            </a:r>
            <a:endParaRPr lang="en-US" sz="4000" b="1">
              <a:solidFill>
                <a:schemeClr val="bg1"/>
              </a:solidFill>
              <a:latin typeface="微軟正黑體" charset="0"/>
              <a:ea typeface="微軟正黑體" charset="0"/>
              <a:cs typeface="微軟正黑體" charset="0"/>
            </a:endParaRPr>
          </a:p>
          <a:p>
            <a:pPr algn="l" eaLnBrk="1" hangingPunct="1">
              <a:spcBef>
                <a:spcPct val="50000"/>
              </a:spcBef>
              <a:buFontTx/>
              <a:buChar char="•"/>
            </a:pPr>
            <a:r>
              <a:rPr lang="zh-CN" altLang="en-US" sz="4000" b="1">
                <a:solidFill>
                  <a:schemeClr val="bg1"/>
                </a:solidFill>
                <a:latin typeface="Times New Roman" charset="0"/>
                <a:ea typeface="SimSun" charset="0"/>
                <a:cs typeface="SimSun" charset="0"/>
              </a:rPr>
              <a:t> </a:t>
            </a:r>
            <a:r>
              <a:rPr lang="zh-CN" altLang="en-US" sz="4000" b="1">
                <a:solidFill>
                  <a:schemeClr val="bg1"/>
                </a:solidFill>
                <a:latin typeface="微軟正黑體" charset="0"/>
                <a:ea typeface="微軟正黑體" charset="0"/>
                <a:cs typeface="微軟正黑體" charset="0"/>
              </a:rPr>
              <a:t>教训</a:t>
            </a:r>
            <a:endParaRPr lang="en-US" sz="4000" b="1">
              <a:solidFill>
                <a:schemeClr val="bg1"/>
              </a:solidFill>
              <a:latin typeface="微軟正黑體" charset="0"/>
              <a:ea typeface="微軟正黑體" charset="0"/>
              <a:cs typeface="微軟正黑體" charset="0"/>
            </a:endParaRPr>
          </a:p>
          <a:p>
            <a:pPr algn="l" eaLnBrk="1" hangingPunct="1">
              <a:spcBef>
                <a:spcPct val="50000"/>
              </a:spcBef>
              <a:buFontTx/>
              <a:buChar char="•"/>
            </a:pPr>
            <a:r>
              <a:rPr lang="zh-CN" altLang="en-US" sz="4000" b="1">
                <a:solidFill>
                  <a:schemeClr val="bg1"/>
                </a:solidFill>
                <a:latin typeface="Times New Roman" charset="0"/>
                <a:ea typeface="SimSun" charset="0"/>
                <a:cs typeface="SimSun" charset="0"/>
              </a:rPr>
              <a:t> </a:t>
            </a:r>
            <a:r>
              <a:rPr lang="zh-CN" altLang="en-US" sz="4000" b="1">
                <a:solidFill>
                  <a:schemeClr val="bg1"/>
                </a:solidFill>
                <a:latin typeface="微軟正黑體" charset="0"/>
                <a:ea typeface="微軟正黑體" charset="0"/>
                <a:cs typeface="微軟正黑體" charset="0"/>
              </a:rPr>
              <a:t>圣洁</a:t>
            </a:r>
            <a:endParaRPr lang="en-US" sz="4000" b="1">
              <a:solidFill>
                <a:schemeClr val="bg1"/>
              </a:solidFill>
              <a:latin typeface="微軟正黑體" charset="0"/>
              <a:ea typeface="微軟正黑體" charset="0"/>
              <a:cs typeface="微軟正黑體" charset="0"/>
            </a:endParaRPr>
          </a:p>
        </p:txBody>
      </p:sp>
      <p:sp>
        <p:nvSpPr>
          <p:cNvPr id="30724" name="Text Box 5"/>
          <p:cNvSpPr txBox="1">
            <a:spLocks noChangeArrowheads="1"/>
          </p:cNvSpPr>
          <p:nvPr/>
        </p:nvSpPr>
        <p:spPr bwMode="auto">
          <a:xfrm>
            <a:off x="4022725" y="8423275"/>
            <a:ext cx="184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endParaRPr lang="zh-CN" altLang="en-US" sz="2400">
              <a:solidFill>
                <a:schemeClr val="tx1"/>
              </a:solidFill>
              <a:latin typeface="Times New Roman" charset="0"/>
              <a:ea typeface="SimSun" charset="0"/>
              <a:cs typeface="SimSun" charset="0"/>
            </a:endParaRPr>
          </a:p>
        </p:txBody>
      </p:sp>
      <p:sp>
        <p:nvSpPr>
          <p:cNvPr id="117766" name="Rectangle 6"/>
          <p:cNvSpPr>
            <a:spLocks noGrp="1" noChangeArrowheads="1"/>
          </p:cNvSpPr>
          <p:nvPr>
            <p:ph type="title" idx="4294967295"/>
          </p:nvPr>
        </p:nvSpPr>
        <p:spPr>
          <a:xfrm>
            <a:off x="685800" y="609600"/>
            <a:ext cx="7772400" cy="830263"/>
          </a:xfrm>
          <a:effectLst>
            <a:outerShdw blurRad="63500" dist="107763" dir="18900000" algn="ctr" rotWithShape="0">
              <a:schemeClr val="tx1">
                <a:alpha val="74998"/>
              </a:schemeClr>
            </a:outerShdw>
          </a:effectLst>
        </p:spPr>
        <p:txBody>
          <a:bodyPr anchor="t">
            <a:spAutoFit/>
          </a:bodyPr>
          <a:lstStyle/>
          <a:p>
            <a:pPr eaLnBrk="1" hangingPunct="1">
              <a:spcBef>
                <a:spcPct val="50000"/>
              </a:spcBef>
            </a:pPr>
            <a:r>
              <a:rPr lang="en-US" altLang="zh-CN" sz="4800">
                <a:solidFill>
                  <a:schemeClr val="bg1"/>
                </a:solidFill>
                <a:latin typeface="DFKai-SB" charset="0"/>
                <a:ea typeface="DFKai-SB" charset="0"/>
                <a:cs typeface="DFKai-SB" charset="0"/>
              </a:rPr>
              <a:t>《</a:t>
            </a:r>
            <a:r>
              <a:rPr lang="zh-CN" altLang="en-US" sz="4800">
                <a:solidFill>
                  <a:schemeClr val="bg1"/>
                </a:solidFill>
                <a:latin typeface="DFKai-SB" charset="0"/>
                <a:ea typeface="DFKai-SB" charset="0"/>
                <a:cs typeface="DFKai-SB" charset="0"/>
              </a:rPr>
              <a:t>利未记</a:t>
            </a:r>
            <a:r>
              <a:rPr lang="en-US" altLang="zh-CN" sz="4800">
                <a:solidFill>
                  <a:schemeClr val="bg1"/>
                </a:solidFill>
                <a:latin typeface="DFKai-SB" charset="0"/>
                <a:ea typeface="DFKai-SB" charset="0"/>
                <a:cs typeface="DFKai-SB" charset="0"/>
              </a:rPr>
              <a:t>》</a:t>
            </a:r>
            <a:r>
              <a:rPr lang="zh-CN" altLang="en-US" sz="4800">
                <a:solidFill>
                  <a:schemeClr val="bg1"/>
                </a:solidFill>
                <a:latin typeface="DFKai-SB" charset="0"/>
                <a:ea typeface="DFKai-SB" charset="0"/>
                <a:cs typeface="DFKai-SB" charset="0"/>
              </a:rPr>
              <a:t>概览</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117764">
                                            <p:txEl>
                                              <p:pRg st="0" end="0"/>
                                            </p:txEl>
                                          </p:spTgt>
                                        </p:tgtEl>
                                        <p:attrNameLst>
                                          <p:attrName>style.visibility</p:attrName>
                                        </p:attrNameLst>
                                      </p:cBhvr>
                                      <p:to>
                                        <p:strVal val="visible"/>
                                      </p:to>
                                    </p:set>
                                    <p:animEffect transition="in" filter="dissolve">
                                      <p:cBhvr>
                                        <p:cTn id="7" dur="75"/>
                                        <p:tgtEl>
                                          <p:spTgt spid="117764">
                                            <p:txEl>
                                              <p:pRg st="0" end="0"/>
                                            </p:txEl>
                                          </p:spTgt>
                                        </p:tgtEl>
                                      </p:cBhvr>
                                    </p:animEffect>
                                  </p:childTnLst>
                                </p:cTn>
                              </p:par>
                            </p:childTnLst>
                          </p:cTn>
                        </p:par>
                        <p:par>
                          <p:cTn id="8" fill="hold" nodeType="afterGroup">
                            <p:stCondLst>
                              <p:cond delay="1150"/>
                            </p:stCondLst>
                            <p:childTnLst>
                              <p:par>
                                <p:cTn id="9" presetID="9" presetClass="entr" presetSubtype="0" fill="hold" grpId="0" nodeType="afterEffect">
                                  <p:stCondLst>
                                    <p:cond delay="1000"/>
                                  </p:stCondLst>
                                  <p:iterate type="lt">
                                    <p:tmPct val="100000"/>
                                  </p:iterate>
                                  <p:childTnLst>
                                    <p:set>
                                      <p:cBhvr>
                                        <p:cTn id="10" dur="1" fill="hold">
                                          <p:stCondLst>
                                            <p:cond delay="0"/>
                                          </p:stCondLst>
                                        </p:cTn>
                                        <p:tgtEl>
                                          <p:spTgt spid="117764">
                                            <p:txEl>
                                              <p:pRg st="1" end="1"/>
                                            </p:txEl>
                                          </p:spTgt>
                                        </p:tgtEl>
                                        <p:attrNameLst>
                                          <p:attrName>style.visibility</p:attrName>
                                        </p:attrNameLst>
                                      </p:cBhvr>
                                      <p:to>
                                        <p:strVal val="visible"/>
                                      </p:to>
                                    </p:set>
                                    <p:animEffect transition="in" filter="dissolve">
                                      <p:cBhvr>
                                        <p:cTn id="11" dur="75"/>
                                        <p:tgtEl>
                                          <p:spTgt spid="117764">
                                            <p:txEl>
                                              <p:pRg st="1" end="1"/>
                                            </p:txEl>
                                          </p:spTgt>
                                        </p:tgtEl>
                                      </p:cBhvr>
                                    </p:animEffect>
                                  </p:childTnLst>
                                </p:cTn>
                              </p:par>
                            </p:childTnLst>
                          </p:cTn>
                        </p:par>
                        <p:par>
                          <p:cTn id="12" fill="hold" nodeType="afterGroup">
                            <p:stCondLst>
                              <p:cond delay="2300"/>
                            </p:stCondLst>
                            <p:childTnLst>
                              <p:par>
                                <p:cTn id="13" presetID="9" presetClass="entr" presetSubtype="0" fill="hold" grpId="0" nodeType="afterEffect">
                                  <p:stCondLst>
                                    <p:cond delay="1000"/>
                                  </p:stCondLst>
                                  <p:iterate type="lt">
                                    <p:tmPct val="100000"/>
                                  </p:iterate>
                                  <p:childTnLst>
                                    <p:set>
                                      <p:cBhvr>
                                        <p:cTn id="14" dur="1" fill="hold">
                                          <p:stCondLst>
                                            <p:cond delay="0"/>
                                          </p:stCondLst>
                                        </p:cTn>
                                        <p:tgtEl>
                                          <p:spTgt spid="117764">
                                            <p:txEl>
                                              <p:pRg st="2" end="2"/>
                                            </p:txEl>
                                          </p:spTgt>
                                        </p:tgtEl>
                                        <p:attrNameLst>
                                          <p:attrName>style.visibility</p:attrName>
                                        </p:attrNameLst>
                                      </p:cBhvr>
                                      <p:to>
                                        <p:strVal val="visible"/>
                                      </p:to>
                                    </p:set>
                                    <p:animEffect transition="in" filter="dissolve">
                                      <p:cBhvr>
                                        <p:cTn id="15" dur="75"/>
                                        <p:tgtEl>
                                          <p:spTgt spid="117764">
                                            <p:txEl>
                                              <p:pRg st="2" end="2"/>
                                            </p:txEl>
                                          </p:spTgt>
                                        </p:tgtEl>
                                      </p:cBhvr>
                                    </p:animEffect>
                                  </p:childTnLst>
                                </p:cTn>
                              </p:par>
                            </p:childTnLst>
                          </p:cTn>
                        </p:par>
                        <p:par>
                          <p:cTn id="16" fill="hold" nodeType="afterGroup">
                            <p:stCondLst>
                              <p:cond delay="3450"/>
                            </p:stCondLst>
                            <p:childTnLst>
                              <p:par>
                                <p:cTn id="17" presetID="9" presetClass="entr" presetSubtype="0" fill="hold" grpId="0" nodeType="afterEffect">
                                  <p:stCondLst>
                                    <p:cond delay="1000"/>
                                  </p:stCondLst>
                                  <p:iterate type="lt">
                                    <p:tmPct val="100000"/>
                                  </p:iterate>
                                  <p:childTnLst>
                                    <p:set>
                                      <p:cBhvr>
                                        <p:cTn id="18" dur="1" fill="hold">
                                          <p:stCondLst>
                                            <p:cond delay="0"/>
                                          </p:stCondLst>
                                        </p:cTn>
                                        <p:tgtEl>
                                          <p:spTgt spid="117764">
                                            <p:txEl>
                                              <p:pRg st="3" end="3"/>
                                            </p:txEl>
                                          </p:spTgt>
                                        </p:tgtEl>
                                        <p:attrNameLst>
                                          <p:attrName>style.visibility</p:attrName>
                                        </p:attrNameLst>
                                      </p:cBhvr>
                                      <p:to>
                                        <p:strVal val="visible"/>
                                      </p:to>
                                    </p:set>
                                    <p:animEffect transition="in" filter="dissolve">
                                      <p:cBhvr>
                                        <p:cTn id="19" dur="75"/>
                                        <p:tgtEl>
                                          <p:spTgt spid="11776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764" grpId="0" build="p" autoUpdateAnimBg="0" advAuto="1000"/>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19811" name="Text Box 11"/>
          <p:cNvSpPr txBox="1">
            <a:spLocks noChangeArrowheads="1"/>
          </p:cNvSpPr>
          <p:nvPr/>
        </p:nvSpPr>
        <p:spPr bwMode="auto">
          <a:xfrm>
            <a:off x="6400800" y="152400"/>
            <a:ext cx="27432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2400" b="1">
                <a:solidFill>
                  <a:srgbClr val="FFFFFF"/>
                </a:solidFill>
                <a:latin typeface="DFKai-SB" charset="0"/>
                <a:ea typeface="DFKai-SB" charset="0"/>
                <a:cs typeface="Arial" charset="0"/>
              </a:rPr>
              <a:t>利未记第</a:t>
            </a:r>
            <a:r>
              <a:rPr lang="en-US" altLang="zh-CN" sz="2400" b="1">
                <a:solidFill>
                  <a:srgbClr val="FFFFFF"/>
                </a:solidFill>
                <a:latin typeface="Arial" charset="0"/>
                <a:ea typeface="DFKai-SB" charset="0"/>
                <a:cs typeface="Arial" charset="0"/>
              </a:rPr>
              <a:t>23</a:t>
            </a:r>
            <a:r>
              <a:rPr lang="zh-CN" altLang="en-US" sz="2400" b="1">
                <a:solidFill>
                  <a:srgbClr val="FFFFFF"/>
                </a:solidFill>
                <a:latin typeface="DFKai-SB" charset="0"/>
                <a:ea typeface="DFKai-SB" charset="0"/>
                <a:cs typeface="Arial" charset="0"/>
              </a:rPr>
              <a:t>章</a:t>
            </a:r>
          </a:p>
        </p:txBody>
      </p:sp>
      <p:sp>
        <p:nvSpPr>
          <p:cNvPr id="187395" name="Text Box 3"/>
          <p:cNvSpPr txBox="1">
            <a:spLocks noChangeArrowheads="1"/>
          </p:cNvSpPr>
          <p:nvPr/>
        </p:nvSpPr>
        <p:spPr bwMode="auto">
          <a:xfrm>
            <a:off x="304800" y="152400"/>
            <a:ext cx="7010400" cy="64611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pPr>
            <a:r>
              <a:rPr lang="zh-CN" altLang="en-US" sz="3600" b="1" u="sng">
                <a:solidFill>
                  <a:schemeClr val="bg1"/>
                </a:solidFill>
                <a:latin typeface="DFKai-SB" charset="0"/>
                <a:ea typeface="DFKai-SB" charset="0"/>
                <a:cs typeface="Arial" charset="0"/>
              </a:rPr>
              <a:t>节日</a:t>
            </a:r>
          </a:p>
        </p:txBody>
      </p:sp>
      <p:sp>
        <p:nvSpPr>
          <p:cNvPr id="187398" name="Text Box 6"/>
          <p:cNvSpPr txBox="1">
            <a:spLocks noChangeArrowheads="1"/>
          </p:cNvSpPr>
          <p:nvPr/>
        </p:nvSpPr>
        <p:spPr bwMode="auto">
          <a:xfrm>
            <a:off x="3886200" y="136525"/>
            <a:ext cx="8077200" cy="23082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pPr>
            <a:endParaRPr lang="zh-CN" altLang="en-US" sz="3600" b="1">
              <a:solidFill>
                <a:srgbClr val="FFFFFF"/>
              </a:solidFill>
              <a:latin typeface="Arial" charset="0"/>
              <a:ea typeface="SimSun" charset="0"/>
              <a:cs typeface="Arial" charset="0"/>
            </a:endParaRPr>
          </a:p>
          <a:p>
            <a:pPr algn="ctr" eaLnBrk="1" hangingPunct="1">
              <a:spcBef>
                <a:spcPct val="50000"/>
              </a:spcBef>
            </a:pPr>
            <a:endParaRPr lang="zh-CN" altLang="en-US" sz="3600" b="1">
              <a:solidFill>
                <a:srgbClr val="FFFFFF"/>
              </a:solidFill>
              <a:latin typeface="Arial" charset="0"/>
              <a:ea typeface="SimSun" charset="0"/>
              <a:cs typeface="Arial" charset="0"/>
            </a:endParaRPr>
          </a:p>
          <a:p>
            <a:pPr algn="l" eaLnBrk="1" hangingPunct="1">
              <a:spcBef>
                <a:spcPct val="50000"/>
              </a:spcBef>
            </a:pPr>
            <a:endParaRPr lang="zh-CN" altLang="en-US" sz="3600" b="1">
              <a:solidFill>
                <a:srgbClr val="FFFFFF"/>
              </a:solidFill>
              <a:latin typeface="Arial" charset="0"/>
              <a:ea typeface="SimSun" charset="0"/>
              <a:cs typeface="Arial" charset="0"/>
            </a:endParaRPr>
          </a:p>
        </p:txBody>
      </p:sp>
      <p:sp>
        <p:nvSpPr>
          <p:cNvPr id="187399" name="Text Box 7"/>
          <p:cNvSpPr txBox="1">
            <a:spLocks noChangeArrowheads="1"/>
          </p:cNvSpPr>
          <p:nvPr/>
        </p:nvSpPr>
        <p:spPr bwMode="auto">
          <a:xfrm>
            <a:off x="152400" y="2620963"/>
            <a:ext cx="3987800" cy="203200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spcBef>
                <a:spcPct val="50000"/>
              </a:spcBef>
              <a:buFontTx/>
              <a:buChar char="•"/>
            </a:pPr>
            <a:r>
              <a:rPr lang="zh-CN" altLang="en-US" sz="3600" b="1">
                <a:solidFill>
                  <a:schemeClr val="bg1"/>
                </a:solidFill>
                <a:latin typeface="微軟正黑體" charset="0"/>
                <a:ea typeface="微軟正黑體" charset="0"/>
                <a:cs typeface="Arial" charset="0"/>
              </a:rPr>
              <a:t>庆祝丰收 </a:t>
            </a:r>
            <a:r>
              <a:rPr lang="en-US" sz="3600" b="1">
                <a:solidFill>
                  <a:schemeClr val="bg1"/>
                </a:solidFill>
                <a:latin typeface="微軟正黑體" charset="0"/>
                <a:ea typeface="微軟正黑體" charset="0"/>
                <a:cs typeface="Arial" charset="0"/>
              </a:rPr>
              <a:t>&amp; </a:t>
            </a:r>
            <a:r>
              <a:rPr lang="zh-CN" altLang="en-US" sz="3600" b="1">
                <a:solidFill>
                  <a:schemeClr val="bg1"/>
                </a:solidFill>
                <a:latin typeface="微軟正黑體" charset="0"/>
                <a:ea typeface="微軟正黑體" charset="0"/>
                <a:cs typeface="Arial" charset="0"/>
              </a:rPr>
              <a:t>记念在旷野时的祝福</a:t>
            </a:r>
          </a:p>
          <a:p>
            <a:pPr algn="l">
              <a:spcBef>
                <a:spcPct val="50000"/>
              </a:spcBef>
              <a:buFontTx/>
              <a:buChar char="•"/>
            </a:pPr>
            <a:r>
              <a:rPr lang="zh-CN" altLang="en-US" sz="3600" b="1" i="1">
                <a:solidFill>
                  <a:schemeClr val="bg1"/>
                </a:solidFill>
                <a:latin typeface="微軟正黑體" charset="0"/>
                <a:ea typeface="微軟正黑體" charset="0"/>
                <a:cs typeface="Arial" charset="0"/>
              </a:rPr>
              <a:t>千禧年的安息</a:t>
            </a:r>
          </a:p>
        </p:txBody>
      </p:sp>
      <p:sp>
        <p:nvSpPr>
          <p:cNvPr id="187400" name="Oval 8"/>
          <p:cNvSpPr>
            <a:spLocks noChangeArrowheads="1"/>
          </p:cNvSpPr>
          <p:nvPr/>
        </p:nvSpPr>
        <p:spPr bwMode="auto">
          <a:xfrm>
            <a:off x="3886200" y="487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Lst>
        </p:spPr>
        <p:txBody>
          <a:bodyPr wrap="none" anchor="ctr"/>
          <a:lstStyle/>
          <a:p>
            <a:endParaRPr lang="zh-CN" altLang="en-US" sz="1200">
              <a:latin typeface="Arial" charset="0"/>
              <a:ea typeface="SimSun" charset="0"/>
              <a:cs typeface="Arial" charset="0"/>
            </a:endParaRPr>
          </a:p>
        </p:txBody>
      </p:sp>
      <p:sp>
        <p:nvSpPr>
          <p:cNvPr id="187401" name="Rectangle 9"/>
          <p:cNvSpPr>
            <a:spLocks noGrp="1" noChangeArrowheads="1"/>
          </p:cNvSpPr>
          <p:nvPr>
            <p:ph type="title" idx="4294967295"/>
          </p:nvPr>
        </p:nvSpPr>
        <p:spPr>
          <a:xfrm>
            <a:off x="228600" y="1676400"/>
            <a:ext cx="3048000" cy="554038"/>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pPr>
            <a:r>
              <a:rPr lang="zh-CN" altLang="en-US" sz="3600" b="1">
                <a:solidFill>
                  <a:srgbClr val="FFFF00"/>
                </a:solidFill>
                <a:latin typeface="微軟正黑體" charset="0"/>
                <a:ea typeface="微軟正黑體" charset="0"/>
                <a:cs typeface="Arial" charset="0"/>
              </a:rPr>
              <a:t>住棚节</a:t>
            </a:r>
            <a:endParaRPr lang="en-US" sz="3600" b="1">
              <a:solidFill>
                <a:srgbClr val="FFFF00"/>
              </a:solidFill>
              <a:latin typeface="微軟正黑體" charset="0"/>
              <a:ea typeface="微軟正黑體" charset="0"/>
              <a:cs typeface="Arial"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87399">
                                            <p:txEl>
                                              <p:pRg st="0" end="0"/>
                                            </p:txEl>
                                          </p:spTgt>
                                        </p:tgtEl>
                                        <p:attrNameLst>
                                          <p:attrName>style.visibility</p:attrName>
                                        </p:attrNameLst>
                                      </p:cBhvr>
                                      <p:to>
                                        <p:strVal val="visible"/>
                                      </p:to>
                                    </p:set>
                                    <p:animEffect transition="in" filter="dissolve">
                                      <p:cBhvr>
                                        <p:cTn id="7" dur="75"/>
                                        <p:tgtEl>
                                          <p:spTgt spid="187399">
                                            <p:txEl>
                                              <p:pRg st="0" end="0"/>
                                            </p:txEl>
                                          </p:spTgt>
                                        </p:tgtEl>
                                      </p:cBhvr>
                                    </p:animEffect>
                                  </p:childTnLst>
                                </p:cTn>
                              </p:par>
                            </p:childTnLst>
                          </p:cTn>
                        </p:par>
                        <p:par>
                          <p:cTn id="8" fill="hold" nodeType="afterGroup">
                            <p:stCondLst>
                              <p:cond delay="75"/>
                            </p:stCondLst>
                            <p:childTnLst>
                              <p:par>
                                <p:cTn id="9" presetID="1" presetClass="entr" presetSubtype="0" fill="hold" nodeType="afterEffect">
                                  <p:stCondLst>
                                    <p:cond delay="2000"/>
                                  </p:stCondLst>
                                  <p:iterate type="lt">
                                    <p:tmAbs val="100"/>
                                  </p:iterate>
                                  <p:childTnLst>
                                    <p:set>
                                      <p:cBhvr>
                                        <p:cTn id="10" dur="1" fill="hold">
                                          <p:stCondLst>
                                            <p:cond delay="0"/>
                                          </p:stCondLst>
                                        </p:cTn>
                                        <p:tgtEl>
                                          <p:spTgt spid="187399">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399" grpId="0" build="p" autoUpdateAnimBg="0" advAuto="2000"/>
    </p:bldLst>
  </p:timing>
</p:sld>
</file>

<file path=ppt/slides/slide2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37921" name="Picture 1" descr="Sukkot Preparation.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00013"/>
            <a:ext cx="9144000" cy="67040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8421" name="Rectangle 5"/>
          <p:cNvSpPr>
            <a:spLocks noGrp="1" noChangeArrowheads="1"/>
          </p:cNvSpPr>
          <p:nvPr>
            <p:ph type="title" idx="4294967295"/>
          </p:nvPr>
        </p:nvSpPr>
        <p:spPr>
          <a:xfrm>
            <a:off x="0" y="5805488"/>
            <a:ext cx="9144000" cy="620712"/>
          </a:xfrm>
          <a:solidFill>
            <a:schemeClr val="tx1"/>
          </a:solidFill>
          <a:effectLst>
            <a:outerShdw blurRad="63500" dist="107763" dir="2700000" algn="ctr" rotWithShape="0">
              <a:schemeClr val="tx2">
                <a:alpha val="74998"/>
              </a:schemeClr>
            </a:outerShdw>
          </a:effectLst>
        </p:spPr>
        <p:txBody>
          <a:bodyPr/>
          <a:lstStyle/>
          <a:p>
            <a:pPr eaLnBrk="1" hangingPunct="1">
              <a:defRPr/>
            </a:pPr>
            <a:r>
              <a:rPr lang="en-US" sz="2800" b="1" dirty="0">
                <a:solidFill>
                  <a:schemeClr val="bg1"/>
                </a:solidFill>
              </a:rPr>
              <a:t>Jewish Woman Decorating Her Sukkah</a:t>
            </a:r>
          </a:p>
        </p:txBody>
      </p:sp>
    </p:spTree>
    <p:extLst>
      <p:ext uri="{BB962C8B-B14F-4D97-AF65-F5344CB8AC3E}">
        <p14:creationId xmlns:p14="http://schemas.microsoft.com/office/powerpoint/2010/main" val="691899934"/>
      </p:ext>
    </p:extLst>
  </p:cSld>
  <p:clrMapOvr>
    <a:masterClrMapping/>
  </p:clrMapOvr>
  <p:transition spd="med">
    <p:randomBar dir="vert"/>
  </p:transition>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3250" name="Rectangle 2"/>
          <p:cNvSpPr>
            <a:spLocks noGrp="1" noChangeArrowheads="1"/>
          </p:cNvSpPr>
          <p:nvPr>
            <p:ph type="title" idx="4294967295"/>
          </p:nvPr>
        </p:nvSpPr>
        <p:spPr>
          <a:ln w="28575">
            <a:solidFill>
              <a:schemeClr val="tx1"/>
            </a:solidFill>
          </a:ln>
        </p:spPr>
        <p:txBody>
          <a:bodyPr/>
          <a:lstStyle/>
          <a:p>
            <a:r>
              <a:rPr kumimoji="1" lang="zh-CN" altLang="en-US" dirty="0">
                <a:latin typeface="DFKai-SB" charset="0"/>
                <a:ea typeface="DFKai-SB" charset="0"/>
                <a:cs typeface="DFKai-SB" charset="0"/>
              </a:rPr>
              <a:t>以色列节日概要</a:t>
            </a:r>
          </a:p>
        </p:txBody>
      </p:sp>
      <p:pic>
        <p:nvPicPr>
          <p:cNvPr id="120835" name="Picture 4" descr="feasts">
            <a:hlinkClick r:id="rId4"/>
          </p:cNvPr>
          <p:cNvPicPr>
            <a:picLocks noGrp="1" noChangeAspect="1" noChangeArrowheads="1"/>
          </p:cNvPicPr>
          <p:nvPr>
            <p:ph sz="quarter" idx="4294967295"/>
          </p:nvPr>
        </p:nvPicPr>
        <p:blipFill>
          <a:blip r:embed="rId5">
            <a:extLst>
              <a:ext uri="{28A0092B-C50C-407E-A947-70E740481C1C}">
                <a14:useLocalDpi xmlns:a14="http://schemas.microsoft.com/office/drawing/2010/main" val="0"/>
              </a:ext>
            </a:extLst>
          </a:blip>
          <a:srcRect/>
          <a:stretch>
            <a:fillRect/>
          </a:stretch>
        </p:blipFill>
        <p:spPr>
          <a:xfrm>
            <a:off x="7851775" y="1828800"/>
            <a:ext cx="1289050" cy="2459038"/>
          </a:xfrm>
        </p:spPr>
      </p:pic>
      <p:pic>
        <p:nvPicPr>
          <p:cNvPr id="120836" name="Picture 5" descr="prophecyfeast">
            <a:hlinkClick r:id="rId6"/>
          </p:cNvPr>
          <p:cNvPicPr>
            <a:picLocks noGrp="1" noChangeAspect="1" noChangeArrowheads="1"/>
          </p:cNvPicPr>
          <p:nvPr>
            <p:ph sz="quarter" idx="4294967295"/>
          </p:nvPr>
        </p:nvPicPr>
        <p:blipFill>
          <a:blip r:embed="rId7">
            <a:extLst>
              <a:ext uri="{28A0092B-C50C-407E-A947-70E740481C1C}">
                <a14:useLocalDpi xmlns:a14="http://schemas.microsoft.com/office/drawing/2010/main" val="0"/>
              </a:ext>
            </a:extLst>
          </a:blip>
          <a:srcRect/>
          <a:stretch>
            <a:fillRect/>
          </a:stretch>
        </p:blipFill>
        <p:spPr>
          <a:xfrm>
            <a:off x="7848600" y="4572000"/>
            <a:ext cx="1295400" cy="2286000"/>
          </a:xfrm>
        </p:spPr>
      </p:pic>
      <p:sp>
        <p:nvSpPr>
          <p:cNvPr id="120837" name="Text Box 6"/>
          <p:cNvSpPr txBox="1">
            <a:spLocks noChangeArrowheads="1"/>
          </p:cNvSpPr>
          <p:nvPr/>
        </p:nvSpPr>
        <p:spPr bwMode="auto">
          <a:xfrm>
            <a:off x="8242300" y="152400"/>
            <a:ext cx="603250"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r>
              <a:rPr lang="en-US" altLang="zh-CN" sz="2400" b="1">
                <a:solidFill>
                  <a:srgbClr val="FFFF00"/>
                </a:solidFill>
                <a:ea typeface="SimSun" charset="0"/>
                <a:cs typeface="SimSun" charset="0"/>
              </a:rPr>
              <a:t>134</a:t>
            </a:r>
          </a:p>
        </p:txBody>
      </p:sp>
      <p:sp>
        <p:nvSpPr>
          <p:cNvPr id="53255" name="Rectangle 7"/>
          <p:cNvSpPr>
            <a:spLocks noChangeArrowheads="1"/>
          </p:cNvSpPr>
          <p:nvPr/>
        </p:nvSpPr>
        <p:spPr bwMode="auto">
          <a:xfrm>
            <a:off x="457200" y="1600200"/>
            <a:ext cx="7239000" cy="4530725"/>
          </a:xfrm>
          <a:prstGeom prst="rect">
            <a:avLst/>
          </a:prstGeom>
          <a:noFill/>
          <a:ln w="9525">
            <a:noFill/>
            <a:miter lim="800000"/>
            <a:headEnd/>
            <a:tailEnd/>
          </a:ln>
          <a:effectLst/>
        </p:spPr>
        <p:txBody>
          <a:bodyPr/>
          <a:lstStyle/>
          <a:p>
            <a:pPr marL="342900" indent="-342900" algn="l">
              <a:spcBef>
                <a:spcPct val="20000"/>
              </a:spcBef>
              <a:buClr>
                <a:schemeClr val="hlink"/>
              </a:buClr>
              <a:buSzPct val="65000"/>
              <a:buFont typeface="Wingdings" charset="0"/>
              <a:buChar char="n"/>
            </a:pPr>
            <a:r>
              <a:rPr kumimoji="1" lang="zh-CN" altLang="en-US" sz="3200">
                <a:solidFill>
                  <a:schemeClr val="tx1"/>
                </a:solidFill>
                <a:effectLst>
                  <a:outerShdw blurRad="38100" dist="38100" dir="2700000" algn="tl">
                    <a:srgbClr val="000000"/>
                  </a:outerShdw>
                </a:effectLst>
                <a:latin typeface="微軟正黑體" charset="0"/>
                <a:ea typeface="微軟正黑體" charset="0"/>
                <a:cs typeface="微軟正黑體" charset="0"/>
              </a:rPr>
              <a:t>大部分节日集中在两个月内</a:t>
            </a:r>
          </a:p>
          <a:p>
            <a:pPr marL="342900" indent="-342900" algn="l">
              <a:spcBef>
                <a:spcPct val="20000"/>
              </a:spcBef>
              <a:buClr>
                <a:schemeClr val="hlink"/>
              </a:buClr>
              <a:buSzPct val="65000"/>
              <a:buFont typeface="Wingdings" charset="0"/>
              <a:buChar char="n"/>
            </a:pPr>
            <a:r>
              <a:rPr kumimoji="1" lang="zh-CN" altLang="en-US" sz="3200">
                <a:solidFill>
                  <a:schemeClr val="tx1"/>
                </a:solidFill>
                <a:effectLst>
                  <a:outerShdw blurRad="38100" dist="38100" dir="2700000" algn="tl">
                    <a:srgbClr val="000000"/>
                  </a:outerShdw>
                </a:effectLst>
                <a:latin typeface="微軟正黑體" charset="0"/>
                <a:ea typeface="微軟正黑體" charset="0"/>
                <a:cs typeface="微軟正黑體" charset="0"/>
              </a:rPr>
              <a:t>在节日群之间四个月的空隙 </a:t>
            </a:r>
          </a:p>
          <a:p>
            <a:pPr marL="342900" indent="-342900" algn="l">
              <a:spcBef>
                <a:spcPct val="20000"/>
              </a:spcBef>
              <a:buClr>
                <a:schemeClr val="hlink"/>
              </a:buClr>
              <a:buSzPct val="65000"/>
              <a:buFont typeface="Wingdings" charset="0"/>
              <a:buChar char="n"/>
            </a:pPr>
            <a:r>
              <a:rPr kumimoji="1" lang="zh-CN" altLang="en-US" sz="3200">
                <a:solidFill>
                  <a:schemeClr val="tx1"/>
                </a:solidFill>
                <a:effectLst>
                  <a:outerShdw blurRad="38100" dist="38100" dir="2700000" algn="tl">
                    <a:srgbClr val="000000"/>
                  </a:outerShdw>
                </a:effectLst>
                <a:latin typeface="微軟正黑體" charset="0"/>
                <a:ea typeface="微軟正黑體" charset="0"/>
                <a:cs typeface="微軟正黑體" charset="0"/>
              </a:rPr>
              <a:t>喜乐和严肃的</a:t>
            </a:r>
          </a:p>
          <a:p>
            <a:pPr marL="342900" indent="-342900" algn="l">
              <a:spcBef>
                <a:spcPct val="20000"/>
              </a:spcBef>
              <a:buClr>
                <a:schemeClr val="hlink"/>
              </a:buClr>
              <a:buSzPct val="65000"/>
              <a:buFont typeface="Wingdings" charset="0"/>
              <a:buChar char="n"/>
            </a:pPr>
            <a:r>
              <a:rPr kumimoji="1" lang="zh-CN" altLang="en-US" sz="3200">
                <a:solidFill>
                  <a:schemeClr val="tx1"/>
                </a:solidFill>
                <a:effectLst>
                  <a:outerShdw blurRad="38100" dist="38100" dir="2700000" algn="tl">
                    <a:srgbClr val="000000"/>
                  </a:outerShdw>
                </a:effectLst>
                <a:latin typeface="微軟正黑體" charset="0"/>
                <a:ea typeface="微軟正黑體" charset="0"/>
                <a:cs typeface="微軟正黑體" charset="0"/>
              </a:rPr>
              <a:t>在耶路撒冷和在家里</a:t>
            </a:r>
          </a:p>
          <a:p>
            <a:pPr marL="342900" indent="-342900" algn="l">
              <a:spcBef>
                <a:spcPct val="20000"/>
              </a:spcBef>
              <a:buClr>
                <a:schemeClr val="hlink"/>
              </a:buClr>
              <a:buSzPct val="65000"/>
              <a:buFont typeface="Wingdings" charset="0"/>
              <a:buChar char="n"/>
            </a:pPr>
            <a:r>
              <a:rPr kumimoji="1" lang="zh-CN" altLang="en-US" sz="3200">
                <a:solidFill>
                  <a:schemeClr val="tx1"/>
                </a:solidFill>
                <a:effectLst>
                  <a:outerShdw blurRad="38100" dist="38100" dir="2700000" algn="tl">
                    <a:srgbClr val="000000"/>
                  </a:outerShdw>
                </a:effectLst>
                <a:latin typeface="微軟正黑體" charset="0"/>
                <a:ea typeface="微軟正黑體" charset="0"/>
                <a:cs typeface="微軟正黑體" charset="0"/>
              </a:rPr>
              <a:t>指向过去和未来</a:t>
            </a:r>
          </a:p>
          <a:p>
            <a:pPr marL="342900" indent="-342900" algn="l">
              <a:spcBef>
                <a:spcPct val="20000"/>
              </a:spcBef>
              <a:buClr>
                <a:schemeClr val="hlink"/>
              </a:buClr>
              <a:buSzPct val="65000"/>
              <a:buFont typeface="Wingdings" charset="0"/>
              <a:buChar char="n"/>
            </a:pPr>
            <a:r>
              <a:rPr kumimoji="1" lang="zh-CN" altLang="en-US" sz="3200">
                <a:solidFill>
                  <a:schemeClr val="tx1"/>
                </a:solidFill>
                <a:effectLst>
                  <a:outerShdw blurRad="38100" dist="38100" dir="2700000" algn="tl">
                    <a:srgbClr val="000000"/>
                  </a:outerShdw>
                </a:effectLst>
                <a:latin typeface="微軟正黑體" charset="0"/>
                <a:ea typeface="微軟正黑體" charset="0"/>
                <a:cs typeface="微軟正黑體" charset="0"/>
              </a:rPr>
              <a:t>民族的团结</a:t>
            </a:r>
          </a:p>
          <a:p>
            <a:pPr marL="342900" indent="-342900" algn="l">
              <a:spcBef>
                <a:spcPct val="20000"/>
              </a:spcBef>
              <a:buClr>
                <a:schemeClr val="hlink"/>
              </a:buClr>
              <a:buSzPct val="65000"/>
              <a:buFont typeface="Wingdings" charset="0"/>
              <a:buChar char="n"/>
            </a:pPr>
            <a:r>
              <a:rPr kumimoji="1" lang="zh-CN" altLang="en-US" sz="3200">
                <a:solidFill>
                  <a:schemeClr val="tx1"/>
                </a:solidFill>
                <a:effectLst>
                  <a:outerShdw blurRad="38100" dist="38100" dir="2700000" algn="tl">
                    <a:srgbClr val="000000"/>
                  </a:outerShdw>
                </a:effectLst>
                <a:latin typeface="微軟正黑體" charset="0"/>
                <a:ea typeface="微軟正黑體" charset="0"/>
                <a:cs typeface="微軟正黑體" charset="0"/>
              </a:rPr>
              <a:t>提供安息</a:t>
            </a:r>
            <a:r>
              <a:rPr kumimoji="1" lang="en-US" altLang="zh-CN" sz="3200">
                <a:solidFill>
                  <a:schemeClr val="tx1"/>
                </a:solidFill>
                <a:effectLst>
                  <a:outerShdw blurRad="38100" dist="38100" dir="2700000" algn="tl">
                    <a:srgbClr val="000000"/>
                  </a:outerShdw>
                </a:effectLst>
                <a:latin typeface="微軟正黑體" charset="0"/>
                <a:ea typeface="微軟正黑體" charset="0"/>
                <a:cs typeface="微軟正黑體" charset="0"/>
              </a:rPr>
              <a:t>——</a:t>
            </a:r>
            <a:r>
              <a:rPr kumimoji="1" lang="zh-CN" altLang="en-US" sz="3200">
                <a:solidFill>
                  <a:schemeClr val="tx1"/>
                </a:solidFill>
                <a:effectLst>
                  <a:outerShdw blurRad="38100" dist="38100" dir="2700000" algn="tl">
                    <a:srgbClr val="000000"/>
                  </a:outerShdw>
                </a:effectLst>
                <a:latin typeface="微軟正黑體" charset="0"/>
                <a:ea typeface="微軟正黑體" charset="0"/>
                <a:cs typeface="微軟正黑體" charset="0"/>
              </a:rPr>
              <a:t>但为什么是以命令的形式给出</a:t>
            </a:r>
            <a:r>
              <a:rPr kumimoji="1" lang="en-US" altLang="zh-CN" sz="3200">
                <a:solidFill>
                  <a:schemeClr val="tx1"/>
                </a:solidFill>
                <a:effectLst>
                  <a:outerShdw blurRad="38100" dist="38100" dir="2700000" algn="tl">
                    <a:srgbClr val="000000"/>
                  </a:outerShdw>
                </a:effectLst>
                <a:latin typeface="微軟正黑體" charset="0"/>
                <a:ea typeface="微軟正黑體" charset="0"/>
                <a:cs typeface="微軟正黑體" charset="0"/>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53255">
                                            <p:txEl>
                                              <p:pRg st="0" end="0"/>
                                            </p:txEl>
                                          </p:spTgt>
                                        </p:tgtEl>
                                        <p:attrNameLst>
                                          <p:attrName>style.visibility</p:attrName>
                                        </p:attrNameLst>
                                      </p:cBhvr>
                                      <p:to>
                                        <p:strVal val="visible"/>
                                      </p:to>
                                    </p:set>
                                    <p:animEffect transition="in" filter="dissolve">
                                      <p:cBhvr>
                                        <p:cTn id="7" dur="500"/>
                                        <p:tgtEl>
                                          <p:spTgt spid="53255">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53255">
                                            <p:txEl>
                                              <p:pRg st="1" end="1"/>
                                            </p:txEl>
                                          </p:spTgt>
                                        </p:tgtEl>
                                        <p:attrNameLst>
                                          <p:attrName>style.visibility</p:attrName>
                                        </p:attrNameLst>
                                      </p:cBhvr>
                                      <p:to>
                                        <p:strVal val="visible"/>
                                      </p:to>
                                    </p:set>
                                    <p:animEffect transition="in" filter="dissolve">
                                      <p:cBhvr>
                                        <p:cTn id="12" dur="500"/>
                                        <p:tgtEl>
                                          <p:spTgt spid="53255">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53255">
                                            <p:txEl>
                                              <p:pRg st="2" end="2"/>
                                            </p:txEl>
                                          </p:spTgt>
                                        </p:tgtEl>
                                        <p:attrNameLst>
                                          <p:attrName>style.visibility</p:attrName>
                                        </p:attrNameLst>
                                      </p:cBhvr>
                                      <p:to>
                                        <p:strVal val="visible"/>
                                      </p:to>
                                    </p:set>
                                    <p:animEffect transition="in" filter="dissolve">
                                      <p:cBhvr>
                                        <p:cTn id="17" dur="500"/>
                                        <p:tgtEl>
                                          <p:spTgt spid="53255">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53255">
                                            <p:txEl>
                                              <p:pRg st="3" end="3"/>
                                            </p:txEl>
                                          </p:spTgt>
                                        </p:tgtEl>
                                        <p:attrNameLst>
                                          <p:attrName>style.visibility</p:attrName>
                                        </p:attrNameLst>
                                      </p:cBhvr>
                                      <p:to>
                                        <p:strVal val="visible"/>
                                      </p:to>
                                    </p:set>
                                    <p:animEffect transition="in" filter="dissolve">
                                      <p:cBhvr>
                                        <p:cTn id="22" dur="500"/>
                                        <p:tgtEl>
                                          <p:spTgt spid="53255">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53255">
                                            <p:txEl>
                                              <p:pRg st="4" end="4"/>
                                            </p:txEl>
                                          </p:spTgt>
                                        </p:tgtEl>
                                        <p:attrNameLst>
                                          <p:attrName>style.visibility</p:attrName>
                                        </p:attrNameLst>
                                      </p:cBhvr>
                                      <p:to>
                                        <p:strVal val="visible"/>
                                      </p:to>
                                    </p:set>
                                    <p:animEffect transition="in" filter="dissolve">
                                      <p:cBhvr>
                                        <p:cTn id="27" dur="500"/>
                                        <p:tgtEl>
                                          <p:spTgt spid="53255">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53255">
                                            <p:txEl>
                                              <p:pRg st="5" end="5"/>
                                            </p:txEl>
                                          </p:spTgt>
                                        </p:tgtEl>
                                        <p:attrNameLst>
                                          <p:attrName>style.visibility</p:attrName>
                                        </p:attrNameLst>
                                      </p:cBhvr>
                                      <p:to>
                                        <p:strVal val="visible"/>
                                      </p:to>
                                    </p:set>
                                    <p:animEffect transition="in" filter="dissolve">
                                      <p:cBhvr>
                                        <p:cTn id="32" dur="500"/>
                                        <p:tgtEl>
                                          <p:spTgt spid="53255">
                                            <p:txEl>
                                              <p:pRg st="5" end="5"/>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nodeType="clickEffect">
                                  <p:stCondLst>
                                    <p:cond delay="0"/>
                                  </p:stCondLst>
                                  <p:childTnLst>
                                    <p:set>
                                      <p:cBhvr>
                                        <p:cTn id="36" dur="1" fill="hold">
                                          <p:stCondLst>
                                            <p:cond delay="0"/>
                                          </p:stCondLst>
                                        </p:cTn>
                                        <p:tgtEl>
                                          <p:spTgt spid="53255">
                                            <p:txEl>
                                              <p:pRg st="6" end="6"/>
                                            </p:txEl>
                                          </p:spTgt>
                                        </p:tgtEl>
                                        <p:attrNameLst>
                                          <p:attrName>style.visibility</p:attrName>
                                        </p:attrNameLst>
                                      </p:cBhvr>
                                      <p:to>
                                        <p:strVal val="visible"/>
                                      </p:to>
                                    </p:set>
                                    <p:animEffect transition="in" filter="dissolve">
                                      <p:cBhvr>
                                        <p:cTn id="37" dur="500"/>
                                        <p:tgtEl>
                                          <p:spTgt spid="5325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3.xml><?xml version="1.0" encoding="utf-8"?>
<p:sld xmlns:a="http://schemas.openxmlformats.org/drawingml/2006/main" xmlns:r="http://schemas.openxmlformats.org/officeDocument/2006/relationships" xmlns:p="http://schemas.openxmlformats.org/presentationml/2006/main" showMasterSp="0">
  <p:cSld>
    <p:bg>
      <p:bgPr>
        <a:solidFill>
          <a:srgbClr val="CCFFFF"/>
        </a:solidFill>
        <a:effectLst/>
      </p:bgPr>
    </p:bg>
    <p:spTree>
      <p:nvGrpSpPr>
        <p:cNvPr id="1" name=""/>
        <p:cNvGrpSpPr/>
        <p:nvPr/>
      </p:nvGrpSpPr>
      <p:grpSpPr>
        <a:xfrm>
          <a:off x="0" y="0"/>
          <a:ext cx="0" cy="0"/>
          <a:chOff x="0" y="0"/>
          <a:chExt cx="0" cy="0"/>
        </a:xfrm>
      </p:grpSpPr>
      <p:sp>
        <p:nvSpPr>
          <p:cNvPr id="121858" name="Text Box 2"/>
          <p:cNvSpPr txBox="1">
            <a:spLocks noChangeArrowheads="1"/>
          </p:cNvSpPr>
          <p:nvPr/>
        </p:nvSpPr>
        <p:spPr bwMode="auto">
          <a:xfrm>
            <a:off x="8153400" y="152400"/>
            <a:ext cx="692150"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400" b="1">
                <a:solidFill>
                  <a:schemeClr val="tx1"/>
                </a:solidFill>
                <a:latin typeface="Arial" charset="0"/>
                <a:ea typeface="SimSun" charset="0"/>
                <a:cs typeface="SimSun" charset="0"/>
              </a:rPr>
              <a:t>134</a:t>
            </a:r>
          </a:p>
        </p:txBody>
      </p:sp>
      <p:sp>
        <p:nvSpPr>
          <p:cNvPr id="121859" name="Text Box 5"/>
          <p:cNvSpPr>
            <a:spLocks noGrp="1" noChangeArrowheads="1"/>
          </p:cNvSpPr>
          <p:nvPr>
            <p:ph type="title"/>
          </p:nvPr>
        </p:nvSpPr>
        <p:spPr>
          <a:xfrm>
            <a:off x="304800" y="152400"/>
            <a:ext cx="7772400" cy="533400"/>
          </a:xfrm>
          <a:solidFill>
            <a:srgbClr val="000000"/>
          </a:solidFill>
        </p:spPr>
        <p:txBody>
          <a:bodyPr/>
          <a:lstStyle/>
          <a:p>
            <a:r>
              <a:rPr kumimoji="0" lang="zh-CN" altLang="en-US" sz="3200" b="1">
                <a:solidFill>
                  <a:schemeClr val="tx1"/>
                </a:solidFill>
                <a:latin typeface="DFKai-SB" charset="0"/>
                <a:ea typeface="DFKai-SB" charset="0"/>
                <a:cs typeface="Arial" charset="0"/>
              </a:rPr>
              <a:t>以色列节日中的末世论</a:t>
            </a:r>
            <a:r>
              <a:rPr kumimoji="0" lang="en-US" altLang="zh-CN" sz="3200" b="1">
                <a:solidFill>
                  <a:schemeClr val="tx1"/>
                </a:solidFill>
                <a:latin typeface="Arial" charset="0"/>
                <a:ea typeface="SimSun" charset="0"/>
                <a:cs typeface="Arial" charset="0"/>
              </a:rPr>
              <a:t> (</a:t>
            </a:r>
            <a:r>
              <a:rPr kumimoji="0" lang="zh-CN" altLang="en-US" sz="3200" b="1">
                <a:solidFill>
                  <a:schemeClr val="tx1"/>
                </a:solidFill>
                <a:latin typeface="DFKai-SB" charset="0"/>
                <a:ea typeface="DFKai-SB" charset="0"/>
                <a:cs typeface="Arial" charset="0"/>
              </a:rPr>
              <a:t>利</a:t>
            </a:r>
            <a:r>
              <a:rPr kumimoji="0" lang="en-US" altLang="zh-CN" sz="3200" b="1">
                <a:solidFill>
                  <a:schemeClr val="tx1"/>
                </a:solidFill>
                <a:latin typeface="Times New Roman" charset="0"/>
                <a:ea typeface="SimSun" charset="0"/>
                <a:cs typeface="Times New Roman" charset="0"/>
              </a:rPr>
              <a:t>23</a:t>
            </a:r>
            <a:r>
              <a:rPr kumimoji="0" lang="en-US" altLang="zh-CN" sz="3200" b="1">
                <a:solidFill>
                  <a:schemeClr val="tx1"/>
                </a:solidFill>
                <a:latin typeface="Arial" charset="0"/>
                <a:ea typeface="SimSun" charset="0"/>
                <a:cs typeface="Arial" charset="0"/>
              </a:rPr>
              <a:t>) </a:t>
            </a:r>
          </a:p>
        </p:txBody>
      </p:sp>
      <p:grpSp>
        <p:nvGrpSpPr>
          <p:cNvPr id="121860" name="Group 36"/>
          <p:cNvGrpSpPr>
            <a:grpSpLocks/>
          </p:cNvGrpSpPr>
          <p:nvPr/>
        </p:nvGrpSpPr>
        <p:grpSpPr bwMode="auto">
          <a:xfrm>
            <a:off x="0" y="762000"/>
            <a:ext cx="9144000" cy="6096000"/>
            <a:chOff x="32" y="0"/>
            <a:chExt cx="3720" cy="5063"/>
          </a:xfrm>
        </p:grpSpPr>
        <p:sp>
          <p:nvSpPr>
            <p:cNvPr id="121861" name="Rectangle 6"/>
            <p:cNvSpPr>
              <a:spLocks noChangeArrowheads="1"/>
            </p:cNvSpPr>
            <p:nvPr/>
          </p:nvSpPr>
          <p:spPr bwMode="auto">
            <a:xfrm>
              <a:off x="32" y="0"/>
              <a:ext cx="516"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2000" b="1" u="sng">
                  <a:latin typeface="微軟正黑體" charset="0"/>
                  <a:ea typeface="微軟正黑體" charset="0"/>
                  <a:cs typeface="微軟正黑體" charset="0"/>
                </a:rPr>
                <a:t>日期</a:t>
              </a:r>
            </a:p>
          </p:txBody>
        </p:sp>
        <p:sp>
          <p:nvSpPr>
            <p:cNvPr id="121862" name="Rectangle 7"/>
            <p:cNvSpPr>
              <a:spLocks noChangeArrowheads="1"/>
            </p:cNvSpPr>
            <p:nvPr/>
          </p:nvSpPr>
          <p:spPr bwMode="auto">
            <a:xfrm>
              <a:off x="548" y="0"/>
              <a:ext cx="496"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2000" b="1" u="sng">
                  <a:latin typeface="微軟正黑體" charset="0"/>
                  <a:ea typeface="微軟正黑體" charset="0"/>
                  <a:cs typeface="微軟正黑體" charset="0"/>
                </a:rPr>
                <a:t>长度</a:t>
              </a:r>
            </a:p>
          </p:txBody>
        </p:sp>
        <p:sp>
          <p:nvSpPr>
            <p:cNvPr id="121863" name="Rectangle 8"/>
            <p:cNvSpPr>
              <a:spLocks noChangeArrowheads="1"/>
            </p:cNvSpPr>
            <p:nvPr/>
          </p:nvSpPr>
          <p:spPr bwMode="auto">
            <a:xfrm>
              <a:off x="1044" y="0"/>
              <a:ext cx="58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2000" b="1" u="sng">
                  <a:latin typeface="微軟正黑體" charset="0"/>
                  <a:ea typeface="微軟正黑體" charset="0"/>
                  <a:cs typeface="微軟正黑體" charset="0"/>
                </a:rPr>
                <a:t>节日</a:t>
              </a:r>
            </a:p>
          </p:txBody>
        </p:sp>
        <p:sp>
          <p:nvSpPr>
            <p:cNvPr id="121864" name="Rectangle 9"/>
            <p:cNvSpPr>
              <a:spLocks noChangeArrowheads="1"/>
            </p:cNvSpPr>
            <p:nvPr/>
          </p:nvSpPr>
          <p:spPr bwMode="auto">
            <a:xfrm>
              <a:off x="1628" y="0"/>
              <a:ext cx="1076"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2000" b="1" u="sng">
                  <a:latin typeface="微軟正黑體" charset="0"/>
                  <a:ea typeface="微軟正黑體" charset="0"/>
                  <a:cs typeface="微軟正黑體" charset="0"/>
                </a:rPr>
                <a:t>意义 </a:t>
              </a:r>
              <a:r>
                <a:rPr lang="en-US" altLang="zh-CN" sz="2000" b="1" u="sng">
                  <a:latin typeface="微軟正黑體" charset="0"/>
                  <a:ea typeface="微軟正黑體" charset="0"/>
                  <a:cs typeface="微軟正黑體" charset="0"/>
                </a:rPr>
                <a:t>(</a:t>
              </a:r>
              <a:r>
                <a:rPr lang="zh-CN" altLang="en-US" sz="2000" b="1" u="sng">
                  <a:latin typeface="微軟正黑體" charset="0"/>
                  <a:ea typeface="微軟正黑體" charset="0"/>
                  <a:cs typeface="微軟正黑體" charset="0"/>
                </a:rPr>
                <a:t>过去</a:t>
              </a:r>
              <a:r>
                <a:rPr lang="en-US" altLang="zh-CN" sz="2000" b="1" u="sng">
                  <a:latin typeface="微軟正黑體" charset="0"/>
                  <a:ea typeface="微軟正黑體" charset="0"/>
                  <a:cs typeface="微軟正黑體" charset="0"/>
                </a:rPr>
                <a:t>)</a:t>
              </a:r>
              <a:endParaRPr lang="en-US" altLang="zh-CN" sz="2000" b="1">
                <a:latin typeface="微軟正黑體" charset="0"/>
                <a:ea typeface="微軟正黑體" charset="0"/>
                <a:cs typeface="微軟正黑體" charset="0"/>
              </a:endParaRPr>
            </a:p>
          </p:txBody>
        </p:sp>
        <p:sp>
          <p:nvSpPr>
            <p:cNvPr id="121865" name="Rectangle 10"/>
            <p:cNvSpPr>
              <a:spLocks noChangeArrowheads="1"/>
            </p:cNvSpPr>
            <p:nvPr/>
          </p:nvSpPr>
          <p:spPr bwMode="auto">
            <a:xfrm>
              <a:off x="2704" y="0"/>
              <a:ext cx="104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2000" b="1" u="sng">
                  <a:latin typeface="微軟正黑體" charset="0"/>
                  <a:ea typeface="微軟正黑體" charset="0"/>
                  <a:cs typeface="微軟正黑體" charset="0"/>
                </a:rPr>
                <a:t>预表 </a:t>
              </a:r>
              <a:r>
                <a:rPr lang="en-US" altLang="zh-CN" sz="2000" b="1" u="sng">
                  <a:latin typeface="微軟正黑體" charset="0"/>
                  <a:ea typeface="微軟正黑體" charset="0"/>
                  <a:cs typeface="微軟正黑體" charset="0"/>
                </a:rPr>
                <a:t>(</a:t>
              </a:r>
              <a:r>
                <a:rPr lang="zh-CN" altLang="en-US" sz="2000" b="1" u="sng">
                  <a:latin typeface="微軟正黑體" charset="0"/>
                  <a:ea typeface="微軟正黑體" charset="0"/>
                  <a:cs typeface="微軟正黑體" charset="0"/>
                </a:rPr>
                <a:t>未来</a:t>
              </a:r>
              <a:r>
                <a:rPr lang="en-US" altLang="zh-CN" sz="2000" b="1" u="sng">
                  <a:latin typeface="微軟正黑體" charset="0"/>
                  <a:ea typeface="微軟正黑體" charset="0"/>
                  <a:cs typeface="微軟正黑體" charset="0"/>
                </a:rPr>
                <a:t>)</a:t>
              </a:r>
            </a:p>
          </p:txBody>
        </p:sp>
        <p:sp>
          <p:nvSpPr>
            <p:cNvPr id="121866" name="Rectangle 11"/>
            <p:cNvSpPr>
              <a:spLocks noChangeArrowheads="1"/>
            </p:cNvSpPr>
            <p:nvPr/>
          </p:nvSpPr>
          <p:spPr bwMode="auto">
            <a:xfrm>
              <a:off x="32" y="518"/>
              <a:ext cx="516" cy="12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tabLst>
                  <a:tab pos="3886200" algn="l"/>
                  <a:tab pos="4800600" algn="l"/>
                  <a:tab pos="5600700" algn="l"/>
                </a:tabLst>
              </a:pPr>
              <a:r>
                <a:rPr lang="zh-CN" altLang="en-US" sz="1800" b="1">
                  <a:latin typeface="微軟正黑體" charset="0"/>
                  <a:ea typeface="微軟正黑體" charset="0"/>
                  <a:cs typeface="微軟正黑體" charset="0"/>
                </a:rPr>
                <a:t>每周</a:t>
              </a:r>
            </a:p>
          </p:txBody>
        </p:sp>
        <p:sp>
          <p:nvSpPr>
            <p:cNvPr id="121867" name="Rectangle 12"/>
            <p:cNvSpPr>
              <a:spLocks noChangeArrowheads="1"/>
            </p:cNvSpPr>
            <p:nvPr/>
          </p:nvSpPr>
          <p:spPr bwMode="auto">
            <a:xfrm>
              <a:off x="548" y="518"/>
              <a:ext cx="496" cy="12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altLang="zh-CN" sz="1800" b="1">
                  <a:latin typeface="微軟正黑體" charset="0"/>
                  <a:ea typeface="微軟正黑體" charset="0"/>
                  <a:cs typeface="微軟正黑體" charset="0"/>
                </a:rPr>
                <a:t>1 </a:t>
              </a:r>
              <a:r>
                <a:rPr lang="zh-CN" altLang="en-US" sz="1800" b="1">
                  <a:latin typeface="微軟正黑體" charset="0"/>
                  <a:ea typeface="微軟正黑體" charset="0"/>
                  <a:cs typeface="微軟正黑體" charset="0"/>
                </a:rPr>
                <a:t>天</a:t>
              </a:r>
            </a:p>
          </p:txBody>
        </p:sp>
        <p:sp>
          <p:nvSpPr>
            <p:cNvPr id="121868" name="Rectangle 13"/>
            <p:cNvSpPr>
              <a:spLocks noChangeArrowheads="1"/>
            </p:cNvSpPr>
            <p:nvPr/>
          </p:nvSpPr>
          <p:spPr bwMode="auto">
            <a:xfrm>
              <a:off x="1044" y="518"/>
              <a:ext cx="584" cy="12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安息日</a:t>
              </a:r>
            </a:p>
          </p:txBody>
        </p:sp>
        <p:sp>
          <p:nvSpPr>
            <p:cNvPr id="121869" name="Rectangle 14"/>
            <p:cNvSpPr>
              <a:spLocks noChangeArrowheads="1"/>
            </p:cNvSpPr>
            <p:nvPr/>
          </p:nvSpPr>
          <p:spPr bwMode="auto">
            <a:xfrm>
              <a:off x="1628" y="518"/>
              <a:ext cx="1076" cy="12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记念</a:t>
              </a:r>
              <a:r>
                <a:rPr lang="en-US" sz="1800" b="1">
                  <a:latin typeface="微軟正黑體" charset="0"/>
                  <a:ea typeface="微軟正黑體" charset="0"/>
                  <a:cs typeface="微軟正黑體" charset="0"/>
                </a:rPr>
                <a:t>:</a:t>
              </a:r>
            </a:p>
            <a:p>
              <a:pPr algn="ctr">
                <a:tabLst>
                  <a:tab pos="3886200" algn="l"/>
                  <a:tab pos="4800600" algn="l"/>
                  <a:tab pos="5600700" algn="l"/>
                </a:tabLst>
              </a:pPr>
              <a:r>
                <a:rPr lang="en-US" sz="1800" b="1">
                  <a:latin typeface="微軟正黑體" charset="0"/>
                  <a:ea typeface="微軟正黑體" charset="0"/>
                  <a:cs typeface="微軟正黑體" charset="0"/>
                </a:rPr>
                <a:t>• </a:t>
              </a:r>
              <a:r>
                <a:rPr lang="zh-CN" altLang="en-US" sz="1800" b="1">
                  <a:latin typeface="微軟正黑體" charset="0"/>
                  <a:ea typeface="微軟正黑體" charset="0"/>
                  <a:cs typeface="微軟正黑體" charset="0"/>
                </a:rPr>
                <a:t>神创造后的安息</a:t>
              </a:r>
            </a:p>
            <a:p>
              <a:pPr algn="ctr">
                <a:tabLst>
                  <a:tab pos="3886200" algn="l"/>
                  <a:tab pos="4800600" algn="l"/>
                  <a:tab pos="5600700" algn="l"/>
                </a:tabLst>
              </a:pPr>
              <a:r>
                <a:rPr lang="en-US" sz="1800" b="1">
                  <a:latin typeface="微軟正黑體" charset="0"/>
                  <a:ea typeface="微軟正黑體" charset="0"/>
                  <a:cs typeface="微軟正黑體" charset="0"/>
                </a:rPr>
                <a:t>• </a:t>
              </a:r>
              <a:r>
                <a:rPr lang="zh-CN" altLang="en-US" sz="1800" b="1">
                  <a:latin typeface="微軟正黑體" charset="0"/>
                  <a:ea typeface="微軟正黑體" charset="0"/>
                  <a:cs typeface="微軟正黑體" charset="0"/>
                </a:rPr>
                <a:t>埃及的救赎</a:t>
              </a:r>
            </a:p>
            <a:p>
              <a:pPr algn="ctr">
                <a:tabLst>
                  <a:tab pos="3886200" algn="l"/>
                  <a:tab pos="4800600" algn="l"/>
                  <a:tab pos="5600700" algn="l"/>
                </a:tabLst>
              </a:pPr>
              <a:r>
                <a:rPr lang="zh-CN" altLang="en-US" sz="1800" b="1">
                  <a:latin typeface="微軟正黑體" charset="0"/>
                  <a:ea typeface="微軟正黑體" charset="0"/>
                  <a:cs typeface="微軟正黑體" charset="0"/>
                </a:rPr>
                <a:t>摩西之约的记号</a:t>
              </a:r>
              <a:endParaRPr lang="en-US" sz="1800" b="1">
                <a:latin typeface="微軟正黑體" charset="0"/>
                <a:ea typeface="微軟正黑體" charset="0"/>
                <a:cs typeface="微軟正黑體" charset="0"/>
              </a:endParaRPr>
            </a:p>
            <a:p>
              <a:pPr algn="ctr">
                <a:tabLst>
                  <a:tab pos="3886200" algn="l"/>
                  <a:tab pos="4800600" algn="l"/>
                  <a:tab pos="5600700" algn="l"/>
                </a:tabLst>
              </a:pPr>
              <a:r>
                <a:rPr lang="en-US" altLang="zh-CN"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出</a:t>
              </a:r>
              <a:r>
                <a:rPr lang="en-US" sz="1800" b="1">
                  <a:latin typeface="微軟正黑體" charset="0"/>
                  <a:ea typeface="微軟正黑體" charset="0"/>
                  <a:cs typeface="微軟正黑體" charset="0"/>
                </a:rPr>
                <a:t> 20, 31; </a:t>
              </a:r>
              <a:r>
                <a:rPr lang="zh-CN" altLang="en-US" sz="1800" b="1">
                  <a:latin typeface="微軟正黑體" charset="0"/>
                  <a:ea typeface="微軟正黑體" charset="0"/>
                  <a:cs typeface="微軟正黑體" charset="0"/>
                </a:rPr>
                <a:t>申 </a:t>
              </a:r>
              <a:r>
                <a:rPr lang="en-US" sz="1800" b="1">
                  <a:latin typeface="微軟正黑體" charset="0"/>
                  <a:ea typeface="微軟正黑體" charset="0"/>
                  <a:cs typeface="微軟正黑體" charset="0"/>
                </a:rPr>
                <a:t>5)</a:t>
              </a:r>
            </a:p>
          </p:txBody>
        </p:sp>
        <p:sp>
          <p:nvSpPr>
            <p:cNvPr id="121870" name="Rectangle 15"/>
            <p:cNvSpPr>
              <a:spLocks noChangeArrowheads="1"/>
            </p:cNvSpPr>
            <p:nvPr/>
          </p:nvSpPr>
          <p:spPr bwMode="auto">
            <a:xfrm>
              <a:off x="2704" y="518"/>
              <a:ext cx="1048" cy="12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千禧年的安息</a:t>
              </a:r>
            </a:p>
            <a:p>
              <a:pPr algn="ctr">
                <a:tabLst>
                  <a:tab pos="3886200" algn="l"/>
                  <a:tab pos="4800600" algn="l"/>
                  <a:tab pos="5600700" algn="l"/>
                </a:tabLst>
              </a:pPr>
              <a:r>
                <a:rPr lang="en-US" altLang="zh-CN"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来</a:t>
              </a:r>
              <a:r>
                <a:rPr lang="en-US" altLang="zh-CN" sz="1800" b="1">
                  <a:latin typeface="微軟正黑體" charset="0"/>
                  <a:ea typeface="微軟正黑體" charset="0"/>
                  <a:cs typeface="微軟正黑體" charset="0"/>
                </a:rPr>
                <a:t>.</a:t>
              </a:r>
              <a:r>
                <a:rPr lang="en-US" sz="1800" b="1">
                  <a:latin typeface="微軟正黑體" charset="0"/>
                  <a:ea typeface="微軟正黑體" charset="0"/>
                  <a:cs typeface="微軟正黑體" charset="0"/>
                </a:rPr>
                <a:t> 4:1-11)</a:t>
              </a:r>
            </a:p>
          </p:txBody>
        </p:sp>
        <p:sp>
          <p:nvSpPr>
            <p:cNvPr id="121871" name="Rectangle 16"/>
            <p:cNvSpPr>
              <a:spLocks noChangeArrowheads="1"/>
            </p:cNvSpPr>
            <p:nvPr/>
          </p:nvSpPr>
          <p:spPr bwMode="auto">
            <a:xfrm>
              <a:off x="32" y="1726"/>
              <a:ext cx="51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altLang="zh-CN" sz="2000" b="1">
                  <a:ea typeface="SimSun" charset="0"/>
                  <a:cs typeface="SimSun" charset="0"/>
                </a:rPr>
                <a:t>1-14</a:t>
              </a:r>
            </a:p>
            <a:p>
              <a:pPr algn="ctr" eaLnBrk="1" hangingPunct="1">
                <a:tabLst>
                  <a:tab pos="3886200" algn="l"/>
                  <a:tab pos="4800600" algn="l"/>
                  <a:tab pos="5600700" algn="l"/>
                </a:tabLst>
              </a:pPr>
              <a:r>
                <a:rPr lang="en-US"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尼散月</a:t>
              </a:r>
              <a:r>
                <a:rPr lang="en-US" sz="1800" b="1">
                  <a:latin typeface="微軟正黑體" charset="0"/>
                  <a:ea typeface="微軟正黑體" charset="0"/>
                  <a:cs typeface="微軟正黑體" charset="0"/>
                </a:rPr>
                <a:t>)</a:t>
              </a:r>
            </a:p>
          </p:txBody>
        </p:sp>
        <p:sp>
          <p:nvSpPr>
            <p:cNvPr id="121872" name="Rectangle 17"/>
            <p:cNvSpPr>
              <a:spLocks noChangeArrowheads="1"/>
            </p:cNvSpPr>
            <p:nvPr/>
          </p:nvSpPr>
          <p:spPr bwMode="auto">
            <a:xfrm>
              <a:off x="548" y="1726"/>
              <a:ext cx="49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altLang="zh-CN" sz="1800" b="1">
                  <a:latin typeface="微軟正黑體" charset="0"/>
                  <a:ea typeface="微軟正黑體" charset="0"/>
                  <a:cs typeface="微軟正黑體" charset="0"/>
                </a:rPr>
                <a:t>1 </a:t>
              </a:r>
              <a:r>
                <a:rPr lang="zh-CN" altLang="en-US" sz="1800" b="1">
                  <a:latin typeface="微軟正黑體" charset="0"/>
                  <a:ea typeface="微軟正黑體" charset="0"/>
                  <a:cs typeface="微軟正黑體" charset="0"/>
                </a:rPr>
                <a:t>天</a:t>
              </a:r>
            </a:p>
            <a:p>
              <a:pPr algn="ctr">
                <a:tabLst>
                  <a:tab pos="3886200" algn="l"/>
                  <a:tab pos="4800600" algn="l"/>
                  <a:tab pos="5600700" algn="l"/>
                </a:tabLst>
              </a:pPr>
              <a:r>
                <a:rPr lang="en-US" altLang="zh-CN"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读雅歌</a:t>
              </a:r>
              <a:r>
                <a:rPr lang="en-US" altLang="zh-CN" sz="1800" b="1">
                  <a:latin typeface="微軟正黑體" charset="0"/>
                  <a:ea typeface="微軟正黑體" charset="0"/>
                  <a:cs typeface="微軟正黑體" charset="0"/>
                </a:rPr>
                <a:t>)</a:t>
              </a:r>
            </a:p>
          </p:txBody>
        </p:sp>
        <p:sp>
          <p:nvSpPr>
            <p:cNvPr id="121873" name="Rectangle 18"/>
            <p:cNvSpPr>
              <a:spLocks noChangeArrowheads="1"/>
            </p:cNvSpPr>
            <p:nvPr/>
          </p:nvSpPr>
          <p:spPr bwMode="auto">
            <a:xfrm>
              <a:off x="1044" y="1726"/>
              <a:ext cx="584"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逾越节</a:t>
              </a:r>
              <a:endParaRPr lang="en-US" sz="1800" b="1">
                <a:latin typeface="微軟正黑體" charset="0"/>
                <a:ea typeface="微軟正黑體" charset="0"/>
                <a:cs typeface="微軟正黑體" charset="0"/>
              </a:endParaRPr>
            </a:p>
          </p:txBody>
        </p:sp>
        <p:sp>
          <p:nvSpPr>
            <p:cNvPr id="121874" name="Rectangle 19"/>
            <p:cNvSpPr>
              <a:spLocks noChangeArrowheads="1"/>
            </p:cNvSpPr>
            <p:nvPr/>
          </p:nvSpPr>
          <p:spPr bwMode="auto">
            <a:xfrm>
              <a:off x="1628" y="1726"/>
              <a:ext cx="107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埃及的救赎是依靠祭物羔羊的血</a:t>
              </a:r>
              <a:r>
                <a:rPr lang="en-US" altLang="zh-CN"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出</a:t>
              </a:r>
              <a:r>
                <a:rPr lang="en-US" sz="1800" b="1">
                  <a:latin typeface="微軟正黑體" charset="0"/>
                  <a:ea typeface="微軟正黑體" charset="0"/>
                  <a:cs typeface="微軟正黑體" charset="0"/>
                </a:rPr>
                <a:t> 12)</a:t>
              </a:r>
            </a:p>
          </p:txBody>
        </p:sp>
        <p:sp>
          <p:nvSpPr>
            <p:cNvPr id="121875" name="Rectangle 20"/>
            <p:cNvSpPr>
              <a:spLocks noChangeArrowheads="1"/>
            </p:cNvSpPr>
            <p:nvPr/>
          </p:nvSpPr>
          <p:spPr bwMode="auto">
            <a:xfrm>
              <a:off x="2742" y="1726"/>
              <a:ext cx="1010"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依靠耶稣羔羊的宝血我们从罪中被赎买 </a:t>
              </a:r>
            </a:p>
            <a:p>
              <a:pPr algn="ctr">
                <a:tabLst>
                  <a:tab pos="3886200" algn="l"/>
                  <a:tab pos="4800600" algn="l"/>
                  <a:tab pos="5600700" algn="l"/>
                </a:tabLst>
              </a:pPr>
              <a:r>
                <a:rPr lang="en-US" altLang="zh-CN"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林前</a:t>
              </a:r>
              <a:r>
                <a:rPr lang="en-US" sz="1800" b="1">
                  <a:latin typeface="微軟正黑體" charset="0"/>
                  <a:ea typeface="微軟正黑體" charset="0"/>
                  <a:cs typeface="微軟正黑體" charset="0"/>
                </a:rPr>
                <a:t> 5:7b)</a:t>
              </a:r>
            </a:p>
          </p:txBody>
        </p:sp>
        <p:sp>
          <p:nvSpPr>
            <p:cNvPr id="121876" name="Rectangle 21"/>
            <p:cNvSpPr>
              <a:spLocks noChangeArrowheads="1"/>
            </p:cNvSpPr>
            <p:nvPr/>
          </p:nvSpPr>
          <p:spPr bwMode="auto">
            <a:xfrm>
              <a:off x="32" y="2589"/>
              <a:ext cx="516"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altLang="zh-CN" sz="2000" b="1">
                  <a:ea typeface="SimSun" charset="0"/>
                  <a:cs typeface="SimSun" charset="0"/>
                </a:rPr>
                <a:t>1-15</a:t>
              </a:r>
            </a:p>
            <a:p>
              <a:pPr algn="ctr">
                <a:tabLst>
                  <a:tab pos="3886200" algn="l"/>
                  <a:tab pos="4800600" algn="l"/>
                  <a:tab pos="5600700" algn="l"/>
                </a:tabLst>
              </a:pPr>
              <a:r>
                <a:rPr lang="zh-CN" altLang="en-US" sz="1800" b="1">
                  <a:latin typeface="微軟正黑體" charset="0"/>
                  <a:ea typeface="微軟正黑體" charset="0"/>
                  <a:cs typeface="微軟正黑體" charset="0"/>
                </a:rPr>
                <a:t>到</a:t>
              </a:r>
              <a:r>
                <a:rPr lang="zh-CN" altLang="en-US" sz="2000" b="1">
                  <a:ea typeface="SimSun" charset="0"/>
                  <a:cs typeface="SimSun" charset="0"/>
                </a:rPr>
                <a:t> </a:t>
              </a:r>
              <a:r>
                <a:rPr lang="en-US" altLang="zh-CN" sz="2000" b="1">
                  <a:ea typeface="SimSun" charset="0"/>
                  <a:cs typeface="SimSun" charset="0"/>
                </a:rPr>
                <a:t>1-21</a:t>
              </a:r>
            </a:p>
            <a:p>
              <a:pPr algn="ctr">
                <a:tabLst>
                  <a:tab pos="3886200" algn="l"/>
                  <a:tab pos="4800600" algn="l"/>
                  <a:tab pos="5600700" algn="l"/>
                </a:tabLst>
              </a:pPr>
              <a:r>
                <a:rPr lang="en-US" altLang="zh-CN"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尼散月</a:t>
              </a:r>
              <a:r>
                <a:rPr lang="en-US" altLang="zh-CN" sz="1800" b="1">
                  <a:latin typeface="微軟正黑體" charset="0"/>
                  <a:ea typeface="微軟正黑體" charset="0"/>
                  <a:cs typeface="微軟正黑體" charset="0"/>
                </a:rPr>
                <a:t>)</a:t>
              </a:r>
            </a:p>
          </p:txBody>
        </p:sp>
        <p:sp>
          <p:nvSpPr>
            <p:cNvPr id="121877" name="Rectangle 22"/>
            <p:cNvSpPr>
              <a:spLocks noChangeArrowheads="1"/>
            </p:cNvSpPr>
            <p:nvPr/>
          </p:nvSpPr>
          <p:spPr bwMode="auto">
            <a:xfrm>
              <a:off x="548" y="2589"/>
              <a:ext cx="496"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altLang="zh-CN" sz="1800" b="1">
                  <a:latin typeface="微軟正黑體" charset="0"/>
                  <a:ea typeface="微軟正黑體" charset="0"/>
                  <a:cs typeface="微軟正黑體" charset="0"/>
                </a:rPr>
                <a:t>7 </a:t>
              </a:r>
              <a:r>
                <a:rPr lang="zh-CN" altLang="en-US" sz="1800" b="1">
                  <a:latin typeface="微軟正黑體" charset="0"/>
                  <a:ea typeface="微軟正黑體" charset="0"/>
                  <a:cs typeface="微軟正黑體" charset="0"/>
                </a:rPr>
                <a:t>天</a:t>
              </a:r>
            </a:p>
          </p:txBody>
        </p:sp>
        <p:sp>
          <p:nvSpPr>
            <p:cNvPr id="121878" name="Rectangle 23"/>
            <p:cNvSpPr>
              <a:spLocks noChangeArrowheads="1"/>
            </p:cNvSpPr>
            <p:nvPr/>
          </p:nvSpPr>
          <p:spPr bwMode="auto">
            <a:xfrm>
              <a:off x="1044" y="2589"/>
              <a:ext cx="584"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无酵节</a:t>
              </a:r>
              <a:endParaRPr lang="en-US" sz="1800" b="1">
                <a:latin typeface="微軟正黑體" charset="0"/>
                <a:ea typeface="微軟正黑體" charset="0"/>
                <a:cs typeface="微軟正黑體" charset="0"/>
              </a:endParaRPr>
            </a:p>
          </p:txBody>
        </p:sp>
        <p:sp>
          <p:nvSpPr>
            <p:cNvPr id="121879" name="Rectangle 24"/>
            <p:cNvSpPr>
              <a:spLocks noChangeArrowheads="1"/>
            </p:cNvSpPr>
            <p:nvPr/>
          </p:nvSpPr>
          <p:spPr bwMode="auto">
            <a:xfrm>
              <a:off x="1628" y="2589"/>
              <a:ext cx="1076"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从依靠埃及到依靠神</a:t>
              </a:r>
              <a:endParaRPr lang="en-US" sz="1800" b="1">
                <a:latin typeface="微軟正黑體" charset="0"/>
                <a:ea typeface="微軟正黑體" charset="0"/>
                <a:cs typeface="微軟正黑體" charset="0"/>
              </a:endParaRPr>
            </a:p>
          </p:txBody>
        </p:sp>
        <p:sp>
          <p:nvSpPr>
            <p:cNvPr id="121880" name="Rectangle 25"/>
            <p:cNvSpPr>
              <a:spLocks noChangeArrowheads="1"/>
            </p:cNvSpPr>
            <p:nvPr/>
          </p:nvSpPr>
          <p:spPr bwMode="auto">
            <a:xfrm>
              <a:off x="2742" y="2589"/>
              <a:ext cx="1010"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为上帝救赎的缘故活出分别为圣的生命</a:t>
              </a:r>
            </a:p>
            <a:p>
              <a:pPr algn="ctr">
                <a:tabLst>
                  <a:tab pos="3886200" algn="l"/>
                  <a:tab pos="4800600" algn="l"/>
                  <a:tab pos="5600700" algn="l"/>
                </a:tabLst>
              </a:pPr>
              <a:r>
                <a:rPr lang="en-US" altLang="zh-CN"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林前</a:t>
              </a:r>
              <a:r>
                <a:rPr lang="en-US" sz="1800" b="1">
                  <a:latin typeface="微軟正黑體" charset="0"/>
                  <a:ea typeface="微軟正黑體" charset="0"/>
                  <a:cs typeface="微軟正黑體" charset="0"/>
                </a:rPr>
                <a:t> 5:7a, 8)</a:t>
              </a:r>
            </a:p>
          </p:txBody>
        </p:sp>
        <p:sp>
          <p:nvSpPr>
            <p:cNvPr id="121881" name="Rectangle 26"/>
            <p:cNvSpPr>
              <a:spLocks noChangeArrowheads="1"/>
            </p:cNvSpPr>
            <p:nvPr/>
          </p:nvSpPr>
          <p:spPr bwMode="auto">
            <a:xfrm>
              <a:off x="32" y="3411"/>
              <a:ext cx="51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altLang="zh-CN" sz="2000" b="1">
                  <a:ea typeface="SimSun" charset="0"/>
                  <a:cs typeface="SimSun" charset="0"/>
                </a:rPr>
                <a:t>1-16</a:t>
              </a:r>
              <a:r>
                <a:rPr lang="en-US" altLang="zh-CN" sz="1800" b="1">
                  <a:ea typeface="SimSun" charset="0"/>
                  <a:cs typeface="SimSun" charset="0"/>
                </a:rPr>
                <a:t> </a:t>
              </a:r>
              <a:r>
                <a:rPr lang="en-US" altLang="zh-CN"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收成安息日后一天</a:t>
              </a:r>
              <a:r>
                <a:rPr lang="en-US" altLang="zh-CN" sz="1800" b="1">
                  <a:latin typeface="微軟正黑體" charset="0"/>
                  <a:ea typeface="微軟正黑體" charset="0"/>
                  <a:cs typeface="微軟正黑體" charset="0"/>
                </a:rPr>
                <a:t>)</a:t>
              </a:r>
            </a:p>
          </p:txBody>
        </p:sp>
        <p:sp>
          <p:nvSpPr>
            <p:cNvPr id="121882" name="Rectangle 27"/>
            <p:cNvSpPr>
              <a:spLocks noChangeArrowheads="1"/>
            </p:cNvSpPr>
            <p:nvPr/>
          </p:nvSpPr>
          <p:spPr bwMode="auto">
            <a:xfrm>
              <a:off x="548" y="3337"/>
              <a:ext cx="49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altLang="zh-CN" sz="1800" b="1">
                  <a:latin typeface="微軟正黑體" charset="0"/>
                  <a:ea typeface="微軟正黑體" charset="0"/>
                  <a:cs typeface="微軟正黑體" charset="0"/>
                </a:rPr>
                <a:t>1 </a:t>
              </a:r>
              <a:r>
                <a:rPr lang="zh-CN" altLang="en-US" sz="1800" b="1">
                  <a:latin typeface="微軟正黑體" charset="0"/>
                  <a:ea typeface="微軟正黑體" charset="0"/>
                  <a:cs typeface="微軟正黑體" charset="0"/>
                </a:rPr>
                <a:t>天</a:t>
              </a:r>
            </a:p>
          </p:txBody>
        </p:sp>
        <p:sp>
          <p:nvSpPr>
            <p:cNvPr id="121883" name="Rectangle 28"/>
            <p:cNvSpPr>
              <a:spLocks noChangeArrowheads="1"/>
            </p:cNvSpPr>
            <p:nvPr/>
          </p:nvSpPr>
          <p:spPr bwMode="auto">
            <a:xfrm>
              <a:off x="1044" y="3337"/>
              <a:ext cx="584"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初熟节</a:t>
              </a:r>
              <a:endParaRPr lang="en-US" sz="1800" b="1">
                <a:latin typeface="微軟正黑體" charset="0"/>
                <a:ea typeface="微軟正黑體" charset="0"/>
                <a:cs typeface="微軟正黑體" charset="0"/>
              </a:endParaRPr>
            </a:p>
          </p:txBody>
        </p:sp>
        <p:sp>
          <p:nvSpPr>
            <p:cNvPr id="121884" name="Rectangle 29"/>
            <p:cNvSpPr>
              <a:spLocks noChangeArrowheads="1"/>
            </p:cNvSpPr>
            <p:nvPr/>
          </p:nvSpPr>
          <p:spPr bwMode="auto">
            <a:xfrm>
              <a:off x="1628" y="3337"/>
              <a:ext cx="107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对上帝未来物质供应的向往 </a:t>
              </a:r>
              <a:r>
                <a:rPr lang="en-US" altLang="zh-CN" sz="1800" b="1">
                  <a:latin typeface="微軟正黑體" charset="0"/>
                  <a:ea typeface="微軟正黑體" charset="0"/>
                  <a:cs typeface="微軟正黑體" charset="0"/>
                </a:rPr>
                <a:t>– </a:t>
              </a:r>
              <a:r>
                <a:rPr lang="zh-CN" altLang="en-US" sz="1800" b="1">
                  <a:latin typeface="微軟正黑體" charset="0"/>
                  <a:ea typeface="微軟正黑體" charset="0"/>
                  <a:cs typeface="微軟正黑體" charset="0"/>
                </a:rPr>
                <a:t>开始谷物收成</a:t>
              </a:r>
              <a:endParaRPr lang="en-US" sz="1800" b="1">
                <a:latin typeface="微軟正黑體" charset="0"/>
                <a:ea typeface="微軟正黑體" charset="0"/>
                <a:cs typeface="微軟正黑體" charset="0"/>
              </a:endParaRPr>
            </a:p>
          </p:txBody>
        </p:sp>
        <p:sp>
          <p:nvSpPr>
            <p:cNvPr id="121885" name="Rectangle 30"/>
            <p:cNvSpPr>
              <a:spLocks noChangeArrowheads="1"/>
            </p:cNvSpPr>
            <p:nvPr/>
          </p:nvSpPr>
          <p:spPr bwMode="auto">
            <a:xfrm>
              <a:off x="2704" y="3337"/>
              <a:ext cx="104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基督的复活</a:t>
              </a:r>
            </a:p>
            <a:p>
              <a:pPr algn="ctr">
                <a:tabLst>
                  <a:tab pos="3886200" algn="l"/>
                  <a:tab pos="4800600" algn="l"/>
                  <a:tab pos="5600700" algn="l"/>
                </a:tabLst>
              </a:pPr>
              <a:r>
                <a:rPr lang="en-US" altLang="zh-CN"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林前</a:t>
              </a:r>
              <a:r>
                <a:rPr lang="en-US" sz="1800" b="1">
                  <a:latin typeface="微軟正黑體" charset="0"/>
                  <a:ea typeface="微軟正黑體" charset="0"/>
                  <a:cs typeface="微軟正黑體" charset="0"/>
                </a:rPr>
                <a:t> 15:20)</a:t>
              </a:r>
            </a:p>
          </p:txBody>
        </p:sp>
        <p:sp>
          <p:nvSpPr>
            <p:cNvPr id="121886" name="Rectangle 31"/>
            <p:cNvSpPr>
              <a:spLocks noChangeArrowheads="1"/>
            </p:cNvSpPr>
            <p:nvPr/>
          </p:nvSpPr>
          <p:spPr bwMode="auto">
            <a:xfrm>
              <a:off x="32" y="4200"/>
              <a:ext cx="51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altLang="zh-CN" sz="2000" b="1">
                  <a:ea typeface="SimSun" charset="0"/>
                  <a:cs typeface="SimSun" charset="0"/>
                </a:rPr>
                <a:t>3-6</a:t>
              </a:r>
            </a:p>
            <a:p>
              <a:pPr algn="ctr">
                <a:tabLst>
                  <a:tab pos="3886200" algn="l"/>
                  <a:tab pos="4800600" algn="l"/>
                  <a:tab pos="5600700" algn="l"/>
                </a:tabLst>
              </a:pPr>
              <a:r>
                <a:rPr lang="en-US" altLang="zh-CN"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西湾月</a:t>
              </a:r>
              <a:r>
                <a:rPr lang="en-US" altLang="zh-CN" sz="1800" b="1">
                  <a:latin typeface="微軟正黑體" charset="0"/>
                  <a:ea typeface="微軟正黑體" charset="0"/>
                  <a:cs typeface="微軟正黑體" charset="0"/>
                </a:rPr>
                <a:t>)</a:t>
              </a:r>
            </a:p>
          </p:txBody>
        </p:sp>
        <p:sp>
          <p:nvSpPr>
            <p:cNvPr id="121887" name="Rectangle 32"/>
            <p:cNvSpPr>
              <a:spLocks noChangeArrowheads="1"/>
            </p:cNvSpPr>
            <p:nvPr/>
          </p:nvSpPr>
          <p:spPr bwMode="auto">
            <a:xfrm>
              <a:off x="548" y="4200"/>
              <a:ext cx="49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altLang="zh-CN" sz="1800" b="1">
                  <a:latin typeface="微軟正黑體" charset="0"/>
                  <a:ea typeface="微軟正黑體" charset="0"/>
                  <a:cs typeface="微軟正黑體" charset="0"/>
                </a:rPr>
                <a:t>1 </a:t>
              </a:r>
              <a:r>
                <a:rPr lang="zh-CN" altLang="en-US" sz="1800" b="1">
                  <a:latin typeface="微軟正黑體" charset="0"/>
                  <a:ea typeface="微軟正黑體" charset="0"/>
                  <a:cs typeface="微軟正黑體" charset="0"/>
                </a:rPr>
                <a:t>天</a:t>
              </a:r>
            </a:p>
            <a:p>
              <a:pPr algn="ctr">
                <a:tabLst>
                  <a:tab pos="3886200" algn="l"/>
                  <a:tab pos="4800600" algn="l"/>
                  <a:tab pos="5600700" algn="l"/>
                </a:tabLst>
              </a:pPr>
              <a:r>
                <a:rPr lang="en-US" altLang="zh-CN"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读路得记</a:t>
              </a:r>
              <a:r>
                <a:rPr lang="en-US" altLang="zh-CN" sz="1800" b="1">
                  <a:latin typeface="微軟正黑體" charset="0"/>
                  <a:ea typeface="微軟正黑體" charset="0"/>
                  <a:cs typeface="微軟正黑體" charset="0"/>
                </a:rPr>
                <a:t>)</a:t>
              </a:r>
            </a:p>
          </p:txBody>
        </p:sp>
        <p:sp>
          <p:nvSpPr>
            <p:cNvPr id="121888" name="Rectangle 33"/>
            <p:cNvSpPr>
              <a:spLocks noChangeArrowheads="1"/>
            </p:cNvSpPr>
            <p:nvPr/>
          </p:nvSpPr>
          <p:spPr bwMode="auto">
            <a:xfrm>
              <a:off x="1044" y="4200"/>
              <a:ext cx="584"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五旬节</a:t>
              </a:r>
              <a:endParaRPr lang="en-US" sz="1800" b="1">
                <a:latin typeface="微軟正黑體" charset="0"/>
                <a:ea typeface="微軟正黑體" charset="0"/>
                <a:cs typeface="微軟正黑體" charset="0"/>
              </a:endParaRPr>
            </a:p>
          </p:txBody>
        </p:sp>
        <p:sp>
          <p:nvSpPr>
            <p:cNvPr id="121889" name="Rectangle 34"/>
            <p:cNvSpPr>
              <a:spLocks noChangeArrowheads="1"/>
            </p:cNvSpPr>
            <p:nvPr/>
          </p:nvSpPr>
          <p:spPr bwMode="auto">
            <a:xfrm>
              <a:off x="1628" y="4200"/>
              <a:ext cx="107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对上帝过去物质供应的感恩 </a:t>
              </a:r>
              <a:r>
                <a:rPr lang="en-US" altLang="zh-CN" sz="1800" b="1">
                  <a:latin typeface="微軟正黑體" charset="0"/>
                  <a:ea typeface="微軟正黑體" charset="0"/>
                  <a:cs typeface="微軟正黑體" charset="0"/>
                </a:rPr>
                <a:t>–</a:t>
              </a:r>
              <a:r>
                <a:rPr lang="en-US" sz="1800" b="1">
                  <a:latin typeface="微軟正黑體" charset="0"/>
                  <a:ea typeface="微軟正黑體" charset="0"/>
                  <a:cs typeface="微軟正黑體" charset="0"/>
                </a:rPr>
                <a:t> </a:t>
              </a:r>
              <a:r>
                <a:rPr lang="zh-CN" altLang="en-US" sz="1800" b="1">
                  <a:latin typeface="微軟正黑體" charset="0"/>
                  <a:ea typeface="微軟正黑體" charset="0"/>
                  <a:cs typeface="微軟正黑體" charset="0"/>
                </a:rPr>
                <a:t>谷物收成结束 </a:t>
              </a:r>
              <a:r>
                <a:rPr lang="en-US" altLang="zh-CN"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申</a:t>
              </a:r>
              <a:r>
                <a:rPr lang="en-US" sz="1800" b="1">
                  <a:latin typeface="微軟正黑體" charset="0"/>
                  <a:ea typeface="微軟正黑體" charset="0"/>
                  <a:cs typeface="微軟正黑體" charset="0"/>
                </a:rPr>
                <a:t> 16:9-12)</a:t>
              </a:r>
            </a:p>
          </p:txBody>
        </p:sp>
        <p:sp>
          <p:nvSpPr>
            <p:cNvPr id="121890" name="Rectangle 35"/>
            <p:cNvSpPr>
              <a:spLocks noChangeArrowheads="1"/>
            </p:cNvSpPr>
            <p:nvPr/>
          </p:nvSpPr>
          <p:spPr bwMode="auto">
            <a:xfrm>
              <a:off x="2771" y="4200"/>
              <a:ext cx="981"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圣灵被赐下以完成基督的复活</a:t>
              </a:r>
              <a:r>
                <a:rPr lang="en-US" sz="1800" b="1">
                  <a:latin typeface="微軟正黑體" charset="0"/>
                  <a:ea typeface="微軟正黑體" charset="0"/>
                  <a:cs typeface="微軟正黑體" charset="0"/>
                </a:rPr>
                <a:t> (</a:t>
              </a:r>
              <a:r>
                <a:rPr lang="zh-CN" altLang="en-US" sz="1800" b="1">
                  <a:latin typeface="微軟正黑體" charset="0"/>
                  <a:ea typeface="微軟正黑體" charset="0"/>
                  <a:cs typeface="微軟正黑體" charset="0"/>
                </a:rPr>
                <a:t>徒 </a:t>
              </a:r>
              <a:r>
                <a:rPr lang="en-US" sz="1800" b="1">
                  <a:latin typeface="微軟正黑體" charset="0"/>
                  <a:ea typeface="微軟正黑體" charset="0"/>
                  <a:cs typeface="微軟正黑體" charset="0"/>
                </a:rPr>
                <a:t>2)</a:t>
              </a:r>
            </a:p>
          </p:txBody>
        </p:sp>
      </p:grpSp>
    </p:spTree>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showMasterSp="0">
  <p:cSld>
    <p:bg>
      <p:bgPr>
        <a:solidFill>
          <a:srgbClr val="CCFFFF"/>
        </a:solidFill>
        <a:effectLst/>
      </p:bgPr>
    </p:bg>
    <p:spTree>
      <p:nvGrpSpPr>
        <p:cNvPr id="1" name=""/>
        <p:cNvGrpSpPr/>
        <p:nvPr/>
      </p:nvGrpSpPr>
      <p:grpSpPr>
        <a:xfrm>
          <a:off x="0" y="0"/>
          <a:ext cx="0" cy="0"/>
          <a:chOff x="0" y="0"/>
          <a:chExt cx="0" cy="0"/>
        </a:xfrm>
      </p:grpSpPr>
      <p:sp>
        <p:nvSpPr>
          <p:cNvPr id="122882" name="Text Box 2"/>
          <p:cNvSpPr txBox="1">
            <a:spLocks noChangeArrowheads="1"/>
          </p:cNvSpPr>
          <p:nvPr/>
        </p:nvSpPr>
        <p:spPr bwMode="auto">
          <a:xfrm>
            <a:off x="8153400" y="152400"/>
            <a:ext cx="692150"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400" b="1">
                <a:solidFill>
                  <a:schemeClr val="tx1"/>
                </a:solidFill>
                <a:latin typeface="Arial" charset="0"/>
                <a:ea typeface="SimSun" charset="0"/>
                <a:cs typeface="SimSun" charset="0"/>
              </a:rPr>
              <a:t>134</a:t>
            </a:r>
          </a:p>
        </p:txBody>
      </p:sp>
      <p:sp>
        <p:nvSpPr>
          <p:cNvPr id="122883" name="Text Box 3"/>
          <p:cNvSpPr>
            <a:spLocks noGrp="1" noChangeArrowheads="1"/>
          </p:cNvSpPr>
          <p:nvPr>
            <p:ph type="title"/>
          </p:nvPr>
        </p:nvSpPr>
        <p:spPr>
          <a:xfrm>
            <a:off x="304800" y="152400"/>
            <a:ext cx="7772400" cy="609600"/>
          </a:xfrm>
          <a:solidFill>
            <a:srgbClr val="000000"/>
          </a:solidFill>
        </p:spPr>
        <p:txBody>
          <a:bodyPr/>
          <a:lstStyle/>
          <a:p>
            <a:r>
              <a:rPr kumimoji="0" lang="zh-CN" altLang="en-US" sz="3200" b="1">
                <a:solidFill>
                  <a:schemeClr val="tx1"/>
                </a:solidFill>
                <a:latin typeface="DFKai-SB" charset="0"/>
                <a:ea typeface="DFKai-SB" charset="0"/>
                <a:cs typeface="Arial" charset="0"/>
              </a:rPr>
              <a:t>以色列节日中的末世论</a:t>
            </a:r>
            <a:r>
              <a:rPr kumimoji="0" lang="en-US" altLang="zh-CN" sz="3200" b="1">
                <a:solidFill>
                  <a:schemeClr val="tx1"/>
                </a:solidFill>
                <a:latin typeface="Arial" charset="0"/>
                <a:ea typeface="SimSun" charset="0"/>
                <a:cs typeface="Arial" charset="0"/>
              </a:rPr>
              <a:t> (</a:t>
            </a:r>
            <a:r>
              <a:rPr kumimoji="0" lang="zh-CN" altLang="en-US" sz="3200" b="1">
                <a:solidFill>
                  <a:schemeClr val="tx1"/>
                </a:solidFill>
                <a:latin typeface="DFKai-SB" charset="0"/>
                <a:ea typeface="DFKai-SB" charset="0"/>
                <a:cs typeface="Arial" charset="0"/>
              </a:rPr>
              <a:t>利</a:t>
            </a:r>
            <a:r>
              <a:rPr kumimoji="0" lang="en-US" altLang="zh-CN" sz="3200" b="1">
                <a:solidFill>
                  <a:schemeClr val="tx1"/>
                </a:solidFill>
                <a:latin typeface="Times New Roman" charset="0"/>
                <a:ea typeface="SimSun" charset="0"/>
                <a:cs typeface="Times New Roman" charset="0"/>
              </a:rPr>
              <a:t>23</a:t>
            </a:r>
            <a:r>
              <a:rPr kumimoji="0" lang="en-US" altLang="zh-CN" sz="3200" b="1">
                <a:solidFill>
                  <a:schemeClr val="tx1"/>
                </a:solidFill>
                <a:latin typeface="Arial" charset="0"/>
                <a:ea typeface="SimSun" charset="0"/>
                <a:cs typeface="Arial" charset="0"/>
              </a:rPr>
              <a:t>) </a:t>
            </a:r>
            <a:endParaRPr kumimoji="0" lang="en-US" altLang="zh-CN" sz="2400">
              <a:solidFill>
                <a:schemeClr val="tx1"/>
              </a:solidFill>
              <a:latin typeface="Impact" charset="0"/>
              <a:ea typeface="SimSun" charset="0"/>
              <a:cs typeface="Arial" charset="0"/>
            </a:endParaRPr>
          </a:p>
        </p:txBody>
      </p:sp>
      <p:grpSp>
        <p:nvGrpSpPr>
          <p:cNvPr id="122884" name="Group 65"/>
          <p:cNvGrpSpPr>
            <a:grpSpLocks/>
          </p:cNvGrpSpPr>
          <p:nvPr/>
        </p:nvGrpSpPr>
        <p:grpSpPr bwMode="auto">
          <a:xfrm>
            <a:off x="0" y="838200"/>
            <a:ext cx="9144000" cy="6019800"/>
            <a:chOff x="32" y="0"/>
            <a:chExt cx="3693" cy="4719"/>
          </a:xfrm>
        </p:grpSpPr>
        <p:sp>
          <p:nvSpPr>
            <p:cNvPr id="122885" name="Rectangle 35"/>
            <p:cNvSpPr>
              <a:spLocks noChangeArrowheads="1"/>
            </p:cNvSpPr>
            <p:nvPr/>
          </p:nvSpPr>
          <p:spPr bwMode="auto">
            <a:xfrm>
              <a:off x="32" y="0"/>
              <a:ext cx="516"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2000" b="1" u="sng">
                  <a:latin typeface="微軟正黑體" charset="0"/>
                  <a:ea typeface="微軟正黑體" charset="0"/>
                  <a:cs typeface="微軟正黑體" charset="0"/>
                </a:rPr>
                <a:t>日期</a:t>
              </a:r>
            </a:p>
          </p:txBody>
        </p:sp>
        <p:sp>
          <p:nvSpPr>
            <p:cNvPr id="122886" name="Rectangle 36"/>
            <p:cNvSpPr>
              <a:spLocks noChangeArrowheads="1"/>
            </p:cNvSpPr>
            <p:nvPr/>
          </p:nvSpPr>
          <p:spPr bwMode="auto">
            <a:xfrm>
              <a:off x="548" y="0"/>
              <a:ext cx="469"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2000" b="1" u="sng">
                  <a:latin typeface="微軟正黑體" charset="0"/>
                  <a:ea typeface="微軟正黑體" charset="0"/>
                  <a:cs typeface="微軟正黑體" charset="0"/>
                </a:rPr>
                <a:t>长度</a:t>
              </a:r>
            </a:p>
          </p:txBody>
        </p:sp>
        <p:sp>
          <p:nvSpPr>
            <p:cNvPr id="122887" name="Rectangle 37"/>
            <p:cNvSpPr>
              <a:spLocks noChangeArrowheads="1"/>
            </p:cNvSpPr>
            <p:nvPr/>
          </p:nvSpPr>
          <p:spPr bwMode="auto">
            <a:xfrm>
              <a:off x="1017" y="0"/>
              <a:ext cx="58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2000" b="1" u="sng">
                  <a:latin typeface="微軟正黑體" charset="0"/>
                  <a:ea typeface="微軟正黑體" charset="0"/>
                  <a:cs typeface="微軟正黑體" charset="0"/>
                </a:rPr>
                <a:t>节日</a:t>
              </a:r>
            </a:p>
          </p:txBody>
        </p:sp>
        <p:sp>
          <p:nvSpPr>
            <p:cNvPr id="122888" name="Rectangle 38"/>
            <p:cNvSpPr>
              <a:spLocks noChangeArrowheads="1"/>
            </p:cNvSpPr>
            <p:nvPr/>
          </p:nvSpPr>
          <p:spPr bwMode="auto">
            <a:xfrm>
              <a:off x="1601" y="0"/>
              <a:ext cx="1076"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2000" b="1" u="sng">
                  <a:latin typeface="微軟正黑體" charset="0"/>
                  <a:ea typeface="微軟正黑體" charset="0"/>
                  <a:cs typeface="微軟正黑體" charset="0"/>
                </a:rPr>
                <a:t>意义 </a:t>
              </a:r>
              <a:r>
                <a:rPr lang="en-US" altLang="zh-CN" sz="2000" b="1" u="sng">
                  <a:latin typeface="微軟正黑體" charset="0"/>
                  <a:ea typeface="微軟正黑體" charset="0"/>
                  <a:cs typeface="微軟正黑體" charset="0"/>
                </a:rPr>
                <a:t>(</a:t>
              </a:r>
              <a:r>
                <a:rPr lang="zh-CN" altLang="en-US" sz="2000" b="1" u="sng">
                  <a:latin typeface="微軟正黑體" charset="0"/>
                  <a:ea typeface="微軟正黑體" charset="0"/>
                  <a:cs typeface="微軟正黑體" charset="0"/>
                </a:rPr>
                <a:t>过去</a:t>
              </a:r>
              <a:r>
                <a:rPr lang="en-US" altLang="zh-CN" sz="2000" b="1" u="sng">
                  <a:latin typeface="微軟正黑體" charset="0"/>
                  <a:ea typeface="微軟正黑體" charset="0"/>
                  <a:cs typeface="微軟正黑體" charset="0"/>
                </a:rPr>
                <a:t>)</a:t>
              </a:r>
              <a:endParaRPr lang="en-US" altLang="zh-CN" sz="2000" b="1">
                <a:latin typeface="微軟正黑體" charset="0"/>
                <a:ea typeface="微軟正黑體" charset="0"/>
                <a:cs typeface="微軟正黑體" charset="0"/>
              </a:endParaRPr>
            </a:p>
          </p:txBody>
        </p:sp>
        <p:sp>
          <p:nvSpPr>
            <p:cNvPr id="122889" name="Rectangle 39"/>
            <p:cNvSpPr>
              <a:spLocks noChangeArrowheads="1"/>
            </p:cNvSpPr>
            <p:nvPr/>
          </p:nvSpPr>
          <p:spPr bwMode="auto">
            <a:xfrm>
              <a:off x="2677" y="0"/>
              <a:ext cx="104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2000" b="1" u="sng">
                  <a:latin typeface="微軟正黑體" charset="0"/>
                  <a:ea typeface="微軟正黑體" charset="0"/>
                  <a:cs typeface="微軟正黑體" charset="0"/>
                </a:rPr>
                <a:t>预表 </a:t>
              </a:r>
              <a:r>
                <a:rPr lang="en-US" altLang="zh-CN" sz="2000" b="1" u="sng">
                  <a:latin typeface="微軟正黑體" charset="0"/>
                  <a:ea typeface="微軟正黑體" charset="0"/>
                  <a:cs typeface="微軟正黑體" charset="0"/>
                </a:rPr>
                <a:t>(</a:t>
              </a:r>
              <a:r>
                <a:rPr lang="zh-CN" altLang="en-US" sz="2000" b="1" u="sng">
                  <a:latin typeface="微軟正黑體" charset="0"/>
                  <a:ea typeface="微軟正黑體" charset="0"/>
                  <a:cs typeface="微軟正黑體" charset="0"/>
                </a:rPr>
                <a:t>未来</a:t>
              </a:r>
              <a:r>
                <a:rPr lang="en-US" altLang="zh-CN" sz="2000" b="1" u="sng">
                  <a:latin typeface="微軟正黑體" charset="0"/>
                  <a:ea typeface="微軟正黑體" charset="0"/>
                  <a:cs typeface="微軟正黑體" charset="0"/>
                </a:rPr>
                <a:t>)</a:t>
              </a:r>
            </a:p>
          </p:txBody>
        </p:sp>
        <p:sp>
          <p:nvSpPr>
            <p:cNvPr id="122890" name="Rectangle 40"/>
            <p:cNvSpPr>
              <a:spLocks noChangeArrowheads="1"/>
            </p:cNvSpPr>
            <p:nvPr/>
          </p:nvSpPr>
          <p:spPr bwMode="auto">
            <a:xfrm>
              <a:off x="32" y="518"/>
              <a:ext cx="516" cy="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春季</a:t>
              </a:r>
              <a:r>
                <a:rPr lang="en-US"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夏季</a:t>
              </a:r>
            </a:p>
          </p:txBody>
        </p:sp>
        <p:sp>
          <p:nvSpPr>
            <p:cNvPr id="122891" name="Rectangle 41"/>
            <p:cNvSpPr>
              <a:spLocks noChangeArrowheads="1"/>
            </p:cNvSpPr>
            <p:nvPr/>
          </p:nvSpPr>
          <p:spPr bwMode="auto">
            <a:xfrm>
              <a:off x="548" y="518"/>
              <a:ext cx="469" cy="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没有节日</a:t>
              </a:r>
            </a:p>
          </p:txBody>
        </p:sp>
        <p:sp>
          <p:nvSpPr>
            <p:cNvPr id="122892" name="Rectangle 42"/>
            <p:cNvSpPr>
              <a:spLocks noChangeArrowheads="1"/>
            </p:cNvSpPr>
            <p:nvPr/>
          </p:nvSpPr>
          <p:spPr bwMode="auto">
            <a:xfrm>
              <a:off x="1017" y="518"/>
              <a:ext cx="584" cy="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a:latin typeface="微軟正黑體" charset="0"/>
                  <a:ea typeface="微軟正黑體" charset="0"/>
                  <a:cs typeface="微軟正黑體" charset="0"/>
                </a:rPr>
                <a:t>—</a:t>
              </a:r>
            </a:p>
          </p:txBody>
        </p:sp>
        <p:sp>
          <p:nvSpPr>
            <p:cNvPr id="122893" name="Rectangle 43"/>
            <p:cNvSpPr>
              <a:spLocks noChangeArrowheads="1"/>
            </p:cNvSpPr>
            <p:nvPr/>
          </p:nvSpPr>
          <p:spPr bwMode="auto">
            <a:xfrm>
              <a:off x="1601" y="518"/>
              <a:ext cx="1076" cy="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享受丰收</a:t>
              </a:r>
            </a:p>
          </p:txBody>
        </p:sp>
        <p:sp>
          <p:nvSpPr>
            <p:cNvPr id="122894" name="Rectangle 44"/>
            <p:cNvSpPr>
              <a:spLocks noChangeArrowheads="1"/>
            </p:cNvSpPr>
            <p:nvPr/>
          </p:nvSpPr>
          <p:spPr bwMode="auto">
            <a:xfrm>
              <a:off x="2677" y="518"/>
              <a:ext cx="1048" cy="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教会时代</a:t>
              </a:r>
            </a:p>
          </p:txBody>
        </p:sp>
        <p:sp>
          <p:nvSpPr>
            <p:cNvPr id="122895" name="Rectangle 45"/>
            <p:cNvSpPr>
              <a:spLocks noChangeArrowheads="1"/>
            </p:cNvSpPr>
            <p:nvPr/>
          </p:nvSpPr>
          <p:spPr bwMode="auto">
            <a:xfrm>
              <a:off x="32" y="1093"/>
              <a:ext cx="516"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altLang="zh-CN" sz="2000" b="1">
                  <a:ea typeface="SimSun" charset="0"/>
                  <a:cs typeface="SimSun" charset="0"/>
                </a:rPr>
                <a:t>7-1</a:t>
              </a:r>
            </a:p>
            <a:p>
              <a:pPr algn="ctr">
                <a:tabLst>
                  <a:tab pos="3886200" algn="l"/>
                  <a:tab pos="4800600" algn="l"/>
                  <a:tab pos="5600700" algn="l"/>
                </a:tabLst>
              </a:pPr>
              <a:r>
                <a:rPr lang="en-US" altLang="zh-CN"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提斯利月</a:t>
              </a:r>
              <a:r>
                <a:rPr lang="en-US" altLang="zh-CN" sz="1800" b="1">
                  <a:latin typeface="微軟正黑體" charset="0"/>
                  <a:ea typeface="微軟正黑體" charset="0"/>
                  <a:cs typeface="微軟正黑體" charset="0"/>
                </a:rPr>
                <a:t>)</a:t>
              </a:r>
            </a:p>
          </p:txBody>
        </p:sp>
        <p:sp>
          <p:nvSpPr>
            <p:cNvPr id="122896" name="Rectangle 46"/>
            <p:cNvSpPr>
              <a:spLocks noChangeArrowheads="1"/>
            </p:cNvSpPr>
            <p:nvPr/>
          </p:nvSpPr>
          <p:spPr bwMode="auto">
            <a:xfrm>
              <a:off x="548" y="1093"/>
              <a:ext cx="469"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a:latin typeface="微軟正黑體" charset="0"/>
                  <a:ea typeface="微軟正黑體" charset="0"/>
                  <a:cs typeface="微軟正黑體" charset="0"/>
                </a:rPr>
                <a:t>1 </a:t>
              </a:r>
              <a:r>
                <a:rPr lang="zh-CN" altLang="en-US" sz="1800" b="1">
                  <a:latin typeface="微軟正黑體" charset="0"/>
                  <a:ea typeface="微軟正黑體" charset="0"/>
                  <a:cs typeface="微軟正黑體" charset="0"/>
                </a:rPr>
                <a:t>天</a:t>
              </a:r>
            </a:p>
          </p:txBody>
        </p:sp>
        <p:sp>
          <p:nvSpPr>
            <p:cNvPr id="122897" name="Rectangle 47"/>
            <p:cNvSpPr>
              <a:spLocks noChangeArrowheads="1"/>
            </p:cNvSpPr>
            <p:nvPr/>
          </p:nvSpPr>
          <p:spPr bwMode="auto">
            <a:xfrm>
              <a:off x="1017" y="1093"/>
              <a:ext cx="584"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吹角节</a:t>
              </a:r>
            </a:p>
            <a:p>
              <a:pPr algn="ctr">
                <a:tabLst>
                  <a:tab pos="3886200" algn="l"/>
                  <a:tab pos="4800600" algn="l"/>
                  <a:tab pos="5600700" algn="l"/>
                </a:tabLst>
              </a:pPr>
              <a:r>
                <a:rPr lang="en-US" altLang="zh-CN"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新年</a:t>
              </a:r>
              <a:r>
                <a:rPr lang="en-US" altLang="zh-CN" sz="1800" b="1">
                  <a:latin typeface="微軟正黑體" charset="0"/>
                  <a:ea typeface="微軟正黑體" charset="0"/>
                  <a:cs typeface="微軟正黑體" charset="0"/>
                </a:rPr>
                <a:t>)</a:t>
              </a:r>
            </a:p>
          </p:txBody>
        </p:sp>
        <p:sp>
          <p:nvSpPr>
            <p:cNvPr id="122898" name="Rectangle 48"/>
            <p:cNvSpPr>
              <a:spLocks noChangeArrowheads="1"/>
            </p:cNvSpPr>
            <p:nvPr/>
          </p:nvSpPr>
          <p:spPr bwMode="auto">
            <a:xfrm>
              <a:off x="1601" y="1093"/>
              <a:ext cx="1034"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为民族在赎罪日的救赎和洁净作预备</a:t>
              </a:r>
              <a:endParaRPr lang="en-US" sz="1800" b="1">
                <a:latin typeface="微軟正黑體" charset="0"/>
                <a:ea typeface="微軟正黑體" charset="0"/>
                <a:cs typeface="微軟正黑體" charset="0"/>
              </a:endParaRPr>
            </a:p>
          </p:txBody>
        </p:sp>
        <p:sp>
          <p:nvSpPr>
            <p:cNvPr id="122899" name="Rectangle 49"/>
            <p:cNvSpPr>
              <a:spLocks noChangeArrowheads="1"/>
            </p:cNvSpPr>
            <p:nvPr/>
          </p:nvSpPr>
          <p:spPr bwMode="auto">
            <a:xfrm>
              <a:off x="2677" y="1093"/>
              <a:ext cx="104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被提 </a:t>
              </a:r>
              <a:r>
                <a:rPr lang="en-US" altLang="zh-CN"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贴前</a:t>
              </a:r>
              <a:r>
                <a:rPr lang="en-US" sz="1800" b="1">
                  <a:latin typeface="微軟正黑體" charset="0"/>
                  <a:ea typeface="微軟正黑體" charset="0"/>
                  <a:cs typeface="微軟正黑體" charset="0"/>
                </a:rPr>
                <a:t> 4:13) </a:t>
              </a:r>
              <a:endParaRPr lang="en-US" altLang="zh-CN" sz="1800" b="1">
                <a:latin typeface="微軟正黑體" charset="0"/>
                <a:ea typeface="微軟正黑體" charset="0"/>
                <a:cs typeface="微軟正黑體" charset="0"/>
              </a:endParaRPr>
            </a:p>
            <a:p>
              <a:pPr algn="ctr">
                <a:tabLst>
                  <a:tab pos="3886200" algn="l"/>
                  <a:tab pos="4800600" algn="l"/>
                  <a:tab pos="5600700" algn="l"/>
                </a:tabLst>
              </a:pPr>
              <a:r>
                <a:rPr lang="zh-CN" altLang="en-US" sz="1800" b="1">
                  <a:latin typeface="微軟正黑體" charset="0"/>
                  <a:ea typeface="微軟正黑體" charset="0"/>
                  <a:cs typeface="微軟正黑體" charset="0"/>
                </a:rPr>
                <a:t>启示 </a:t>
              </a:r>
              <a:r>
                <a:rPr lang="en-US" altLang="zh-CN"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太</a:t>
              </a:r>
              <a:r>
                <a:rPr lang="en-US" sz="1800" b="1">
                  <a:latin typeface="微軟正黑體" charset="0"/>
                  <a:ea typeface="微軟正黑體" charset="0"/>
                  <a:cs typeface="微軟正黑體" charset="0"/>
                </a:rPr>
                <a:t> 24:31)</a:t>
              </a:r>
            </a:p>
            <a:p>
              <a:pPr algn="ctr">
                <a:tabLst>
                  <a:tab pos="3886200" algn="l"/>
                  <a:tab pos="4800600" algn="l"/>
                  <a:tab pos="5600700" algn="l"/>
                </a:tabLst>
              </a:pPr>
              <a:r>
                <a:rPr lang="en-US" altLang="zh-CN"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为神国预备</a:t>
              </a:r>
            </a:p>
          </p:txBody>
        </p:sp>
        <p:sp>
          <p:nvSpPr>
            <p:cNvPr id="122900" name="Rectangle 50"/>
            <p:cNvSpPr>
              <a:spLocks noChangeArrowheads="1"/>
            </p:cNvSpPr>
            <p:nvPr/>
          </p:nvSpPr>
          <p:spPr bwMode="auto">
            <a:xfrm>
              <a:off x="32" y="1956"/>
              <a:ext cx="516"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altLang="zh-CN" sz="2000" b="1">
                  <a:ea typeface="SimSun" charset="0"/>
                  <a:cs typeface="SimSun" charset="0"/>
                </a:rPr>
                <a:t>7-10</a:t>
              </a:r>
            </a:p>
            <a:p>
              <a:pPr algn="ctr">
                <a:tabLst>
                  <a:tab pos="3886200" algn="l"/>
                  <a:tab pos="4800600" algn="l"/>
                  <a:tab pos="5600700" algn="l"/>
                </a:tabLst>
              </a:pPr>
              <a:r>
                <a:rPr lang="en-US" altLang="zh-CN"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提斯利月</a:t>
              </a:r>
              <a:r>
                <a:rPr lang="en-US" altLang="zh-CN" sz="1800" b="1">
                  <a:latin typeface="微軟正黑體" charset="0"/>
                  <a:ea typeface="微軟正黑體" charset="0"/>
                  <a:cs typeface="微軟正黑體" charset="0"/>
                </a:rPr>
                <a:t>)</a:t>
              </a:r>
            </a:p>
          </p:txBody>
        </p:sp>
        <p:sp>
          <p:nvSpPr>
            <p:cNvPr id="122901" name="Rectangle 51"/>
            <p:cNvSpPr>
              <a:spLocks noChangeArrowheads="1"/>
            </p:cNvSpPr>
            <p:nvPr/>
          </p:nvSpPr>
          <p:spPr bwMode="auto">
            <a:xfrm>
              <a:off x="548" y="1956"/>
              <a:ext cx="469"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a:latin typeface="微軟正黑體" charset="0"/>
                  <a:ea typeface="微軟正黑體" charset="0"/>
                  <a:cs typeface="微軟正黑體" charset="0"/>
                </a:rPr>
                <a:t>1 </a:t>
              </a:r>
              <a:r>
                <a:rPr lang="zh-CN" altLang="en-US" sz="1800" b="1">
                  <a:latin typeface="微軟正黑體" charset="0"/>
                  <a:ea typeface="微軟正黑體" charset="0"/>
                  <a:cs typeface="微軟正黑體" charset="0"/>
                </a:rPr>
                <a:t>天</a:t>
              </a:r>
            </a:p>
          </p:txBody>
        </p:sp>
        <p:sp>
          <p:nvSpPr>
            <p:cNvPr id="122902" name="Rectangle 52"/>
            <p:cNvSpPr>
              <a:spLocks noChangeArrowheads="1"/>
            </p:cNvSpPr>
            <p:nvPr/>
          </p:nvSpPr>
          <p:spPr bwMode="auto">
            <a:xfrm>
              <a:off x="1017" y="1956"/>
              <a:ext cx="584"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赎罪日</a:t>
              </a:r>
              <a:endParaRPr lang="en-US" sz="1800" b="1">
                <a:latin typeface="微軟正黑體" charset="0"/>
                <a:ea typeface="微軟正黑體" charset="0"/>
                <a:cs typeface="微軟正黑體" charset="0"/>
              </a:endParaRPr>
            </a:p>
          </p:txBody>
        </p:sp>
        <p:sp>
          <p:nvSpPr>
            <p:cNvPr id="122903" name="Rectangle 53"/>
            <p:cNvSpPr>
              <a:spLocks noChangeArrowheads="1"/>
            </p:cNvSpPr>
            <p:nvPr/>
          </p:nvSpPr>
          <p:spPr bwMode="auto">
            <a:xfrm>
              <a:off x="1601" y="1956"/>
              <a:ext cx="1034"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以色列民族从罪中悔改，得到洁净</a:t>
              </a:r>
              <a:r>
                <a:rPr lang="en-US" sz="1800" b="1">
                  <a:latin typeface="微軟正黑體" charset="0"/>
                  <a:ea typeface="微軟正黑體" charset="0"/>
                  <a:cs typeface="微軟正黑體" charset="0"/>
                </a:rPr>
                <a:t> </a:t>
              </a:r>
              <a:r>
                <a:rPr lang="en-US" altLang="zh-CN"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利</a:t>
              </a:r>
              <a:r>
                <a:rPr lang="en-US" sz="1800" b="1">
                  <a:latin typeface="微軟正黑體" charset="0"/>
                  <a:ea typeface="微軟正黑體" charset="0"/>
                  <a:cs typeface="微軟正黑體" charset="0"/>
                </a:rPr>
                <a:t> 16)</a:t>
              </a:r>
            </a:p>
          </p:txBody>
        </p:sp>
        <p:sp>
          <p:nvSpPr>
            <p:cNvPr id="122904" name="Rectangle 54"/>
            <p:cNvSpPr>
              <a:spLocks noChangeArrowheads="1"/>
            </p:cNvSpPr>
            <p:nvPr/>
          </p:nvSpPr>
          <p:spPr bwMode="auto">
            <a:xfrm>
              <a:off x="2722" y="1956"/>
              <a:ext cx="1003"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以色列民族在大灾中的集体悔改 </a:t>
              </a:r>
              <a:r>
                <a:rPr lang="en-US" altLang="zh-CN"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罗</a:t>
              </a:r>
              <a:r>
                <a:rPr lang="en-US" sz="1800" b="1">
                  <a:latin typeface="微軟正黑體" charset="0"/>
                  <a:ea typeface="微軟正黑體" charset="0"/>
                  <a:cs typeface="微軟正黑體" charset="0"/>
                </a:rPr>
                <a:t> 11:26-27)</a:t>
              </a:r>
            </a:p>
          </p:txBody>
        </p:sp>
        <p:sp>
          <p:nvSpPr>
            <p:cNvPr id="122905" name="Rectangle 55"/>
            <p:cNvSpPr>
              <a:spLocks noChangeArrowheads="1"/>
            </p:cNvSpPr>
            <p:nvPr/>
          </p:nvSpPr>
          <p:spPr bwMode="auto">
            <a:xfrm>
              <a:off x="32" y="2704"/>
              <a:ext cx="516" cy="13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altLang="zh-CN" sz="2000" b="1">
                  <a:ea typeface="SimSun" charset="0"/>
                  <a:cs typeface="SimSun" charset="0"/>
                </a:rPr>
                <a:t>7-15 </a:t>
              </a:r>
            </a:p>
            <a:p>
              <a:pPr algn="ctr">
                <a:tabLst>
                  <a:tab pos="3886200" algn="l"/>
                  <a:tab pos="4800600" algn="l"/>
                  <a:tab pos="5600700" algn="l"/>
                </a:tabLst>
              </a:pPr>
              <a:r>
                <a:rPr lang="zh-CN" altLang="en-US" sz="1800" b="1">
                  <a:latin typeface="微軟正黑體" charset="0"/>
                  <a:ea typeface="微軟正黑體" charset="0"/>
                  <a:cs typeface="微軟正黑體" charset="0"/>
                </a:rPr>
                <a:t>到</a:t>
              </a:r>
              <a:r>
                <a:rPr lang="zh-CN" altLang="en-US" sz="2000" b="1">
                  <a:ea typeface="SimSun" charset="0"/>
                  <a:cs typeface="SimSun" charset="0"/>
                </a:rPr>
                <a:t> </a:t>
              </a:r>
              <a:r>
                <a:rPr lang="en-US" altLang="zh-CN" sz="2000" b="1">
                  <a:ea typeface="SimSun" charset="0"/>
                  <a:cs typeface="SimSun" charset="0"/>
                </a:rPr>
                <a:t>7-21</a:t>
              </a:r>
            </a:p>
            <a:p>
              <a:pPr algn="ctr">
                <a:tabLst>
                  <a:tab pos="3886200" algn="l"/>
                  <a:tab pos="4800600" algn="l"/>
                  <a:tab pos="5600700" algn="l"/>
                </a:tabLst>
              </a:pPr>
              <a:r>
                <a:rPr lang="en-US" altLang="zh-CN"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提斯利月</a:t>
              </a:r>
              <a:r>
                <a:rPr lang="en-US" altLang="zh-CN" sz="1800" b="1">
                  <a:latin typeface="微軟正黑體" charset="0"/>
                  <a:ea typeface="微軟正黑體" charset="0"/>
                  <a:cs typeface="微軟正黑體" charset="0"/>
                </a:rPr>
                <a:t>)</a:t>
              </a:r>
            </a:p>
          </p:txBody>
        </p:sp>
        <p:sp>
          <p:nvSpPr>
            <p:cNvPr id="122906" name="Rectangle 56"/>
            <p:cNvSpPr>
              <a:spLocks noChangeArrowheads="1"/>
            </p:cNvSpPr>
            <p:nvPr/>
          </p:nvSpPr>
          <p:spPr bwMode="auto">
            <a:xfrm>
              <a:off x="548" y="2704"/>
              <a:ext cx="468" cy="13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a:latin typeface="微軟正黑體" charset="0"/>
                  <a:ea typeface="微軟正黑體" charset="0"/>
                  <a:cs typeface="微軟正黑體" charset="0"/>
                </a:rPr>
                <a:t>7 </a:t>
              </a:r>
              <a:r>
                <a:rPr lang="zh-CN" altLang="en-US" sz="1800" b="1">
                  <a:latin typeface="微軟正黑體" charset="0"/>
                  <a:ea typeface="微軟正黑體" charset="0"/>
                  <a:cs typeface="微軟正黑體" charset="0"/>
                </a:rPr>
                <a:t>天</a:t>
              </a:r>
            </a:p>
            <a:p>
              <a:pPr algn="ctr">
                <a:tabLst>
                  <a:tab pos="3886200" algn="l"/>
                  <a:tab pos="4800600" algn="l"/>
                  <a:tab pos="5600700" algn="l"/>
                </a:tabLst>
              </a:pPr>
              <a:r>
                <a:rPr lang="en-US"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读传道书</a:t>
              </a:r>
              <a:r>
                <a:rPr lang="en-US" sz="1800" b="1">
                  <a:latin typeface="微軟正黑體" charset="0"/>
                  <a:ea typeface="微軟正黑體" charset="0"/>
                  <a:cs typeface="微軟正黑體" charset="0"/>
                </a:rPr>
                <a:t>)</a:t>
              </a:r>
            </a:p>
          </p:txBody>
        </p:sp>
        <p:sp>
          <p:nvSpPr>
            <p:cNvPr id="122907" name="Rectangle 57"/>
            <p:cNvSpPr>
              <a:spLocks noChangeArrowheads="1"/>
            </p:cNvSpPr>
            <p:nvPr/>
          </p:nvSpPr>
          <p:spPr bwMode="auto">
            <a:xfrm>
              <a:off x="1016" y="2704"/>
              <a:ext cx="585" cy="13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住棚节</a:t>
              </a:r>
              <a:endParaRPr lang="en-US" sz="1800" b="1">
                <a:latin typeface="微軟正黑體" charset="0"/>
                <a:ea typeface="微軟正黑體" charset="0"/>
                <a:cs typeface="微軟正黑體" charset="0"/>
              </a:endParaRPr>
            </a:p>
          </p:txBody>
        </p:sp>
        <p:sp>
          <p:nvSpPr>
            <p:cNvPr id="122908" name="Rectangle 58"/>
            <p:cNvSpPr>
              <a:spLocks noChangeArrowheads="1"/>
            </p:cNvSpPr>
            <p:nvPr/>
          </p:nvSpPr>
          <p:spPr bwMode="auto">
            <a:xfrm>
              <a:off x="1601" y="2704"/>
              <a:ext cx="1034" cy="13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将来的亚伯拉罕之约</a:t>
              </a:r>
            </a:p>
            <a:p>
              <a:pPr algn="ctr">
                <a:tabLst>
                  <a:tab pos="3886200" algn="l"/>
                  <a:tab pos="4800600" algn="l"/>
                  <a:tab pos="5600700" algn="l"/>
                </a:tabLst>
              </a:pPr>
              <a:r>
                <a:rPr lang="zh-CN" altLang="en-US" sz="1800" b="1">
                  <a:latin typeface="微軟正黑體" charset="0"/>
                  <a:ea typeface="微軟正黑體" charset="0"/>
                  <a:cs typeface="微軟正黑體" charset="0"/>
                </a:rPr>
                <a:t>的全面实现</a:t>
              </a:r>
              <a:r>
                <a:rPr lang="en-US" altLang="zh-CN"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尼</a:t>
              </a:r>
              <a:r>
                <a:rPr lang="en-US" sz="1800" b="1">
                  <a:latin typeface="微軟正黑體" charset="0"/>
                  <a:ea typeface="微軟正黑體" charset="0"/>
                  <a:cs typeface="微軟正黑體" charset="0"/>
                </a:rPr>
                <a:t> 8)</a:t>
              </a:r>
            </a:p>
          </p:txBody>
        </p:sp>
        <p:sp>
          <p:nvSpPr>
            <p:cNvPr id="122909" name="Rectangle 59"/>
            <p:cNvSpPr>
              <a:spLocks noChangeArrowheads="1"/>
            </p:cNvSpPr>
            <p:nvPr/>
          </p:nvSpPr>
          <p:spPr bwMode="auto">
            <a:xfrm>
              <a:off x="2677" y="2704"/>
              <a:ext cx="1048" cy="13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亚伯拉罕之</a:t>
              </a:r>
            </a:p>
            <a:p>
              <a:pPr algn="ctr">
                <a:tabLst>
                  <a:tab pos="3886200" algn="l"/>
                  <a:tab pos="4800600" algn="l"/>
                  <a:tab pos="5600700" algn="l"/>
                </a:tabLst>
              </a:pPr>
              <a:r>
                <a:rPr lang="zh-CN" altLang="en-US" sz="1800" b="1">
                  <a:latin typeface="微軟正黑體" charset="0"/>
                  <a:ea typeface="微軟正黑體" charset="0"/>
                  <a:cs typeface="微軟正黑體" charset="0"/>
                </a:rPr>
                <a:t>约的全面实现 </a:t>
              </a:r>
            </a:p>
            <a:p>
              <a:pPr algn="ctr">
                <a:tabLst>
                  <a:tab pos="3886200" algn="l"/>
                  <a:tab pos="4800600" algn="l"/>
                  <a:tab pos="5600700" algn="l"/>
                </a:tabLst>
              </a:pPr>
              <a:r>
                <a:rPr lang="en-US" altLang="zh-CN"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国度 </a:t>
              </a:r>
              <a:r>
                <a:rPr lang="en-US" altLang="zh-CN"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太</a:t>
              </a:r>
              <a:r>
                <a:rPr lang="en-US" sz="1800" b="1">
                  <a:latin typeface="微軟正黑體" charset="0"/>
                  <a:ea typeface="微軟正黑體" charset="0"/>
                  <a:cs typeface="微軟正黑體" charset="0"/>
                </a:rPr>
                <a:t> 17:4)</a:t>
              </a:r>
            </a:p>
          </p:txBody>
        </p:sp>
        <p:sp>
          <p:nvSpPr>
            <p:cNvPr id="122910" name="Rectangle 60"/>
            <p:cNvSpPr>
              <a:spLocks noChangeArrowheads="1"/>
            </p:cNvSpPr>
            <p:nvPr/>
          </p:nvSpPr>
          <p:spPr bwMode="auto">
            <a:xfrm>
              <a:off x="32" y="4027"/>
              <a:ext cx="516" cy="6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altLang="zh-CN" sz="2000" b="1">
                  <a:ea typeface="SimSun" charset="0"/>
                  <a:cs typeface="SimSun" charset="0"/>
                </a:rPr>
                <a:t>7-22</a:t>
              </a:r>
            </a:p>
            <a:p>
              <a:pPr algn="ctr">
                <a:tabLst>
                  <a:tab pos="3886200" algn="l"/>
                  <a:tab pos="4800600" algn="l"/>
                  <a:tab pos="5600700" algn="l"/>
                </a:tabLst>
              </a:pPr>
              <a:r>
                <a:rPr lang="en-US" altLang="zh-CN"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提斯利月</a:t>
              </a:r>
              <a:r>
                <a:rPr lang="en-US" altLang="zh-CN" sz="1800" b="1">
                  <a:latin typeface="微軟正黑體" charset="0"/>
                  <a:ea typeface="微軟正黑體" charset="0"/>
                  <a:cs typeface="微軟正黑體" charset="0"/>
                </a:rPr>
                <a:t>)</a:t>
              </a:r>
            </a:p>
          </p:txBody>
        </p:sp>
        <p:sp>
          <p:nvSpPr>
            <p:cNvPr id="122911" name="Rectangle 61"/>
            <p:cNvSpPr>
              <a:spLocks noChangeArrowheads="1"/>
            </p:cNvSpPr>
            <p:nvPr/>
          </p:nvSpPr>
          <p:spPr bwMode="auto">
            <a:xfrm>
              <a:off x="548" y="4027"/>
              <a:ext cx="468" cy="6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a:latin typeface="微軟正黑體" charset="0"/>
                  <a:ea typeface="微軟正黑體" charset="0"/>
                  <a:cs typeface="微軟正黑體" charset="0"/>
                </a:rPr>
                <a:t>1</a:t>
              </a:r>
              <a:r>
                <a:rPr lang="en-US" altLang="zh-CN" sz="1800" b="1">
                  <a:latin typeface="微軟正黑體" charset="0"/>
                  <a:ea typeface="微軟正黑體" charset="0"/>
                  <a:cs typeface="微軟正黑體" charset="0"/>
                </a:rPr>
                <a:t> </a:t>
              </a:r>
              <a:r>
                <a:rPr lang="zh-CN" altLang="en-US" sz="1800" b="1">
                  <a:latin typeface="微軟正黑體" charset="0"/>
                  <a:ea typeface="微軟正黑體" charset="0"/>
                  <a:cs typeface="微軟正黑體" charset="0"/>
                </a:rPr>
                <a:t>天</a:t>
              </a:r>
            </a:p>
          </p:txBody>
        </p:sp>
        <p:sp>
          <p:nvSpPr>
            <p:cNvPr id="122912" name="Rectangle 62"/>
            <p:cNvSpPr>
              <a:spLocks noChangeArrowheads="1"/>
            </p:cNvSpPr>
            <p:nvPr/>
          </p:nvSpPr>
          <p:spPr bwMode="auto">
            <a:xfrm>
              <a:off x="1016" y="4027"/>
              <a:ext cx="585" cy="6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圣会</a:t>
              </a:r>
            </a:p>
          </p:txBody>
        </p:sp>
        <p:sp>
          <p:nvSpPr>
            <p:cNvPr id="122913" name="Rectangle 63"/>
            <p:cNvSpPr>
              <a:spLocks noChangeArrowheads="1"/>
            </p:cNvSpPr>
            <p:nvPr/>
          </p:nvSpPr>
          <p:spPr bwMode="auto">
            <a:xfrm>
              <a:off x="1601" y="4027"/>
              <a:ext cx="1063" cy="6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altLang="zh-CN"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聚集的第八天” “喜乐庆祝摩西五经（妥拉）”</a:t>
              </a:r>
            </a:p>
          </p:txBody>
        </p:sp>
        <p:sp>
          <p:nvSpPr>
            <p:cNvPr id="122914" name="Rectangle 64"/>
            <p:cNvSpPr>
              <a:spLocks noChangeArrowheads="1"/>
            </p:cNvSpPr>
            <p:nvPr/>
          </p:nvSpPr>
          <p:spPr bwMode="auto">
            <a:xfrm>
              <a:off x="2677" y="4027"/>
              <a:ext cx="1048" cy="6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tabLst>
                  <a:tab pos="3886200" algn="l"/>
                  <a:tab pos="4800600" algn="l"/>
                  <a:tab pos="5600700" algn="l"/>
                </a:tabLst>
              </a:pPr>
              <a:r>
                <a:rPr lang="zh-CN" altLang="en-US" sz="1800" b="1">
                  <a:ea typeface="SimSun" charset="0"/>
                  <a:cs typeface="SimSun" charset="0"/>
                </a:rPr>
                <a:t> </a:t>
              </a:r>
            </a:p>
            <a:p>
              <a:pPr algn="ctr">
                <a:tabLst>
                  <a:tab pos="3886200" algn="l"/>
                  <a:tab pos="4800600" algn="l"/>
                  <a:tab pos="5600700" algn="l"/>
                </a:tabLst>
              </a:pPr>
              <a:endParaRPr lang="zh-CN" altLang="en-US" sz="1800" b="1">
                <a:ea typeface="SimSun" charset="0"/>
                <a:cs typeface="SimSun" charset="0"/>
              </a:endParaRPr>
            </a:p>
          </p:txBody>
        </p:sp>
      </p:grpSp>
    </p:spTree>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showMasterSp="0">
  <p:cSld>
    <p:bg>
      <p:bgPr>
        <a:solidFill>
          <a:srgbClr val="CCFFFF"/>
        </a:solidFill>
        <a:effectLst/>
      </p:bgPr>
    </p:bg>
    <p:spTree>
      <p:nvGrpSpPr>
        <p:cNvPr id="1" name=""/>
        <p:cNvGrpSpPr/>
        <p:nvPr/>
      </p:nvGrpSpPr>
      <p:grpSpPr>
        <a:xfrm>
          <a:off x="0" y="0"/>
          <a:ext cx="0" cy="0"/>
          <a:chOff x="0" y="0"/>
          <a:chExt cx="0" cy="0"/>
        </a:xfrm>
      </p:grpSpPr>
      <p:sp>
        <p:nvSpPr>
          <p:cNvPr id="123906" name="Text Box 2"/>
          <p:cNvSpPr txBox="1">
            <a:spLocks noChangeArrowheads="1"/>
          </p:cNvSpPr>
          <p:nvPr/>
        </p:nvSpPr>
        <p:spPr bwMode="auto">
          <a:xfrm>
            <a:off x="8153400" y="152400"/>
            <a:ext cx="692150"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400" b="1">
                <a:solidFill>
                  <a:schemeClr val="tx1"/>
                </a:solidFill>
                <a:latin typeface="Arial" charset="0"/>
                <a:ea typeface="SimSun" charset="0"/>
                <a:cs typeface="SimSun" charset="0"/>
              </a:rPr>
              <a:t>134</a:t>
            </a:r>
          </a:p>
        </p:txBody>
      </p:sp>
      <p:sp>
        <p:nvSpPr>
          <p:cNvPr id="123907" name="Text Box 3"/>
          <p:cNvSpPr>
            <a:spLocks noGrp="1" noChangeArrowheads="1"/>
          </p:cNvSpPr>
          <p:nvPr>
            <p:ph type="title"/>
          </p:nvPr>
        </p:nvSpPr>
        <p:spPr>
          <a:xfrm>
            <a:off x="304800" y="152400"/>
            <a:ext cx="7772400" cy="609600"/>
          </a:xfrm>
          <a:solidFill>
            <a:srgbClr val="000000"/>
          </a:solidFill>
        </p:spPr>
        <p:txBody>
          <a:bodyPr/>
          <a:lstStyle/>
          <a:p>
            <a:r>
              <a:rPr kumimoji="0" lang="zh-CN" altLang="en-US" sz="3200" b="1">
                <a:solidFill>
                  <a:schemeClr val="tx1"/>
                </a:solidFill>
                <a:latin typeface="DFKai-SB" charset="0"/>
                <a:ea typeface="DFKai-SB" charset="0"/>
                <a:cs typeface="Arial" charset="0"/>
              </a:rPr>
              <a:t>以色列节日中的末世论</a:t>
            </a:r>
            <a:r>
              <a:rPr kumimoji="0" lang="en-US" altLang="zh-CN" sz="3200" b="1">
                <a:solidFill>
                  <a:schemeClr val="tx1"/>
                </a:solidFill>
                <a:latin typeface="Arial" charset="0"/>
                <a:ea typeface="SimSun" charset="0"/>
                <a:cs typeface="Arial" charset="0"/>
              </a:rPr>
              <a:t> (</a:t>
            </a:r>
            <a:r>
              <a:rPr kumimoji="0" lang="zh-CN" altLang="en-US" sz="3200" b="1">
                <a:solidFill>
                  <a:schemeClr val="tx1"/>
                </a:solidFill>
                <a:latin typeface="DFKai-SB" charset="0"/>
                <a:ea typeface="DFKai-SB" charset="0"/>
                <a:cs typeface="Arial" charset="0"/>
              </a:rPr>
              <a:t>利</a:t>
            </a:r>
            <a:r>
              <a:rPr kumimoji="0" lang="en-US" altLang="zh-CN" sz="3200" b="1">
                <a:solidFill>
                  <a:schemeClr val="tx1"/>
                </a:solidFill>
                <a:latin typeface="Times New Roman" charset="0"/>
                <a:ea typeface="SimSun" charset="0"/>
                <a:cs typeface="Times New Roman" charset="0"/>
              </a:rPr>
              <a:t>23</a:t>
            </a:r>
            <a:r>
              <a:rPr kumimoji="0" lang="en-US" altLang="zh-CN" sz="3200" b="1">
                <a:solidFill>
                  <a:schemeClr val="tx1"/>
                </a:solidFill>
                <a:latin typeface="Arial" charset="0"/>
                <a:ea typeface="SimSun" charset="0"/>
                <a:cs typeface="Arial" charset="0"/>
              </a:rPr>
              <a:t>) </a:t>
            </a:r>
            <a:endParaRPr kumimoji="0" lang="en-US" altLang="zh-CN" sz="3600">
              <a:solidFill>
                <a:schemeClr val="tx1"/>
              </a:solidFill>
              <a:latin typeface="Impact" charset="0"/>
              <a:ea typeface="SimSun" charset="0"/>
              <a:cs typeface="Arial" charset="0"/>
            </a:endParaRPr>
          </a:p>
        </p:txBody>
      </p:sp>
      <p:grpSp>
        <p:nvGrpSpPr>
          <p:cNvPr id="123908" name="Group 66"/>
          <p:cNvGrpSpPr>
            <a:grpSpLocks/>
          </p:cNvGrpSpPr>
          <p:nvPr/>
        </p:nvGrpSpPr>
        <p:grpSpPr bwMode="auto">
          <a:xfrm>
            <a:off x="0" y="838200"/>
            <a:ext cx="9144000" cy="6019800"/>
            <a:chOff x="96" y="576"/>
            <a:chExt cx="4274" cy="3840"/>
          </a:xfrm>
        </p:grpSpPr>
        <p:sp>
          <p:nvSpPr>
            <p:cNvPr id="123909" name="Rectangle 35"/>
            <p:cNvSpPr>
              <a:spLocks noChangeArrowheads="1"/>
            </p:cNvSpPr>
            <p:nvPr/>
          </p:nvSpPr>
          <p:spPr bwMode="auto">
            <a:xfrm>
              <a:off x="96" y="576"/>
              <a:ext cx="588" cy="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2000" b="1" u="sng">
                  <a:latin typeface="微軟正黑體" charset="0"/>
                  <a:ea typeface="微軟正黑體" charset="0"/>
                  <a:cs typeface="微軟正黑體" charset="0"/>
                </a:rPr>
                <a:t>日期</a:t>
              </a:r>
            </a:p>
          </p:txBody>
        </p:sp>
        <p:sp>
          <p:nvSpPr>
            <p:cNvPr id="123910" name="Rectangle 36"/>
            <p:cNvSpPr>
              <a:spLocks noChangeArrowheads="1"/>
            </p:cNvSpPr>
            <p:nvPr/>
          </p:nvSpPr>
          <p:spPr bwMode="auto">
            <a:xfrm>
              <a:off x="684" y="576"/>
              <a:ext cx="565" cy="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2000" b="1" u="sng">
                  <a:latin typeface="微軟正黑體" charset="0"/>
                  <a:ea typeface="微軟正黑體" charset="0"/>
                  <a:cs typeface="微軟正黑體" charset="0"/>
                </a:rPr>
                <a:t>长度</a:t>
              </a:r>
            </a:p>
          </p:txBody>
        </p:sp>
        <p:sp>
          <p:nvSpPr>
            <p:cNvPr id="123911" name="Rectangle 37"/>
            <p:cNvSpPr>
              <a:spLocks noChangeArrowheads="1"/>
            </p:cNvSpPr>
            <p:nvPr/>
          </p:nvSpPr>
          <p:spPr bwMode="auto">
            <a:xfrm>
              <a:off x="1249" y="576"/>
              <a:ext cx="665" cy="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2000" b="1" u="sng">
                  <a:latin typeface="微軟正黑體" charset="0"/>
                  <a:ea typeface="微軟正黑體" charset="0"/>
                  <a:cs typeface="微軟正黑體" charset="0"/>
                </a:rPr>
                <a:t>节日</a:t>
              </a:r>
            </a:p>
          </p:txBody>
        </p:sp>
        <p:sp>
          <p:nvSpPr>
            <p:cNvPr id="123912" name="Rectangle 38"/>
            <p:cNvSpPr>
              <a:spLocks noChangeArrowheads="1"/>
            </p:cNvSpPr>
            <p:nvPr/>
          </p:nvSpPr>
          <p:spPr bwMode="auto">
            <a:xfrm>
              <a:off x="1914" y="576"/>
              <a:ext cx="1226" cy="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2000" b="1" u="sng">
                  <a:latin typeface="微軟正黑體" charset="0"/>
                  <a:ea typeface="微軟正黑體" charset="0"/>
                  <a:cs typeface="微軟正黑體" charset="0"/>
                </a:rPr>
                <a:t>意义 </a:t>
              </a:r>
              <a:r>
                <a:rPr lang="en-US" altLang="zh-CN" sz="2000" b="1" u="sng">
                  <a:latin typeface="微軟正黑體" charset="0"/>
                  <a:ea typeface="微軟正黑體" charset="0"/>
                  <a:cs typeface="微軟正黑體" charset="0"/>
                </a:rPr>
                <a:t>(</a:t>
              </a:r>
              <a:r>
                <a:rPr lang="zh-CN" altLang="en-US" sz="2000" b="1" u="sng">
                  <a:latin typeface="微軟正黑體" charset="0"/>
                  <a:ea typeface="微軟正黑體" charset="0"/>
                  <a:cs typeface="微軟正黑體" charset="0"/>
                </a:rPr>
                <a:t>过去</a:t>
              </a:r>
              <a:r>
                <a:rPr lang="en-US" altLang="zh-CN" sz="2000" b="1" u="sng">
                  <a:latin typeface="微軟正黑體" charset="0"/>
                  <a:ea typeface="微軟正黑體" charset="0"/>
                  <a:cs typeface="微軟正黑體" charset="0"/>
                </a:rPr>
                <a:t>)</a:t>
              </a:r>
            </a:p>
          </p:txBody>
        </p:sp>
        <p:sp>
          <p:nvSpPr>
            <p:cNvPr id="123913" name="Rectangle 39"/>
            <p:cNvSpPr>
              <a:spLocks noChangeArrowheads="1"/>
            </p:cNvSpPr>
            <p:nvPr/>
          </p:nvSpPr>
          <p:spPr bwMode="auto">
            <a:xfrm>
              <a:off x="3140" y="576"/>
              <a:ext cx="1194" cy="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2000" b="1" u="sng">
                  <a:latin typeface="微軟正黑體" charset="0"/>
                  <a:ea typeface="微軟正黑體" charset="0"/>
                  <a:cs typeface="微軟正黑體" charset="0"/>
                </a:rPr>
                <a:t>预表 </a:t>
              </a:r>
              <a:r>
                <a:rPr lang="en-US" altLang="zh-CN" sz="2000" b="1" u="sng">
                  <a:latin typeface="微軟正黑體" charset="0"/>
                  <a:ea typeface="微軟正黑體" charset="0"/>
                  <a:cs typeface="微軟正黑體" charset="0"/>
                </a:rPr>
                <a:t>(</a:t>
              </a:r>
              <a:r>
                <a:rPr lang="zh-CN" altLang="en-US" sz="2000" b="1" u="sng">
                  <a:latin typeface="微軟正黑體" charset="0"/>
                  <a:ea typeface="微軟正黑體" charset="0"/>
                  <a:cs typeface="微軟正黑體" charset="0"/>
                </a:rPr>
                <a:t>未来</a:t>
              </a:r>
              <a:r>
                <a:rPr lang="en-US" altLang="zh-CN" sz="2000" b="1" u="sng">
                  <a:latin typeface="微軟正黑體" charset="0"/>
                  <a:ea typeface="微軟正黑體" charset="0"/>
                  <a:cs typeface="微軟正黑體" charset="0"/>
                </a:rPr>
                <a:t>)</a:t>
              </a:r>
            </a:p>
          </p:txBody>
        </p:sp>
        <p:sp>
          <p:nvSpPr>
            <p:cNvPr id="123914" name="Rectangle 41"/>
            <p:cNvSpPr>
              <a:spLocks noChangeArrowheads="1"/>
            </p:cNvSpPr>
            <p:nvPr/>
          </p:nvSpPr>
          <p:spPr bwMode="auto">
            <a:xfrm>
              <a:off x="96" y="1113"/>
              <a:ext cx="422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tabLst>
                  <a:tab pos="3886200" algn="l"/>
                  <a:tab pos="4800600" algn="l"/>
                  <a:tab pos="5600700" algn="l"/>
                </a:tabLst>
              </a:pPr>
              <a:r>
                <a:rPr lang="zh-CN" altLang="en-US" sz="1800" b="1">
                  <a:latin typeface="微軟正黑體" charset="0"/>
                  <a:ea typeface="微軟正黑體" charset="0"/>
                  <a:cs typeface="微軟正黑體" charset="0"/>
                </a:rPr>
                <a:t>接下来的日子在经文中没有命令，可能没有末世论的意义</a:t>
              </a:r>
              <a:r>
                <a:rPr lang="en-US" altLang="zh-CN" sz="1800" b="1">
                  <a:latin typeface="微軟正黑體" charset="0"/>
                  <a:ea typeface="微軟正黑體" charset="0"/>
                  <a:cs typeface="微軟正黑體" charset="0"/>
                </a:rPr>
                <a:t>:</a:t>
              </a:r>
            </a:p>
          </p:txBody>
        </p:sp>
        <p:sp>
          <p:nvSpPr>
            <p:cNvPr id="123915" name="Rectangle 42"/>
            <p:cNvSpPr>
              <a:spLocks noChangeArrowheads="1"/>
            </p:cNvSpPr>
            <p:nvPr/>
          </p:nvSpPr>
          <p:spPr bwMode="auto">
            <a:xfrm>
              <a:off x="96" y="1631"/>
              <a:ext cx="588" cy="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tabLst>
                  <a:tab pos="3886200" algn="l"/>
                  <a:tab pos="4800600" algn="l"/>
                  <a:tab pos="5600700" algn="l"/>
                </a:tabLst>
              </a:pPr>
              <a:r>
                <a:rPr lang="en-US" altLang="zh-CN" sz="2000" b="1">
                  <a:ea typeface="SimSun" charset="0"/>
                  <a:cs typeface="SimSun" charset="0"/>
                </a:rPr>
                <a:t>5-9</a:t>
              </a:r>
            </a:p>
            <a:p>
              <a:pPr algn="ctr">
                <a:tabLst>
                  <a:tab pos="3886200" algn="l"/>
                  <a:tab pos="4800600" algn="l"/>
                  <a:tab pos="5600700" algn="l"/>
                </a:tabLst>
              </a:pPr>
              <a:r>
                <a:rPr lang="en-US" altLang="zh-CN"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马西班月</a:t>
              </a:r>
              <a:r>
                <a:rPr lang="en-US" altLang="zh-CN" sz="1800" b="1">
                  <a:latin typeface="微軟正黑體" charset="0"/>
                  <a:ea typeface="微軟正黑體" charset="0"/>
                  <a:cs typeface="微軟正黑體" charset="0"/>
                </a:rPr>
                <a:t>)</a:t>
              </a:r>
            </a:p>
          </p:txBody>
        </p:sp>
        <p:sp>
          <p:nvSpPr>
            <p:cNvPr id="123916" name="Rectangle 43"/>
            <p:cNvSpPr>
              <a:spLocks noChangeArrowheads="1"/>
            </p:cNvSpPr>
            <p:nvPr/>
          </p:nvSpPr>
          <p:spPr bwMode="auto">
            <a:xfrm>
              <a:off x="684" y="1631"/>
              <a:ext cx="565" cy="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a:latin typeface="微軟正黑體" charset="0"/>
                  <a:ea typeface="微軟正黑體" charset="0"/>
                  <a:cs typeface="微軟正黑體" charset="0"/>
                </a:rPr>
                <a:t>1 </a:t>
              </a:r>
              <a:r>
                <a:rPr lang="zh-CN" altLang="en-US" sz="1800" b="1">
                  <a:latin typeface="微軟正黑體" charset="0"/>
                  <a:ea typeface="微軟正黑體" charset="0"/>
                  <a:cs typeface="微軟正黑體" charset="0"/>
                </a:rPr>
                <a:t>天</a:t>
              </a:r>
            </a:p>
            <a:p>
              <a:pPr algn="ctr">
                <a:tabLst>
                  <a:tab pos="3886200" algn="l"/>
                  <a:tab pos="4800600" algn="l"/>
                  <a:tab pos="5600700" algn="l"/>
                </a:tabLst>
              </a:pPr>
              <a:r>
                <a:rPr lang="en-US" altLang="zh-CN"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读耶利米</a:t>
              </a:r>
            </a:p>
            <a:p>
              <a:pPr algn="ctr">
                <a:tabLst>
                  <a:tab pos="3886200" algn="l"/>
                  <a:tab pos="4800600" algn="l"/>
                  <a:tab pos="5600700" algn="l"/>
                </a:tabLst>
              </a:pPr>
              <a:r>
                <a:rPr lang="zh-CN" altLang="en-US" sz="1800" b="1">
                  <a:latin typeface="微軟正黑體" charset="0"/>
                  <a:ea typeface="微軟正黑體" charset="0"/>
                  <a:cs typeface="微軟正黑體" charset="0"/>
                </a:rPr>
                <a:t>哀歌</a:t>
              </a:r>
              <a:r>
                <a:rPr lang="en-US" altLang="zh-CN" sz="1800" b="1">
                  <a:latin typeface="微軟正黑體" charset="0"/>
                  <a:ea typeface="微軟正黑體" charset="0"/>
                  <a:cs typeface="微軟正黑體" charset="0"/>
                </a:rPr>
                <a:t>)</a:t>
              </a:r>
            </a:p>
          </p:txBody>
        </p:sp>
        <p:sp>
          <p:nvSpPr>
            <p:cNvPr id="123917" name="Rectangle 44"/>
            <p:cNvSpPr>
              <a:spLocks noChangeArrowheads="1"/>
            </p:cNvSpPr>
            <p:nvPr/>
          </p:nvSpPr>
          <p:spPr bwMode="auto">
            <a:xfrm>
              <a:off x="1249" y="1631"/>
              <a:ext cx="665" cy="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马西班月</a:t>
              </a:r>
            </a:p>
            <a:p>
              <a:pPr algn="ctr">
                <a:tabLst>
                  <a:tab pos="3886200" algn="l"/>
                  <a:tab pos="4800600" algn="l"/>
                  <a:tab pos="5600700" algn="l"/>
                </a:tabLst>
              </a:pPr>
              <a:r>
                <a:rPr lang="zh-CN" altLang="en-US" sz="1800" b="1">
                  <a:latin typeface="微軟正黑體" charset="0"/>
                  <a:ea typeface="微軟正黑體" charset="0"/>
                  <a:cs typeface="微軟正黑體" charset="0"/>
                </a:rPr>
                <a:t>的九号</a:t>
              </a:r>
              <a:endParaRPr lang="en-US" sz="1800" b="1">
                <a:latin typeface="微軟正黑體" charset="0"/>
                <a:ea typeface="微軟正黑體" charset="0"/>
                <a:cs typeface="微軟正黑體" charset="0"/>
              </a:endParaRPr>
            </a:p>
          </p:txBody>
        </p:sp>
        <p:sp>
          <p:nvSpPr>
            <p:cNvPr id="123918" name="Rectangle 45"/>
            <p:cNvSpPr>
              <a:spLocks noChangeArrowheads="1"/>
            </p:cNvSpPr>
            <p:nvPr/>
          </p:nvSpPr>
          <p:spPr bwMode="auto">
            <a:xfrm>
              <a:off x="1914" y="1631"/>
              <a:ext cx="1226" cy="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耶路撒冷的毁灭</a:t>
              </a:r>
              <a:r>
                <a:rPr lang="en-US" sz="1800" b="1">
                  <a:latin typeface="微軟正黑體" charset="0"/>
                  <a:ea typeface="微軟正黑體" charset="0"/>
                  <a:cs typeface="微軟正黑體" charset="0"/>
                </a:rPr>
                <a:t>:</a:t>
              </a:r>
            </a:p>
            <a:p>
              <a:pPr algn="ctr">
                <a:tabLst>
                  <a:tab pos="3886200" algn="l"/>
                  <a:tab pos="4800600" algn="l"/>
                  <a:tab pos="5600700" algn="l"/>
                </a:tabLst>
              </a:pPr>
              <a:r>
                <a:rPr lang="en-US" sz="1800" b="1">
                  <a:latin typeface="微軟正黑體" charset="0"/>
                  <a:ea typeface="微軟正黑體" charset="0"/>
                  <a:cs typeface="微軟正黑體" charset="0"/>
                </a:rPr>
                <a:t>  </a:t>
              </a:r>
              <a:r>
                <a:rPr lang="zh-CN" altLang="en-US" sz="1800" b="1">
                  <a:latin typeface="微軟正黑體" charset="0"/>
                  <a:ea typeface="微軟正黑體" charset="0"/>
                  <a:cs typeface="微軟正黑體" charset="0"/>
                </a:rPr>
                <a:t>公元前</a:t>
              </a:r>
              <a:r>
                <a:rPr lang="en-US" altLang="zh-CN" sz="1800" b="1">
                  <a:latin typeface="微軟正黑體" charset="0"/>
                  <a:ea typeface="微軟正黑體" charset="0"/>
                  <a:cs typeface="微軟正黑體" charset="0"/>
                </a:rPr>
                <a:t>586</a:t>
              </a:r>
              <a:r>
                <a:rPr lang="en-US" sz="1800" b="1">
                  <a:latin typeface="微軟正黑體" charset="0"/>
                  <a:ea typeface="微軟正黑體" charset="0"/>
                  <a:cs typeface="微軟正黑體" charset="0"/>
                </a:rPr>
                <a:t> </a:t>
              </a:r>
              <a:r>
                <a:rPr lang="zh-CN" altLang="en-US" sz="1800" b="1">
                  <a:latin typeface="微軟正黑體" charset="0"/>
                  <a:ea typeface="微軟正黑體" charset="0"/>
                  <a:cs typeface="微軟正黑體" charset="0"/>
                </a:rPr>
                <a:t>及</a:t>
              </a:r>
              <a:r>
                <a:rPr lang="en-US" sz="1800" b="1">
                  <a:latin typeface="微軟正黑體" charset="0"/>
                  <a:ea typeface="微軟正黑體" charset="0"/>
                  <a:cs typeface="微軟正黑體" charset="0"/>
                </a:rPr>
                <a:t> </a:t>
              </a:r>
              <a:r>
                <a:rPr lang="zh-CN" altLang="en-US" sz="1800" b="1">
                  <a:latin typeface="微軟正黑體" charset="0"/>
                  <a:ea typeface="微軟正黑體" charset="0"/>
                  <a:cs typeface="微軟正黑體" charset="0"/>
                </a:rPr>
                <a:t>公元 </a:t>
              </a:r>
              <a:r>
                <a:rPr lang="en-US" sz="1800" b="1">
                  <a:latin typeface="微軟正黑體" charset="0"/>
                  <a:ea typeface="微軟正黑體" charset="0"/>
                  <a:cs typeface="微軟正黑體" charset="0"/>
                </a:rPr>
                <a:t>70</a:t>
              </a:r>
            </a:p>
          </p:txBody>
        </p:sp>
        <p:sp>
          <p:nvSpPr>
            <p:cNvPr id="123919" name="Rectangle 48"/>
            <p:cNvSpPr>
              <a:spLocks noChangeArrowheads="1"/>
            </p:cNvSpPr>
            <p:nvPr/>
          </p:nvSpPr>
          <p:spPr bwMode="auto">
            <a:xfrm>
              <a:off x="96" y="2407"/>
              <a:ext cx="588" cy="13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tabLst>
                  <a:tab pos="3886200" algn="l"/>
                  <a:tab pos="4800600" algn="l"/>
                  <a:tab pos="5600700" algn="l"/>
                </a:tabLst>
              </a:pPr>
              <a:r>
                <a:rPr lang="en-US" altLang="zh-CN" sz="2000" b="1">
                  <a:ea typeface="SimSun" charset="0"/>
                  <a:cs typeface="SimSun" charset="0"/>
                </a:rPr>
                <a:t>9-25</a:t>
              </a:r>
            </a:p>
            <a:p>
              <a:pPr algn="ctr">
                <a:tabLst>
                  <a:tab pos="3886200" algn="l"/>
                  <a:tab pos="4800600" algn="l"/>
                  <a:tab pos="5600700" algn="l"/>
                </a:tabLst>
              </a:pPr>
              <a:r>
                <a:rPr lang="en-US" altLang="zh-CN"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基斯流月</a:t>
              </a:r>
              <a:r>
                <a:rPr lang="en-US" altLang="zh-CN" sz="1800" b="1">
                  <a:latin typeface="微軟正黑體" charset="0"/>
                  <a:ea typeface="微軟正黑體" charset="0"/>
                  <a:cs typeface="微軟正黑體" charset="0"/>
                </a:rPr>
                <a:t>)</a:t>
              </a:r>
            </a:p>
          </p:txBody>
        </p:sp>
        <p:sp>
          <p:nvSpPr>
            <p:cNvPr id="123920" name="Rectangle 49"/>
            <p:cNvSpPr>
              <a:spLocks noChangeArrowheads="1"/>
            </p:cNvSpPr>
            <p:nvPr/>
          </p:nvSpPr>
          <p:spPr bwMode="auto">
            <a:xfrm>
              <a:off x="684" y="2407"/>
              <a:ext cx="565" cy="13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a:latin typeface="微軟正黑體" charset="0"/>
                  <a:ea typeface="微軟正黑體" charset="0"/>
                  <a:cs typeface="微軟正黑體" charset="0"/>
                </a:rPr>
                <a:t>1 </a:t>
              </a:r>
              <a:r>
                <a:rPr lang="zh-CN" altLang="en-US" sz="1800" b="1">
                  <a:latin typeface="微軟正黑體" charset="0"/>
                  <a:ea typeface="微軟正黑體" charset="0"/>
                  <a:cs typeface="微軟正黑體" charset="0"/>
                </a:rPr>
                <a:t>天 </a:t>
              </a:r>
            </a:p>
            <a:p>
              <a:pPr algn="ctr">
                <a:tabLst>
                  <a:tab pos="3886200" algn="l"/>
                  <a:tab pos="4800600" algn="l"/>
                  <a:tab pos="5600700" algn="l"/>
                </a:tabLst>
              </a:pPr>
              <a:r>
                <a:rPr lang="en-US" sz="1800" b="1">
                  <a:latin typeface="微軟正黑體" charset="0"/>
                  <a:ea typeface="微軟正黑體" charset="0"/>
                  <a:cs typeface="微軟正黑體" charset="0"/>
                </a:rPr>
                <a:t>+ 7</a:t>
              </a:r>
              <a:r>
                <a:rPr lang="zh-CN" altLang="en-US" sz="1800" b="1">
                  <a:latin typeface="微軟正黑體" charset="0"/>
                  <a:ea typeface="微軟正黑體" charset="0"/>
                  <a:cs typeface="微軟正黑體" charset="0"/>
                </a:rPr>
                <a:t>天</a:t>
              </a:r>
            </a:p>
            <a:p>
              <a:pPr algn="ctr">
                <a:tabLst>
                  <a:tab pos="3886200" algn="l"/>
                  <a:tab pos="4800600" algn="l"/>
                  <a:tab pos="5600700" algn="l"/>
                </a:tabLst>
              </a:pPr>
              <a:r>
                <a:rPr lang="zh-CN" altLang="en-US" sz="1800" b="1">
                  <a:latin typeface="微軟正黑體" charset="0"/>
                  <a:ea typeface="微軟正黑體" charset="0"/>
                  <a:cs typeface="微軟正黑體" charset="0"/>
                </a:rPr>
                <a:t>的烛光节</a:t>
              </a:r>
            </a:p>
          </p:txBody>
        </p:sp>
        <p:sp>
          <p:nvSpPr>
            <p:cNvPr id="123921" name="Rectangle 50"/>
            <p:cNvSpPr>
              <a:spLocks noChangeArrowheads="1"/>
            </p:cNvSpPr>
            <p:nvPr/>
          </p:nvSpPr>
          <p:spPr bwMode="auto">
            <a:xfrm>
              <a:off x="1249" y="2407"/>
              <a:ext cx="665" cy="13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光明节</a:t>
              </a:r>
            </a:p>
          </p:txBody>
        </p:sp>
        <p:sp>
          <p:nvSpPr>
            <p:cNvPr id="123922" name="Rectangle 51"/>
            <p:cNvSpPr>
              <a:spLocks noChangeArrowheads="1"/>
            </p:cNvSpPr>
            <p:nvPr/>
          </p:nvSpPr>
          <p:spPr bwMode="auto">
            <a:xfrm>
              <a:off x="1914" y="2407"/>
              <a:ext cx="1226" cy="13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公元前</a:t>
              </a:r>
              <a:r>
                <a:rPr lang="en-US" sz="1800" b="1">
                  <a:latin typeface="微軟正黑體" charset="0"/>
                  <a:ea typeface="微軟正黑體" charset="0"/>
                  <a:cs typeface="微軟正黑體" charset="0"/>
                </a:rPr>
                <a:t>164 BC</a:t>
              </a:r>
              <a:r>
                <a:rPr lang="zh-CN" altLang="en-US" sz="1800" b="1">
                  <a:latin typeface="微軟正黑體" charset="0"/>
                  <a:ea typeface="微軟正黑體" charset="0"/>
                  <a:cs typeface="微軟正黑體" charset="0"/>
                </a:rPr>
                <a:t>在马加比家族带领下民族的拯救</a:t>
              </a:r>
            </a:p>
            <a:p>
              <a:pPr algn="ctr">
                <a:tabLst>
                  <a:tab pos="3886200" algn="l"/>
                  <a:tab pos="4800600" algn="l"/>
                  <a:tab pos="5600700" algn="l"/>
                </a:tabLst>
              </a:pPr>
              <a:r>
                <a:rPr lang="en-US" sz="1800" b="1">
                  <a:latin typeface="微軟正黑體" charset="0"/>
                  <a:ea typeface="微軟正黑體" charset="0"/>
                  <a:cs typeface="微軟正黑體" charset="0"/>
                </a:rPr>
                <a:t>( </a:t>
              </a:r>
              <a:r>
                <a:rPr lang="zh-CN" altLang="en-US" sz="1800" b="1">
                  <a:latin typeface="微軟正黑體" charset="0"/>
                  <a:ea typeface="微軟正黑體" charset="0"/>
                  <a:cs typeface="微軟正黑體" charset="0"/>
                </a:rPr>
                <a:t>约 </a:t>
              </a:r>
              <a:r>
                <a:rPr lang="en-US" sz="1800" b="1">
                  <a:latin typeface="微軟正黑體" charset="0"/>
                  <a:ea typeface="微軟正黑體" charset="0"/>
                  <a:cs typeface="微軟正黑體" charset="0"/>
                </a:rPr>
                <a:t>10:22)</a:t>
              </a:r>
            </a:p>
          </p:txBody>
        </p:sp>
        <p:sp>
          <p:nvSpPr>
            <p:cNvPr id="123923" name="Rectangle 54"/>
            <p:cNvSpPr>
              <a:spLocks noChangeArrowheads="1"/>
            </p:cNvSpPr>
            <p:nvPr/>
          </p:nvSpPr>
          <p:spPr bwMode="auto">
            <a:xfrm>
              <a:off x="96" y="3779"/>
              <a:ext cx="588" cy="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tabLst>
                  <a:tab pos="3886200" algn="l"/>
                  <a:tab pos="4800600" algn="l"/>
                  <a:tab pos="5600700" algn="l"/>
                </a:tabLst>
              </a:pPr>
              <a:r>
                <a:rPr lang="en-US" altLang="zh-CN" sz="2000" b="1">
                  <a:ea typeface="SimSun" charset="0"/>
                  <a:cs typeface="SimSun" charset="0"/>
                </a:rPr>
                <a:t>12-14/15 </a:t>
              </a:r>
            </a:p>
            <a:p>
              <a:pPr algn="ctr">
                <a:tabLst>
                  <a:tab pos="3886200" algn="l"/>
                  <a:tab pos="4800600" algn="l"/>
                  <a:tab pos="5600700" algn="l"/>
                </a:tabLst>
              </a:pPr>
              <a:r>
                <a:rPr lang="en-US" altLang="zh-CN"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亚达月</a:t>
              </a:r>
              <a:r>
                <a:rPr lang="en-US" altLang="zh-CN" sz="1800" b="1">
                  <a:latin typeface="微軟正黑體" charset="0"/>
                  <a:ea typeface="微軟正黑體" charset="0"/>
                  <a:cs typeface="微軟正黑體" charset="0"/>
                </a:rPr>
                <a:t>)</a:t>
              </a:r>
            </a:p>
          </p:txBody>
        </p:sp>
        <p:sp>
          <p:nvSpPr>
            <p:cNvPr id="123924" name="Rectangle 55"/>
            <p:cNvSpPr>
              <a:spLocks noChangeArrowheads="1"/>
            </p:cNvSpPr>
            <p:nvPr/>
          </p:nvSpPr>
          <p:spPr bwMode="auto">
            <a:xfrm>
              <a:off x="684" y="3779"/>
              <a:ext cx="565" cy="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a:latin typeface="微軟正黑體" charset="0"/>
                  <a:ea typeface="微軟正黑體" charset="0"/>
                  <a:cs typeface="微軟正黑體" charset="0"/>
                </a:rPr>
                <a:t>2 </a:t>
              </a:r>
              <a:r>
                <a:rPr lang="zh-CN" altLang="en-US" sz="1800" b="1">
                  <a:latin typeface="微軟正黑體" charset="0"/>
                  <a:ea typeface="微軟正黑體" charset="0"/>
                  <a:cs typeface="微軟正黑體" charset="0"/>
                </a:rPr>
                <a:t>天</a:t>
              </a:r>
            </a:p>
            <a:p>
              <a:pPr algn="ctr">
                <a:tabLst>
                  <a:tab pos="3886200" algn="l"/>
                  <a:tab pos="4800600" algn="l"/>
                  <a:tab pos="5600700" algn="l"/>
                </a:tabLst>
              </a:pPr>
              <a:r>
                <a:rPr lang="en-US"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读</a:t>
              </a:r>
            </a:p>
            <a:p>
              <a:pPr algn="ctr">
                <a:tabLst>
                  <a:tab pos="3886200" algn="l"/>
                  <a:tab pos="4800600" algn="l"/>
                  <a:tab pos="5600700" algn="l"/>
                </a:tabLst>
              </a:pPr>
              <a:r>
                <a:rPr lang="zh-CN" altLang="en-US" sz="1800" b="1">
                  <a:latin typeface="微軟正黑體" charset="0"/>
                  <a:ea typeface="微軟正黑體" charset="0"/>
                  <a:cs typeface="微軟正黑體" charset="0"/>
                </a:rPr>
                <a:t>以斯帖记</a:t>
              </a:r>
              <a:r>
                <a:rPr lang="en-US" sz="1800" b="1">
                  <a:latin typeface="微軟正黑體" charset="0"/>
                  <a:ea typeface="微軟正黑體" charset="0"/>
                  <a:cs typeface="微軟正黑體" charset="0"/>
                </a:rPr>
                <a:t>)</a:t>
              </a:r>
            </a:p>
          </p:txBody>
        </p:sp>
        <p:sp>
          <p:nvSpPr>
            <p:cNvPr id="123925" name="Rectangle 56"/>
            <p:cNvSpPr>
              <a:spLocks noChangeArrowheads="1"/>
            </p:cNvSpPr>
            <p:nvPr/>
          </p:nvSpPr>
          <p:spPr bwMode="auto">
            <a:xfrm>
              <a:off x="1249" y="3779"/>
              <a:ext cx="665" cy="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普珥节</a:t>
              </a:r>
            </a:p>
          </p:txBody>
        </p:sp>
        <p:sp>
          <p:nvSpPr>
            <p:cNvPr id="123926" name="Rectangle 57"/>
            <p:cNvSpPr>
              <a:spLocks noChangeArrowheads="1"/>
            </p:cNvSpPr>
            <p:nvPr/>
          </p:nvSpPr>
          <p:spPr bwMode="auto">
            <a:xfrm>
              <a:off x="1914" y="3779"/>
              <a:ext cx="1226" cy="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在以斯帖带领下</a:t>
              </a:r>
            </a:p>
            <a:p>
              <a:pPr algn="ctr">
                <a:tabLst>
                  <a:tab pos="3886200" algn="l"/>
                  <a:tab pos="4800600" algn="l"/>
                  <a:tab pos="5600700" algn="l"/>
                </a:tabLst>
              </a:pPr>
              <a:r>
                <a:rPr lang="zh-CN" altLang="en-US" sz="1800" b="1">
                  <a:latin typeface="微軟正黑體" charset="0"/>
                  <a:ea typeface="微軟正黑體" charset="0"/>
                  <a:cs typeface="微軟正黑體" charset="0"/>
                </a:rPr>
                <a:t>民族的拯救 </a:t>
              </a:r>
              <a:r>
                <a:rPr lang="en-US" sz="1800" b="1">
                  <a:latin typeface="微軟正黑體" charset="0"/>
                  <a:ea typeface="微軟正黑體" charset="0"/>
                  <a:cs typeface="微軟正黑體" charset="0"/>
                </a:rPr>
                <a:t>(9:21)</a:t>
              </a:r>
            </a:p>
          </p:txBody>
        </p:sp>
        <p:grpSp>
          <p:nvGrpSpPr>
            <p:cNvPr id="123927" name="Group 63"/>
            <p:cNvGrpSpPr>
              <a:grpSpLocks/>
            </p:cNvGrpSpPr>
            <p:nvPr/>
          </p:nvGrpSpPr>
          <p:grpSpPr bwMode="auto">
            <a:xfrm>
              <a:off x="3209" y="2229"/>
              <a:ext cx="1161" cy="1550"/>
              <a:chOff x="2765" y="1594"/>
              <a:chExt cx="1020" cy="1495"/>
            </a:xfrm>
          </p:grpSpPr>
          <p:sp>
            <p:nvSpPr>
              <p:cNvPr id="123928" name="Rectangle 52"/>
              <p:cNvSpPr>
                <a:spLocks noChangeArrowheads="1"/>
              </p:cNvSpPr>
              <p:nvPr/>
            </p:nvSpPr>
            <p:spPr bwMode="auto">
              <a:xfrm>
                <a:off x="2913" y="1594"/>
                <a:ext cx="739" cy="14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l" eaLnBrk="1" hangingPunct="1">
                  <a:tabLst>
                    <a:tab pos="3886200" algn="l"/>
                    <a:tab pos="4800600" algn="l"/>
                    <a:tab pos="5600700" algn="l"/>
                  </a:tabLst>
                </a:pPr>
                <a:r>
                  <a:rPr lang="zh-CN" altLang="en-US" sz="1800" b="1" i="1">
                    <a:latin typeface="微軟正黑體" charset="0"/>
                    <a:ea typeface="微軟正黑體" charset="0"/>
                    <a:cs typeface="微軟正黑體" charset="0"/>
                  </a:rPr>
                  <a:t>这栏预表显明，以色列的节日奇妙地预言了以色列作为一个国家在历史上的经历！</a:t>
                </a:r>
                <a:endParaRPr lang="zh-CN" altLang="en-US" sz="1800" b="1">
                  <a:latin typeface="微軟正黑體" charset="0"/>
                  <a:ea typeface="微軟正黑體" charset="0"/>
                  <a:cs typeface="微軟正黑體" charset="0"/>
                </a:endParaRPr>
              </a:p>
            </p:txBody>
          </p:sp>
          <p:sp>
            <p:nvSpPr>
              <p:cNvPr id="123929" name="Rectangle 62"/>
              <p:cNvSpPr>
                <a:spLocks noChangeArrowheads="1"/>
              </p:cNvSpPr>
              <p:nvPr/>
            </p:nvSpPr>
            <p:spPr bwMode="auto">
              <a:xfrm>
                <a:off x="2765" y="1765"/>
                <a:ext cx="1020" cy="120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spTree>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0513" name="Picture 24" descr="Romans 200 Blue Background.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26988"/>
            <a:ext cx="9144000"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itle 3"/>
          <p:cNvSpPr>
            <a:spLocks noGrp="1"/>
          </p:cNvSpPr>
          <p:nvPr>
            <p:ph type="title"/>
          </p:nvPr>
        </p:nvSpPr>
        <p:spPr>
          <a:xfrm>
            <a:off x="3200400" y="2438400"/>
            <a:ext cx="3048000" cy="1752600"/>
          </a:xfrm>
        </p:spPr>
        <p:txBody>
          <a:bodyPr>
            <a:normAutofit/>
          </a:bodyPr>
          <a:lstStyle/>
          <a:p>
            <a:pPr eaLnBrk="1" hangingPunct="1"/>
            <a:r>
              <a:rPr kumimoji="1" lang="zh-CN" altLang="en-US" sz="3600" b="1">
                <a:solidFill>
                  <a:schemeClr val="bg1"/>
                </a:solidFill>
                <a:effectLst>
                  <a:outerShdw blurRad="38100" dist="38100" dir="2700000" algn="tl">
                    <a:srgbClr val="C0C0C0"/>
                  </a:outerShdw>
                </a:effectLst>
                <a:latin typeface="Arial" pitchFamily="34" charset="0"/>
              </a:rPr>
              <a:t>利未记</a:t>
            </a:r>
            <a:r>
              <a:rPr kumimoji="1" lang="en-US" altLang="zh-CN" sz="3600" b="1">
                <a:solidFill>
                  <a:schemeClr val="bg1"/>
                </a:solidFill>
                <a:effectLst>
                  <a:outerShdw blurRad="38100" dist="38100" dir="2700000" algn="tl">
                    <a:srgbClr val="C0C0C0"/>
                  </a:outerShdw>
                </a:effectLst>
                <a:latin typeface="Arial" pitchFamily="34" charset="0"/>
              </a:rPr>
              <a:t> </a:t>
            </a:r>
            <a:r>
              <a:rPr kumimoji="1" lang="en-US" altLang="ja-JP" sz="3600" b="1">
                <a:solidFill>
                  <a:schemeClr val="bg1"/>
                </a:solidFill>
                <a:effectLst>
                  <a:outerShdw blurRad="38100" dist="38100" dir="2700000" algn="tl">
                    <a:srgbClr val="C0C0C0"/>
                  </a:outerShdw>
                </a:effectLst>
                <a:latin typeface="Arial" pitchFamily="34" charset="0"/>
              </a:rPr>
              <a:t>23 </a:t>
            </a:r>
            <a:br>
              <a:rPr kumimoji="1" lang="en-US" altLang="ja-JP" sz="3600" b="1">
                <a:solidFill>
                  <a:schemeClr val="bg1"/>
                </a:solidFill>
                <a:effectLst>
                  <a:outerShdw blurRad="38100" dist="38100" dir="2700000" algn="tl">
                    <a:srgbClr val="C0C0C0"/>
                  </a:outerShdw>
                </a:effectLst>
                <a:latin typeface="Arial" pitchFamily="34" charset="0"/>
              </a:rPr>
            </a:br>
            <a:r>
              <a:rPr kumimoji="1" lang="zh-CN" altLang="en-US" sz="3600" b="1">
                <a:solidFill>
                  <a:schemeClr val="bg1"/>
                </a:solidFill>
                <a:effectLst>
                  <a:outerShdw blurRad="38100" dist="38100" dir="2700000" algn="tl">
                    <a:srgbClr val="C0C0C0"/>
                  </a:outerShdw>
                </a:effectLst>
                <a:latin typeface="Arial" pitchFamily="34" charset="0"/>
              </a:rPr>
              <a:t>节日</a:t>
            </a:r>
            <a:endParaRPr lang="en-US" altLang="en-US" sz="3600" b="1">
              <a:solidFill>
                <a:schemeClr val="bg1"/>
              </a:solidFill>
              <a:effectLst>
                <a:outerShdw blurRad="38100" dist="38100" dir="2700000" algn="tl">
                  <a:srgbClr val="C0C0C0"/>
                </a:outerShdw>
              </a:effectLst>
            </a:endParaRPr>
          </a:p>
        </p:txBody>
      </p:sp>
      <p:sp>
        <p:nvSpPr>
          <p:cNvPr id="320516" name="Text Box 12"/>
          <p:cNvSpPr txBox="1">
            <a:spLocks noChangeArrowheads="1"/>
          </p:cNvSpPr>
          <p:nvPr/>
        </p:nvSpPr>
        <p:spPr bwMode="auto">
          <a:xfrm>
            <a:off x="2024063" y="5867400"/>
            <a:ext cx="800100" cy="461963"/>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eaLnBrk="1" hangingPunct="1"/>
            <a:r>
              <a:rPr lang="zh-CN" altLang="en-US" b="1">
                <a:solidFill>
                  <a:srgbClr val="0000FF"/>
                </a:solidFill>
                <a:latin typeface="Calibri" pitchFamily="34" charset="0"/>
                <a:cs typeface="Times New Roman" pitchFamily="18" charset="0"/>
              </a:rPr>
              <a:t>被提</a:t>
            </a:r>
            <a:endParaRPr lang="en-US" altLang="en-US" b="1">
              <a:solidFill>
                <a:srgbClr val="0000FF"/>
              </a:solidFill>
              <a:latin typeface="Calibri" pitchFamily="34" charset="0"/>
              <a:cs typeface="Times New Roman" pitchFamily="18" charset="0"/>
            </a:endParaRPr>
          </a:p>
        </p:txBody>
      </p:sp>
      <p:sp>
        <p:nvSpPr>
          <p:cNvPr id="40" name="Text Box 14"/>
          <p:cNvSpPr txBox="1">
            <a:spLocks noChangeArrowheads="1"/>
          </p:cNvSpPr>
          <p:nvPr/>
        </p:nvSpPr>
        <p:spPr bwMode="auto">
          <a:xfrm>
            <a:off x="865188" y="5410200"/>
            <a:ext cx="800100" cy="461963"/>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eaLnBrk="1" hangingPunct="1"/>
            <a:r>
              <a:rPr lang="zh-CN" altLang="en-US" b="1">
                <a:solidFill>
                  <a:srgbClr val="0000FF"/>
                </a:solidFill>
                <a:latin typeface="Calibri" pitchFamily="34" charset="0"/>
                <a:cs typeface="Times New Roman" pitchFamily="18" charset="0"/>
              </a:rPr>
              <a:t>悔过</a:t>
            </a:r>
            <a:endParaRPr lang="en-US" altLang="en-US" b="1">
              <a:solidFill>
                <a:srgbClr val="0000FF"/>
              </a:solidFill>
              <a:latin typeface="Calibri" pitchFamily="34" charset="0"/>
              <a:cs typeface="Times New Roman" pitchFamily="18" charset="0"/>
            </a:endParaRPr>
          </a:p>
        </p:txBody>
      </p:sp>
      <p:sp>
        <p:nvSpPr>
          <p:cNvPr id="320518" name="Text Box 16"/>
          <p:cNvSpPr txBox="1">
            <a:spLocks noChangeArrowheads="1"/>
          </p:cNvSpPr>
          <p:nvPr/>
        </p:nvSpPr>
        <p:spPr bwMode="auto">
          <a:xfrm>
            <a:off x="3429000" y="5867400"/>
            <a:ext cx="982663"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eaLnBrk="1" hangingPunct="1"/>
            <a:r>
              <a:rPr lang="zh-CN" altLang="en-US" sz="2000" b="1">
                <a:solidFill>
                  <a:srgbClr val="336600"/>
                </a:solidFill>
                <a:latin typeface="Arial" pitchFamily="34" charset="0"/>
                <a:cs typeface="Times New Roman" pitchFamily="18" charset="0"/>
              </a:rPr>
              <a:t>吹角节</a:t>
            </a:r>
            <a:endParaRPr lang="en-US" altLang="en-US" sz="2000" b="1">
              <a:solidFill>
                <a:srgbClr val="336600"/>
              </a:solidFill>
              <a:latin typeface="Arial" pitchFamily="34" charset="0"/>
              <a:cs typeface="Times New Roman" pitchFamily="18" charset="0"/>
            </a:endParaRPr>
          </a:p>
        </p:txBody>
      </p:sp>
      <p:sp>
        <p:nvSpPr>
          <p:cNvPr id="320519" name="Text Box 16"/>
          <p:cNvSpPr txBox="1">
            <a:spLocks noChangeArrowheads="1"/>
          </p:cNvSpPr>
          <p:nvPr/>
        </p:nvSpPr>
        <p:spPr bwMode="auto">
          <a:xfrm>
            <a:off x="2514600" y="5446713"/>
            <a:ext cx="954088"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eaLnBrk="1" hangingPunct="1"/>
            <a:r>
              <a:rPr lang="zh-CN" altLang="en-US" sz="2000" b="1">
                <a:solidFill>
                  <a:srgbClr val="336600"/>
                </a:solidFill>
                <a:latin typeface="Arial" pitchFamily="34" charset="0"/>
                <a:cs typeface="Times New Roman" pitchFamily="18" charset="0"/>
              </a:rPr>
              <a:t>赎罪日</a:t>
            </a:r>
            <a:endParaRPr lang="en-US" altLang="en-US" sz="2000" b="1">
              <a:solidFill>
                <a:srgbClr val="336600"/>
              </a:solidFill>
              <a:latin typeface="Arial" pitchFamily="34" charset="0"/>
              <a:cs typeface="Times New Roman" pitchFamily="18" charset="0"/>
            </a:endParaRPr>
          </a:p>
        </p:txBody>
      </p:sp>
      <p:sp>
        <p:nvSpPr>
          <p:cNvPr id="25"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algn="l" defTabSz="457200" eaLnBrk="1" fontAlgn="auto" hangingPunct="1">
              <a:spcBef>
                <a:spcPts val="0"/>
              </a:spcBef>
              <a:spcAft>
                <a:spcPts val="0"/>
              </a:spcAft>
              <a:defRPr/>
            </a:pPr>
            <a:r>
              <a:rPr lang="en-US" sz="2400" b="1" kern="0" dirty="0">
                <a:solidFill>
                  <a:srgbClr val="FFFFFF"/>
                </a:solidFill>
                <a:latin typeface="Arial" charset="0"/>
                <a:ea typeface="Times New Roman" charset="0"/>
              </a:rPr>
              <a:t>180</a:t>
            </a:r>
          </a:p>
        </p:txBody>
      </p:sp>
      <p:sp>
        <p:nvSpPr>
          <p:cNvPr id="22"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1" hangingPunct="1"/>
            <a:endParaRPr lang="en-US" altLang="en-US" sz="1800">
              <a:solidFill>
                <a:srgbClr val="000000"/>
              </a:solidFill>
              <a:latin typeface="Arial Narrow" pitchFamily="34" charset="0"/>
              <a:cs typeface="Times New Roman" pitchFamily="18" charset="0"/>
            </a:endParaRPr>
          </a:p>
        </p:txBody>
      </p:sp>
      <p:sp>
        <p:nvSpPr>
          <p:cNvPr id="23" name="Text Box 8"/>
          <p:cNvSpPr txBox="1">
            <a:spLocks noChangeArrowheads="1"/>
          </p:cNvSpPr>
          <p:nvPr/>
        </p:nvSpPr>
        <p:spPr bwMode="auto">
          <a:xfrm>
            <a:off x="7196138" y="6172200"/>
            <a:ext cx="993775" cy="369888"/>
          </a:xfrm>
          <a:prstGeom prst="rect">
            <a:avLst/>
          </a:prstGeom>
          <a:noFill/>
          <a:ln w="9525">
            <a:noFill/>
            <a:miter lim="800000"/>
            <a:headEnd/>
            <a:tailEnd/>
          </a:ln>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eaLnBrk="1" hangingPunct="1"/>
            <a:r>
              <a:rPr lang="en-US" altLang="en-US" sz="1800">
                <a:solidFill>
                  <a:srgbClr val="FFFFFF"/>
                </a:solidFill>
                <a:latin typeface="Calibri" pitchFamily="34" charset="0"/>
                <a:cs typeface="Times New Roman" pitchFamily="18" charset="0"/>
              </a:rPr>
              <a:t>3</a:t>
            </a:r>
            <a:r>
              <a:rPr kumimoji="1" lang="zh-CN" altLang="en-US" sz="1800" b="1">
                <a:solidFill>
                  <a:srgbClr val="FFFFFF"/>
                </a:solidFill>
                <a:effectLst>
                  <a:outerShdw blurRad="38100" dist="38100" dir="2700000" algn="tl">
                    <a:srgbClr val="C0C0C0"/>
                  </a:outerShdw>
                </a:effectLst>
                <a:latin typeface="Arial" pitchFamily="34" charset="0"/>
                <a:cs typeface="+mn-cs"/>
              </a:rPr>
              <a:t>朝圣节</a:t>
            </a:r>
            <a:endParaRPr lang="en-US" altLang="en-US" sz="1800">
              <a:solidFill>
                <a:srgbClr val="FFFFFF"/>
              </a:solidFill>
              <a:latin typeface="Calibri" pitchFamily="34" charset="0"/>
              <a:cs typeface="Times New Roman" pitchFamily="18" charset="0"/>
            </a:endParaRPr>
          </a:p>
        </p:txBody>
      </p:sp>
      <p:sp>
        <p:nvSpPr>
          <p:cNvPr id="24" name="Text Box 13"/>
          <p:cNvSpPr txBox="1">
            <a:spLocks noChangeArrowheads="1"/>
          </p:cNvSpPr>
          <p:nvPr/>
        </p:nvSpPr>
        <p:spPr bwMode="auto">
          <a:xfrm>
            <a:off x="7675563" y="3276600"/>
            <a:ext cx="800100" cy="461963"/>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eaLnBrk="1" hangingPunct="1"/>
            <a:r>
              <a:rPr lang="zh-CN" altLang="en-US" b="1">
                <a:solidFill>
                  <a:srgbClr val="0000FF"/>
                </a:solidFill>
                <a:latin typeface="Calibri" pitchFamily="34" charset="0"/>
                <a:cs typeface="Times New Roman" pitchFamily="18" charset="0"/>
              </a:rPr>
              <a:t>圣灵</a:t>
            </a:r>
            <a:endParaRPr lang="en-US" altLang="en-US" b="1">
              <a:solidFill>
                <a:srgbClr val="0000FF"/>
              </a:solidFill>
              <a:latin typeface="Calibri" pitchFamily="34" charset="0"/>
              <a:cs typeface="Times New Roman" pitchFamily="18" charset="0"/>
            </a:endParaRPr>
          </a:p>
        </p:txBody>
      </p:sp>
      <p:sp>
        <p:nvSpPr>
          <p:cNvPr id="320524" name="Text Box 21"/>
          <p:cNvSpPr txBox="1">
            <a:spLocks noChangeArrowheads="1"/>
          </p:cNvSpPr>
          <p:nvPr/>
        </p:nvSpPr>
        <p:spPr bwMode="auto">
          <a:xfrm>
            <a:off x="5867400" y="3352800"/>
            <a:ext cx="954088"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eaLnBrk="1" hangingPunct="1"/>
            <a:r>
              <a:rPr lang="zh-CN" altLang="en-US" sz="2000" b="1">
                <a:solidFill>
                  <a:srgbClr val="336600"/>
                </a:solidFill>
                <a:latin typeface="Arial" pitchFamily="34" charset="0"/>
                <a:cs typeface="Times New Roman" pitchFamily="18" charset="0"/>
              </a:rPr>
              <a:t>五旬节</a:t>
            </a:r>
            <a:endParaRPr lang="en-US" altLang="en-US" sz="2000" b="1">
              <a:solidFill>
                <a:srgbClr val="336600"/>
              </a:solidFill>
              <a:latin typeface="Arial" pitchFamily="34" charset="0"/>
              <a:cs typeface="Times New Roman" pitchFamily="18" charset="0"/>
            </a:endParaRPr>
          </a:p>
        </p:txBody>
      </p:sp>
      <p:sp>
        <p:nvSpPr>
          <p:cNvPr id="27"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1" hangingPunct="1"/>
            <a:endParaRPr lang="en-US" altLang="en-US" sz="1800">
              <a:solidFill>
                <a:srgbClr val="000000"/>
              </a:solidFill>
              <a:latin typeface="Arial Narrow" pitchFamily="34" charset="0"/>
              <a:cs typeface="Times New Roman" pitchFamily="18" charset="0"/>
            </a:endParaRPr>
          </a:p>
        </p:txBody>
      </p:sp>
      <p:sp>
        <p:nvSpPr>
          <p:cNvPr id="320526" name="Text Box 9"/>
          <p:cNvSpPr txBox="1">
            <a:spLocks noChangeArrowheads="1"/>
          </p:cNvSpPr>
          <p:nvPr/>
        </p:nvSpPr>
        <p:spPr bwMode="auto">
          <a:xfrm>
            <a:off x="5362575" y="909638"/>
            <a:ext cx="800100" cy="461962"/>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eaLnBrk="1" hangingPunct="1"/>
            <a:r>
              <a:rPr lang="zh-CN" altLang="en-US" b="1">
                <a:solidFill>
                  <a:srgbClr val="0000FF"/>
                </a:solidFill>
                <a:latin typeface="Calibri" pitchFamily="34" charset="0"/>
                <a:cs typeface="Times New Roman" pitchFamily="18" charset="0"/>
              </a:rPr>
              <a:t>救赎</a:t>
            </a:r>
            <a:endParaRPr lang="en-US" altLang="en-US" b="1">
              <a:solidFill>
                <a:srgbClr val="0000FF"/>
              </a:solidFill>
              <a:latin typeface="Calibri" pitchFamily="34" charset="0"/>
              <a:cs typeface="Times New Roman" pitchFamily="18" charset="0"/>
            </a:endParaRPr>
          </a:p>
        </p:txBody>
      </p:sp>
      <p:sp>
        <p:nvSpPr>
          <p:cNvPr id="29" name="Text Box 10"/>
          <p:cNvSpPr txBox="1">
            <a:spLocks noChangeArrowheads="1"/>
          </p:cNvSpPr>
          <p:nvPr/>
        </p:nvSpPr>
        <p:spPr bwMode="auto">
          <a:xfrm>
            <a:off x="6503988" y="1382713"/>
            <a:ext cx="800100" cy="46037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eaLnBrk="1" hangingPunct="1"/>
            <a:r>
              <a:rPr lang="zh-CN" altLang="en-US" b="1">
                <a:solidFill>
                  <a:srgbClr val="0000FF"/>
                </a:solidFill>
                <a:latin typeface="Calibri" pitchFamily="34" charset="0"/>
                <a:cs typeface="Times New Roman" pitchFamily="18" charset="0"/>
              </a:rPr>
              <a:t>分裂</a:t>
            </a:r>
            <a:endParaRPr lang="en-US" altLang="en-US" b="1">
              <a:solidFill>
                <a:srgbClr val="0000FF"/>
              </a:solidFill>
              <a:latin typeface="Calibri" pitchFamily="34" charset="0"/>
              <a:cs typeface="Times New Roman" pitchFamily="18" charset="0"/>
            </a:endParaRPr>
          </a:p>
        </p:txBody>
      </p:sp>
      <p:sp>
        <p:nvSpPr>
          <p:cNvPr id="320528" name="Text Box 18"/>
          <p:cNvSpPr txBox="1">
            <a:spLocks noChangeArrowheads="1"/>
          </p:cNvSpPr>
          <p:nvPr/>
        </p:nvSpPr>
        <p:spPr bwMode="auto">
          <a:xfrm>
            <a:off x="5195888" y="1414463"/>
            <a:ext cx="982662"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eaLnBrk="1" hangingPunct="1"/>
            <a:r>
              <a:rPr lang="zh-CN" altLang="en-US" sz="2000" b="1">
                <a:solidFill>
                  <a:srgbClr val="336600"/>
                </a:solidFill>
                <a:latin typeface="Arial" pitchFamily="34" charset="0"/>
                <a:cs typeface="Times New Roman" pitchFamily="18" charset="0"/>
              </a:rPr>
              <a:t>除酵节</a:t>
            </a:r>
            <a:endParaRPr lang="en-US" altLang="en-US" sz="2000" b="1">
              <a:solidFill>
                <a:srgbClr val="336600"/>
              </a:solidFill>
              <a:latin typeface="Arial" pitchFamily="34" charset="0"/>
              <a:cs typeface="Times New Roman" pitchFamily="18" charset="0"/>
            </a:endParaRPr>
          </a:p>
        </p:txBody>
      </p:sp>
      <p:sp>
        <p:nvSpPr>
          <p:cNvPr id="320529" name="Text Box 18"/>
          <p:cNvSpPr txBox="1">
            <a:spLocks noChangeArrowheads="1"/>
          </p:cNvSpPr>
          <p:nvPr/>
        </p:nvSpPr>
        <p:spPr bwMode="auto">
          <a:xfrm>
            <a:off x="3836988" y="914400"/>
            <a:ext cx="982662"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eaLnBrk="1" hangingPunct="1"/>
            <a:r>
              <a:rPr lang="zh-CN" altLang="en-US" sz="2000" b="1">
                <a:solidFill>
                  <a:srgbClr val="336600"/>
                </a:solidFill>
                <a:latin typeface="Arial" pitchFamily="34" charset="0"/>
                <a:cs typeface="Times New Roman" pitchFamily="18" charset="0"/>
              </a:rPr>
              <a:t>逾越节</a:t>
            </a:r>
            <a:endParaRPr lang="en-US" altLang="en-US" sz="2000" b="1">
              <a:solidFill>
                <a:srgbClr val="336600"/>
              </a:solidFill>
              <a:latin typeface="Arial" pitchFamily="34" charset="0"/>
              <a:cs typeface="Times New Roman" pitchFamily="18" charset="0"/>
            </a:endParaRPr>
          </a:p>
        </p:txBody>
      </p:sp>
      <p:sp>
        <p:nvSpPr>
          <p:cNvPr id="33"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1" hangingPunct="1"/>
            <a:endParaRPr lang="en-US" altLang="en-US" sz="1800">
              <a:solidFill>
                <a:srgbClr val="000000"/>
              </a:solidFill>
              <a:latin typeface="Arial Narrow" pitchFamily="34" charset="0"/>
              <a:cs typeface="Times New Roman" pitchFamily="18" charset="0"/>
            </a:endParaRPr>
          </a:p>
        </p:txBody>
      </p:sp>
      <p:sp>
        <p:nvSpPr>
          <p:cNvPr id="34" name="Text Box 11"/>
          <p:cNvSpPr txBox="1">
            <a:spLocks noChangeArrowheads="1"/>
          </p:cNvSpPr>
          <p:nvPr/>
        </p:nvSpPr>
        <p:spPr bwMode="auto">
          <a:xfrm>
            <a:off x="6892925" y="1868488"/>
            <a:ext cx="800100" cy="461962"/>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eaLnBrk="1" hangingPunct="1"/>
            <a:r>
              <a:rPr lang="zh-CN" altLang="en-US" b="1">
                <a:solidFill>
                  <a:srgbClr val="0000FF"/>
                </a:solidFill>
                <a:latin typeface="Calibri" pitchFamily="34" charset="0"/>
                <a:cs typeface="Times New Roman" pitchFamily="18" charset="0"/>
              </a:rPr>
              <a:t>复活</a:t>
            </a:r>
            <a:endParaRPr lang="en-US" altLang="en-US" b="1">
              <a:solidFill>
                <a:srgbClr val="0000FF"/>
              </a:solidFill>
              <a:latin typeface="Calibri" pitchFamily="34" charset="0"/>
              <a:cs typeface="Times New Roman" pitchFamily="18" charset="0"/>
            </a:endParaRPr>
          </a:p>
        </p:txBody>
      </p:sp>
      <p:sp>
        <p:nvSpPr>
          <p:cNvPr id="320532" name="Text Box 20"/>
          <p:cNvSpPr txBox="1">
            <a:spLocks noChangeArrowheads="1"/>
          </p:cNvSpPr>
          <p:nvPr/>
        </p:nvSpPr>
        <p:spPr bwMode="auto">
          <a:xfrm>
            <a:off x="5367338" y="1852613"/>
            <a:ext cx="1209675"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eaLnBrk="1" hangingPunct="1"/>
            <a:r>
              <a:rPr lang="zh-CN" altLang="en-US" sz="2000" b="1">
                <a:solidFill>
                  <a:srgbClr val="336600"/>
                </a:solidFill>
                <a:latin typeface="Arial" pitchFamily="34" charset="0"/>
                <a:cs typeface="Times New Roman" pitchFamily="18" charset="0"/>
              </a:rPr>
              <a:t>初熟之物</a:t>
            </a:r>
            <a:endParaRPr lang="en-US" altLang="en-US" sz="2000" b="1">
              <a:solidFill>
                <a:srgbClr val="336600"/>
              </a:solidFill>
              <a:latin typeface="Arial" pitchFamily="34" charset="0"/>
              <a:cs typeface="Times New Roman" pitchFamily="18" charset="0"/>
            </a:endParaRPr>
          </a:p>
        </p:txBody>
      </p:sp>
      <p:sp>
        <p:nvSpPr>
          <p:cNvPr id="39" name="Text Box 1063"/>
          <p:cNvSpPr txBox="1">
            <a:spLocks noChangeArrowheads="1"/>
          </p:cNvSpPr>
          <p:nvPr/>
        </p:nvSpPr>
        <p:spPr bwMode="auto">
          <a:xfrm>
            <a:off x="0" y="3790950"/>
            <a:ext cx="914400" cy="641350"/>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r>
              <a:rPr lang="ja-JP" altLang="en-US" sz="3600" b="1">
                <a:solidFill>
                  <a:srgbClr val="0000FF"/>
                </a:solidFill>
                <a:latin typeface="Arial" pitchFamily="34" charset="0"/>
                <a:ea typeface="华文细黑" charset="-122"/>
                <a:cs typeface="+mn-cs"/>
              </a:rPr>
              <a:t>灵</a:t>
            </a:r>
            <a:endParaRPr lang="en-US" altLang="en-US" sz="1800">
              <a:solidFill>
                <a:prstClr val="black"/>
              </a:solidFill>
              <a:latin typeface="Arial" pitchFamily="34" charset="0"/>
              <a:cs typeface="+mn-cs"/>
            </a:endParaRPr>
          </a:p>
        </p:txBody>
      </p:sp>
      <p:sp>
        <p:nvSpPr>
          <p:cNvPr id="41" name="Text Box 1073"/>
          <p:cNvSpPr txBox="1">
            <a:spLocks noChangeArrowheads="1"/>
          </p:cNvSpPr>
          <p:nvPr/>
        </p:nvSpPr>
        <p:spPr bwMode="auto">
          <a:xfrm>
            <a:off x="1143000" y="3906838"/>
            <a:ext cx="1268413" cy="4572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eaLnBrk="1" hangingPunct="1"/>
            <a:r>
              <a:rPr lang="en-US" altLang="en-US" sz="2000" b="1">
                <a:solidFill>
                  <a:srgbClr val="336600"/>
                </a:solidFill>
                <a:latin typeface="Arial" pitchFamily="34" charset="0"/>
                <a:cs typeface="+mn-cs"/>
              </a:rPr>
              <a:t>(</a:t>
            </a:r>
            <a:r>
              <a:rPr lang="ja-JP" altLang="en-US" sz="1800">
                <a:solidFill>
                  <a:srgbClr val="336600"/>
                </a:solidFill>
                <a:latin typeface="Arial" pitchFamily="34" charset="0"/>
                <a:ea typeface="华文细黑" charset="-122"/>
                <a:cs typeface="+mn-cs"/>
              </a:rPr>
              <a:t>五旬节</a:t>
            </a:r>
            <a:r>
              <a:rPr lang="en-US" altLang="ja-JP" sz="2000" b="1">
                <a:solidFill>
                  <a:srgbClr val="336600"/>
                </a:solidFill>
                <a:latin typeface="Arial" pitchFamily="34" charset="0"/>
                <a:cs typeface="+mn-cs"/>
              </a:rPr>
              <a:t>)</a:t>
            </a:r>
            <a:endParaRPr lang="en-US" altLang="en-US" sz="2000" b="1">
              <a:solidFill>
                <a:srgbClr val="336600"/>
              </a:solidFill>
              <a:latin typeface="Arial" pitchFamily="34" charset="0"/>
              <a:cs typeface="+mn-cs"/>
            </a:endParaRPr>
          </a:p>
        </p:txBody>
      </p:sp>
      <p:sp>
        <p:nvSpPr>
          <p:cNvPr id="320535" name="Left Arrow 2"/>
          <p:cNvSpPr>
            <a:spLocks noChangeArrowheads="1"/>
          </p:cNvSpPr>
          <p:nvPr/>
        </p:nvSpPr>
        <p:spPr bwMode="auto">
          <a:xfrm>
            <a:off x="684213" y="765175"/>
            <a:ext cx="5183187" cy="5543550"/>
          </a:xfrm>
          <a:prstGeom prst="leftArrow">
            <a:avLst>
              <a:gd name="adj1" fmla="val 50000"/>
              <a:gd name="adj2" fmla="val 50000"/>
            </a:avLst>
          </a:prstGeom>
          <a:solidFill>
            <a:srgbClr val="660066"/>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endParaRPr lang="en-US" altLang="en-US" sz="1400">
              <a:solidFill>
                <a:srgbClr val="000000"/>
              </a:solidFill>
              <a:latin typeface="Arial Narrow" pitchFamily="34" charset="0"/>
              <a:cs typeface="Times New Roman" pitchFamily="18" charset="0"/>
            </a:endParaRPr>
          </a:p>
        </p:txBody>
      </p:sp>
      <p:sp>
        <p:nvSpPr>
          <p:cNvPr id="320536" name="Title 3"/>
          <p:cNvSpPr txBox="1">
            <a:spLocks/>
          </p:cNvSpPr>
          <p:nvPr/>
        </p:nvSpPr>
        <p:spPr bwMode="auto">
          <a:xfrm>
            <a:off x="2484438" y="2205038"/>
            <a:ext cx="3240087" cy="25923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lnSpc>
                <a:spcPct val="90000"/>
              </a:lnSpc>
            </a:pPr>
            <a:r>
              <a:rPr kumimoji="1" lang="zh-CN" altLang="en-US" sz="3500" b="1">
                <a:solidFill>
                  <a:prstClr val="white"/>
                </a:solidFill>
                <a:latin typeface="Arial" pitchFamily="34" charset="0"/>
                <a:cs typeface="+mn-cs"/>
              </a:rPr>
              <a:t>节期的历史</a:t>
            </a:r>
            <a:endParaRPr kumimoji="1" lang="en-US" altLang="zh-CN" sz="3500" b="1">
              <a:solidFill>
                <a:prstClr val="white"/>
              </a:solidFill>
              <a:latin typeface="Arial" pitchFamily="34" charset="0"/>
              <a:cs typeface="+mn-cs"/>
            </a:endParaRPr>
          </a:p>
          <a:p>
            <a:pPr algn="ctr" eaLnBrk="1" hangingPunct="1">
              <a:lnSpc>
                <a:spcPct val="90000"/>
              </a:lnSpc>
            </a:pPr>
            <a:r>
              <a:rPr kumimoji="1" lang="zh-CN" altLang="en-US" sz="3500" b="1">
                <a:solidFill>
                  <a:prstClr val="white"/>
                </a:solidFill>
                <a:latin typeface="Arial" pitchFamily="34" charset="0"/>
                <a:cs typeface="+mn-cs"/>
              </a:rPr>
              <a:t>向往</a:t>
            </a:r>
          </a:p>
          <a:p>
            <a:pPr algn="ctr" eaLnBrk="1" hangingPunct="1">
              <a:lnSpc>
                <a:spcPct val="90000"/>
              </a:lnSpc>
            </a:pPr>
            <a:r>
              <a:rPr kumimoji="1" lang="zh-CN" altLang="en-US" sz="3500" b="1">
                <a:solidFill>
                  <a:prstClr val="white"/>
                </a:solidFill>
                <a:latin typeface="Arial" pitchFamily="34" charset="0"/>
                <a:cs typeface="+mn-cs"/>
              </a:rPr>
              <a:t>以色列的背景</a:t>
            </a:r>
            <a:endParaRPr kumimoji="1" lang="en-US" altLang="zh-CN" sz="3500" b="1">
              <a:solidFill>
                <a:prstClr val="white"/>
              </a:solidFill>
              <a:latin typeface="Arial" pitchFamily="34" charset="0"/>
              <a:cs typeface="+mn-cs"/>
            </a:endParaRPr>
          </a:p>
        </p:txBody>
      </p:sp>
    </p:spTree>
    <p:extLst>
      <p:ext uri="{BB962C8B-B14F-4D97-AF65-F5344CB8AC3E}">
        <p14:creationId xmlns:p14="http://schemas.microsoft.com/office/powerpoint/2010/main" val="129393335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2000"/>
                                        <p:tgtEl>
                                          <p:spTgt spid="40"/>
                                        </p:tgtEl>
                                      </p:cBhvr>
                                    </p:animEffect>
                                    <p:anim calcmode="lin" valueType="num">
                                      <p:cBhvr>
                                        <p:cTn id="8" dur="2000" fill="hold"/>
                                        <p:tgtEl>
                                          <p:spTgt spid="40"/>
                                        </p:tgtEl>
                                        <p:attrNameLst>
                                          <p:attrName>style.rotation</p:attrName>
                                        </p:attrNameLst>
                                      </p:cBhvr>
                                      <p:tavLst>
                                        <p:tav tm="0">
                                          <p:val>
                                            <p:fltVal val="720"/>
                                          </p:val>
                                        </p:tav>
                                        <p:tav tm="100000">
                                          <p:val>
                                            <p:fltVal val="0"/>
                                          </p:val>
                                        </p:tav>
                                      </p:tavLst>
                                    </p:anim>
                                    <p:anim calcmode="lin" valueType="num">
                                      <p:cBhvr>
                                        <p:cTn id="9" dur="2000" fill="hold"/>
                                        <p:tgtEl>
                                          <p:spTgt spid="40"/>
                                        </p:tgtEl>
                                        <p:attrNameLst>
                                          <p:attrName>ppt_h</p:attrName>
                                        </p:attrNameLst>
                                      </p:cBhvr>
                                      <p:tavLst>
                                        <p:tav tm="0">
                                          <p:val>
                                            <p:fltVal val="0"/>
                                          </p:val>
                                        </p:tav>
                                        <p:tav tm="100000">
                                          <p:val>
                                            <p:strVal val="#ppt_h"/>
                                          </p:val>
                                        </p:tav>
                                      </p:tavLst>
                                    </p:anim>
                                    <p:anim calcmode="lin" valueType="num">
                                      <p:cBhvr>
                                        <p:cTn id="10" dur="2000" fill="hold"/>
                                        <p:tgtEl>
                                          <p:spTgt spid="40"/>
                                        </p:tgtEl>
                                        <p:attrNameLst>
                                          <p:attrName>ppt_w</p:attrName>
                                        </p:attrNameLst>
                                      </p:cBhvr>
                                      <p:tavLst>
                                        <p:tav tm="0">
                                          <p:val>
                                            <p:fltVal val="0"/>
                                          </p:val>
                                        </p:tav>
                                        <p:tav tm="100000">
                                          <p:val>
                                            <p:strVal val="#ppt_w"/>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5" presetClass="entr" presetSubtype="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Effect transition="in" filter="fade">
                                      <p:cBhvr>
                                        <p:cTn id="15" dur="2000"/>
                                        <p:tgtEl>
                                          <p:spTgt spid="24"/>
                                        </p:tgtEl>
                                      </p:cBhvr>
                                    </p:animEffect>
                                    <p:anim calcmode="lin" valueType="num">
                                      <p:cBhvr>
                                        <p:cTn id="16" dur="2000" fill="hold"/>
                                        <p:tgtEl>
                                          <p:spTgt spid="24"/>
                                        </p:tgtEl>
                                        <p:attrNameLst>
                                          <p:attrName>style.rotation</p:attrName>
                                        </p:attrNameLst>
                                      </p:cBhvr>
                                      <p:tavLst>
                                        <p:tav tm="0">
                                          <p:val>
                                            <p:fltVal val="720"/>
                                          </p:val>
                                        </p:tav>
                                        <p:tav tm="100000">
                                          <p:val>
                                            <p:fltVal val="0"/>
                                          </p:val>
                                        </p:tav>
                                      </p:tavLst>
                                    </p:anim>
                                    <p:anim calcmode="lin" valueType="num">
                                      <p:cBhvr>
                                        <p:cTn id="17" dur="2000" fill="hold"/>
                                        <p:tgtEl>
                                          <p:spTgt spid="24"/>
                                        </p:tgtEl>
                                        <p:attrNameLst>
                                          <p:attrName>ppt_h</p:attrName>
                                        </p:attrNameLst>
                                      </p:cBhvr>
                                      <p:tavLst>
                                        <p:tav tm="0">
                                          <p:val>
                                            <p:fltVal val="0"/>
                                          </p:val>
                                        </p:tav>
                                        <p:tav tm="100000">
                                          <p:val>
                                            <p:strVal val="#ppt_h"/>
                                          </p:val>
                                        </p:tav>
                                      </p:tavLst>
                                    </p:anim>
                                    <p:anim calcmode="lin" valueType="num">
                                      <p:cBhvr>
                                        <p:cTn id="18" dur="2000" fill="hold"/>
                                        <p:tgtEl>
                                          <p:spTgt spid="24"/>
                                        </p:tgtEl>
                                        <p:attrNameLst>
                                          <p:attrName>ppt_w</p:attrName>
                                        </p:attrNameLst>
                                      </p:cBhvr>
                                      <p:tavLst>
                                        <p:tav tm="0">
                                          <p:val>
                                            <p:fltVal val="0"/>
                                          </p:val>
                                        </p:tav>
                                        <p:tav tm="100000">
                                          <p:val>
                                            <p:strVal val="#ppt_w"/>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5" presetClass="entr" presetSubtype="0" fill="hold" grpId="0" nodeType="click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fade">
                                      <p:cBhvr>
                                        <p:cTn id="23" dur="2000"/>
                                        <p:tgtEl>
                                          <p:spTgt spid="29"/>
                                        </p:tgtEl>
                                      </p:cBhvr>
                                    </p:animEffect>
                                    <p:anim calcmode="lin" valueType="num">
                                      <p:cBhvr>
                                        <p:cTn id="24" dur="2000" fill="hold"/>
                                        <p:tgtEl>
                                          <p:spTgt spid="29"/>
                                        </p:tgtEl>
                                        <p:attrNameLst>
                                          <p:attrName>style.rotation</p:attrName>
                                        </p:attrNameLst>
                                      </p:cBhvr>
                                      <p:tavLst>
                                        <p:tav tm="0">
                                          <p:val>
                                            <p:fltVal val="720"/>
                                          </p:val>
                                        </p:tav>
                                        <p:tav tm="100000">
                                          <p:val>
                                            <p:fltVal val="0"/>
                                          </p:val>
                                        </p:tav>
                                      </p:tavLst>
                                    </p:anim>
                                    <p:anim calcmode="lin" valueType="num">
                                      <p:cBhvr>
                                        <p:cTn id="25" dur="2000" fill="hold"/>
                                        <p:tgtEl>
                                          <p:spTgt spid="29"/>
                                        </p:tgtEl>
                                        <p:attrNameLst>
                                          <p:attrName>ppt_h</p:attrName>
                                        </p:attrNameLst>
                                      </p:cBhvr>
                                      <p:tavLst>
                                        <p:tav tm="0">
                                          <p:val>
                                            <p:fltVal val="0"/>
                                          </p:val>
                                        </p:tav>
                                        <p:tav tm="100000">
                                          <p:val>
                                            <p:strVal val="#ppt_h"/>
                                          </p:val>
                                        </p:tav>
                                      </p:tavLst>
                                    </p:anim>
                                    <p:anim calcmode="lin" valueType="num">
                                      <p:cBhvr>
                                        <p:cTn id="26" dur="2000" fill="hold"/>
                                        <p:tgtEl>
                                          <p:spTgt spid="29"/>
                                        </p:tgtEl>
                                        <p:attrNameLst>
                                          <p:attrName>ppt_w</p:attrName>
                                        </p:attrNameLst>
                                      </p:cBhvr>
                                      <p:tavLst>
                                        <p:tav tm="0">
                                          <p:val>
                                            <p:fltVal val="0"/>
                                          </p:val>
                                        </p:tav>
                                        <p:tav tm="100000">
                                          <p:val>
                                            <p:strVal val="#ppt_w"/>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5" presetClass="entr" presetSubtype="0" fill="hold" grpId="0" nodeType="click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2000"/>
                                        <p:tgtEl>
                                          <p:spTgt spid="34"/>
                                        </p:tgtEl>
                                      </p:cBhvr>
                                    </p:animEffect>
                                    <p:anim calcmode="lin" valueType="num">
                                      <p:cBhvr>
                                        <p:cTn id="32" dur="2000" fill="hold"/>
                                        <p:tgtEl>
                                          <p:spTgt spid="34"/>
                                        </p:tgtEl>
                                        <p:attrNameLst>
                                          <p:attrName>style.rotation</p:attrName>
                                        </p:attrNameLst>
                                      </p:cBhvr>
                                      <p:tavLst>
                                        <p:tav tm="0">
                                          <p:val>
                                            <p:fltVal val="720"/>
                                          </p:val>
                                        </p:tav>
                                        <p:tav tm="100000">
                                          <p:val>
                                            <p:fltVal val="0"/>
                                          </p:val>
                                        </p:tav>
                                      </p:tavLst>
                                    </p:anim>
                                    <p:anim calcmode="lin" valueType="num">
                                      <p:cBhvr>
                                        <p:cTn id="33" dur="2000" fill="hold"/>
                                        <p:tgtEl>
                                          <p:spTgt spid="34"/>
                                        </p:tgtEl>
                                        <p:attrNameLst>
                                          <p:attrName>ppt_h</p:attrName>
                                        </p:attrNameLst>
                                      </p:cBhvr>
                                      <p:tavLst>
                                        <p:tav tm="0">
                                          <p:val>
                                            <p:fltVal val="0"/>
                                          </p:val>
                                        </p:tav>
                                        <p:tav tm="100000">
                                          <p:val>
                                            <p:strVal val="#ppt_h"/>
                                          </p:val>
                                        </p:tav>
                                      </p:tavLst>
                                    </p:anim>
                                    <p:anim calcmode="lin" valueType="num">
                                      <p:cBhvr>
                                        <p:cTn id="34" dur="2000" fill="hold"/>
                                        <p:tgtEl>
                                          <p:spTgt spid="34"/>
                                        </p:tgtEl>
                                        <p:attrNameLst>
                                          <p:attrName>ppt_w</p:attrName>
                                        </p:attrNameLst>
                                      </p:cBhvr>
                                      <p:tavLst>
                                        <p:tav tm="0">
                                          <p:val>
                                            <p:fltVal val="0"/>
                                          </p:val>
                                        </p:tav>
                                        <p:tav tm="100000">
                                          <p:val>
                                            <p:strVal val="#ppt_w"/>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9" presetClass="entr" presetSubtype="0" fill="hold" grpId="0" nodeType="clickEffect">
                                  <p:stCondLst>
                                    <p:cond delay="0"/>
                                  </p:stCondLst>
                                  <p:childTnLst>
                                    <p:set>
                                      <p:cBhvr>
                                        <p:cTn id="38" dur="1" fill="hold">
                                          <p:stCondLst>
                                            <p:cond delay="0"/>
                                          </p:stCondLst>
                                        </p:cTn>
                                        <p:tgtEl>
                                          <p:spTgt spid="41"/>
                                        </p:tgtEl>
                                        <p:attrNameLst>
                                          <p:attrName>style.visibility</p:attrName>
                                        </p:attrNameLst>
                                      </p:cBhvr>
                                      <p:to>
                                        <p:strVal val="visible"/>
                                      </p:to>
                                    </p:set>
                                    <p:animEffect transition="in" filter="dissolve">
                                      <p:cBhvr>
                                        <p:cTn id="39" dur="500"/>
                                        <p:tgtEl>
                                          <p:spTgt spid="41"/>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35" presetClass="entr" presetSubtype="0" fill="hold" grpId="0" nodeType="clickEffect">
                                  <p:stCondLst>
                                    <p:cond delay="0"/>
                                  </p:stCondLst>
                                  <p:childTnLst>
                                    <p:set>
                                      <p:cBhvr>
                                        <p:cTn id="43" dur="1" fill="hold">
                                          <p:stCondLst>
                                            <p:cond delay="0"/>
                                          </p:stCondLst>
                                        </p:cTn>
                                        <p:tgtEl>
                                          <p:spTgt spid="39"/>
                                        </p:tgtEl>
                                        <p:attrNameLst>
                                          <p:attrName>style.visibility</p:attrName>
                                        </p:attrNameLst>
                                      </p:cBhvr>
                                      <p:to>
                                        <p:strVal val="visible"/>
                                      </p:to>
                                    </p:set>
                                    <p:animEffect transition="in" filter="fade">
                                      <p:cBhvr>
                                        <p:cTn id="44" dur="2000"/>
                                        <p:tgtEl>
                                          <p:spTgt spid="39"/>
                                        </p:tgtEl>
                                      </p:cBhvr>
                                    </p:animEffect>
                                    <p:anim calcmode="lin" valueType="num">
                                      <p:cBhvr>
                                        <p:cTn id="45" dur="2000" fill="hold"/>
                                        <p:tgtEl>
                                          <p:spTgt spid="39"/>
                                        </p:tgtEl>
                                        <p:attrNameLst>
                                          <p:attrName>style.rotation</p:attrName>
                                        </p:attrNameLst>
                                      </p:cBhvr>
                                      <p:tavLst>
                                        <p:tav tm="0">
                                          <p:val>
                                            <p:fltVal val="720"/>
                                          </p:val>
                                        </p:tav>
                                        <p:tav tm="100000">
                                          <p:val>
                                            <p:fltVal val="0"/>
                                          </p:val>
                                        </p:tav>
                                      </p:tavLst>
                                    </p:anim>
                                    <p:anim calcmode="lin" valueType="num">
                                      <p:cBhvr>
                                        <p:cTn id="46" dur="2000" fill="hold"/>
                                        <p:tgtEl>
                                          <p:spTgt spid="39"/>
                                        </p:tgtEl>
                                        <p:attrNameLst>
                                          <p:attrName>ppt_h</p:attrName>
                                        </p:attrNameLst>
                                      </p:cBhvr>
                                      <p:tavLst>
                                        <p:tav tm="0">
                                          <p:val>
                                            <p:fltVal val="0"/>
                                          </p:val>
                                        </p:tav>
                                        <p:tav tm="100000">
                                          <p:val>
                                            <p:strVal val="#ppt_h"/>
                                          </p:val>
                                        </p:tav>
                                      </p:tavLst>
                                    </p:anim>
                                    <p:anim calcmode="lin" valueType="num">
                                      <p:cBhvr>
                                        <p:cTn id="47" dur="2000" fill="hold"/>
                                        <p:tgtEl>
                                          <p:spTgt spid="39"/>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24" grpId="0" animBg="1"/>
      <p:bldP spid="29" grpId="0" animBg="1"/>
      <p:bldP spid="34" grpId="0" animBg="1"/>
      <p:bldP spid="39" grpId="0" animBg="1"/>
      <p:bldP spid="41" grpId="0" animBg="1"/>
    </p:bld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1537" name="Picture 24" descr="Romans 200 Blue Background.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26988"/>
            <a:ext cx="9144000"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itle 3"/>
          <p:cNvSpPr>
            <a:spLocks noGrp="1"/>
          </p:cNvSpPr>
          <p:nvPr>
            <p:ph type="title"/>
          </p:nvPr>
        </p:nvSpPr>
        <p:spPr>
          <a:xfrm>
            <a:off x="3200400" y="2438400"/>
            <a:ext cx="3048000" cy="1752600"/>
          </a:xfrm>
        </p:spPr>
        <p:txBody>
          <a:bodyPr>
            <a:normAutofit/>
          </a:bodyPr>
          <a:lstStyle/>
          <a:p>
            <a:pPr eaLnBrk="1" hangingPunct="1"/>
            <a:r>
              <a:rPr kumimoji="1" lang="zh-CN" altLang="en-US" sz="3600" b="1">
                <a:solidFill>
                  <a:schemeClr val="bg1"/>
                </a:solidFill>
                <a:effectLst>
                  <a:outerShdw blurRad="38100" dist="38100" dir="2700000" algn="tl">
                    <a:srgbClr val="C0C0C0"/>
                  </a:outerShdw>
                </a:effectLst>
                <a:latin typeface="Arial" pitchFamily="34" charset="0"/>
              </a:rPr>
              <a:t>利未记</a:t>
            </a:r>
            <a:r>
              <a:rPr kumimoji="1" lang="en-US" altLang="zh-CN" sz="3600" b="1">
                <a:solidFill>
                  <a:schemeClr val="bg1"/>
                </a:solidFill>
                <a:effectLst>
                  <a:outerShdw blurRad="38100" dist="38100" dir="2700000" algn="tl">
                    <a:srgbClr val="C0C0C0"/>
                  </a:outerShdw>
                </a:effectLst>
                <a:latin typeface="Arial" pitchFamily="34" charset="0"/>
              </a:rPr>
              <a:t> </a:t>
            </a:r>
            <a:r>
              <a:rPr kumimoji="1" lang="en-US" altLang="ja-JP" sz="3600" b="1">
                <a:solidFill>
                  <a:schemeClr val="bg1"/>
                </a:solidFill>
                <a:effectLst>
                  <a:outerShdw blurRad="38100" dist="38100" dir="2700000" algn="tl">
                    <a:srgbClr val="C0C0C0"/>
                  </a:outerShdw>
                </a:effectLst>
                <a:latin typeface="Arial" pitchFamily="34" charset="0"/>
              </a:rPr>
              <a:t>23 </a:t>
            </a:r>
            <a:br>
              <a:rPr kumimoji="1" lang="en-US" altLang="ja-JP" sz="3600" b="1">
                <a:solidFill>
                  <a:schemeClr val="bg1"/>
                </a:solidFill>
                <a:effectLst>
                  <a:outerShdw blurRad="38100" dist="38100" dir="2700000" algn="tl">
                    <a:srgbClr val="C0C0C0"/>
                  </a:outerShdw>
                </a:effectLst>
                <a:latin typeface="Arial" pitchFamily="34" charset="0"/>
              </a:rPr>
            </a:br>
            <a:r>
              <a:rPr kumimoji="1" lang="zh-CN" altLang="en-US" sz="3600" b="1">
                <a:solidFill>
                  <a:schemeClr val="bg1"/>
                </a:solidFill>
                <a:effectLst>
                  <a:outerShdw blurRad="38100" dist="38100" dir="2700000" algn="tl">
                    <a:srgbClr val="C0C0C0"/>
                  </a:outerShdw>
                </a:effectLst>
                <a:latin typeface="Arial" pitchFamily="34" charset="0"/>
              </a:rPr>
              <a:t>节日</a:t>
            </a:r>
            <a:endParaRPr lang="en-US" altLang="en-US" sz="3600" b="1">
              <a:solidFill>
                <a:schemeClr val="bg1"/>
              </a:solidFill>
              <a:effectLst>
                <a:outerShdw blurRad="38100" dist="38100" dir="2700000" algn="tl">
                  <a:srgbClr val="C0C0C0"/>
                </a:outerShdw>
              </a:effectLst>
            </a:endParaRPr>
          </a:p>
        </p:txBody>
      </p:sp>
      <p:sp>
        <p:nvSpPr>
          <p:cNvPr id="321540" name="Text Box 12"/>
          <p:cNvSpPr txBox="1">
            <a:spLocks noChangeArrowheads="1"/>
          </p:cNvSpPr>
          <p:nvPr/>
        </p:nvSpPr>
        <p:spPr bwMode="auto">
          <a:xfrm>
            <a:off x="2024063" y="5867400"/>
            <a:ext cx="800100" cy="461963"/>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eaLnBrk="1" hangingPunct="1"/>
            <a:r>
              <a:rPr lang="zh-CN" altLang="en-US" b="1">
                <a:solidFill>
                  <a:srgbClr val="0000FF"/>
                </a:solidFill>
                <a:latin typeface="Calibri" pitchFamily="34" charset="0"/>
                <a:cs typeface="Times New Roman" pitchFamily="18" charset="0"/>
              </a:rPr>
              <a:t>被提</a:t>
            </a:r>
            <a:endParaRPr lang="en-US" altLang="en-US" b="1">
              <a:solidFill>
                <a:srgbClr val="0000FF"/>
              </a:solidFill>
              <a:latin typeface="Calibri" pitchFamily="34" charset="0"/>
              <a:cs typeface="Times New Roman" pitchFamily="18" charset="0"/>
            </a:endParaRPr>
          </a:p>
        </p:txBody>
      </p:sp>
      <p:sp>
        <p:nvSpPr>
          <p:cNvPr id="40" name="Text Box 14"/>
          <p:cNvSpPr txBox="1">
            <a:spLocks noChangeArrowheads="1"/>
          </p:cNvSpPr>
          <p:nvPr/>
        </p:nvSpPr>
        <p:spPr bwMode="auto">
          <a:xfrm>
            <a:off x="865188" y="5410200"/>
            <a:ext cx="800100" cy="461963"/>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eaLnBrk="1" hangingPunct="1"/>
            <a:r>
              <a:rPr lang="zh-CN" altLang="en-US" b="1">
                <a:solidFill>
                  <a:srgbClr val="0000FF"/>
                </a:solidFill>
                <a:latin typeface="Calibri" pitchFamily="34" charset="0"/>
                <a:cs typeface="Times New Roman" pitchFamily="18" charset="0"/>
              </a:rPr>
              <a:t>悔过</a:t>
            </a:r>
            <a:endParaRPr lang="en-US" altLang="en-US" b="1">
              <a:solidFill>
                <a:srgbClr val="0000FF"/>
              </a:solidFill>
              <a:latin typeface="Calibri" pitchFamily="34" charset="0"/>
              <a:cs typeface="Times New Roman" pitchFamily="18" charset="0"/>
            </a:endParaRPr>
          </a:p>
        </p:txBody>
      </p:sp>
      <p:sp>
        <p:nvSpPr>
          <p:cNvPr id="321542" name="Text Box 16"/>
          <p:cNvSpPr txBox="1">
            <a:spLocks noChangeArrowheads="1"/>
          </p:cNvSpPr>
          <p:nvPr/>
        </p:nvSpPr>
        <p:spPr bwMode="auto">
          <a:xfrm>
            <a:off x="3429000" y="5867400"/>
            <a:ext cx="982663"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eaLnBrk="1" hangingPunct="1"/>
            <a:r>
              <a:rPr lang="zh-CN" altLang="en-US" sz="2000" b="1">
                <a:solidFill>
                  <a:srgbClr val="336600"/>
                </a:solidFill>
                <a:latin typeface="Arial" pitchFamily="34" charset="0"/>
                <a:cs typeface="Times New Roman" pitchFamily="18" charset="0"/>
              </a:rPr>
              <a:t>吹角节</a:t>
            </a:r>
            <a:endParaRPr lang="en-US" altLang="en-US" sz="2000" b="1">
              <a:solidFill>
                <a:srgbClr val="336600"/>
              </a:solidFill>
              <a:latin typeface="Arial" pitchFamily="34" charset="0"/>
              <a:cs typeface="Times New Roman" pitchFamily="18" charset="0"/>
            </a:endParaRPr>
          </a:p>
        </p:txBody>
      </p:sp>
      <p:sp>
        <p:nvSpPr>
          <p:cNvPr id="321543" name="Text Box 16"/>
          <p:cNvSpPr txBox="1">
            <a:spLocks noChangeArrowheads="1"/>
          </p:cNvSpPr>
          <p:nvPr/>
        </p:nvSpPr>
        <p:spPr bwMode="auto">
          <a:xfrm>
            <a:off x="2514600" y="5446713"/>
            <a:ext cx="954088"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eaLnBrk="1" hangingPunct="1"/>
            <a:r>
              <a:rPr lang="zh-CN" altLang="en-US" sz="2000" b="1">
                <a:solidFill>
                  <a:srgbClr val="336600"/>
                </a:solidFill>
                <a:latin typeface="Arial" pitchFamily="34" charset="0"/>
                <a:cs typeface="Times New Roman" pitchFamily="18" charset="0"/>
              </a:rPr>
              <a:t>赎罪日</a:t>
            </a:r>
            <a:endParaRPr lang="en-US" altLang="en-US" sz="2000" b="1">
              <a:solidFill>
                <a:srgbClr val="336600"/>
              </a:solidFill>
              <a:latin typeface="Arial" pitchFamily="34" charset="0"/>
              <a:cs typeface="Times New Roman" pitchFamily="18" charset="0"/>
            </a:endParaRPr>
          </a:p>
        </p:txBody>
      </p:sp>
      <p:sp>
        <p:nvSpPr>
          <p:cNvPr id="25"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algn="l" defTabSz="457200" eaLnBrk="1" fontAlgn="auto" hangingPunct="1">
              <a:spcBef>
                <a:spcPts val="0"/>
              </a:spcBef>
              <a:spcAft>
                <a:spcPts val="0"/>
              </a:spcAft>
              <a:defRPr/>
            </a:pPr>
            <a:r>
              <a:rPr lang="en-US" sz="2400" b="1" kern="0" dirty="0">
                <a:solidFill>
                  <a:srgbClr val="FFFFFF"/>
                </a:solidFill>
                <a:latin typeface="Arial" charset="0"/>
                <a:ea typeface="Times New Roman" charset="0"/>
              </a:rPr>
              <a:t>180</a:t>
            </a:r>
          </a:p>
        </p:txBody>
      </p:sp>
      <p:sp>
        <p:nvSpPr>
          <p:cNvPr id="22"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1" hangingPunct="1"/>
            <a:endParaRPr lang="en-US" altLang="en-US" sz="1800">
              <a:solidFill>
                <a:srgbClr val="000000"/>
              </a:solidFill>
              <a:latin typeface="Arial Narrow" pitchFamily="34" charset="0"/>
              <a:cs typeface="Times New Roman" pitchFamily="18" charset="0"/>
            </a:endParaRPr>
          </a:p>
        </p:txBody>
      </p:sp>
      <p:sp>
        <p:nvSpPr>
          <p:cNvPr id="23" name="Text Box 8"/>
          <p:cNvSpPr txBox="1">
            <a:spLocks noChangeArrowheads="1"/>
          </p:cNvSpPr>
          <p:nvPr/>
        </p:nvSpPr>
        <p:spPr bwMode="auto">
          <a:xfrm>
            <a:off x="7196138" y="6172200"/>
            <a:ext cx="993775" cy="369888"/>
          </a:xfrm>
          <a:prstGeom prst="rect">
            <a:avLst/>
          </a:prstGeom>
          <a:noFill/>
          <a:ln w="9525">
            <a:noFill/>
            <a:miter lim="800000"/>
            <a:headEnd/>
            <a:tailEnd/>
          </a:ln>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eaLnBrk="1" hangingPunct="1"/>
            <a:r>
              <a:rPr lang="en-US" altLang="en-US" sz="1800">
                <a:solidFill>
                  <a:srgbClr val="FFFFFF"/>
                </a:solidFill>
                <a:latin typeface="Calibri" pitchFamily="34" charset="0"/>
                <a:cs typeface="Times New Roman" pitchFamily="18" charset="0"/>
              </a:rPr>
              <a:t>3</a:t>
            </a:r>
            <a:r>
              <a:rPr kumimoji="1" lang="zh-CN" altLang="en-US" sz="1800" b="1">
                <a:solidFill>
                  <a:srgbClr val="FFFFFF"/>
                </a:solidFill>
                <a:effectLst>
                  <a:outerShdw blurRad="38100" dist="38100" dir="2700000" algn="tl">
                    <a:srgbClr val="C0C0C0"/>
                  </a:outerShdw>
                </a:effectLst>
                <a:latin typeface="Arial" pitchFamily="34" charset="0"/>
                <a:cs typeface="+mn-cs"/>
              </a:rPr>
              <a:t>朝圣节</a:t>
            </a:r>
            <a:endParaRPr lang="en-US" altLang="en-US" sz="1800">
              <a:solidFill>
                <a:srgbClr val="FFFFFF"/>
              </a:solidFill>
              <a:latin typeface="Calibri" pitchFamily="34" charset="0"/>
              <a:cs typeface="Times New Roman" pitchFamily="18" charset="0"/>
            </a:endParaRPr>
          </a:p>
        </p:txBody>
      </p:sp>
      <p:sp>
        <p:nvSpPr>
          <p:cNvPr id="24" name="Text Box 13"/>
          <p:cNvSpPr txBox="1">
            <a:spLocks noChangeArrowheads="1"/>
          </p:cNvSpPr>
          <p:nvPr/>
        </p:nvSpPr>
        <p:spPr bwMode="auto">
          <a:xfrm>
            <a:off x="7675563" y="3276600"/>
            <a:ext cx="800100" cy="461963"/>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eaLnBrk="1" hangingPunct="1"/>
            <a:r>
              <a:rPr lang="zh-CN" altLang="en-US" b="1">
                <a:solidFill>
                  <a:srgbClr val="0000FF"/>
                </a:solidFill>
                <a:latin typeface="Calibri" pitchFamily="34" charset="0"/>
                <a:cs typeface="Times New Roman" pitchFamily="18" charset="0"/>
              </a:rPr>
              <a:t>圣灵</a:t>
            </a:r>
            <a:endParaRPr lang="en-US" altLang="en-US" b="1">
              <a:solidFill>
                <a:srgbClr val="0000FF"/>
              </a:solidFill>
              <a:latin typeface="Calibri" pitchFamily="34" charset="0"/>
              <a:cs typeface="Times New Roman" pitchFamily="18" charset="0"/>
            </a:endParaRPr>
          </a:p>
        </p:txBody>
      </p:sp>
      <p:sp>
        <p:nvSpPr>
          <p:cNvPr id="321548" name="Text Box 21"/>
          <p:cNvSpPr txBox="1">
            <a:spLocks noChangeArrowheads="1"/>
          </p:cNvSpPr>
          <p:nvPr/>
        </p:nvSpPr>
        <p:spPr bwMode="auto">
          <a:xfrm>
            <a:off x="5867400" y="3352800"/>
            <a:ext cx="954088"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eaLnBrk="1" hangingPunct="1"/>
            <a:r>
              <a:rPr lang="zh-CN" altLang="en-US" sz="2000" b="1">
                <a:solidFill>
                  <a:srgbClr val="336600"/>
                </a:solidFill>
                <a:latin typeface="Arial" pitchFamily="34" charset="0"/>
                <a:cs typeface="Times New Roman" pitchFamily="18" charset="0"/>
              </a:rPr>
              <a:t>五旬节</a:t>
            </a:r>
            <a:endParaRPr lang="en-US" altLang="en-US" sz="2000" b="1">
              <a:solidFill>
                <a:srgbClr val="336600"/>
              </a:solidFill>
              <a:latin typeface="Arial" pitchFamily="34" charset="0"/>
              <a:cs typeface="Times New Roman" pitchFamily="18" charset="0"/>
            </a:endParaRPr>
          </a:p>
        </p:txBody>
      </p:sp>
      <p:sp>
        <p:nvSpPr>
          <p:cNvPr id="27"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1" hangingPunct="1"/>
            <a:endParaRPr lang="en-US" altLang="en-US" sz="1800">
              <a:solidFill>
                <a:srgbClr val="000000"/>
              </a:solidFill>
              <a:latin typeface="Arial Narrow" pitchFamily="34" charset="0"/>
              <a:cs typeface="Times New Roman" pitchFamily="18" charset="0"/>
            </a:endParaRPr>
          </a:p>
        </p:txBody>
      </p:sp>
      <p:sp>
        <p:nvSpPr>
          <p:cNvPr id="321550" name="Text Box 9"/>
          <p:cNvSpPr txBox="1">
            <a:spLocks noChangeArrowheads="1"/>
          </p:cNvSpPr>
          <p:nvPr/>
        </p:nvSpPr>
        <p:spPr bwMode="auto">
          <a:xfrm>
            <a:off x="5362575" y="909638"/>
            <a:ext cx="800100" cy="461962"/>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eaLnBrk="1" hangingPunct="1"/>
            <a:r>
              <a:rPr lang="zh-CN" altLang="en-US" b="1">
                <a:solidFill>
                  <a:srgbClr val="0000FF"/>
                </a:solidFill>
                <a:latin typeface="Calibri" pitchFamily="34" charset="0"/>
                <a:cs typeface="Times New Roman" pitchFamily="18" charset="0"/>
              </a:rPr>
              <a:t>救赎</a:t>
            </a:r>
            <a:endParaRPr lang="en-US" altLang="en-US" b="1">
              <a:solidFill>
                <a:srgbClr val="0000FF"/>
              </a:solidFill>
              <a:latin typeface="Calibri" pitchFamily="34" charset="0"/>
              <a:cs typeface="Times New Roman" pitchFamily="18" charset="0"/>
            </a:endParaRPr>
          </a:p>
        </p:txBody>
      </p:sp>
      <p:sp>
        <p:nvSpPr>
          <p:cNvPr id="29" name="Text Box 10"/>
          <p:cNvSpPr txBox="1">
            <a:spLocks noChangeArrowheads="1"/>
          </p:cNvSpPr>
          <p:nvPr/>
        </p:nvSpPr>
        <p:spPr bwMode="auto">
          <a:xfrm>
            <a:off x="6503988" y="1382713"/>
            <a:ext cx="800100" cy="46037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eaLnBrk="1" hangingPunct="1"/>
            <a:r>
              <a:rPr lang="zh-CN" altLang="en-US" b="1">
                <a:solidFill>
                  <a:srgbClr val="0000FF"/>
                </a:solidFill>
                <a:latin typeface="Calibri" pitchFamily="34" charset="0"/>
                <a:cs typeface="Times New Roman" pitchFamily="18" charset="0"/>
              </a:rPr>
              <a:t>分裂</a:t>
            </a:r>
            <a:endParaRPr lang="en-US" altLang="en-US" b="1">
              <a:solidFill>
                <a:srgbClr val="0000FF"/>
              </a:solidFill>
              <a:latin typeface="Calibri" pitchFamily="34" charset="0"/>
              <a:cs typeface="Times New Roman" pitchFamily="18" charset="0"/>
            </a:endParaRPr>
          </a:p>
        </p:txBody>
      </p:sp>
      <p:sp>
        <p:nvSpPr>
          <p:cNvPr id="321552" name="Text Box 18"/>
          <p:cNvSpPr txBox="1">
            <a:spLocks noChangeArrowheads="1"/>
          </p:cNvSpPr>
          <p:nvPr/>
        </p:nvSpPr>
        <p:spPr bwMode="auto">
          <a:xfrm>
            <a:off x="5195888" y="1414463"/>
            <a:ext cx="982662"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eaLnBrk="1" hangingPunct="1"/>
            <a:r>
              <a:rPr lang="zh-CN" altLang="en-US" sz="2000" b="1">
                <a:solidFill>
                  <a:srgbClr val="336600"/>
                </a:solidFill>
                <a:latin typeface="Arial" pitchFamily="34" charset="0"/>
                <a:cs typeface="Times New Roman" pitchFamily="18" charset="0"/>
              </a:rPr>
              <a:t>除酵节</a:t>
            </a:r>
            <a:endParaRPr lang="en-US" altLang="en-US" sz="2000" b="1">
              <a:solidFill>
                <a:srgbClr val="336600"/>
              </a:solidFill>
              <a:latin typeface="Arial" pitchFamily="34" charset="0"/>
              <a:cs typeface="Times New Roman" pitchFamily="18" charset="0"/>
            </a:endParaRPr>
          </a:p>
        </p:txBody>
      </p:sp>
      <p:sp>
        <p:nvSpPr>
          <p:cNvPr id="321553" name="Text Box 18"/>
          <p:cNvSpPr txBox="1">
            <a:spLocks noChangeArrowheads="1"/>
          </p:cNvSpPr>
          <p:nvPr/>
        </p:nvSpPr>
        <p:spPr bwMode="auto">
          <a:xfrm>
            <a:off x="3836988" y="914400"/>
            <a:ext cx="982662"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eaLnBrk="1" hangingPunct="1"/>
            <a:r>
              <a:rPr lang="zh-CN" altLang="en-US" sz="2000" b="1">
                <a:solidFill>
                  <a:srgbClr val="336600"/>
                </a:solidFill>
                <a:latin typeface="Arial" pitchFamily="34" charset="0"/>
                <a:cs typeface="Times New Roman" pitchFamily="18" charset="0"/>
              </a:rPr>
              <a:t>逾越节</a:t>
            </a:r>
            <a:endParaRPr lang="en-US" altLang="en-US" sz="2000" b="1">
              <a:solidFill>
                <a:srgbClr val="336600"/>
              </a:solidFill>
              <a:latin typeface="Arial" pitchFamily="34" charset="0"/>
              <a:cs typeface="Times New Roman" pitchFamily="18" charset="0"/>
            </a:endParaRPr>
          </a:p>
        </p:txBody>
      </p:sp>
      <p:sp>
        <p:nvSpPr>
          <p:cNvPr id="33"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1" hangingPunct="1"/>
            <a:endParaRPr lang="en-US" altLang="en-US" sz="1800">
              <a:solidFill>
                <a:srgbClr val="000000"/>
              </a:solidFill>
              <a:latin typeface="Arial Narrow" pitchFamily="34" charset="0"/>
              <a:cs typeface="Times New Roman" pitchFamily="18" charset="0"/>
            </a:endParaRPr>
          </a:p>
        </p:txBody>
      </p:sp>
      <p:sp>
        <p:nvSpPr>
          <p:cNvPr id="34" name="Text Box 11"/>
          <p:cNvSpPr txBox="1">
            <a:spLocks noChangeArrowheads="1"/>
          </p:cNvSpPr>
          <p:nvPr/>
        </p:nvSpPr>
        <p:spPr bwMode="auto">
          <a:xfrm>
            <a:off x="6892925" y="1868488"/>
            <a:ext cx="800100" cy="461962"/>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eaLnBrk="1" hangingPunct="1"/>
            <a:r>
              <a:rPr lang="zh-CN" altLang="en-US" b="1">
                <a:solidFill>
                  <a:srgbClr val="0000FF"/>
                </a:solidFill>
                <a:latin typeface="Calibri" pitchFamily="34" charset="0"/>
                <a:cs typeface="Times New Roman" pitchFamily="18" charset="0"/>
              </a:rPr>
              <a:t>复活</a:t>
            </a:r>
            <a:endParaRPr lang="en-US" altLang="en-US" b="1">
              <a:solidFill>
                <a:srgbClr val="0000FF"/>
              </a:solidFill>
              <a:latin typeface="Calibri" pitchFamily="34" charset="0"/>
              <a:cs typeface="Times New Roman" pitchFamily="18" charset="0"/>
            </a:endParaRPr>
          </a:p>
        </p:txBody>
      </p:sp>
      <p:sp>
        <p:nvSpPr>
          <p:cNvPr id="321556" name="Text Box 20"/>
          <p:cNvSpPr txBox="1">
            <a:spLocks noChangeArrowheads="1"/>
          </p:cNvSpPr>
          <p:nvPr/>
        </p:nvSpPr>
        <p:spPr bwMode="auto">
          <a:xfrm>
            <a:off x="5367338" y="1852613"/>
            <a:ext cx="1209675"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eaLnBrk="1" hangingPunct="1"/>
            <a:r>
              <a:rPr lang="zh-CN" altLang="en-US" sz="2000" b="1">
                <a:solidFill>
                  <a:srgbClr val="336600"/>
                </a:solidFill>
                <a:latin typeface="Arial" pitchFamily="34" charset="0"/>
                <a:cs typeface="Times New Roman" pitchFamily="18" charset="0"/>
              </a:rPr>
              <a:t>初熟之物</a:t>
            </a:r>
            <a:endParaRPr lang="en-US" altLang="en-US" sz="2000" b="1">
              <a:solidFill>
                <a:srgbClr val="336600"/>
              </a:solidFill>
              <a:latin typeface="Arial" pitchFamily="34" charset="0"/>
              <a:cs typeface="Times New Roman" pitchFamily="18" charset="0"/>
            </a:endParaRPr>
          </a:p>
        </p:txBody>
      </p:sp>
      <p:sp>
        <p:nvSpPr>
          <p:cNvPr id="39" name="Text Box 1063"/>
          <p:cNvSpPr txBox="1">
            <a:spLocks noChangeArrowheads="1"/>
          </p:cNvSpPr>
          <p:nvPr/>
        </p:nvSpPr>
        <p:spPr bwMode="auto">
          <a:xfrm>
            <a:off x="0" y="3790950"/>
            <a:ext cx="914400" cy="641350"/>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r>
              <a:rPr lang="ja-JP" altLang="en-US" sz="3600" b="1">
                <a:solidFill>
                  <a:srgbClr val="0000FF"/>
                </a:solidFill>
                <a:latin typeface="Arial" pitchFamily="34" charset="0"/>
                <a:ea typeface="华文细黑" charset="-122"/>
                <a:cs typeface="+mn-cs"/>
              </a:rPr>
              <a:t>灵</a:t>
            </a:r>
            <a:endParaRPr lang="en-US" altLang="en-US" sz="1800">
              <a:solidFill>
                <a:prstClr val="black"/>
              </a:solidFill>
              <a:latin typeface="Arial" pitchFamily="34" charset="0"/>
              <a:cs typeface="+mn-cs"/>
            </a:endParaRPr>
          </a:p>
        </p:txBody>
      </p:sp>
      <p:sp>
        <p:nvSpPr>
          <p:cNvPr id="41" name="Text Box 1073"/>
          <p:cNvSpPr txBox="1">
            <a:spLocks noChangeArrowheads="1"/>
          </p:cNvSpPr>
          <p:nvPr/>
        </p:nvSpPr>
        <p:spPr bwMode="auto">
          <a:xfrm>
            <a:off x="1143000" y="3906838"/>
            <a:ext cx="1268413" cy="4572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eaLnBrk="1" hangingPunct="1"/>
            <a:r>
              <a:rPr lang="en-US" altLang="en-US" sz="2000" b="1">
                <a:solidFill>
                  <a:srgbClr val="336600"/>
                </a:solidFill>
                <a:latin typeface="Arial" pitchFamily="34" charset="0"/>
                <a:cs typeface="+mn-cs"/>
              </a:rPr>
              <a:t>(</a:t>
            </a:r>
            <a:r>
              <a:rPr lang="ja-JP" altLang="en-US" sz="1800">
                <a:solidFill>
                  <a:srgbClr val="336600"/>
                </a:solidFill>
                <a:latin typeface="Arial" pitchFamily="34" charset="0"/>
                <a:ea typeface="华文细黑" charset="-122"/>
                <a:cs typeface="+mn-cs"/>
              </a:rPr>
              <a:t>五旬节</a:t>
            </a:r>
            <a:r>
              <a:rPr lang="en-US" altLang="ja-JP" sz="2000" b="1">
                <a:solidFill>
                  <a:srgbClr val="336600"/>
                </a:solidFill>
                <a:latin typeface="Arial" pitchFamily="34" charset="0"/>
                <a:cs typeface="+mn-cs"/>
              </a:rPr>
              <a:t>)</a:t>
            </a:r>
            <a:endParaRPr lang="en-US" altLang="en-US" sz="2000" b="1">
              <a:solidFill>
                <a:srgbClr val="336600"/>
              </a:solidFill>
              <a:latin typeface="Arial" pitchFamily="34" charset="0"/>
              <a:cs typeface="+mn-cs"/>
            </a:endParaRPr>
          </a:p>
        </p:txBody>
      </p:sp>
      <p:sp>
        <p:nvSpPr>
          <p:cNvPr id="321559" name="Left Arrow 24"/>
          <p:cNvSpPr>
            <a:spLocks noChangeArrowheads="1"/>
          </p:cNvSpPr>
          <p:nvPr/>
        </p:nvSpPr>
        <p:spPr bwMode="auto">
          <a:xfrm rot="10800000">
            <a:off x="2627313" y="620713"/>
            <a:ext cx="5832475" cy="5545137"/>
          </a:xfrm>
          <a:prstGeom prst="leftArrow">
            <a:avLst>
              <a:gd name="adj1" fmla="val 50000"/>
              <a:gd name="adj2" fmla="val 49995"/>
            </a:avLst>
          </a:prstGeom>
          <a:solidFill>
            <a:srgbClr val="0000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endParaRPr lang="en-US" altLang="en-US" sz="1400">
              <a:solidFill>
                <a:srgbClr val="000000"/>
              </a:solidFill>
              <a:latin typeface="Arial Narrow" pitchFamily="34" charset="0"/>
              <a:cs typeface="Times New Roman" pitchFamily="18" charset="0"/>
            </a:endParaRPr>
          </a:p>
        </p:txBody>
      </p:sp>
      <p:sp>
        <p:nvSpPr>
          <p:cNvPr id="321560" name="Title 3"/>
          <p:cNvSpPr txBox="1">
            <a:spLocks/>
          </p:cNvSpPr>
          <p:nvPr/>
        </p:nvSpPr>
        <p:spPr bwMode="auto">
          <a:xfrm>
            <a:off x="2555875" y="2006600"/>
            <a:ext cx="3692525" cy="271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r>
              <a:rPr kumimoji="1" lang="zh-CN" altLang="en-US" sz="3500" b="1">
                <a:solidFill>
                  <a:prstClr val="white"/>
                </a:solidFill>
                <a:latin typeface="Arial" pitchFamily="34" charset="0"/>
                <a:cs typeface="+mn-cs"/>
              </a:rPr>
              <a:t>这些节期也预言性的向往</a:t>
            </a:r>
            <a:endParaRPr kumimoji="1" lang="en-US" altLang="zh-CN" sz="3500" b="1">
              <a:solidFill>
                <a:prstClr val="white"/>
              </a:solidFill>
              <a:latin typeface="Arial" pitchFamily="34" charset="0"/>
              <a:cs typeface="+mn-cs"/>
            </a:endParaRPr>
          </a:p>
          <a:p>
            <a:pPr algn="ctr" eaLnBrk="1" hangingPunct="1"/>
            <a:r>
              <a:rPr kumimoji="1" lang="zh-CN" altLang="en-US" sz="3500" b="1">
                <a:solidFill>
                  <a:prstClr val="white"/>
                </a:solidFill>
                <a:latin typeface="Arial" pitchFamily="34" charset="0"/>
                <a:cs typeface="+mn-cs"/>
              </a:rPr>
              <a:t>以色列的未来</a:t>
            </a:r>
            <a:endParaRPr lang="en-US" altLang="en-US" sz="3500" b="1">
              <a:solidFill>
                <a:prstClr val="white"/>
              </a:solidFill>
              <a:latin typeface="Times New Roman" pitchFamily="18" charset="0"/>
              <a:cs typeface="+mn-cs"/>
            </a:endParaRPr>
          </a:p>
        </p:txBody>
      </p:sp>
    </p:spTree>
    <p:extLst>
      <p:ext uri="{BB962C8B-B14F-4D97-AF65-F5344CB8AC3E}">
        <p14:creationId xmlns:p14="http://schemas.microsoft.com/office/powerpoint/2010/main" val="249444129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2000"/>
                                        <p:tgtEl>
                                          <p:spTgt spid="40"/>
                                        </p:tgtEl>
                                      </p:cBhvr>
                                    </p:animEffect>
                                    <p:anim calcmode="lin" valueType="num">
                                      <p:cBhvr>
                                        <p:cTn id="8" dur="2000" fill="hold"/>
                                        <p:tgtEl>
                                          <p:spTgt spid="40"/>
                                        </p:tgtEl>
                                        <p:attrNameLst>
                                          <p:attrName>style.rotation</p:attrName>
                                        </p:attrNameLst>
                                      </p:cBhvr>
                                      <p:tavLst>
                                        <p:tav tm="0">
                                          <p:val>
                                            <p:fltVal val="720"/>
                                          </p:val>
                                        </p:tav>
                                        <p:tav tm="100000">
                                          <p:val>
                                            <p:fltVal val="0"/>
                                          </p:val>
                                        </p:tav>
                                      </p:tavLst>
                                    </p:anim>
                                    <p:anim calcmode="lin" valueType="num">
                                      <p:cBhvr>
                                        <p:cTn id="9" dur="2000" fill="hold"/>
                                        <p:tgtEl>
                                          <p:spTgt spid="40"/>
                                        </p:tgtEl>
                                        <p:attrNameLst>
                                          <p:attrName>ppt_h</p:attrName>
                                        </p:attrNameLst>
                                      </p:cBhvr>
                                      <p:tavLst>
                                        <p:tav tm="0">
                                          <p:val>
                                            <p:fltVal val="0"/>
                                          </p:val>
                                        </p:tav>
                                        <p:tav tm="100000">
                                          <p:val>
                                            <p:strVal val="#ppt_h"/>
                                          </p:val>
                                        </p:tav>
                                      </p:tavLst>
                                    </p:anim>
                                    <p:anim calcmode="lin" valueType="num">
                                      <p:cBhvr>
                                        <p:cTn id="10" dur="2000" fill="hold"/>
                                        <p:tgtEl>
                                          <p:spTgt spid="40"/>
                                        </p:tgtEl>
                                        <p:attrNameLst>
                                          <p:attrName>ppt_w</p:attrName>
                                        </p:attrNameLst>
                                      </p:cBhvr>
                                      <p:tavLst>
                                        <p:tav tm="0">
                                          <p:val>
                                            <p:fltVal val="0"/>
                                          </p:val>
                                        </p:tav>
                                        <p:tav tm="100000">
                                          <p:val>
                                            <p:strVal val="#ppt_w"/>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5" presetClass="entr" presetSubtype="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Effect transition="in" filter="fade">
                                      <p:cBhvr>
                                        <p:cTn id="15" dur="2000"/>
                                        <p:tgtEl>
                                          <p:spTgt spid="24"/>
                                        </p:tgtEl>
                                      </p:cBhvr>
                                    </p:animEffect>
                                    <p:anim calcmode="lin" valueType="num">
                                      <p:cBhvr>
                                        <p:cTn id="16" dur="2000" fill="hold"/>
                                        <p:tgtEl>
                                          <p:spTgt spid="24"/>
                                        </p:tgtEl>
                                        <p:attrNameLst>
                                          <p:attrName>style.rotation</p:attrName>
                                        </p:attrNameLst>
                                      </p:cBhvr>
                                      <p:tavLst>
                                        <p:tav tm="0">
                                          <p:val>
                                            <p:fltVal val="720"/>
                                          </p:val>
                                        </p:tav>
                                        <p:tav tm="100000">
                                          <p:val>
                                            <p:fltVal val="0"/>
                                          </p:val>
                                        </p:tav>
                                      </p:tavLst>
                                    </p:anim>
                                    <p:anim calcmode="lin" valueType="num">
                                      <p:cBhvr>
                                        <p:cTn id="17" dur="2000" fill="hold"/>
                                        <p:tgtEl>
                                          <p:spTgt spid="24"/>
                                        </p:tgtEl>
                                        <p:attrNameLst>
                                          <p:attrName>ppt_h</p:attrName>
                                        </p:attrNameLst>
                                      </p:cBhvr>
                                      <p:tavLst>
                                        <p:tav tm="0">
                                          <p:val>
                                            <p:fltVal val="0"/>
                                          </p:val>
                                        </p:tav>
                                        <p:tav tm="100000">
                                          <p:val>
                                            <p:strVal val="#ppt_h"/>
                                          </p:val>
                                        </p:tav>
                                      </p:tavLst>
                                    </p:anim>
                                    <p:anim calcmode="lin" valueType="num">
                                      <p:cBhvr>
                                        <p:cTn id="18" dur="2000" fill="hold"/>
                                        <p:tgtEl>
                                          <p:spTgt spid="24"/>
                                        </p:tgtEl>
                                        <p:attrNameLst>
                                          <p:attrName>ppt_w</p:attrName>
                                        </p:attrNameLst>
                                      </p:cBhvr>
                                      <p:tavLst>
                                        <p:tav tm="0">
                                          <p:val>
                                            <p:fltVal val="0"/>
                                          </p:val>
                                        </p:tav>
                                        <p:tav tm="100000">
                                          <p:val>
                                            <p:strVal val="#ppt_w"/>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5" presetClass="entr" presetSubtype="0" fill="hold" grpId="0" nodeType="click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fade">
                                      <p:cBhvr>
                                        <p:cTn id="23" dur="2000"/>
                                        <p:tgtEl>
                                          <p:spTgt spid="29"/>
                                        </p:tgtEl>
                                      </p:cBhvr>
                                    </p:animEffect>
                                    <p:anim calcmode="lin" valueType="num">
                                      <p:cBhvr>
                                        <p:cTn id="24" dur="2000" fill="hold"/>
                                        <p:tgtEl>
                                          <p:spTgt spid="29"/>
                                        </p:tgtEl>
                                        <p:attrNameLst>
                                          <p:attrName>style.rotation</p:attrName>
                                        </p:attrNameLst>
                                      </p:cBhvr>
                                      <p:tavLst>
                                        <p:tav tm="0">
                                          <p:val>
                                            <p:fltVal val="720"/>
                                          </p:val>
                                        </p:tav>
                                        <p:tav tm="100000">
                                          <p:val>
                                            <p:fltVal val="0"/>
                                          </p:val>
                                        </p:tav>
                                      </p:tavLst>
                                    </p:anim>
                                    <p:anim calcmode="lin" valueType="num">
                                      <p:cBhvr>
                                        <p:cTn id="25" dur="2000" fill="hold"/>
                                        <p:tgtEl>
                                          <p:spTgt spid="29"/>
                                        </p:tgtEl>
                                        <p:attrNameLst>
                                          <p:attrName>ppt_h</p:attrName>
                                        </p:attrNameLst>
                                      </p:cBhvr>
                                      <p:tavLst>
                                        <p:tav tm="0">
                                          <p:val>
                                            <p:fltVal val="0"/>
                                          </p:val>
                                        </p:tav>
                                        <p:tav tm="100000">
                                          <p:val>
                                            <p:strVal val="#ppt_h"/>
                                          </p:val>
                                        </p:tav>
                                      </p:tavLst>
                                    </p:anim>
                                    <p:anim calcmode="lin" valueType="num">
                                      <p:cBhvr>
                                        <p:cTn id="26" dur="2000" fill="hold"/>
                                        <p:tgtEl>
                                          <p:spTgt spid="29"/>
                                        </p:tgtEl>
                                        <p:attrNameLst>
                                          <p:attrName>ppt_w</p:attrName>
                                        </p:attrNameLst>
                                      </p:cBhvr>
                                      <p:tavLst>
                                        <p:tav tm="0">
                                          <p:val>
                                            <p:fltVal val="0"/>
                                          </p:val>
                                        </p:tav>
                                        <p:tav tm="100000">
                                          <p:val>
                                            <p:strVal val="#ppt_w"/>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5" presetClass="entr" presetSubtype="0" fill="hold" grpId="0" nodeType="click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2000"/>
                                        <p:tgtEl>
                                          <p:spTgt spid="34"/>
                                        </p:tgtEl>
                                      </p:cBhvr>
                                    </p:animEffect>
                                    <p:anim calcmode="lin" valueType="num">
                                      <p:cBhvr>
                                        <p:cTn id="32" dur="2000" fill="hold"/>
                                        <p:tgtEl>
                                          <p:spTgt spid="34"/>
                                        </p:tgtEl>
                                        <p:attrNameLst>
                                          <p:attrName>style.rotation</p:attrName>
                                        </p:attrNameLst>
                                      </p:cBhvr>
                                      <p:tavLst>
                                        <p:tav tm="0">
                                          <p:val>
                                            <p:fltVal val="720"/>
                                          </p:val>
                                        </p:tav>
                                        <p:tav tm="100000">
                                          <p:val>
                                            <p:fltVal val="0"/>
                                          </p:val>
                                        </p:tav>
                                      </p:tavLst>
                                    </p:anim>
                                    <p:anim calcmode="lin" valueType="num">
                                      <p:cBhvr>
                                        <p:cTn id="33" dur="2000" fill="hold"/>
                                        <p:tgtEl>
                                          <p:spTgt spid="34"/>
                                        </p:tgtEl>
                                        <p:attrNameLst>
                                          <p:attrName>ppt_h</p:attrName>
                                        </p:attrNameLst>
                                      </p:cBhvr>
                                      <p:tavLst>
                                        <p:tav tm="0">
                                          <p:val>
                                            <p:fltVal val="0"/>
                                          </p:val>
                                        </p:tav>
                                        <p:tav tm="100000">
                                          <p:val>
                                            <p:strVal val="#ppt_h"/>
                                          </p:val>
                                        </p:tav>
                                      </p:tavLst>
                                    </p:anim>
                                    <p:anim calcmode="lin" valueType="num">
                                      <p:cBhvr>
                                        <p:cTn id="34" dur="2000" fill="hold"/>
                                        <p:tgtEl>
                                          <p:spTgt spid="34"/>
                                        </p:tgtEl>
                                        <p:attrNameLst>
                                          <p:attrName>ppt_w</p:attrName>
                                        </p:attrNameLst>
                                      </p:cBhvr>
                                      <p:tavLst>
                                        <p:tav tm="0">
                                          <p:val>
                                            <p:fltVal val="0"/>
                                          </p:val>
                                        </p:tav>
                                        <p:tav tm="100000">
                                          <p:val>
                                            <p:strVal val="#ppt_w"/>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9" presetClass="entr" presetSubtype="0" fill="hold" grpId="0" nodeType="clickEffect">
                                  <p:stCondLst>
                                    <p:cond delay="0"/>
                                  </p:stCondLst>
                                  <p:childTnLst>
                                    <p:set>
                                      <p:cBhvr>
                                        <p:cTn id="38" dur="1" fill="hold">
                                          <p:stCondLst>
                                            <p:cond delay="0"/>
                                          </p:stCondLst>
                                        </p:cTn>
                                        <p:tgtEl>
                                          <p:spTgt spid="41"/>
                                        </p:tgtEl>
                                        <p:attrNameLst>
                                          <p:attrName>style.visibility</p:attrName>
                                        </p:attrNameLst>
                                      </p:cBhvr>
                                      <p:to>
                                        <p:strVal val="visible"/>
                                      </p:to>
                                    </p:set>
                                    <p:animEffect transition="in" filter="dissolve">
                                      <p:cBhvr>
                                        <p:cTn id="39" dur="500"/>
                                        <p:tgtEl>
                                          <p:spTgt spid="41"/>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35" presetClass="entr" presetSubtype="0" fill="hold" grpId="0" nodeType="clickEffect">
                                  <p:stCondLst>
                                    <p:cond delay="0"/>
                                  </p:stCondLst>
                                  <p:childTnLst>
                                    <p:set>
                                      <p:cBhvr>
                                        <p:cTn id="43" dur="1" fill="hold">
                                          <p:stCondLst>
                                            <p:cond delay="0"/>
                                          </p:stCondLst>
                                        </p:cTn>
                                        <p:tgtEl>
                                          <p:spTgt spid="39"/>
                                        </p:tgtEl>
                                        <p:attrNameLst>
                                          <p:attrName>style.visibility</p:attrName>
                                        </p:attrNameLst>
                                      </p:cBhvr>
                                      <p:to>
                                        <p:strVal val="visible"/>
                                      </p:to>
                                    </p:set>
                                    <p:animEffect transition="in" filter="fade">
                                      <p:cBhvr>
                                        <p:cTn id="44" dur="2000"/>
                                        <p:tgtEl>
                                          <p:spTgt spid="39"/>
                                        </p:tgtEl>
                                      </p:cBhvr>
                                    </p:animEffect>
                                    <p:anim calcmode="lin" valueType="num">
                                      <p:cBhvr>
                                        <p:cTn id="45" dur="2000" fill="hold"/>
                                        <p:tgtEl>
                                          <p:spTgt spid="39"/>
                                        </p:tgtEl>
                                        <p:attrNameLst>
                                          <p:attrName>style.rotation</p:attrName>
                                        </p:attrNameLst>
                                      </p:cBhvr>
                                      <p:tavLst>
                                        <p:tav tm="0">
                                          <p:val>
                                            <p:fltVal val="720"/>
                                          </p:val>
                                        </p:tav>
                                        <p:tav tm="100000">
                                          <p:val>
                                            <p:fltVal val="0"/>
                                          </p:val>
                                        </p:tav>
                                      </p:tavLst>
                                    </p:anim>
                                    <p:anim calcmode="lin" valueType="num">
                                      <p:cBhvr>
                                        <p:cTn id="46" dur="2000" fill="hold"/>
                                        <p:tgtEl>
                                          <p:spTgt spid="39"/>
                                        </p:tgtEl>
                                        <p:attrNameLst>
                                          <p:attrName>ppt_h</p:attrName>
                                        </p:attrNameLst>
                                      </p:cBhvr>
                                      <p:tavLst>
                                        <p:tav tm="0">
                                          <p:val>
                                            <p:fltVal val="0"/>
                                          </p:val>
                                        </p:tav>
                                        <p:tav tm="100000">
                                          <p:val>
                                            <p:strVal val="#ppt_h"/>
                                          </p:val>
                                        </p:tav>
                                      </p:tavLst>
                                    </p:anim>
                                    <p:anim calcmode="lin" valueType="num">
                                      <p:cBhvr>
                                        <p:cTn id="47" dur="2000" fill="hold"/>
                                        <p:tgtEl>
                                          <p:spTgt spid="39"/>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24" grpId="0" animBg="1"/>
      <p:bldP spid="29" grpId="0" animBg="1"/>
      <p:bldP spid="34" grpId="0" animBg="1"/>
      <p:bldP spid="39" grpId="0" animBg="1"/>
      <p:bldP spid="41" grpId="0" animBg="1"/>
    </p:bldLst>
  </p:timing>
</p:sld>
</file>

<file path=ppt/slides/slide278.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pic>
        <p:nvPicPr>
          <p:cNvPr id="322562" name="Picture 24" descr="Romans 200 Blue Background.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0" y="-26988"/>
            <a:ext cx="9144000"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1202" name="Rectangle 1026"/>
          <p:cNvSpPr>
            <a:spLocks noGrp="1" noChangeArrowheads="1"/>
          </p:cNvSpPr>
          <p:nvPr>
            <p:ph type="title"/>
          </p:nvPr>
        </p:nvSpPr>
        <p:spPr/>
        <p:txBody>
          <a:bodyPr/>
          <a:lstStyle/>
          <a:p>
            <a:pPr marL="914400" indent="-914400" algn="l" eaLnBrk="1" hangingPunct="1">
              <a:tabLst>
                <a:tab pos="914400" algn="l"/>
              </a:tabLst>
            </a:pPr>
            <a:r>
              <a:rPr lang="en-US" altLang="en-US" sz="4000"/>
              <a:t>I. 	</a:t>
            </a:r>
            <a:r>
              <a:rPr lang="ja-JP" altLang="en-US">
                <a:ea typeface="华文细黑" charset="-122"/>
              </a:rPr>
              <a:t>以色列安居并遵行神的律法</a:t>
            </a:r>
            <a:r>
              <a:rPr lang="en-US" altLang="ja-JP" sz="4000"/>
              <a:t>.</a:t>
            </a:r>
            <a:endParaRPr lang="en-US" altLang="en-US" sz="4000"/>
          </a:p>
        </p:txBody>
      </p:sp>
      <p:sp>
        <p:nvSpPr>
          <p:cNvPr id="51203" name="Rectangle 1027"/>
          <p:cNvSpPr>
            <a:spLocks noGrp="1" noChangeArrowheads="1"/>
          </p:cNvSpPr>
          <p:nvPr>
            <p:ph idx="1"/>
          </p:nvPr>
        </p:nvSpPr>
        <p:spPr>
          <a:xfrm>
            <a:off x="1447800" y="1600200"/>
            <a:ext cx="7162800" cy="4953000"/>
          </a:xfrm>
        </p:spPr>
        <p:txBody>
          <a:bodyPr/>
          <a:lstStyle/>
          <a:p>
            <a:pPr marL="609600" indent="-609600" eaLnBrk="1" hangingPunct="1">
              <a:buSzTx/>
              <a:buFontTx/>
              <a:buAutoNum type="alphaUcPeriod"/>
            </a:pPr>
            <a:r>
              <a:rPr lang="ja-JP" altLang="en-US" sz="4400">
                <a:ea typeface="华文细黑" charset="-122"/>
              </a:rPr>
              <a:t>一切的男丁要</a:t>
            </a:r>
            <a:r>
              <a:rPr lang="ja-JP" altLang="en-US" sz="4400" b="1" u="sng">
                <a:ea typeface="华文细黑" charset="-122"/>
              </a:rPr>
              <a:t>一年</a:t>
            </a:r>
            <a:r>
              <a:rPr lang="en-US" altLang="ja-JP" sz="4400" b="1" u="sng"/>
              <a:t>3</a:t>
            </a:r>
            <a:r>
              <a:rPr lang="ja-JP" altLang="en-US" sz="4400" b="1" u="sng">
                <a:ea typeface="华文细黑" charset="-122"/>
              </a:rPr>
              <a:t>次</a:t>
            </a:r>
            <a:r>
              <a:rPr lang="ja-JP" altLang="en-US" sz="4400">
                <a:ea typeface="华文细黑" charset="-122"/>
              </a:rPr>
              <a:t>朝见主耶和华</a:t>
            </a:r>
            <a:r>
              <a:rPr lang="en-US" altLang="zh-CN" sz="4400">
                <a:ea typeface="SimSun" pitchFamily="2" charset="-122"/>
              </a:rPr>
              <a:t> (</a:t>
            </a:r>
            <a:r>
              <a:rPr lang="ja-JP" altLang="en-US" sz="4400">
                <a:ea typeface="华文细黑" charset="-122"/>
              </a:rPr>
              <a:t>出埃及记</a:t>
            </a:r>
            <a:r>
              <a:rPr lang="en-US" altLang="ja-JP" sz="4400"/>
              <a:t>23:14~19</a:t>
            </a:r>
            <a:r>
              <a:rPr lang="en-US" altLang="zh-CN" sz="4400">
                <a:ea typeface="SimSun" pitchFamily="2" charset="-122"/>
              </a:rPr>
              <a:t>).</a:t>
            </a:r>
          </a:p>
        </p:txBody>
      </p:sp>
      <p:sp>
        <p:nvSpPr>
          <p:cNvPr id="51204" name="Text Box 1028"/>
          <p:cNvSpPr txBox="1">
            <a:spLocks noChangeArrowheads="1"/>
          </p:cNvSpPr>
          <p:nvPr/>
        </p:nvSpPr>
        <p:spPr bwMode="auto">
          <a:xfrm>
            <a:off x="8305800" y="73025"/>
            <a:ext cx="766763" cy="457200"/>
          </a:xfrm>
          <a:prstGeom prst="rect">
            <a:avLst/>
          </a:prstGeom>
          <a:noFill/>
          <a:ln>
            <a:noFill/>
          </a:ln>
          <a:effectLst>
            <a:outerShdw dist="35921" dir="2700000" algn="ctr" rotWithShape="0">
              <a:srgbClr val="0604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Tahoma" pitchFamily="34" charset="0"/>
                <a:ea typeface="MS PGothic" pitchFamily="34" charset="-128"/>
                <a:cs typeface="+mn-cs"/>
              </a:rPr>
              <a:t>180</a:t>
            </a:r>
            <a:endPar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spTree>
    <p:extLst>
      <p:ext uri="{BB962C8B-B14F-4D97-AF65-F5344CB8AC3E}">
        <p14:creationId xmlns:p14="http://schemas.microsoft.com/office/powerpoint/2010/main" val="1208615303"/>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8" presetClass="entr" presetSubtype="0" accel="50000" fill="hold" grpId="0" nodeType="clickEffect">
                                  <p:stCondLst>
                                    <p:cond delay="0"/>
                                  </p:stCondLst>
                                  <p:childTnLst>
                                    <p:set>
                                      <p:cBhvr>
                                        <p:cTn id="6" dur="1" fill="hold">
                                          <p:stCondLst>
                                            <p:cond delay="0"/>
                                          </p:stCondLst>
                                        </p:cTn>
                                        <p:tgtEl>
                                          <p:spTgt spid="51203">
                                            <p:txEl>
                                              <p:pRg st="0" end="0"/>
                                            </p:txEl>
                                          </p:spTgt>
                                        </p:tgtEl>
                                        <p:attrNameLst>
                                          <p:attrName>style.visibility</p:attrName>
                                        </p:attrNameLst>
                                      </p:cBhvr>
                                      <p:to>
                                        <p:strVal val="visible"/>
                                      </p:to>
                                    </p:set>
                                    <p:anim calcmode="lin" valueType="num">
                                      <p:cBhvr>
                                        <p:cTn id="7" dur="1000" fill="hold"/>
                                        <p:tgtEl>
                                          <p:spTgt spid="51203">
                                            <p:txEl>
                                              <p:pRg st="0" end="0"/>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8" dur="1000" fill="hold"/>
                                        <p:tgtEl>
                                          <p:spTgt spid="51203">
                                            <p:txEl>
                                              <p:pRg st="0" end="0"/>
                                            </p:txEl>
                                          </p:spTgt>
                                        </p:tgtEl>
                                        <p:attrNameLst>
                                          <p:attrName>ppt_x</p:attrName>
                                        </p:attrNameLst>
                                      </p:cBhvr>
                                      <p:tavLst>
                                        <p:tav tm="0">
                                          <p:val>
                                            <p:fltVal val="-1"/>
                                          </p:val>
                                        </p:tav>
                                        <p:tav tm="50000">
                                          <p:val>
                                            <p:fltVal val="0.95"/>
                                          </p:val>
                                        </p:tav>
                                        <p:tav tm="100000">
                                          <p:val>
                                            <p:strVal val="#ppt_x"/>
                                          </p:val>
                                        </p:tav>
                                      </p:tavLst>
                                    </p:anim>
                                    <p:anim calcmode="lin" valueType="num">
                                      <p:cBhvr>
                                        <p:cTn id="9" dur="1000" fill="hold"/>
                                        <p:tgtEl>
                                          <p:spTgt spid="51203">
                                            <p:txEl>
                                              <p:pRg st="0" end="0"/>
                                            </p:txEl>
                                          </p:spTgt>
                                        </p:tgtEl>
                                        <p:attrNameLst>
                                          <p:attrName>ppt_y</p:attrName>
                                        </p:attrNameLst>
                                      </p:cBhvr>
                                      <p:tavLst>
                                        <p:tav tm="0">
                                          <p:val>
                                            <p:strVal val="#ppt_y"/>
                                          </p:val>
                                        </p:tav>
                                        <p:tav tm="100000">
                                          <p:val>
                                            <p:strVal val="#ppt_y"/>
                                          </p:val>
                                        </p:tav>
                                      </p:tavLst>
                                    </p:anim>
                                    <p:animEffect transition="in" filter="fade">
                                      <p:cBhvr>
                                        <p:cTn id="10" dur="1000"/>
                                        <p:tgtEl>
                                          <p:spTgt spid="5120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3" grpId="0" build="p"/>
    </p:bld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4609"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itle 3"/>
          <p:cNvSpPr>
            <a:spLocks noGrp="1"/>
          </p:cNvSpPr>
          <p:nvPr>
            <p:ph type="title"/>
          </p:nvPr>
        </p:nvSpPr>
        <p:spPr>
          <a:xfrm>
            <a:off x="2987675" y="2438400"/>
            <a:ext cx="3048000" cy="1752600"/>
          </a:xfrm>
        </p:spPr>
        <p:txBody>
          <a:bodyPr/>
          <a:lstStyle/>
          <a:p>
            <a:r>
              <a:rPr kumimoji="1" lang="zh-CN" altLang="en-US" sz="3600" b="1">
                <a:solidFill>
                  <a:srgbClr val="FFFF00"/>
                </a:solidFill>
              </a:rPr>
              <a:t>逾越节</a:t>
            </a:r>
            <a:r>
              <a:rPr kumimoji="1" lang="en-US" altLang="ja-JP" sz="3600" b="1">
                <a:solidFill>
                  <a:srgbClr val="FFFF00"/>
                </a:solidFill>
              </a:rPr>
              <a:t>: </a:t>
            </a:r>
            <a:br>
              <a:rPr kumimoji="1" lang="en-US" altLang="ja-JP" sz="3600" b="1">
                <a:solidFill>
                  <a:srgbClr val="FFFF00"/>
                </a:solidFill>
              </a:rPr>
            </a:br>
            <a:r>
              <a:rPr kumimoji="1" lang="zh-CN" altLang="en-US" sz="3600" b="1">
                <a:solidFill>
                  <a:srgbClr val="FFFF00"/>
                </a:solidFill>
              </a:rPr>
              <a:t>朝圣节</a:t>
            </a:r>
            <a:r>
              <a:rPr kumimoji="1" lang="en-US" altLang="ja-JP" sz="3600" b="1">
                <a:solidFill>
                  <a:srgbClr val="FFFF00"/>
                </a:solidFill>
              </a:rPr>
              <a:t> #1</a:t>
            </a:r>
            <a:endParaRPr lang="en-US" altLang="en-US" sz="3600" b="1">
              <a:solidFill>
                <a:srgbClr val="FFFF00"/>
              </a:solidFill>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36549" name="Text Box 8"/>
          <p:cNvSpPr txBox="1">
            <a:spLocks noChangeArrowheads="1"/>
          </p:cNvSpPr>
          <p:nvPr/>
        </p:nvSpPr>
        <p:spPr bwMode="auto">
          <a:xfrm>
            <a:off x="7156450" y="6172200"/>
            <a:ext cx="1276350" cy="461963"/>
          </a:xfrm>
          <a:prstGeom prst="rect">
            <a:avLst/>
          </a:prstGeom>
          <a:noFill/>
          <a:ln w="9525">
            <a:noFill/>
            <a:miter lim="800000"/>
            <a:headEnd/>
            <a:tailEnd/>
          </a:ln>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ahoma" pitchFamily="34" charset="0"/>
                <a:ea typeface="MS PGothic" pitchFamily="34" charset="-128"/>
                <a:cs typeface="Times New Roman" pitchFamily="18" charset="0"/>
              </a:rPr>
              <a:t>3</a:t>
            </a:r>
            <a:r>
              <a:rPr kumimoji="1" lang="zh-CN" alt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mn-cs"/>
              </a:rPr>
              <a:t>朝圣节</a:t>
            </a:r>
            <a:endParaRPr kumimoji="0" lang="en-US" altLang="en-US" sz="2400" b="0" i="0" u="none" strike="noStrike" kern="1200" cap="none" spc="0" normalizeH="0" baseline="0" noProof="0">
              <a:ln>
                <a:noFill/>
              </a:ln>
              <a:solidFill>
                <a:srgbClr val="FFFFFF"/>
              </a:solidFill>
              <a:effectLst/>
              <a:uLnTx/>
              <a:uFillTx/>
              <a:latin typeface="Tahoma" pitchFamily="34" charset="0"/>
              <a:ea typeface="MS PGothic" pitchFamily="34" charset="-128"/>
              <a:cs typeface="Times New Roman" pitchFamily="18" charset="0"/>
            </a:endParaRPr>
          </a:p>
        </p:txBody>
      </p:sp>
      <p:sp>
        <p:nvSpPr>
          <p:cNvPr id="324614" name="Text Box 9"/>
          <p:cNvSpPr txBox="1">
            <a:spLocks noChangeArrowheads="1"/>
          </p:cNvSpPr>
          <p:nvPr/>
        </p:nvSpPr>
        <p:spPr bwMode="auto">
          <a:xfrm>
            <a:off x="5362575" y="909638"/>
            <a:ext cx="800100" cy="461962"/>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救赎</a:t>
            </a:r>
            <a:endPar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endParaRPr>
          </a:p>
        </p:txBody>
      </p:sp>
      <p:sp>
        <p:nvSpPr>
          <p:cNvPr id="36" name="Text Box 10"/>
          <p:cNvSpPr txBox="1">
            <a:spLocks noChangeArrowheads="1"/>
          </p:cNvSpPr>
          <p:nvPr/>
        </p:nvSpPr>
        <p:spPr bwMode="auto">
          <a:xfrm>
            <a:off x="6503988" y="1382713"/>
            <a:ext cx="800100" cy="46037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分裂</a:t>
            </a:r>
            <a:endPar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endParaRPr>
          </a:p>
        </p:txBody>
      </p:sp>
      <p:sp>
        <p:nvSpPr>
          <p:cNvPr id="324616" name="Text Box 18"/>
          <p:cNvSpPr txBox="1">
            <a:spLocks noChangeArrowheads="1"/>
          </p:cNvSpPr>
          <p:nvPr/>
        </p:nvSpPr>
        <p:spPr bwMode="auto">
          <a:xfrm>
            <a:off x="5195888" y="1414463"/>
            <a:ext cx="982662"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除酵节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324617" name="Text Box 18"/>
          <p:cNvSpPr txBox="1">
            <a:spLocks noChangeArrowheads="1"/>
          </p:cNvSpPr>
          <p:nvPr/>
        </p:nvSpPr>
        <p:spPr bwMode="auto">
          <a:xfrm>
            <a:off x="3836988" y="914400"/>
            <a:ext cx="982662"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逾越节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15"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
        <p:nvSpPr>
          <p:cNvPr id="13" name="Text Box 11"/>
          <p:cNvSpPr txBox="1">
            <a:spLocks noChangeArrowheads="1"/>
          </p:cNvSpPr>
          <p:nvPr/>
        </p:nvSpPr>
        <p:spPr bwMode="auto">
          <a:xfrm>
            <a:off x="6892925" y="1868488"/>
            <a:ext cx="800100" cy="461962"/>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复活</a:t>
            </a:r>
            <a:endPar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endParaRPr>
          </a:p>
        </p:txBody>
      </p:sp>
      <p:sp>
        <p:nvSpPr>
          <p:cNvPr id="324621" name="Text Box 20"/>
          <p:cNvSpPr txBox="1">
            <a:spLocks noChangeArrowheads="1"/>
          </p:cNvSpPr>
          <p:nvPr/>
        </p:nvSpPr>
        <p:spPr bwMode="auto">
          <a:xfrm>
            <a:off x="5367338" y="1852613"/>
            <a:ext cx="1209675"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初熟之物</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Tree>
    <p:extLst>
      <p:ext uri="{BB962C8B-B14F-4D97-AF65-F5344CB8AC3E}">
        <p14:creationId xmlns:p14="http://schemas.microsoft.com/office/powerpoint/2010/main" val="339784089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2000"/>
                                        <p:tgtEl>
                                          <p:spTgt spid="36"/>
                                        </p:tgtEl>
                                      </p:cBhvr>
                                    </p:animEffect>
                                    <p:anim calcmode="lin" valueType="num">
                                      <p:cBhvr>
                                        <p:cTn id="8" dur="2000" fill="hold"/>
                                        <p:tgtEl>
                                          <p:spTgt spid="36"/>
                                        </p:tgtEl>
                                        <p:attrNameLst>
                                          <p:attrName>style.rotation</p:attrName>
                                        </p:attrNameLst>
                                      </p:cBhvr>
                                      <p:tavLst>
                                        <p:tav tm="0">
                                          <p:val>
                                            <p:fltVal val="720"/>
                                          </p:val>
                                        </p:tav>
                                        <p:tav tm="100000">
                                          <p:val>
                                            <p:fltVal val="0"/>
                                          </p:val>
                                        </p:tav>
                                      </p:tavLst>
                                    </p:anim>
                                    <p:anim calcmode="lin" valueType="num">
                                      <p:cBhvr>
                                        <p:cTn id="9" dur="2000" fill="hold"/>
                                        <p:tgtEl>
                                          <p:spTgt spid="36"/>
                                        </p:tgtEl>
                                        <p:attrNameLst>
                                          <p:attrName>ppt_h</p:attrName>
                                        </p:attrNameLst>
                                      </p:cBhvr>
                                      <p:tavLst>
                                        <p:tav tm="0">
                                          <p:val>
                                            <p:fltVal val="0"/>
                                          </p:val>
                                        </p:tav>
                                        <p:tav tm="100000">
                                          <p:val>
                                            <p:strVal val="#ppt_h"/>
                                          </p:val>
                                        </p:tav>
                                      </p:tavLst>
                                    </p:anim>
                                    <p:anim calcmode="lin" valueType="num">
                                      <p:cBhvr>
                                        <p:cTn id="10" dur="2000" fill="hold"/>
                                        <p:tgtEl>
                                          <p:spTgt spid="36"/>
                                        </p:tgtEl>
                                        <p:attrNameLst>
                                          <p:attrName>ppt_w</p:attrName>
                                        </p:attrNameLst>
                                      </p:cBhvr>
                                      <p:tavLst>
                                        <p:tav tm="0">
                                          <p:val>
                                            <p:fltVal val="0"/>
                                          </p:val>
                                        </p:tav>
                                        <p:tav tm="100000">
                                          <p:val>
                                            <p:strVal val="#ppt_w"/>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5" presetClass="entr" presetSubtype="0"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2000"/>
                                        <p:tgtEl>
                                          <p:spTgt spid="13"/>
                                        </p:tgtEl>
                                      </p:cBhvr>
                                    </p:animEffect>
                                    <p:anim calcmode="lin" valueType="num">
                                      <p:cBhvr>
                                        <p:cTn id="16" dur="2000" fill="hold"/>
                                        <p:tgtEl>
                                          <p:spTgt spid="13"/>
                                        </p:tgtEl>
                                        <p:attrNameLst>
                                          <p:attrName>style.rotation</p:attrName>
                                        </p:attrNameLst>
                                      </p:cBhvr>
                                      <p:tavLst>
                                        <p:tav tm="0">
                                          <p:val>
                                            <p:fltVal val="720"/>
                                          </p:val>
                                        </p:tav>
                                        <p:tav tm="100000">
                                          <p:val>
                                            <p:fltVal val="0"/>
                                          </p:val>
                                        </p:tav>
                                      </p:tavLst>
                                    </p:anim>
                                    <p:anim calcmode="lin" valueType="num">
                                      <p:cBhvr>
                                        <p:cTn id="17" dur="2000" fill="hold"/>
                                        <p:tgtEl>
                                          <p:spTgt spid="13"/>
                                        </p:tgtEl>
                                        <p:attrNameLst>
                                          <p:attrName>ppt_h</p:attrName>
                                        </p:attrNameLst>
                                      </p:cBhvr>
                                      <p:tavLst>
                                        <p:tav tm="0">
                                          <p:val>
                                            <p:fltVal val="0"/>
                                          </p:val>
                                        </p:tav>
                                        <p:tav tm="100000">
                                          <p:val>
                                            <p:strVal val="#ppt_h"/>
                                          </p:val>
                                        </p:tav>
                                      </p:tavLst>
                                    </p:anim>
                                    <p:anim calcmode="lin" valueType="num">
                                      <p:cBhvr>
                                        <p:cTn id="18" dur="2000" fill="hold"/>
                                        <p:tgtEl>
                                          <p:spTgt spid="13"/>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13"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746" name="Group 2"/>
          <p:cNvGrpSpPr>
            <a:grpSpLocks/>
          </p:cNvGrpSpPr>
          <p:nvPr/>
        </p:nvGrpSpPr>
        <p:grpSpPr bwMode="auto">
          <a:xfrm>
            <a:off x="-457200" y="0"/>
            <a:ext cx="9906000" cy="6858000"/>
            <a:chOff x="-288" y="0"/>
            <a:chExt cx="6240" cy="4320"/>
          </a:xfrm>
        </p:grpSpPr>
        <p:sp>
          <p:nvSpPr>
            <p:cNvPr id="118787" name="Rectangle 3" descr="Purple mesh"/>
            <p:cNvSpPr>
              <a:spLocks noChangeArrowheads="1"/>
            </p:cNvSpPr>
            <p:nvPr/>
          </p:nvSpPr>
          <p:spPr bwMode="auto">
            <a:xfrm>
              <a:off x="0" y="0"/>
              <a:ext cx="5952" cy="4320"/>
            </a:xfrm>
            <a:prstGeom prst="rect">
              <a:avLst/>
            </a:prstGeom>
            <a:blipFill dpi="0" rotWithShape="0">
              <a:blip r:embed="rId3"/>
              <a:srcRect/>
              <a:tile tx="0" ty="0" sx="100000" sy="100000" flip="none" algn="tl"/>
            </a:blipFill>
            <a:ln w="9525">
              <a:solidFill>
                <a:schemeClr val="tx1"/>
              </a:solidFill>
              <a:miter lim="800000"/>
              <a:headEnd/>
              <a:tailEnd/>
            </a:ln>
            <a:effectLst>
              <a:outerShdw blurRad="63500" dist="38099" dir="2700000" algn="ctr" rotWithShape="0">
                <a:schemeClr val="tx1">
                  <a:alpha val="74997"/>
                </a:schemeClr>
              </a:outerShdw>
            </a:effectLst>
          </p:spPr>
          <p:txBody>
            <a:bodyPr wrap="none" anchor="ctr"/>
            <a:lstStyle/>
            <a:p>
              <a:endParaRPr lang="zh-CN" altLang="en-US">
                <a:ea typeface="SimSun" charset="0"/>
                <a:cs typeface="SimSun" charset="0"/>
              </a:endParaRPr>
            </a:p>
          </p:txBody>
        </p:sp>
        <p:sp>
          <p:nvSpPr>
            <p:cNvPr id="118788" name="Oval 4"/>
            <p:cNvSpPr>
              <a:spLocks noChangeArrowheads="1"/>
            </p:cNvSpPr>
            <p:nvPr/>
          </p:nvSpPr>
          <p:spPr bwMode="auto">
            <a:xfrm>
              <a:off x="840" y="816"/>
              <a:ext cx="1776" cy="797"/>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endParaRPr lang="zh-CN" altLang="en-US">
                <a:ea typeface="SimSun" charset="0"/>
                <a:cs typeface="SimSun" charset="0"/>
              </a:endParaRPr>
            </a:p>
          </p:txBody>
        </p:sp>
        <p:sp>
          <p:nvSpPr>
            <p:cNvPr id="118789" name="Text Box 5"/>
            <p:cNvSpPr txBox="1">
              <a:spLocks noChangeArrowheads="1"/>
            </p:cNvSpPr>
            <p:nvPr/>
          </p:nvSpPr>
          <p:spPr bwMode="auto">
            <a:xfrm>
              <a:off x="816" y="994"/>
              <a:ext cx="1824" cy="44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4000" b="1">
                  <a:solidFill>
                    <a:schemeClr val="bg2"/>
                  </a:solidFill>
                  <a:latin typeface="Times New Roman" charset="0"/>
                  <a:ea typeface="SimSun" charset="0"/>
                  <a:cs typeface="SimSun" charset="0"/>
                </a:rPr>
                <a:t>教会</a:t>
              </a:r>
            </a:p>
          </p:txBody>
        </p:sp>
        <p:sp>
          <p:nvSpPr>
            <p:cNvPr id="31751" name="AutoShape 6"/>
            <p:cNvSpPr>
              <a:spLocks noChangeArrowheads="1"/>
            </p:cNvSpPr>
            <p:nvPr/>
          </p:nvSpPr>
          <p:spPr bwMode="auto">
            <a:xfrm>
              <a:off x="2184" y="96"/>
              <a:ext cx="1392" cy="1008"/>
            </a:xfrm>
            <a:prstGeom prst="triangle">
              <a:avLst>
                <a:gd name="adj" fmla="val 50000"/>
              </a:avLst>
            </a:prstGeom>
            <a:gradFill rotWithShape="0">
              <a:gsLst>
                <a:gs pos="0">
                  <a:srgbClr val="A50021"/>
                </a:gs>
                <a:gs pos="100000">
                  <a:srgbClr val="003399"/>
                </a:gs>
              </a:gsLst>
              <a:lin ang="5400000" scaled="1"/>
            </a:gradFill>
            <a:ln w="9525">
              <a:solidFill>
                <a:schemeClr val="tx1"/>
              </a:solidFill>
              <a:miter lim="800000"/>
              <a:headEnd/>
              <a:tailEnd/>
            </a:ln>
          </p:spPr>
          <p:txBody>
            <a:bodyPr wrap="none" anchor="ctr"/>
            <a:lstStyle/>
            <a:p>
              <a:endParaRPr lang="zh-CN" altLang="en-US">
                <a:ea typeface="SimSun" charset="0"/>
                <a:cs typeface="SimSun" charset="0"/>
              </a:endParaRPr>
            </a:p>
          </p:txBody>
        </p:sp>
        <p:sp>
          <p:nvSpPr>
            <p:cNvPr id="118791" name="Text Box 7"/>
            <p:cNvSpPr txBox="1">
              <a:spLocks noChangeArrowheads="1"/>
            </p:cNvSpPr>
            <p:nvPr/>
          </p:nvSpPr>
          <p:spPr bwMode="auto">
            <a:xfrm>
              <a:off x="2376" y="528"/>
              <a:ext cx="1008" cy="44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4000" b="1">
                  <a:solidFill>
                    <a:schemeClr val="bg1"/>
                  </a:solidFill>
                  <a:latin typeface="微軟正黑體" charset="0"/>
                  <a:ea typeface="微軟正黑體" charset="0"/>
                  <a:cs typeface="微軟正黑體" charset="0"/>
                </a:rPr>
                <a:t>神</a:t>
              </a:r>
            </a:p>
          </p:txBody>
        </p:sp>
        <p:sp>
          <p:nvSpPr>
            <p:cNvPr id="118792" name="Oval 8"/>
            <p:cNvSpPr>
              <a:spLocks noChangeArrowheads="1"/>
            </p:cNvSpPr>
            <p:nvPr/>
          </p:nvSpPr>
          <p:spPr bwMode="auto">
            <a:xfrm>
              <a:off x="3048" y="816"/>
              <a:ext cx="1776" cy="797"/>
            </a:xfrm>
            <a:prstGeom prst="ellipse">
              <a:avLst/>
            </a:prstGeom>
            <a:gradFill rotWithShape="0">
              <a:gsLst>
                <a:gs pos="0">
                  <a:srgbClr val="A50021"/>
                </a:gs>
                <a:gs pos="100000">
                  <a:srgbClr val="003399"/>
                </a:gs>
              </a:gsLst>
              <a:lin ang="5400000" scaled="1"/>
            </a:gra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endParaRPr lang="zh-CN" altLang="en-US">
                <a:ea typeface="SimSun" charset="0"/>
                <a:cs typeface="SimSun" charset="0"/>
              </a:endParaRPr>
            </a:p>
          </p:txBody>
        </p:sp>
        <p:sp>
          <p:nvSpPr>
            <p:cNvPr id="118793" name="Text Box 9"/>
            <p:cNvSpPr txBox="1">
              <a:spLocks noChangeArrowheads="1"/>
            </p:cNvSpPr>
            <p:nvPr/>
          </p:nvSpPr>
          <p:spPr bwMode="auto">
            <a:xfrm>
              <a:off x="3024" y="994"/>
              <a:ext cx="1824" cy="44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4000" b="1">
                  <a:solidFill>
                    <a:schemeClr val="bg1"/>
                  </a:solidFill>
                  <a:latin typeface="微軟正黑體" charset="0"/>
                  <a:ea typeface="微軟正黑體" charset="0"/>
                  <a:cs typeface="微軟正黑體" charset="0"/>
                </a:rPr>
                <a:t>列国</a:t>
              </a:r>
              <a:endParaRPr lang="en-US" sz="4000" b="1">
                <a:solidFill>
                  <a:schemeClr val="bg1"/>
                </a:solidFill>
                <a:latin typeface="微軟正黑體" charset="0"/>
                <a:ea typeface="微軟正黑體" charset="0"/>
                <a:cs typeface="微軟正黑體" charset="0"/>
              </a:endParaRPr>
            </a:p>
          </p:txBody>
        </p:sp>
        <p:sp>
          <p:nvSpPr>
            <p:cNvPr id="118794" name="Oval 10"/>
            <p:cNvSpPr>
              <a:spLocks noChangeArrowheads="1"/>
            </p:cNvSpPr>
            <p:nvPr/>
          </p:nvSpPr>
          <p:spPr bwMode="auto">
            <a:xfrm>
              <a:off x="3624" y="1363"/>
              <a:ext cx="1776" cy="797"/>
            </a:xfrm>
            <a:prstGeom prst="ellipse">
              <a:avLst/>
            </a:prstGeom>
            <a:gradFill rotWithShape="0">
              <a:gsLst>
                <a:gs pos="0">
                  <a:srgbClr val="A50021"/>
                </a:gs>
                <a:gs pos="100000">
                  <a:srgbClr val="003399"/>
                </a:gs>
              </a:gsLst>
              <a:lin ang="5400000" scaled="1"/>
            </a:gra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endParaRPr lang="zh-CN" altLang="en-US">
                <a:ea typeface="SimSun" charset="0"/>
                <a:cs typeface="SimSun" charset="0"/>
              </a:endParaRPr>
            </a:p>
          </p:txBody>
        </p:sp>
        <p:sp>
          <p:nvSpPr>
            <p:cNvPr id="118795" name="Text Box 11"/>
            <p:cNvSpPr txBox="1">
              <a:spLocks noChangeArrowheads="1"/>
            </p:cNvSpPr>
            <p:nvPr/>
          </p:nvSpPr>
          <p:spPr bwMode="auto">
            <a:xfrm>
              <a:off x="3600" y="1541"/>
              <a:ext cx="1824" cy="44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4000" b="1">
                  <a:solidFill>
                    <a:schemeClr val="bg1"/>
                  </a:solidFill>
                  <a:latin typeface="微軟正黑體" charset="0"/>
                  <a:ea typeface="微軟正黑體" charset="0"/>
                  <a:cs typeface="微軟正黑體" charset="0"/>
                </a:rPr>
                <a:t>先祖</a:t>
              </a:r>
              <a:endParaRPr lang="en-US" sz="4000" b="1">
                <a:solidFill>
                  <a:schemeClr val="bg1"/>
                </a:solidFill>
                <a:latin typeface="微軟正黑體" charset="0"/>
                <a:ea typeface="微軟正黑體" charset="0"/>
                <a:cs typeface="微軟正黑體" charset="0"/>
              </a:endParaRPr>
            </a:p>
          </p:txBody>
        </p:sp>
        <p:sp>
          <p:nvSpPr>
            <p:cNvPr id="118796" name="Oval 12"/>
            <p:cNvSpPr>
              <a:spLocks noChangeArrowheads="1"/>
            </p:cNvSpPr>
            <p:nvPr/>
          </p:nvSpPr>
          <p:spPr bwMode="auto">
            <a:xfrm>
              <a:off x="3960" y="1987"/>
              <a:ext cx="1776" cy="797"/>
            </a:xfrm>
            <a:prstGeom prst="ellipse">
              <a:avLst/>
            </a:prstGeom>
            <a:gradFill rotWithShape="0">
              <a:gsLst>
                <a:gs pos="0">
                  <a:srgbClr val="A50021"/>
                </a:gs>
                <a:gs pos="100000">
                  <a:srgbClr val="003399"/>
                </a:gs>
              </a:gsLst>
              <a:lin ang="5400000" scaled="1"/>
            </a:gra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endParaRPr lang="zh-CN" altLang="en-US">
                <a:ea typeface="SimSun" charset="0"/>
                <a:cs typeface="SimSun" charset="0"/>
              </a:endParaRPr>
            </a:p>
          </p:txBody>
        </p:sp>
        <p:sp>
          <p:nvSpPr>
            <p:cNvPr id="118797" name="Text Box 13"/>
            <p:cNvSpPr txBox="1">
              <a:spLocks noChangeArrowheads="1"/>
            </p:cNvSpPr>
            <p:nvPr/>
          </p:nvSpPr>
          <p:spPr bwMode="auto">
            <a:xfrm>
              <a:off x="3936" y="2165"/>
              <a:ext cx="1824" cy="44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4000" b="1">
                  <a:solidFill>
                    <a:schemeClr val="bg1"/>
                  </a:solidFill>
                  <a:latin typeface="微軟正黑體" charset="0"/>
                  <a:ea typeface="微軟正黑體" charset="0"/>
                  <a:cs typeface="微軟正黑體" charset="0"/>
                </a:rPr>
                <a:t>支派</a:t>
              </a:r>
              <a:endParaRPr lang="en-US" sz="4000" b="1">
                <a:solidFill>
                  <a:schemeClr val="bg1"/>
                </a:solidFill>
                <a:latin typeface="微軟正黑體" charset="0"/>
                <a:ea typeface="微軟正黑體" charset="0"/>
                <a:cs typeface="微軟正黑體" charset="0"/>
              </a:endParaRPr>
            </a:p>
          </p:txBody>
        </p:sp>
        <p:sp>
          <p:nvSpPr>
            <p:cNvPr id="118798" name="Oval 14"/>
            <p:cNvSpPr>
              <a:spLocks noChangeArrowheads="1"/>
            </p:cNvSpPr>
            <p:nvPr/>
          </p:nvSpPr>
          <p:spPr bwMode="auto">
            <a:xfrm>
              <a:off x="3816" y="2544"/>
              <a:ext cx="1776" cy="797"/>
            </a:xfrm>
            <a:prstGeom prst="ellipse">
              <a:avLst/>
            </a:prstGeom>
            <a:gradFill rotWithShape="0">
              <a:gsLst>
                <a:gs pos="0">
                  <a:srgbClr val="A50021"/>
                </a:gs>
                <a:gs pos="100000">
                  <a:srgbClr val="333399"/>
                </a:gs>
              </a:gsLst>
              <a:lin ang="5400000" scaled="1"/>
            </a:gra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endParaRPr lang="zh-CN" altLang="en-US">
                <a:ea typeface="SimSun" charset="0"/>
                <a:cs typeface="SimSun" charset="0"/>
              </a:endParaRPr>
            </a:p>
          </p:txBody>
        </p:sp>
        <p:sp>
          <p:nvSpPr>
            <p:cNvPr id="118799" name="Text Box 15"/>
            <p:cNvSpPr txBox="1">
              <a:spLocks noChangeArrowheads="1"/>
            </p:cNvSpPr>
            <p:nvPr/>
          </p:nvSpPr>
          <p:spPr bwMode="auto">
            <a:xfrm>
              <a:off x="3792" y="2721"/>
              <a:ext cx="1824" cy="44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4000" b="1">
                  <a:solidFill>
                    <a:schemeClr val="bg1"/>
                  </a:solidFill>
                  <a:latin typeface="微軟正黑體" charset="0"/>
                  <a:ea typeface="微軟正黑體" charset="0"/>
                  <a:cs typeface="微軟正黑體" charset="0"/>
                </a:rPr>
                <a:t>以色列</a:t>
              </a:r>
              <a:endParaRPr lang="en-US" sz="4000" b="1">
                <a:solidFill>
                  <a:schemeClr val="bg1"/>
                </a:solidFill>
                <a:latin typeface="微軟正黑體" charset="0"/>
                <a:ea typeface="微軟正黑體" charset="0"/>
                <a:cs typeface="微軟正黑體" charset="0"/>
              </a:endParaRPr>
            </a:p>
          </p:txBody>
        </p:sp>
        <p:grpSp>
          <p:nvGrpSpPr>
            <p:cNvPr id="31761" name="Group 16"/>
            <p:cNvGrpSpPr>
              <a:grpSpLocks/>
            </p:cNvGrpSpPr>
            <p:nvPr/>
          </p:nvGrpSpPr>
          <p:grpSpPr bwMode="auto">
            <a:xfrm>
              <a:off x="3312" y="3072"/>
              <a:ext cx="1824" cy="797"/>
              <a:chOff x="3312" y="3072"/>
              <a:chExt cx="1824" cy="797"/>
            </a:xfrm>
          </p:grpSpPr>
          <p:sp>
            <p:nvSpPr>
              <p:cNvPr id="118801" name="Oval 17"/>
              <p:cNvSpPr>
                <a:spLocks noChangeArrowheads="1"/>
              </p:cNvSpPr>
              <p:nvPr/>
            </p:nvSpPr>
            <p:spPr bwMode="auto">
              <a:xfrm>
                <a:off x="3336" y="3072"/>
                <a:ext cx="1776" cy="797"/>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endParaRPr lang="zh-CN" altLang="en-US">
                  <a:ea typeface="SimSun" charset="0"/>
                  <a:cs typeface="SimSun" charset="0"/>
                </a:endParaRPr>
              </a:p>
            </p:txBody>
          </p:sp>
          <p:sp>
            <p:nvSpPr>
              <p:cNvPr id="118802" name="Text Box 18"/>
              <p:cNvSpPr txBox="1">
                <a:spLocks noChangeArrowheads="1"/>
              </p:cNvSpPr>
              <p:nvPr/>
            </p:nvSpPr>
            <p:spPr bwMode="auto">
              <a:xfrm>
                <a:off x="3312" y="3250"/>
                <a:ext cx="1824" cy="44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4000" b="1">
                    <a:solidFill>
                      <a:srgbClr val="FFFF00"/>
                    </a:solidFill>
                    <a:latin typeface="微軟正黑體" charset="0"/>
                    <a:ea typeface="微軟正黑體" charset="0"/>
                    <a:cs typeface="微軟正黑體" charset="0"/>
                  </a:rPr>
                  <a:t>祭司</a:t>
                </a:r>
              </a:p>
            </p:txBody>
          </p:sp>
        </p:grpSp>
        <p:sp>
          <p:nvSpPr>
            <p:cNvPr id="118803" name="Oval 19"/>
            <p:cNvSpPr>
              <a:spLocks noChangeArrowheads="1"/>
            </p:cNvSpPr>
            <p:nvPr/>
          </p:nvSpPr>
          <p:spPr bwMode="auto">
            <a:xfrm>
              <a:off x="72" y="1363"/>
              <a:ext cx="1776" cy="797"/>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endParaRPr lang="zh-CN" altLang="en-US">
                <a:ea typeface="SimSun" charset="0"/>
                <a:cs typeface="SimSun" charset="0"/>
              </a:endParaRPr>
            </a:p>
          </p:txBody>
        </p:sp>
        <p:sp>
          <p:nvSpPr>
            <p:cNvPr id="118804" name="Text Box 20"/>
            <p:cNvSpPr txBox="1">
              <a:spLocks noChangeArrowheads="1"/>
            </p:cNvSpPr>
            <p:nvPr/>
          </p:nvSpPr>
          <p:spPr bwMode="auto">
            <a:xfrm>
              <a:off x="48" y="1540"/>
              <a:ext cx="1824" cy="44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4000" b="1">
                  <a:solidFill>
                    <a:schemeClr val="bg2"/>
                  </a:solidFill>
                  <a:latin typeface="Times New Roman" charset="0"/>
                  <a:ea typeface="SimSun" charset="0"/>
                  <a:cs typeface="SimSun" charset="0"/>
                </a:rPr>
                <a:t>使徒</a:t>
              </a:r>
            </a:p>
          </p:txBody>
        </p:sp>
        <p:sp>
          <p:nvSpPr>
            <p:cNvPr id="31764" name="AutoShape 21"/>
            <p:cNvSpPr>
              <a:spLocks noChangeArrowheads="1"/>
            </p:cNvSpPr>
            <p:nvPr/>
          </p:nvSpPr>
          <p:spPr bwMode="auto">
            <a:xfrm>
              <a:off x="144" y="2016"/>
              <a:ext cx="960" cy="912"/>
            </a:xfrm>
            <a:prstGeom prst="plus">
              <a:avLst>
                <a:gd name="adj" fmla="val 25000"/>
              </a:avLst>
            </a:prstGeom>
            <a:gradFill rotWithShape="0">
              <a:gsLst>
                <a:gs pos="0">
                  <a:schemeClr val="bg2"/>
                </a:gs>
                <a:gs pos="100000">
                  <a:schemeClr val="folHlink"/>
                </a:gs>
              </a:gsLst>
              <a:lin ang="5400000" scaled="1"/>
            </a:gradFill>
            <a:ln w="9525">
              <a:solidFill>
                <a:schemeClr val="tx1"/>
              </a:solidFill>
              <a:miter lim="800000"/>
              <a:headEnd/>
              <a:tailEnd/>
            </a:ln>
          </p:spPr>
          <p:txBody>
            <a:bodyPr wrap="none" anchor="ctr"/>
            <a:lstStyle/>
            <a:p>
              <a:endParaRPr lang="zh-CN" altLang="en-US">
                <a:ea typeface="SimSun" charset="0"/>
                <a:cs typeface="SimSun" charset="0"/>
              </a:endParaRPr>
            </a:p>
          </p:txBody>
        </p:sp>
        <p:sp>
          <p:nvSpPr>
            <p:cNvPr id="118806" name="Text Box 22"/>
            <p:cNvSpPr txBox="1">
              <a:spLocks noChangeArrowheads="1"/>
            </p:cNvSpPr>
            <p:nvPr/>
          </p:nvSpPr>
          <p:spPr bwMode="auto">
            <a:xfrm>
              <a:off x="-288" y="2256"/>
              <a:ext cx="1824" cy="44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4000" b="1">
                  <a:solidFill>
                    <a:schemeClr val="bg2"/>
                  </a:solidFill>
                  <a:latin typeface="Times New Roman" charset="0"/>
                  <a:ea typeface="SimSun" charset="0"/>
                  <a:cs typeface="SimSun" charset="0"/>
                </a:rPr>
                <a:t>救主</a:t>
              </a:r>
            </a:p>
          </p:txBody>
        </p:sp>
        <p:sp>
          <p:nvSpPr>
            <p:cNvPr id="118807" name="Oval 23"/>
            <p:cNvSpPr>
              <a:spLocks noChangeArrowheads="1"/>
            </p:cNvSpPr>
            <p:nvPr/>
          </p:nvSpPr>
          <p:spPr bwMode="auto">
            <a:xfrm>
              <a:off x="600" y="2640"/>
              <a:ext cx="1776" cy="797"/>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endParaRPr lang="zh-CN" altLang="en-US">
                <a:ea typeface="SimSun" charset="0"/>
                <a:cs typeface="SimSun" charset="0"/>
              </a:endParaRPr>
            </a:p>
          </p:txBody>
        </p:sp>
        <p:sp>
          <p:nvSpPr>
            <p:cNvPr id="118808" name="Text Box 24"/>
            <p:cNvSpPr txBox="1">
              <a:spLocks noChangeArrowheads="1"/>
            </p:cNvSpPr>
            <p:nvPr/>
          </p:nvSpPr>
          <p:spPr bwMode="auto">
            <a:xfrm>
              <a:off x="576" y="2817"/>
              <a:ext cx="1824" cy="44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4000" b="1">
                  <a:solidFill>
                    <a:schemeClr val="bg2"/>
                  </a:solidFill>
                  <a:latin typeface="Times New Roman" charset="0"/>
                  <a:ea typeface="SimSun" charset="0"/>
                  <a:cs typeface="SimSun" charset="0"/>
                </a:rPr>
                <a:t>先知</a:t>
              </a:r>
            </a:p>
          </p:txBody>
        </p:sp>
        <p:sp>
          <p:nvSpPr>
            <p:cNvPr id="118809" name="Oval 25"/>
            <p:cNvSpPr>
              <a:spLocks noChangeArrowheads="1"/>
            </p:cNvSpPr>
            <p:nvPr/>
          </p:nvSpPr>
          <p:spPr bwMode="auto">
            <a:xfrm>
              <a:off x="888" y="3312"/>
              <a:ext cx="1776" cy="797"/>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endParaRPr lang="zh-CN" altLang="en-US">
                <a:ea typeface="SimSun" charset="0"/>
                <a:cs typeface="SimSun" charset="0"/>
              </a:endParaRPr>
            </a:p>
          </p:txBody>
        </p:sp>
        <p:sp>
          <p:nvSpPr>
            <p:cNvPr id="118810" name="Text Box 26"/>
            <p:cNvSpPr txBox="1">
              <a:spLocks noChangeArrowheads="1"/>
            </p:cNvSpPr>
            <p:nvPr/>
          </p:nvSpPr>
          <p:spPr bwMode="auto">
            <a:xfrm>
              <a:off x="864" y="3489"/>
              <a:ext cx="1824" cy="44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4000" b="1">
                  <a:solidFill>
                    <a:schemeClr val="bg2"/>
                  </a:solidFill>
                  <a:latin typeface="Times New Roman" charset="0"/>
                  <a:ea typeface="SimSun" charset="0"/>
                  <a:cs typeface="SimSun" charset="0"/>
                </a:rPr>
                <a:t>列王</a:t>
              </a:r>
            </a:p>
          </p:txBody>
        </p:sp>
        <p:sp>
          <p:nvSpPr>
            <p:cNvPr id="118811" name="Oval 27"/>
            <p:cNvSpPr>
              <a:spLocks noChangeArrowheads="1"/>
            </p:cNvSpPr>
            <p:nvPr/>
          </p:nvSpPr>
          <p:spPr bwMode="auto">
            <a:xfrm>
              <a:off x="2256" y="3523"/>
              <a:ext cx="1776" cy="797"/>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endParaRPr lang="zh-CN" altLang="en-US">
                <a:ea typeface="SimSun" charset="0"/>
                <a:cs typeface="SimSun" charset="0"/>
              </a:endParaRPr>
            </a:p>
          </p:txBody>
        </p:sp>
        <p:sp>
          <p:nvSpPr>
            <p:cNvPr id="118812" name="Text Box 28"/>
            <p:cNvSpPr txBox="1">
              <a:spLocks noChangeArrowheads="1"/>
            </p:cNvSpPr>
            <p:nvPr/>
          </p:nvSpPr>
          <p:spPr bwMode="auto">
            <a:xfrm>
              <a:off x="2424" y="3701"/>
              <a:ext cx="1440" cy="44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4000" b="1">
                  <a:solidFill>
                    <a:schemeClr val="bg2"/>
                  </a:solidFill>
                  <a:latin typeface="Times New Roman" charset="0"/>
                  <a:ea typeface="SimSun" charset="0"/>
                  <a:cs typeface="SimSun" charset="0"/>
                </a:rPr>
                <a:t>士师</a:t>
              </a:r>
            </a:p>
          </p:txBody>
        </p:sp>
        <p:sp>
          <p:nvSpPr>
            <p:cNvPr id="118813" name="Text Box 29"/>
            <p:cNvSpPr txBox="1">
              <a:spLocks noChangeArrowheads="1"/>
            </p:cNvSpPr>
            <p:nvPr/>
          </p:nvSpPr>
          <p:spPr bwMode="auto">
            <a:xfrm>
              <a:off x="192" y="288"/>
              <a:ext cx="3552" cy="519"/>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pPr>
              <a:r>
                <a:rPr lang="zh-CN" altLang="en-US" sz="4800">
                  <a:solidFill>
                    <a:srgbClr val="FFFF00"/>
                  </a:solidFill>
                  <a:latin typeface="DFKai-SB" charset="0"/>
                  <a:ea typeface="DFKai-SB" charset="0"/>
                  <a:cs typeface="DFKai-SB" charset="0"/>
                </a:rPr>
                <a:t>利未记</a:t>
              </a:r>
              <a:endParaRPr lang="zh-CN" altLang="en-US" sz="4800">
                <a:solidFill>
                  <a:srgbClr val="FF3300"/>
                </a:solidFill>
                <a:latin typeface="DFKai-SB" charset="0"/>
                <a:ea typeface="DFKai-SB" charset="0"/>
                <a:cs typeface="DFKai-SB" charset="0"/>
              </a:endParaRPr>
            </a:p>
          </p:txBody>
        </p:sp>
      </p:grpSp>
      <p:sp>
        <p:nvSpPr>
          <p:cNvPr id="118814" name="Rectangle 30"/>
          <p:cNvSpPr>
            <a:spLocks noGrp="1" noChangeArrowheads="1"/>
          </p:cNvSpPr>
          <p:nvPr>
            <p:ph type="title" idx="4294967295"/>
          </p:nvPr>
        </p:nvSpPr>
        <p:spPr>
          <a:xfrm>
            <a:off x="2667000" y="3048000"/>
            <a:ext cx="3560763" cy="1143000"/>
          </a:xfrm>
          <a:effectLst>
            <a:outerShdw blurRad="63500" dist="35921" dir="2700000" algn="ctr" rotWithShape="0">
              <a:schemeClr val="tx2">
                <a:alpha val="74997"/>
              </a:schemeClr>
            </a:outerShdw>
          </a:effectLst>
        </p:spPr>
        <p:txBody>
          <a:bodyPr/>
          <a:lstStyle/>
          <a:p>
            <a:pPr eaLnBrk="1" hangingPunct="1"/>
            <a:r>
              <a:rPr lang="zh-CN" altLang="en-US" sz="4000" b="1">
                <a:solidFill>
                  <a:schemeClr val="bg1"/>
                </a:solidFill>
                <a:latin typeface="微軟正黑體" charset="0"/>
                <a:ea typeface="微軟正黑體" charset="0"/>
                <a:cs typeface="微軟正黑體" charset="0"/>
              </a:rPr>
              <a:t>重点：祭司</a:t>
            </a:r>
          </a:p>
        </p:txBody>
      </p:sp>
    </p:spTree>
  </p:cSld>
  <p:clrMapOvr>
    <a:masterClrMapping/>
  </p:clrMapOvr>
  <p:transition spd="med" advTm="10000">
    <p:randomBar dir="vert"/>
  </p:transition>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5633" name="Picture 54" descr="Temple Alta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3025"/>
            <a:ext cx="9144000" cy="6931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0" name="Rectangle 2"/>
          <p:cNvSpPr>
            <a:spLocks noGrp="1" noChangeArrowheads="1"/>
          </p:cNvSpPr>
          <p:nvPr>
            <p:ph type="title"/>
          </p:nvPr>
        </p:nvSpPr>
        <p:spPr>
          <a:xfrm>
            <a:off x="2819400" y="0"/>
            <a:ext cx="5486400" cy="1093788"/>
          </a:xfrm>
          <a:solidFill>
            <a:schemeClr val="bg2"/>
          </a:solidFill>
        </p:spPr>
        <p:txBody>
          <a:bodyPr/>
          <a:lstStyle/>
          <a:p>
            <a:pPr eaLnBrk="1" hangingPunct="1"/>
            <a:r>
              <a:rPr lang="ja-JP" altLang="en-US" sz="5200">
                <a:ea typeface="华文细黑" charset="-122"/>
              </a:rPr>
              <a:t>犹太人时常献燔祭</a:t>
            </a:r>
            <a:endParaRPr lang="en-US" altLang="en-US"/>
          </a:p>
        </p:txBody>
      </p:sp>
    </p:spTree>
    <p:extLst>
      <p:ext uri="{BB962C8B-B14F-4D97-AF65-F5344CB8AC3E}">
        <p14:creationId xmlns:p14="http://schemas.microsoft.com/office/powerpoint/2010/main" val="3041287199"/>
      </p:ext>
    </p:extLst>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681"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144000"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7682" name="Rectangle 2"/>
          <p:cNvSpPr txBox="1">
            <a:spLocks noChangeArrowheads="1"/>
          </p:cNvSpPr>
          <p:nvPr/>
        </p:nvSpPr>
        <p:spPr bwMode="auto">
          <a:xfrm>
            <a:off x="609600" y="430213"/>
            <a:ext cx="8229600" cy="1143000"/>
          </a:xfrm>
          <a:prstGeom prst="rect">
            <a:avLst/>
          </a:prstGeom>
          <a:solidFill>
            <a:srgbClr val="0000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5900" b="0" i="0" u="none" strike="noStrike" kern="1200" cap="none" spc="0" normalizeH="0" baseline="0" noProof="0">
                <a:ln>
                  <a:noFill/>
                </a:ln>
                <a:solidFill>
                  <a:srgbClr val="FFFFFF"/>
                </a:solidFill>
                <a:effectLst/>
                <a:uLnTx/>
                <a:uFillTx/>
                <a:latin typeface="SimSun" pitchFamily="2" charset="-122"/>
                <a:ea typeface="SimSun" pitchFamily="2" charset="-122"/>
                <a:cs typeface="+mn-cs"/>
              </a:rPr>
              <a:t>逾越节的羔羊</a:t>
            </a:r>
            <a:endParaRPr kumimoji="0" lang="en-US" altLang="en-US" sz="4400" b="0" i="0" u="none" strike="noStrike" kern="1200" cap="none" spc="0" normalizeH="0" baseline="0" noProof="0">
              <a:ln>
                <a:noFill/>
              </a:ln>
              <a:solidFill>
                <a:srgbClr val="FFFFFF"/>
              </a:solidFill>
              <a:effectLst/>
              <a:uLnTx/>
              <a:uFillTx/>
              <a:latin typeface="SimSun" pitchFamily="2" charset="-122"/>
              <a:ea typeface="MS PGothic" pitchFamily="34" charset="-128"/>
              <a:cs typeface="+mn-cs"/>
            </a:endParaRPr>
          </a:p>
        </p:txBody>
      </p:sp>
      <p:pic>
        <p:nvPicPr>
          <p:cNvPr id="327683" name="Picture 11" descr="lamb">
            <a:hlinkClick r:id="rId4"/>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762000" y="381000"/>
            <a:ext cx="1028700" cy="828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27684" name="Picture 1" descr="num 28 lamb5.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3175000" y="2462213"/>
            <a:ext cx="59690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Rectangle 2"/>
          <p:cNvSpPr txBox="1">
            <a:spLocks noChangeArrowheads="1"/>
          </p:cNvSpPr>
          <p:nvPr/>
        </p:nvSpPr>
        <p:spPr bwMode="auto">
          <a:xfrm>
            <a:off x="107950" y="1557338"/>
            <a:ext cx="4824413" cy="3095625"/>
          </a:xfrm>
          <a:prstGeom prst="rect">
            <a:avLst/>
          </a:prstGeom>
          <a:solidFill>
            <a:srgbClr val="000090"/>
          </a:solidFill>
          <a:ln w="9525">
            <a:noFill/>
            <a:miter lim="800000"/>
            <a:headEnd/>
            <a:tailEnd/>
          </a:ln>
          <a:effec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mn-cs"/>
              </a:rPr>
              <a:t>你要向以色列全体会众宣布，本月的第十日，每家都要预备一只羊羔，一家一只。</a:t>
            </a:r>
            <a:endParaRPr kumimoji="0" lang="en-US" altLang="ja-JP" sz="3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3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mn-cs"/>
              </a:rPr>
              <a:t>（出埃及记</a:t>
            </a:r>
            <a:r>
              <a:rPr kumimoji="0" lang="en-US" altLang="zh-CN" sz="3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mn-cs"/>
              </a:rPr>
              <a:t> 12</a:t>
            </a:r>
            <a:r>
              <a:rPr kumimoji="0" lang="zh-CN" altLang="en-US" sz="3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mn-cs"/>
              </a:rPr>
              <a:t>：</a:t>
            </a:r>
            <a:r>
              <a:rPr kumimoji="0" lang="en-US" altLang="zh-CN" sz="3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mn-cs"/>
              </a:rPr>
              <a:t>3</a:t>
            </a:r>
            <a:r>
              <a:rPr kumimoji="0" lang="zh-CN" altLang="en-US" sz="3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mn-cs"/>
              </a:rPr>
              <a:t>）</a:t>
            </a:r>
            <a:endParaRPr kumimoji="0" lang="en-US" altLang="en-US" sz="3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mn-cs"/>
            </a:endParaRPr>
          </a:p>
        </p:txBody>
      </p:sp>
    </p:spTree>
    <p:extLst>
      <p:ext uri="{BB962C8B-B14F-4D97-AF65-F5344CB8AC3E}">
        <p14:creationId xmlns:p14="http://schemas.microsoft.com/office/powerpoint/2010/main" val="180587517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ircle(in)">
                                      <p:cBhvr>
                                        <p:cTn id="7"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endParaRPr>
          </a:p>
        </p:txBody>
      </p:sp>
      <p:sp>
        <p:nvSpPr>
          <p:cNvPr id="329730" name="Freeform 3"/>
          <p:cNvSpPr>
            <a:spLocks/>
          </p:cNvSpPr>
          <p:nvPr/>
        </p:nvSpPr>
        <p:spPr bwMode="auto">
          <a:xfrm>
            <a:off x="7800975" y="2032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329731" name="Line 4"/>
          <p:cNvSpPr>
            <a:spLocks noChangeShapeType="1"/>
          </p:cNvSpPr>
          <p:nvPr/>
        </p:nvSpPr>
        <p:spPr bwMode="auto">
          <a:xfrm>
            <a:off x="8077200" y="381000"/>
            <a:ext cx="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pic>
        <p:nvPicPr>
          <p:cNvPr id="329732" name="Picture 5" descr="OMSSO036"/>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4572000" y="0"/>
            <a:ext cx="46291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7030" name="Freeform 6"/>
          <p:cNvSpPr>
            <a:spLocks/>
          </p:cNvSpPr>
          <p:nvPr/>
        </p:nvSpPr>
        <p:spPr bwMode="auto">
          <a:xfrm>
            <a:off x="7877175" y="2286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57031" name="Freeform 7"/>
          <p:cNvSpPr>
            <a:spLocks/>
          </p:cNvSpPr>
          <p:nvPr/>
        </p:nvSpPr>
        <p:spPr bwMode="auto">
          <a:xfrm>
            <a:off x="8686800" y="1016000"/>
            <a:ext cx="393700" cy="5334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57032" name="Freeform 8"/>
          <p:cNvSpPr>
            <a:spLocks/>
          </p:cNvSpPr>
          <p:nvPr/>
        </p:nvSpPr>
        <p:spPr bwMode="auto">
          <a:xfrm>
            <a:off x="7315200" y="1168400"/>
            <a:ext cx="304800" cy="3810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57033" name="Text Box 9"/>
          <p:cNvSpPr txBox="1">
            <a:spLocks noChangeArrowheads="1"/>
          </p:cNvSpPr>
          <p:nvPr/>
        </p:nvSpPr>
        <p:spPr bwMode="auto">
          <a:xfrm>
            <a:off x="179388" y="331788"/>
            <a:ext cx="4176712" cy="45085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100" b="1" i="1"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涂在门上的血是一个记号，我经过的时候，见到这血就会越过。我击打埃及的时候，那灾祸不会落到你们身上。</a:t>
            </a:r>
          </a:p>
        </p:txBody>
      </p:sp>
      <p:sp>
        <p:nvSpPr>
          <p:cNvPr id="257034" name="Text Box 10"/>
          <p:cNvSpPr txBox="1">
            <a:spLocks noChangeArrowheads="1"/>
          </p:cNvSpPr>
          <p:nvPr/>
        </p:nvSpPr>
        <p:spPr bwMode="auto">
          <a:xfrm>
            <a:off x="-457200" y="5943600"/>
            <a:ext cx="46482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出埃及记</a:t>
            </a:r>
            <a:r>
              <a:rPr kumimoji="0" lang="en-US" altLang="zh-CN"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 </a:t>
            </a:r>
            <a:r>
              <a:rPr kumimoji="0" lang="en-US" altLang="ja-JP"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12:13</a:t>
            </a:r>
            <a:endParaRPr kumimoji="0" lang="en-US" altLang="en-US"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329738" name="Rectangle 13"/>
          <p:cNvSpPr>
            <a:spLocks noGrp="1" noChangeArrowheads="1"/>
          </p:cNvSpPr>
          <p:nvPr>
            <p:ph type="title" idx="4294967295"/>
          </p:nvPr>
        </p:nvSpPr>
        <p:spPr>
          <a:xfrm>
            <a:off x="4572000" y="5791200"/>
            <a:ext cx="4572000" cy="838200"/>
          </a:xfrm>
          <a:solidFill>
            <a:srgbClr val="000000"/>
          </a:solidFill>
        </p:spPr>
        <p:txBody>
          <a:bodyPr/>
          <a:lstStyle/>
          <a:p>
            <a:pPr eaLnBrk="1" hangingPunct="1"/>
            <a:r>
              <a:rPr lang="zh-CN" altLang="en-US" sz="3200">
                <a:solidFill>
                  <a:schemeClr val="bg1"/>
                </a:solidFill>
                <a:latin typeface="Arial" pitchFamily="34" charset="0"/>
                <a:cs typeface="Arial" pitchFamily="34" charset="0"/>
              </a:rPr>
              <a:t>逾越节的保护</a:t>
            </a:r>
            <a:endParaRPr lang="en-US" altLang="en-US" sz="3200">
              <a:solidFill>
                <a:schemeClr val="bg1"/>
              </a:solidFill>
              <a:latin typeface="Arial" pitchFamily="34" charset="0"/>
              <a:cs typeface="Arial" pitchFamily="34" charset="0"/>
            </a:endParaRPr>
          </a:p>
        </p:txBody>
      </p:sp>
    </p:spTree>
    <p:extLst>
      <p:ext uri="{BB962C8B-B14F-4D97-AF65-F5344CB8AC3E}">
        <p14:creationId xmlns:p14="http://schemas.microsoft.com/office/powerpoint/2010/main" val="258988897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3000"/>
                                  </p:stCondLst>
                                  <p:childTnLst>
                                    <p:set>
                                      <p:cBhvr>
                                        <p:cTn id="6" dur="1" fill="hold">
                                          <p:stCondLst>
                                            <p:cond delay="0"/>
                                          </p:stCondLst>
                                        </p:cTn>
                                        <p:tgtEl>
                                          <p:spTgt spid="257030"/>
                                        </p:tgtEl>
                                        <p:attrNameLst>
                                          <p:attrName>style.visibility</p:attrName>
                                        </p:attrNameLst>
                                      </p:cBhvr>
                                      <p:to>
                                        <p:strVal val="visible"/>
                                      </p:to>
                                    </p:set>
                                    <p:animEffect transition="in" filter="wipe(up)">
                                      <p:cBhvr>
                                        <p:cTn id="7" dur="500"/>
                                        <p:tgtEl>
                                          <p:spTgt spid="257030"/>
                                        </p:tgtEl>
                                      </p:cBhvr>
                                    </p:animEffect>
                                  </p:childTnLst>
                                </p:cTn>
                              </p:par>
                            </p:childTnLst>
                          </p:cTn>
                        </p:par>
                        <p:par>
                          <p:cTn id="8" fill="hold" nodeType="afterGroup">
                            <p:stCondLst>
                              <p:cond delay="3500"/>
                            </p:stCondLst>
                            <p:childTnLst>
                              <p:par>
                                <p:cTn id="9" presetID="22" presetClass="entr" presetSubtype="1" fill="hold" grpId="0" nodeType="afterEffect">
                                  <p:stCondLst>
                                    <p:cond delay="2000"/>
                                  </p:stCondLst>
                                  <p:childTnLst>
                                    <p:set>
                                      <p:cBhvr>
                                        <p:cTn id="10" dur="1" fill="hold">
                                          <p:stCondLst>
                                            <p:cond delay="0"/>
                                          </p:stCondLst>
                                        </p:cTn>
                                        <p:tgtEl>
                                          <p:spTgt spid="257031"/>
                                        </p:tgtEl>
                                        <p:attrNameLst>
                                          <p:attrName>style.visibility</p:attrName>
                                        </p:attrNameLst>
                                      </p:cBhvr>
                                      <p:to>
                                        <p:strVal val="visible"/>
                                      </p:to>
                                    </p:set>
                                    <p:animEffect transition="in" filter="wipe(up)">
                                      <p:cBhvr>
                                        <p:cTn id="11" dur="500"/>
                                        <p:tgtEl>
                                          <p:spTgt spid="257031"/>
                                        </p:tgtEl>
                                      </p:cBhvr>
                                    </p:animEffect>
                                  </p:childTnLst>
                                </p:cTn>
                              </p:par>
                            </p:childTnLst>
                          </p:cTn>
                        </p:par>
                        <p:par>
                          <p:cTn id="12" fill="hold" nodeType="afterGroup">
                            <p:stCondLst>
                              <p:cond delay="6000"/>
                            </p:stCondLst>
                            <p:childTnLst>
                              <p:par>
                                <p:cTn id="13" presetID="22" presetClass="entr" presetSubtype="1" fill="hold" grpId="0" nodeType="afterEffect">
                                  <p:stCondLst>
                                    <p:cond delay="2000"/>
                                  </p:stCondLst>
                                  <p:childTnLst>
                                    <p:set>
                                      <p:cBhvr>
                                        <p:cTn id="14" dur="1" fill="hold">
                                          <p:stCondLst>
                                            <p:cond delay="0"/>
                                          </p:stCondLst>
                                        </p:cTn>
                                        <p:tgtEl>
                                          <p:spTgt spid="257032"/>
                                        </p:tgtEl>
                                        <p:attrNameLst>
                                          <p:attrName>style.visibility</p:attrName>
                                        </p:attrNameLst>
                                      </p:cBhvr>
                                      <p:to>
                                        <p:strVal val="visible"/>
                                      </p:to>
                                    </p:set>
                                    <p:animEffect transition="in" filter="wipe(up)">
                                      <p:cBhvr>
                                        <p:cTn id="15" dur="500"/>
                                        <p:tgtEl>
                                          <p:spTgt spid="257032"/>
                                        </p:tgtEl>
                                      </p:cBhvr>
                                    </p:animEffect>
                                  </p:childTnLst>
                                </p:cTn>
                              </p:par>
                            </p:childTnLst>
                          </p:cTn>
                        </p:par>
                        <p:par>
                          <p:cTn id="16" fill="hold" nodeType="afterGroup">
                            <p:stCondLst>
                              <p:cond delay="8500"/>
                            </p:stCondLst>
                            <p:childTnLst>
                              <p:par>
                                <p:cTn id="17" presetID="9" presetClass="entr" presetSubtype="0" fill="hold" grpId="0" nodeType="afterEffect">
                                  <p:stCondLst>
                                    <p:cond delay="3000"/>
                                  </p:stCondLst>
                                  <p:childTnLst>
                                    <p:set>
                                      <p:cBhvr>
                                        <p:cTn id="18" dur="1" fill="hold">
                                          <p:stCondLst>
                                            <p:cond delay="0"/>
                                          </p:stCondLst>
                                        </p:cTn>
                                        <p:tgtEl>
                                          <p:spTgt spid="257034"/>
                                        </p:tgtEl>
                                        <p:attrNameLst>
                                          <p:attrName>style.visibility</p:attrName>
                                        </p:attrNameLst>
                                      </p:cBhvr>
                                      <p:to>
                                        <p:strVal val="visible"/>
                                      </p:to>
                                    </p:set>
                                    <p:animEffect transition="in" filter="dissolve">
                                      <p:cBhvr>
                                        <p:cTn id="19" dur="500"/>
                                        <p:tgtEl>
                                          <p:spTgt spid="257034"/>
                                        </p:tgtEl>
                                      </p:cBhvr>
                                    </p:animEffect>
                                  </p:childTnLst>
                                </p:cTn>
                              </p:par>
                            </p:childTnLst>
                          </p:cTn>
                        </p:par>
                        <p:par>
                          <p:cTn id="20" fill="hold" nodeType="afterGroup">
                            <p:stCondLst>
                              <p:cond delay="12000"/>
                            </p:stCondLst>
                            <p:childTnLst>
                              <p:par>
                                <p:cTn id="21" presetID="9" presetClass="entr" presetSubtype="0" fill="hold" grpId="0" nodeType="afterEffect">
                                  <p:stCondLst>
                                    <p:cond delay="2000"/>
                                  </p:stCondLst>
                                  <p:childTnLst>
                                    <p:set>
                                      <p:cBhvr>
                                        <p:cTn id="22" dur="1" fill="hold">
                                          <p:stCondLst>
                                            <p:cond delay="0"/>
                                          </p:stCondLst>
                                        </p:cTn>
                                        <p:tgtEl>
                                          <p:spTgt spid="257033"/>
                                        </p:tgtEl>
                                        <p:attrNameLst>
                                          <p:attrName>style.visibility</p:attrName>
                                        </p:attrNameLst>
                                      </p:cBhvr>
                                      <p:to>
                                        <p:strVal val="visible"/>
                                      </p:to>
                                    </p:set>
                                    <p:animEffect transition="in" filter="dissolve">
                                      <p:cBhvr>
                                        <p:cTn id="23" dur="500"/>
                                        <p:tgtEl>
                                          <p:spTgt spid="2570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7030" grpId="0" animBg="1"/>
      <p:bldP spid="257031" grpId="0" animBg="1"/>
      <p:bldP spid="257032" grpId="0" animBg="1"/>
      <p:bldP spid="257033" grpId="0" autoUpdateAnimBg="0"/>
      <p:bldP spid="257034" grpId="0" autoUpdateAnimBg="0"/>
    </p:bld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7"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endParaRPr>
          </a:p>
        </p:txBody>
      </p:sp>
      <p:sp>
        <p:nvSpPr>
          <p:cNvPr id="331778" name="Freeform 3"/>
          <p:cNvSpPr>
            <a:spLocks/>
          </p:cNvSpPr>
          <p:nvPr/>
        </p:nvSpPr>
        <p:spPr bwMode="auto">
          <a:xfrm>
            <a:off x="7800975" y="2032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331779" name="Line 4"/>
          <p:cNvSpPr>
            <a:spLocks noChangeShapeType="1"/>
          </p:cNvSpPr>
          <p:nvPr/>
        </p:nvSpPr>
        <p:spPr bwMode="auto">
          <a:xfrm>
            <a:off x="8077200" y="381000"/>
            <a:ext cx="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pic>
        <p:nvPicPr>
          <p:cNvPr id="331780" name="Picture 5" descr="OMSSO036"/>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4572000" y="0"/>
            <a:ext cx="46291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1781" name="Freeform 6"/>
          <p:cNvSpPr>
            <a:spLocks/>
          </p:cNvSpPr>
          <p:nvPr/>
        </p:nvSpPr>
        <p:spPr bwMode="auto">
          <a:xfrm>
            <a:off x="7877175" y="2286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331782" name="Freeform 7"/>
          <p:cNvSpPr>
            <a:spLocks/>
          </p:cNvSpPr>
          <p:nvPr/>
        </p:nvSpPr>
        <p:spPr bwMode="auto">
          <a:xfrm>
            <a:off x="8686800" y="1016000"/>
            <a:ext cx="393700" cy="5334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331783" name="Freeform 8"/>
          <p:cNvSpPr>
            <a:spLocks/>
          </p:cNvSpPr>
          <p:nvPr/>
        </p:nvSpPr>
        <p:spPr bwMode="auto">
          <a:xfrm>
            <a:off x="7315200" y="1168400"/>
            <a:ext cx="304800" cy="3810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58057" name="Text Box 9"/>
          <p:cNvSpPr txBox="1">
            <a:spLocks noChangeArrowheads="1"/>
          </p:cNvSpPr>
          <p:nvPr/>
        </p:nvSpPr>
        <p:spPr bwMode="auto">
          <a:xfrm>
            <a:off x="223838" y="331788"/>
            <a:ext cx="4048125" cy="52625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500" b="1" i="1"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 他凭信心守逾越节，行洒血的礼，免得那位杀长子的伤害以色列人。</a:t>
            </a:r>
          </a:p>
        </p:txBody>
      </p:sp>
      <p:sp>
        <p:nvSpPr>
          <p:cNvPr id="258058" name="Text Box 10"/>
          <p:cNvSpPr txBox="1">
            <a:spLocks noChangeArrowheads="1"/>
          </p:cNvSpPr>
          <p:nvPr/>
        </p:nvSpPr>
        <p:spPr bwMode="auto">
          <a:xfrm>
            <a:off x="-76200" y="5943600"/>
            <a:ext cx="4648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希伯来书</a:t>
            </a:r>
            <a:r>
              <a:rPr kumimoji="0" lang="en-US" altLang="zh-CN" sz="32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 </a:t>
            </a:r>
            <a:r>
              <a:rPr kumimoji="0" lang="en-US" altLang="ja-JP" sz="32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11:28</a:t>
            </a:r>
            <a:endParaRPr kumimoji="0" lang="en-US" altLang="en-US" sz="32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331786" name="Rectangle 12"/>
          <p:cNvSpPr>
            <a:spLocks noGrp="1" noChangeArrowheads="1"/>
          </p:cNvSpPr>
          <p:nvPr>
            <p:ph type="title" idx="4294967295"/>
          </p:nvPr>
        </p:nvSpPr>
        <p:spPr>
          <a:xfrm>
            <a:off x="4572000" y="5791200"/>
            <a:ext cx="4572000" cy="762000"/>
          </a:xfrm>
          <a:solidFill>
            <a:srgbClr val="000000"/>
          </a:solidFill>
        </p:spPr>
        <p:txBody>
          <a:bodyPr/>
          <a:lstStyle/>
          <a:p>
            <a:pPr eaLnBrk="1" hangingPunct="1"/>
            <a:r>
              <a:rPr lang="zh-CN" altLang="en-US" sz="3600">
                <a:solidFill>
                  <a:schemeClr val="bg1"/>
                </a:solidFill>
                <a:latin typeface="Arial" pitchFamily="34" charset="0"/>
                <a:cs typeface="Arial" pitchFamily="34" charset="0"/>
              </a:rPr>
              <a:t>信心的描绘</a:t>
            </a:r>
            <a:endParaRPr lang="en-US" altLang="en-US" sz="3600">
              <a:solidFill>
                <a:schemeClr val="bg1"/>
              </a:solidFill>
              <a:latin typeface="Arial" pitchFamily="34" charset="0"/>
              <a:cs typeface="Arial" pitchFamily="34" charset="0"/>
            </a:endParaRPr>
          </a:p>
        </p:txBody>
      </p:sp>
    </p:spTree>
    <p:extLst>
      <p:ext uri="{BB962C8B-B14F-4D97-AF65-F5344CB8AC3E}">
        <p14:creationId xmlns:p14="http://schemas.microsoft.com/office/powerpoint/2010/main" val="3942075538"/>
      </p:ext>
    </p:extLst>
  </p:cSld>
  <p:clrMapOvr>
    <a:masterClrMapping/>
  </p:clrMapOvr>
  <p:transition spd="med">
    <p:randomBar dir="vert"/>
  </p:transition>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endParaRPr>
          </a:p>
        </p:txBody>
      </p:sp>
      <p:sp>
        <p:nvSpPr>
          <p:cNvPr id="333826" name="Freeform 3"/>
          <p:cNvSpPr>
            <a:spLocks/>
          </p:cNvSpPr>
          <p:nvPr/>
        </p:nvSpPr>
        <p:spPr bwMode="auto">
          <a:xfrm>
            <a:off x="7800975" y="2032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333827" name="Line 4"/>
          <p:cNvSpPr>
            <a:spLocks noChangeShapeType="1"/>
          </p:cNvSpPr>
          <p:nvPr/>
        </p:nvSpPr>
        <p:spPr bwMode="auto">
          <a:xfrm>
            <a:off x="8077200" y="381000"/>
            <a:ext cx="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pic>
        <p:nvPicPr>
          <p:cNvPr id="333828" name="Picture 5" descr="OMSSO036"/>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4572000" y="0"/>
            <a:ext cx="46291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3829" name="Freeform 6"/>
          <p:cNvSpPr>
            <a:spLocks/>
          </p:cNvSpPr>
          <p:nvPr/>
        </p:nvSpPr>
        <p:spPr bwMode="auto">
          <a:xfrm>
            <a:off x="7877175" y="2286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333830" name="Freeform 7"/>
          <p:cNvSpPr>
            <a:spLocks/>
          </p:cNvSpPr>
          <p:nvPr/>
        </p:nvSpPr>
        <p:spPr bwMode="auto">
          <a:xfrm>
            <a:off x="8686800" y="1016000"/>
            <a:ext cx="393700" cy="5334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333831" name="Freeform 8"/>
          <p:cNvSpPr>
            <a:spLocks/>
          </p:cNvSpPr>
          <p:nvPr/>
        </p:nvSpPr>
        <p:spPr bwMode="auto">
          <a:xfrm>
            <a:off x="7315200" y="1168400"/>
            <a:ext cx="304800" cy="3810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59081" name="Text Box 9"/>
          <p:cNvSpPr txBox="1">
            <a:spLocks noChangeArrowheads="1"/>
          </p:cNvSpPr>
          <p:nvPr/>
        </p:nvSpPr>
        <p:spPr bwMode="auto">
          <a:xfrm>
            <a:off x="381000" y="331788"/>
            <a:ext cx="4114800" cy="34782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300" b="1" i="1"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次日，约翰看见耶稣走过来，就说：</a:t>
            </a:r>
            <a:r>
              <a:rPr kumimoji="0" lang="ja-JP" altLang="en-US" sz="4300" b="1" i="1"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a:t>
            </a:r>
            <a:r>
              <a:rPr kumimoji="0" lang="en-US" altLang="en-US" sz="4300" b="1" i="1"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看啊！上帝的羔羊，除去世人罪恶的！</a:t>
            </a:r>
            <a:r>
              <a:rPr kumimoji="0" lang="zh-CN" altLang="en-US" sz="43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a:t>
            </a:r>
            <a:endParaRPr kumimoji="0" lang="en-US" altLang="en-US" sz="43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259082" name="Text Box 10"/>
          <p:cNvSpPr txBox="1">
            <a:spLocks noChangeArrowheads="1"/>
          </p:cNvSpPr>
          <p:nvPr/>
        </p:nvSpPr>
        <p:spPr bwMode="auto">
          <a:xfrm>
            <a:off x="-457200" y="5943600"/>
            <a:ext cx="46482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约翰福音</a:t>
            </a:r>
            <a:r>
              <a:rPr kumimoji="0" lang="en-US" altLang="zh-CN"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 </a:t>
            </a:r>
            <a:r>
              <a:rPr kumimoji="0" lang="en-US" altLang="ja-JP"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1:29</a:t>
            </a:r>
            <a:endParaRPr kumimoji="0" lang="en-US" altLang="en-US"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grpSp>
        <p:nvGrpSpPr>
          <p:cNvPr id="333834" name="Group 11"/>
          <p:cNvGrpSpPr>
            <a:grpSpLocks/>
          </p:cNvGrpSpPr>
          <p:nvPr/>
        </p:nvGrpSpPr>
        <p:grpSpPr bwMode="auto">
          <a:xfrm>
            <a:off x="6899275" y="381000"/>
            <a:ext cx="2244725" cy="3867150"/>
            <a:chOff x="3037" y="674"/>
            <a:chExt cx="1414" cy="2436"/>
          </a:xfrm>
        </p:grpSpPr>
        <p:sp>
          <p:nvSpPr>
            <p:cNvPr id="333836" name="Freeform 12"/>
            <p:cNvSpPr>
              <a:spLocks/>
            </p:cNvSpPr>
            <p:nvPr/>
          </p:nvSpPr>
          <p:spPr bwMode="auto">
            <a:xfrm>
              <a:off x="3607" y="674"/>
              <a:ext cx="274" cy="2436"/>
            </a:xfrm>
            <a:custGeom>
              <a:avLst/>
              <a:gdLst>
                <a:gd name="T0" fmla="*/ 0 w 274"/>
                <a:gd name="T1" fmla="*/ 0 h 2436"/>
                <a:gd name="T2" fmla="*/ 1 w 274"/>
                <a:gd name="T3" fmla="*/ 2436 h 2436"/>
                <a:gd name="T4" fmla="*/ 274 w 274"/>
                <a:gd name="T5" fmla="*/ 2436 h 2436"/>
                <a:gd name="T6" fmla="*/ 274 w 274"/>
                <a:gd name="T7" fmla="*/ 1 h 2436"/>
                <a:gd name="T8" fmla="*/ 1 w 274"/>
                <a:gd name="T9" fmla="*/ 1 h 2436"/>
                <a:gd name="T10" fmla="*/ 1 w 274"/>
                <a:gd name="T11" fmla="*/ 1 h 2436"/>
                <a:gd name="T12" fmla="*/ 0 w 274"/>
                <a:gd name="T13" fmla="*/ 0 h 2436"/>
                <a:gd name="T14" fmla="*/ 0 60000 65536"/>
                <a:gd name="T15" fmla="*/ 0 60000 65536"/>
                <a:gd name="T16" fmla="*/ 0 60000 65536"/>
                <a:gd name="T17" fmla="*/ 0 60000 65536"/>
                <a:gd name="T18" fmla="*/ 0 60000 65536"/>
                <a:gd name="T19" fmla="*/ 0 60000 65536"/>
                <a:gd name="T20" fmla="*/ 0 60000 65536"/>
                <a:gd name="T21" fmla="*/ 0 w 274"/>
                <a:gd name="T22" fmla="*/ 0 h 2436"/>
                <a:gd name="T23" fmla="*/ 274 w 274"/>
                <a:gd name="T24" fmla="*/ 2436 h 24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4" h="2436">
                  <a:moveTo>
                    <a:pt x="0" y="0"/>
                  </a:moveTo>
                  <a:lnTo>
                    <a:pt x="1" y="2436"/>
                  </a:lnTo>
                  <a:lnTo>
                    <a:pt x="274" y="2436"/>
                  </a:lnTo>
                  <a:lnTo>
                    <a:pt x="274" y="1"/>
                  </a:lnTo>
                  <a:lnTo>
                    <a:pt x="1" y="1"/>
                  </a:lnTo>
                  <a:lnTo>
                    <a:pt x="0" y="0"/>
                  </a:lnTo>
                  <a:close/>
                </a:path>
              </a:pathLst>
            </a:custGeom>
            <a:solidFill>
              <a:srgbClr val="FF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333837" name="Freeform 13"/>
            <p:cNvSpPr>
              <a:spLocks/>
            </p:cNvSpPr>
            <p:nvPr/>
          </p:nvSpPr>
          <p:spPr bwMode="auto">
            <a:xfrm rot="-434653">
              <a:off x="3037" y="1101"/>
              <a:ext cx="1414" cy="251"/>
            </a:xfrm>
            <a:custGeom>
              <a:avLst/>
              <a:gdLst>
                <a:gd name="T0" fmla="*/ 0 w 1414"/>
                <a:gd name="T1" fmla="*/ 0 h 251"/>
                <a:gd name="T2" fmla="*/ 1 w 1414"/>
                <a:gd name="T3" fmla="*/ 251 h 251"/>
                <a:gd name="T4" fmla="*/ 1414 w 1414"/>
                <a:gd name="T5" fmla="*/ 251 h 251"/>
                <a:gd name="T6" fmla="*/ 1414 w 1414"/>
                <a:gd name="T7" fmla="*/ 2 h 251"/>
                <a:gd name="T8" fmla="*/ 1 w 1414"/>
                <a:gd name="T9" fmla="*/ 2 h 251"/>
                <a:gd name="T10" fmla="*/ 1 w 1414"/>
                <a:gd name="T11" fmla="*/ 2 h 251"/>
                <a:gd name="T12" fmla="*/ 0 w 1414"/>
                <a:gd name="T13" fmla="*/ 0 h 251"/>
                <a:gd name="T14" fmla="*/ 0 60000 65536"/>
                <a:gd name="T15" fmla="*/ 0 60000 65536"/>
                <a:gd name="T16" fmla="*/ 0 60000 65536"/>
                <a:gd name="T17" fmla="*/ 0 60000 65536"/>
                <a:gd name="T18" fmla="*/ 0 60000 65536"/>
                <a:gd name="T19" fmla="*/ 0 60000 65536"/>
                <a:gd name="T20" fmla="*/ 0 60000 65536"/>
                <a:gd name="T21" fmla="*/ 0 w 1414"/>
                <a:gd name="T22" fmla="*/ 0 h 251"/>
                <a:gd name="T23" fmla="*/ 1414 w 1414"/>
                <a:gd name="T24" fmla="*/ 251 h 2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14" h="251">
                  <a:moveTo>
                    <a:pt x="0" y="0"/>
                  </a:moveTo>
                  <a:lnTo>
                    <a:pt x="1" y="251"/>
                  </a:lnTo>
                  <a:lnTo>
                    <a:pt x="1414" y="251"/>
                  </a:lnTo>
                  <a:lnTo>
                    <a:pt x="1414" y="2"/>
                  </a:lnTo>
                  <a:lnTo>
                    <a:pt x="1" y="2"/>
                  </a:lnTo>
                  <a:lnTo>
                    <a:pt x="0" y="0"/>
                  </a:lnTo>
                  <a:close/>
                </a:path>
              </a:pathLst>
            </a:custGeom>
            <a:solidFill>
              <a:srgbClr val="FF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333838" name="Freeform 14"/>
            <p:cNvSpPr>
              <a:spLocks/>
            </p:cNvSpPr>
            <p:nvPr/>
          </p:nvSpPr>
          <p:spPr bwMode="auto">
            <a:xfrm rot="-440840">
              <a:off x="3082" y="1211"/>
              <a:ext cx="508" cy="106"/>
            </a:xfrm>
            <a:custGeom>
              <a:avLst/>
              <a:gdLst>
                <a:gd name="T0" fmla="*/ 0 w 508"/>
                <a:gd name="T1" fmla="*/ 104 h 106"/>
                <a:gd name="T2" fmla="*/ 508 w 508"/>
                <a:gd name="T3" fmla="*/ 106 h 106"/>
                <a:gd name="T4" fmla="*/ 439 w 508"/>
                <a:gd name="T5" fmla="*/ 5 h 106"/>
                <a:gd name="T6" fmla="*/ 397 w 508"/>
                <a:gd name="T7" fmla="*/ 79 h 106"/>
                <a:gd name="T8" fmla="*/ 349 w 508"/>
                <a:gd name="T9" fmla="*/ 0 h 106"/>
                <a:gd name="T10" fmla="*/ 296 w 508"/>
                <a:gd name="T11" fmla="*/ 79 h 106"/>
                <a:gd name="T12" fmla="*/ 265 w 508"/>
                <a:gd name="T13" fmla="*/ 5 h 106"/>
                <a:gd name="T14" fmla="*/ 228 w 508"/>
                <a:gd name="T15" fmla="*/ 74 h 106"/>
                <a:gd name="T16" fmla="*/ 196 w 508"/>
                <a:gd name="T17" fmla="*/ 10 h 106"/>
                <a:gd name="T18" fmla="*/ 165 w 508"/>
                <a:gd name="T19" fmla="*/ 84 h 106"/>
                <a:gd name="T20" fmla="*/ 122 w 508"/>
                <a:gd name="T21" fmla="*/ 5 h 106"/>
                <a:gd name="T22" fmla="*/ 80 w 508"/>
                <a:gd name="T23" fmla="*/ 90 h 106"/>
                <a:gd name="T24" fmla="*/ 43 w 508"/>
                <a:gd name="T25" fmla="*/ 10 h 106"/>
                <a:gd name="T26" fmla="*/ 1 w 508"/>
                <a:gd name="T27" fmla="*/ 106 h 106"/>
                <a:gd name="T28" fmla="*/ 1 w 508"/>
                <a:gd name="T29" fmla="*/ 106 h 106"/>
                <a:gd name="T30" fmla="*/ 0 w 508"/>
                <a:gd name="T31" fmla="*/ 104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8"/>
                <a:gd name="T49" fmla="*/ 0 h 106"/>
                <a:gd name="T50" fmla="*/ 508 w 508"/>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8" h="106">
                  <a:moveTo>
                    <a:pt x="0" y="104"/>
                  </a:moveTo>
                  <a:lnTo>
                    <a:pt x="508" y="106"/>
                  </a:lnTo>
                  <a:lnTo>
                    <a:pt x="439" y="5"/>
                  </a:lnTo>
                  <a:lnTo>
                    <a:pt x="397" y="79"/>
                  </a:lnTo>
                  <a:lnTo>
                    <a:pt x="349" y="0"/>
                  </a:lnTo>
                  <a:lnTo>
                    <a:pt x="296" y="79"/>
                  </a:lnTo>
                  <a:lnTo>
                    <a:pt x="265" y="5"/>
                  </a:lnTo>
                  <a:lnTo>
                    <a:pt x="228" y="74"/>
                  </a:lnTo>
                  <a:lnTo>
                    <a:pt x="196" y="10"/>
                  </a:lnTo>
                  <a:lnTo>
                    <a:pt x="165" y="84"/>
                  </a:lnTo>
                  <a:lnTo>
                    <a:pt x="122" y="5"/>
                  </a:lnTo>
                  <a:lnTo>
                    <a:pt x="80" y="90"/>
                  </a:lnTo>
                  <a:lnTo>
                    <a:pt x="43" y="10"/>
                  </a:lnTo>
                  <a:lnTo>
                    <a:pt x="1" y="106"/>
                  </a:lnTo>
                  <a:lnTo>
                    <a:pt x="0" y="10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333839" name="Freeform 15"/>
            <p:cNvSpPr>
              <a:spLocks/>
            </p:cNvSpPr>
            <p:nvPr/>
          </p:nvSpPr>
          <p:spPr bwMode="auto">
            <a:xfrm rot="-442485">
              <a:off x="3917" y="1211"/>
              <a:ext cx="507" cy="106"/>
            </a:xfrm>
            <a:custGeom>
              <a:avLst/>
              <a:gdLst>
                <a:gd name="T0" fmla="*/ 507 w 507"/>
                <a:gd name="T1" fmla="*/ 104 h 106"/>
                <a:gd name="T2" fmla="*/ 0 w 507"/>
                <a:gd name="T3" fmla="*/ 106 h 106"/>
                <a:gd name="T4" fmla="*/ 69 w 507"/>
                <a:gd name="T5" fmla="*/ 5 h 106"/>
                <a:gd name="T6" fmla="*/ 111 w 507"/>
                <a:gd name="T7" fmla="*/ 79 h 106"/>
                <a:gd name="T8" fmla="*/ 158 w 507"/>
                <a:gd name="T9" fmla="*/ 0 h 106"/>
                <a:gd name="T10" fmla="*/ 195 w 507"/>
                <a:gd name="T11" fmla="*/ 84 h 106"/>
                <a:gd name="T12" fmla="*/ 216 w 507"/>
                <a:gd name="T13" fmla="*/ 10 h 106"/>
                <a:gd name="T14" fmla="*/ 259 w 507"/>
                <a:gd name="T15" fmla="*/ 84 h 106"/>
                <a:gd name="T16" fmla="*/ 301 w 507"/>
                <a:gd name="T17" fmla="*/ 0 h 106"/>
                <a:gd name="T18" fmla="*/ 348 w 507"/>
                <a:gd name="T19" fmla="*/ 84 h 106"/>
                <a:gd name="T20" fmla="*/ 385 w 507"/>
                <a:gd name="T21" fmla="*/ 5 h 106"/>
                <a:gd name="T22" fmla="*/ 427 w 507"/>
                <a:gd name="T23" fmla="*/ 84 h 106"/>
                <a:gd name="T24" fmla="*/ 464 w 507"/>
                <a:gd name="T25" fmla="*/ 10 h 106"/>
                <a:gd name="T26" fmla="*/ 507 w 507"/>
                <a:gd name="T27" fmla="*/ 106 h 106"/>
                <a:gd name="T28" fmla="*/ 507 w 507"/>
                <a:gd name="T29" fmla="*/ 106 h 106"/>
                <a:gd name="T30" fmla="*/ 507 w 507"/>
                <a:gd name="T31" fmla="*/ 104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7"/>
                <a:gd name="T49" fmla="*/ 0 h 106"/>
                <a:gd name="T50" fmla="*/ 507 w 50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7" h="106">
                  <a:moveTo>
                    <a:pt x="507" y="104"/>
                  </a:moveTo>
                  <a:lnTo>
                    <a:pt x="0" y="106"/>
                  </a:lnTo>
                  <a:lnTo>
                    <a:pt x="69" y="5"/>
                  </a:lnTo>
                  <a:lnTo>
                    <a:pt x="111" y="79"/>
                  </a:lnTo>
                  <a:lnTo>
                    <a:pt x="158" y="0"/>
                  </a:lnTo>
                  <a:lnTo>
                    <a:pt x="195" y="84"/>
                  </a:lnTo>
                  <a:lnTo>
                    <a:pt x="216" y="10"/>
                  </a:lnTo>
                  <a:lnTo>
                    <a:pt x="259" y="84"/>
                  </a:lnTo>
                  <a:lnTo>
                    <a:pt x="301" y="0"/>
                  </a:lnTo>
                  <a:lnTo>
                    <a:pt x="348" y="84"/>
                  </a:lnTo>
                  <a:lnTo>
                    <a:pt x="385" y="5"/>
                  </a:lnTo>
                  <a:lnTo>
                    <a:pt x="427" y="84"/>
                  </a:lnTo>
                  <a:lnTo>
                    <a:pt x="464" y="10"/>
                  </a:lnTo>
                  <a:lnTo>
                    <a:pt x="507" y="106"/>
                  </a:lnTo>
                  <a:lnTo>
                    <a:pt x="507" y="10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333840" name="Freeform 16"/>
            <p:cNvSpPr>
              <a:spLocks/>
            </p:cNvSpPr>
            <p:nvPr/>
          </p:nvSpPr>
          <p:spPr bwMode="auto">
            <a:xfrm>
              <a:off x="3646" y="740"/>
              <a:ext cx="192" cy="2314"/>
            </a:xfrm>
            <a:custGeom>
              <a:avLst/>
              <a:gdLst>
                <a:gd name="T0" fmla="*/ 0 w 192"/>
                <a:gd name="T1" fmla="*/ 0 h 2314"/>
                <a:gd name="T2" fmla="*/ 2 w 192"/>
                <a:gd name="T3" fmla="*/ 2314 h 2314"/>
                <a:gd name="T4" fmla="*/ 192 w 192"/>
                <a:gd name="T5" fmla="*/ 2314 h 2314"/>
                <a:gd name="T6" fmla="*/ 33 w 192"/>
                <a:gd name="T7" fmla="*/ 2240 h 2314"/>
                <a:gd name="T8" fmla="*/ 155 w 192"/>
                <a:gd name="T9" fmla="*/ 2161 h 2314"/>
                <a:gd name="T10" fmla="*/ 23 w 192"/>
                <a:gd name="T11" fmla="*/ 2118 h 2314"/>
                <a:gd name="T12" fmla="*/ 155 w 192"/>
                <a:gd name="T13" fmla="*/ 2029 h 2314"/>
                <a:gd name="T14" fmla="*/ 28 w 192"/>
                <a:gd name="T15" fmla="*/ 1955 h 2314"/>
                <a:gd name="T16" fmla="*/ 155 w 192"/>
                <a:gd name="T17" fmla="*/ 1886 h 2314"/>
                <a:gd name="T18" fmla="*/ 39 w 192"/>
                <a:gd name="T19" fmla="*/ 1823 h 2314"/>
                <a:gd name="T20" fmla="*/ 155 w 192"/>
                <a:gd name="T21" fmla="*/ 1749 h 2314"/>
                <a:gd name="T22" fmla="*/ 39 w 192"/>
                <a:gd name="T23" fmla="*/ 1691 h 2314"/>
                <a:gd name="T24" fmla="*/ 155 w 192"/>
                <a:gd name="T25" fmla="*/ 1611 h 2314"/>
                <a:gd name="T26" fmla="*/ 28 w 192"/>
                <a:gd name="T27" fmla="*/ 1553 h 2314"/>
                <a:gd name="T28" fmla="*/ 150 w 192"/>
                <a:gd name="T29" fmla="*/ 1485 h 2314"/>
                <a:gd name="T30" fmla="*/ 33 w 192"/>
                <a:gd name="T31" fmla="*/ 1416 h 2314"/>
                <a:gd name="T32" fmla="*/ 144 w 192"/>
                <a:gd name="T33" fmla="*/ 1337 h 2314"/>
                <a:gd name="T34" fmla="*/ 33 w 192"/>
                <a:gd name="T35" fmla="*/ 1268 h 2314"/>
                <a:gd name="T36" fmla="*/ 171 w 192"/>
                <a:gd name="T37" fmla="*/ 1184 h 2314"/>
                <a:gd name="T38" fmla="*/ 33 w 192"/>
                <a:gd name="T39" fmla="*/ 1136 h 2314"/>
                <a:gd name="T40" fmla="*/ 171 w 192"/>
                <a:gd name="T41" fmla="*/ 1036 h 2314"/>
                <a:gd name="T42" fmla="*/ 39 w 192"/>
                <a:gd name="T43" fmla="*/ 973 h 2314"/>
                <a:gd name="T44" fmla="*/ 171 w 192"/>
                <a:gd name="T45" fmla="*/ 883 h 2314"/>
                <a:gd name="T46" fmla="*/ 33 w 192"/>
                <a:gd name="T47" fmla="*/ 846 h 2314"/>
                <a:gd name="T48" fmla="*/ 171 w 192"/>
                <a:gd name="T49" fmla="*/ 761 h 2314"/>
                <a:gd name="T50" fmla="*/ 39 w 192"/>
                <a:gd name="T51" fmla="*/ 703 h 2314"/>
                <a:gd name="T52" fmla="*/ 160 w 192"/>
                <a:gd name="T53" fmla="*/ 608 h 2314"/>
                <a:gd name="T54" fmla="*/ 28 w 192"/>
                <a:gd name="T55" fmla="*/ 550 h 2314"/>
                <a:gd name="T56" fmla="*/ 171 w 192"/>
                <a:gd name="T57" fmla="*/ 481 h 2314"/>
                <a:gd name="T58" fmla="*/ 39 w 192"/>
                <a:gd name="T59" fmla="*/ 413 h 2314"/>
                <a:gd name="T60" fmla="*/ 171 w 192"/>
                <a:gd name="T61" fmla="*/ 339 h 2314"/>
                <a:gd name="T62" fmla="*/ 44 w 192"/>
                <a:gd name="T63" fmla="*/ 254 h 2314"/>
                <a:gd name="T64" fmla="*/ 176 w 192"/>
                <a:gd name="T65" fmla="*/ 191 h 2314"/>
                <a:gd name="T66" fmla="*/ 49 w 192"/>
                <a:gd name="T67" fmla="*/ 107 h 2314"/>
                <a:gd name="T68" fmla="*/ 192 w 192"/>
                <a:gd name="T69" fmla="*/ 1 h 2314"/>
                <a:gd name="T70" fmla="*/ 2 w 192"/>
                <a:gd name="T71" fmla="*/ 1 h 2314"/>
                <a:gd name="T72" fmla="*/ 2 w 192"/>
                <a:gd name="T73" fmla="*/ 1 h 2314"/>
                <a:gd name="T74" fmla="*/ 0 w 192"/>
                <a:gd name="T75" fmla="*/ 0 h 23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92"/>
                <a:gd name="T115" fmla="*/ 0 h 2314"/>
                <a:gd name="T116" fmla="*/ 192 w 192"/>
                <a:gd name="T117" fmla="*/ 2314 h 23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92" h="2314">
                  <a:moveTo>
                    <a:pt x="0" y="0"/>
                  </a:moveTo>
                  <a:lnTo>
                    <a:pt x="2" y="2314"/>
                  </a:lnTo>
                  <a:lnTo>
                    <a:pt x="192" y="2314"/>
                  </a:lnTo>
                  <a:lnTo>
                    <a:pt x="33" y="2240"/>
                  </a:lnTo>
                  <a:lnTo>
                    <a:pt x="155" y="2161"/>
                  </a:lnTo>
                  <a:lnTo>
                    <a:pt x="23" y="2118"/>
                  </a:lnTo>
                  <a:lnTo>
                    <a:pt x="155" y="2029"/>
                  </a:lnTo>
                  <a:lnTo>
                    <a:pt x="28" y="1955"/>
                  </a:lnTo>
                  <a:lnTo>
                    <a:pt x="155" y="1886"/>
                  </a:lnTo>
                  <a:lnTo>
                    <a:pt x="39" y="1823"/>
                  </a:lnTo>
                  <a:lnTo>
                    <a:pt x="155" y="1749"/>
                  </a:lnTo>
                  <a:lnTo>
                    <a:pt x="39" y="1691"/>
                  </a:lnTo>
                  <a:lnTo>
                    <a:pt x="155" y="1611"/>
                  </a:lnTo>
                  <a:lnTo>
                    <a:pt x="28" y="1553"/>
                  </a:lnTo>
                  <a:lnTo>
                    <a:pt x="150" y="1485"/>
                  </a:lnTo>
                  <a:lnTo>
                    <a:pt x="33" y="1416"/>
                  </a:lnTo>
                  <a:lnTo>
                    <a:pt x="144" y="1337"/>
                  </a:lnTo>
                  <a:lnTo>
                    <a:pt x="33" y="1268"/>
                  </a:lnTo>
                  <a:lnTo>
                    <a:pt x="171" y="1184"/>
                  </a:lnTo>
                  <a:lnTo>
                    <a:pt x="33" y="1136"/>
                  </a:lnTo>
                  <a:lnTo>
                    <a:pt x="171" y="1036"/>
                  </a:lnTo>
                  <a:lnTo>
                    <a:pt x="39" y="973"/>
                  </a:lnTo>
                  <a:lnTo>
                    <a:pt x="171" y="883"/>
                  </a:lnTo>
                  <a:lnTo>
                    <a:pt x="33" y="846"/>
                  </a:lnTo>
                  <a:lnTo>
                    <a:pt x="171" y="761"/>
                  </a:lnTo>
                  <a:lnTo>
                    <a:pt x="39" y="703"/>
                  </a:lnTo>
                  <a:lnTo>
                    <a:pt x="160" y="608"/>
                  </a:lnTo>
                  <a:lnTo>
                    <a:pt x="28" y="550"/>
                  </a:lnTo>
                  <a:lnTo>
                    <a:pt x="171" y="481"/>
                  </a:lnTo>
                  <a:lnTo>
                    <a:pt x="39" y="413"/>
                  </a:lnTo>
                  <a:lnTo>
                    <a:pt x="171" y="339"/>
                  </a:lnTo>
                  <a:lnTo>
                    <a:pt x="44" y="254"/>
                  </a:lnTo>
                  <a:lnTo>
                    <a:pt x="176" y="191"/>
                  </a:lnTo>
                  <a:lnTo>
                    <a:pt x="49" y="107"/>
                  </a:lnTo>
                  <a:lnTo>
                    <a:pt x="192" y="1"/>
                  </a:lnTo>
                  <a:lnTo>
                    <a:pt x="2"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grpSp>
      <p:sp>
        <p:nvSpPr>
          <p:cNvPr id="333835" name="Rectangle 18"/>
          <p:cNvSpPr>
            <a:spLocks noGrp="1" noChangeArrowheads="1"/>
          </p:cNvSpPr>
          <p:nvPr>
            <p:ph type="title" idx="4294967295"/>
          </p:nvPr>
        </p:nvSpPr>
        <p:spPr>
          <a:xfrm>
            <a:off x="4572000" y="5943600"/>
            <a:ext cx="4572000" cy="685800"/>
          </a:xfrm>
          <a:solidFill>
            <a:srgbClr val="000000"/>
          </a:solidFill>
        </p:spPr>
        <p:txBody>
          <a:bodyPr/>
          <a:lstStyle/>
          <a:p>
            <a:pPr eaLnBrk="1" hangingPunct="1"/>
            <a:r>
              <a:rPr lang="zh-CN" altLang="en-US" sz="3200">
                <a:solidFill>
                  <a:schemeClr val="bg1"/>
                </a:solidFill>
                <a:latin typeface="Arial" pitchFamily="34" charset="0"/>
                <a:cs typeface="Arial" pitchFamily="34" charset="0"/>
              </a:rPr>
              <a:t>羔羊的描绘</a:t>
            </a:r>
            <a:endParaRPr lang="en-US" altLang="en-US" sz="3200">
              <a:solidFill>
                <a:schemeClr val="bg1"/>
              </a:solidFill>
              <a:latin typeface="Arial" pitchFamily="34" charset="0"/>
              <a:cs typeface="Arial" pitchFamily="34" charset="0"/>
            </a:endParaRPr>
          </a:p>
        </p:txBody>
      </p:sp>
    </p:spTree>
    <p:extLst>
      <p:ext uri="{BB962C8B-B14F-4D97-AF65-F5344CB8AC3E}">
        <p14:creationId xmlns:p14="http://schemas.microsoft.com/office/powerpoint/2010/main" val="152927253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childTnLst>
                                    <p:set>
                                      <p:cBhvr>
                                        <p:cTn id="6" dur="1" fill="hold">
                                          <p:stCondLst>
                                            <p:cond delay="0"/>
                                          </p:stCondLst>
                                        </p:cTn>
                                        <p:tgtEl>
                                          <p:spTgt spid="259082"/>
                                        </p:tgtEl>
                                        <p:attrNameLst>
                                          <p:attrName>style.visibility</p:attrName>
                                        </p:attrNameLst>
                                      </p:cBhvr>
                                      <p:to>
                                        <p:strVal val="visible"/>
                                      </p:to>
                                    </p:set>
                                    <p:animEffect transition="in" filter="dissolve">
                                      <p:cBhvr>
                                        <p:cTn id="7" dur="500"/>
                                        <p:tgtEl>
                                          <p:spTgt spid="259082"/>
                                        </p:tgtEl>
                                      </p:cBhvr>
                                    </p:animEffect>
                                  </p:childTnLst>
                                </p:cTn>
                              </p:par>
                            </p:childTnLst>
                          </p:cTn>
                        </p:par>
                        <p:par>
                          <p:cTn id="8" fill="hold" nodeType="afterGroup">
                            <p:stCondLst>
                              <p:cond delay="4500"/>
                            </p:stCondLst>
                            <p:childTnLst>
                              <p:par>
                                <p:cTn id="9" presetID="9" presetClass="entr" presetSubtype="0" fill="hold" grpId="0" nodeType="afterEffect">
                                  <p:stCondLst>
                                    <p:cond delay="2000"/>
                                  </p:stCondLst>
                                  <p:childTnLst>
                                    <p:set>
                                      <p:cBhvr>
                                        <p:cTn id="10" dur="1" fill="hold">
                                          <p:stCondLst>
                                            <p:cond delay="0"/>
                                          </p:stCondLst>
                                        </p:cTn>
                                        <p:tgtEl>
                                          <p:spTgt spid="259081"/>
                                        </p:tgtEl>
                                        <p:attrNameLst>
                                          <p:attrName>style.visibility</p:attrName>
                                        </p:attrNameLst>
                                      </p:cBhvr>
                                      <p:to>
                                        <p:strVal val="visible"/>
                                      </p:to>
                                    </p:set>
                                    <p:animEffect transition="in" filter="dissolve">
                                      <p:cBhvr>
                                        <p:cTn id="11" dur="500"/>
                                        <p:tgtEl>
                                          <p:spTgt spid="2590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9081" grpId="0" autoUpdateAnimBg="0"/>
      <p:bldP spid="259082" grpId="0" autoUpdateAnimBg="0"/>
    </p:bld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3"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endParaRPr>
          </a:p>
        </p:txBody>
      </p:sp>
      <p:sp>
        <p:nvSpPr>
          <p:cNvPr id="335874" name="Freeform 3"/>
          <p:cNvSpPr>
            <a:spLocks/>
          </p:cNvSpPr>
          <p:nvPr/>
        </p:nvSpPr>
        <p:spPr bwMode="auto">
          <a:xfrm>
            <a:off x="7800975" y="2032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335875" name="Line 4"/>
          <p:cNvSpPr>
            <a:spLocks noChangeShapeType="1"/>
          </p:cNvSpPr>
          <p:nvPr/>
        </p:nvSpPr>
        <p:spPr bwMode="auto">
          <a:xfrm>
            <a:off x="8077200" y="381000"/>
            <a:ext cx="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pic>
        <p:nvPicPr>
          <p:cNvPr id="335876" name="Picture 5" descr="OMSSO036"/>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4572000" y="0"/>
            <a:ext cx="46291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5877" name="Freeform 6"/>
          <p:cNvSpPr>
            <a:spLocks/>
          </p:cNvSpPr>
          <p:nvPr/>
        </p:nvSpPr>
        <p:spPr bwMode="auto">
          <a:xfrm>
            <a:off x="7877175" y="2286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335878" name="Freeform 7"/>
          <p:cNvSpPr>
            <a:spLocks/>
          </p:cNvSpPr>
          <p:nvPr/>
        </p:nvSpPr>
        <p:spPr bwMode="auto">
          <a:xfrm>
            <a:off x="8686800" y="1016000"/>
            <a:ext cx="393700" cy="5334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335879" name="Freeform 8"/>
          <p:cNvSpPr>
            <a:spLocks/>
          </p:cNvSpPr>
          <p:nvPr/>
        </p:nvSpPr>
        <p:spPr bwMode="auto">
          <a:xfrm>
            <a:off x="7315200" y="1168400"/>
            <a:ext cx="304800" cy="3810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60105" name="Text Box 9"/>
          <p:cNvSpPr txBox="1">
            <a:spLocks noChangeArrowheads="1"/>
          </p:cNvSpPr>
          <p:nvPr/>
        </p:nvSpPr>
        <p:spPr bwMode="auto">
          <a:xfrm>
            <a:off x="381000" y="331788"/>
            <a:ext cx="4114800" cy="46323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900" b="1" i="1"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因为我们逾越节的羔羊——基督已经被献为祭了。</a:t>
            </a:r>
          </a:p>
        </p:txBody>
      </p:sp>
      <p:sp>
        <p:nvSpPr>
          <p:cNvPr id="260106" name="Text Box 10"/>
          <p:cNvSpPr txBox="1">
            <a:spLocks noChangeArrowheads="1"/>
          </p:cNvSpPr>
          <p:nvPr/>
        </p:nvSpPr>
        <p:spPr bwMode="auto">
          <a:xfrm>
            <a:off x="-76200" y="5943600"/>
            <a:ext cx="46482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哥灵多前书</a:t>
            </a:r>
            <a:r>
              <a:rPr kumimoji="0" lang="en-US" altLang="zh-CN" sz="32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 </a:t>
            </a:r>
            <a:r>
              <a:rPr kumimoji="0" lang="en-US" altLang="ja-JP" sz="32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5:7</a:t>
            </a:r>
            <a:endParaRPr kumimoji="0" lang="en-US" altLang="en-US" sz="32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grpSp>
        <p:nvGrpSpPr>
          <p:cNvPr id="335882" name="Group 11"/>
          <p:cNvGrpSpPr>
            <a:grpSpLocks/>
          </p:cNvGrpSpPr>
          <p:nvPr/>
        </p:nvGrpSpPr>
        <p:grpSpPr bwMode="auto">
          <a:xfrm>
            <a:off x="6899275" y="381000"/>
            <a:ext cx="2244725" cy="3867150"/>
            <a:chOff x="3037" y="674"/>
            <a:chExt cx="1414" cy="2436"/>
          </a:xfrm>
        </p:grpSpPr>
        <p:sp>
          <p:nvSpPr>
            <p:cNvPr id="335884" name="Freeform 12"/>
            <p:cNvSpPr>
              <a:spLocks/>
            </p:cNvSpPr>
            <p:nvPr/>
          </p:nvSpPr>
          <p:spPr bwMode="auto">
            <a:xfrm>
              <a:off x="3607" y="674"/>
              <a:ext cx="274" cy="2436"/>
            </a:xfrm>
            <a:custGeom>
              <a:avLst/>
              <a:gdLst>
                <a:gd name="T0" fmla="*/ 0 w 274"/>
                <a:gd name="T1" fmla="*/ 0 h 2436"/>
                <a:gd name="T2" fmla="*/ 1 w 274"/>
                <a:gd name="T3" fmla="*/ 2436 h 2436"/>
                <a:gd name="T4" fmla="*/ 274 w 274"/>
                <a:gd name="T5" fmla="*/ 2436 h 2436"/>
                <a:gd name="T6" fmla="*/ 274 w 274"/>
                <a:gd name="T7" fmla="*/ 1 h 2436"/>
                <a:gd name="T8" fmla="*/ 1 w 274"/>
                <a:gd name="T9" fmla="*/ 1 h 2436"/>
                <a:gd name="T10" fmla="*/ 1 w 274"/>
                <a:gd name="T11" fmla="*/ 1 h 2436"/>
                <a:gd name="T12" fmla="*/ 0 w 274"/>
                <a:gd name="T13" fmla="*/ 0 h 2436"/>
                <a:gd name="T14" fmla="*/ 0 60000 65536"/>
                <a:gd name="T15" fmla="*/ 0 60000 65536"/>
                <a:gd name="T16" fmla="*/ 0 60000 65536"/>
                <a:gd name="T17" fmla="*/ 0 60000 65536"/>
                <a:gd name="T18" fmla="*/ 0 60000 65536"/>
                <a:gd name="T19" fmla="*/ 0 60000 65536"/>
                <a:gd name="T20" fmla="*/ 0 60000 65536"/>
                <a:gd name="T21" fmla="*/ 0 w 274"/>
                <a:gd name="T22" fmla="*/ 0 h 2436"/>
                <a:gd name="T23" fmla="*/ 274 w 274"/>
                <a:gd name="T24" fmla="*/ 2436 h 24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4" h="2436">
                  <a:moveTo>
                    <a:pt x="0" y="0"/>
                  </a:moveTo>
                  <a:lnTo>
                    <a:pt x="1" y="2436"/>
                  </a:lnTo>
                  <a:lnTo>
                    <a:pt x="274" y="2436"/>
                  </a:lnTo>
                  <a:lnTo>
                    <a:pt x="274" y="1"/>
                  </a:lnTo>
                  <a:lnTo>
                    <a:pt x="1" y="1"/>
                  </a:lnTo>
                  <a:lnTo>
                    <a:pt x="0" y="0"/>
                  </a:lnTo>
                  <a:close/>
                </a:path>
              </a:pathLst>
            </a:custGeom>
            <a:solidFill>
              <a:srgbClr val="FF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335885" name="Freeform 13"/>
            <p:cNvSpPr>
              <a:spLocks/>
            </p:cNvSpPr>
            <p:nvPr/>
          </p:nvSpPr>
          <p:spPr bwMode="auto">
            <a:xfrm rot="-434653">
              <a:off x="3037" y="1101"/>
              <a:ext cx="1414" cy="251"/>
            </a:xfrm>
            <a:custGeom>
              <a:avLst/>
              <a:gdLst>
                <a:gd name="T0" fmla="*/ 0 w 1414"/>
                <a:gd name="T1" fmla="*/ 0 h 251"/>
                <a:gd name="T2" fmla="*/ 1 w 1414"/>
                <a:gd name="T3" fmla="*/ 251 h 251"/>
                <a:gd name="T4" fmla="*/ 1414 w 1414"/>
                <a:gd name="T5" fmla="*/ 251 h 251"/>
                <a:gd name="T6" fmla="*/ 1414 w 1414"/>
                <a:gd name="T7" fmla="*/ 2 h 251"/>
                <a:gd name="T8" fmla="*/ 1 w 1414"/>
                <a:gd name="T9" fmla="*/ 2 h 251"/>
                <a:gd name="T10" fmla="*/ 1 w 1414"/>
                <a:gd name="T11" fmla="*/ 2 h 251"/>
                <a:gd name="T12" fmla="*/ 0 w 1414"/>
                <a:gd name="T13" fmla="*/ 0 h 251"/>
                <a:gd name="T14" fmla="*/ 0 60000 65536"/>
                <a:gd name="T15" fmla="*/ 0 60000 65536"/>
                <a:gd name="T16" fmla="*/ 0 60000 65536"/>
                <a:gd name="T17" fmla="*/ 0 60000 65536"/>
                <a:gd name="T18" fmla="*/ 0 60000 65536"/>
                <a:gd name="T19" fmla="*/ 0 60000 65536"/>
                <a:gd name="T20" fmla="*/ 0 60000 65536"/>
                <a:gd name="T21" fmla="*/ 0 w 1414"/>
                <a:gd name="T22" fmla="*/ 0 h 251"/>
                <a:gd name="T23" fmla="*/ 1414 w 1414"/>
                <a:gd name="T24" fmla="*/ 251 h 2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14" h="251">
                  <a:moveTo>
                    <a:pt x="0" y="0"/>
                  </a:moveTo>
                  <a:lnTo>
                    <a:pt x="1" y="251"/>
                  </a:lnTo>
                  <a:lnTo>
                    <a:pt x="1414" y="251"/>
                  </a:lnTo>
                  <a:lnTo>
                    <a:pt x="1414" y="2"/>
                  </a:lnTo>
                  <a:lnTo>
                    <a:pt x="1" y="2"/>
                  </a:lnTo>
                  <a:lnTo>
                    <a:pt x="0" y="0"/>
                  </a:lnTo>
                  <a:close/>
                </a:path>
              </a:pathLst>
            </a:custGeom>
            <a:solidFill>
              <a:srgbClr val="FF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335886" name="Freeform 14"/>
            <p:cNvSpPr>
              <a:spLocks/>
            </p:cNvSpPr>
            <p:nvPr/>
          </p:nvSpPr>
          <p:spPr bwMode="auto">
            <a:xfrm rot="-440840">
              <a:off x="3082" y="1211"/>
              <a:ext cx="508" cy="106"/>
            </a:xfrm>
            <a:custGeom>
              <a:avLst/>
              <a:gdLst>
                <a:gd name="T0" fmla="*/ 0 w 508"/>
                <a:gd name="T1" fmla="*/ 104 h 106"/>
                <a:gd name="T2" fmla="*/ 508 w 508"/>
                <a:gd name="T3" fmla="*/ 106 h 106"/>
                <a:gd name="T4" fmla="*/ 439 w 508"/>
                <a:gd name="T5" fmla="*/ 5 h 106"/>
                <a:gd name="T6" fmla="*/ 397 w 508"/>
                <a:gd name="T7" fmla="*/ 79 h 106"/>
                <a:gd name="T8" fmla="*/ 349 w 508"/>
                <a:gd name="T9" fmla="*/ 0 h 106"/>
                <a:gd name="T10" fmla="*/ 296 w 508"/>
                <a:gd name="T11" fmla="*/ 79 h 106"/>
                <a:gd name="T12" fmla="*/ 265 w 508"/>
                <a:gd name="T13" fmla="*/ 5 h 106"/>
                <a:gd name="T14" fmla="*/ 228 w 508"/>
                <a:gd name="T15" fmla="*/ 74 h 106"/>
                <a:gd name="T16" fmla="*/ 196 w 508"/>
                <a:gd name="T17" fmla="*/ 10 h 106"/>
                <a:gd name="T18" fmla="*/ 165 w 508"/>
                <a:gd name="T19" fmla="*/ 84 h 106"/>
                <a:gd name="T20" fmla="*/ 122 w 508"/>
                <a:gd name="T21" fmla="*/ 5 h 106"/>
                <a:gd name="T22" fmla="*/ 80 w 508"/>
                <a:gd name="T23" fmla="*/ 90 h 106"/>
                <a:gd name="T24" fmla="*/ 43 w 508"/>
                <a:gd name="T25" fmla="*/ 10 h 106"/>
                <a:gd name="T26" fmla="*/ 1 w 508"/>
                <a:gd name="T27" fmla="*/ 106 h 106"/>
                <a:gd name="T28" fmla="*/ 1 w 508"/>
                <a:gd name="T29" fmla="*/ 106 h 106"/>
                <a:gd name="T30" fmla="*/ 0 w 508"/>
                <a:gd name="T31" fmla="*/ 104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8"/>
                <a:gd name="T49" fmla="*/ 0 h 106"/>
                <a:gd name="T50" fmla="*/ 508 w 508"/>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8" h="106">
                  <a:moveTo>
                    <a:pt x="0" y="104"/>
                  </a:moveTo>
                  <a:lnTo>
                    <a:pt x="508" y="106"/>
                  </a:lnTo>
                  <a:lnTo>
                    <a:pt x="439" y="5"/>
                  </a:lnTo>
                  <a:lnTo>
                    <a:pt x="397" y="79"/>
                  </a:lnTo>
                  <a:lnTo>
                    <a:pt x="349" y="0"/>
                  </a:lnTo>
                  <a:lnTo>
                    <a:pt x="296" y="79"/>
                  </a:lnTo>
                  <a:lnTo>
                    <a:pt x="265" y="5"/>
                  </a:lnTo>
                  <a:lnTo>
                    <a:pt x="228" y="74"/>
                  </a:lnTo>
                  <a:lnTo>
                    <a:pt x="196" y="10"/>
                  </a:lnTo>
                  <a:lnTo>
                    <a:pt x="165" y="84"/>
                  </a:lnTo>
                  <a:lnTo>
                    <a:pt x="122" y="5"/>
                  </a:lnTo>
                  <a:lnTo>
                    <a:pt x="80" y="90"/>
                  </a:lnTo>
                  <a:lnTo>
                    <a:pt x="43" y="10"/>
                  </a:lnTo>
                  <a:lnTo>
                    <a:pt x="1" y="106"/>
                  </a:lnTo>
                  <a:lnTo>
                    <a:pt x="0" y="10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335887" name="Freeform 15"/>
            <p:cNvSpPr>
              <a:spLocks/>
            </p:cNvSpPr>
            <p:nvPr/>
          </p:nvSpPr>
          <p:spPr bwMode="auto">
            <a:xfrm rot="-442485">
              <a:off x="3917" y="1211"/>
              <a:ext cx="507" cy="106"/>
            </a:xfrm>
            <a:custGeom>
              <a:avLst/>
              <a:gdLst>
                <a:gd name="T0" fmla="*/ 507 w 507"/>
                <a:gd name="T1" fmla="*/ 104 h 106"/>
                <a:gd name="T2" fmla="*/ 0 w 507"/>
                <a:gd name="T3" fmla="*/ 106 h 106"/>
                <a:gd name="T4" fmla="*/ 69 w 507"/>
                <a:gd name="T5" fmla="*/ 5 h 106"/>
                <a:gd name="T6" fmla="*/ 111 w 507"/>
                <a:gd name="T7" fmla="*/ 79 h 106"/>
                <a:gd name="T8" fmla="*/ 158 w 507"/>
                <a:gd name="T9" fmla="*/ 0 h 106"/>
                <a:gd name="T10" fmla="*/ 195 w 507"/>
                <a:gd name="T11" fmla="*/ 84 h 106"/>
                <a:gd name="T12" fmla="*/ 216 w 507"/>
                <a:gd name="T13" fmla="*/ 10 h 106"/>
                <a:gd name="T14" fmla="*/ 259 w 507"/>
                <a:gd name="T15" fmla="*/ 84 h 106"/>
                <a:gd name="T16" fmla="*/ 301 w 507"/>
                <a:gd name="T17" fmla="*/ 0 h 106"/>
                <a:gd name="T18" fmla="*/ 348 w 507"/>
                <a:gd name="T19" fmla="*/ 84 h 106"/>
                <a:gd name="T20" fmla="*/ 385 w 507"/>
                <a:gd name="T21" fmla="*/ 5 h 106"/>
                <a:gd name="T22" fmla="*/ 427 w 507"/>
                <a:gd name="T23" fmla="*/ 84 h 106"/>
                <a:gd name="T24" fmla="*/ 464 w 507"/>
                <a:gd name="T25" fmla="*/ 10 h 106"/>
                <a:gd name="T26" fmla="*/ 507 w 507"/>
                <a:gd name="T27" fmla="*/ 106 h 106"/>
                <a:gd name="T28" fmla="*/ 507 w 507"/>
                <a:gd name="T29" fmla="*/ 106 h 106"/>
                <a:gd name="T30" fmla="*/ 507 w 507"/>
                <a:gd name="T31" fmla="*/ 104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7"/>
                <a:gd name="T49" fmla="*/ 0 h 106"/>
                <a:gd name="T50" fmla="*/ 507 w 50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7" h="106">
                  <a:moveTo>
                    <a:pt x="507" y="104"/>
                  </a:moveTo>
                  <a:lnTo>
                    <a:pt x="0" y="106"/>
                  </a:lnTo>
                  <a:lnTo>
                    <a:pt x="69" y="5"/>
                  </a:lnTo>
                  <a:lnTo>
                    <a:pt x="111" y="79"/>
                  </a:lnTo>
                  <a:lnTo>
                    <a:pt x="158" y="0"/>
                  </a:lnTo>
                  <a:lnTo>
                    <a:pt x="195" y="84"/>
                  </a:lnTo>
                  <a:lnTo>
                    <a:pt x="216" y="10"/>
                  </a:lnTo>
                  <a:lnTo>
                    <a:pt x="259" y="84"/>
                  </a:lnTo>
                  <a:lnTo>
                    <a:pt x="301" y="0"/>
                  </a:lnTo>
                  <a:lnTo>
                    <a:pt x="348" y="84"/>
                  </a:lnTo>
                  <a:lnTo>
                    <a:pt x="385" y="5"/>
                  </a:lnTo>
                  <a:lnTo>
                    <a:pt x="427" y="84"/>
                  </a:lnTo>
                  <a:lnTo>
                    <a:pt x="464" y="10"/>
                  </a:lnTo>
                  <a:lnTo>
                    <a:pt x="507" y="106"/>
                  </a:lnTo>
                  <a:lnTo>
                    <a:pt x="507" y="10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335888" name="Freeform 16"/>
            <p:cNvSpPr>
              <a:spLocks/>
            </p:cNvSpPr>
            <p:nvPr/>
          </p:nvSpPr>
          <p:spPr bwMode="auto">
            <a:xfrm>
              <a:off x="3646" y="740"/>
              <a:ext cx="192" cy="2314"/>
            </a:xfrm>
            <a:custGeom>
              <a:avLst/>
              <a:gdLst>
                <a:gd name="T0" fmla="*/ 0 w 192"/>
                <a:gd name="T1" fmla="*/ 0 h 2314"/>
                <a:gd name="T2" fmla="*/ 2 w 192"/>
                <a:gd name="T3" fmla="*/ 2314 h 2314"/>
                <a:gd name="T4" fmla="*/ 192 w 192"/>
                <a:gd name="T5" fmla="*/ 2314 h 2314"/>
                <a:gd name="T6" fmla="*/ 33 w 192"/>
                <a:gd name="T7" fmla="*/ 2240 h 2314"/>
                <a:gd name="T8" fmla="*/ 155 w 192"/>
                <a:gd name="T9" fmla="*/ 2161 h 2314"/>
                <a:gd name="T10" fmla="*/ 23 w 192"/>
                <a:gd name="T11" fmla="*/ 2118 h 2314"/>
                <a:gd name="T12" fmla="*/ 155 w 192"/>
                <a:gd name="T13" fmla="*/ 2029 h 2314"/>
                <a:gd name="T14" fmla="*/ 28 w 192"/>
                <a:gd name="T15" fmla="*/ 1955 h 2314"/>
                <a:gd name="T16" fmla="*/ 155 w 192"/>
                <a:gd name="T17" fmla="*/ 1886 h 2314"/>
                <a:gd name="T18" fmla="*/ 39 w 192"/>
                <a:gd name="T19" fmla="*/ 1823 h 2314"/>
                <a:gd name="T20" fmla="*/ 155 w 192"/>
                <a:gd name="T21" fmla="*/ 1749 h 2314"/>
                <a:gd name="T22" fmla="*/ 39 w 192"/>
                <a:gd name="T23" fmla="*/ 1691 h 2314"/>
                <a:gd name="T24" fmla="*/ 155 w 192"/>
                <a:gd name="T25" fmla="*/ 1611 h 2314"/>
                <a:gd name="T26" fmla="*/ 28 w 192"/>
                <a:gd name="T27" fmla="*/ 1553 h 2314"/>
                <a:gd name="T28" fmla="*/ 150 w 192"/>
                <a:gd name="T29" fmla="*/ 1485 h 2314"/>
                <a:gd name="T30" fmla="*/ 33 w 192"/>
                <a:gd name="T31" fmla="*/ 1416 h 2314"/>
                <a:gd name="T32" fmla="*/ 144 w 192"/>
                <a:gd name="T33" fmla="*/ 1337 h 2314"/>
                <a:gd name="T34" fmla="*/ 33 w 192"/>
                <a:gd name="T35" fmla="*/ 1268 h 2314"/>
                <a:gd name="T36" fmla="*/ 171 w 192"/>
                <a:gd name="T37" fmla="*/ 1184 h 2314"/>
                <a:gd name="T38" fmla="*/ 33 w 192"/>
                <a:gd name="T39" fmla="*/ 1136 h 2314"/>
                <a:gd name="T40" fmla="*/ 171 w 192"/>
                <a:gd name="T41" fmla="*/ 1036 h 2314"/>
                <a:gd name="T42" fmla="*/ 39 w 192"/>
                <a:gd name="T43" fmla="*/ 973 h 2314"/>
                <a:gd name="T44" fmla="*/ 171 w 192"/>
                <a:gd name="T45" fmla="*/ 883 h 2314"/>
                <a:gd name="T46" fmla="*/ 33 w 192"/>
                <a:gd name="T47" fmla="*/ 846 h 2314"/>
                <a:gd name="T48" fmla="*/ 171 w 192"/>
                <a:gd name="T49" fmla="*/ 761 h 2314"/>
                <a:gd name="T50" fmla="*/ 39 w 192"/>
                <a:gd name="T51" fmla="*/ 703 h 2314"/>
                <a:gd name="T52" fmla="*/ 160 w 192"/>
                <a:gd name="T53" fmla="*/ 608 h 2314"/>
                <a:gd name="T54" fmla="*/ 28 w 192"/>
                <a:gd name="T55" fmla="*/ 550 h 2314"/>
                <a:gd name="T56" fmla="*/ 171 w 192"/>
                <a:gd name="T57" fmla="*/ 481 h 2314"/>
                <a:gd name="T58" fmla="*/ 39 w 192"/>
                <a:gd name="T59" fmla="*/ 413 h 2314"/>
                <a:gd name="T60" fmla="*/ 171 w 192"/>
                <a:gd name="T61" fmla="*/ 339 h 2314"/>
                <a:gd name="T62" fmla="*/ 44 w 192"/>
                <a:gd name="T63" fmla="*/ 254 h 2314"/>
                <a:gd name="T64" fmla="*/ 176 w 192"/>
                <a:gd name="T65" fmla="*/ 191 h 2314"/>
                <a:gd name="T66" fmla="*/ 49 w 192"/>
                <a:gd name="T67" fmla="*/ 107 h 2314"/>
                <a:gd name="T68" fmla="*/ 192 w 192"/>
                <a:gd name="T69" fmla="*/ 1 h 2314"/>
                <a:gd name="T70" fmla="*/ 2 w 192"/>
                <a:gd name="T71" fmla="*/ 1 h 2314"/>
                <a:gd name="T72" fmla="*/ 2 w 192"/>
                <a:gd name="T73" fmla="*/ 1 h 2314"/>
                <a:gd name="T74" fmla="*/ 0 w 192"/>
                <a:gd name="T75" fmla="*/ 0 h 23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92"/>
                <a:gd name="T115" fmla="*/ 0 h 2314"/>
                <a:gd name="T116" fmla="*/ 192 w 192"/>
                <a:gd name="T117" fmla="*/ 2314 h 23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92" h="2314">
                  <a:moveTo>
                    <a:pt x="0" y="0"/>
                  </a:moveTo>
                  <a:lnTo>
                    <a:pt x="2" y="2314"/>
                  </a:lnTo>
                  <a:lnTo>
                    <a:pt x="192" y="2314"/>
                  </a:lnTo>
                  <a:lnTo>
                    <a:pt x="33" y="2240"/>
                  </a:lnTo>
                  <a:lnTo>
                    <a:pt x="155" y="2161"/>
                  </a:lnTo>
                  <a:lnTo>
                    <a:pt x="23" y="2118"/>
                  </a:lnTo>
                  <a:lnTo>
                    <a:pt x="155" y="2029"/>
                  </a:lnTo>
                  <a:lnTo>
                    <a:pt x="28" y="1955"/>
                  </a:lnTo>
                  <a:lnTo>
                    <a:pt x="155" y="1886"/>
                  </a:lnTo>
                  <a:lnTo>
                    <a:pt x="39" y="1823"/>
                  </a:lnTo>
                  <a:lnTo>
                    <a:pt x="155" y="1749"/>
                  </a:lnTo>
                  <a:lnTo>
                    <a:pt x="39" y="1691"/>
                  </a:lnTo>
                  <a:lnTo>
                    <a:pt x="155" y="1611"/>
                  </a:lnTo>
                  <a:lnTo>
                    <a:pt x="28" y="1553"/>
                  </a:lnTo>
                  <a:lnTo>
                    <a:pt x="150" y="1485"/>
                  </a:lnTo>
                  <a:lnTo>
                    <a:pt x="33" y="1416"/>
                  </a:lnTo>
                  <a:lnTo>
                    <a:pt x="144" y="1337"/>
                  </a:lnTo>
                  <a:lnTo>
                    <a:pt x="33" y="1268"/>
                  </a:lnTo>
                  <a:lnTo>
                    <a:pt x="171" y="1184"/>
                  </a:lnTo>
                  <a:lnTo>
                    <a:pt x="33" y="1136"/>
                  </a:lnTo>
                  <a:lnTo>
                    <a:pt x="171" y="1036"/>
                  </a:lnTo>
                  <a:lnTo>
                    <a:pt x="39" y="973"/>
                  </a:lnTo>
                  <a:lnTo>
                    <a:pt x="171" y="883"/>
                  </a:lnTo>
                  <a:lnTo>
                    <a:pt x="33" y="846"/>
                  </a:lnTo>
                  <a:lnTo>
                    <a:pt x="171" y="761"/>
                  </a:lnTo>
                  <a:lnTo>
                    <a:pt x="39" y="703"/>
                  </a:lnTo>
                  <a:lnTo>
                    <a:pt x="160" y="608"/>
                  </a:lnTo>
                  <a:lnTo>
                    <a:pt x="28" y="550"/>
                  </a:lnTo>
                  <a:lnTo>
                    <a:pt x="171" y="481"/>
                  </a:lnTo>
                  <a:lnTo>
                    <a:pt x="39" y="413"/>
                  </a:lnTo>
                  <a:lnTo>
                    <a:pt x="171" y="339"/>
                  </a:lnTo>
                  <a:lnTo>
                    <a:pt x="44" y="254"/>
                  </a:lnTo>
                  <a:lnTo>
                    <a:pt x="176" y="191"/>
                  </a:lnTo>
                  <a:lnTo>
                    <a:pt x="49" y="107"/>
                  </a:lnTo>
                  <a:lnTo>
                    <a:pt x="192" y="1"/>
                  </a:lnTo>
                  <a:lnTo>
                    <a:pt x="2"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grpSp>
      <p:sp>
        <p:nvSpPr>
          <p:cNvPr id="335883" name="Rectangle 17"/>
          <p:cNvSpPr>
            <a:spLocks noGrp="1" noChangeArrowheads="1"/>
          </p:cNvSpPr>
          <p:nvPr>
            <p:ph type="title" idx="4294967295"/>
          </p:nvPr>
        </p:nvSpPr>
        <p:spPr>
          <a:xfrm>
            <a:off x="4648200" y="5867400"/>
            <a:ext cx="4495800" cy="762000"/>
          </a:xfrm>
          <a:solidFill>
            <a:srgbClr val="000000"/>
          </a:solidFill>
        </p:spPr>
        <p:txBody>
          <a:bodyPr/>
          <a:lstStyle/>
          <a:p>
            <a:pPr eaLnBrk="1" hangingPunct="1"/>
            <a:r>
              <a:rPr lang="zh-CN" altLang="en-US" sz="3600">
                <a:solidFill>
                  <a:schemeClr val="bg1"/>
                </a:solidFill>
                <a:latin typeface="Arial" pitchFamily="34" charset="0"/>
                <a:cs typeface="Arial" pitchFamily="34" charset="0"/>
              </a:rPr>
              <a:t>十字架的描绘</a:t>
            </a:r>
            <a:endParaRPr lang="en-US" altLang="en-US" sz="3600">
              <a:solidFill>
                <a:schemeClr val="bg1"/>
              </a:solidFill>
              <a:latin typeface="Arial" pitchFamily="34" charset="0"/>
              <a:cs typeface="Arial" pitchFamily="34" charset="0"/>
            </a:endParaRPr>
          </a:p>
        </p:txBody>
      </p:sp>
    </p:spTree>
    <p:extLst>
      <p:ext uri="{BB962C8B-B14F-4D97-AF65-F5344CB8AC3E}">
        <p14:creationId xmlns:p14="http://schemas.microsoft.com/office/powerpoint/2010/main" val="743179802"/>
      </p:ext>
    </p:extLst>
  </p:cSld>
  <p:clrMapOvr>
    <a:masterClrMapping/>
  </p:clrMapOvr>
  <p:transition spd="med">
    <p:randomBar dir="vert"/>
  </p:transition>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1"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endParaRPr>
          </a:p>
        </p:txBody>
      </p:sp>
      <p:pic>
        <p:nvPicPr>
          <p:cNvPr id="337922" name="Picture 3" descr="OMSSO08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71625" y="0"/>
            <a:ext cx="58197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7923" name="Rectangle 4"/>
          <p:cNvSpPr>
            <a:spLocks noGrp="1" noChangeArrowheads="1"/>
          </p:cNvSpPr>
          <p:nvPr>
            <p:ph type="title" idx="4294967295"/>
          </p:nvPr>
        </p:nvSpPr>
        <p:spPr>
          <a:xfrm>
            <a:off x="762000" y="0"/>
            <a:ext cx="7772400" cy="549275"/>
          </a:xfrm>
        </p:spPr>
        <p:txBody>
          <a:bodyPr/>
          <a:lstStyle/>
          <a:p>
            <a:pPr eaLnBrk="1" hangingPunct="1"/>
            <a:r>
              <a:rPr lang="zh-CN" altLang="en-US" b="1">
                <a:latin typeface="Arial" pitchFamily="34" charset="0"/>
                <a:cs typeface="Arial" pitchFamily="34" charset="0"/>
              </a:rPr>
              <a:t>对羔羊的信心</a:t>
            </a:r>
            <a:endParaRPr lang="en-US" altLang="en-US" b="1">
              <a:latin typeface="Arial" pitchFamily="34" charset="0"/>
              <a:cs typeface="Arial" pitchFamily="34" charset="0"/>
            </a:endParaRPr>
          </a:p>
        </p:txBody>
      </p:sp>
    </p:spTree>
    <p:extLst>
      <p:ext uri="{BB962C8B-B14F-4D97-AF65-F5344CB8AC3E}">
        <p14:creationId xmlns:p14="http://schemas.microsoft.com/office/powerpoint/2010/main" val="2025552233"/>
      </p:ext>
    </p:extLst>
  </p:cSld>
  <p:clrMapOvr>
    <a:masterClrMapping/>
  </p:clrMapOvr>
  <p:transition spd="med">
    <p:randomBar dir="vert"/>
  </p:transition>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9969"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9970" name="Rectangle 2"/>
          <p:cNvSpPr txBox="1">
            <a:spLocks noChangeArrowheads="1"/>
          </p:cNvSpPr>
          <p:nvPr/>
        </p:nvSpPr>
        <p:spPr bwMode="auto">
          <a:xfrm>
            <a:off x="609600" y="430213"/>
            <a:ext cx="8229600" cy="1143000"/>
          </a:xfrm>
          <a:prstGeom prst="rect">
            <a:avLst/>
          </a:prstGeom>
          <a:solidFill>
            <a:srgbClr val="0000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5900" b="0" i="0" u="none" strike="noStrike" kern="1200" cap="none" spc="0" normalizeH="0" baseline="0" noProof="0">
                <a:ln>
                  <a:noFill/>
                </a:ln>
                <a:solidFill>
                  <a:srgbClr val="FFFFFF"/>
                </a:solidFill>
                <a:effectLst/>
                <a:uLnTx/>
                <a:uFillTx/>
                <a:latin typeface="SimSun" pitchFamily="2" charset="-122"/>
                <a:ea typeface="SimSun" pitchFamily="2" charset="-122"/>
                <a:cs typeface="+mn-cs"/>
              </a:rPr>
              <a:t>逾越节的羔羊</a:t>
            </a:r>
            <a:endParaRPr kumimoji="0" lang="en-US" altLang="en-US" sz="4400" b="0" i="0" u="none" strike="noStrike" kern="1200" cap="none" spc="0" normalizeH="0" baseline="0" noProof="0">
              <a:ln>
                <a:noFill/>
              </a:ln>
              <a:solidFill>
                <a:srgbClr val="FFFFFF"/>
              </a:solidFill>
              <a:effectLst/>
              <a:uLnTx/>
              <a:uFillTx/>
              <a:latin typeface="SimSun" pitchFamily="2" charset="-122"/>
              <a:ea typeface="MS PGothic" pitchFamily="34" charset="-128"/>
              <a:cs typeface="+mn-cs"/>
            </a:endParaRPr>
          </a:p>
        </p:txBody>
      </p:sp>
      <p:pic>
        <p:nvPicPr>
          <p:cNvPr id="339971" name="Picture 11" descr="lamb">
            <a:hlinkClick r:id="rId4"/>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762000" y="381000"/>
            <a:ext cx="1028700" cy="828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39972" name="Picture 1" descr="lamb.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323850" y="1844675"/>
            <a:ext cx="3576638" cy="4481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0838" name="Picture 3" descr="John Baptist Look Lamb of God.jpg"/>
          <p:cNvPicPr>
            <a:picLocks noChangeAspect="1"/>
          </p:cNvPicPr>
          <p:nvPr/>
        </p:nvPicPr>
        <p:blipFill>
          <a:blip r:embed="rId7" cstate="screen">
            <a:extLst>
              <a:ext uri="{28A0092B-C50C-407E-A947-70E740481C1C}">
                <a14:useLocalDpi xmlns:a14="http://schemas.microsoft.com/office/drawing/2010/main"/>
              </a:ext>
            </a:extLst>
          </a:blip>
          <a:srcRect/>
          <a:stretch>
            <a:fillRect/>
          </a:stretch>
        </p:blipFill>
        <p:spPr bwMode="auto">
          <a:xfrm>
            <a:off x="3924300" y="3644900"/>
            <a:ext cx="4591050" cy="3213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Rectangle 2"/>
          <p:cNvSpPr txBox="1">
            <a:spLocks noChangeArrowheads="1"/>
          </p:cNvSpPr>
          <p:nvPr/>
        </p:nvSpPr>
        <p:spPr bwMode="auto">
          <a:xfrm>
            <a:off x="3492500" y="1916113"/>
            <a:ext cx="5400675" cy="1503362"/>
          </a:xfrm>
          <a:prstGeom prst="rect">
            <a:avLst/>
          </a:prstGeom>
          <a:solidFill>
            <a:srgbClr val="0000FF"/>
          </a:solidFill>
          <a:ln w="9525">
            <a:noFill/>
            <a:miter lim="800000"/>
            <a:headEnd/>
            <a:tailEnd/>
          </a:ln>
          <a:effec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3200" b="1" i="1"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a:t>
            </a:r>
            <a:r>
              <a:rPr kumimoji="0" lang="en-US" altLang="en-US" sz="3200" b="1" i="1"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看啊！上帝的羔羊，除去世人罪恶的！</a:t>
            </a:r>
            <a:r>
              <a:rPr kumimoji="0" lang="en-US" altLang="ja-JP"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mn-cs"/>
              </a:rPr>
              <a:t>(</a:t>
            </a:r>
            <a:r>
              <a:rPr kumimoji="0" lang="zh-CN" alt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mn-cs"/>
              </a:rPr>
              <a:t>约翰福音</a:t>
            </a:r>
            <a:r>
              <a:rPr kumimoji="0" lang="en-US" altLang="zh-CN"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mn-cs"/>
              </a:rPr>
              <a:t> </a:t>
            </a:r>
            <a:r>
              <a:rPr kumimoji="0" lang="en-US" altLang="ja-JP"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mn-cs"/>
              </a:rPr>
              <a:t>1:29)</a:t>
            </a:r>
            <a:endParaRPr kumimoji="0" lang="en-US" alt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mn-cs"/>
            </a:endParaRPr>
          </a:p>
        </p:txBody>
      </p:sp>
    </p:spTree>
    <p:extLst>
      <p:ext uri="{BB962C8B-B14F-4D97-AF65-F5344CB8AC3E}">
        <p14:creationId xmlns:p14="http://schemas.microsoft.com/office/powerpoint/2010/main" val="126398859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ircle(in)">
                                      <p:cBhvr>
                                        <p:cTn id="7" dur="2000"/>
                                        <p:tgtEl>
                                          <p:spTgt spid="8"/>
                                        </p:tgtEl>
                                      </p:cBhvr>
                                    </p:animEffect>
                                  </p:childTnLst>
                                </p:cTn>
                              </p:par>
                              <p:par>
                                <p:cTn id="8" presetID="6" presetClass="entr" presetSubtype="16" fill="hold" nodeType="withEffect">
                                  <p:stCondLst>
                                    <p:cond delay="0"/>
                                  </p:stCondLst>
                                  <p:childTnLst>
                                    <p:set>
                                      <p:cBhvr>
                                        <p:cTn id="9" dur="1" fill="hold">
                                          <p:stCondLst>
                                            <p:cond delay="0"/>
                                          </p:stCondLst>
                                        </p:cTn>
                                        <p:tgtEl>
                                          <p:spTgt spid="120838"/>
                                        </p:tgtEl>
                                        <p:attrNameLst>
                                          <p:attrName>style.visibility</p:attrName>
                                        </p:attrNameLst>
                                      </p:cBhvr>
                                      <p:to>
                                        <p:strVal val="visible"/>
                                      </p:to>
                                    </p:set>
                                    <p:animEffect transition="in" filter="circle(in)">
                                      <p:cBhvr>
                                        <p:cTn id="10" dur="2000"/>
                                        <p:tgtEl>
                                          <p:spTgt spid="1208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2017" name="Picture 2" descr="NPSST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6200" y="533400"/>
            <a:ext cx="9220200" cy="5791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2147" name="Rectangle 3"/>
          <p:cNvSpPr>
            <a:spLocks noGrp="1" noChangeArrowheads="1"/>
          </p:cNvSpPr>
          <p:nvPr>
            <p:ph type="title" idx="4294967295"/>
          </p:nvPr>
        </p:nvSpPr>
        <p:spPr>
          <a:effectLst>
            <a:outerShdw blurRad="63500" dist="35921" dir="2700000" algn="ctr" rotWithShape="0">
              <a:srgbClr val="000000">
                <a:alpha val="74997"/>
              </a:srgbClr>
            </a:outerShdw>
          </a:effectLst>
        </p:spPr>
        <p:txBody>
          <a:bodyPr/>
          <a:lstStyle/>
          <a:p>
            <a:pPr eaLnBrk="1" hangingPunct="1"/>
            <a:r>
              <a:rPr lang="zh-CN" altLang="en-US" b="1">
                <a:solidFill>
                  <a:schemeClr val="bg1"/>
                </a:solidFill>
                <a:latin typeface="Arial" pitchFamily="34" charset="0"/>
                <a:cs typeface="Arial" pitchFamily="34" charset="0"/>
              </a:rPr>
              <a:t>“这是我的身体”</a:t>
            </a:r>
            <a:endParaRPr lang="en-US" altLang="en-US" b="1">
              <a:solidFill>
                <a:schemeClr val="bg1"/>
              </a:solidFill>
              <a:latin typeface="Arial" pitchFamily="34" charset="0"/>
              <a:cs typeface="Arial" pitchFamily="34" charset="0"/>
            </a:endParaRPr>
          </a:p>
        </p:txBody>
      </p:sp>
    </p:spTree>
    <p:extLst>
      <p:ext uri="{BB962C8B-B14F-4D97-AF65-F5344CB8AC3E}">
        <p14:creationId xmlns:p14="http://schemas.microsoft.com/office/powerpoint/2010/main" val="1368282994"/>
      </p:ext>
    </p:extLst>
  </p:cSld>
  <p:clrMapOvr>
    <a:masterClrMapping/>
  </p:clrMapOvr>
  <p:transition spd="med">
    <p:randomBar dir="vert"/>
  </p:transition>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4065" name="Picture 1" descr="angel-of-death-colored-bible-passover.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276600" y="0"/>
            <a:ext cx="5867400" cy="6861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4066" name="Title 2"/>
          <p:cNvSpPr>
            <a:spLocks noGrp="1"/>
          </p:cNvSpPr>
          <p:nvPr>
            <p:ph type="title" idx="4294967295"/>
          </p:nvPr>
        </p:nvSpPr>
        <p:spPr>
          <a:xfrm>
            <a:off x="152400" y="152400"/>
            <a:ext cx="2971800" cy="6705600"/>
          </a:xfrm>
        </p:spPr>
        <p:txBody>
          <a:bodyPr/>
          <a:lstStyle/>
          <a:p>
            <a:r>
              <a:rPr lang="zh-CN" altLang="en-US" sz="4600" b="1">
                <a:solidFill>
                  <a:srgbClr val="FFFFFF"/>
                </a:solidFill>
                <a:latin typeface="Arial" pitchFamily="34" charset="0"/>
                <a:cs typeface="Arial" pitchFamily="34" charset="0"/>
              </a:rPr>
              <a:t>死亡的天使逾</a:t>
            </a:r>
            <a:br>
              <a:rPr lang="en-US" altLang="zh-CN" sz="4600" b="1">
                <a:solidFill>
                  <a:srgbClr val="FFFFFF"/>
                </a:solidFill>
                <a:latin typeface="Arial" pitchFamily="34" charset="0"/>
                <a:cs typeface="Arial" pitchFamily="34" charset="0"/>
              </a:rPr>
            </a:br>
            <a:r>
              <a:rPr lang="zh-CN" altLang="en-US" sz="4600" b="1">
                <a:solidFill>
                  <a:srgbClr val="FFFFFF"/>
                </a:solidFill>
                <a:latin typeface="Arial" pitchFamily="34" charset="0"/>
                <a:cs typeface="Arial" pitchFamily="34" charset="0"/>
              </a:rPr>
              <a:t>越过</a:t>
            </a:r>
            <a:br>
              <a:rPr lang="en-US" altLang="zh-CN" sz="4600" b="1">
                <a:solidFill>
                  <a:srgbClr val="FFFFFF"/>
                </a:solidFill>
                <a:latin typeface="Arial" pitchFamily="34" charset="0"/>
                <a:cs typeface="Arial" pitchFamily="34" charset="0"/>
              </a:rPr>
            </a:br>
            <a:r>
              <a:rPr lang="zh-CN" altLang="en-US" sz="4600" b="1">
                <a:solidFill>
                  <a:srgbClr val="FFFFFF"/>
                </a:solidFill>
                <a:latin typeface="Arial" pitchFamily="34" charset="0"/>
                <a:cs typeface="Arial" pitchFamily="34" charset="0"/>
              </a:rPr>
              <a:t>门上以图血的房子</a:t>
            </a:r>
            <a:endParaRPr lang="en-US" altLang="en-US" sz="4600" b="1">
              <a:solidFill>
                <a:srgbClr val="FFFFFF"/>
              </a:solidFill>
              <a:latin typeface="Arial" pitchFamily="34" charset="0"/>
              <a:cs typeface="Arial" pitchFamily="34" charset="0"/>
            </a:endParaRPr>
          </a:p>
        </p:txBody>
      </p:sp>
    </p:spTree>
    <p:extLst>
      <p:ext uri="{BB962C8B-B14F-4D97-AF65-F5344CB8AC3E}">
        <p14:creationId xmlns:p14="http://schemas.microsoft.com/office/powerpoint/2010/main" val="463230812"/>
      </p:ext>
    </p:extLst>
  </p:cSld>
  <p:clrMapOvr>
    <a:masterClrMapping/>
  </p:clrMapOvr>
  <p:transition spd="med">
    <p:randomBar dir="vert"/>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2" descr="Purple mesh"/>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endParaRPr lang="zh-CN" altLang="en-US">
              <a:ea typeface="SimSun" charset="0"/>
              <a:cs typeface="SimSun" charset="0"/>
            </a:endParaRPr>
          </a:p>
        </p:txBody>
      </p:sp>
      <p:sp>
        <p:nvSpPr>
          <p:cNvPr id="119811" name="Oval 3"/>
          <p:cNvSpPr>
            <a:spLocks noChangeArrowheads="1"/>
          </p:cNvSpPr>
          <p:nvPr/>
        </p:nvSpPr>
        <p:spPr bwMode="auto">
          <a:xfrm>
            <a:off x="-38100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endParaRPr lang="zh-CN" altLang="en-US">
              <a:ea typeface="SimSun" charset="0"/>
              <a:cs typeface="SimSun" charset="0"/>
            </a:endParaRPr>
          </a:p>
        </p:txBody>
      </p:sp>
      <p:sp>
        <p:nvSpPr>
          <p:cNvPr id="119812" name="Oval 4"/>
          <p:cNvSpPr>
            <a:spLocks noChangeArrowheads="1"/>
          </p:cNvSpPr>
          <p:nvPr/>
        </p:nvSpPr>
        <p:spPr bwMode="auto">
          <a:xfrm>
            <a:off x="86106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endParaRPr lang="zh-CN" altLang="en-US">
              <a:ea typeface="SimSun" charset="0"/>
              <a:cs typeface="SimSun" charset="0"/>
            </a:endParaRPr>
          </a:p>
        </p:txBody>
      </p:sp>
      <p:sp>
        <p:nvSpPr>
          <p:cNvPr id="119813" name="Line 5"/>
          <p:cNvSpPr>
            <a:spLocks noChangeShapeType="1"/>
          </p:cNvSpPr>
          <p:nvPr/>
        </p:nvSpPr>
        <p:spPr bwMode="auto">
          <a:xfrm>
            <a:off x="1447800" y="3429000"/>
            <a:ext cx="0" cy="835025"/>
          </a:xfrm>
          <a:prstGeom prst="line">
            <a:avLst/>
          </a:prstGeom>
          <a:noFill/>
          <a:ln w="76200">
            <a:solidFill>
              <a:srgbClr val="FF0000"/>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19814" name="Line 6"/>
          <p:cNvSpPr>
            <a:spLocks noChangeShapeType="1"/>
          </p:cNvSpPr>
          <p:nvPr/>
        </p:nvSpPr>
        <p:spPr bwMode="auto">
          <a:xfrm>
            <a:off x="2486025" y="3425825"/>
            <a:ext cx="0" cy="838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19815" name="Line 7"/>
          <p:cNvSpPr>
            <a:spLocks noChangeShapeType="1"/>
          </p:cNvSpPr>
          <p:nvPr/>
        </p:nvSpPr>
        <p:spPr bwMode="auto">
          <a:xfrm>
            <a:off x="3524250" y="3044825"/>
            <a:ext cx="0" cy="1219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19816" name="Line 8"/>
          <p:cNvSpPr>
            <a:spLocks noChangeShapeType="1"/>
          </p:cNvSpPr>
          <p:nvPr/>
        </p:nvSpPr>
        <p:spPr bwMode="auto">
          <a:xfrm>
            <a:off x="4562475" y="2574925"/>
            <a:ext cx="0" cy="1689100"/>
          </a:xfrm>
          <a:prstGeom prst="line">
            <a:avLst/>
          </a:prstGeom>
          <a:noFill/>
          <a:ln w="76200">
            <a:solidFill>
              <a:srgbClr val="FF0000"/>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19817" name="Line 9"/>
          <p:cNvSpPr>
            <a:spLocks noChangeShapeType="1"/>
          </p:cNvSpPr>
          <p:nvPr/>
        </p:nvSpPr>
        <p:spPr bwMode="auto">
          <a:xfrm flipH="1">
            <a:off x="5600700" y="2149475"/>
            <a:ext cx="0" cy="2114550"/>
          </a:xfrm>
          <a:prstGeom prst="line">
            <a:avLst/>
          </a:prstGeom>
          <a:noFill/>
          <a:ln w="76200">
            <a:solidFill>
              <a:srgbClr val="FF0000"/>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19818" name="Line 10"/>
          <p:cNvSpPr>
            <a:spLocks noChangeShapeType="1"/>
          </p:cNvSpPr>
          <p:nvPr/>
        </p:nvSpPr>
        <p:spPr bwMode="auto">
          <a:xfrm>
            <a:off x="6638925" y="3149600"/>
            <a:ext cx="0" cy="1114425"/>
          </a:xfrm>
          <a:prstGeom prst="line">
            <a:avLst/>
          </a:prstGeom>
          <a:noFill/>
          <a:ln w="76200">
            <a:solidFill>
              <a:srgbClr val="FF0000"/>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19819" name="Line 11"/>
          <p:cNvSpPr>
            <a:spLocks noChangeShapeType="1"/>
          </p:cNvSpPr>
          <p:nvPr/>
        </p:nvSpPr>
        <p:spPr bwMode="auto">
          <a:xfrm>
            <a:off x="7677150" y="3425825"/>
            <a:ext cx="0" cy="838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19820" name="Line 12"/>
          <p:cNvSpPr>
            <a:spLocks noChangeShapeType="1"/>
          </p:cNvSpPr>
          <p:nvPr/>
        </p:nvSpPr>
        <p:spPr bwMode="auto">
          <a:xfrm flipH="1">
            <a:off x="4038600" y="1066800"/>
            <a:ext cx="0" cy="2590800"/>
          </a:xfrm>
          <a:prstGeom prst="line">
            <a:avLst/>
          </a:prstGeom>
          <a:noFill/>
          <a:ln w="76200">
            <a:solidFill>
              <a:srgbClr val="FFFF00"/>
            </a:solidFill>
            <a:round/>
            <a:headEnd/>
            <a:tailEnd type="triangle" w="med" len="me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grpSp>
        <p:nvGrpSpPr>
          <p:cNvPr id="32781" name="Group 13"/>
          <p:cNvGrpSpPr>
            <a:grpSpLocks/>
          </p:cNvGrpSpPr>
          <p:nvPr/>
        </p:nvGrpSpPr>
        <p:grpSpPr bwMode="auto">
          <a:xfrm>
            <a:off x="457200" y="3825875"/>
            <a:ext cx="8229600" cy="0"/>
            <a:chOff x="288" y="2208"/>
            <a:chExt cx="5184" cy="0"/>
          </a:xfrm>
        </p:grpSpPr>
        <p:sp>
          <p:nvSpPr>
            <p:cNvPr id="119822" name="Line 14"/>
            <p:cNvSpPr>
              <a:spLocks noChangeShapeType="1"/>
            </p:cNvSpPr>
            <p:nvPr/>
          </p:nvSpPr>
          <p:spPr bwMode="auto">
            <a:xfrm>
              <a:off x="1230" y="2208"/>
              <a:ext cx="3786" cy="0"/>
            </a:xfrm>
            <a:prstGeom prst="line">
              <a:avLst/>
            </a:prstGeom>
            <a:noFill/>
            <a:ln w="76200">
              <a:solidFill>
                <a:srgbClr val="FF0000"/>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32809" name="Line 15"/>
            <p:cNvSpPr>
              <a:spLocks noChangeShapeType="1"/>
            </p:cNvSpPr>
            <p:nvPr/>
          </p:nvSpPr>
          <p:spPr bwMode="auto">
            <a:xfrm>
              <a:off x="288" y="2208"/>
              <a:ext cx="5184" cy="0"/>
            </a:xfrm>
            <a:prstGeom prst="line">
              <a:avLst/>
            </a:prstGeom>
            <a:noFill/>
            <a:ln w="76200">
              <a:solidFill>
                <a:srgbClr val="FF0000"/>
              </a:solidFill>
              <a:prstDash val="sysDot"/>
              <a:round/>
              <a:headEnd/>
              <a:tailEnd/>
            </a:ln>
            <a:extLst>
              <a:ext uri="{909E8E84-426E-40dd-AFC4-6F175D3DCCD1}">
                <a14:hiddenFill xmlns:a14="http://schemas.microsoft.com/office/drawing/2010/main" xmlns="">
                  <a:noFill/>
                </a14:hiddenFill>
              </a:ext>
            </a:extLst>
          </p:spPr>
          <p:txBody>
            <a:bodyPr/>
            <a:lstStyle/>
            <a:p>
              <a:endParaRPr lang="en-US"/>
            </a:p>
          </p:txBody>
        </p:sp>
      </p:grpSp>
      <p:grpSp>
        <p:nvGrpSpPr>
          <p:cNvPr id="32782" name="Group 16"/>
          <p:cNvGrpSpPr>
            <a:grpSpLocks/>
          </p:cNvGrpSpPr>
          <p:nvPr/>
        </p:nvGrpSpPr>
        <p:grpSpPr bwMode="auto">
          <a:xfrm>
            <a:off x="2286000" y="4435475"/>
            <a:ext cx="5581650" cy="1800225"/>
            <a:chOff x="1440" y="2794"/>
            <a:chExt cx="3516" cy="1134"/>
          </a:xfrm>
        </p:grpSpPr>
        <p:sp>
          <p:nvSpPr>
            <p:cNvPr id="119825" name="Text Box 17"/>
            <p:cNvSpPr txBox="1">
              <a:spLocks noChangeArrowheads="1"/>
            </p:cNvSpPr>
            <p:nvPr/>
          </p:nvSpPr>
          <p:spPr bwMode="auto">
            <a:xfrm>
              <a:off x="4044" y="2794"/>
              <a:ext cx="240" cy="1134"/>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l" eaLnBrk="1" hangingPunct="1">
                <a:spcBef>
                  <a:spcPct val="50000"/>
                </a:spcBef>
                <a:defRPr/>
              </a:pPr>
              <a:r>
                <a:rPr lang="en-US" sz="2800" b="1">
                  <a:solidFill>
                    <a:schemeClr val="bg1"/>
                  </a:solidFill>
                  <a:latin typeface="Times New Roman" pitchFamily="-111" charset="0"/>
                  <a:ea typeface="Times New Roman" pitchFamily="-111" charset="0"/>
                  <a:cs typeface="Times New Roman" pitchFamily="-111" charset="0"/>
                </a:rPr>
                <a:t>1000</a:t>
              </a:r>
            </a:p>
          </p:txBody>
        </p:sp>
        <p:sp>
          <p:nvSpPr>
            <p:cNvPr id="119826" name="Text Box 18"/>
            <p:cNvSpPr txBox="1">
              <a:spLocks noChangeArrowheads="1"/>
            </p:cNvSpPr>
            <p:nvPr/>
          </p:nvSpPr>
          <p:spPr bwMode="auto">
            <a:xfrm>
              <a:off x="4716" y="2794"/>
              <a:ext cx="240" cy="1134"/>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l" eaLnBrk="1" hangingPunct="1">
                <a:spcBef>
                  <a:spcPct val="50000"/>
                </a:spcBef>
                <a:defRPr/>
              </a:pPr>
              <a:r>
                <a:rPr lang="en-US" sz="2800" b="1">
                  <a:solidFill>
                    <a:schemeClr val="bg1"/>
                  </a:solidFill>
                  <a:latin typeface="Times New Roman" pitchFamily="-111" charset="0"/>
                  <a:ea typeface="Times New Roman" pitchFamily="-111" charset="0"/>
                  <a:cs typeface="Times New Roman" pitchFamily="-111" charset="0"/>
                </a:rPr>
                <a:t>2000</a:t>
              </a:r>
            </a:p>
          </p:txBody>
        </p:sp>
        <p:sp>
          <p:nvSpPr>
            <p:cNvPr id="119827" name="Text Box 19"/>
            <p:cNvSpPr txBox="1">
              <a:spLocks noChangeArrowheads="1"/>
            </p:cNvSpPr>
            <p:nvPr/>
          </p:nvSpPr>
          <p:spPr bwMode="auto">
            <a:xfrm>
              <a:off x="3420" y="2794"/>
              <a:ext cx="240" cy="327"/>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pPr>
              <a:r>
                <a:rPr lang="en-US" altLang="zh-CN" sz="2800" b="1">
                  <a:solidFill>
                    <a:schemeClr val="bg1"/>
                  </a:solidFill>
                  <a:latin typeface="Times New Roman" charset="0"/>
                  <a:ea typeface="SimSun" charset="0"/>
                  <a:cs typeface="SimSun" charset="0"/>
                </a:rPr>
                <a:t>0</a:t>
              </a:r>
            </a:p>
          </p:txBody>
        </p:sp>
        <p:sp>
          <p:nvSpPr>
            <p:cNvPr id="119828" name="Text Box 20"/>
            <p:cNvSpPr txBox="1">
              <a:spLocks noChangeArrowheads="1"/>
            </p:cNvSpPr>
            <p:nvPr/>
          </p:nvSpPr>
          <p:spPr bwMode="auto">
            <a:xfrm>
              <a:off x="2748" y="2794"/>
              <a:ext cx="240" cy="1134"/>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l" eaLnBrk="1" hangingPunct="1">
                <a:spcBef>
                  <a:spcPct val="50000"/>
                </a:spcBef>
                <a:defRPr/>
              </a:pPr>
              <a:r>
                <a:rPr lang="en-US" sz="2800" b="1">
                  <a:solidFill>
                    <a:schemeClr val="bg1"/>
                  </a:solidFill>
                  <a:latin typeface="Times New Roman" pitchFamily="-111" charset="0"/>
                  <a:ea typeface="Times New Roman" pitchFamily="-111" charset="0"/>
                  <a:cs typeface="Times New Roman" pitchFamily="-111" charset="0"/>
                </a:rPr>
                <a:t>1000</a:t>
              </a:r>
            </a:p>
          </p:txBody>
        </p:sp>
        <p:sp>
          <p:nvSpPr>
            <p:cNvPr id="119829" name="Text Box 21"/>
            <p:cNvSpPr txBox="1">
              <a:spLocks noChangeArrowheads="1"/>
            </p:cNvSpPr>
            <p:nvPr/>
          </p:nvSpPr>
          <p:spPr bwMode="auto">
            <a:xfrm>
              <a:off x="2124" y="2794"/>
              <a:ext cx="240" cy="1134"/>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l" eaLnBrk="1" hangingPunct="1">
                <a:spcBef>
                  <a:spcPct val="50000"/>
                </a:spcBef>
                <a:defRPr/>
              </a:pPr>
              <a:r>
                <a:rPr lang="en-US" sz="2800" b="1">
                  <a:solidFill>
                    <a:schemeClr val="bg1"/>
                  </a:solidFill>
                  <a:latin typeface="Times New Roman" pitchFamily="-111" charset="0"/>
                  <a:ea typeface="Times New Roman" pitchFamily="-111" charset="0"/>
                  <a:cs typeface="Times New Roman" pitchFamily="-111" charset="0"/>
                </a:rPr>
                <a:t>2000</a:t>
              </a:r>
            </a:p>
          </p:txBody>
        </p:sp>
        <p:sp>
          <p:nvSpPr>
            <p:cNvPr id="119830" name="Text Box 22"/>
            <p:cNvSpPr txBox="1">
              <a:spLocks noChangeArrowheads="1"/>
            </p:cNvSpPr>
            <p:nvPr/>
          </p:nvSpPr>
          <p:spPr bwMode="auto">
            <a:xfrm>
              <a:off x="1440" y="2794"/>
              <a:ext cx="240" cy="1134"/>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l" eaLnBrk="1" hangingPunct="1">
                <a:spcBef>
                  <a:spcPct val="50000"/>
                </a:spcBef>
                <a:defRPr/>
              </a:pPr>
              <a:r>
                <a:rPr lang="en-US" sz="2800" b="1">
                  <a:solidFill>
                    <a:schemeClr val="bg1"/>
                  </a:solidFill>
                  <a:latin typeface="Times New Roman" pitchFamily="-111" charset="0"/>
                  <a:ea typeface="Times New Roman" pitchFamily="-111" charset="0"/>
                  <a:cs typeface="Times New Roman" pitchFamily="-111" charset="0"/>
                </a:rPr>
                <a:t>3000</a:t>
              </a:r>
            </a:p>
          </p:txBody>
        </p:sp>
      </p:grpSp>
      <p:sp>
        <p:nvSpPr>
          <p:cNvPr id="119831" name="Text Box 23"/>
          <p:cNvSpPr txBox="1">
            <a:spLocks noChangeArrowheads="1"/>
          </p:cNvSpPr>
          <p:nvPr/>
        </p:nvSpPr>
        <p:spPr bwMode="auto">
          <a:xfrm>
            <a:off x="381000" y="2743200"/>
            <a:ext cx="2103438" cy="6413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600" b="1">
                <a:solidFill>
                  <a:schemeClr val="bg1"/>
                </a:solidFill>
                <a:latin typeface="微軟正黑體" charset="0"/>
                <a:ea typeface="微軟正黑體" charset="0"/>
                <a:cs typeface="微軟正黑體" charset="0"/>
              </a:rPr>
              <a:t>洪水</a:t>
            </a:r>
          </a:p>
        </p:txBody>
      </p:sp>
      <p:sp>
        <p:nvSpPr>
          <p:cNvPr id="119832" name="Text Box 24"/>
          <p:cNvSpPr txBox="1">
            <a:spLocks noChangeArrowheads="1"/>
          </p:cNvSpPr>
          <p:nvPr/>
        </p:nvSpPr>
        <p:spPr bwMode="auto">
          <a:xfrm>
            <a:off x="-609600" y="5591175"/>
            <a:ext cx="3276600" cy="6413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600" b="1">
                <a:solidFill>
                  <a:srgbClr val="FF9933"/>
                </a:solidFill>
                <a:latin typeface="微軟正黑體" charset="0"/>
                <a:ea typeface="微軟正黑體" charset="0"/>
                <a:cs typeface="微軟正黑體" charset="0"/>
              </a:rPr>
              <a:t>创造</a:t>
            </a:r>
          </a:p>
        </p:txBody>
      </p:sp>
      <p:sp>
        <p:nvSpPr>
          <p:cNvPr id="119833" name="Text Box 25"/>
          <p:cNvSpPr txBox="1">
            <a:spLocks noChangeArrowheads="1"/>
          </p:cNvSpPr>
          <p:nvPr/>
        </p:nvSpPr>
        <p:spPr bwMode="auto">
          <a:xfrm>
            <a:off x="2362200" y="2438400"/>
            <a:ext cx="2362200" cy="6413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600" b="1">
                <a:solidFill>
                  <a:schemeClr val="bg1"/>
                </a:solidFill>
                <a:latin typeface="微軟正黑體" charset="0"/>
                <a:ea typeface="微軟正黑體" charset="0"/>
                <a:cs typeface="微軟正黑體" charset="0"/>
              </a:rPr>
              <a:t>亚伯拉罕</a:t>
            </a:r>
            <a:endParaRPr lang="en-US" sz="3600" b="1">
              <a:solidFill>
                <a:schemeClr val="bg1"/>
              </a:solidFill>
              <a:latin typeface="微軟正黑體" charset="0"/>
              <a:ea typeface="微軟正黑體" charset="0"/>
              <a:cs typeface="微軟正黑體" charset="0"/>
            </a:endParaRPr>
          </a:p>
        </p:txBody>
      </p:sp>
      <p:sp>
        <p:nvSpPr>
          <p:cNvPr id="119834" name="Text Box 26"/>
          <p:cNvSpPr txBox="1">
            <a:spLocks noChangeArrowheads="1"/>
          </p:cNvSpPr>
          <p:nvPr/>
        </p:nvSpPr>
        <p:spPr bwMode="auto">
          <a:xfrm>
            <a:off x="3467100" y="1981200"/>
            <a:ext cx="2209800" cy="6413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600" b="1">
                <a:solidFill>
                  <a:schemeClr val="bg1"/>
                </a:solidFill>
                <a:latin typeface="微軟正黑體" charset="0"/>
                <a:ea typeface="微軟正黑體" charset="0"/>
                <a:cs typeface="微軟正黑體" charset="0"/>
              </a:rPr>
              <a:t>大卫</a:t>
            </a:r>
            <a:endParaRPr lang="en-US" sz="3600" b="1">
              <a:solidFill>
                <a:schemeClr val="bg1"/>
              </a:solidFill>
              <a:latin typeface="微軟正黑體" charset="0"/>
              <a:ea typeface="微軟正黑體" charset="0"/>
              <a:cs typeface="微軟正黑體" charset="0"/>
            </a:endParaRPr>
          </a:p>
        </p:txBody>
      </p:sp>
      <p:sp>
        <p:nvSpPr>
          <p:cNvPr id="119835" name="Text Box 27"/>
          <p:cNvSpPr txBox="1">
            <a:spLocks noChangeArrowheads="1"/>
          </p:cNvSpPr>
          <p:nvPr/>
        </p:nvSpPr>
        <p:spPr bwMode="auto">
          <a:xfrm>
            <a:off x="4572000" y="1568450"/>
            <a:ext cx="2057400" cy="6413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600" b="1">
                <a:solidFill>
                  <a:schemeClr val="bg1"/>
                </a:solidFill>
                <a:latin typeface="微軟正黑體" charset="0"/>
                <a:ea typeface="微軟正黑體" charset="0"/>
                <a:cs typeface="微軟正黑體" charset="0"/>
              </a:rPr>
              <a:t>耶稣</a:t>
            </a:r>
            <a:endParaRPr lang="en-US" sz="3600" b="1">
              <a:solidFill>
                <a:schemeClr val="bg1"/>
              </a:solidFill>
              <a:latin typeface="微軟正黑體" charset="0"/>
              <a:ea typeface="微軟正黑體" charset="0"/>
              <a:cs typeface="微軟正黑體" charset="0"/>
            </a:endParaRPr>
          </a:p>
        </p:txBody>
      </p:sp>
      <p:sp>
        <p:nvSpPr>
          <p:cNvPr id="119836" name="Text Box 28"/>
          <p:cNvSpPr txBox="1">
            <a:spLocks noChangeArrowheads="1"/>
          </p:cNvSpPr>
          <p:nvPr/>
        </p:nvSpPr>
        <p:spPr bwMode="auto">
          <a:xfrm>
            <a:off x="6781800" y="2667000"/>
            <a:ext cx="1752600" cy="6413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600" b="1">
                <a:solidFill>
                  <a:schemeClr val="bg1"/>
                </a:solidFill>
                <a:latin typeface="微軟正黑體" charset="0"/>
                <a:ea typeface="微軟正黑體" charset="0"/>
                <a:cs typeface="微軟正黑體" charset="0"/>
              </a:rPr>
              <a:t>今天</a:t>
            </a:r>
            <a:endParaRPr lang="en-US" sz="3600" b="1">
              <a:solidFill>
                <a:schemeClr val="bg1"/>
              </a:solidFill>
              <a:latin typeface="微軟正黑體" charset="0"/>
              <a:ea typeface="微軟正黑體" charset="0"/>
              <a:cs typeface="微軟正黑體" charset="0"/>
            </a:endParaRPr>
          </a:p>
        </p:txBody>
      </p:sp>
      <p:sp>
        <p:nvSpPr>
          <p:cNvPr id="119837" name="Text Box 29"/>
          <p:cNvSpPr txBox="1">
            <a:spLocks noChangeArrowheads="1"/>
          </p:cNvSpPr>
          <p:nvPr/>
        </p:nvSpPr>
        <p:spPr bwMode="auto">
          <a:xfrm>
            <a:off x="6813550" y="5591175"/>
            <a:ext cx="2438400" cy="6413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eaLnBrk="1" hangingPunct="1">
              <a:spcBef>
                <a:spcPct val="50000"/>
              </a:spcBef>
            </a:pPr>
            <a:r>
              <a:rPr lang="zh-CN" altLang="en-US" sz="3600" b="1">
                <a:solidFill>
                  <a:srgbClr val="FF9933"/>
                </a:solidFill>
                <a:latin typeface="微軟正黑體" charset="0"/>
                <a:ea typeface="微軟正黑體" charset="0"/>
                <a:cs typeface="微軟正黑體" charset="0"/>
              </a:rPr>
              <a:t>新创造</a:t>
            </a:r>
            <a:endParaRPr lang="en-US" sz="3600" b="1">
              <a:solidFill>
                <a:srgbClr val="FF9933"/>
              </a:solidFill>
              <a:latin typeface="微軟正黑體" charset="0"/>
              <a:ea typeface="微軟正黑體" charset="0"/>
              <a:cs typeface="微軟正黑體" charset="0"/>
            </a:endParaRPr>
          </a:p>
        </p:txBody>
      </p:sp>
      <p:grpSp>
        <p:nvGrpSpPr>
          <p:cNvPr id="32790" name="Group 30"/>
          <p:cNvGrpSpPr>
            <a:grpSpLocks/>
          </p:cNvGrpSpPr>
          <p:nvPr/>
        </p:nvGrpSpPr>
        <p:grpSpPr bwMode="auto">
          <a:xfrm>
            <a:off x="5715000" y="3429000"/>
            <a:ext cx="1828800" cy="762000"/>
            <a:chOff x="3648" y="1824"/>
            <a:chExt cx="1152" cy="480"/>
          </a:xfrm>
        </p:grpSpPr>
        <p:sp>
          <p:nvSpPr>
            <p:cNvPr id="119839" name="Oval 31"/>
            <p:cNvSpPr>
              <a:spLocks noChangeArrowheads="1"/>
            </p:cNvSpPr>
            <p:nvPr/>
          </p:nvSpPr>
          <p:spPr bwMode="auto">
            <a:xfrm>
              <a:off x="3648" y="1824"/>
              <a:ext cx="1152" cy="480"/>
            </a:xfrm>
            <a:prstGeom prst="ellipse">
              <a:avLst/>
            </a:prstGeom>
            <a:solidFill>
              <a:schemeClr val="accent1"/>
            </a:soli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endParaRPr lang="zh-CN" altLang="en-US">
                <a:ea typeface="SimSun" charset="0"/>
                <a:cs typeface="SimSun" charset="0"/>
              </a:endParaRPr>
            </a:p>
          </p:txBody>
        </p:sp>
        <p:sp>
          <p:nvSpPr>
            <p:cNvPr id="119840" name="Text Box 32"/>
            <p:cNvSpPr txBox="1">
              <a:spLocks noChangeArrowheads="1"/>
            </p:cNvSpPr>
            <p:nvPr/>
          </p:nvSpPr>
          <p:spPr bwMode="auto">
            <a:xfrm>
              <a:off x="3720" y="1872"/>
              <a:ext cx="1008" cy="36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200" b="1">
                  <a:solidFill>
                    <a:schemeClr val="bg1"/>
                  </a:solidFill>
                  <a:latin typeface="DFKai-SB" charset="0"/>
                  <a:ea typeface="DFKai-SB" charset="0"/>
                  <a:cs typeface="DFKai-SB" charset="0"/>
                </a:rPr>
                <a:t>教会</a:t>
              </a:r>
              <a:endParaRPr lang="en-US" sz="3200" b="1">
                <a:solidFill>
                  <a:schemeClr val="bg1"/>
                </a:solidFill>
                <a:latin typeface="DFKai-SB" charset="0"/>
                <a:ea typeface="DFKai-SB" charset="0"/>
                <a:cs typeface="DFKai-SB" charset="0"/>
              </a:endParaRPr>
            </a:p>
          </p:txBody>
        </p:sp>
      </p:grpSp>
      <p:grpSp>
        <p:nvGrpSpPr>
          <p:cNvPr id="32791" name="Group 33"/>
          <p:cNvGrpSpPr>
            <a:grpSpLocks/>
          </p:cNvGrpSpPr>
          <p:nvPr/>
        </p:nvGrpSpPr>
        <p:grpSpPr bwMode="auto">
          <a:xfrm>
            <a:off x="4491038" y="3200400"/>
            <a:ext cx="1219200" cy="609600"/>
            <a:chOff x="2829" y="2016"/>
            <a:chExt cx="768" cy="384"/>
          </a:xfrm>
        </p:grpSpPr>
        <p:sp>
          <p:nvSpPr>
            <p:cNvPr id="119842" name="Oval 34"/>
            <p:cNvSpPr>
              <a:spLocks noChangeArrowheads="1"/>
            </p:cNvSpPr>
            <p:nvPr/>
          </p:nvSpPr>
          <p:spPr bwMode="auto">
            <a:xfrm>
              <a:off x="2850" y="2016"/>
              <a:ext cx="726" cy="384"/>
            </a:xfrm>
            <a:prstGeom prst="ellipse">
              <a:avLst/>
            </a:prstGeom>
            <a:solidFill>
              <a:schemeClr val="accent1"/>
            </a:soli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endParaRPr lang="zh-CN" altLang="en-US">
                <a:ea typeface="SimSun" charset="0"/>
                <a:cs typeface="SimSun" charset="0"/>
              </a:endParaRPr>
            </a:p>
          </p:txBody>
        </p:sp>
        <p:sp>
          <p:nvSpPr>
            <p:cNvPr id="119843" name="Text Box 35"/>
            <p:cNvSpPr txBox="1">
              <a:spLocks noChangeArrowheads="1"/>
            </p:cNvSpPr>
            <p:nvPr/>
          </p:nvSpPr>
          <p:spPr bwMode="auto">
            <a:xfrm>
              <a:off x="2829" y="2016"/>
              <a:ext cx="768" cy="36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200" b="1">
                  <a:solidFill>
                    <a:schemeClr val="bg1"/>
                  </a:solidFill>
                  <a:latin typeface="DFKai-SB" charset="0"/>
                  <a:ea typeface="DFKai-SB" charset="0"/>
                  <a:cs typeface="DFKai-SB" charset="0"/>
                </a:rPr>
                <a:t>列王</a:t>
              </a:r>
            </a:p>
          </p:txBody>
        </p:sp>
      </p:grpSp>
      <p:grpSp>
        <p:nvGrpSpPr>
          <p:cNvPr id="32792" name="Group 36"/>
          <p:cNvGrpSpPr>
            <a:grpSpLocks/>
          </p:cNvGrpSpPr>
          <p:nvPr/>
        </p:nvGrpSpPr>
        <p:grpSpPr bwMode="auto">
          <a:xfrm>
            <a:off x="3352800" y="3763963"/>
            <a:ext cx="1371600" cy="655637"/>
            <a:chOff x="2112" y="2371"/>
            <a:chExt cx="864" cy="413"/>
          </a:xfrm>
        </p:grpSpPr>
        <p:sp>
          <p:nvSpPr>
            <p:cNvPr id="119845" name="Oval 37"/>
            <p:cNvSpPr>
              <a:spLocks noChangeArrowheads="1"/>
            </p:cNvSpPr>
            <p:nvPr/>
          </p:nvSpPr>
          <p:spPr bwMode="auto">
            <a:xfrm>
              <a:off x="2181" y="2400"/>
              <a:ext cx="726" cy="384"/>
            </a:xfrm>
            <a:prstGeom prst="ellipse">
              <a:avLst/>
            </a:prstGeom>
            <a:solidFill>
              <a:schemeClr val="accent1"/>
            </a:soli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endParaRPr lang="zh-CN" altLang="en-US">
                <a:ea typeface="SimSun" charset="0"/>
                <a:cs typeface="SimSun" charset="0"/>
              </a:endParaRPr>
            </a:p>
          </p:txBody>
        </p:sp>
        <p:sp>
          <p:nvSpPr>
            <p:cNvPr id="119846" name="Text Box 38"/>
            <p:cNvSpPr txBox="1">
              <a:spLocks noChangeArrowheads="1"/>
            </p:cNvSpPr>
            <p:nvPr/>
          </p:nvSpPr>
          <p:spPr bwMode="auto">
            <a:xfrm>
              <a:off x="2112" y="2371"/>
              <a:ext cx="864" cy="36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200" b="1">
                  <a:solidFill>
                    <a:schemeClr val="bg1"/>
                  </a:solidFill>
                  <a:latin typeface="DFKai-SB" charset="0"/>
                  <a:ea typeface="DFKai-SB" charset="0"/>
                  <a:cs typeface="DFKai-SB" charset="0"/>
                </a:rPr>
                <a:t>支派</a:t>
              </a:r>
            </a:p>
          </p:txBody>
        </p:sp>
      </p:grpSp>
      <p:sp>
        <p:nvSpPr>
          <p:cNvPr id="119847" name="Text Box 39"/>
          <p:cNvSpPr txBox="1">
            <a:spLocks noChangeArrowheads="1"/>
          </p:cNvSpPr>
          <p:nvPr/>
        </p:nvSpPr>
        <p:spPr bwMode="auto">
          <a:xfrm>
            <a:off x="2667000" y="381000"/>
            <a:ext cx="2768600" cy="7016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4000" b="1">
                <a:solidFill>
                  <a:srgbClr val="FFFF00"/>
                </a:solidFill>
                <a:latin typeface="微軟正黑體" charset="0"/>
                <a:ea typeface="微軟正黑體" charset="0"/>
                <a:cs typeface="微軟正黑體" charset="0"/>
              </a:rPr>
              <a:t>利未记</a:t>
            </a:r>
          </a:p>
        </p:txBody>
      </p:sp>
      <p:sp>
        <p:nvSpPr>
          <p:cNvPr id="32794" name="Text Box 40"/>
          <p:cNvSpPr txBox="1">
            <a:spLocks noChangeArrowheads="1"/>
          </p:cNvSpPr>
          <p:nvPr/>
        </p:nvSpPr>
        <p:spPr bwMode="auto">
          <a:xfrm>
            <a:off x="8374063" y="76200"/>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400" b="1">
                <a:solidFill>
                  <a:schemeClr val="bg1"/>
                </a:solidFill>
                <a:latin typeface="Arial" charset="0"/>
                <a:ea typeface="SimSun" charset="0"/>
                <a:cs typeface="SimSun" charset="0"/>
              </a:rPr>
              <a:t>123</a:t>
            </a:r>
          </a:p>
        </p:txBody>
      </p:sp>
      <p:sp>
        <p:nvSpPr>
          <p:cNvPr id="32795" name="Rectangle 41"/>
          <p:cNvSpPr>
            <a:spLocks noGrp="1" noChangeArrowheads="1"/>
          </p:cNvSpPr>
          <p:nvPr>
            <p:ph type="title" idx="4294967295"/>
          </p:nvPr>
        </p:nvSpPr>
        <p:spPr>
          <a:xfrm>
            <a:off x="0" y="0"/>
            <a:ext cx="3348038" cy="533400"/>
          </a:xfrm>
        </p:spPr>
        <p:txBody>
          <a:bodyPr/>
          <a:lstStyle/>
          <a:p>
            <a:pPr eaLnBrk="1" hangingPunct="1"/>
            <a:r>
              <a:rPr lang="zh-CN" altLang="en-US" sz="3200" b="1">
                <a:solidFill>
                  <a:schemeClr val="bg1"/>
                </a:solidFill>
                <a:latin typeface="DFKai-SB" charset="0"/>
                <a:ea typeface="DFKai-SB" charset="0"/>
                <a:cs typeface="DFKai-SB" charset="0"/>
              </a:rPr>
              <a:t>利未记的年代</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119847"/>
                                        </p:tgtEl>
                                        <p:attrNameLst>
                                          <p:attrName>style.visibility</p:attrName>
                                        </p:attrNameLst>
                                      </p:cBhvr>
                                      <p:to>
                                        <p:strVal val="visible"/>
                                      </p:to>
                                    </p:set>
                                    <p:animEffect transition="in" filter="dissolve">
                                      <p:cBhvr>
                                        <p:cTn id="7" dur="500"/>
                                        <p:tgtEl>
                                          <p:spTgt spid="119847"/>
                                        </p:tgtEl>
                                      </p:cBhvr>
                                    </p:animEffect>
                                  </p:childTnLst>
                                </p:cTn>
                              </p:par>
                            </p:childTnLst>
                          </p:cTn>
                        </p:par>
                        <p:par>
                          <p:cTn id="8" fill="hold" nodeType="afterGroup">
                            <p:stCondLst>
                              <p:cond delay="3500"/>
                            </p:stCondLst>
                            <p:childTnLst>
                              <p:par>
                                <p:cTn id="9" presetID="22" presetClass="entr" presetSubtype="1" fill="hold" grpId="0" nodeType="afterEffect">
                                  <p:stCondLst>
                                    <p:cond delay="2000"/>
                                  </p:stCondLst>
                                  <p:childTnLst>
                                    <p:set>
                                      <p:cBhvr>
                                        <p:cTn id="10" dur="1" fill="hold">
                                          <p:stCondLst>
                                            <p:cond delay="0"/>
                                          </p:stCondLst>
                                        </p:cTn>
                                        <p:tgtEl>
                                          <p:spTgt spid="119820"/>
                                        </p:tgtEl>
                                        <p:attrNameLst>
                                          <p:attrName>style.visibility</p:attrName>
                                        </p:attrNameLst>
                                      </p:cBhvr>
                                      <p:to>
                                        <p:strVal val="visible"/>
                                      </p:to>
                                    </p:set>
                                    <p:animEffect transition="in" filter="wipe(up)">
                                      <p:cBhvr>
                                        <p:cTn id="11" dur="500"/>
                                        <p:tgtEl>
                                          <p:spTgt spid="1198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820" grpId="0" animBg="1"/>
      <p:bldP spid="119847" grpId="0" autoUpdateAnimBg="0"/>
    </p:bld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75" name="Rectangle 7"/>
          <p:cNvSpPr>
            <a:spLocks noChangeArrowheads="1"/>
          </p:cNvSpPr>
          <p:nvPr/>
        </p:nvSpPr>
        <p:spPr bwMode="auto">
          <a:xfrm>
            <a:off x="1295400" y="0"/>
            <a:ext cx="6553200" cy="6858000"/>
          </a:xfrm>
          <a:prstGeom prst="rect">
            <a:avLst/>
          </a:prstGeom>
          <a:solidFill>
            <a:srgbClr val="FF0000"/>
          </a:solidFill>
          <a:ln w="12700" cap="sq">
            <a:solidFill>
              <a:schemeClr val="tx1"/>
            </a:solidFill>
            <a:miter lim="800000"/>
            <a:headEnd type="none" w="sm" len="sm"/>
            <a:tailEnd type="none" w="sm" len="sm"/>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pic>
        <p:nvPicPr>
          <p:cNvPr id="263170" name="Picture 2" descr="OMSSO02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236663" y="2133600"/>
            <a:ext cx="2895600"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3173" name="Picture 5"/>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876800" y="2133600"/>
            <a:ext cx="2971800"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5092" name="Rectangle 8"/>
          <p:cNvSpPr>
            <a:spLocks noChangeArrowheads="1"/>
          </p:cNvSpPr>
          <p:nvPr/>
        </p:nvSpPr>
        <p:spPr bwMode="auto">
          <a:xfrm>
            <a:off x="779463" y="0"/>
            <a:ext cx="3352800" cy="1447800"/>
          </a:xfrm>
          <a:prstGeom prst="rect">
            <a:avLst/>
          </a:prstGeom>
          <a:solidFill>
            <a:schemeClr val="tx2"/>
          </a:solidFill>
          <a:ln w="12700" cap="sq">
            <a:solidFill>
              <a:schemeClr val="tx1"/>
            </a:solidFill>
            <a:miter lim="800000"/>
            <a:headEnd type="none" w="sm" len="sm"/>
            <a:tailEnd type="none" w="sm" len="sm"/>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63174" name="Text Box 6"/>
          <p:cNvSpPr txBox="1">
            <a:spLocks noChangeArrowheads="1"/>
          </p:cNvSpPr>
          <p:nvPr/>
        </p:nvSpPr>
        <p:spPr bwMode="auto">
          <a:xfrm>
            <a:off x="1042988" y="76200"/>
            <a:ext cx="3071812" cy="954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出埃及记对旧约的总要性</a:t>
            </a:r>
            <a:endParaRPr kumimoji="0" lang="en-US" altLang="en-US"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345094" name="Rectangle 9"/>
          <p:cNvSpPr>
            <a:spLocks noChangeArrowheads="1"/>
          </p:cNvSpPr>
          <p:nvPr/>
        </p:nvSpPr>
        <p:spPr bwMode="auto">
          <a:xfrm>
            <a:off x="4876800" y="0"/>
            <a:ext cx="3352800" cy="1447800"/>
          </a:xfrm>
          <a:prstGeom prst="rect">
            <a:avLst/>
          </a:prstGeom>
          <a:solidFill>
            <a:schemeClr val="tx2"/>
          </a:solidFill>
          <a:ln w="12700" cap="sq">
            <a:solidFill>
              <a:schemeClr val="tx1"/>
            </a:solidFill>
            <a:miter lim="800000"/>
            <a:headEnd type="none" w="sm" len="sm"/>
            <a:tailEnd type="none" w="sm" len="sm"/>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63178" name="Text Box 10"/>
          <p:cNvSpPr txBox="1">
            <a:spLocks noChangeArrowheads="1"/>
          </p:cNvSpPr>
          <p:nvPr/>
        </p:nvSpPr>
        <p:spPr bwMode="auto">
          <a:xfrm>
            <a:off x="4876800" y="76200"/>
            <a:ext cx="2819400" cy="954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十字架对新约的总要性</a:t>
            </a:r>
            <a:endParaRPr kumimoji="0" lang="en-US" altLang="en-US"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263179" name="WordArt 11"/>
          <p:cNvSpPr>
            <a:spLocks noChangeArrowheads="1" noChangeShapeType="1" noTextEdit="1"/>
          </p:cNvSpPr>
          <p:nvPr/>
        </p:nvSpPr>
        <p:spPr bwMode="auto">
          <a:xfrm>
            <a:off x="2819400" y="4343400"/>
            <a:ext cx="3854450" cy="14224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600" b="0" i="0" u="none" strike="noStrike" kern="10" cap="none" spc="0" normalizeH="0" baseline="0" noProof="0">
                <a:ln w="19050" cap="sq">
                  <a:solidFill>
                    <a:srgbClr val="99CCFF"/>
                  </a:solidFill>
                  <a:round/>
                  <a:headEnd type="none" w="sm" len="sm"/>
                  <a:tailEnd type="none" w="sm" len="sm"/>
                </a:ln>
                <a:solidFill>
                  <a:srgbClr val="0066CC"/>
                </a:solidFill>
                <a:effectLst>
                  <a:outerShdw dist="35921" dir="2700000" algn="ctr" rotWithShape="0">
                    <a:srgbClr val="990000"/>
                  </a:outerShdw>
                </a:effectLst>
                <a:uLnTx/>
                <a:uFillTx/>
                <a:latin typeface="Impact"/>
                <a:ea typeface="MS PGothic" pitchFamily="34" charset="-128"/>
                <a:cs typeface="+mn-cs"/>
              </a:rPr>
              <a:t>解救</a:t>
            </a:r>
            <a:endParaRPr kumimoji="0" lang="en-GB" sz="3600" b="0" i="0" u="none" strike="noStrike" kern="10" cap="none" spc="0" normalizeH="0" baseline="0" noProof="0">
              <a:ln w="19050" cap="sq">
                <a:solidFill>
                  <a:srgbClr val="99CCFF"/>
                </a:solidFill>
                <a:round/>
                <a:headEnd type="none" w="sm" len="sm"/>
                <a:tailEnd type="none" w="sm" len="sm"/>
              </a:ln>
              <a:solidFill>
                <a:srgbClr val="0066CC"/>
              </a:solidFill>
              <a:effectLst>
                <a:outerShdw dist="35921" dir="2700000" algn="ctr" rotWithShape="0">
                  <a:srgbClr val="990000"/>
                </a:outerShdw>
              </a:effectLst>
              <a:uLnTx/>
              <a:uFillTx/>
              <a:latin typeface="Impact"/>
              <a:ea typeface="MS PGothic" pitchFamily="34" charset="-128"/>
              <a:cs typeface="+mn-cs"/>
            </a:endParaRPr>
          </a:p>
        </p:txBody>
      </p:sp>
      <p:sp>
        <p:nvSpPr>
          <p:cNvPr id="171017" name="Rectangle 12"/>
          <p:cNvSpPr>
            <a:spLocks noGrp="1" noChangeArrowheads="1"/>
          </p:cNvSpPr>
          <p:nvPr>
            <p:ph type="title" idx="4294967295"/>
          </p:nvPr>
        </p:nvSpPr>
        <p:spPr>
          <a:xfrm>
            <a:off x="685800" y="1219200"/>
            <a:ext cx="7772400" cy="1143000"/>
          </a:xfrm>
        </p:spPr>
        <p:txBody>
          <a:bodyPr/>
          <a:lstStyle/>
          <a:p>
            <a:pPr eaLnBrk="1" hangingPunct="1"/>
            <a:r>
              <a:rPr lang="zh-CN" altLang="en-US" b="1">
                <a:solidFill>
                  <a:srgbClr val="FFFFFF"/>
                </a:solidFill>
                <a:latin typeface="Arial" pitchFamily="34" charset="0"/>
                <a:cs typeface="Arial" pitchFamily="34" charset="0"/>
              </a:rPr>
              <a:t>共同点</a:t>
            </a:r>
            <a:endParaRPr lang="en-US" altLang="en-US" b="1">
              <a:solidFill>
                <a:srgbClr val="FFFFFF"/>
              </a:solidFill>
              <a:latin typeface="Arial" pitchFamily="34" charset="0"/>
              <a:cs typeface="Arial" pitchFamily="34" charset="0"/>
            </a:endParaRPr>
          </a:p>
        </p:txBody>
      </p:sp>
    </p:spTree>
    <p:extLst>
      <p:ext uri="{BB962C8B-B14F-4D97-AF65-F5344CB8AC3E}">
        <p14:creationId xmlns:p14="http://schemas.microsoft.com/office/powerpoint/2010/main" val="392194142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withEffect">
                                  <p:stCondLst>
                                    <p:cond delay="0"/>
                                  </p:stCondLst>
                                  <p:childTnLst>
                                    <p:set>
                                      <p:cBhvr>
                                        <p:cTn id="6" dur="1" fill="hold">
                                          <p:stCondLst>
                                            <p:cond delay="0"/>
                                          </p:stCondLst>
                                        </p:cTn>
                                        <p:tgtEl>
                                          <p:spTgt spid="263170"/>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grpId="0" nodeType="afterEffect">
                                  <p:stCondLst>
                                    <p:cond delay="0"/>
                                  </p:stCondLst>
                                  <p:childTnLst>
                                    <p:set>
                                      <p:cBhvr>
                                        <p:cTn id="9" dur="1" fill="hold">
                                          <p:stCondLst>
                                            <p:cond delay="0"/>
                                          </p:stCondLst>
                                        </p:cTn>
                                        <p:tgtEl>
                                          <p:spTgt spid="263174"/>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nodeType="clickEffect">
                                  <p:stCondLst>
                                    <p:cond delay="0"/>
                                  </p:stCondLst>
                                  <p:childTnLst>
                                    <p:set>
                                      <p:cBhvr>
                                        <p:cTn id="13" dur="1" fill="hold">
                                          <p:stCondLst>
                                            <p:cond delay="0"/>
                                          </p:stCondLst>
                                        </p:cTn>
                                        <p:tgtEl>
                                          <p:spTgt spid="263173"/>
                                        </p:tgtEl>
                                        <p:attrNameLst>
                                          <p:attrName>style.visibility</p:attrName>
                                        </p:attrNameLst>
                                      </p:cBhvr>
                                      <p:to>
                                        <p:strVal val="visible"/>
                                      </p:to>
                                    </p:set>
                                  </p:childTnLst>
                                </p:cTn>
                              </p:par>
                              <p:par>
                                <p:cTn id="14" presetID="1" presetClass="entr" presetSubtype="0" fill="hold" grpId="0" nodeType="withEffect">
                                  <p:stCondLst>
                                    <p:cond delay="0"/>
                                  </p:stCondLst>
                                  <p:childTnLst>
                                    <p:set>
                                      <p:cBhvr>
                                        <p:cTn id="15" dur="1" fill="hold">
                                          <p:stCondLst>
                                            <p:cond delay="0"/>
                                          </p:stCondLst>
                                        </p:cTn>
                                        <p:tgtEl>
                                          <p:spTgt spid="263178"/>
                                        </p:tgtEl>
                                        <p:attrNameLst>
                                          <p:attrName>style.visibility</p:attrName>
                                        </p:attrNameLst>
                                      </p:cBhvr>
                                      <p:to>
                                        <p:strVal val="visible"/>
                                      </p:to>
                                    </p:set>
                                  </p:childTnLst>
                                </p:cTn>
                              </p:par>
                            </p:childTnLst>
                          </p:cTn>
                        </p:par>
                        <p:par>
                          <p:cTn id="16" fill="hold" nodeType="afterGroup">
                            <p:stCondLst>
                              <p:cond delay="0"/>
                            </p:stCondLst>
                            <p:childTnLst>
                              <p:par>
                                <p:cTn id="17" presetID="1" presetClass="entr" presetSubtype="0" fill="hold" grpId="0" nodeType="afterEffect">
                                  <p:stCondLst>
                                    <p:cond delay="4000"/>
                                  </p:stCondLst>
                                  <p:childTnLst>
                                    <p:set>
                                      <p:cBhvr>
                                        <p:cTn id="18" dur="1" fill="hold">
                                          <p:stCondLst>
                                            <p:cond delay="0"/>
                                          </p:stCondLst>
                                        </p:cTn>
                                        <p:tgtEl>
                                          <p:spTgt spid="263175"/>
                                        </p:tgtEl>
                                        <p:attrNameLst>
                                          <p:attrName>style.visibility</p:attrName>
                                        </p:attrNameLst>
                                      </p:cBhvr>
                                      <p:to>
                                        <p:strVal val="visible"/>
                                      </p:to>
                                    </p:set>
                                  </p:childTnLst>
                                </p:cTn>
                              </p:par>
                              <p:par>
                                <p:cTn id="19" presetID="9" presetClass="entr" presetSubtype="0" fill="hold" grpId="0" nodeType="withEffect">
                                  <p:stCondLst>
                                    <p:cond delay="4000"/>
                                  </p:stCondLst>
                                  <p:childTnLst>
                                    <p:set>
                                      <p:cBhvr>
                                        <p:cTn id="20" dur="1" fill="hold">
                                          <p:stCondLst>
                                            <p:cond delay="0"/>
                                          </p:stCondLst>
                                        </p:cTn>
                                        <p:tgtEl>
                                          <p:spTgt spid="171017"/>
                                        </p:tgtEl>
                                        <p:attrNameLst>
                                          <p:attrName>style.visibility</p:attrName>
                                        </p:attrNameLst>
                                      </p:cBhvr>
                                      <p:to>
                                        <p:strVal val="visible"/>
                                      </p:to>
                                    </p:set>
                                    <p:animEffect transition="in" filter="dissolve">
                                      <p:cBhvr>
                                        <p:cTn id="21" dur="500"/>
                                        <p:tgtEl>
                                          <p:spTgt spid="171017"/>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1" presetClass="entr" presetSubtype="4" fill="hold" grpId="0" nodeType="clickEffect">
                                  <p:stCondLst>
                                    <p:cond delay="0"/>
                                  </p:stCondLst>
                                  <p:childTnLst>
                                    <p:set>
                                      <p:cBhvr>
                                        <p:cTn id="25" dur="1" fill="hold">
                                          <p:stCondLst>
                                            <p:cond delay="0"/>
                                          </p:stCondLst>
                                        </p:cTn>
                                        <p:tgtEl>
                                          <p:spTgt spid="263179"/>
                                        </p:tgtEl>
                                        <p:attrNameLst>
                                          <p:attrName>style.visibility</p:attrName>
                                        </p:attrNameLst>
                                      </p:cBhvr>
                                      <p:to>
                                        <p:strVal val="visible"/>
                                      </p:to>
                                    </p:set>
                                    <p:animEffect transition="in" filter="wheel(4)">
                                      <p:cBhvr>
                                        <p:cTn id="26" dur="2000"/>
                                        <p:tgtEl>
                                          <p:spTgt spid="2631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3175" grpId="0" animBg="1"/>
      <p:bldP spid="263174" grpId="0"/>
      <p:bldP spid="263178" grpId="0"/>
      <p:bldP spid="263179" grpId="0" animBg="1"/>
      <p:bldP spid="171017" grpId="0"/>
    </p:bld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7137" name="Group 1026"/>
          <p:cNvGrpSpPr>
            <a:grpSpLocks/>
          </p:cNvGrpSpPr>
          <p:nvPr/>
        </p:nvGrpSpPr>
        <p:grpSpPr bwMode="auto">
          <a:xfrm>
            <a:off x="1273175" y="0"/>
            <a:ext cx="7947025" cy="6858000"/>
            <a:chOff x="0" y="0"/>
            <a:chExt cx="5006" cy="4320"/>
          </a:xfrm>
        </p:grpSpPr>
        <p:pic>
          <p:nvPicPr>
            <p:cNvPr id="347139" name="Picture 1027" descr="Antonia over Templ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2973"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47140" name="Picture 1028" descr="Antonia over Temple000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680" y="0"/>
              <a:ext cx="3326"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55301" name="Rectangle 1029"/>
          <p:cNvSpPr>
            <a:spLocks noGrp="1" noChangeArrowheads="1"/>
          </p:cNvSpPr>
          <p:nvPr>
            <p:ph type="title"/>
          </p:nvPr>
        </p:nvSpPr>
        <p:spPr>
          <a:xfrm>
            <a:off x="0" y="-76200"/>
            <a:ext cx="2743200" cy="3581400"/>
          </a:xfrm>
          <a:solidFill>
            <a:srgbClr val="800000"/>
          </a:solidFill>
        </p:spPr>
        <p:txBody>
          <a:bodyPr/>
          <a:lstStyle/>
          <a:p>
            <a:pPr eaLnBrk="1" hangingPunct="1"/>
            <a:r>
              <a:rPr lang="zh-CN" altLang="en-US" sz="3600" b="1">
                <a:solidFill>
                  <a:srgbClr val="FFFFFF"/>
                </a:solidFill>
              </a:rPr>
              <a:t>新约的逾越节时，</a:t>
            </a:r>
            <a:r>
              <a:rPr lang="en-US" altLang="ja-JP" sz="3600" b="1">
                <a:solidFill>
                  <a:srgbClr val="FFFFFF"/>
                </a:solidFill>
              </a:rPr>
              <a:t>100,000 </a:t>
            </a:r>
            <a:r>
              <a:rPr lang="zh-CN" altLang="en-US" sz="3600" b="1">
                <a:solidFill>
                  <a:srgbClr val="FFFFFF"/>
                </a:solidFill>
              </a:rPr>
              <a:t>犹太人到圣殿祭拜</a:t>
            </a:r>
            <a:endParaRPr lang="en-US" altLang="en-US" sz="3600" b="1">
              <a:solidFill>
                <a:srgbClr val="FFFFFF"/>
              </a:solidFill>
            </a:endParaRPr>
          </a:p>
        </p:txBody>
      </p:sp>
    </p:spTree>
    <p:extLst>
      <p:ext uri="{BB962C8B-B14F-4D97-AF65-F5344CB8AC3E}">
        <p14:creationId xmlns:p14="http://schemas.microsoft.com/office/powerpoint/2010/main" val="1037798459"/>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9185" name="Picture 5"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49186" name="Picture 5" descr="Passove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010400" y="0"/>
            <a:ext cx="21336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49187" name="Picture 6" descr="Passove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0"/>
            <a:ext cx="2405063"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9876" name="Rectangle 4"/>
          <p:cNvSpPr>
            <a:spLocks noGrp="1" noChangeArrowheads="1"/>
          </p:cNvSpPr>
          <p:nvPr>
            <p:ph type="title"/>
          </p:nvPr>
        </p:nvSpPr>
        <p:spPr>
          <a:xfrm>
            <a:off x="1828800" y="0"/>
            <a:ext cx="6324600" cy="1524000"/>
          </a:xfrm>
          <a:solidFill>
            <a:srgbClr val="0000FF"/>
          </a:solidFill>
        </p:spPr>
        <p:txBody>
          <a:bodyPr/>
          <a:lstStyle/>
          <a:p>
            <a:pPr eaLnBrk="1" hangingPunct="1"/>
            <a:r>
              <a:rPr lang="zh-CN" altLang="en-US"/>
              <a:t>逾越节的前意义</a:t>
            </a:r>
            <a:endParaRPr lang="en-US" altLang="en-US"/>
          </a:p>
        </p:txBody>
      </p:sp>
      <p:sp>
        <p:nvSpPr>
          <p:cNvPr id="79879" name="Text Box 7"/>
          <p:cNvSpPr txBox="1">
            <a:spLocks noChangeArrowheads="1"/>
          </p:cNvSpPr>
          <p:nvPr/>
        </p:nvSpPr>
        <p:spPr bwMode="auto">
          <a:xfrm>
            <a:off x="8305800" y="73025"/>
            <a:ext cx="766763" cy="457200"/>
          </a:xfrm>
          <a:prstGeom prst="rect">
            <a:avLst/>
          </a:prstGeom>
          <a:noFill/>
          <a:ln>
            <a:noFill/>
          </a:ln>
          <a:effectLst>
            <a:outerShdw dist="35921"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60400"/>
                </a:solidFill>
                <a:effectLst/>
                <a:uLnTx/>
                <a:uFillTx/>
                <a:latin typeface="Tahoma" pitchFamily="34" charset="0"/>
                <a:ea typeface="MS PGothic" pitchFamily="34" charset="-128"/>
                <a:cs typeface="+mn-cs"/>
              </a:rPr>
              <a:t>184</a:t>
            </a:r>
            <a:endParaRPr kumimoji="0" lang="en-US" altLang="en-US" sz="1800" b="0" i="0" u="none" strike="noStrike" kern="1200" cap="none" spc="0" normalizeH="0" baseline="0" noProof="0">
              <a:ln>
                <a:noFill/>
              </a:ln>
              <a:solidFill>
                <a:srgbClr val="060400"/>
              </a:solidFill>
              <a:effectLst/>
              <a:uLnTx/>
              <a:uFillTx/>
              <a:latin typeface="Tahoma" pitchFamily="34" charset="0"/>
              <a:ea typeface="MS PGothic" pitchFamily="34" charset="-128"/>
              <a:cs typeface="+mn-cs"/>
            </a:endParaRPr>
          </a:p>
        </p:txBody>
      </p:sp>
    </p:spTree>
    <p:extLst>
      <p:ext uri="{BB962C8B-B14F-4D97-AF65-F5344CB8AC3E}">
        <p14:creationId xmlns:p14="http://schemas.microsoft.com/office/powerpoint/2010/main" val="384590767"/>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1233" name="Picture 2" descr="eating the passover mea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9580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7939" name="Rectangle 3"/>
          <p:cNvSpPr>
            <a:spLocks noGrp="1" noChangeArrowheads="1"/>
          </p:cNvSpPr>
          <p:nvPr>
            <p:ph type="title"/>
          </p:nvPr>
        </p:nvSpPr>
        <p:spPr/>
        <p:txBody>
          <a:bodyPr/>
          <a:lstStyle/>
          <a:p>
            <a:pPr eaLnBrk="1" hangingPunct="1"/>
            <a:r>
              <a:rPr lang="zh-CN" altLang="en-US" sz="5400"/>
              <a:t>耶稣逾越节的座位</a:t>
            </a:r>
            <a:endParaRPr lang="en-US" altLang="en-US" sz="5400"/>
          </a:p>
        </p:txBody>
      </p:sp>
    </p:spTree>
    <p:extLst>
      <p:ext uri="{BB962C8B-B14F-4D97-AF65-F5344CB8AC3E}">
        <p14:creationId xmlns:p14="http://schemas.microsoft.com/office/powerpoint/2010/main" val="2722741657"/>
      </p:ext>
    </p:extLst>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3281" name="Picture 2" descr="Purim"/>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7400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9987" name="Rectangle 3"/>
          <p:cNvSpPr>
            <a:spLocks noGrp="1" noChangeArrowheads="1"/>
          </p:cNvSpPr>
          <p:nvPr>
            <p:ph type="title"/>
          </p:nvPr>
        </p:nvSpPr>
        <p:spPr>
          <a:xfrm>
            <a:off x="827088" y="-244475"/>
            <a:ext cx="2952750" cy="2160588"/>
          </a:xfrm>
        </p:spPr>
        <p:txBody>
          <a:bodyPr/>
          <a:lstStyle/>
          <a:p>
            <a:pPr eaLnBrk="1" hangingPunct="1"/>
            <a:r>
              <a:rPr lang="zh-CN" altLang="en-US" sz="6000"/>
              <a:t>今日的逾越节</a:t>
            </a:r>
            <a:endParaRPr lang="en-US" altLang="en-US" sz="6000"/>
          </a:p>
        </p:txBody>
      </p:sp>
    </p:spTree>
    <p:extLst>
      <p:ext uri="{BB962C8B-B14F-4D97-AF65-F5344CB8AC3E}">
        <p14:creationId xmlns:p14="http://schemas.microsoft.com/office/powerpoint/2010/main" val="3057574060"/>
      </p:ext>
    </p:extLst>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5329"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07950" y="-26988"/>
            <a:ext cx="9251950"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355331" name="Title 3"/>
          <p:cNvSpPr>
            <a:spLocks noGrp="1"/>
          </p:cNvSpPr>
          <p:nvPr>
            <p:ph type="title"/>
          </p:nvPr>
        </p:nvSpPr>
        <p:spPr>
          <a:xfrm>
            <a:off x="2987675" y="2438400"/>
            <a:ext cx="3048000" cy="1752600"/>
          </a:xfrm>
        </p:spPr>
        <p:txBody>
          <a:bodyPr/>
          <a:lstStyle/>
          <a:p>
            <a:pPr eaLnBrk="1" hangingPunct="1"/>
            <a:r>
              <a:rPr kumimoji="1" lang="zh-CN" altLang="en-US" sz="3600" b="1">
                <a:solidFill>
                  <a:srgbClr val="FFFF00"/>
                </a:solidFill>
                <a:latin typeface="Arial" pitchFamily="34" charset="0"/>
              </a:rPr>
              <a:t>逾越节</a:t>
            </a:r>
            <a:r>
              <a:rPr kumimoji="1" lang="en-US" altLang="ja-JP" sz="3600" b="1">
                <a:solidFill>
                  <a:srgbClr val="FFFF00"/>
                </a:solidFill>
                <a:latin typeface="Arial" pitchFamily="34" charset="0"/>
              </a:rPr>
              <a:t>: </a:t>
            </a:r>
            <a:br>
              <a:rPr kumimoji="1" lang="en-US" altLang="ja-JP" sz="3600" b="1">
                <a:solidFill>
                  <a:srgbClr val="FFFF00"/>
                </a:solidFill>
                <a:latin typeface="Arial" pitchFamily="34" charset="0"/>
              </a:rPr>
            </a:br>
            <a:r>
              <a:rPr kumimoji="1" lang="zh-CN" altLang="en-US" sz="3600" b="1">
                <a:solidFill>
                  <a:srgbClr val="FFFF00"/>
                </a:solidFill>
                <a:latin typeface="Arial" pitchFamily="34" charset="0"/>
              </a:rPr>
              <a:t>朝圣节</a:t>
            </a:r>
            <a:r>
              <a:rPr kumimoji="1" lang="en-US" altLang="ja-JP" sz="3600" b="1">
                <a:solidFill>
                  <a:srgbClr val="FFFF00"/>
                </a:solidFill>
                <a:latin typeface="Arial" pitchFamily="34" charset="0"/>
              </a:rPr>
              <a:t> #1</a:t>
            </a:r>
            <a:endParaRPr lang="en-US" altLang="en-US" sz="3600" b="1">
              <a:solidFill>
                <a:srgbClr val="FFFF00"/>
              </a:solidFill>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36549" name="Text Box 8"/>
          <p:cNvSpPr txBox="1">
            <a:spLocks noChangeArrowheads="1"/>
          </p:cNvSpPr>
          <p:nvPr/>
        </p:nvSpPr>
        <p:spPr bwMode="auto">
          <a:xfrm>
            <a:off x="7156450" y="6172200"/>
            <a:ext cx="995363" cy="369888"/>
          </a:xfrm>
          <a:prstGeom prst="rect">
            <a:avLst/>
          </a:prstGeom>
          <a:noFill/>
          <a:ln w="9525">
            <a:noFill/>
            <a:miter lim="800000"/>
            <a:headEnd/>
            <a:tailEnd/>
          </a:ln>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FFFFFF"/>
                </a:solidFill>
                <a:effectLst/>
                <a:uLnTx/>
                <a:uFillTx/>
                <a:latin typeface="Calibri" pitchFamily="34" charset="0"/>
                <a:ea typeface="MS PGothic" pitchFamily="34" charset="-128"/>
                <a:cs typeface="Times New Roman" pitchFamily="18" charset="0"/>
              </a:rPr>
              <a:t>3</a:t>
            </a:r>
            <a:r>
              <a:rPr kumimoji="1" lang="zh-CN" altLang="en-US" sz="1800" b="1" i="0" u="none" strike="noStrike" kern="1200" cap="none" spc="0" normalizeH="0" baseline="0" noProof="0">
                <a:ln>
                  <a:noFill/>
                </a:ln>
                <a:solidFill>
                  <a:srgbClr val="FFFFFF"/>
                </a:solidFill>
                <a:effectLst>
                  <a:outerShdw blurRad="38100" dist="38100" dir="2700000" algn="tl">
                    <a:srgbClr val="C0C0C0"/>
                  </a:outerShdw>
                </a:effectLst>
                <a:uLnTx/>
                <a:uFillTx/>
                <a:latin typeface="Arial" pitchFamily="34" charset="0"/>
                <a:ea typeface="MS PGothic" pitchFamily="34" charset="-128"/>
                <a:cs typeface="+mn-cs"/>
              </a:rPr>
              <a:t>朝圣节</a:t>
            </a:r>
            <a:endParaRPr kumimoji="0" lang="en-US" altLang="en-US" sz="1800" b="0" i="0" u="none" strike="noStrike" kern="1200" cap="none" spc="0" normalizeH="0" baseline="0" noProof="0">
              <a:ln>
                <a:noFill/>
              </a:ln>
              <a:solidFill>
                <a:srgbClr val="FFFFFF"/>
              </a:solidFill>
              <a:effectLst/>
              <a:uLnTx/>
              <a:uFillTx/>
              <a:latin typeface="Calibri" pitchFamily="34" charset="0"/>
              <a:ea typeface="MS PGothic" pitchFamily="34" charset="-128"/>
              <a:cs typeface="Times New Roman" pitchFamily="18" charset="0"/>
            </a:endParaRPr>
          </a:p>
        </p:txBody>
      </p:sp>
      <p:sp>
        <p:nvSpPr>
          <p:cNvPr id="355334" name="Text Box 9"/>
          <p:cNvSpPr txBox="1">
            <a:spLocks noChangeArrowheads="1"/>
          </p:cNvSpPr>
          <p:nvPr/>
        </p:nvSpPr>
        <p:spPr bwMode="auto">
          <a:xfrm>
            <a:off x="5362575" y="909638"/>
            <a:ext cx="800100" cy="461962"/>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救赎</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36" name="Text Box 10"/>
          <p:cNvSpPr txBox="1">
            <a:spLocks noChangeArrowheads="1"/>
          </p:cNvSpPr>
          <p:nvPr/>
        </p:nvSpPr>
        <p:spPr bwMode="auto">
          <a:xfrm>
            <a:off x="6532563" y="1295400"/>
            <a:ext cx="800100" cy="461963"/>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分裂</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355336" name="Text Box 18"/>
          <p:cNvSpPr txBox="1">
            <a:spLocks noChangeArrowheads="1"/>
          </p:cNvSpPr>
          <p:nvPr/>
        </p:nvSpPr>
        <p:spPr bwMode="auto">
          <a:xfrm>
            <a:off x="5224463" y="1327150"/>
            <a:ext cx="982662"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除酵节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355337" name="Text Box 18"/>
          <p:cNvSpPr txBox="1">
            <a:spLocks noChangeArrowheads="1"/>
          </p:cNvSpPr>
          <p:nvPr/>
        </p:nvSpPr>
        <p:spPr bwMode="auto">
          <a:xfrm>
            <a:off x="3836988" y="914400"/>
            <a:ext cx="982662"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逾越节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15"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Tree>
    <p:extLst>
      <p:ext uri="{BB962C8B-B14F-4D97-AF65-F5344CB8AC3E}">
        <p14:creationId xmlns:p14="http://schemas.microsoft.com/office/powerpoint/2010/main" val="269996791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2000"/>
                                        <p:tgtEl>
                                          <p:spTgt spid="36"/>
                                        </p:tgtEl>
                                      </p:cBhvr>
                                    </p:animEffect>
                                    <p:anim calcmode="lin" valueType="num">
                                      <p:cBhvr>
                                        <p:cTn id="8" dur="2000" fill="hold"/>
                                        <p:tgtEl>
                                          <p:spTgt spid="36"/>
                                        </p:tgtEl>
                                        <p:attrNameLst>
                                          <p:attrName>style.rotation</p:attrName>
                                        </p:attrNameLst>
                                      </p:cBhvr>
                                      <p:tavLst>
                                        <p:tav tm="0">
                                          <p:val>
                                            <p:fltVal val="720"/>
                                          </p:val>
                                        </p:tav>
                                        <p:tav tm="100000">
                                          <p:val>
                                            <p:fltVal val="0"/>
                                          </p:val>
                                        </p:tav>
                                      </p:tavLst>
                                    </p:anim>
                                    <p:anim calcmode="lin" valueType="num">
                                      <p:cBhvr>
                                        <p:cTn id="9" dur="2000" fill="hold"/>
                                        <p:tgtEl>
                                          <p:spTgt spid="36"/>
                                        </p:tgtEl>
                                        <p:attrNameLst>
                                          <p:attrName>ppt_h</p:attrName>
                                        </p:attrNameLst>
                                      </p:cBhvr>
                                      <p:tavLst>
                                        <p:tav tm="0">
                                          <p:val>
                                            <p:fltVal val="0"/>
                                          </p:val>
                                        </p:tav>
                                        <p:tav tm="100000">
                                          <p:val>
                                            <p:strVal val="#ppt_h"/>
                                          </p:val>
                                        </p:tav>
                                      </p:tavLst>
                                    </p:anim>
                                    <p:anim calcmode="lin" valueType="num">
                                      <p:cBhvr>
                                        <p:cTn id="10" dur="2000" fill="hold"/>
                                        <p:tgtEl>
                                          <p:spTgt spid="3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6353"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6354" name="Rectangle 2"/>
          <p:cNvSpPr>
            <a:spLocks noGrp="1" noChangeArrowheads="1"/>
          </p:cNvSpPr>
          <p:nvPr>
            <p:ph type="title"/>
          </p:nvPr>
        </p:nvSpPr>
        <p:spPr/>
        <p:txBody>
          <a:bodyPr/>
          <a:lstStyle/>
          <a:p>
            <a:pPr eaLnBrk="1" hangingPunct="1"/>
            <a:r>
              <a:rPr lang="zh-CN" altLang="en-US">
                <a:solidFill>
                  <a:srgbClr val="FFFFFF"/>
                </a:solidFill>
              </a:rPr>
              <a:t>除酵节</a:t>
            </a:r>
            <a:endParaRPr lang="en-US" altLang="en-US">
              <a:solidFill>
                <a:srgbClr val="FFFFFF"/>
              </a:solidFill>
            </a:endParaRPr>
          </a:p>
        </p:txBody>
      </p:sp>
      <p:pic>
        <p:nvPicPr>
          <p:cNvPr id="356355" name="Picture 5" descr="PesachMatzah">
            <a:hlinkClick r:id="rId4"/>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228600" y="3906838"/>
            <a:ext cx="4495800" cy="29511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6356" name="Picture 14" descr="bdyeast">
            <a:hlinkClick r:id="rId6"/>
          </p:cNvPr>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228600" y="1295400"/>
            <a:ext cx="3048000" cy="2419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6357" name="Picture 16" descr="yeast-breadmachine">
            <a:hlinkClick r:id="rId8"/>
          </p:cNvPr>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5867400" y="1371600"/>
            <a:ext cx="3048000" cy="2359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6358" name="Picture 18" descr="yeast">
            <a:hlinkClick r:id="rId10"/>
          </p:cNvPr>
          <p:cNvPicPr>
            <a:picLocks noChangeAspect="1" noChangeArrowheads="1"/>
          </p:cNvPicPr>
          <p:nvPr/>
        </p:nvPicPr>
        <p:blipFill>
          <a:blip r:embed="rId11">
            <a:extLst>
              <a:ext uri="{28A0092B-C50C-407E-A947-70E740481C1C}">
                <a14:useLocalDpi xmlns:a14="http://schemas.microsoft.com/office/drawing/2010/main"/>
              </a:ext>
            </a:extLst>
          </a:blip>
          <a:srcRect/>
          <a:stretch>
            <a:fillRect/>
          </a:stretch>
        </p:blipFill>
        <p:spPr bwMode="auto">
          <a:xfrm>
            <a:off x="3429000" y="1295400"/>
            <a:ext cx="2151063" cy="2438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7364" name="Text Box 20"/>
          <p:cNvSpPr txBox="1">
            <a:spLocks noChangeArrowheads="1"/>
          </p:cNvSpPr>
          <p:nvPr/>
        </p:nvSpPr>
        <p:spPr bwMode="auto">
          <a:xfrm>
            <a:off x="8305800" y="73025"/>
            <a:ext cx="766763" cy="457200"/>
          </a:xfrm>
          <a:prstGeom prst="rect">
            <a:avLst/>
          </a:prstGeom>
          <a:noFill/>
          <a:ln>
            <a:noFill/>
          </a:ln>
          <a:effectLst>
            <a:outerShdw dist="35921" dir="2700000" algn="ctr" rotWithShape="0">
              <a:srgbClr val="0604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Calibri" pitchFamily="34" charset="0"/>
                <a:ea typeface="MS PGothic" pitchFamily="34" charset="-128"/>
                <a:cs typeface="+mn-cs"/>
              </a:rPr>
              <a:t>184</a:t>
            </a:r>
            <a:endParaRPr kumimoji="0" lang="en-US" altLang="en-US" sz="18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Tree>
    <p:extLst>
      <p:ext uri="{BB962C8B-B14F-4D97-AF65-F5344CB8AC3E}">
        <p14:creationId xmlns:p14="http://schemas.microsoft.com/office/powerpoint/2010/main" val="2131661142"/>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01" name="Picture 2" descr="Purim"/>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8402" name="Rectangle 3"/>
          <p:cNvSpPr>
            <a:spLocks noGrp="1" noChangeArrowheads="1"/>
          </p:cNvSpPr>
          <p:nvPr>
            <p:ph type="title"/>
          </p:nvPr>
        </p:nvSpPr>
        <p:spPr>
          <a:xfrm>
            <a:off x="457200" y="76200"/>
            <a:ext cx="8229600" cy="712788"/>
          </a:xfrm>
          <a:gradFill rotWithShape="1">
            <a:gsLst>
              <a:gs pos="0">
                <a:srgbClr val="760000"/>
              </a:gs>
              <a:gs pos="50000">
                <a:srgbClr val="FF0000"/>
              </a:gs>
              <a:gs pos="100000">
                <a:srgbClr val="760000"/>
              </a:gs>
            </a:gsLst>
            <a:lin ang="5400000" scaled="1"/>
          </a:gradFill>
        </p:spPr>
        <p:txBody>
          <a:bodyPr/>
          <a:lstStyle/>
          <a:p>
            <a:pPr eaLnBrk="1" hangingPunct="1"/>
            <a:r>
              <a:rPr lang="en-US" altLang="ja-JP" sz="4000">
                <a:solidFill>
                  <a:schemeClr val="bg1"/>
                </a:solidFill>
              </a:rPr>
              <a:t>“</a:t>
            </a:r>
            <a:r>
              <a:rPr lang="zh-CN" altLang="en-US" sz="4000">
                <a:solidFill>
                  <a:schemeClr val="bg1"/>
                </a:solidFill>
              </a:rPr>
              <a:t>把酵通通给燃烧了</a:t>
            </a:r>
            <a:r>
              <a:rPr lang="en-US" altLang="ja-JP" sz="4000">
                <a:solidFill>
                  <a:schemeClr val="bg1"/>
                </a:solidFill>
              </a:rPr>
              <a:t>!"</a:t>
            </a:r>
            <a:endParaRPr lang="en-US" altLang="en-US" sz="4000">
              <a:solidFill>
                <a:schemeClr val="bg1"/>
              </a:solidFill>
            </a:endParaRPr>
          </a:p>
        </p:txBody>
      </p:sp>
    </p:spTree>
    <p:extLst>
      <p:ext uri="{BB962C8B-B14F-4D97-AF65-F5344CB8AC3E}">
        <p14:creationId xmlns:p14="http://schemas.microsoft.com/office/powerpoint/2010/main" val="895704449"/>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0449"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360451" name="Title 3"/>
          <p:cNvSpPr>
            <a:spLocks noGrp="1"/>
          </p:cNvSpPr>
          <p:nvPr>
            <p:ph type="title"/>
          </p:nvPr>
        </p:nvSpPr>
        <p:spPr>
          <a:xfrm>
            <a:off x="2987675" y="2438400"/>
            <a:ext cx="3048000" cy="1752600"/>
          </a:xfrm>
        </p:spPr>
        <p:txBody>
          <a:bodyPr/>
          <a:lstStyle/>
          <a:p>
            <a:pPr eaLnBrk="1" hangingPunct="1"/>
            <a:r>
              <a:rPr kumimoji="1" lang="zh-CN" altLang="en-US" sz="3600" b="1">
                <a:solidFill>
                  <a:srgbClr val="FFFF00"/>
                </a:solidFill>
                <a:latin typeface="Arial" pitchFamily="34" charset="0"/>
              </a:rPr>
              <a:t>逾越节</a:t>
            </a:r>
            <a:r>
              <a:rPr kumimoji="1" lang="en-US" altLang="ja-JP" sz="3600" b="1">
                <a:solidFill>
                  <a:srgbClr val="FFFF00"/>
                </a:solidFill>
                <a:latin typeface="Arial" pitchFamily="34" charset="0"/>
              </a:rPr>
              <a:t>: </a:t>
            </a:r>
            <a:br>
              <a:rPr kumimoji="1" lang="en-US" altLang="ja-JP" sz="3600" b="1">
                <a:solidFill>
                  <a:srgbClr val="FFFF00"/>
                </a:solidFill>
                <a:latin typeface="Arial" pitchFamily="34" charset="0"/>
              </a:rPr>
            </a:br>
            <a:r>
              <a:rPr kumimoji="1" lang="zh-CN" altLang="en-US" sz="3600" b="1">
                <a:solidFill>
                  <a:srgbClr val="FFFF00"/>
                </a:solidFill>
                <a:latin typeface="Arial" pitchFamily="34" charset="0"/>
              </a:rPr>
              <a:t>朝圣节</a:t>
            </a:r>
            <a:r>
              <a:rPr kumimoji="1" lang="en-US" altLang="ja-JP" sz="3600" b="1">
                <a:solidFill>
                  <a:srgbClr val="FFFF00"/>
                </a:solidFill>
                <a:latin typeface="Arial" pitchFamily="34" charset="0"/>
              </a:rPr>
              <a:t> #1</a:t>
            </a:r>
            <a:endParaRPr lang="en-US" altLang="en-US" sz="3600" b="1">
              <a:solidFill>
                <a:srgbClr val="FFFF00"/>
              </a:solidFill>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36549" name="Text Box 8"/>
          <p:cNvSpPr txBox="1">
            <a:spLocks noChangeArrowheads="1"/>
          </p:cNvSpPr>
          <p:nvPr/>
        </p:nvSpPr>
        <p:spPr bwMode="auto">
          <a:xfrm>
            <a:off x="7156450" y="6172200"/>
            <a:ext cx="1084263" cy="400050"/>
          </a:xfrm>
          <a:prstGeom prst="rect">
            <a:avLst/>
          </a:prstGeom>
          <a:noFill/>
          <a:ln w="9525">
            <a:noFill/>
            <a:miter lim="800000"/>
            <a:headEnd/>
            <a:tailEnd/>
          </a:ln>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Calibri" pitchFamily="34" charset="0"/>
                <a:ea typeface="MS PGothic" pitchFamily="34" charset="-128"/>
                <a:cs typeface="Times New Roman" pitchFamily="18" charset="0"/>
              </a:rPr>
              <a:t>3</a:t>
            </a:r>
            <a:r>
              <a:rPr kumimoji="1" lang="zh-CN" altLang="en-US" sz="2000" b="1" i="0" u="none" strike="noStrike" kern="1200" cap="none" spc="0" normalizeH="0" baseline="0" noProof="0">
                <a:ln>
                  <a:noFill/>
                </a:ln>
                <a:solidFill>
                  <a:srgbClr val="FFFFFF"/>
                </a:solidFill>
                <a:effectLst>
                  <a:outerShdw blurRad="38100" dist="38100" dir="2700000" algn="tl">
                    <a:srgbClr val="C0C0C0"/>
                  </a:outerShdw>
                </a:effectLst>
                <a:uLnTx/>
                <a:uFillTx/>
                <a:latin typeface="Arial" pitchFamily="34" charset="0"/>
                <a:ea typeface="MS PGothic" pitchFamily="34" charset="-128"/>
                <a:cs typeface="+mn-cs"/>
              </a:rPr>
              <a:t>朝圣节</a:t>
            </a:r>
            <a:endParaRPr kumimoji="0" lang="en-US" altLang="en-US" sz="2000" b="0" i="0" u="none" strike="noStrike" kern="1200" cap="none" spc="0" normalizeH="0" baseline="0" noProof="0">
              <a:ln>
                <a:noFill/>
              </a:ln>
              <a:solidFill>
                <a:srgbClr val="FFFFFF"/>
              </a:solidFill>
              <a:effectLst/>
              <a:uLnTx/>
              <a:uFillTx/>
              <a:latin typeface="Calibri" pitchFamily="34" charset="0"/>
              <a:ea typeface="MS PGothic" pitchFamily="34" charset="-128"/>
              <a:cs typeface="Times New Roman" pitchFamily="18" charset="0"/>
            </a:endParaRPr>
          </a:p>
        </p:txBody>
      </p:sp>
      <p:sp>
        <p:nvSpPr>
          <p:cNvPr id="360454" name="Text Box 9"/>
          <p:cNvSpPr txBox="1">
            <a:spLocks noChangeArrowheads="1"/>
          </p:cNvSpPr>
          <p:nvPr/>
        </p:nvSpPr>
        <p:spPr bwMode="auto">
          <a:xfrm>
            <a:off x="5362575" y="909638"/>
            <a:ext cx="800100" cy="461962"/>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救赎</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36" name="Text Box 10"/>
          <p:cNvSpPr txBox="1">
            <a:spLocks noChangeArrowheads="1"/>
          </p:cNvSpPr>
          <p:nvPr/>
        </p:nvSpPr>
        <p:spPr bwMode="auto">
          <a:xfrm>
            <a:off x="6503988" y="1382713"/>
            <a:ext cx="800100" cy="46037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分裂</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360456" name="Text Box 18"/>
          <p:cNvSpPr txBox="1">
            <a:spLocks noChangeArrowheads="1"/>
          </p:cNvSpPr>
          <p:nvPr/>
        </p:nvSpPr>
        <p:spPr bwMode="auto">
          <a:xfrm>
            <a:off x="5195888" y="1414463"/>
            <a:ext cx="982662"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除酵节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360457" name="Text Box 18"/>
          <p:cNvSpPr txBox="1">
            <a:spLocks noChangeArrowheads="1"/>
          </p:cNvSpPr>
          <p:nvPr/>
        </p:nvSpPr>
        <p:spPr bwMode="auto">
          <a:xfrm>
            <a:off x="3836988" y="914400"/>
            <a:ext cx="982662"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逾越节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15"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
        <p:nvSpPr>
          <p:cNvPr id="13" name="Text Box 11"/>
          <p:cNvSpPr txBox="1">
            <a:spLocks noChangeArrowheads="1"/>
          </p:cNvSpPr>
          <p:nvPr/>
        </p:nvSpPr>
        <p:spPr bwMode="auto">
          <a:xfrm>
            <a:off x="6892925" y="1868488"/>
            <a:ext cx="800100" cy="461962"/>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复活</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360461" name="Text Box 20"/>
          <p:cNvSpPr txBox="1">
            <a:spLocks noChangeArrowheads="1"/>
          </p:cNvSpPr>
          <p:nvPr/>
        </p:nvSpPr>
        <p:spPr bwMode="auto">
          <a:xfrm>
            <a:off x="5367338" y="1852613"/>
            <a:ext cx="1209675"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初熟之物</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Tree>
    <p:extLst>
      <p:ext uri="{BB962C8B-B14F-4D97-AF65-F5344CB8AC3E}">
        <p14:creationId xmlns:p14="http://schemas.microsoft.com/office/powerpoint/2010/main" val="229986435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2000"/>
                                        <p:tgtEl>
                                          <p:spTgt spid="36"/>
                                        </p:tgtEl>
                                      </p:cBhvr>
                                    </p:animEffect>
                                    <p:anim calcmode="lin" valueType="num">
                                      <p:cBhvr>
                                        <p:cTn id="8" dur="2000" fill="hold"/>
                                        <p:tgtEl>
                                          <p:spTgt spid="36"/>
                                        </p:tgtEl>
                                        <p:attrNameLst>
                                          <p:attrName>style.rotation</p:attrName>
                                        </p:attrNameLst>
                                      </p:cBhvr>
                                      <p:tavLst>
                                        <p:tav tm="0">
                                          <p:val>
                                            <p:fltVal val="720"/>
                                          </p:val>
                                        </p:tav>
                                        <p:tav tm="100000">
                                          <p:val>
                                            <p:fltVal val="0"/>
                                          </p:val>
                                        </p:tav>
                                      </p:tavLst>
                                    </p:anim>
                                    <p:anim calcmode="lin" valueType="num">
                                      <p:cBhvr>
                                        <p:cTn id="9" dur="2000" fill="hold"/>
                                        <p:tgtEl>
                                          <p:spTgt spid="36"/>
                                        </p:tgtEl>
                                        <p:attrNameLst>
                                          <p:attrName>ppt_h</p:attrName>
                                        </p:attrNameLst>
                                      </p:cBhvr>
                                      <p:tavLst>
                                        <p:tav tm="0">
                                          <p:val>
                                            <p:fltVal val="0"/>
                                          </p:val>
                                        </p:tav>
                                        <p:tav tm="100000">
                                          <p:val>
                                            <p:strVal val="#ppt_h"/>
                                          </p:val>
                                        </p:tav>
                                      </p:tavLst>
                                    </p:anim>
                                    <p:anim calcmode="lin" valueType="num">
                                      <p:cBhvr>
                                        <p:cTn id="10" dur="2000" fill="hold"/>
                                        <p:tgtEl>
                                          <p:spTgt spid="36"/>
                                        </p:tgtEl>
                                        <p:attrNameLst>
                                          <p:attrName>ppt_w</p:attrName>
                                        </p:attrNameLst>
                                      </p:cBhvr>
                                      <p:tavLst>
                                        <p:tav tm="0">
                                          <p:val>
                                            <p:fltVal val="0"/>
                                          </p:val>
                                        </p:tav>
                                        <p:tav tm="100000">
                                          <p:val>
                                            <p:strVal val="#ppt_w"/>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5" presetClass="entr" presetSubtype="0"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2000"/>
                                        <p:tgtEl>
                                          <p:spTgt spid="13"/>
                                        </p:tgtEl>
                                      </p:cBhvr>
                                    </p:animEffect>
                                    <p:anim calcmode="lin" valueType="num">
                                      <p:cBhvr>
                                        <p:cTn id="16" dur="2000" fill="hold"/>
                                        <p:tgtEl>
                                          <p:spTgt spid="13"/>
                                        </p:tgtEl>
                                        <p:attrNameLst>
                                          <p:attrName>style.rotation</p:attrName>
                                        </p:attrNameLst>
                                      </p:cBhvr>
                                      <p:tavLst>
                                        <p:tav tm="0">
                                          <p:val>
                                            <p:fltVal val="720"/>
                                          </p:val>
                                        </p:tav>
                                        <p:tav tm="100000">
                                          <p:val>
                                            <p:fltVal val="0"/>
                                          </p:val>
                                        </p:tav>
                                      </p:tavLst>
                                    </p:anim>
                                    <p:anim calcmode="lin" valueType="num">
                                      <p:cBhvr>
                                        <p:cTn id="17" dur="2000" fill="hold"/>
                                        <p:tgtEl>
                                          <p:spTgt spid="13"/>
                                        </p:tgtEl>
                                        <p:attrNameLst>
                                          <p:attrName>ppt_h</p:attrName>
                                        </p:attrNameLst>
                                      </p:cBhvr>
                                      <p:tavLst>
                                        <p:tav tm="0">
                                          <p:val>
                                            <p:fltVal val="0"/>
                                          </p:val>
                                        </p:tav>
                                        <p:tav tm="100000">
                                          <p:val>
                                            <p:strVal val="#ppt_h"/>
                                          </p:val>
                                        </p:tav>
                                      </p:tavLst>
                                    </p:anim>
                                    <p:anim calcmode="lin" valueType="num">
                                      <p:cBhvr>
                                        <p:cTn id="18" dur="2000" fill="hold"/>
                                        <p:tgtEl>
                                          <p:spTgt spid="13"/>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13" grpId="0" animBg="1"/>
    </p:bld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1473" name="Picture 4" descr="barleyj">
            <a:hlinkClick r:id="rId3"/>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49784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61474" name="Picture 5" descr="barleyj">
            <a:hlinkClick r:id="rId3"/>
          </p:cNvPr>
          <p:cNvPicPr>
            <a:picLocks noChangeAspect="1" noChangeArrowheads="1"/>
          </p:cNvPicPr>
          <p:nvPr/>
        </p:nvPicPr>
        <p:blipFill>
          <a:blip r:embed="rId5" cstate="screen">
            <a:lum bright="-60000"/>
            <a:extLst>
              <a:ext uri="{28A0092B-C50C-407E-A947-70E740481C1C}">
                <a14:useLocalDpi xmlns:a14="http://schemas.microsoft.com/office/drawing/2010/main"/>
              </a:ext>
            </a:extLst>
          </a:blip>
          <a:srcRect/>
          <a:stretch>
            <a:fillRect/>
          </a:stretch>
        </p:blipFill>
        <p:spPr bwMode="auto">
          <a:xfrm>
            <a:off x="4953000" y="0"/>
            <a:ext cx="4191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1475" name="Rectangle 2"/>
          <p:cNvSpPr>
            <a:spLocks noGrp="1" noChangeArrowheads="1"/>
          </p:cNvSpPr>
          <p:nvPr>
            <p:ph type="title"/>
          </p:nvPr>
        </p:nvSpPr>
        <p:spPr>
          <a:xfrm>
            <a:off x="4876800" y="3859213"/>
            <a:ext cx="4267200" cy="3074987"/>
          </a:xfrm>
          <a:solidFill>
            <a:srgbClr val="060400"/>
          </a:solidFill>
        </p:spPr>
        <p:txBody>
          <a:bodyPr/>
          <a:lstStyle/>
          <a:p>
            <a:pPr eaLnBrk="1" hangingPunct="1"/>
            <a:r>
              <a:rPr lang="en-US" altLang="en-US"/>
              <a:t>Firstfruits: Wave Sheaf Offering</a:t>
            </a:r>
          </a:p>
        </p:txBody>
      </p:sp>
      <p:pic>
        <p:nvPicPr>
          <p:cNvPr id="58376" name="Picture 8" descr="3 Rainfall"/>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76200" y="0"/>
            <a:ext cx="4975225" cy="7086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8377" name="AutoShape 9"/>
          <p:cNvSpPr>
            <a:spLocks noChangeArrowheads="1"/>
          </p:cNvSpPr>
          <p:nvPr/>
        </p:nvSpPr>
        <p:spPr bwMode="auto">
          <a:xfrm rot="656127">
            <a:off x="3276600" y="304800"/>
            <a:ext cx="609600" cy="4953000"/>
          </a:xfrm>
          <a:prstGeom prst="curvedLeftArrow">
            <a:avLst>
              <a:gd name="adj1" fmla="val 162500"/>
              <a:gd name="adj2" fmla="val 325000"/>
              <a:gd name="adj3" fmla="val 33333"/>
            </a:avLst>
          </a:prstGeom>
          <a:solidFill>
            <a:schemeClr val="accent1"/>
          </a:solidFill>
          <a:ln w="9525">
            <a:solidFill>
              <a:schemeClr val="tx1"/>
            </a:solidFill>
            <a:miter lim="800000"/>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
        <p:nvSpPr>
          <p:cNvPr id="58378" name="Text Box 10"/>
          <p:cNvSpPr txBox="1">
            <a:spLocks noChangeArrowheads="1"/>
          </p:cNvSpPr>
          <p:nvPr/>
        </p:nvSpPr>
        <p:spPr bwMode="auto">
          <a:xfrm>
            <a:off x="8305800" y="73025"/>
            <a:ext cx="766763" cy="457200"/>
          </a:xfrm>
          <a:prstGeom prst="rect">
            <a:avLst/>
          </a:prstGeom>
          <a:noFill/>
          <a:ln>
            <a:noFill/>
          </a:ln>
          <a:effectLst>
            <a:outerShdw dist="35921" dir="2700000" algn="ctr" rotWithShape="0">
              <a:srgbClr val="0604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Calibri" pitchFamily="34" charset="0"/>
                <a:ea typeface="MS PGothic" pitchFamily="34" charset="-128"/>
                <a:cs typeface="+mn-cs"/>
              </a:rPr>
              <a:t>184</a:t>
            </a:r>
            <a:endParaRPr kumimoji="0" lang="en-US" altLang="en-US" sz="18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
        <p:nvSpPr>
          <p:cNvPr id="9" name="Rectangle 7"/>
          <p:cNvSpPr txBox="1">
            <a:spLocks noChangeArrowheads="1"/>
          </p:cNvSpPr>
          <p:nvPr/>
        </p:nvSpPr>
        <p:spPr bwMode="auto">
          <a:xfrm>
            <a:off x="4978400" y="1497013"/>
            <a:ext cx="4038600" cy="2362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342900" marR="0" lvl="0" indent="-342900" algn="l" defTabSz="457200" rtl="0" eaLnBrk="1" fontAlgn="base" latinLnBrk="0" hangingPunct="1">
              <a:lnSpc>
                <a:spcPct val="100000"/>
              </a:lnSpc>
              <a:spcBef>
                <a:spcPct val="20000"/>
              </a:spcBef>
              <a:spcAft>
                <a:spcPct val="0"/>
              </a:spcAft>
              <a:buClrTx/>
              <a:buSzTx/>
              <a:buFont typeface="Arial" pitchFamily="34" charset="0"/>
              <a:buChar char="•"/>
              <a:tabLst/>
              <a:defRPr/>
            </a:pPr>
            <a:r>
              <a:rPr kumimoji="0" lang="zh-CN" altLang="en-US" sz="3200" b="0" i="0" u="none" strike="noStrike" kern="1200" cap="none" spc="0" normalizeH="0" baseline="0" noProof="0">
                <a:ln>
                  <a:noFill/>
                </a:ln>
                <a:solidFill>
                  <a:srgbClr val="FFFFFF"/>
                </a:solidFill>
                <a:effectLst/>
                <a:uLnTx/>
                <a:uFillTx/>
                <a:latin typeface="Calibri" pitchFamily="34" charset="0"/>
                <a:ea typeface="MS PGothic" pitchFamily="34" charset="-128"/>
                <a:cs typeface="+mn-cs"/>
              </a:rPr>
              <a:t>以色列及北部收成</a:t>
            </a:r>
          </a:p>
          <a:p>
            <a:pPr marL="342900" marR="0" lvl="0" indent="-342900" algn="l" defTabSz="457200" rtl="0" eaLnBrk="1" fontAlgn="base" latinLnBrk="0" hangingPunct="1">
              <a:lnSpc>
                <a:spcPct val="100000"/>
              </a:lnSpc>
              <a:spcBef>
                <a:spcPct val="20000"/>
              </a:spcBef>
              <a:spcAft>
                <a:spcPct val="0"/>
              </a:spcAft>
              <a:buClrTx/>
              <a:buSzTx/>
              <a:buFont typeface="Arial" pitchFamily="34" charset="0"/>
              <a:buChar char="•"/>
              <a:tabLst/>
              <a:defRPr/>
            </a:pPr>
            <a:r>
              <a:rPr kumimoji="0" lang="zh-CN" altLang="en-US" sz="3200" b="0" i="0" u="none" strike="noStrike" kern="1200" cap="none" spc="0" normalizeH="0" baseline="0" noProof="0">
                <a:ln>
                  <a:noFill/>
                </a:ln>
                <a:solidFill>
                  <a:srgbClr val="FFFFFF"/>
                </a:solidFill>
                <a:effectLst/>
                <a:uLnTx/>
                <a:uFillTx/>
                <a:latin typeface="Calibri" pitchFamily="34" charset="0"/>
                <a:ea typeface="MS PGothic" pitchFamily="34" charset="-128"/>
                <a:cs typeface="+mn-cs"/>
              </a:rPr>
              <a:t>往下带到耶路撒冷</a:t>
            </a:r>
            <a:endParaRPr kumimoji="0" lang="en-US" altLang="en-US" sz="3200" b="0" i="0" u="none" strike="noStrike" kern="1200" cap="none" spc="0" normalizeH="0" baseline="0" noProof="0">
              <a:ln>
                <a:noFill/>
              </a:ln>
              <a:solidFill>
                <a:srgbClr val="FFFFFF"/>
              </a:solidFill>
              <a:effectLst/>
              <a:uLnTx/>
              <a:uFillTx/>
              <a:latin typeface="Calibri" pitchFamily="34" charset="0"/>
              <a:ea typeface="MS PGothic" pitchFamily="34" charset="-128"/>
              <a:cs typeface="+mn-cs"/>
            </a:endParaRPr>
          </a:p>
        </p:txBody>
      </p:sp>
      <p:sp>
        <p:nvSpPr>
          <p:cNvPr id="361480" name="TextBox 10"/>
          <p:cNvSpPr txBox="1">
            <a:spLocks noChangeArrowheads="1"/>
          </p:cNvSpPr>
          <p:nvPr/>
        </p:nvSpPr>
        <p:spPr bwMode="auto">
          <a:xfrm>
            <a:off x="246063" y="6126163"/>
            <a:ext cx="3087687" cy="369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a:ln>
                  <a:noFill/>
                </a:ln>
                <a:solidFill>
                  <a:srgbClr val="000000"/>
                </a:solidFill>
                <a:effectLst/>
                <a:uLnTx/>
                <a:uFillTx/>
                <a:latin typeface="Calibri" pitchFamily="34" charset="0"/>
                <a:ea typeface="SimSun" pitchFamily="2" charset="-122"/>
                <a:cs typeface="+mn-cs"/>
              </a:rPr>
              <a:t>巴勒斯坦的降雨量</a:t>
            </a:r>
            <a:endParaRPr kumimoji="0" lang="en-US" altLang="en-US" sz="18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Tree>
    <p:extLst>
      <p:ext uri="{BB962C8B-B14F-4D97-AF65-F5344CB8AC3E}">
        <p14:creationId xmlns:p14="http://schemas.microsoft.com/office/powerpoint/2010/main" val="3835744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58376"/>
                                        </p:tgtEl>
                                        <p:attrNameLst>
                                          <p:attrName>style.visibility</p:attrName>
                                        </p:attrNameLst>
                                      </p:cBhvr>
                                      <p:to>
                                        <p:strVal val="visible"/>
                                      </p:to>
                                    </p:set>
                                    <p:animEffect transition="in" filter="dissolve">
                                      <p:cBhvr>
                                        <p:cTn id="7" dur="500"/>
                                        <p:tgtEl>
                                          <p:spTgt spid="58376"/>
                                        </p:tgtEl>
                                      </p:cBhvr>
                                    </p:animEffect>
                                  </p:childTnLst>
                                </p:cTn>
                              </p:par>
                              <p:par>
                                <p:cTn id="8" presetID="22" presetClass="entr" presetSubtype="1" fill="hold" nodeType="withEffect">
                                  <p:stCondLst>
                                    <p:cond delay="0"/>
                                  </p:stCondLst>
                                  <p:childTnLst>
                                    <p:set>
                                      <p:cBhvr>
                                        <p:cTn id="9" dur="1" fill="hold">
                                          <p:stCondLst>
                                            <p:cond delay="0"/>
                                          </p:stCondLst>
                                        </p:cTn>
                                        <p:tgtEl>
                                          <p:spTgt spid="58377"/>
                                        </p:tgtEl>
                                        <p:attrNameLst>
                                          <p:attrName>style.visibility</p:attrName>
                                        </p:attrNameLst>
                                      </p:cBhvr>
                                      <p:to>
                                        <p:strVal val="visible"/>
                                      </p:to>
                                    </p:set>
                                    <p:animEffect transition="in" filter="wipe(up)">
                                      <p:cBhvr>
                                        <p:cTn id="10" dur="2000"/>
                                        <p:tgtEl>
                                          <p:spTgt spid="58377"/>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50" presetClass="entr" presetSubtype="0" decel="100000" fill="hold" nodeType="clickEffect">
                                  <p:stCondLst>
                                    <p:cond delay="0"/>
                                  </p:stCondLst>
                                  <p:childTnLst>
                                    <p:set>
                                      <p:cBhvr>
                                        <p:cTn id="14" dur="1" fill="hold">
                                          <p:stCondLst>
                                            <p:cond delay="0"/>
                                          </p:stCondLst>
                                        </p:cTn>
                                        <p:tgtEl>
                                          <p:spTgt spid="9">
                                            <p:txEl>
                                              <p:pRg st="0" end="0"/>
                                            </p:txEl>
                                          </p:spTgt>
                                        </p:tgtEl>
                                        <p:attrNameLst>
                                          <p:attrName>style.visibility</p:attrName>
                                        </p:attrNameLst>
                                      </p:cBhvr>
                                      <p:to>
                                        <p:strVal val="visible"/>
                                      </p:to>
                                    </p:set>
                                    <p:anim calcmode="lin" valueType="num">
                                      <p:cBhvr>
                                        <p:cTn id="15" dur="1000" fill="hold"/>
                                        <p:tgtEl>
                                          <p:spTgt spid="9">
                                            <p:txEl>
                                              <p:pRg st="0" end="0"/>
                                            </p:txEl>
                                          </p:spTgt>
                                        </p:tgtEl>
                                        <p:attrNameLst>
                                          <p:attrName>ppt_w</p:attrName>
                                        </p:attrNameLst>
                                      </p:cBhvr>
                                      <p:tavLst>
                                        <p:tav tm="0">
                                          <p:val>
                                            <p:strVal val="#ppt_w+.3"/>
                                          </p:val>
                                        </p:tav>
                                        <p:tav tm="100000">
                                          <p:val>
                                            <p:strVal val="#ppt_w"/>
                                          </p:val>
                                        </p:tav>
                                      </p:tavLst>
                                    </p:anim>
                                    <p:anim calcmode="lin" valueType="num">
                                      <p:cBhvr>
                                        <p:cTn id="16" dur="1000" fill="hold"/>
                                        <p:tgtEl>
                                          <p:spTgt spid="9">
                                            <p:txEl>
                                              <p:pRg st="0" end="0"/>
                                            </p:txEl>
                                          </p:spTgt>
                                        </p:tgtEl>
                                        <p:attrNameLst>
                                          <p:attrName>ppt_h</p:attrName>
                                        </p:attrNameLst>
                                      </p:cBhvr>
                                      <p:tavLst>
                                        <p:tav tm="0">
                                          <p:val>
                                            <p:strVal val="#ppt_h"/>
                                          </p:val>
                                        </p:tav>
                                        <p:tav tm="100000">
                                          <p:val>
                                            <p:strVal val="#ppt_h"/>
                                          </p:val>
                                        </p:tav>
                                      </p:tavLst>
                                    </p:anim>
                                    <p:animEffect transition="in" filter="fade">
                                      <p:cBhvr>
                                        <p:cTn id="17" dur="1000"/>
                                        <p:tgtEl>
                                          <p:spTgt spid="9">
                                            <p:txEl>
                                              <p:pRg st="0" end="0"/>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0" presetClass="entr" presetSubtype="0" decel="100000" fill="hold" nodeType="clickEffect">
                                  <p:stCondLst>
                                    <p:cond delay="0"/>
                                  </p:stCondLst>
                                  <p:childTnLst>
                                    <p:set>
                                      <p:cBhvr>
                                        <p:cTn id="21" dur="1" fill="hold">
                                          <p:stCondLst>
                                            <p:cond delay="0"/>
                                          </p:stCondLst>
                                        </p:cTn>
                                        <p:tgtEl>
                                          <p:spTgt spid="9">
                                            <p:txEl>
                                              <p:pRg st="1" end="1"/>
                                            </p:txEl>
                                          </p:spTgt>
                                        </p:tgtEl>
                                        <p:attrNameLst>
                                          <p:attrName>style.visibility</p:attrName>
                                        </p:attrNameLst>
                                      </p:cBhvr>
                                      <p:to>
                                        <p:strVal val="visible"/>
                                      </p:to>
                                    </p:set>
                                    <p:anim calcmode="lin" valueType="num">
                                      <p:cBhvr>
                                        <p:cTn id="22" dur="1000" fill="hold"/>
                                        <p:tgtEl>
                                          <p:spTgt spid="9">
                                            <p:txEl>
                                              <p:pRg st="1" end="1"/>
                                            </p:txEl>
                                          </p:spTgt>
                                        </p:tgtEl>
                                        <p:attrNameLst>
                                          <p:attrName>ppt_w</p:attrName>
                                        </p:attrNameLst>
                                      </p:cBhvr>
                                      <p:tavLst>
                                        <p:tav tm="0">
                                          <p:val>
                                            <p:strVal val="#ppt_w+.3"/>
                                          </p:val>
                                        </p:tav>
                                        <p:tav tm="100000">
                                          <p:val>
                                            <p:strVal val="#ppt_w"/>
                                          </p:val>
                                        </p:tav>
                                      </p:tavLst>
                                    </p:anim>
                                    <p:anim calcmode="lin" valueType="num">
                                      <p:cBhvr>
                                        <p:cTn id="23" dur="1000" fill="hold"/>
                                        <p:tgtEl>
                                          <p:spTgt spid="9">
                                            <p:txEl>
                                              <p:pRg st="1" end="1"/>
                                            </p:txEl>
                                          </p:spTgt>
                                        </p:tgtEl>
                                        <p:attrNameLst>
                                          <p:attrName>ppt_h</p:attrName>
                                        </p:attrNameLst>
                                      </p:cBhvr>
                                      <p:tavLst>
                                        <p:tav tm="0">
                                          <p:val>
                                            <p:strVal val="#ppt_h"/>
                                          </p:val>
                                        </p:tav>
                                        <p:tav tm="100000">
                                          <p:val>
                                            <p:strVal val="#ppt_h"/>
                                          </p:val>
                                        </p:tav>
                                      </p:tavLst>
                                    </p:anim>
                                    <p:animEffect transition="in" filter="fade">
                                      <p:cBhvr>
                                        <p:cTn id="24" dur="1000"/>
                                        <p:tgtEl>
                                          <p:spTgt spid="9">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zh-TW" altLang="en-US" sz="4800" b="1" dirty="0">
                <a:effectLst>
                  <a:glow rad="101600">
                    <a:schemeClr val="tx1">
                      <a:alpha val="99000"/>
                    </a:schemeClr>
                  </a:glow>
                </a:effectLst>
              </a:rPr>
              <a:t>主题</a:t>
            </a:r>
            <a:endParaRPr lang="en-US" sz="4800" b="1" dirty="0">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defRPr/>
            </a:pPr>
            <a:r>
              <a:rPr lang="zh-TW" altLang="en-US" sz="4800" b="1" dirty="0">
                <a:solidFill>
                  <a:srgbClr val="FFFFFF"/>
                </a:solidFill>
                <a:effectLst>
                  <a:glow rad="127000">
                    <a:srgbClr val="000000"/>
                  </a:glow>
                </a:effectLst>
                <a:latin typeface="Arial" charset="0"/>
                <a:ea typeface="ＭＳ Ｐゴシック" charset="0"/>
                <a:cs typeface="ＭＳ Ｐゴシック" charset="0"/>
              </a:rPr>
              <a:t>通过献祭与分别</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122</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zh-TW" altLang="en-US" sz="4800" b="1" dirty="0">
                <a:solidFill>
                  <a:srgbClr val="FFFFFF"/>
                </a:solidFill>
                <a:effectLst>
                  <a:glow rad="127000">
                    <a:srgbClr val="000000"/>
                  </a:glow>
                </a:effectLst>
                <a:latin typeface="Arial" charset="0"/>
                <a:ea typeface="ＭＳ Ｐゴシック" charset="0"/>
                <a:cs typeface="ＭＳ Ｐゴシック" charset="0"/>
              </a:rPr>
              <a:t>利未记</a:t>
            </a:r>
          </a:p>
        </p:txBody>
      </p:sp>
    </p:spTree>
    <p:extLst>
      <p:ext uri="{BB962C8B-B14F-4D97-AF65-F5344CB8AC3E}">
        <p14:creationId xmlns:p14="http://schemas.microsoft.com/office/powerpoint/2010/main" val="82850359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2" descr="Purple mesh"/>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endParaRPr lang="zh-CN" altLang="en-US">
              <a:ea typeface="SimSun" charset="0"/>
              <a:cs typeface="SimSun" charset="0"/>
            </a:endParaRPr>
          </a:p>
        </p:txBody>
      </p:sp>
      <p:sp>
        <p:nvSpPr>
          <p:cNvPr id="120835" name="Line 3"/>
          <p:cNvSpPr>
            <a:spLocks noChangeShapeType="1"/>
          </p:cNvSpPr>
          <p:nvPr/>
        </p:nvSpPr>
        <p:spPr bwMode="auto">
          <a:xfrm>
            <a:off x="1447800" y="3429000"/>
            <a:ext cx="0" cy="835025"/>
          </a:xfrm>
          <a:prstGeom prst="line">
            <a:avLst/>
          </a:prstGeom>
          <a:noFill/>
          <a:ln w="76200">
            <a:solidFill>
              <a:srgbClr val="FF0000"/>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20836" name="Line 4"/>
          <p:cNvSpPr>
            <a:spLocks noChangeShapeType="1"/>
          </p:cNvSpPr>
          <p:nvPr/>
        </p:nvSpPr>
        <p:spPr bwMode="auto">
          <a:xfrm>
            <a:off x="2486025" y="3425825"/>
            <a:ext cx="0" cy="838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20837" name="Line 5"/>
          <p:cNvSpPr>
            <a:spLocks noChangeShapeType="1"/>
          </p:cNvSpPr>
          <p:nvPr/>
        </p:nvSpPr>
        <p:spPr bwMode="auto">
          <a:xfrm>
            <a:off x="7677150" y="3425825"/>
            <a:ext cx="0" cy="838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20838" name="Text Box 6"/>
          <p:cNvSpPr txBox="1">
            <a:spLocks noChangeArrowheads="1"/>
          </p:cNvSpPr>
          <p:nvPr/>
        </p:nvSpPr>
        <p:spPr bwMode="auto">
          <a:xfrm rot="-3154037">
            <a:off x="-1064419" y="1351757"/>
            <a:ext cx="5046663" cy="6413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600" b="1">
                <a:solidFill>
                  <a:schemeClr val="bg1"/>
                </a:solidFill>
                <a:latin typeface="微軟正黑體" charset="0"/>
                <a:ea typeface="微軟正黑體" charset="0"/>
                <a:cs typeface="微軟正黑體" charset="0"/>
              </a:rPr>
              <a:t>亚伯拉罕</a:t>
            </a:r>
            <a:r>
              <a:rPr lang="zh-CN" altLang="en-US" sz="3600" b="1">
                <a:solidFill>
                  <a:schemeClr val="bg1"/>
                </a:solidFill>
                <a:latin typeface="Times New Roman" charset="0"/>
                <a:ea typeface="SimSun" charset="0"/>
                <a:cs typeface="SimSun" charset="0"/>
              </a:rPr>
              <a:t> </a:t>
            </a:r>
            <a:r>
              <a:rPr lang="en-US" altLang="zh-CN" sz="2800" b="1">
                <a:solidFill>
                  <a:schemeClr val="bg1"/>
                </a:solidFill>
                <a:latin typeface="Times New Roman" charset="0"/>
                <a:ea typeface="SimSun" charset="0"/>
                <a:cs typeface="SimSun" charset="0"/>
              </a:rPr>
              <a:t>(2166-1991)</a:t>
            </a:r>
          </a:p>
        </p:txBody>
      </p:sp>
      <p:grpSp>
        <p:nvGrpSpPr>
          <p:cNvPr id="33799" name="Group 7"/>
          <p:cNvGrpSpPr>
            <a:grpSpLocks/>
          </p:cNvGrpSpPr>
          <p:nvPr/>
        </p:nvGrpSpPr>
        <p:grpSpPr bwMode="auto">
          <a:xfrm>
            <a:off x="304800" y="4448175"/>
            <a:ext cx="8686800" cy="1800225"/>
            <a:chOff x="192" y="2802"/>
            <a:chExt cx="5472" cy="1134"/>
          </a:xfrm>
        </p:grpSpPr>
        <p:sp>
          <p:nvSpPr>
            <p:cNvPr id="120840" name="Text Box 8"/>
            <p:cNvSpPr txBox="1">
              <a:spLocks noChangeArrowheads="1"/>
            </p:cNvSpPr>
            <p:nvPr/>
          </p:nvSpPr>
          <p:spPr bwMode="auto">
            <a:xfrm>
              <a:off x="4770" y="2802"/>
              <a:ext cx="240" cy="1134"/>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l" eaLnBrk="1" hangingPunct="1">
                <a:spcBef>
                  <a:spcPct val="50000"/>
                </a:spcBef>
                <a:defRPr/>
              </a:pPr>
              <a:r>
                <a:rPr lang="en-US" sz="2800" b="1">
                  <a:solidFill>
                    <a:schemeClr val="bg1"/>
                  </a:solidFill>
                  <a:latin typeface="Times New Roman" pitchFamily="-111" charset="0"/>
                  <a:ea typeface="Times New Roman" pitchFamily="-111" charset="0"/>
                  <a:cs typeface="Times New Roman" pitchFamily="-111" charset="0"/>
                </a:rPr>
                <a:t>1300</a:t>
              </a:r>
            </a:p>
          </p:txBody>
        </p:sp>
        <p:sp>
          <p:nvSpPr>
            <p:cNvPr id="120841" name="Text Box 9"/>
            <p:cNvSpPr txBox="1">
              <a:spLocks noChangeArrowheads="1"/>
            </p:cNvSpPr>
            <p:nvPr/>
          </p:nvSpPr>
          <p:spPr bwMode="auto">
            <a:xfrm>
              <a:off x="5424" y="2802"/>
              <a:ext cx="240" cy="1134"/>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l" eaLnBrk="1" hangingPunct="1">
                <a:spcBef>
                  <a:spcPct val="50000"/>
                </a:spcBef>
                <a:defRPr/>
              </a:pPr>
              <a:r>
                <a:rPr lang="en-US" sz="2800" b="1">
                  <a:solidFill>
                    <a:schemeClr val="bg1"/>
                  </a:solidFill>
                  <a:latin typeface="Times New Roman" pitchFamily="-111" charset="0"/>
                  <a:ea typeface="Times New Roman" pitchFamily="-111" charset="0"/>
                  <a:cs typeface="Times New Roman" pitchFamily="-111" charset="0"/>
                </a:rPr>
                <a:t>1200</a:t>
              </a:r>
            </a:p>
          </p:txBody>
        </p:sp>
        <p:sp>
          <p:nvSpPr>
            <p:cNvPr id="120842" name="Text Box 10"/>
            <p:cNvSpPr txBox="1">
              <a:spLocks noChangeArrowheads="1"/>
            </p:cNvSpPr>
            <p:nvPr/>
          </p:nvSpPr>
          <p:spPr bwMode="auto">
            <a:xfrm>
              <a:off x="4116" y="2802"/>
              <a:ext cx="240" cy="1134"/>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l" eaLnBrk="1" hangingPunct="1">
                <a:spcBef>
                  <a:spcPct val="50000"/>
                </a:spcBef>
                <a:defRPr/>
              </a:pPr>
              <a:r>
                <a:rPr lang="en-US" sz="2800" b="1">
                  <a:solidFill>
                    <a:schemeClr val="bg1"/>
                  </a:solidFill>
                  <a:latin typeface="Times New Roman" pitchFamily="-111" charset="0"/>
                  <a:ea typeface="Times New Roman" pitchFamily="-111" charset="0"/>
                  <a:cs typeface="Times New Roman" pitchFamily="-111" charset="0"/>
                </a:rPr>
                <a:t>1400</a:t>
              </a:r>
            </a:p>
          </p:txBody>
        </p:sp>
        <p:sp>
          <p:nvSpPr>
            <p:cNvPr id="120843" name="Text Box 11"/>
            <p:cNvSpPr txBox="1">
              <a:spLocks noChangeArrowheads="1"/>
            </p:cNvSpPr>
            <p:nvPr/>
          </p:nvSpPr>
          <p:spPr bwMode="auto">
            <a:xfrm>
              <a:off x="3462" y="2802"/>
              <a:ext cx="240" cy="1134"/>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l" eaLnBrk="1" hangingPunct="1">
                <a:spcBef>
                  <a:spcPct val="50000"/>
                </a:spcBef>
                <a:defRPr/>
              </a:pPr>
              <a:r>
                <a:rPr lang="en-US" sz="2800" b="1">
                  <a:solidFill>
                    <a:schemeClr val="bg1"/>
                  </a:solidFill>
                  <a:latin typeface="Times New Roman" pitchFamily="-111" charset="0"/>
                  <a:ea typeface="Times New Roman" pitchFamily="-111" charset="0"/>
                  <a:cs typeface="Times New Roman" pitchFamily="-111" charset="0"/>
                </a:rPr>
                <a:t>1500</a:t>
              </a:r>
            </a:p>
          </p:txBody>
        </p:sp>
        <p:sp>
          <p:nvSpPr>
            <p:cNvPr id="120844" name="Text Box 12"/>
            <p:cNvSpPr txBox="1">
              <a:spLocks noChangeArrowheads="1"/>
            </p:cNvSpPr>
            <p:nvPr/>
          </p:nvSpPr>
          <p:spPr bwMode="auto">
            <a:xfrm>
              <a:off x="2808" y="2802"/>
              <a:ext cx="240" cy="1134"/>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l" eaLnBrk="1" hangingPunct="1">
                <a:spcBef>
                  <a:spcPct val="50000"/>
                </a:spcBef>
                <a:defRPr/>
              </a:pPr>
              <a:r>
                <a:rPr lang="en-US" sz="2800" b="1">
                  <a:solidFill>
                    <a:schemeClr val="bg1"/>
                  </a:solidFill>
                  <a:latin typeface="Times New Roman" pitchFamily="-111" charset="0"/>
                  <a:ea typeface="Times New Roman" pitchFamily="-111" charset="0"/>
                  <a:cs typeface="Times New Roman" pitchFamily="-111" charset="0"/>
                </a:rPr>
                <a:t>1600</a:t>
              </a:r>
            </a:p>
          </p:txBody>
        </p:sp>
        <p:sp>
          <p:nvSpPr>
            <p:cNvPr id="120845" name="Text Box 13"/>
            <p:cNvSpPr txBox="1">
              <a:spLocks noChangeArrowheads="1"/>
            </p:cNvSpPr>
            <p:nvPr/>
          </p:nvSpPr>
          <p:spPr bwMode="auto">
            <a:xfrm>
              <a:off x="2154" y="2802"/>
              <a:ext cx="240" cy="1134"/>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l" eaLnBrk="1" hangingPunct="1">
                <a:spcBef>
                  <a:spcPct val="50000"/>
                </a:spcBef>
                <a:defRPr/>
              </a:pPr>
              <a:r>
                <a:rPr lang="en-US" sz="2800" b="1">
                  <a:solidFill>
                    <a:schemeClr val="bg1"/>
                  </a:solidFill>
                  <a:latin typeface="Times New Roman" pitchFamily="-111" charset="0"/>
                  <a:ea typeface="Times New Roman" pitchFamily="-111" charset="0"/>
                  <a:cs typeface="Times New Roman" pitchFamily="-111" charset="0"/>
                </a:rPr>
                <a:t>1700</a:t>
              </a:r>
            </a:p>
          </p:txBody>
        </p:sp>
        <p:sp>
          <p:nvSpPr>
            <p:cNvPr id="120846" name="Text Box 14"/>
            <p:cNvSpPr txBox="1">
              <a:spLocks noChangeArrowheads="1"/>
            </p:cNvSpPr>
            <p:nvPr/>
          </p:nvSpPr>
          <p:spPr bwMode="auto">
            <a:xfrm>
              <a:off x="1500" y="2802"/>
              <a:ext cx="240" cy="1134"/>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l" eaLnBrk="1" hangingPunct="1">
                <a:spcBef>
                  <a:spcPct val="50000"/>
                </a:spcBef>
                <a:defRPr/>
              </a:pPr>
              <a:r>
                <a:rPr lang="en-US" sz="2800" b="1">
                  <a:solidFill>
                    <a:schemeClr val="bg1"/>
                  </a:solidFill>
                  <a:latin typeface="Times New Roman" pitchFamily="-111" charset="0"/>
                  <a:ea typeface="Times New Roman" pitchFamily="-111" charset="0"/>
                  <a:cs typeface="Times New Roman" pitchFamily="-111" charset="0"/>
                </a:rPr>
                <a:t>1800</a:t>
              </a:r>
            </a:p>
          </p:txBody>
        </p:sp>
        <p:sp>
          <p:nvSpPr>
            <p:cNvPr id="120847" name="Text Box 15"/>
            <p:cNvSpPr txBox="1">
              <a:spLocks noChangeArrowheads="1"/>
            </p:cNvSpPr>
            <p:nvPr/>
          </p:nvSpPr>
          <p:spPr bwMode="auto">
            <a:xfrm>
              <a:off x="846" y="2802"/>
              <a:ext cx="240" cy="1134"/>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l" eaLnBrk="1" hangingPunct="1">
                <a:spcBef>
                  <a:spcPct val="50000"/>
                </a:spcBef>
                <a:defRPr/>
              </a:pPr>
              <a:r>
                <a:rPr lang="en-US" sz="2800" b="1">
                  <a:solidFill>
                    <a:schemeClr val="bg1"/>
                  </a:solidFill>
                  <a:latin typeface="Times New Roman" pitchFamily="-111" charset="0"/>
                  <a:ea typeface="Times New Roman" pitchFamily="-111" charset="0"/>
                  <a:cs typeface="Times New Roman" pitchFamily="-111" charset="0"/>
                </a:rPr>
                <a:t>1900</a:t>
              </a:r>
            </a:p>
          </p:txBody>
        </p:sp>
        <p:sp>
          <p:nvSpPr>
            <p:cNvPr id="120848" name="Text Box 16"/>
            <p:cNvSpPr txBox="1">
              <a:spLocks noChangeArrowheads="1"/>
            </p:cNvSpPr>
            <p:nvPr/>
          </p:nvSpPr>
          <p:spPr bwMode="auto">
            <a:xfrm>
              <a:off x="192" y="2802"/>
              <a:ext cx="240" cy="1134"/>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l" eaLnBrk="1" hangingPunct="1">
                <a:spcBef>
                  <a:spcPct val="50000"/>
                </a:spcBef>
                <a:defRPr/>
              </a:pPr>
              <a:r>
                <a:rPr lang="en-US" sz="2800" b="1">
                  <a:solidFill>
                    <a:schemeClr val="bg1"/>
                  </a:solidFill>
                  <a:latin typeface="Times New Roman" pitchFamily="-111" charset="0"/>
                  <a:ea typeface="Times New Roman" pitchFamily="-111" charset="0"/>
                  <a:cs typeface="Times New Roman" pitchFamily="-111" charset="0"/>
                </a:rPr>
                <a:t>2000</a:t>
              </a:r>
            </a:p>
          </p:txBody>
        </p:sp>
      </p:grpSp>
      <p:sp>
        <p:nvSpPr>
          <p:cNvPr id="120849" name="Line 17"/>
          <p:cNvSpPr>
            <a:spLocks noChangeShapeType="1"/>
          </p:cNvSpPr>
          <p:nvPr/>
        </p:nvSpPr>
        <p:spPr bwMode="auto">
          <a:xfrm>
            <a:off x="8839200" y="3429000"/>
            <a:ext cx="0" cy="838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20850" name="Line 18"/>
          <p:cNvSpPr>
            <a:spLocks noChangeShapeType="1"/>
          </p:cNvSpPr>
          <p:nvPr/>
        </p:nvSpPr>
        <p:spPr bwMode="auto">
          <a:xfrm>
            <a:off x="457200" y="3429000"/>
            <a:ext cx="0" cy="835025"/>
          </a:xfrm>
          <a:prstGeom prst="line">
            <a:avLst/>
          </a:prstGeom>
          <a:noFill/>
          <a:ln w="76200">
            <a:solidFill>
              <a:srgbClr val="FF0000"/>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20851" name="Line 19"/>
          <p:cNvSpPr>
            <a:spLocks noChangeShapeType="1"/>
          </p:cNvSpPr>
          <p:nvPr/>
        </p:nvSpPr>
        <p:spPr bwMode="auto">
          <a:xfrm>
            <a:off x="6629400" y="3429000"/>
            <a:ext cx="0" cy="838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20852" name="Line 20"/>
          <p:cNvSpPr>
            <a:spLocks noChangeShapeType="1"/>
          </p:cNvSpPr>
          <p:nvPr/>
        </p:nvSpPr>
        <p:spPr bwMode="auto">
          <a:xfrm>
            <a:off x="5638800" y="3429000"/>
            <a:ext cx="0" cy="838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20853" name="Line 21"/>
          <p:cNvSpPr>
            <a:spLocks noChangeShapeType="1"/>
          </p:cNvSpPr>
          <p:nvPr/>
        </p:nvSpPr>
        <p:spPr bwMode="auto">
          <a:xfrm>
            <a:off x="4572000" y="3429000"/>
            <a:ext cx="0" cy="838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20854" name="Line 22"/>
          <p:cNvSpPr>
            <a:spLocks noChangeShapeType="1"/>
          </p:cNvSpPr>
          <p:nvPr/>
        </p:nvSpPr>
        <p:spPr bwMode="auto">
          <a:xfrm>
            <a:off x="3505200" y="3429000"/>
            <a:ext cx="0" cy="838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20855" name="Line 23"/>
          <p:cNvSpPr>
            <a:spLocks noChangeShapeType="1"/>
          </p:cNvSpPr>
          <p:nvPr/>
        </p:nvSpPr>
        <p:spPr bwMode="auto">
          <a:xfrm>
            <a:off x="371475" y="4267200"/>
            <a:ext cx="8620125" cy="3175"/>
          </a:xfrm>
          <a:prstGeom prst="line">
            <a:avLst/>
          </a:prstGeom>
          <a:noFill/>
          <a:ln w="76200">
            <a:solidFill>
              <a:srgbClr val="FF0000"/>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20856" name="Text Box 24"/>
          <p:cNvSpPr txBox="1">
            <a:spLocks noChangeArrowheads="1"/>
          </p:cNvSpPr>
          <p:nvPr/>
        </p:nvSpPr>
        <p:spPr bwMode="auto">
          <a:xfrm rot="-3154037">
            <a:off x="176212" y="1671638"/>
            <a:ext cx="4241801" cy="6413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600" b="1">
                <a:solidFill>
                  <a:schemeClr val="bg1"/>
                </a:solidFill>
                <a:latin typeface="微軟正黑體" charset="0"/>
                <a:ea typeface="微軟正黑體" charset="0"/>
                <a:cs typeface="微軟正黑體" charset="0"/>
              </a:rPr>
              <a:t>约瑟</a:t>
            </a:r>
            <a:r>
              <a:rPr lang="zh-CN" altLang="en-US" sz="3600" b="1">
                <a:solidFill>
                  <a:schemeClr val="bg1"/>
                </a:solidFill>
                <a:latin typeface="Times New Roman" charset="0"/>
                <a:ea typeface="SimSun" charset="0"/>
                <a:cs typeface="SimSun" charset="0"/>
              </a:rPr>
              <a:t> </a:t>
            </a:r>
            <a:r>
              <a:rPr lang="en-US" altLang="zh-CN" sz="2800" b="1">
                <a:solidFill>
                  <a:schemeClr val="bg1"/>
                </a:solidFill>
                <a:latin typeface="Times New Roman" charset="0"/>
                <a:ea typeface="SimSun" charset="0"/>
                <a:cs typeface="SimSun" charset="0"/>
              </a:rPr>
              <a:t>(1915-1805)</a:t>
            </a:r>
            <a:endParaRPr lang="en-US" altLang="zh-CN" sz="3600" b="1">
              <a:solidFill>
                <a:schemeClr val="bg1"/>
              </a:solidFill>
              <a:latin typeface="Times New Roman" charset="0"/>
              <a:ea typeface="SimSun" charset="0"/>
              <a:cs typeface="SimSun" charset="0"/>
            </a:endParaRPr>
          </a:p>
        </p:txBody>
      </p:sp>
      <p:sp>
        <p:nvSpPr>
          <p:cNvPr id="120857" name="Text Box 25"/>
          <p:cNvSpPr txBox="1">
            <a:spLocks noChangeArrowheads="1"/>
          </p:cNvSpPr>
          <p:nvPr/>
        </p:nvSpPr>
        <p:spPr bwMode="auto">
          <a:xfrm rot="-3154037">
            <a:off x="4264025" y="1800225"/>
            <a:ext cx="4241800" cy="6413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600" b="1">
                <a:solidFill>
                  <a:schemeClr val="bg1"/>
                </a:solidFill>
                <a:latin typeface="微軟正黑體" charset="0"/>
                <a:ea typeface="微軟正黑體" charset="0"/>
                <a:cs typeface="微軟正黑體" charset="0"/>
              </a:rPr>
              <a:t>摩西</a:t>
            </a:r>
            <a:r>
              <a:rPr lang="zh-CN" altLang="en-US" sz="3600" b="1">
                <a:solidFill>
                  <a:schemeClr val="bg1"/>
                </a:solidFill>
                <a:latin typeface="Times New Roman" charset="0"/>
                <a:ea typeface="SimSun" charset="0"/>
                <a:cs typeface="SimSun" charset="0"/>
              </a:rPr>
              <a:t> </a:t>
            </a:r>
            <a:r>
              <a:rPr lang="en-US" altLang="zh-CN" sz="2800" b="1">
                <a:solidFill>
                  <a:schemeClr val="bg1"/>
                </a:solidFill>
                <a:latin typeface="Times New Roman" charset="0"/>
                <a:ea typeface="SimSun" charset="0"/>
                <a:cs typeface="SimSun" charset="0"/>
              </a:rPr>
              <a:t>(1525-1405)</a:t>
            </a:r>
            <a:endParaRPr lang="en-US" altLang="zh-CN" sz="3600" b="1">
              <a:solidFill>
                <a:schemeClr val="bg1"/>
              </a:solidFill>
              <a:latin typeface="Times New Roman" charset="0"/>
              <a:ea typeface="SimSun" charset="0"/>
              <a:cs typeface="SimSun" charset="0"/>
            </a:endParaRPr>
          </a:p>
        </p:txBody>
      </p:sp>
      <p:sp>
        <p:nvSpPr>
          <p:cNvPr id="33809" name="Text Box 26"/>
          <p:cNvSpPr txBox="1">
            <a:spLocks noChangeArrowheads="1"/>
          </p:cNvSpPr>
          <p:nvPr/>
        </p:nvSpPr>
        <p:spPr bwMode="auto">
          <a:xfrm>
            <a:off x="8374063" y="76200"/>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400" b="1">
                <a:solidFill>
                  <a:schemeClr val="bg1"/>
                </a:solidFill>
                <a:latin typeface="Arial" charset="0"/>
                <a:ea typeface="SimSun" charset="0"/>
                <a:cs typeface="SimSun" charset="0"/>
              </a:rPr>
              <a:t>123</a:t>
            </a:r>
          </a:p>
        </p:txBody>
      </p:sp>
      <p:sp>
        <p:nvSpPr>
          <p:cNvPr id="33810" name="Rectangle 27"/>
          <p:cNvSpPr>
            <a:spLocks noGrp="1" noChangeArrowheads="1"/>
          </p:cNvSpPr>
          <p:nvPr>
            <p:ph type="title" idx="4294967295"/>
          </p:nvPr>
        </p:nvSpPr>
        <p:spPr>
          <a:xfrm>
            <a:off x="762000" y="6019800"/>
            <a:ext cx="8153400" cy="838200"/>
          </a:xfrm>
        </p:spPr>
        <p:txBody>
          <a:bodyPr/>
          <a:lstStyle/>
          <a:p>
            <a:pPr eaLnBrk="1" hangingPunct="1"/>
            <a:r>
              <a:rPr lang="zh-CN" altLang="en-US" sz="4000">
                <a:solidFill>
                  <a:schemeClr val="bg1"/>
                </a:solidFill>
                <a:latin typeface="DFKai-SB" charset="0"/>
                <a:ea typeface="DFKai-SB" charset="0"/>
                <a:cs typeface="DFKai-SB" charset="0"/>
              </a:rPr>
              <a:t>从亚伯拉罕到摩西</a:t>
            </a:r>
          </a:p>
        </p:txBody>
      </p:sp>
    </p:spTree>
  </p:cSld>
  <p:clrMapOvr>
    <a:masterClrMapping/>
  </p:clrMapOvr>
  <p:transition spd="med">
    <p:randomBar dir="vert"/>
  </p:transition>
</p:sld>
</file>

<file path=ppt/slides/slide300.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pic>
        <p:nvPicPr>
          <p:cNvPr id="363522" name="Picture 5" descr="Romans 200 Blue Background.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63523" name="Picture 5" descr="Firstfruits"/>
          <p:cNvPicPr>
            <a:picLocks noChangeAspect="1" noChangeArrowheads="1"/>
          </p:cNvPicPr>
          <p:nvPr/>
        </p:nvPicPr>
        <p:blipFill>
          <a:blip r:embed="rId6" cstate="screen">
            <a:lum bright="-12000"/>
            <a:extLst>
              <a:ext uri="{28A0092B-C50C-407E-A947-70E740481C1C}">
                <a14:useLocalDpi xmlns:a14="http://schemas.microsoft.com/office/drawing/2010/main"/>
              </a:ext>
            </a:extLst>
          </a:blip>
          <a:srcRect/>
          <a:stretch>
            <a:fillRect/>
          </a:stretch>
        </p:blipFill>
        <p:spPr bwMode="auto">
          <a:xfrm>
            <a:off x="2362200" y="-15875"/>
            <a:ext cx="6781800" cy="687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8070" name="Rectangle 6"/>
          <p:cNvSpPr>
            <a:spLocks noChangeArrowheads="1"/>
          </p:cNvSpPr>
          <p:nvPr/>
        </p:nvSpPr>
        <p:spPr bwMode="auto">
          <a:xfrm>
            <a:off x="0" y="3302000"/>
            <a:ext cx="4572000" cy="3429000"/>
          </a:xfrm>
          <a:prstGeom prst="rect">
            <a:avLst/>
          </a:prstGeom>
          <a:gradFill rotWithShape="1">
            <a:gsLst>
              <a:gs pos="0">
                <a:srgbClr val="060400">
                  <a:alpha val="20000"/>
                </a:srgbClr>
              </a:gs>
              <a:gs pos="100000">
                <a:schemeClr val="hlink">
                  <a:gamma/>
                  <a:shade val="46275"/>
                  <a:invGamma/>
                </a:schemeClr>
              </a:gs>
            </a:gsLst>
            <a:lin ang="5400000" scaled="1"/>
          </a:gradFill>
          <a:ln w="9525">
            <a:noFill/>
            <a:miter lim="800000"/>
            <a:headEnd/>
            <a:tailEnd/>
          </a:ln>
          <a:effectLst/>
        </p:spPr>
        <p:txBody>
          <a:bodyPr/>
          <a:lstStyle>
            <a:lvl1pPr marL="342900" indent="-342900"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342900" marR="0" lvl="0" indent="-342900" algn="l" defTabSz="457200" rtl="0" eaLnBrk="1" fontAlgn="base" latinLnBrk="0" hangingPunct="1">
              <a:lnSpc>
                <a:spcPct val="100000"/>
              </a:lnSpc>
              <a:spcBef>
                <a:spcPct val="20000"/>
              </a:spcBef>
              <a:spcAft>
                <a:spcPct val="0"/>
              </a:spcAft>
              <a:buClrTx/>
              <a:buSzTx/>
              <a:buFont typeface="Wingdings" pitchFamily="2" charset="2"/>
              <a:buChar char="§"/>
              <a:tabLst/>
              <a:defRPr/>
            </a:pPr>
            <a:r>
              <a:rPr kumimoji="0" lang="zh-CN" altLang="en-US" sz="3400" b="0" i="0" u="none" strike="noStrike" kern="1200" cap="none" spc="0" normalizeH="0" baseline="0" noProof="0">
                <a:ln>
                  <a:noFill/>
                </a:ln>
                <a:solidFill>
                  <a:srgbClr val="FFFFFF"/>
                </a:solidFill>
                <a:effectLst>
                  <a:outerShdw blurRad="38100" dist="38100" dir="2700000" algn="tl">
                    <a:srgbClr val="663300"/>
                  </a:outerShdw>
                </a:effectLst>
                <a:uLnTx/>
                <a:uFillTx/>
                <a:latin typeface="Calibri" pitchFamily="34" charset="0"/>
                <a:ea typeface="MS PGothic" pitchFamily="34" charset="-128"/>
                <a:cs typeface="+mn-cs"/>
              </a:rPr>
              <a:t>以色列及北部收成</a:t>
            </a:r>
            <a:br>
              <a:rPr kumimoji="0" lang="en-US" altLang="zh-CN" sz="3400" b="0" i="0" u="none" strike="noStrike" kern="1200" cap="none" spc="0" normalizeH="0" baseline="0" noProof="0">
                <a:ln>
                  <a:noFill/>
                </a:ln>
                <a:solidFill>
                  <a:srgbClr val="FFFFFF"/>
                </a:solidFill>
                <a:effectLst>
                  <a:outerShdw blurRad="38100" dist="38100" dir="2700000" algn="tl">
                    <a:srgbClr val="663300"/>
                  </a:outerShdw>
                </a:effectLst>
                <a:uLnTx/>
                <a:uFillTx/>
                <a:latin typeface="Calibri" pitchFamily="34" charset="0"/>
                <a:ea typeface="MS PGothic" pitchFamily="34" charset="-128"/>
                <a:cs typeface="+mn-cs"/>
              </a:rPr>
            </a:br>
            <a:endParaRPr kumimoji="0" lang="zh-CN" altLang="en-US" sz="3400" b="0" i="0" u="none" strike="noStrike" kern="1200" cap="none" spc="0" normalizeH="0" baseline="0" noProof="0">
              <a:ln>
                <a:noFill/>
              </a:ln>
              <a:solidFill>
                <a:srgbClr val="FFFFFF"/>
              </a:solidFill>
              <a:effectLst>
                <a:outerShdw blurRad="38100" dist="38100" dir="2700000" algn="tl">
                  <a:srgbClr val="663300"/>
                </a:outerShdw>
              </a:effectLst>
              <a:uLnTx/>
              <a:uFillTx/>
              <a:latin typeface="Calibri" pitchFamily="34" charset="0"/>
              <a:ea typeface="MS PGothic" pitchFamily="34" charset="-128"/>
              <a:cs typeface="+mn-cs"/>
            </a:endParaRPr>
          </a:p>
          <a:p>
            <a:pPr marL="342900" marR="0" lvl="0" indent="-342900" algn="l" defTabSz="457200" rtl="0" eaLnBrk="1" fontAlgn="base" latinLnBrk="0" hangingPunct="1">
              <a:lnSpc>
                <a:spcPct val="100000"/>
              </a:lnSpc>
              <a:spcBef>
                <a:spcPct val="20000"/>
              </a:spcBef>
              <a:spcAft>
                <a:spcPct val="0"/>
              </a:spcAft>
              <a:buClrTx/>
              <a:buSzTx/>
              <a:buFont typeface="Wingdings" pitchFamily="2" charset="2"/>
              <a:buChar char="§"/>
              <a:tabLst/>
              <a:defRPr/>
            </a:pPr>
            <a:r>
              <a:rPr kumimoji="0" lang="zh-CN" altLang="en-US" sz="3400" b="0" i="0" u="none" strike="noStrike" kern="1200" cap="none" spc="0" normalizeH="0" baseline="0" noProof="0">
                <a:ln>
                  <a:noFill/>
                </a:ln>
                <a:solidFill>
                  <a:srgbClr val="FFFFFF"/>
                </a:solidFill>
                <a:effectLst>
                  <a:outerShdw blurRad="38100" dist="38100" dir="2700000" algn="tl">
                    <a:srgbClr val="663300"/>
                  </a:outerShdw>
                </a:effectLst>
                <a:uLnTx/>
                <a:uFillTx/>
                <a:latin typeface="Calibri" pitchFamily="34" charset="0"/>
                <a:ea typeface="MS PGothic" pitchFamily="34" charset="-128"/>
                <a:cs typeface="+mn-cs"/>
              </a:rPr>
              <a:t>往下带到耶路撒冷</a:t>
            </a:r>
            <a:br>
              <a:rPr kumimoji="0" lang="en-US" altLang="zh-CN" sz="3400" b="0" i="0" u="none" strike="noStrike" kern="1200" cap="none" spc="0" normalizeH="0" baseline="0" noProof="0">
                <a:ln>
                  <a:noFill/>
                </a:ln>
                <a:solidFill>
                  <a:srgbClr val="FFFFFF"/>
                </a:solidFill>
                <a:effectLst>
                  <a:outerShdw blurRad="38100" dist="38100" dir="2700000" algn="tl">
                    <a:srgbClr val="663300"/>
                  </a:outerShdw>
                </a:effectLst>
                <a:uLnTx/>
                <a:uFillTx/>
                <a:latin typeface="Calibri" pitchFamily="34" charset="0"/>
                <a:ea typeface="MS PGothic" pitchFamily="34" charset="-128"/>
                <a:cs typeface="+mn-cs"/>
              </a:rPr>
            </a:br>
            <a:endParaRPr kumimoji="0" lang="en-US" altLang="zh-CN" sz="3400" b="0" i="0" u="none" strike="noStrike" kern="1200" cap="none" spc="0" normalizeH="0" baseline="0" noProof="0">
              <a:ln>
                <a:noFill/>
              </a:ln>
              <a:solidFill>
                <a:srgbClr val="FFFFFF"/>
              </a:solidFill>
              <a:effectLst>
                <a:outerShdw blurRad="38100" dist="38100" dir="2700000" algn="tl">
                  <a:srgbClr val="663300"/>
                </a:outerShdw>
              </a:effectLst>
              <a:uLnTx/>
              <a:uFillTx/>
              <a:latin typeface="Calibri" pitchFamily="34" charset="0"/>
              <a:ea typeface="MS PGothic" pitchFamily="34" charset="-128"/>
              <a:cs typeface="+mn-cs"/>
            </a:endParaRPr>
          </a:p>
          <a:p>
            <a:pPr marL="342900" marR="0" lvl="0" indent="-342900" algn="l" defTabSz="457200" rtl="0" eaLnBrk="1" fontAlgn="base" latinLnBrk="0" hangingPunct="1">
              <a:lnSpc>
                <a:spcPct val="100000"/>
              </a:lnSpc>
              <a:spcBef>
                <a:spcPct val="20000"/>
              </a:spcBef>
              <a:spcAft>
                <a:spcPct val="0"/>
              </a:spcAft>
              <a:buClrTx/>
              <a:buSzTx/>
              <a:buFont typeface="Wingdings" pitchFamily="2" charset="2"/>
              <a:buChar char="§"/>
              <a:tabLst/>
              <a:defRPr/>
            </a:pPr>
            <a:r>
              <a:rPr kumimoji="0" lang="zh-CN" altLang="en-US" sz="3400" b="1" i="0" u="none" strike="noStrike" kern="1200" cap="none" spc="0" normalizeH="0" baseline="0" noProof="0">
                <a:ln>
                  <a:noFill/>
                </a:ln>
                <a:solidFill>
                  <a:srgbClr val="FFFFFF"/>
                </a:solidFill>
                <a:effectLst>
                  <a:outerShdw blurRad="38100" dist="38100" dir="2700000" algn="tl">
                    <a:srgbClr val="663300"/>
                  </a:outerShdw>
                </a:effectLst>
                <a:uLnTx/>
                <a:uFillTx/>
                <a:latin typeface="Arial" pitchFamily="34" charset="0"/>
                <a:ea typeface="MS PGothic" pitchFamily="34" charset="-128"/>
                <a:cs typeface="Arial" pitchFamily="34" charset="0"/>
              </a:rPr>
              <a:t>在耶和华面前摇一摇</a:t>
            </a:r>
            <a:endParaRPr kumimoji="0" lang="en-US" altLang="en-US" sz="3400" b="1" i="0" u="none" strike="noStrike" kern="1200" cap="none" spc="0" normalizeH="0" baseline="0" noProof="0">
              <a:ln>
                <a:noFill/>
              </a:ln>
              <a:solidFill>
                <a:srgbClr val="FFFFFF"/>
              </a:solidFill>
              <a:effectLst>
                <a:outerShdw blurRad="38100" dist="38100" dir="2700000" algn="tl">
                  <a:srgbClr val="663300"/>
                </a:outerShdw>
              </a:effectLst>
              <a:uLnTx/>
              <a:uFillTx/>
              <a:latin typeface="Arial" pitchFamily="34" charset="0"/>
              <a:ea typeface="MS PGothic" pitchFamily="34" charset="-128"/>
              <a:cs typeface="Arial" pitchFamily="34" charset="0"/>
            </a:endParaRPr>
          </a:p>
        </p:txBody>
      </p:sp>
      <p:sp>
        <p:nvSpPr>
          <p:cNvPr id="497668" name="Rectangle 4"/>
          <p:cNvSpPr>
            <a:spLocks noGrp="1" noChangeArrowheads="1"/>
          </p:cNvSpPr>
          <p:nvPr>
            <p:ph type="title"/>
          </p:nvPr>
        </p:nvSpPr>
        <p:spPr>
          <a:xfrm>
            <a:off x="5715000" y="4572000"/>
            <a:ext cx="3429000" cy="2286000"/>
          </a:xfrm>
          <a:solidFill>
            <a:srgbClr val="336600"/>
          </a:solidFill>
        </p:spPr>
        <p:txBody>
          <a:bodyPr/>
          <a:lstStyle/>
          <a:p>
            <a:r>
              <a:rPr lang="zh-CN" altLang="en-US" b="1">
                <a:latin typeface="Calibri" pitchFamily="34" charset="0"/>
                <a:cs typeface="Arial" pitchFamily="34" charset="0"/>
              </a:rPr>
              <a:t>初熟之物</a:t>
            </a:r>
            <a:br>
              <a:rPr lang="en-US" altLang="ja-JP" b="1">
                <a:latin typeface="Calibri" pitchFamily="34" charset="0"/>
                <a:cs typeface="Arial" pitchFamily="34" charset="0"/>
              </a:rPr>
            </a:br>
            <a:r>
              <a:rPr lang="zh-CN" altLang="en-US" b="1">
                <a:latin typeface="Calibri" pitchFamily="34" charset="0"/>
                <a:cs typeface="Arial" pitchFamily="34" charset="0"/>
              </a:rPr>
              <a:t>耶和华殿的祭物</a:t>
            </a:r>
            <a:endParaRPr lang="en-US" altLang="en-US" b="1">
              <a:latin typeface="Calibri" pitchFamily="34" charset="0"/>
              <a:cs typeface="Arial" pitchFamily="34" charset="0"/>
            </a:endParaRPr>
          </a:p>
        </p:txBody>
      </p:sp>
      <p:sp>
        <p:nvSpPr>
          <p:cNvPr id="88071" name="Text Box 7"/>
          <p:cNvSpPr txBox="1">
            <a:spLocks noChangeArrowheads="1"/>
          </p:cNvSpPr>
          <p:nvPr/>
        </p:nvSpPr>
        <p:spPr bwMode="auto">
          <a:xfrm>
            <a:off x="8305800" y="73025"/>
            <a:ext cx="698500" cy="461963"/>
          </a:xfrm>
          <a:prstGeom prst="rect">
            <a:avLst/>
          </a:prstGeom>
          <a:noFill/>
          <a:ln>
            <a:noFill/>
          </a:ln>
          <a:effectLst>
            <a:outerShdw dist="35921"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60400"/>
                </a:solidFill>
                <a:effectLst/>
                <a:uLnTx/>
                <a:uFillTx/>
                <a:latin typeface="Arial" pitchFamily="34" charset="0"/>
                <a:ea typeface="MS PGothic" pitchFamily="34" charset="-128"/>
                <a:cs typeface="Arial" pitchFamily="34" charset="0"/>
              </a:rPr>
              <a:t>184</a:t>
            </a:r>
            <a:endParaRPr kumimoji="0" lang="en-US" altLang="en-US" sz="1800" b="1" i="0" u="none" strike="noStrike" kern="1200" cap="none" spc="0" normalizeH="0" baseline="0" noProof="0">
              <a:ln>
                <a:noFill/>
              </a:ln>
              <a:solidFill>
                <a:srgbClr val="060400"/>
              </a:solidFill>
              <a:effectLst/>
              <a:uLnTx/>
              <a:uFillTx/>
              <a:latin typeface="Arial" pitchFamily="34" charset="0"/>
              <a:ea typeface="MS PGothic" pitchFamily="34" charset="-128"/>
              <a:cs typeface="Arial" pitchFamily="34" charset="0"/>
            </a:endParaRPr>
          </a:p>
        </p:txBody>
      </p:sp>
    </p:spTree>
    <p:extLst>
      <p:ext uri="{BB962C8B-B14F-4D97-AF65-F5344CB8AC3E}">
        <p14:creationId xmlns:p14="http://schemas.microsoft.com/office/powerpoint/2010/main" val="405250196"/>
      </p:ext>
    </p:extLst>
  </p:cSld>
  <p:clrMapOvr>
    <a:overrideClrMapping bg1="dk2" tx1="lt1" bg2="dk1" tx2="lt2" accent1="accent1" accent2="accent2" accent3="accent3" accent4="accent4" accent5="accent5" accent6="accent6" hlink="hlink" folHlink="folHlink"/>
  </p:clrMapOvr>
</p:sld>
</file>

<file path=ppt/slides/slide30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65570" name="Picture 29" descr="calendar-full.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503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395288" y="561975"/>
            <a:ext cx="8229600" cy="922338"/>
          </a:xfrm>
          <a:solidFill>
            <a:schemeClr val="accent4">
              <a:lumMod val="10000"/>
            </a:schemeClr>
          </a:solidFill>
        </p:spPr>
        <p:txBody>
          <a:bodyPr/>
          <a:lstStyle/>
          <a:p>
            <a:r>
              <a:rPr lang="zh-CN" altLang="en-US">
                <a:latin typeface="Arial" pitchFamily="34" charset="0"/>
                <a:cs typeface="Arial" pitchFamily="34" charset="0"/>
              </a:rPr>
              <a:t>一个受感的周末</a:t>
            </a:r>
            <a:endParaRPr lang="en-US" altLang="en-US">
              <a:latin typeface="Arial" pitchFamily="34" charset="0"/>
              <a:cs typeface="Arial" pitchFamily="34" charset="0"/>
            </a:endParaRPr>
          </a:p>
        </p:txBody>
      </p:sp>
      <p:sp>
        <p:nvSpPr>
          <p:cNvPr id="5" name="Rectangle 4"/>
          <p:cNvSpPr/>
          <p:nvPr/>
        </p:nvSpPr>
        <p:spPr>
          <a:xfrm>
            <a:off x="900113" y="1916113"/>
            <a:ext cx="1584325" cy="434975"/>
          </a:xfrm>
          <a:prstGeom prst="rect">
            <a:avLst/>
          </a:prstGeom>
          <a:noFill/>
          <a:ln>
            <a:noFill/>
          </a:ln>
          <a:effectLst/>
        </p:spPr>
        <p:style>
          <a:lnRef idx="0">
            <a:scrgbClr r="0" g="0" b="0"/>
          </a:lnRef>
          <a:fillRef idx="0">
            <a:scrgbClr r="0" g="0" b="0"/>
          </a:fillRef>
          <a:effectRef idx="0">
            <a:scrgbClr r="0" g="0" b="0"/>
          </a:effectRef>
          <a:fontRef idx="minor">
            <a:schemeClr val="tx1">
              <a:hueOff val="0"/>
              <a:satOff val="0"/>
              <a:lumOff val="0"/>
              <a:alphaOff val="0"/>
            </a:schemeClr>
          </a:fontRef>
        </p:style>
      </p:sp>
      <p:grpSp>
        <p:nvGrpSpPr>
          <p:cNvPr id="365573" name="Group 6"/>
          <p:cNvGrpSpPr>
            <a:grpSpLocks/>
          </p:cNvGrpSpPr>
          <p:nvPr/>
        </p:nvGrpSpPr>
        <p:grpSpPr bwMode="auto">
          <a:xfrm>
            <a:off x="900113" y="1916113"/>
            <a:ext cx="1771650" cy="2089150"/>
            <a:chOff x="611560" y="1916832"/>
            <a:chExt cx="1656184" cy="2088232"/>
          </a:xfrm>
        </p:grpSpPr>
        <p:sp>
          <p:nvSpPr>
            <p:cNvPr id="3" name="Rectangle 2"/>
            <p:cNvSpPr/>
            <p:nvPr/>
          </p:nvSpPr>
          <p:spPr bwMode="auto">
            <a:xfrm>
              <a:off x="611560" y="2421435"/>
              <a:ext cx="1656184" cy="1583629"/>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altLang="en-US" sz="2000" b="1" i="0" u="none" strike="noStrike" kern="1200" cap="none" spc="0" normalizeH="0" baseline="0" noProof="0">
                <a:ln>
                  <a:noFill/>
                </a:ln>
                <a:solidFill>
                  <a:srgbClr val="060400"/>
                </a:solidFill>
                <a:effectLst/>
                <a:uLnTx/>
                <a:uFillTx/>
                <a:latin typeface="Arial" pitchFamily="34" charset="0"/>
                <a:ea typeface="MS PGothic" pitchFamily="34" charset="-128"/>
                <a:cs typeface="Arial" pitchFamily="34" charset="0"/>
              </a:endParaRPr>
            </a:p>
          </p:txBody>
        </p:sp>
        <p:sp>
          <p:nvSpPr>
            <p:cNvPr id="6" name="Rectangle 5"/>
            <p:cNvSpPr/>
            <p:nvPr/>
          </p:nvSpPr>
          <p:spPr>
            <a:xfrm>
              <a:off x="611560" y="1916832"/>
              <a:ext cx="1656184"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1" fontAlgn="auto" latinLnBrk="0" hangingPunct="1">
                <a:lnSpc>
                  <a:spcPct val="90000"/>
                </a:lnSpc>
                <a:spcBef>
                  <a:spcPts val="0"/>
                </a:spcBef>
                <a:spcAft>
                  <a:spcPct val="35000"/>
                </a:spcAft>
                <a:buClrTx/>
                <a:buSzTx/>
                <a:buFontTx/>
                <a:buNone/>
                <a:tabLst/>
                <a:defRPr/>
              </a:pPr>
              <a:r>
                <a:rPr kumimoji="0" lang="zh-CN" alt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宋体"/>
                  <a:cs typeface="Arial"/>
                </a:rPr>
                <a:t>周四</a:t>
              </a:r>
              <a:endPar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mn-ea"/>
                <a:cs typeface="Arial"/>
              </a:endParaRPr>
            </a:p>
          </p:txBody>
        </p:sp>
      </p:grpSp>
      <p:grpSp>
        <p:nvGrpSpPr>
          <p:cNvPr id="365574" name="Group 7"/>
          <p:cNvGrpSpPr>
            <a:grpSpLocks/>
          </p:cNvGrpSpPr>
          <p:nvPr/>
        </p:nvGrpSpPr>
        <p:grpSpPr bwMode="auto">
          <a:xfrm>
            <a:off x="2700338" y="1916113"/>
            <a:ext cx="1771650" cy="2089150"/>
            <a:chOff x="611560" y="1916832"/>
            <a:chExt cx="1656184" cy="2088232"/>
          </a:xfrm>
        </p:grpSpPr>
        <p:sp>
          <p:nvSpPr>
            <p:cNvPr id="9" name="Rectangle 8"/>
            <p:cNvSpPr/>
            <p:nvPr/>
          </p:nvSpPr>
          <p:spPr bwMode="auto">
            <a:xfrm>
              <a:off x="611560" y="2421435"/>
              <a:ext cx="1656184" cy="1583629"/>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altLang="en-US" sz="2000" b="1" i="0" u="none" strike="noStrike" kern="1200" cap="none" spc="0" normalizeH="0" baseline="0" noProof="0">
                <a:ln>
                  <a:noFill/>
                </a:ln>
                <a:solidFill>
                  <a:srgbClr val="060400"/>
                </a:solidFill>
                <a:effectLst/>
                <a:uLnTx/>
                <a:uFillTx/>
                <a:latin typeface="Arial" pitchFamily="34" charset="0"/>
                <a:ea typeface="MS PGothic" pitchFamily="34" charset="-128"/>
                <a:cs typeface="Arial" pitchFamily="34" charset="0"/>
              </a:endParaRPr>
            </a:p>
          </p:txBody>
        </p:sp>
        <p:sp>
          <p:nvSpPr>
            <p:cNvPr id="10" name="Rectangle 9"/>
            <p:cNvSpPr/>
            <p:nvPr/>
          </p:nvSpPr>
          <p:spPr>
            <a:xfrm>
              <a:off x="611560" y="1916832"/>
              <a:ext cx="1656184"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1" fontAlgn="auto" latinLnBrk="0" hangingPunct="1">
                <a:lnSpc>
                  <a:spcPct val="90000"/>
                </a:lnSpc>
                <a:spcBef>
                  <a:spcPts val="0"/>
                </a:spcBef>
                <a:spcAft>
                  <a:spcPct val="35000"/>
                </a:spcAft>
                <a:buClrTx/>
                <a:buSzTx/>
                <a:buFontTx/>
                <a:buNone/>
                <a:tabLst/>
                <a:defRPr/>
              </a:pPr>
              <a:r>
                <a:rPr kumimoji="0" lang="zh-CN" alt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宋体"/>
                  <a:cs typeface="Arial"/>
                </a:rPr>
                <a:t>周五</a:t>
              </a:r>
              <a:endPar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mn-ea"/>
                <a:cs typeface="Arial"/>
              </a:endParaRPr>
            </a:p>
          </p:txBody>
        </p:sp>
      </p:grpSp>
      <p:grpSp>
        <p:nvGrpSpPr>
          <p:cNvPr id="365575" name="Group 10"/>
          <p:cNvGrpSpPr>
            <a:grpSpLocks/>
          </p:cNvGrpSpPr>
          <p:nvPr/>
        </p:nvGrpSpPr>
        <p:grpSpPr bwMode="auto">
          <a:xfrm>
            <a:off x="4500563" y="1916113"/>
            <a:ext cx="1771650" cy="2089150"/>
            <a:chOff x="611560" y="1916832"/>
            <a:chExt cx="1656184" cy="2088232"/>
          </a:xfrm>
        </p:grpSpPr>
        <p:sp>
          <p:nvSpPr>
            <p:cNvPr id="12" name="Rectangle 11"/>
            <p:cNvSpPr/>
            <p:nvPr/>
          </p:nvSpPr>
          <p:spPr bwMode="auto">
            <a:xfrm>
              <a:off x="611560" y="2421435"/>
              <a:ext cx="1656184" cy="1583629"/>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altLang="en-US" sz="2000" b="1" i="0" u="none" strike="noStrike" kern="1200" cap="none" spc="0" normalizeH="0" baseline="0" noProof="0">
                <a:ln>
                  <a:noFill/>
                </a:ln>
                <a:solidFill>
                  <a:srgbClr val="060400"/>
                </a:solidFill>
                <a:effectLst/>
                <a:uLnTx/>
                <a:uFillTx/>
                <a:latin typeface="Arial" pitchFamily="34" charset="0"/>
                <a:ea typeface="MS PGothic" pitchFamily="34" charset="-128"/>
                <a:cs typeface="Arial" pitchFamily="34" charset="0"/>
              </a:endParaRPr>
            </a:p>
          </p:txBody>
        </p:sp>
        <p:sp>
          <p:nvSpPr>
            <p:cNvPr id="13" name="Rectangle 12"/>
            <p:cNvSpPr/>
            <p:nvPr/>
          </p:nvSpPr>
          <p:spPr>
            <a:xfrm>
              <a:off x="611560" y="1916832"/>
              <a:ext cx="1656184"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1" fontAlgn="auto" latinLnBrk="0" hangingPunct="1">
                <a:lnSpc>
                  <a:spcPct val="90000"/>
                </a:lnSpc>
                <a:spcBef>
                  <a:spcPts val="0"/>
                </a:spcBef>
                <a:spcAft>
                  <a:spcPct val="35000"/>
                </a:spcAft>
                <a:buClrTx/>
                <a:buSzTx/>
                <a:buFontTx/>
                <a:buNone/>
                <a:tabLst/>
                <a:defRPr/>
              </a:pPr>
              <a:r>
                <a:rPr kumimoji="0" lang="zh-CN" alt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宋体"/>
                  <a:cs typeface="Arial"/>
                </a:rPr>
                <a:t>周六</a:t>
              </a:r>
              <a:endPar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mn-ea"/>
                <a:cs typeface="Arial"/>
              </a:endParaRPr>
            </a:p>
          </p:txBody>
        </p:sp>
      </p:grpSp>
      <p:grpSp>
        <p:nvGrpSpPr>
          <p:cNvPr id="365576" name="Group 13"/>
          <p:cNvGrpSpPr>
            <a:grpSpLocks/>
          </p:cNvGrpSpPr>
          <p:nvPr/>
        </p:nvGrpSpPr>
        <p:grpSpPr bwMode="auto">
          <a:xfrm>
            <a:off x="6300788" y="1916113"/>
            <a:ext cx="1771650" cy="2089150"/>
            <a:chOff x="611560" y="1916832"/>
            <a:chExt cx="1656184" cy="2088232"/>
          </a:xfrm>
        </p:grpSpPr>
        <p:sp>
          <p:nvSpPr>
            <p:cNvPr id="15" name="Rectangle 14"/>
            <p:cNvSpPr/>
            <p:nvPr/>
          </p:nvSpPr>
          <p:spPr bwMode="auto">
            <a:xfrm>
              <a:off x="611560" y="2421435"/>
              <a:ext cx="1656184" cy="1583629"/>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altLang="en-US" sz="2000" b="1" i="0" u="none" strike="noStrike" kern="1200" cap="none" spc="0" normalizeH="0" baseline="0" noProof="0">
                <a:ln>
                  <a:noFill/>
                </a:ln>
                <a:solidFill>
                  <a:srgbClr val="060400"/>
                </a:solidFill>
                <a:effectLst/>
                <a:uLnTx/>
                <a:uFillTx/>
                <a:latin typeface="Arial" pitchFamily="34" charset="0"/>
                <a:ea typeface="MS PGothic" pitchFamily="34" charset="-128"/>
                <a:cs typeface="Arial" pitchFamily="34" charset="0"/>
              </a:endParaRPr>
            </a:p>
          </p:txBody>
        </p:sp>
        <p:sp>
          <p:nvSpPr>
            <p:cNvPr id="16" name="Rectangle 15"/>
            <p:cNvSpPr/>
            <p:nvPr/>
          </p:nvSpPr>
          <p:spPr>
            <a:xfrm>
              <a:off x="611560" y="1916832"/>
              <a:ext cx="1656184"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1" fontAlgn="auto" latinLnBrk="0" hangingPunct="1">
                <a:lnSpc>
                  <a:spcPct val="90000"/>
                </a:lnSpc>
                <a:spcBef>
                  <a:spcPts val="0"/>
                </a:spcBef>
                <a:spcAft>
                  <a:spcPct val="35000"/>
                </a:spcAft>
                <a:buClrTx/>
                <a:buSzTx/>
                <a:buFontTx/>
                <a:buNone/>
                <a:tabLst/>
                <a:defRPr/>
              </a:pPr>
              <a:r>
                <a:rPr kumimoji="0" lang="zh-CN" alt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宋体"/>
                  <a:cs typeface="Arial"/>
                </a:rPr>
                <a:t>周日</a:t>
              </a:r>
              <a:endPar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mn-ea"/>
                <a:cs typeface="Arial"/>
              </a:endParaRPr>
            </a:p>
          </p:txBody>
        </p:sp>
      </p:grpSp>
      <p:grpSp>
        <p:nvGrpSpPr>
          <p:cNvPr id="14" name="Group 25"/>
          <p:cNvGrpSpPr>
            <a:grpSpLocks/>
          </p:cNvGrpSpPr>
          <p:nvPr/>
        </p:nvGrpSpPr>
        <p:grpSpPr bwMode="auto">
          <a:xfrm>
            <a:off x="1476375" y="2997200"/>
            <a:ext cx="2003425" cy="936625"/>
            <a:chOff x="1259632" y="2996952"/>
            <a:chExt cx="1872208" cy="936104"/>
          </a:xfrm>
        </p:grpSpPr>
        <p:sp>
          <p:nvSpPr>
            <p:cNvPr id="246802" name="Rectangle 16"/>
            <p:cNvSpPr>
              <a:spLocks noChangeArrowheads="1"/>
            </p:cNvSpPr>
            <p:nvPr/>
          </p:nvSpPr>
          <p:spPr bwMode="auto">
            <a:xfrm>
              <a:off x="1259632" y="2996952"/>
              <a:ext cx="1872208" cy="936104"/>
            </a:xfrm>
            <a:prstGeom prst="rect">
              <a:avLst/>
            </a:prstGeom>
            <a:solidFill>
              <a:srgbClr val="000090"/>
            </a:solidFill>
            <a:ln w="9525">
              <a:solidFill>
                <a:schemeClr val="tx1"/>
              </a:solidFill>
              <a:round/>
              <a:headEnd/>
              <a:tailEnd/>
            </a:ln>
          </p:spPr>
          <p:txBody>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
          <p:nvSpPr>
            <p:cNvPr id="18" name="Rectangle 17"/>
            <p:cNvSpPr/>
            <p:nvPr/>
          </p:nvSpPr>
          <p:spPr>
            <a:xfrm>
              <a:off x="1332325" y="3239705"/>
              <a:ext cx="1655613" cy="434733"/>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anchor="ctr"/>
            <a:lstStyle>
              <a:lvl1pPr defTabSz="711200">
                <a:defRPr sz="2400">
                  <a:solidFill>
                    <a:schemeClr val="tx1"/>
                  </a:solidFill>
                  <a:latin typeface="Tahoma" pitchFamily="34" charset="0"/>
                  <a:ea typeface="MS PGothic" pitchFamily="34" charset="-128"/>
                </a:defRPr>
              </a:lvl1pPr>
              <a:lvl2pPr marL="742950" indent="-285750" defTabSz="711200">
                <a:defRPr sz="2400">
                  <a:solidFill>
                    <a:schemeClr val="tx1"/>
                  </a:solidFill>
                  <a:latin typeface="Tahoma" pitchFamily="34" charset="0"/>
                  <a:ea typeface="MS PGothic" pitchFamily="34" charset="-128"/>
                </a:defRPr>
              </a:lvl2pPr>
              <a:lvl3pPr marL="1143000" indent="-228600" defTabSz="711200">
                <a:defRPr sz="2400">
                  <a:solidFill>
                    <a:schemeClr val="tx1"/>
                  </a:solidFill>
                  <a:latin typeface="Tahoma" pitchFamily="34" charset="0"/>
                  <a:ea typeface="MS PGothic" pitchFamily="34" charset="-128"/>
                </a:defRPr>
              </a:lvl3pPr>
              <a:lvl4pPr marL="1600200" indent="-228600" defTabSz="711200">
                <a:defRPr sz="2400">
                  <a:solidFill>
                    <a:schemeClr val="tx1"/>
                  </a:solidFill>
                  <a:latin typeface="Tahoma" pitchFamily="34" charset="0"/>
                  <a:ea typeface="MS PGothic" pitchFamily="34" charset="-128"/>
                </a:defRPr>
              </a:lvl4pPr>
              <a:lvl5pPr marL="2057400" indent="-228600" defTabSz="711200">
                <a:defRPr sz="2400">
                  <a:solidFill>
                    <a:schemeClr val="tx1"/>
                  </a:solidFill>
                  <a:latin typeface="Tahoma" pitchFamily="34" charset="0"/>
                  <a:ea typeface="MS PGothic" pitchFamily="34" charset="-128"/>
                </a:defRPr>
              </a:lvl5pPr>
              <a:lvl6pPr marL="2514600" indent="-228600" defTabSz="711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711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711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711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711200" rtl="0" eaLnBrk="1" fontAlgn="base" latinLnBrk="0" hangingPunct="1">
                <a:lnSpc>
                  <a:spcPct val="90000"/>
                </a:lnSpc>
                <a:spcBef>
                  <a:spcPct val="0"/>
                </a:spcBef>
                <a:spcAft>
                  <a:spcPct val="35000"/>
                </a:spcAft>
                <a:buClrTx/>
                <a:buSzTx/>
                <a:buFontTx/>
                <a:buNone/>
                <a:tabLst/>
                <a:defRPr/>
              </a:pPr>
              <a:r>
                <a:rPr kumimoji="1" lang="zh-CN" altLang="en-US" sz="2400" b="1" i="0" u="none" strike="noStrike" kern="1200" cap="none" spc="0" normalizeH="0" baseline="0" noProof="0">
                  <a:ln>
                    <a:noFill/>
                  </a:ln>
                  <a:solidFill>
                    <a:srgbClr val="FFFFFF"/>
                  </a:solidFill>
                  <a:effectLst/>
                  <a:uLnTx/>
                  <a:uFillTx/>
                  <a:latin typeface="SimSun" pitchFamily="2" charset="-122"/>
                  <a:ea typeface="SimSun" pitchFamily="2" charset="-122"/>
                  <a:cs typeface="+mn-cs"/>
                </a:rPr>
                <a:t>逾越节</a:t>
              </a:r>
              <a:endParaRPr kumimoji="0" lang="en-US" altLang="en-US" sz="2400" b="1" i="0" u="none" strike="noStrike" kern="1200" cap="none" spc="0" normalizeH="0" baseline="0" noProof="0">
                <a:ln>
                  <a:noFill/>
                </a:ln>
                <a:solidFill>
                  <a:srgbClr val="FFFFFF"/>
                </a:solidFill>
                <a:effectLst/>
                <a:uLnTx/>
                <a:uFillTx/>
                <a:latin typeface="SimSun" pitchFamily="2" charset="-122"/>
                <a:ea typeface="SimSun" pitchFamily="2" charset="-122"/>
                <a:cs typeface="+mn-cs"/>
              </a:endParaRPr>
            </a:p>
          </p:txBody>
        </p:sp>
      </p:grpSp>
      <p:grpSp>
        <p:nvGrpSpPr>
          <p:cNvPr id="17" name="Group 27"/>
          <p:cNvGrpSpPr>
            <a:grpSpLocks/>
          </p:cNvGrpSpPr>
          <p:nvPr/>
        </p:nvGrpSpPr>
        <p:grpSpPr bwMode="auto">
          <a:xfrm>
            <a:off x="3498850" y="2997200"/>
            <a:ext cx="2003425" cy="936625"/>
            <a:chOff x="3203848" y="2996952"/>
            <a:chExt cx="1872208" cy="936104"/>
          </a:xfrm>
        </p:grpSpPr>
        <p:sp>
          <p:nvSpPr>
            <p:cNvPr id="246800" name="Rectangle 18"/>
            <p:cNvSpPr>
              <a:spLocks noChangeArrowheads="1"/>
            </p:cNvSpPr>
            <p:nvPr/>
          </p:nvSpPr>
          <p:spPr bwMode="auto">
            <a:xfrm>
              <a:off x="3203848" y="2996952"/>
              <a:ext cx="1872208" cy="936104"/>
            </a:xfrm>
            <a:prstGeom prst="rect">
              <a:avLst/>
            </a:prstGeom>
            <a:solidFill>
              <a:srgbClr val="000090"/>
            </a:solidFill>
            <a:ln w="9525">
              <a:solidFill>
                <a:schemeClr val="tx1"/>
              </a:solidFill>
              <a:round/>
              <a:headEnd/>
              <a:tailEnd/>
            </a:ln>
          </p:spPr>
          <p:txBody>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
          <p:nvSpPr>
            <p:cNvPr id="20" name="Rectangle 19"/>
            <p:cNvSpPr/>
            <p:nvPr/>
          </p:nvSpPr>
          <p:spPr>
            <a:xfrm>
              <a:off x="3276541" y="3138161"/>
              <a:ext cx="1655613" cy="650513"/>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anchor="ctr"/>
            <a:lstStyle>
              <a:lvl1pPr defTabSz="711200">
                <a:defRPr sz="2400">
                  <a:solidFill>
                    <a:schemeClr val="tx1"/>
                  </a:solidFill>
                  <a:latin typeface="Tahoma" pitchFamily="34" charset="0"/>
                  <a:ea typeface="MS PGothic" pitchFamily="34" charset="-128"/>
                </a:defRPr>
              </a:lvl1pPr>
              <a:lvl2pPr marL="742950" indent="-285750" defTabSz="711200">
                <a:defRPr sz="2400">
                  <a:solidFill>
                    <a:schemeClr val="tx1"/>
                  </a:solidFill>
                  <a:latin typeface="Tahoma" pitchFamily="34" charset="0"/>
                  <a:ea typeface="MS PGothic" pitchFamily="34" charset="-128"/>
                </a:defRPr>
              </a:lvl2pPr>
              <a:lvl3pPr marL="1143000" indent="-228600" defTabSz="711200">
                <a:defRPr sz="2400">
                  <a:solidFill>
                    <a:schemeClr val="tx1"/>
                  </a:solidFill>
                  <a:latin typeface="Tahoma" pitchFamily="34" charset="0"/>
                  <a:ea typeface="MS PGothic" pitchFamily="34" charset="-128"/>
                </a:defRPr>
              </a:lvl3pPr>
              <a:lvl4pPr marL="1600200" indent="-228600" defTabSz="711200">
                <a:defRPr sz="2400">
                  <a:solidFill>
                    <a:schemeClr val="tx1"/>
                  </a:solidFill>
                  <a:latin typeface="Tahoma" pitchFamily="34" charset="0"/>
                  <a:ea typeface="MS PGothic" pitchFamily="34" charset="-128"/>
                </a:defRPr>
              </a:lvl4pPr>
              <a:lvl5pPr marL="2057400" indent="-228600" defTabSz="711200">
                <a:defRPr sz="2400">
                  <a:solidFill>
                    <a:schemeClr val="tx1"/>
                  </a:solidFill>
                  <a:latin typeface="Tahoma" pitchFamily="34" charset="0"/>
                  <a:ea typeface="MS PGothic" pitchFamily="34" charset="-128"/>
                </a:defRPr>
              </a:lvl5pPr>
              <a:lvl6pPr marL="2514600" indent="-228600" defTabSz="711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711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711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711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711200" rtl="0" eaLnBrk="1" fontAlgn="base" latinLnBrk="0" hangingPunct="1">
                <a:lnSpc>
                  <a:spcPct val="90000"/>
                </a:lnSpc>
                <a:spcBef>
                  <a:spcPct val="0"/>
                </a:spcBef>
                <a:spcAft>
                  <a:spcPct val="3500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pitchFamily="34" charset="0"/>
                  <a:ea typeface="MS PGothic" pitchFamily="34" charset="-128"/>
                  <a:cs typeface="Times New Roman" pitchFamily="18" charset="0"/>
                </a:rPr>
                <a:t>除酵的面包</a:t>
              </a:r>
              <a:endParaRPr kumimoji="0" lang="en-US" altLang="en-US" sz="24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grpSp>
      <p:grpSp>
        <p:nvGrpSpPr>
          <p:cNvPr id="19" name="Group 26"/>
          <p:cNvGrpSpPr>
            <a:grpSpLocks/>
          </p:cNvGrpSpPr>
          <p:nvPr/>
        </p:nvGrpSpPr>
        <p:grpSpPr bwMode="auto">
          <a:xfrm>
            <a:off x="5521325" y="2997200"/>
            <a:ext cx="2003425" cy="936625"/>
            <a:chOff x="5148064" y="2996952"/>
            <a:chExt cx="1872208" cy="936104"/>
          </a:xfrm>
        </p:grpSpPr>
        <p:sp>
          <p:nvSpPr>
            <p:cNvPr id="246798" name="Rectangle 20"/>
            <p:cNvSpPr>
              <a:spLocks noChangeArrowheads="1"/>
            </p:cNvSpPr>
            <p:nvPr/>
          </p:nvSpPr>
          <p:spPr bwMode="auto">
            <a:xfrm>
              <a:off x="5148064" y="2996952"/>
              <a:ext cx="1872208" cy="936104"/>
            </a:xfrm>
            <a:prstGeom prst="rect">
              <a:avLst/>
            </a:prstGeom>
            <a:solidFill>
              <a:srgbClr val="000090"/>
            </a:solidFill>
            <a:ln w="9525">
              <a:solidFill>
                <a:schemeClr val="tx1"/>
              </a:solidFill>
              <a:round/>
              <a:headEnd/>
              <a:tailEnd/>
            </a:ln>
          </p:spPr>
          <p:txBody>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
          <p:nvSpPr>
            <p:cNvPr id="22" name="Rectangle 21"/>
            <p:cNvSpPr/>
            <p:nvPr/>
          </p:nvSpPr>
          <p:spPr>
            <a:xfrm>
              <a:off x="5220757" y="3239705"/>
              <a:ext cx="1655613" cy="434733"/>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anchor="ctr"/>
            <a:lstStyle>
              <a:lvl1pPr defTabSz="711200">
                <a:defRPr sz="2400">
                  <a:solidFill>
                    <a:schemeClr val="tx1"/>
                  </a:solidFill>
                  <a:latin typeface="Tahoma" pitchFamily="34" charset="0"/>
                  <a:ea typeface="MS PGothic" pitchFamily="34" charset="-128"/>
                </a:defRPr>
              </a:lvl1pPr>
              <a:lvl2pPr marL="742950" indent="-285750" defTabSz="711200">
                <a:defRPr sz="2400">
                  <a:solidFill>
                    <a:schemeClr val="tx1"/>
                  </a:solidFill>
                  <a:latin typeface="Tahoma" pitchFamily="34" charset="0"/>
                  <a:ea typeface="MS PGothic" pitchFamily="34" charset="-128"/>
                </a:defRPr>
              </a:lvl2pPr>
              <a:lvl3pPr marL="1143000" indent="-228600" defTabSz="711200">
                <a:defRPr sz="2400">
                  <a:solidFill>
                    <a:schemeClr val="tx1"/>
                  </a:solidFill>
                  <a:latin typeface="Tahoma" pitchFamily="34" charset="0"/>
                  <a:ea typeface="MS PGothic" pitchFamily="34" charset="-128"/>
                </a:defRPr>
              </a:lvl3pPr>
              <a:lvl4pPr marL="1600200" indent="-228600" defTabSz="711200">
                <a:defRPr sz="2400">
                  <a:solidFill>
                    <a:schemeClr val="tx1"/>
                  </a:solidFill>
                  <a:latin typeface="Tahoma" pitchFamily="34" charset="0"/>
                  <a:ea typeface="MS PGothic" pitchFamily="34" charset="-128"/>
                </a:defRPr>
              </a:lvl4pPr>
              <a:lvl5pPr marL="2057400" indent="-228600" defTabSz="711200">
                <a:defRPr sz="2400">
                  <a:solidFill>
                    <a:schemeClr val="tx1"/>
                  </a:solidFill>
                  <a:latin typeface="Tahoma" pitchFamily="34" charset="0"/>
                  <a:ea typeface="MS PGothic" pitchFamily="34" charset="-128"/>
                </a:defRPr>
              </a:lvl5pPr>
              <a:lvl6pPr marL="2514600" indent="-228600" defTabSz="711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711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711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711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711200" rtl="0" eaLnBrk="1" fontAlgn="base" latinLnBrk="0" hangingPunct="1">
                <a:lnSpc>
                  <a:spcPct val="90000"/>
                </a:lnSpc>
                <a:spcBef>
                  <a:spcPct val="0"/>
                </a:spcBef>
                <a:spcAft>
                  <a:spcPct val="3500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pitchFamily="34" charset="0"/>
                  <a:ea typeface="SimSun" pitchFamily="2" charset="-122"/>
                  <a:cs typeface="+mn-cs"/>
                </a:rPr>
                <a:t>初熟之物</a:t>
              </a:r>
              <a:endParaRPr kumimoji="0" lang="en-US" altLang="en-US" sz="24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grpSp>
      <p:sp>
        <p:nvSpPr>
          <p:cNvPr id="23" name="Rectangle 22"/>
          <p:cNvSpPr/>
          <p:nvPr/>
        </p:nvSpPr>
        <p:spPr>
          <a:xfrm>
            <a:off x="899592" y="4365104"/>
            <a:ext cx="1916478"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1" fontAlgn="auto" latinLnBrk="0" hangingPunct="1">
              <a:lnSpc>
                <a:spcPct val="90000"/>
              </a:lnSpc>
              <a:spcBef>
                <a:spcPts val="0"/>
              </a:spcBef>
              <a:spcAft>
                <a:spcPct val="35000"/>
              </a:spcAft>
              <a:buClrTx/>
              <a:buSzTx/>
              <a:buFontTx/>
              <a:buNone/>
              <a:tabLst/>
              <a:defRPr/>
            </a:pPr>
            <a:r>
              <a:rPr kumimoji="0" lang="zh-CN" alt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宋体"/>
                <a:cs typeface="Arial"/>
              </a:rPr>
              <a:t>最后一个晚宴</a:t>
            </a:r>
            <a:endPar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mn-ea"/>
              <a:cs typeface="Arial"/>
            </a:endParaRPr>
          </a:p>
        </p:txBody>
      </p:sp>
      <p:sp>
        <p:nvSpPr>
          <p:cNvPr id="24" name="Rectangle 23"/>
          <p:cNvSpPr/>
          <p:nvPr/>
        </p:nvSpPr>
        <p:spPr>
          <a:xfrm>
            <a:off x="2816070" y="4365104"/>
            <a:ext cx="1916478"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1" fontAlgn="auto" latinLnBrk="0" hangingPunct="1">
              <a:lnSpc>
                <a:spcPct val="90000"/>
              </a:lnSpc>
              <a:spcBef>
                <a:spcPts val="0"/>
              </a:spcBef>
              <a:spcAft>
                <a:spcPct val="35000"/>
              </a:spcAft>
              <a:buClrTx/>
              <a:buSzTx/>
              <a:buFontTx/>
              <a:buNone/>
              <a:tabLst/>
              <a:defRPr/>
            </a:pPr>
            <a:r>
              <a:rPr kumimoji="0" lang="zh-CN" alt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宋体"/>
                <a:cs typeface="Arial"/>
              </a:rPr>
              <a:t>被钉十字架</a:t>
            </a:r>
            <a:endPar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mn-ea"/>
              <a:cs typeface="Arial"/>
            </a:endParaRPr>
          </a:p>
        </p:txBody>
      </p:sp>
      <p:sp>
        <p:nvSpPr>
          <p:cNvPr id="25" name="Rectangle 24"/>
          <p:cNvSpPr/>
          <p:nvPr/>
        </p:nvSpPr>
        <p:spPr>
          <a:xfrm>
            <a:off x="6124668" y="4365104"/>
            <a:ext cx="2335764"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1" fontAlgn="auto" latinLnBrk="0" hangingPunct="1">
              <a:lnSpc>
                <a:spcPct val="90000"/>
              </a:lnSpc>
              <a:spcBef>
                <a:spcPts val="0"/>
              </a:spcBef>
              <a:spcAft>
                <a:spcPct val="35000"/>
              </a:spcAft>
              <a:buClrTx/>
              <a:buSzTx/>
              <a:buFontTx/>
              <a:buNone/>
              <a:tabLst/>
              <a:defRPr/>
            </a:pPr>
            <a:r>
              <a:rPr kumimoji="0" lang="zh-CN" alt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宋体"/>
                <a:cs typeface="Arial"/>
              </a:rPr>
              <a:t>复活</a:t>
            </a:r>
            <a:endPar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mn-ea"/>
              <a:cs typeface="Arial"/>
            </a:endParaRPr>
          </a:p>
        </p:txBody>
      </p:sp>
    </p:spTree>
    <p:extLst>
      <p:ext uri="{BB962C8B-B14F-4D97-AF65-F5344CB8AC3E}">
        <p14:creationId xmlns:p14="http://schemas.microsoft.com/office/powerpoint/2010/main" val="3952232027"/>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1000" fill="hold"/>
                                        <p:tgtEl>
                                          <p:spTgt spid="14"/>
                                        </p:tgtEl>
                                        <p:attrNameLst>
                                          <p:attrName>ppt_w</p:attrName>
                                        </p:attrNameLst>
                                      </p:cBhvr>
                                      <p:tavLst>
                                        <p:tav tm="0">
                                          <p:val>
                                            <p:strVal val="#ppt_w*0.70"/>
                                          </p:val>
                                        </p:tav>
                                        <p:tav tm="100000">
                                          <p:val>
                                            <p:strVal val="#ppt_w"/>
                                          </p:val>
                                        </p:tav>
                                      </p:tavLst>
                                    </p:anim>
                                    <p:anim calcmode="lin" valueType="num">
                                      <p:cBhvr>
                                        <p:cTn id="8" dur="1000" fill="hold"/>
                                        <p:tgtEl>
                                          <p:spTgt spid="14"/>
                                        </p:tgtEl>
                                        <p:attrNameLst>
                                          <p:attrName>ppt_h</p:attrName>
                                        </p:attrNameLst>
                                      </p:cBhvr>
                                      <p:tavLst>
                                        <p:tav tm="0">
                                          <p:val>
                                            <p:strVal val="#ppt_h"/>
                                          </p:val>
                                        </p:tav>
                                        <p:tav tm="100000">
                                          <p:val>
                                            <p:strVal val="#ppt_h"/>
                                          </p:val>
                                        </p:tav>
                                      </p:tavLst>
                                    </p:anim>
                                    <p:animEffect transition="in" filter="fade">
                                      <p:cBhvr>
                                        <p:cTn id="9" dur="1000"/>
                                        <p:tgtEl>
                                          <p:spTgt spid="14"/>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nodeType="clickEffect">
                                  <p:stCondLst>
                                    <p:cond delay="0"/>
                                  </p:stCondLst>
                                  <p:childTnLst>
                                    <p:set>
                                      <p:cBhvr>
                                        <p:cTn id="13" dur="1" fill="hold">
                                          <p:stCondLst>
                                            <p:cond delay="0"/>
                                          </p:stCondLst>
                                        </p:cTn>
                                        <p:tgtEl>
                                          <p:spTgt spid="17"/>
                                        </p:tgtEl>
                                        <p:attrNameLst>
                                          <p:attrName>style.visibility</p:attrName>
                                        </p:attrNameLst>
                                      </p:cBhvr>
                                      <p:to>
                                        <p:strVal val="visible"/>
                                      </p:to>
                                    </p:set>
                                    <p:anim calcmode="lin" valueType="num">
                                      <p:cBhvr>
                                        <p:cTn id="14" dur="1000" fill="hold"/>
                                        <p:tgtEl>
                                          <p:spTgt spid="17"/>
                                        </p:tgtEl>
                                        <p:attrNameLst>
                                          <p:attrName>ppt_w</p:attrName>
                                        </p:attrNameLst>
                                      </p:cBhvr>
                                      <p:tavLst>
                                        <p:tav tm="0">
                                          <p:val>
                                            <p:strVal val="#ppt_w*0.70"/>
                                          </p:val>
                                        </p:tav>
                                        <p:tav tm="100000">
                                          <p:val>
                                            <p:strVal val="#ppt_w"/>
                                          </p:val>
                                        </p:tav>
                                      </p:tavLst>
                                    </p:anim>
                                    <p:anim calcmode="lin" valueType="num">
                                      <p:cBhvr>
                                        <p:cTn id="15" dur="1000" fill="hold"/>
                                        <p:tgtEl>
                                          <p:spTgt spid="17"/>
                                        </p:tgtEl>
                                        <p:attrNameLst>
                                          <p:attrName>ppt_h</p:attrName>
                                        </p:attrNameLst>
                                      </p:cBhvr>
                                      <p:tavLst>
                                        <p:tav tm="0">
                                          <p:val>
                                            <p:strVal val="#ppt_h"/>
                                          </p:val>
                                        </p:tav>
                                        <p:tav tm="100000">
                                          <p:val>
                                            <p:strVal val="#ppt_h"/>
                                          </p:val>
                                        </p:tav>
                                      </p:tavLst>
                                    </p:anim>
                                    <p:animEffect transition="in" filter="fade">
                                      <p:cBhvr>
                                        <p:cTn id="16" dur="1000"/>
                                        <p:tgtEl>
                                          <p:spTgt spid="1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5" presetClass="entr" presetSubtype="0" fill="hold" nodeType="clickEffect">
                                  <p:stCondLst>
                                    <p:cond delay="0"/>
                                  </p:stCondLst>
                                  <p:childTnLst>
                                    <p:set>
                                      <p:cBhvr>
                                        <p:cTn id="20" dur="1" fill="hold">
                                          <p:stCondLst>
                                            <p:cond delay="0"/>
                                          </p:stCondLst>
                                        </p:cTn>
                                        <p:tgtEl>
                                          <p:spTgt spid="19"/>
                                        </p:tgtEl>
                                        <p:attrNameLst>
                                          <p:attrName>style.visibility</p:attrName>
                                        </p:attrNameLst>
                                      </p:cBhvr>
                                      <p:to>
                                        <p:strVal val="visible"/>
                                      </p:to>
                                    </p:set>
                                    <p:anim calcmode="lin" valueType="num">
                                      <p:cBhvr>
                                        <p:cTn id="21" dur="1000" fill="hold"/>
                                        <p:tgtEl>
                                          <p:spTgt spid="19"/>
                                        </p:tgtEl>
                                        <p:attrNameLst>
                                          <p:attrName>ppt_w</p:attrName>
                                        </p:attrNameLst>
                                      </p:cBhvr>
                                      <p:tavLst>
                                        <p:tav tm="0">
                                          <p:val>
                                            <p:strVal val="#ppt_w*0.70"/>
                                          </p:val>
                                        </p:tav>
                                        <p:tav tm="100000">
                                          <p:val>
                                            <p:strVal val="#ppt_w"/>
                                          </p:val>
                                        </p:tav>
                                      </p:tavLst>
                                    </p:anim>
                                    <p:anim calcmode="lin" valueType="num">
                                      <p:cBhvr>
                                        <p:cTn id="22" dur="1000" fill="hold"/>
                                        <p:tgtEl>
                                          <p:spTgt spid="19"/>
                                        </p:tgtEl>
                                        <p:attrNameLst>
                                          <p:attrName>ppt_h</p:attrName>
                                        </p:attrNameLst>
                                      </p:cBhvr>
                                      <p:tavLst>
                                        <p:tav tm="0">
                                          <p:val>
                                            <p:strVal val="#ppt_h"/>
                                          </p:val>
                                        </p:tav>
                                        <p:tav tm="100000">
                                          <p:val>
                                            <p:strVal val="#ppt_h"/>
                                          </p:val>
                                        </p:tav>
                                      </p:tavLst>
                                    </p:anim>
                                    <p:animEffect transition="in" filter="fade">
                                      <p:cBhvr>
                                        <p:cTn id="23" dur="1000"/>
                                        <p:tgtEl>
                                          <p:spTgt spid="19"/>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55" presetClass="entr" presetSubtype="0" fill="hold" nodeType="clickEffect">
                                  <p:stCondLst>
                                    <p:cond delay="0"/>
                                  </p:stCondLst>
                                  <p:childTnLst>
                                    <p:set>
                                      <p:cBhvr>
                                        <p:cTn id="27" dur="1" fill="hold">
                                          <p:stCondLst>
                                            <p:cond delay="0"/>
                                          </p:stCondLst>
                                        </p:cTn>
                                        <p:tgtEl>
                                          <p:spTgt spid="23"/>
                                        </p:tgtEl>
                                        <p:attrNameLst>
                                          <p:attrName>style.visibility</p:attrName>
                                        </p:attrNameLst>
                                      </p:cBhvr>
                                      <p:to>
                                        <p:strVal val="visible"/>
                                      </p:to>
                                    </p:set>
                                    <p:anim calcmode="lin" valueType="num">
                                      <p:cBhvr>
                                        <p:cTn id="28" dur="1000" fill="hold"/>
                                        <p:tgtEl>
                                          <p:spTgt spid="23"/>
                                        </p:tgtEl>
                                        <p:attrNameLst>
                                          <p:attrName>ppt_w</p:attrName>
                                        </p:attrNameLst>
                                      </p:cBhvr>
                                      <p:tavLst>
                                        <p:tav tm="0">
                                          <p:val>
                                            <p:strVal val="#ppt_w*0.70"/>
                                          </p:val>
                                        </p:tav>
                                        <p:tav tm="100000">
                                          <p:val>
                                            <p:strVal val="#ppt_w"/>
                                          </p:val>
                                        </p:tav>
                                      </p:tavLst>
                                    </p:anim>
                                    <p:anim calcmode="lin" valueType="num">
                                      <p:cBhvr>
                                        <p:cTn id="29" dur="1000" fill="hold"/>
                                        <p:tgtEl>
                                          <p:spTgt spid="23"/>
                                        </p:tgtEl>
                                        <p:attrNameLst>
                                          <p:attrName>ppt_h</p:attrName>
                                        </p:attrNameLst>
                                      </p:cBhvr>
                                      <p:tavLst>
                                        <p:tav tm="0">
                                          <p:val>
                                            <p:strVal val="#ppt_h"/>
                                          </p:val>
                                        </p:tav>
                                        <p:tav tm="100000">
                                          <p:val>
                                            <p:strVal val="#ppt_h"/>
                                          </p:val>
                                        </p:tav>
                                      </p:tavLst>
                                    </p:anim>
                                    <p:animEffect transition="in" filter="fade">
                                      <p:cBhvr>
                                        <p:cTn id="30" dur="1000"/>
                                        <p:tgtEl>
                                          <p:spTgt spid="23"/>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55" presetClass="entr" presetSubtype="0" fill="hold" nodeType="clickEffect">
                                  <p:stCondLst>
                                    <p:cond delay="0"/>
                                  </p:stCondLst>
                                  <p:childTnLst>
                                    <p:set>
                                      <p:cBhvr>
                                        <p:cTn id="34" dur="1" fill="hold">
                                          <p:stCondLst>
                                            <p:cond delay="0"/>
                                          </p:stCondLst>
                                        </p:cTn>
                                        <p:tgtEl>
                                          <p:spTgt spid="24"/>
                                        </p:tgtEl>
                                        <p:attrNameLst>
                                          <p:attrName>style.visibility</p:attrName>
                                        </p:attrNameLst>
                                      </p:cBhvr>
                                      <p:to>
                                        <p:strVal val="visible"/>
                                      </p:to>
                                    </p:set>
                                    <p:anim calcmode="lin" valueType="num">
                                      <p:cBhvr>
                                        <p:cTn id="35" dur="1000" fill="hold"/>
                                        <p:tgtEl>
                                          <p:spTgt spid="24"/>
                                        </p:tgtEl>
                                        <p:attrNameLst>
                                          <p:attrName>ppt_w</p:attrName>
                                        </p:attrNameLst>
                                      </p:cBhvr>
                                      <p:tavLst>
                                        <p:tav tm="0">
                                          <p:val>
                                            <p:strVal val="#ppt_w*0.70"/>
                                          </p:val>
                                        </p:tav>
                                        <p:tav tm="100000">
                                          <p:val>
                                            <p:strVal val="#ppt_w"/>
                                          </p:val>
                                        </p:tav>
                                      </p:tavLst>
                                    </p:anim>
                                    <p:anim calcmode="lin" valueType="num">
                                      <p:cBhvr>
                                        <p:cTn id="36" dur="1000" fill="hold"/>
                                        <p:tgtEl>
                                          <p:spTgt spid="24"/>
                                        </p:tgtEl>
                                        <p:attrNameLst>
                                          <p:attrName>ppt_h</p:attrName>
                                        </p:attrNameLst>
                                      </p:cBhvr>
                                      <p:tavLst>
                                        <p:tav tm="0">
                                          <p:val>
                                            <p:strVal val="#ppt_h"/>
                                          </p:val>
                                        </p:tav>
                                        <p:tav tm="100000">
                                          <p:val>
                                            <p:strVal val="#ppt_h"/>
                                          </p:val>
                                        </p:tav>
                                      </p:tavLst>
                                    </p:anim>
                                    <p:animEffect transition="in" filter="fade">
                                      <p:cBhvr>
                                        <p:cTn id="37" dur="1000"/>
                                        <p:tgtEl>
                                          <p:spTgt spid="24"/>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55" presetClass="entr" presetSubtype="0" fill="hold" nodeType="clickEffect">
                                  <p:stCondLst>
                                    <p:cond delay="0"/>
                                  </p:stCondLst>
                                  <p:childTnLst>
                                    <p:set>
                                      <p:cBhvr>
                                        <p:cTn id="41" dur="1" fill="hold">
                                          <p:stCondLst>
                                            <p:cond delay="0"/>
                                          </p:stCondLst>
                                        </p:cTn>
                                        <p:tgtEl>
                                          <p:spTgt spid="25"/>
                                        </p:tgtEl>
                                        <p:attrNameLst>
                                          <p:attrName>style.visibility</p:attrName>
                                        </p:attrNameLst>
                                      </p:cBhvr>
                                      <p:to>
                                        <p:strVal val="visible"/>
                                      </p:to>
                                    </p:set>
                                    <p:anim calcmode="lin" valueType="num">
                                      <p:cBhvr>
                                        <p:cTn id="42" dur="1000" fill="hold"/>
                                        <p:tgtEl>
                                          <p:spTgt spid="25"/>
                                        </p:tgtEl>
                                        <p:attrNameLst>
                                          <p:attrName>ppt_w</p:attrName>
                                        </p:attrNameLst>
                                      </p:cBhvr>
                                      <p:tavLst>
                                        <p:tav tm="0">
                                          <p:val>
                                            <p:strVal val="#ppt_w*0.70"/>
                                          </p:val>
                                        </p:tav>
                                        <p:tav tm="100000">
                                          <p:val>
                                            <p:strVal val="#ppt_w"/>
                                          </p:val>
                                        </p:tav>
                                      </p:tavLst>
                                    </p:anim>
                                    <p:anim calcmode="lin" valueType="num">
                                      <p:cBhvr>
                                        <p:cTn id="43" dur="1000" fill="hold"/>
                                        <p:tgtEl>
                                          <p:spTgt spid="25"/>
                                        </p:tgtEl>
                                        <p:attrNameLst>
                                          <p:attrName>ppt_h</p:attrName>
                                        </p:attrNameLst>
                                      </p:cBhvr>
                                      <p:tavLst>
                                        <p:tav tm="0">
                                          <p:val>
                                            <p:strVal val="#ppt_h"/>
                                          </p:val>
                                        </p:tav>
                                        <p:tav tm="100000">
                                          <p:val>
                                            <p:strVal val="#ppt_h"/>
                                          </p:val>
                                        </p:tav>
                                      </p:tavLst>
                                    </p:anim>
                                    <p:animEffect transition="in" filter="fade">
                                      <p:cBhvr>
                                        <p:cTn id="44" dur="10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6593"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6350" y="-26988"/>
            <a:ext cx="9120188"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8" name="Diagram 17"/>
          <p:cNvGraphicFramePr/>
          <p:nvPr/>
        </p:nvGraphicFramePr>
        <p:xfrm>
          <a:off x="1009774" y="216932"/>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itle 3"/>
          <p:cNvSpPr>
            <a:spLocks noGrp="1"/>
          </p:cNvSpPr>
          <p:nvPr>
            <p:ph type="title"/>
          </p:nvPr>
        </p:nvSpPr>
        <p:spPr>
          <a:xfrm>
            <a:off x="2916238" y="2613025"/>
            <a:ext cx="3048000" cy="1752600"/>
          </a:xfrm>
        </p:spPr>
        <p:txBody>
          <a:bodyPr>
            <a:normAutofit/>
          </a:bodyPr>
          <a:lstStyle/>
          <a:p>
            <a:pPr eaLnBrk="1" hangingPunct="1"/>
            <a:r>
              <a:rPr kumimoji="1" lang="zh-CN" altLang="en-US" sz="3600" b="1">
                <a:solidFill>
                  <a:srgbClr val="FFFF00"/>
                </a:solidFill>
                <a:effectLst>
                  <a:outerShdw blurRad="38100" dist="38100" dir="2700000" algn="tl">
                    <a:srgbClr val="C0C0C0"/>
                  </a:outerShdw>
                </a:effectLst>
                <a:latin typeface="Arial" pitchFamily="34" charset="0"/>
              </a:rPr>
              <a:t>五旬节</a:t>
            </a:r>
            <a:r>
              <a:rPr kumimoji="1" lang="en-US" altLang="ja-JP" sz="3600" b="1">
                <a:solidFill>
                  <a:srgbClr val="FFFF00"/>
                </a:solidFill>
                <a:effectLst>
                  <a:outerShdw blurRad="38100" dist="38100" dir="2700000" algn="tl">
                    <a:srgbClr val="C0C0C0"/>
                  </a:outerShdw>
                </a:effectLst>
                <a:latin typeface="Arial" pitchFamily="34" charset="0"/>
              </a:rPr>
              <a:t>:</a:t>
            </a:r>
            <a:br>
              <a:rPr kumimoji="1" lang="en-US" altLang="ja-JP" sz="3600" b="1">
                <a:solidFill>
                  <a:srgbClr val="FFFF00"/>
                </a:solidFill>
                <a:effectLst>
                  <a:outerShdw blurRad="38100" dist="38100" dir="2700000" algn="tl">
                    <a:srgbClr val="C0C0C0"/>
                  </a:outerShdw>
                </a:effectLst>
                <a:latin typeface="Arial" pitchFamily="34" charset="0"/>
              </a:rPr>
            </a:br>
            <a:r>
              <a:rPr kumimoji="1" lang="zh-CN" altLang="en-US" sz="3600" b="1">
                <a:solidFill>
                  <a:srgbClr val="FFFF00"/>
                </a:solidFill>
                <a:effectLst>
                  <a:outerShdw blurRad="38100" dist="38100" dir="2700000" algn="tl">
                    <a:srgbClr val="C0C0C0"/>
                  </a:outerShdw>
                </a:effectLst>
                <a:latin typeface="Arial" pitchFamily="34" charset="0"/>
              </a:rPr>
              <a:t>朝圣节</a:t>
            </a:r>
            <a:r>
              <a:rPr kumimoji="1" lang="en-US" altLang="ja-JP" sz="3600" b="1">
                <a:solidFill>
                  <a:srgbClr val="FFFF00"/>
                </a:solidFill>
                <a:effectLst>
                  <a:outerShdw blurRad="38100" dist="38100" dir="2700000" algn="tl">
                    <a:srgbClr val="C0C0C0"/>
                  </a:outerShdw>
                </a:effectLst>
                <a:latin typeface="Arial" pitchFamily="34" charset="0"/>
              </a:rPr>
              <a:t>#2</a:t>
            </a:r>
            <a:endParaRPr lang="en-US" altLang="en-US" sz="3600" b="1">
              <a:solidFill>
                <a:srgbClr val="FFFF00"/>
              </a:solidFill>
              <a:effectLst>
                <a:outerShdw blurRad="38100" dist="38100" dir="2700000" algn="tl">
                  <a:srgbClr val="C0C0C0"/>
                </a:outerShdw>
              </a:effectLst>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47813" name="Text Box 8"/>
          <p:cNvSpPr txBox="1">
            <a:spLocks noChangeArrowheads="1"/>
          </p:cNvSpPr>
          <p:nvPr/>
        </p:nvSpPr>
        <p:spPr bwMode="auto">
          <a:xfrm>
            <a:off x="7196138" y="6172200"/>
            <a:ext cx="1084262" cy="400050"/>
          </a:xfrm>
          <a:prstGeom prst="rect">
            <a:avLst/>
          </a:prstGeom>
          <a:noFill/>
          <a:ln w="9525">
            <a:noFill/>
            <a:miter lim="800000"/>
            <a:headEnd/>
            <a:tailEnd/>
          </a:ln>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outerShdw blurRad="38100" dist="38100" dir="2700000" algn="tl">
                    <a:srgbClr val="C0C0C0"/>
                  </a:outerShdw>
                </a:effectLst>
                <a:uLnTx/>
                <a:uFillTx/>
                <a:latin typeface="Calibri" pitchFamily="34" charset="0"/>
                <a:ea typeface="MS PGothic" pitchFamily="34" charset="-128"/>
                <a:cs typeface="Times New Roman" pitchFamily="18" charset="0"/>
              </a:rPr>
              <a:t>3</a:t>
            </a:r>
            <a:r>
              <a:rPr kumimoji="1" lang="zh-CN" altLang="en-US" sz="2000" b="1" i="0" u="none" strike="noStrike" kern="1200" cap="none" spc="0" normalizeH="0" baseline="0" noProof="0">
                <a:ln>
                  <a:noFill/>
                </a:ln>
                <a:solidFill>
                  <a:srgbClr val="FFFFFF"/>
                </a:solidFill>
                <a:effectLst>
                  <a:outerShdw blurRad="38100" dist="38100" dir="2700000" algn="tl">
                    <a:srgbClr val="C0C0C0"/>
                  </a:outerShdw>
                </a:effectLst>
                <a:uLnTx/>
                <a:uFillTx/>
                <a:latin typeface="Arial" pitchFamily="34" charset="0"/>
                <a:ea typeface="MS PGothic" pitchFamily="34" charset="-128"/>
                <a:cs typeface="+mn-cs"/>
              </a:rPr>
              <a:t>朝圣节</a:t>
            </a:r>
            <a:endParaRPr kumimoji="0" lang="en-US" altLang="en-US" sz="2000" b="0" i="0" u="none" strike="noStrike" kern="1200" cap="none" spc="0" normalizeH="0" baseline="0" noProof="0">
              <a:ln>
                <a:noFill/>
              </a:ln>
              <a:solidFill>
                <a:srgbClr val="FFFFFF"/>
              </a:solidFill>
              <a:effectLst>
                <a:outerShdw blurRad="38100" dist="38100" dir="2700000" algn="tl">
                  <a:srgbClr val="C0C0C0"/>
                </a:outerShdw>
              </a:effectLst>
              <a:uLnTx/>
              <a:uFillTx/>
              <a:latin typeface="Calibri" pitchFamily="34" charset="0"/>
              <a:ea typeface="MS PGothic" pitchFamily="34" charset="-128"/>
              <a:cs typeface="Times New Roman" pitchFamily="18" charset="0"/>
            </a:endParaRPr>
          </a:p>
        </p:txBody>
      </p:sp>
      <p:sp>
        <p:nvSpPr>
          <p:cNvPr id="39" name="Text Box 13"/>
          <p:cNvSpPr txBox="1">
            <a:spLocks noChangeArrowheads="1"/>
          </p:cNvSpPr>
          <p:nvPr/>
        </p:nvSpPr>
        <p:spPr bwMode="auto">
          <a:xfrm>
            <a:off x="7675563" y="3276600"/>
            <a:ext cx="800100" cy="461963"/>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圣灵</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366599" name="Text Box 21"/>
          <p:cNvSpPr txBox="1">
            <a:spLocks noChangeArrowheads="1"/>
          </p:cNvSpPr>
          <p:nvPr/>
        </p:nvSpPr>
        <p:spPr bwMode="auto">
          <a:xfrm>
            <a:off x="5867400" y="3352800"/>
            <a:ext cx="954088"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五旬节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5"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
        <p:nvSpPr>
          <p:cNvPr id="366602" name="Text Box 9"/>
          <p:cNvSpPr txBox="1">
            <a:spLocks noChangeArrowheads="1"/>
          </p:cNvSpPr>
          <p:nvPr/>
        </p:nvSpPr>
        <p:spPr bwMode="auto">
          <a:xfrm>
            <a:off x="5362575" y="909638"/>
            <a:ext cx="800100" cy="461962"/>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救赎</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20" name="Text Box 10"/>
          <p:cNvSpPr txBox="1">
            <a:spLocks noChangeArrowheads="1"/>
          </p:cNvSpPr>
          <p:nvPr/>
        </p:nvSpPr>
        <p:spPr bwMode="auto">
          <a:xfrm>
            <a:off x="6503988" y="1382713"/>
            <a:ext cx="800100" cy="46037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分裂</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366604" name="Text Box 18"/>
          <p:cNvSpPr txBox="1">
            <a:spLocks noChangeArrowheads="1"/>
          </p:cNvSpPr>
          <p:nvPr/>
        </p:nvSpPr>
        <p:spPr bwMode="auto">
          <a:xfrm>
            <a:off x="5195888" y="1414463"/>
            <a:ext cx="982662"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除酵节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366605" name="Text Box 18"/>
          <p:cNvSpPr txBox="1">
            <a:spLocks noChangeArrowheads="1"/>
          </p:cNvSpPr>
          <p:nvPr/>
        </p:nvSpPr>
        <p:spPr bwMode="auto">
          <a:xfrm>
            <a:off x="3836988" y="914400"/>
            <a:ext cx="982662"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逾越节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23"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4" name="Text Box 11"/>
          <p:cNvSpPr txBox="1">
            <a:spLocks noChangeArrowheads="1"/>
          </p:cNvSpPr>
          <p:nvPr/>
        </p:nvSpPr>
        <p:spPr bwMode="auto">
          <a:xfrm>
            <a:off x="6892925" y="1868488"/>
            <a:ext cx="800100" cy="461962"/>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复活</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366608" name="Text Box 20"/>
          <p:cNvSpPr txBox="1">
            <a:spLocks noChangeArrowheads="1"/>
          </p:cNvSpPr>
          <p:nvPr/>
        </p:nvSpPr>
        <p:spPr bwMode="auto">
          <a:xfrm>
            <a:off x="5367338" y="1852613"/>
            <a:ext cx="1209675"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初熟之物</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Tree>
    <p:extLst>
      <p:ext uri="{BB962C8B-B14F-4D97-AF65-F5344CB8AC3E}">
        <p14:creationId xmlns:p14="http://schemas.microsoft.com/office/powerpoint/2010/main" val="188670671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fade">
                                      <p:cBhvr>
                                        <p:cTn id="7" dur="2000"/>
                                        <p:tgtEl>
                                          <p:spTgt spid="39"/>
                                        </p:tgtEl>
                                      </p:cBhvr>
                                    </p:animEffect>
                                    <p:anim calcmode="lin" valueType="num">
                                      <p:cBhvr>
                                        <p:cTn id="8" dur="2000" fill="hold"/>
                                        <p:tgtEl>
                                          <p:spTgt spid="39"/>
                                        </p:tgtEl>
                                        <p:attrNameLst>
                                          <p:attrName>style.rotation</p:attrName>
                                        </p:attrNameLst>
                                      </p:cBhvr>
                                      <p:tavLst>
                                        <p:tav tm="0">
                                          <p:val>
                                            <p:fltVal val="720"/>
                                          </p:val>
                                        </p:tav>
                                        <p:tav tm="100000">
                                          <p:val>
                                            <p:fltVal val="0"/>
                                          </p:val>
                                        </p:tav>
                                      </p:tavLst>
                                    </p:anim>
                                    <p:anim calcmode="lin" valueType="num">
                                      <p:cBhvr>
                                        <p:cTn id="9" dur="2000" fill="hold"/>
                                        <p:tgtEl>
                                          <p:spTgt spid="39"/>
                                        </p:tgtEl>
                                        <p:attrNameLst>
                                          <p:attrName>ppt_h</p:attrName>
                                        </p:attrNameLst>
                                      </p:cBhvr>
                                      <p:tavLst>
                                        <p:tav tm="0">
                                          <p:val>
                                            <p:fltVal val="0"/>
                                          </p:val>
                                        </p:tav>
                                        <p:tav tm="100000">
                                          <p:val>
                                            <p:strVal val="#ppt_h"/>
                                          </p:val>
                                        </p:tav>
                                      </p:tavLst>
                                    </p:anim>
                                    <p:anim calcmode="lin" valueType="num">
                                      <p:cBhvr>
                                        <p:cTn id="10" dur="2000" fill="hold"/>
                                        <p:tgtEl>
                                          <p:spTgt spid="39"/>
                                        </p:tgtEl>
                                        <p:attrNameLst>
                                          <p:attrName>ppt_w</p:attrName>
                                        </p:attrNameLst>
                                      </p:cBhvr>
                                      <p:tavLst>
                                        <p:tav tm="0">
                                          <p:val>
                                            <p:fltVal val="0"/>
                                          </p:val>
                                        </p:tav>
                                        <p:tav tm="100000">
                                          <p:val>
                                            <p:strVal val="#ppt_w"/>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5" presetClass="entr" presetSubtype="0" fill="hold" grpId="0" nodeType="click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fade">
                                      <p:cBhvr>
                                        <p:cTn id="15" dur="2000"/>
                                        <p:tgtEl>
                                          <p:spTgt spid="20"/>
                                        </p:tgtEl>
                                      </p:cBhvr>
                                    </p:animEffect>
                                    <p:anim calcmode="lin" valueType="num">
                                      <p:cBhvr>
                                        <p:cTn id="16" dur="2000" fill="hold"/>
                                        <p:tgtEl>
                                          <p:spTgt spid="20"/>
                                        </p:tgtEl>
                                        <p:attrNameLst>
                                          <p:attrName>style.rotation</p:attrName>
                                        </p:attrNameLst>
                                      </p:cBhvr>
                                      <p:tavLst>
                                        <p:tav tm="0">
                                          <p:val>
                                            <p:fltVal val="720"/>
                                          </p:val>
                                        </p:tav>
                                        <p:tav tm="100000">
                                          <p:val>
                                            <p:fltVal val="0"/>
                                          </p:val>
                                        </p:tav>
                                      </p:tavLst>
                                    </p:anim>
                                    <p:anim calcmode="lin" valueType="num">
                                      <p:cBhvr>
                                        <p:cTn id="17" dur="2000" fill="hold"/>
                                        <p:tgtEl>
                                          <p:spTgt spid="20"/>
                                        </p:tgtEl>
                                        <p:attrNameLst>
                                          <p:attrName>ppt_h</p:attrName>
                                        </p:attrNameLst>
                                      </p:cBhvr>
                                      <p:tavLst>
                                        <p:tav tm="0">
                                          <p:val>
                                            <p:fltVal val="0"/>
                                          </p:val>
                                        </p:tav>
                                        <p:tav tm="100000">
                                          <p:val>
                                            <p:strVal val="#ppt_h"/>
                                          </p:val>
                                        </p:tav>
                                      </p:tavLst>
                                    </p:anim>
                                    <p:anim calcmode="lin" valueType="num">
                                      <p:cBhvr>
                                        <p:cTn id="18" dur="2000" fill="hold"/>
                                        <p:tgtEl>
                                          <p:spTgt spid="20"/>
                                        </p:tgtEl>
                                        <p:attrNameLst>
                                          <p:attrName>ppt_w</p:attrName>
                                        </p:attrNameLst>
                                      </p:cBhvr>
                                      <p:tavLst>
                                        <p:tav tm="0">
                                          <p:val>
                                            <p:fltVal val="0"/>
                                          </p:val>
                                        </p:tav>
                                        <p:tav tm="100000">
                                          <p:val>
                                            <p:strVal val="#ppt_w"/>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5" presetClass="entr" presetSubtype="0" fill="hold" grpId="0" nodeType="click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fade">
                                      <p:cBhvr>
                                        <p:cTn id="23" dur="2000"/>
                                        <p:tgtEl>
                                          <p:spTgt spid="24"/>
                                        </p:tgtEl>
                                      </p:cBhvr>
                                    </p:animEffect>
                                    <p:anim calcmode="lin" valueType="num">
                                      <p:cBhvr>
                                        <p:cTn id="24" dur="2000" fill="hold"/>
                                        <p:tgtEl>
                                          <p:spTgt spid="24"/>
                                        </p:tgtEl>
                                        <p:attrNameLst>
                                          <p:attrName>style.rotation</p:attrName>
                                        </p:attrNameLst>
                                      </p:cBhvr>
                                      <p:tavLst>
                                        <p:tav tm="0">
                                          <p:val>
                                            <p:fltVal val="720"/>
                                          </p:val>
                                        </p:tav>
                                        <p:tav tm="100000">
                                          <p:val>
                                            <p:fltVal val="0"/>
                                          </p:val>
                                        </p:tav>
                                      </p:tavLst>
                                    </p:anim>
                                    <p:anim calcmode="lin" valueType="num">
                                      <p:cBhvr>
                                        <p:cTn id="25" dur="2000" fill="hold"/>
                                        <p:tgtEl>
                                          <p:spTgt spid="24"/>
                                        </p:tgtEl>
                                        <p:attrNameLst>
                                          <p:attrName>ppt_h</p:attrName>
                                        </p:attrNameLst>
                                      </p:cBhvr>
                                      <p:tavLst>
                                        <p:tav tm="0">
                                          <p:val>
                                            <p:fltVal val="0"/>
                                          </p:val>
                                        </p:tav>
                                        <p:tav tm="100000">
                                          <p:val>
                                            <p:strVal val="#ppt_h"/>
                                          </p:val>
                                        </p:tav>
                                      </p:tavLst>
                                    </p:anim>
                                    <p:anim calcmode="lin" valueType="num">
                                      <p:cBhvr>
                                        <p:cTn id="26" dur="2000" fill="hold"/>
                                        <p:tgtEl>
                                          <p:spTgt spid="24"/>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20" grpId="0" animBg="1"/>
      <p:bldP spid="24" grpId="0" animBg="1"/>
    </p:bldLst>
  </p:timing>
</p:sld>
</file>

<file path=ppt/slides/slide30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74082" name="Picture 2" descr="synagogue 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09600" y="0"/>
            <a:ext cx="49371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74083" name="Picture 3" descr="sukkot at western wall"/>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4173538" y="0"/>
            <a:ext cx="4970462" cy="7086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7620" name="Rectangle 4" descr="Green marble"/>
          <p:cNvSpPr>
            <a:spLocks noGrp="1" noChangeArrowheads="1"/>
          </p:cNvSpPr>
          <p:nvPr>
            <p:ph type="title"/>
          </p:nvPr>
        </p:nvSpPr>
        <p:spPr>
          <a:xfrm>
            <a:off x="-609600" y="0"/>
            <a:ext cx="9906000" cy="865188"/>
          </a:xfrm>
          <a:blipFill dpi="0" rotWithShape="1">
            <a:blip r:embed="rId6"/>
            <a:srcRect/>
            <a:tile tx="0" ty="0" sx="100000" sy="100000" flip="none" algn="tl"/>
          </a:blipFill>
        </p:spPr>
        <p:txBody>
          <a:bodyPr/>
          <a:lstStyle/>
          <a:p>
            <a:pPr eaLnBrk="1" hangingPunct="1"/>
            <a:r>
              <a:rPr lang="zh-CN" altLang="en-US" sz="5000" b="1">
                <a:effectLst/>
                <a:latin typeface="Arial" pitchFamily="34" charset="0"/>
                <a:cs typeface="Arial" pitchFamily="34" charset="0"/>
              </a:rPr>
              <a:t>庆祝割麦子</a:t>
            </a:r>
            <a:endParaRPr lang="en-US" altLang="en-US" sz="5000" b="1">
              <a:effectLst/>
              <a:latin typeface="Arial" pitchFamily="34" charset="0"/>
              <a:cs typeface="Arial" pitchFamily="34" charset="0"/>
            </a:endParaRPr>
          </a:p>
        </p:txBody>
      </p:sp>
      <p:pic>
        <p:nvPicPr>
          <p:cNvPr id="367621" name="Picture 5" descr="wheatstalks">
            <a:hlinkClick r:id="rId7"/>
          </p:cNvPr>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4572000" y="381000"/>
            <a:ext cx="4572000" cy="3041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01358827"/>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174083"/>
                                        </p:tgtEl>
                                        <p:attrNameLst>
                                          <p:attrName>style.visibility</p:attrName>
                                        </p:attrNameLst>
                                      </p:cBhvr>
                                      <p:to>
                                        <p:strVal val="visible"/>
                                      </p:to>
                                    </p:set>
                                    <p:animEffect transition="in" filter="dissolve">
                                      <p:cBhvr>
                                        <p:cTn id="7" dur="500"/>
                                        <p:tgtEl>
                                          <p:spTgt spid="174083"/>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174082"/>
                                        </p:tgtEl>
                                        <p:attrNameLst>
                                          <p:attrName>style.visibility</p:attrName>
                                        </p:attrNameLst>
                                      </p:cBhvr>
                                      <p:to>
                                        <p:strVal val="visible"/>
                                      </p:to>
                                    </p:set>
                                    <p:animEffect transition="in" filter="dissolve">
                                      <p:cBhvr>
                                        <p:cTn id="11" dur="500"/>
                                        <p:tgtEl>
                                          <p:spTgt spid="1740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4.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369666" name="Group 2"/>
          <p:cNvGrpSpPr>
            <a:grpSpLocks/>
          </p:cNvGrpSpPr>
          <p:nvPr/>
        </p:nvGrpSpPr>
        <p:grpSpPr bwMode="auto">
          <a:xfrm>
            <a:off x="0" y="-76200"/>
            <a:ext cx="9144000" cy="6934200"/>
            <a:chOff x="-476" y="0"/>
            <a:chExt cx="6236" cy="4441"/>
          </a:xfrm>
        </p:grpSpPr>
        <p:pic>
          <p:nvPicPr>
            <p:cNvPr id="369668" name="Picture 3" descr="Pentecos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76" y="22"/>
              <a:ext cx="6236" cy="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69669" name="Picture 4" descr="Pentecost"/>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272" y="0"/>
              <a:ext cx="1436" cy="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236549" name="Rectangle 5"/>
          <p:cNvSpPr>
            <a:spLocks noGrp="1" noChangeArrowheads="1"/>
          </p:cNvSpPr>
          <p:nvPr>
            <p:ph type="title"/>
          </p:nvPr>
        </p:nvSpPr>
        <p:spPr>
          <a:xfrm>
            <a:off x="228600" y="152400"/>
            <a:ext cx="8839200" cy="990600"/>
          </a:xfrm>
        </p:spPr>
        <p:txBody>
          <a:bodyPr>
            <a:normAutofit/>
          </a:bodyPr>
          <a:lstStyle/>
          <a:p>
            <a:r>
              <a:rPr lang="zh-CN" altLang="en-US" sz="3200">
                <a:solidFill>
                  <a:srgbClr val="800000"/>
                </a:solidFill>
              </a:rPr>
              <a:t>门徒</a:t>
            </a:r>
            <a:r>
              <a:rPr lang="en-US" altLang="en-US" sz="3200">
                <a:solidFill>
                  <a:srgbClr val="800000"/>
                </a:solidFill>
              </a:rPr>
              <a:t>按着圣灵所赐的口才说起别国的话来</a:t>
            </a:r>
            <a:r>
              <a:rPr lang="en-US" altLang="ja-JP" sz="3200">
                <a:solidFill>
                  <a:srgbClr val="800000"/>
                </a:solidFill>
              </a:rPr>
              <a:t> (</a:t>
            </a:r>
            <a:r>
              <a:rPr lang="zh-CN" altLang="en-US" sz="3200">
                <a:solidFill>
                  <a:srgbClr val="800000"/>
                </a:solidFill>
              </a:rPr>
              <a:t>使</a:t>
            </a:r>
            <a:r>
              <a:rPr lang="en-US" altLang="ja-JP" sz="3200">
                <a:solidFill>
                  <a:srgbClr val="800000"/>
                </a:solidFill>
              </a:rPr>
              <a:t>2)</a:t>
            </a:r>
            <a:endParaRPr lang="en-US" altLang="en-US" sz="3200">
              <a:solidFill>
                <a:srgbClr val="800000"/>
              </a:solidFill>
            </a:endParaRPr>
          </a:p>
        </p:txBody>
      </p:sp>
    </p:spTree>
    <p:extLst>
      <p:ext uri="{BB962C8B-B14F-4D97-AF65-F5344CB8AC3E}">
        <p14:creationId xmlns:p14="http://schemas.microsoft.com/office/powerpoint/2010/main" val="3483204835"/>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36549"/>
                                        </p:tgtEl>
                                        <p:attrNameLst>
                                          <p:attrName>style.visibility</p:attrName>
                                        </p:attrNameLst>
                                      </p:cBhvr>
                                      <p:to>
                                        <p:strVal val="visible"/>
                                      </p:to>
                                    </p:set>
                                    <p:anim calcmode="lin" valueType="num">
                                      <p:cBhvr>
                                        <p:cTn id="7" dur="1000" fill="hold"/>
                                        <p:tgtEl>
                                          <p:spTgt spid="236549"/>
                                        </p:tgtEl>
                                        <p:attrNameLst>
                                          <p:attrName>ppt_w</p:attrName>
                                        </p:attrNameLst>
                                      </p:cBhvr>
                                      <p:tavLst>
                                        <p:tav tm="0">
                                          <p:val>
                                            <p:fltVal val="0"/>
                                          </p:val>
                                        </p:tav>
                                        <p:tav tm="100000">
                                          <p:val>
                                            <p:strVal val="#ppt_w"/>
                                          </p:val>
                                        </p:tav>
                                      </p:tavLst>
                                    </p:anim>
                                    <p:anim calcmode="lin" valueType="num">
                                      <p:cBhvr>
                                        <p:cTn id="8" dur="1000" fill="hold"/>
                                        <p:tgtEl>
                                          <p:spTgt spid="236549"/>
                                        </p:tgtEl>
                                        <p:attrNameLst>
                                          <p:attrName>ppt_h</p:attrName>
                                        </p:attrNameLst>
                                      </p:cBhvr>
                                      <p:tavLst>
                                        <p:tav tm="0">
                                          <p:val>
                                            <p:fltVal val="0"/>
                                          </p:val>
                                        </p:tav>
                                        <p:tav tm="100000">
                                          <p:val>
                                            <p:strVal val="#ppt_h"/>
                                          </p:val>
                                        </p:tav>
                                      </p:tavLst>
                                    </p:anim>
                                    <p:anim calcmode="lin" valueType="num">
                                      <p:cBhvr>
                                        <p:cTn id="9" dur="1000" fill="hold"/>
                                        <p:tgtEl>
                                          <p:spTgt spid="236549"/>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3654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6549" grpId="0"/>
    </p:bldLst>
  </p:timing>
</p:sld>
</file>

<file path=ppt/slides/slide305.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pic>
        <p:nvPicPr>
          <p:cNvPr id="371714" name="Picture 2" descr="TonguesPENTECOS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09603" name="Rectangle 3"/>
          <p:cNvSpPr>
            <a:spLocks noGrp="1" noChangeArrowheads="1"/>
          </p:cNvSpPr>
          <p:nvPr>
            <p:ph type="title"/>
          </p:nvPr>
        </p:nvSpPr>
        <p:spPr>
          <a:xfrm>
            <a:off x="76200" y="179388"/>
            <a:ext cx="8915400" cy="658812"/>
          </a:xfrm>
        </p:spPr>
        <p:txBody>
          <a:bodyPr/>
          <a:lstStyle/>
          <a:p>
            <a:pPr eaLnBrk="1" hangingPunct="1"/>
            <a:r>
              <a:rPr lang="zh-CN" altLang="en-US" sz="3600"/>
              <a:t>圣灵在五旬节来临</a:t>
            </a:r>
            <a:r>
              <a:rPr lang="en-US" altLang="ja-JP" sz="3600">
                <a:solidFill>
                  <a:schemeClr val="tx1"/>
                </a:solidFill>
              </a:rPr>
              <a:t>(</a:t>
            </a:r>
            <a:r>
              <a:rPr lang="zh-CN" altLang="en-US" sz="3600">
                <a:solidFill>
                  <a:schemeClr val="tx1"/>
                </a:solidFill>
              </a:rPr>
              <a:t>使</a:t>
            </a:r>
            <a:r>
              <a:rPr lang="en-US" altLang="ja-JP" sz="3600">
                <a:solidFill>
                  <a:schemeClr val="tx1"/>
                </a:solidFill>
              </a:rPr>
              <a:t>2)</a:t>
            </a:r>
            <a:endParaRPr lang="en-US" altLang="en-US" sz="3600">
              <a:solidFill>
                <a:schemeClr val="bg2"/>
              </a:solidFill>
            </a:endParaRPr>
          </a:p>
        </p:txBody>
      </p:sp>
    </p:spTree>
    <p:extLst>
      <p:ext uri="{BB962C8B-B14F-4D97-AF65-F5344CB8AC3E}">
        <p14:creationId xmlns:p14="http://schemas.microsoft.com/office/powerpoint/2010/main" val="1477396895"/>
      </p:ext>
    </p:extLst>
  </p:cSld>
  <p:clrMapOvr>
    <a:overrideClrMapping bg1="dk2" tx1="lt1" bg2="dk1" tx2="lt2" accent1="accent1" accent2="accent2" accent3="accent3" accent4="accent4" accent5="accent5" accent6="accent6" hlink="hlink" folHlink="folHlink"/>
  </p:clrMapOvr>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3761"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373763" name="Title 3"/>
          <p:cNvSpPr>
            <a:spLocks noGrp="1"/>
          </p:cNvSpPr>
          <p:nvPr>
            <p:ph type="title"/>
          </p:nvPr>
        </p:nvSpPr>
        <p:spPr>
          <a:xfrm>
            <a:off x="3200400" y="2438400"/>
            <a:ext cx="3048000" cy="1752600"/>
          </a:xfrm>
        </p:spPr>
        <p:txBody>
          <a:bodyPr/>
          <a:lstStyle/>
          <a:p>
            <a:pPr eaLnBrk="1" hangingPunct="1"/>
            <a:r>
              <a:rPr kumimoji="1" lang="zh-CN" altLang="en-US" sz="3600" b="1">
                <a:solidFill>
                  <a:schemeClr val="bg1"/>
                </a:solidFill>
                <a:latin typeface="Arial" pitchFamily="34" charset="0"/>
              </a:rPr>
              <a:t>利未记</a:t>
            </a:r>
            <a:r>
              <a:rPr kumimoji="1" lang="en-US" altLang="zh-CN" sz="3600" b="1">
                <a:solidFill>
                  <a:schemeClr val="bg1"/>
                </a:solidFill>
                <a:latin typeface="Arial" pitchFamily="34" charset="0"/>
              </a:rPr>
              <a:t> </a:t>
            </a:r>
            <a:r>
              <a:rPr kumimoji="1" lang="en-US" altLang="ja-JP" sz="3600" b="1">
                <a:solidFill>
                  <a:schemeClr val="bg1"/>
                </a:solidFill>
                <a:latin typeface="Arial" pitchFamily="34" charset="0"/>
              </a:rPr>
              <a:t>23 </a:t>
            </a:r>
            <a:br>
              <a:rPr kumimoji="1" lang="en-US" altLang="ja-JP" sz="3600" b="1">
                <a:solidFill>
                  <a:schemeClr val="bg1"/>
                </a:solidFill>
                <a:latin typeface="Arial" pitchFamily="34" charset="0"/>
              </a:rPr>
            </a:br>
            <a:r>
              <a:rPr kumimoji="1" lang="zh-CN" altLang="en-US" sz="3600" b="1">
                <a:solidFill>
                  <a:schemeClr val="bg1"/>
                </a:solidFill>
                <a:latin typeface="Arial" pitchFamily="34" charset="0"/>
              </a:rPr>
              <a:t>节日</a:t>
            </a:r>
            <a:endParaRPr lang="en-US" altLang="en-US" sz="3600" b="1">
              <a:solidFill>
                <a:schemeClr val="bg1"/>
              </a:solidFill>
            </a:endParaRPr>
          </a:p>
        </p:txBody>
      </p:sp>
      <p:sp>
        <p:nvSpPr>
          <p:cNvPr id="373764" name="Text Box 12"/>
          <p:cNvSpPr txBox="1">
            <a:spLocks noChangeArrowheads="1"/>
          </p:cNvSpPr>
          <p:nvPr/>
        </p:nvSpPr>
        <p:spPr bwMode="auto">
          <a:xfrm>
            <a:off x="2024063" y="5867400"/>
            <a:ext cx="800100" cy="461963"/>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被提</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373765" name="Text Box 16"/>
          <p:cNvSpPr txBox="1">
            <a:spLocks noChangeArrowheads="1"/>
          </p:cNvSpPr>
          <p:nvPr/>
        </p:nvSpPr>
        <p:spPr bwMode="auto">
          <a:xfrm>
            <a:off x="3429000" y="5867400"/>
            <a:ext cx="982663"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吹角节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25"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
        <p:nvSpPr>
          <p:cNvPr id="22"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3" name="Text Box 8"/>
          <p:cNvSpPr txBox="1">
            <a:spLocks noChangeArrowheads="1"/>
          </p:cNvSpPr>
          <p:nvPr/>
        </p:nvSpPr>
        <p:spPr bwMode="auto">
          <a:xfrm>
            <a:off x="7196138" y="6172200"/>
            <a:ext cx="993775" cy="369888"/>
          </a:xfrm>
          <a:prstGeom prst="rect">
            <a:avLst/>
          </a:prstGeom>
          <a:noFill/>
          <a:ln w="9525">
            <a:noFill/>
            <a:miter lim="800000"/>
            <a:headEnd/>
            <a:tailEnd/>
          </a:ln>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FFFFFF"/>
                </a:solidFill>
                <a:effectLst/>
                <a:uLnTx/>
                <a:uFillTx/>
                <a:latin typeface="Calibri" pitchFamily="34" charset="0"/>
                <a:ea typeface="MS PGothic" pitchFamily="34" charset="-128"/>
                <a:cs typeface="Times New Roman" pitchFamily="18" charset="0"/>
              </a:rPr>
              <a:t>3</a:t>
            </a:r>
            <a:r>
              <a:rPr kumimoji="1" lang="zh-CN" altLang="en-US" sz="1800" b="1" i="0" u="none" strike="noStrike" kern="1200" cap="none" spc="0" normalizeH="0" baseline="0" noProof="0">
                <a:ln>
                  <a:noFill/>
                </a:ln>
                <a:solidFill>
                  <a:srgbClr val="FFFFFF"/>
                </a:solidFill>
                <a:effectLst>
                  <a:outerShdw blurRad="38100" dist="38100" dir="2700000" algn="tl">
                    <a:srgbClr val="C0C0C0"/>
                  </a:outerShdw>
                </a:effectLst>
                <a:uLnTx/>
                <a:uFillTx/>
                <a:latin typeface="Arial" pitchFamily="34" charset="0"/>
                <a:ea typeface="MS PGothic" pitchFamily="34" charset="-128"/>
                <a:cs typeface="+mn-cs"/>
              </a:rPr>
              <a:t>朝圣节</a:t>
            </a:r>
            <a:endParaRPr kumimoji="0" lang="en-US" altLang="en-US" sz="1800" b="0" i="0" u="none" strike="noStrike" kern="1200" cap="none" spc="0" normalizeH="0" baseline="0" noProof="0">
              <a:ln>
                <a:noFill/>
              </a:ln>
              <a:solidFill>
                <a:srgbClr val="FFFFFF"/>
              </a:solidFill>
              <a:effectLst/>
              <a:uLnTx/>
              <a:uFillTx/>
              <a:latin typeface="Calibri" pitchFamily="34" charset="0"/>
              <a:ea typeface="MS PGothic" pitchFamily="34" charset="-128"/>
              <a:cs typeface="Times New Roman" pitchFamily="18" charset="0"/>
            </a:endParaRPr>
          </a:p>
        </p:txBody>
      </p:sp>
      <p:sp>
        <p:nvSpPr>
          <p:cNvPr id="24" name="Text Box 13"/>
          <p:cNvSpPr txBox="1">
            <a:spLocks noChangeArrowheads="1"/>
          </p:cNvSpPr>
          <p:nvPr/>
        </p:nvSpPr>
        <p:spPr bwMode="auto">
          <a:xfrm>
            <a:off x="7675563" y="3276600"/>
            <a:ext cx="800100" cy="461963"/>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圣灵</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373770" name="Text Box 21"/>
          <p:cNvSpPr txBox="1">
            <a:spLocks noChangeArrowheads="1"/>
          </p:cNvSpPr>
          <p:nvPr/>
        </p:nvSpPr>
        <p:spPr bwMode="auto">
          <a:xfrm>
            <a:off x="5867400" y="3352800"/>
            <a:ext cx="954088"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五旬节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27"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373772" name="Text Box 9"/>
          <p:cNvSpPr txBox="1">
            <a:spLocks noChangeArrowheads="1"/>
          </p:cNvSpPr>
          <p:nvPr/>
        </p:nvSpPr>
        <p:spPr bwMode="auto">
          <a:xfrm>
            <a:off x="5362575" y="909638"/>
            <a:ext cx="800100" cy="461962"/>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救赎</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29" name="Text Box 10"/>
          <p:cNvSpPr txBox="1">
            <a:spLocks noChangeArrowheads="1"/>
          </p:cNvSpPr>
          <p:nvPr/>
        </p:nvSpPr>
        <p:spPr bwMode="auto">
          <a:xfrm>
            <a:off x="6503988" y="1382713"/>
            <a:ext cx="800100" cy="46037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分裂</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373774" name="Text Box 18"/>
          <p:cNvSpPr txBox="1">
            <a:spLocks noChangeArrowheads="1"/>
          </p:cNvSpPr>
          <p:nvPr/>
        </p:nvSpPr>
        <p:spPr bwMode="auto">
          <a:xfrm>
            <a:off x="5195888" y="1414463"/>
            <a:ext cx="982662"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除酵节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373775" name="Text Box 18"/>
          <p:cNvSpPr txBox="1">
            <a:spLocks noChangeArrowheads="1"/>
          </p:cNvSpPr>
          <p:nvPr/>
        </p:nvSpPr>
        <p:spPr bwMode="auto">
          <a:xfrm>
            <a:off x="3836988" y="914400"/>
            <a:ext cx="982662"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逾越节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33"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34" name="Text Box 11"/>
          <p:cNvSpPr txBox="1">
            <a:spLocks noChangeArrowheads="1"/>
          </p:cNvSpPr>
          <p:nvPr/>
        </p:nvSpPr>
        <p:spPr bwMode="auto">
          <a:xfrm>
            <a:off x="6892925" y="1868488"/>
            <a:ext cx="800100" cy="461962"/>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复活</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373778" name="Text Box 20"/>
          <p:cNvSpPr txBox="1">
            <a:spLocks noChangeArrowheads="1"/>
          </p:cNvSpPr>
          <p:nvPr/>
        </p:nvSpPr>
        <p:spPr bwMode="auto">
          <a:xfrm>
            <a:off x="5367338" y="1852613"/>
            <a:ext cx="1209675"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初熟之物</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Tree>
    <p:extLst>
      <p:ext uri="{BB962C8B-B14F-4D97-AF65-F5344CB8AC3E}">
        <p14:creationId xmlns:p14="http://schemas.microsoft.com/office/powerpoint/2010/main" val="1392349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2000"/>
                                        <p:tgtEl>
                                          <p:spTgt spid="24"/>
                                        </p:tgtEl>
                                      </p:cBhvr>
                                    </p:animEffect>
                                    <p:anim calcmode="lin" valueType="num">
                                      <p:cBhvr>
                                        <p:cTn id="8" dur="2000" fill="hold"/>
                                        <p:tgtEl>
                                          <p:spTgt spid="24"/>
                                        </p:tgtEl>
                                        <p:attrNameLst>
                                          <p:attrName>style.rotation</p:attrName>
                                        </p:attrNameLst>
                                      </p:cBhvr>
                                      <p:tavLst>
                                        <p:tav tm="0">
                                          <p:val>
                                            <p:fltVal val="720"/>
                                          </p:val>
                                        </p:tav>
                                        <p:tav tm="100000">
                                          <p:val>
                                            <p:fltVal val="0"/>
                                          </p:val>
                                        </p:tav>
                                      </p:tavLst>
                                    </p:anim>
                                    <p:anim calcmode="lin" valueType="num">
                                      <p:cBhvr>
                                        <p:cTn id="9" dur="2000" fill="hold"/>
                                        <p:tgtEl>
                                          <p:spTgt spid="24"/>
                                        </p:tgtEl>
                                        <p:attrNameLst>
                                          <p:attrName>ppt_h</p:attrName>
                                        </p:attrNameLst>
                                      </p:cBhvr>
                                      <p:tavLst>
                                        <p:tav tm="0">
                                          <p:val>
                                            <p:fltVal val="0"/>
                                          </p:val>
                                        </p:tav>
                                        <p:tav tm="100000">
                                          <p:val>
                                            <p:strVal val="#ppt_h"/>
                                          </p:val>
                                        </p:tav>
                                      </p:tavLst>
                                    </p:anim>
                                    <p:anim calcmode="lin" valueType="num">
                                      <p:cBhvr>
                                        <p:cTn id="10" dur="2000" fill="hold"/>
                                        <p:tgtEl>
                                          <p:spTgt spid="24"/>
                                        </p:tgtEl>
                                        <p:attrNameLst>
                                          <p:attrName>ppt_w</p:attrName>
                                        </p:attrNameLst>
                                      </p:cBhvr>
                                      <p:tavLst>
                                        <p:tav tm="0">
                                          <p:val>
                                            <p:fltVal val="0"/>
                                          </p:val>
                                        </p:tav>
                                        <p:tav tm="100000">
                                          <p:val>
                                            <p:strVal val="#ppt_w"/>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5" presetClass="entr" presetSubtype="0" fill="hold" grpId="0" nodeType="click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fade">
                                      <p:cBhvr>
                                        <p:cTn id="15" dur="2000"/>
                                        <p:tgtEl>
                                          <p:spTgt spid="29"/>
                                        </p:tgtEl>
                                      </p:cBhvr>
                                    </p:animEffect>
                                    <p:anim calcmode="lin" valueType="num">
                                      <p:cBhvr>
                                        <p:cTn id="16" dur="2000" fill="hold"/>
                                        <p:tgtEl>
                                          <p:spTgt spid="29"/>
                                        </p:tgtEl>
                                        <p:attrNameLst>
                                          <p:attrName>style.rotation</p:attrName>
                                        </p:attrNameLst>
                                      </p:cBhvr>
                                      <p:tavLst>
                                        <p:tav tm="0">
                                          <p:val>
                                            <p:fltVal val="720"/>
                                          </p:val>
                                        </p:tav>
                                        <p:tav tm="100000">
                                          <p:val>
                                            <p:fltVal val="0"/>
                                          </p:val>
                                        </p:tav>
                                      </p:tavLst>
                                    </p:anim>
                                    <p:anim calcmode="lin" valueType="num">
                                      <p:cBhvr>
                                        <p:cTn id="17" dur="2000" fill="hold"/>
                                        <p:tgtEl>
                                          <p:spTgt spid="29"/>
                                        </p:tgtEl>
                                        <p:attrNameLst>
                                          <p:attrName>ppt_h</p:attrName>
                                        </p:attrNameLst>
                                      </p:cBhvr>
                                      <p:tavLst>
                                        <p:tav tm="0">
                                          <p:val>
                                            <p:fltVal val="0"/>
                                          </p:val>
                                        </p:tav>
                                        <p:tav tm="100000">
                                          <p:val>
                                            <p:strVal val="#ppt_h"/>
                                          </p:val>
                                        </p:tav>
                                      </p:tavLst>
                                    </p:anim>
                                    <p:anim calcmode="lin" valueType="num">
                                      <p:cBhvr>
                                        <p:cTn id="18" dur="2000" fill="hold"/>
                                        <p:tgtEl>
                                          <p:spTgt spid="29"/>
                                        </p:tgtEl>
                                        <p:attrNameLst>
                                          <p:attrName>ppt_w</p:attrName>
                                        </p:attrNameLst>
                                      </p:cBhvr>
                                      <p:tavLst>
                                        <p:tav tm="0">
                                          <p:val>
                                            <p:fltVal val="0"/>
                                          </p:val>
                                        </p:tav>
                                        <p:tav tm="100000">
                                          <p:val>
                                            <p:strVal val="#ppt_w"/>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5" presetClass="entr" presetSubtype="0" fill="hold" grpId="0" nodeType="clickEffect">
                                  <p:stCondLst>
                                    <p:cond delay="0"/>
                                  </p:stCondLst>
                                  <p:childTnLst>
                                    <p:set>
                                      <p:cBhvr>
                                        <p:cTn id="22" dur="1" fill="hold">
                                          <p:stCondLst>
                                            <p:cond delay="0"/>
                                          </p:stCondLst>
                                        </p:cTn>
                                        <p:tgtEl>
                                          <p:spTgt spid="34"/>
                                        </p:tgtEl>
                                        <p:attrNameLst>
                                          <p:attrName>style.visibility</p:attrName>
                                        </p:attrNameLst>
                                      </p:cBhvr>
                                      <p:to>
                                        <p:strVal val="visible"/>
                                      </p:to>
                                    </p:set>
                                    <p:animEffect transition="in" filter="fade">
                                      <p:cBhvr>
                                        <p:cTn id="23" dur="2000"/>
                                        <p:tgtEl>
                                          <p:spTgt spid="34"/>
                                        </p:tgtEl>
                                      </p:cBhvr>
                                    </p:animEffect>
                                    <p:anim calcmode="lin" valueType="num">
                                      <p:cBhvr>
                                        <p:cTn id="24" dur="2000" fill="hold"/>
                                        <p:tgtEl>
                                          <p:spTgt spid="34"/>
                                        </p:tgtEl>
                                        <p:attrNameLst>
                                          <p:attrName>style.rotation</p:attrName>
                                        </p:attrNameLst>
                                      </p:cBhvr>
                                      <p:tavLst>
                                        <p:tav tm="0">
                                          <p:val>
                                            <p:fltVal val="720"/>
                                          </p:val>
                                        </p:tav>
                                        <p:tav tm="100000">
                                          <p:val>
                                            <p:fltVal val="0"/>
                                          </p:val>
                                        </p:tav>
                                      </p:tavLst>
                                    </p:anim>
                                    <p:anim calcmode="lin" valueType="num">
                                      <p:cBhvr>
                                        <p:cTn id="25" dur="2000" fill="hold"/>
                                        <p:tgtEl>
                                          <p:spTgt spid="34"/>
                                        </p:tgtEl>
                                        <p:attrNameLst>
                                          <p:attrName>ppt_h</p:attrName>
                                        </p:attrNameLst>
                                      </p:cBhvr>
                                      <p:tavLst>
                                        <p:tav tm="0">
                                          <p:val>
                                            <p:fltVal val="0"/>
                                          </p:val>
                                        </p:tav>
                                        <p:tav tm="100000">
                                          <p:val>
                                            <p:strVal val="#ppt_h"/>
                                          </p:val>
                                        </p:tav>
                                      </p:tavLst>
                                    </p:anim>
                                    <p:anim calcmode="lin" valueType="num">
                                      <p:cBhvr>
                                        <p:cTn id="26" dur="2000" fill="hold"/>
                                        <p:tgtEl>
                                          <p:spTgt spid="34"/>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9" grpId="0" animBg="1"/>
      <p:bldP spid="34" grpId="0" animBg="1"/>
    </p:bldLst>
  </p:timing>
</p:sld>
</file>

<file path=ppt/slides/slide30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6130" name="Rectangle 2"/>
          <p:cNvSpPr>
            <a:spLocks noGrp="1" noChangeArrowheads="1"/>
          </p:cNvSpPr>
          <p:nvPr>
            <p:ph type="title"/>
          </p:nvPr>
        </p:nvSpPr>
        <p:spPr>
          <a:xfrm>
            <a:off x="25400" y="53975"/>
            <a:ext cx="9010650" cy="1143000"/>
          </a:xfrm>
        </p:spPr>
        <p:txBody>
          <a:bodyPr/>
          <a:lstStyle/>
          <a:p>
            <a:pPr eaLnBrk="1" hangingPunct="1"/>
            <a:r>
              <a:rPr lang="en-US" altLang="en-US">
                <a:latin typeface="Arial" pitchFamily="34" charset="0"/>
                <a:cs typeface="Arial" pitchFamily="34" charset="0"/>
              </a:rPr>
              <a:t>Rosh Hashanah (</a:t>
            </a:r>
            <a:r>
              <a:rPr lang="zh-CN" altLang="en-US">
                <a:latin typeface="Arial" pitchFamily="34" charset="0"/>
                <a:cs typeface="Arial" pitchFamily="34" charset="0"/>
              </a:rPr>
              <a:t>新年</a:t>
            </a:r>
            <a:r>
              <a:rPr lang="en-US" altLang="ja-JP">
                <a:latin typeface="Arial" pitchFamily="34" charset="0"/>
                <a:cs typeface="Arial" pitchFamily="34" charset="0"/>
              </a:rPr>
              <a:t>)</a:t>
            </a:r>
            <a:endParaRPr lang="en-US" altLang="en-US">
              <a:latin typeface="Arial" pitchFamily="34" charset="0"/>
              <a:cs typeface="Arial" pitchFamily="34" charset="0"/>
            </a:endParaRPr>
          </a:p>
        </p:txBody>
      </p:sp>
      <p:pic>
        <p:nvPicPr>
          <p:cNvPr id="176145" name="Picture 17" descr="Tabernacle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1304925"/>
            <a:ext cx="9144000" cy="5546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76146" name="Picture 18" descr="rabbi at western wall"/>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5795963" y="1304925"/>
            <a:ext cx="3348037" cy="5653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76147" name="Picture 19" descr="shofa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2843213" y="1412875"/>
            <a:ext cx="2846387" cy="3276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4790" name="Text Box 20"/>
          <p:cNvSpPr txBox="1">
            <a:spLocks noChangeArrowheads="1"/>
          </p:cNvSpPr>
          <p:nvPr/>
        </p:nvSpPr>
        <p:spPr bwMode="auto">
          <a:xfrm>
            <a:off x="8153400" y="8255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184</a:t>
            </a:r>
          </a:p>
        </p:txBody>
      </p:sp>
    </p:spTree>
    <p:extLst>
      <p:ext uri="{BB962C8B-B14F-4D97-AF65-F5344CB8AC3E}">
        <p14:creationId xmlns:p14="http://schemas.microsoft.com/office/powerpoint/2010/main" val="1731329246"/>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nodeType="clickEffect">
                                  <p:stCondLst>
                                    <p:cond delay="0"/>
                                  </p:stCondLst>
                                  <p:childTnLst>
                                    <p:set>
                                      <p:cBhvr>
                                        <p:cTn id="6" dur="1" fill="hold">
                                          <p:stCondLst>
                                            <p:cond delay="0"/>
                                          </p:stCondLst>
                                        </p:cTn>
                                        <p:tgtEl>
                                          <p:spTgt spid="176145"/>
                                        </p:tgtEl>
                                        <p:attrNameLst>
                                          <p:attrName>style.visibility</p:attrName>
                                        </p:attrNameLst>
                                      </p:cBhvr>
                                      <p:to>
                                        <p:strVal val="visible"/>
                                      </p:to>
                                    </p:set>
                                    <p:animEffect transition="in" filter="fade">
                                      <p:cBhvr>
                                        <p:cTn id="7" dur="770" decel="100000"/>
                                        <p:tgtEl>
                                          <p:spTgt spid="176145"/>
                                        </p:tgtEl>
                                      </p:cBhvr>
                                    </p:animEffect>
                                    <p:animScale>
                                      <p:cBhvr>
                                        <p:cTn id="8" dur="770" decel="100000"/>
                                        <p:tgtEl>
                                          <p:spTgt spid="176145"/>
                                        </p:tgtEl>
                                      </p:cBhvr>
                                      <p:from x="10000" y="10000"/>
                                      <p:to x="200000" y="450000"/>
                                    </p:animScale>
                                    <p:animScale>
                                      <p:cBhvr>
                                        <p:cTn id="9" dur="1230" accel="100000" fill="hold">
                                          <p:stCondLst>
                                            <p:cond delay="770"/>
                                          </p:stCondLst>
                                        </p:cTn>
                                        <p:tgtEl>
                                          <p:spTgt spid="176145"/>
                                        </p:tgtEl>
                                      </p:cBhvr>
                                      <p:from x="200000" y="450000"/>
                                      <p:to x="100000" y="100000"/>
                                    </p:animScale>
                                    <p:set>
                                      <p:cBhvr>
                                        <p:cTn id="10" dur="770" fill="hold"/>
                                        <p:tgtEl>
                                          <p:spTgt spid="176145"/>
                                        </p:tgtEl>
                                        <p:attrNameLst>
                                          <p:attrName>ppt_x</p:attrName>
                                        </p:attrNameLst>
                                      </p:cBhvr>
                                      <p:to>
                                        <p:strVal val="(0.5)"/>
                                      </p:to>
                                    </p:set>
                                    <p:anim from="(0.5)" to="(#ppt_x)" calcmode="lin" valueType="num">
                                      <p:cBhvr>
                                        <p:cTn id="11" dur="1230" accel="100000" fill="hold">
                                          <p:stCondLst>
                                            <p:cond delay="770"/>
                                          </p:stCondLst>
                                        </p:cTn>
                                        <p:tgtEl>
                                          <p:spTgt spid="176145"/>
                                        </p:tgtEl>
                                        <p:attrNameLst>
                                          <p:attrName>ppt_x</p:attrName>
                                        </p:attrNameLst>
                                      </p:cBhvr>
                                    </p:anim>
                                    <p:set>
                                      <p:cBhvr>
                                        <p:cTn id="12" dur="770" fill="hold"/>
                                        <p:tgtEl>
                                          <p:spTgt spid="176145"/>
                                        </p:tgtEl>
                                        <p:attrNameLst>
                                          <p:attrName>ppt_y</p:attrName>
                                        </p:attrNameLst>
                                      </p:cBhvr>
                                      <p:to>
                                        <p:strVal val="(#ppt_y+0.4)"/>
                                      </p:to>
                                    </p:set>
                                    <p:anim from="(#ppt_y+0.4)" to="(#ppt_y)" calcmode="lin" valueType="num">
                                      <p:cBhvr>
                                        <p:cTn id="13" dur="1230" accel="100000" fill="hold">
                                          <p:stCondLst>
                                            <p:cond delay="770"/>
                                          </p:stCondLst>
                                        </p:cTn>
                                        <p:tgtEl>
                                          <p:spTgt spid="176145"/>
                                        </p:tgtEl>
                                        <p:attrNameLst>
                                          <p:attrName>ppt_y</p:attrName>
                                        </p:attrNameLst>
                                      </p:cBhvr>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9" presetClass="entr" presetSubtype="0" fill="hold" nodeType="clickEffect">
                                  <p:stCondLst>
                                    <p:cond delay="0"/>
                                  </p:stCondLst>
                                  <p:childTnLst>
                                    <p:set>
                                      <p:cBhvr>
                                        <p:cTn id="17" dur="1" fill="hold">
                                          <p:stCondLst>
                                            <p:cond delay="0"/>
                                          </p:stCondLst>
                                        </p:cTn>
                                        <p:tgtEl>
                                          <p:spTgt spid="176146"/>
                                        </p:tgtEl>
                                        <p:attrNameLst>
                                          <p:attrName>style.visibility</p:attrName>
                                        </p:attrNameLst>
                                      </p:cBhvr>
                                      <p:to>
                                        <p:strVal val="visible"/>
                                      </p:to>
                                    </p:set>
                                    <p:animEffect transition="in" filter="dissolve">
                                      <p:cBhvr>
                                        <p:cTn id="18" dur="500"/>
                                        <p:tgtEl>
                                          <p:spTgt spid="176146"/>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35" presetClass="entr" presetSubtype="0" fill="hold" nodeType="clickEffect">
                                  <p:stCondLst>
                                    <p:cond delay="0"/>
                                  </p:stCondLst>
                                  <p:childTnLst>
                                    <p:set>
                                      <p:cBhvr>
                                        <p:cTn id="22" dur="1" fill="hold">
                                          <p:stCondLst>
                                            <p:cond delay="0"/>
                                          </p:stCondLst>
                                        </p:cTn>
                                        <p:tgtEl>
                                          <p:spTgt spid="176147"/>
                                        </p:tgtEl>
                                        <p:attrNameLst>
                                          <p:attrName>style.visibility</p:attrName>
                                        </p:attrNameLst>
                                      </p:cBhvr>
                                      <p:to>
                                        <p:strVal val="visible"/>
                                      </p:to>
                                    </p:set>
                                    <p:animEffect transition="in" filter="fade">
                                      <p:cBhvr>
                                        <p:cTn id="23" dur="2000"/>
                                        <p:tgtEl>
                                          <p:spTgt spid="176147"/>
                                        </p:tgtEl>
                                      </p:cBhvr>
                                    </p:animEffect>
                                    <p:anim calcmode="lin" valueType="num">
                                      <p:cBhvr>
                                        <p:cTn id="24" dur="2000" fill="hold"/>
                                        <p:tgtEl>
                                          <p:spTgt spid="176147"/>
                                        </p:tgtEl>
                                        <p:attrNameLst>
                                          <p:attrName>style.rotation</p:attrName>
                                        </p:attrNameLst>
                                      </p:cBhvr>
                                      <p:tavLst>
                                        <p:tav tm="0">
                                          <p:val>
                                            <p:fltVal val="720"/>
                                          </p:val>
                                        </p:tav>
                                        <p:tav tm="100000">
                                          <p:val>
                                            <p:fltVal val="0"/>
                                          </p:val>
                                        </p:tav>
                                      </p:tavLst>
                                    </p:anim>
                                    <p:anim calcmode="lin" valueType="num">
                                      <p:cBhvr>
                                        <p:cTn id="25" dur="2000" fill="hold"/>
                                        <p:tgtEl>
                                          <p:spTgt spid="176147"/>
                                        </p:tgtEl>
                                        <p:attrNameLst>
                                          <p:attrName>ppt_h</p:attrName>
                                        </p:attrNameLst>
                                      </p:cBhvr>
                                      <p:tavLst>
                                        <p:tav tm="0">
                                          <p:val>
                                            <p:fltVal val="0"/>
                                          </p:val>
                                        </p:tav>
                                        <p:tav tm="100000">
                                          <p:val>
                                            <p:strVal val="#ppt_h"/>
                                          </p:val>
                                        </p:tav>
                                      </p:tavLst>
                                    </p:anim>
                                    <p:anim calcmode="lin" valueType="num">
                                      <p:cBhvr>
                                        <p:cTn id="26" dur="2000" fill="hold"/>
                                        <p:tgtEl>
                                          <p:spTgt spid="176147"/>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376835" name="Title 3"/>
          <p:cNvSpPr>
            <a:spLocks noGrp="1"/>
          </p:cNvSpPr>
          <p:nvPr>
            <p:ph type="title"/>
          </p:nvPr>
        </p:nvSpPr>
        <p:spPr>
          <a:xfrm>
            <a:off x="3200400" y="2438400"/>
            <a:ext cx="3048000" cy="1752600"/>
          </a:xfrm>
        </p:spPr>
        <p:txBody>
          <a:bodyPr/>
          <a:lstStyle/>
          <a:p>
            <a:pPr eaLnBrk="1" hangingPunct="1"/>
            <a:r>
              <a:rPr kumimoji="1" lang="zh-CN" altLang="en-US" sz="3600" b="1">
                <a:solidFill>
                  <a:schemeClr val="bg1"/>
                </a:solidFill>
                <a:latin typeface="Arial" pitchFamily="34" charset="0"/>
              </a:rPr>
              <a:t>利未记</a:t>
            </a:r>
            <a:r>
              <a:rPr kumimoji="1" lang="en-US" altLang="zh-CN" sz="3600" b="1">
                <a:solidFill>
                  <a:schemeClr val="bg1"/>
                </a:solidFill>
                <a:latin typeface="Arial" pitchFamily="34" charset="0"/>
              </a:rPr>
              <a:t> </a:t>
            </a:r>
            <a:r>
              <a:rPr kumimoji="1" lang="en-US" altLang="ja-JP" sz="3600" b="1">
                <a:solidFill>
                  <a:schemeClr val="bg1"/>
                </a:solidFill>
                <a:latin typeface="Arial" pitchFamily="34" charset="0"/>
              </a:rPr>
              <a:t>23 </a:t>
            </a:r>
            <a:br>
              <a:rPr kumimoji="1" lang="en-US" altLang="ja-JP" sz="3600" b="1">
                <a:solidFill>
                  <a:schemeClr val="bg1"/>
                </a:solidFill>
                <a:latin typeface="Arial" pitchFamily="34" charset="0"/>
              </a:rPr>
            </a:br>
            <a:r>
              <a:rPr kumimoji="1" lang="zh-CN" altLang="en-US" sz="3600" b="1">
                <a:solidFill>
                  <a:schemeClr val="bg1"/>
                </a:solidFill>
                <a:latin typeface="Arial" pitchFamily="34" charset="0"/>
              </a:rPr>
              <a:t>节日</a:t>
            </a:r>
            <a:endParaRPr lang="en-US" altLang="en-US" sz="3600" b="1">
              <a:solidFill>
                <a:schemeClr val="bg1"/>
              </a:solidFill>
            </a:endParaRPr>
          </a:p>
        </p:txBody>
      </p:sp>
      <p:sp>
        <p:nvSpPr>
          <p:cNvPr id="376836" name="Text Box 12"/>
          <p:cNvSpPr txBox="1">
            <a:spLocks noChangeArrowheads="1"/>
          </p:cNvSpPr>
          <p:nvPr/>
        </p:nvSpPr>
        <p:spPr bwMode="auto">
          <a:xfrm>
            <a:off x="2024063" y="5867400"/>
            <a:ext cx="800100" cy="461963"/>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被提</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0" name="Text Box 14"/>
          <p:cNvSpPr txBox="1">
            <a:spLocks noChangeArrowheads="1"/>
          </p:cNvSpPr>
          <p:nvPr/>
        </p:nvSpPr>
        <p:spPr bwMode="auto">
          <a:xfrm>
            <a:off x="865188" y="5410200"/>
            <a:ext cx="800100" cy="461963"/>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悔过</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376838" name="Text Box 16"/>
          <p:cNvSpPr txBox="1">
            <a:spLocks noChangeArrowheads="1"/>
          </p:cNvSpPr>
          <p:nvPr/>
        </p:nvSpPr>
        <p:spPr bwMode="auto">
          <a:xfrm>
            <a:off x="3429000" y="5867400"/>
            <a:ext cx="982663"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吹角节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376839" name="Text Box 16"/>
          <p:cNvSpPr txBox="1">
            <a:spLocks noChangeArrowheads="1"/>
          </p:cNvSpPr>
          <p:nvPr/>
        </p:nvSpPr>
        <p:spPr bwMode="auto">
          <a:xfrm>
            <a:off x="2514600" y="5446713"/>
            <a:ext cx="954088"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赎罪日</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25"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
        <p:nvSpPr>
          <p:cNvPr id="22"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3" name="Text Box 8"/>
          <p:cNvSpPr txBox="1">
            <a:spLocks noChangeArrowheads="1"/>
          </p:cNvSpPr>
          <p:nvPr/>
        </p:nvSpPr>
        <p:spPr bwMode="auto">
          <a:xfrm>
            <a:off x="7196138" y="6172200"/>
            <a:ext cx="993775" cy="369888"/>
          </a:xfrm>
          <a:prstGeom prst="rect">
            <a:avLst/>
          </a:prstGeom>
          <a:noFill/>
          <a:ln w="9525">
            <a:noFill/>
            <a:miter lim="800000"/>
            <a:headEnd/>
            <a:tailEnd/>
          </a:ln>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FFFFFF"/>
                </a:solidFill>
                <a:effectLst/>
                <a:uLnTx/>
                <a:uFillTx/>
                <a:latin typeface="Calibri" pitchFamily="34" charset="0"/>
                <a:ea typeface="MS PGothic" pitchFamily="34" charset="-128"/>
                <a:cs typeface="Times New Roman" pitchFamily="18" charset="0"/>
              </a:rPr>
              <a:t>3</a:t>
            </a:r>
            <a:r>
              <a:rPr kumimoji="1" lang="zh-CN" altLang="en-US" sz="1800" b="1" i="0" u="none" strike="noStrike" kern="1200" cap="none" spc="0" normalizeH="0" baseline="0" noProof="0">
                <a:ln>
                  <a:noFill/>
                </a:ln>
                <a:solidFill>
                  <a:srgbClr val="FFFFFF"/>
                </a:solidFill>
                <a:effectLst>
                  <a:outerShdw blurRad="38100" dist="38100" dir="2700000" algn="tl">
                    <a:srgbClr val="C0C0C0"/>
                  </a:outerShdw>
                </a:effectLst>
                <a:uLnTx/>
                <a:uFillTx/>
                <a:latin typeface="Arial" pitchFamily="34" charset="0"/>
                <a:ea typeface="MS PGothic" pitchFamily="34" charset="-128"/>
                <a:cs typeface="+mn-cs"/>
              </a:rPr>
              <a:t>朝圣节</a:t>
            </a:r>
            <a:endParaRPr kumimoji="0" lang="en-US" altLang="en-US" sz="1800" b="0" i="0" u="none" strike="noStrike" kern="1200" cap="none" spc="0" normalizeH="0" baseline="0" noProof="0">
              <a:ln>
                <a:noFill/>
              </a:ln>
              <a:solidFill>
                <a:srgbClr val="FFFFFF"/>
              </a:solidFill>
              <a:effectLst/>
              <a:uLnTx/>
              <a:uFillTx/>
              <a:latin typeface="Calibri" pitchFamily="34" charset="0"/>
              <a:ea typeface="MS PGothic" pitchFamily="34" charset="-128"/>
              <a:cs typeface="Times New Roman" pitchFamily="18" charset="0"/>
            </a:endParaRPr>
          </a:p>
        </p:txBody>
      </p:sp>
      <p:sp>
        <p:nvSpPr>
          <p:cNvPr id="24" name="Text Box 13"/>
          <p:cNvSpPr txBox="1">
            <a:spLocks noChangeArrowheads="1"/>
          </p:cNvSpPr>
          <p:nvPr/>
        </p:nvSpPr>
        <p:spPr bwMode="auto">
          <a:xfrm>
            <a:off x="7675563" y="3276600"/>
            <a:ext cx="800100" cy="461963"/>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圣灵</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376844" name="Text Box 21"/>
          <p:cNvSpPr txBox="1">
            <a:spLocks noChangeArrowheads="1"/>
          </p:cNvSpPr>
          <p:nvPr/>
        </p:nvSpPr>
        <p:spPr bwMode="auto">
          <a:xfrm>
            <a:off x="5867400" y="3352800"/>
            <a:ext cx="954088"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五旬节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27"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376846" name="Text Box 9"/>
          <p:cNvSpPr txBox="1">
            <a:spLocks noChangeArrowheads="1"/>
          </p:cNvSpPr>
          <p:nvPr/>
        </p:nvSpPr>
        <p:spPr bwMode="auto">
          <a:xfrm>
            <a:off x="5362575" y="909638"/>
            <a:ext cx="800100" cy="461962"/>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救赎</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29" name="Text Box 10"/>
          <p:cNvSpPr txBox="1">
            <a:spLocks noChangeArrowheads="1"/>
          </p:cNvSpPr>
          <p:nvPr/>
        </p:nvSpPr>
        <p:spPr bwMode="auto">
          <a:xfrm>
            <a:off x="6503988" y="1382713"/>
            <a:ext cx="800100" cy="46037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分裂</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376848" name="Text Box 18"/>
          <p:cNvSpPr txBox="1">
            <a:spLocks noChangeArrowheads="1"/>
          </p:cNvSpPr>
          <p:nvPr/>
        </p:nvSpPr>
        <p:spPr bwMode="auto">
          <a:xfrm>
            <a:off x="5195888" y="1414463"/>
            <a:ext cx="982662"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除酵节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376849" name="Text Box 18"/>
          <p:cNvSpPr txBox="1">
            <a:spLocks noChangeArrowheads="1"/>
          </p:cNvSpPr>
          <p:nvPr/>
        </p:nvSpPr>
        <p:spPr bwMode="auto">
          <a:xfrm>
            <a:off x="3836988" y="914400"/>
            <a:ext cx="982662"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逾越节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33"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34" name="Text Box 11"/>
          <p:cNvSpPr txBox="1">
            <a:spLocks noChangeArrowheads="1"/>
          </p:cNvSpPr>
          <p:nvPr/>
        </p:nvSpPr>
        <p:spPr bwMode="auto">
          <a:xfrm>
            <a:off x="6892925" y="1868488"/>
            <a:ext cx="800100" cy="461962"/>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复活</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376852" name="Text Box 20"/>
          <p:cNvSpPr txBox="1">
            <a:spLocks noChangeArrowheads="1"/>
          </p:cNvSpPr>
          <p:nvPr/>
        </p:nvSpPr>
        <p:spPr bwMode="auto">
          <a:xfrm>
            <a:off x="5367338" y="1852613"/>
            <a:ext cx="1209675"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初熟之物</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Tree>
    <p:extLst>
      <p:ext uri="{BB962C8B-B14F-4D97-AF65-F5344CB8AC3E}">
        <p14:creationId xmlns:p14="http://schemas.microsoft.com/office/powerpoint/2010/main" val="161122148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2000"/>
                                        <p:tgtEl>
                                          <p:spTgt spid="40"/>
                                        </p:tgtEl>
                                      </p:cBhvr>
                                    </p:animEffect>
                                    <p:anim calcmode="lin" valueType="num">
                                      <p:cBhvr>
                                        <p:cTn id="8" dur="2000" fill="hold"/>
                                        <p:tgtEl>
                                          <p:spTgt spid="40"/>
                                        </p:tgtEl>
                                        <p:attrNameLst>
                                          <p:attrName>style.rotation</p:attrName>
                                        </p:attrNameLst>
                                      </p:cBhvr>
                                      <p:tavLst>
                                        <p:tav tm="0">
                                          <p:val>
                                            <p:fltVal val="720"/>
                                          </p:val>
                                        </p:tav>
                                        <p:tav tm="100000">
                                          <p:val>
                                            <p:fltVal val="0"/>
                                          </p:val>
                                        </p:tav>
                                      </p:tavLst>
                                    </p:anim>
                                    <p:anim calcmode="lin" valueType="num">
                                      <p:cBhvr>
                                        <p:cTn id="9" dur="2000" fill="hold"/>
                                        <p:tgtEl>
                                          <p:spTgt spid="40"/>
                                        </p:tgtEl>
                                        <p:attrNameLst>
                                          <p:attrName>ppt_h</p:attrName>
                                        </p:attrNameLst>
                                      </p:cBhvr>
                                      <p:tavLst>
                                        <p:tav tm="0">
                                          <p:val>
                                            <p:fltVal val="0"/>
                                          </p:val>
                                        </p:tav>
                                        <p:tav tm="100000">
                                          <p:val>
                                            <p:strVal val="#ppt_h"/>
                                          </p:val>
                                        </p:tav>
                                      </p:tavLst>
                                    </p:anim>
                                    <p:anim calcmode="lin" valueType="num">
                                      <p:cBhvr>
                                        <p:cTn id="10" dur="2000" fill="hold"/>
                                        <p:tgtEl>
                                          <p:spTgt spid="40"/>
                                        </p:tgtEl>
                                        <p:attrNameLst>
                                          <p:attrName>ppt_w</p:attrName>
                                        </p:attrNameLst>
                                      </p:cBhvr>
                                      <p:tavLst>
                                        <p:tav tm="0">
                                          <p:val>
                                            <p:fltVal val="0"/>
                                          </p:val>
                                        </p:tav>
                                        <p:tav tm="100000">
                                          <p:val>
                                            <p:strVal val="#ppt_w"/>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5" presetClass="entr" presetSubtype="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Effect transition="in" filter="fade">
                                      <p:cBhvr>
                                        <p:cTn id="15" dur="2000"/>
                                        <p:tgtEl>
                                          <p:spTgt spid="24"/>
                                        </p:tgtEl>
                                      </p:cBhvr>
                                    </p:animEffect>
                                    <p:anim calcmode="lin" valueType="num">
                                      <p:cBhvr>
                                        <p:cTn id="16" dur="2000" fill="hold"/>
                                        <p:tgtEl>
                                          <p:spTgt spid="24"/>
                                        </p:tgtEl>
                                        <p:attrNameLst>
                                          <p:attrName>style.rotation</p:attrName>
                                        </p:attrNameLst>
                                      </p:cBhvr>
                                      <p:tavLst>
                                        <p:tav tm="0">
                                          <p:val>
                                            <p:fltVal val="720"/>
                                          </p:val>
                                        </p:tav>
                                        <p:tav tm="100000">
                                          <p:val>
                                            <p:fltVal val="0"/>
                                          </p:val>
                                        </p:tav>
                                      </p:tavLst>
                                    </p:anim>
                                    <p:anim calcmode="lin" valueType="num">
                                      <p:cBhvr>
                                        <p:cTn id="17" dur="2000" fill="hold"/>
                                        <p:tgtEl>
                                          <p:spTgt spid="24"/>
                                        </p:tgtEl>
                                        <p:attrNameLst>
                                          <p:attrName>ppt_h</p:attrName>
                                        </p:attrNameLst>
                                      </p:cBhvr>
                                      <p:tavLst>
                                        <p:tav tm="0">
                                          <p:val>
                                            <p:fltVal val="0"/>
                                          </p:val>
                                        </p:tav>
                                        <p:tav tm="100000">
                                          <p:val>
                                            <p:strVal val="#ppt_h"/>
                                          </p:val>
                                        </p:tav>
                                      </p:tavLst>
                                    </p:anim>
                                    <p:anim calcmode="lin" valueType="num">
                                      <p:cBhvr>
                                        <p:cTn id="18" dur="2000" fill="hold"/>
                                        <p:tgtEl>
                                          <p:spTgt spid="24"/>
                                        </p:tgtEl>
                                        <p:attrNameLst>
                                          <p:attrName>ppt_w</p:attrName>
                                        </p:attrNameLst>
                                      </p:cBhvr>
                                      <p:tavLst>
                                        <p:tav tm="0">
                                          <p:val>
                                            <p:fltVal val="0"/>
                                          </p:val>
                                        </p:tav>
                                        <p:tav tm="100000">
                                          <p:val>
                                            <p:strVal val="#ppt_w"/>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5" presetClass="entr" presetSubtype="0" fill="hold" grpId="0" nodeType="click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fade">
                                      <p:cBhvr>
                                        <p:cTn id="23" dur="2000"/>
                                        <p:tgtEl>
                                          <p:spTgt spid="29"/>
                                        </p:tgtEl>
                                      </p:cBhvr>
                                    </p:animEffect>
                                    <p:anim calcmode="lin" valueType="num">
                                      <p:cBhvr>
                                        <p:cTn id="24" dur="2000" fill="hold"/>
                                        <p:tgtEl>
                                          <p:spTgt spid="29"/>
                                        </p:tgtEl>
                                        <p:attrNameLst>
                                          <p:attrName>style.rotation</p:attrName>
                                        </p:attrNameLst>
                                      </p:cBhvr>
                                      <p:tavLst>
                                        <p:tav tm="0">
                                          <p:val>
                                            <p:fltVal val="720"/>
                                          </p:val>
                                        </p:tav>
                                        <p:tav tm="100000">
                                          <p:val>
                                            <p:fltVal val="0"/>
                                          </p:val>
                                        </p:tav>
                                      </p:tavLst>
                                    </p:anim>
                                    <p:anim calcmode="lin" valueType="num">
                                      <p:cBhvr>
                                        <p:cTn id="25" dur="2000" fill="hold"/>
                                        <p:tgtEl>
                                          <p:spTgt spid="29"/>
                                        </p:tgtEl>
                                        <p:attrNameLst>
                                          <p:attrName>ppt_h</p:attrName>
                                        </p:attrNameLst>
                                      </p:cBhvr>
                                      <p:tavLst>
                                        <p:tav tm="0">
                                          <p:val>
                                            <p:fltVal val="0"/>
                                          </p:val>
                                        </p:tav>
                                        <p:tav tm="100000">
                                          <p:val>
                                            <p:strVal val="#ppt_h"/>
                                          </p:val>
                                        </p:tav>
                                      </p:tavLst>
                                    </p:anim>
                                    <p:anim calcmode="lin" valueType="num">
                                      <p:cBhvr>
                                        <p:cTn id="26" dur="2000" fill="hold"/>
                                        <p:tgtEl>
                                          <p:spTgt spid="29"/>
                                        </p:tgtEl>
                                        <p:attrNameLst>
                                          <p:attrName>ppt_w</p:attrName>
                                        </p:attrNameLst>
                                      </p:cBhvr>
                                      <p:tavLst>
                                        <p:tav tm="0">
                                          <p:val>
                                            <p:fltVal val="0"/>
                                          </p:val>
                                        </p:tav>
                                        <p:tav tm="100000">
                                          <p:val>
                                            <p:strVal val="#ppt_w"/>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5" presetClass="entr" presetSubtype="0" fill="hold" grpId="0" nodeType="click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2000"/>
                                        <p:tgtEl>
                                          <p:spTgt spid="34"/>
                                        </p:tgtEl>
                                      </p:cBhvr>
                                    </p:animEffect>
                                    <p:anim calcmode="lin" valueType="num">
                                      <p:cBhvr>
                                        <p:cTn id="32" dur="2000" fill="hold"/>
                                        <p:tgtEl>
                                          <p:spTgt spid="34"/>
                                        </p:tgtEl>
                                        <p:attrNameLst>
                                          <p:attrName>style.rotation</p:attrName>
                                        </p:attrNameLst>
                                      </p:cBhvr>
                                      <p:tavLst>
                                        <p:tav tm="0">
                                          <p:val>
                                            <p:fltVal val="720"/>
                                          </p:val>
                                        </p:tav>
                                        <p:tav tm="100000">
                                          <p:val>
                                            <p:fltVal val="0"/>
                                          </p:val>
                                        </p:tav>
                                      </p:tavLst>
                                    </p:anim>
                                    <p:anim calcmode="lin" valueType="num">
                                      <p:cBhvr>
                                        <p:cTn id="33" dur="2000" fill="hold"/>
                                        <p:tgtEl>
                                          <p:spTgt spid="34"/>
                                        </p:tgtEl>
                                        <p:attrNameLst>
                                          <p:attrName>ppt_h</p:attrName>
                                        </p:attrNameLst>
                                      </p:cBhvr>
                                      <p:tavLst>
                                        <p:tav tm="0">
                                          <p:val>
                                            <p:fltVal val="0"/>
                                          </p:val>
                                        </p:tav>
                                        <p:tav tm="100000">
                                          <p:val>
                                            <p:strVal val="#ppt_h"/>
                                          </p:val>
                                        </p:tav>
                                      </p:tavLst>
                                    </p:anim>
                                    <p:anim calcmode="lin" valueType="num">
                                      <p:cBhvr>
                                        <p:cTn id="34" dur="2000" fill="hold"/>
                                        <p:tgtEl>
                                          <p:spTgt spid="34"/>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24" grpId="0" animBg="1"/>
      <p:bldP spid="29" grpId="0" animBg="1"/>
      <p:bldP spid="34" grpId="0" animBg="1"/>
    </p:bldLst>
  </p:timing>
</p:sld>
</file>

<file path=ppt/slides/slide30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8178" name="Rectangle 2"/>
          <p:cNvSpPr>
            <a:spLocks noGrp="1" noChangeArrowheads="1"/>
          </p:cNvSpPr>
          <p:nvPr>
            <p:ph type="title"/>
          </p:nvPr>
        </p:nvSpPr>
        <p:spPr>
          <a:xfrm>
            <a:off x="0" y="0"/>
            <a:ext cx="9220200" cy="914400"/>
          </a:xfrm>
        </p:spPr>
        <p:txBody>
          <a:bodyPr/>
          <a:lstStyle/>
          <a:p>
            <a:pPr eaLnBrk="1" hangingPunct="1"/>
            <a:r>
              <a:rPr lang="en-US" altLang="en-US" sz="3600" b="1">
                <a:latin typeface="Arial" pitchFamily="34" charset="0"/>
                <a:cs typeface="Arial" pitchFamily="34" charset="0"/>
              </a:rPr>
              <a:t>Yom Kippur: </a:t>
            </a:r>
            <a:r>
              <a:rPr lang="zh-CN" altLang="en-US" sz="3600" b="1">
                <a:latin typeface="Arial" pitchFamily="34" charset="0"/>
                <a:cs typeface="Arial" pitchFamily="34" charset="0"/>
              </a:rPr>
              <a:t>赎罪日</a:t>
            </a:r>
            <a:endParaRPr lang="en-US" altLang="en-US" sz="3600" b="1">
              <a:latin typeface="Arial" pitchFamily="34" charset="0"/>
              <a:cs typeface="Arial" pitchFamily="34" charset="0"/>
            </a:endParaRPr>
          </a:p>
        </p:txBody>
      </p:sp>
      <p:pic>
        <p:nvPicPr>
          <p:cNvPr id="377859" name="Picture 3" descr="Atonemen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rot="522111">
            <a:off x="0" y="1524000"/>
            <a:ext cx="9144000" cy="563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8181" name="Text Box 5"/>
          <p:cNvSpPr txBox="1">
            <a:spLocks noChangeArrowheads="1"/>
          </p:cNvSpPr>
          <p:nvPr/>
        </p:nvSpPr>
        <p:spPr bwMode="auto">
          <a:xfrm>
            <a:off x="8305800" y="73025"/>
            <a:ext cx="698500" cy="461963"/>
          </a:xfrm>
          <a:prstGeom prst="rect">
            <a:avLst/>
          </a:prstGeom>
          <a:noFill/>
          <a:ln>
            <a:noFill/>
          </a:ln>
          <a:effectLst>
            <a:outerShdw dist="35921" dir="2700000" algn="ctr" rotWithShape="0">
              <a:srgbClr val="0604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184</a:t>
            </a:r>
            <a:endParaRPr kumimoji="0" lang="en-US" altLang="en-US" sz="1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377861" name="Rectangle 2"/>
          <p:cNvSpPr txBox="1">
            <a:spLocks noChangeArrowheads="1"/>
          </p:cNvSpPr>
          <p:nvPr/>
        </p:nvSpPr>
        <p:spPr bwMode="auto">
          <a:xfrm rot="448697">
            <a:off x="-23813" y="1214438"/>
            <a:ext cx="9220201" cy="1355725"/>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altLang="en-US" sz="3900" b="1" i="0" u="none" strike="noStrike" kern="1200" cap="none" spc="0" normalizeH="0" baseline="0" noProof="0">
                <a:ln>
                  <a:noFill/>
                </a:ln>
                <a:solidFill>
                  <a:srgbClr val="060400"/>
                </a:solidFill>
                <a:effectLst/>
                <a:uLnTx/>
                <a:uFillTx/>
                <a:latin typeface="Arial" pitchFamily="34" charset="0"/>
                <a:ea typeface="MS PGothic" pitchFamily="34" charset="-128"/>
                <a:cs typeface="Arial" pitchFamily="34" charset="0"/>
              </a:rPr>
              <a:t>红色小母牛</a:t>
            </a:r>
            <a:r>
              <a:rPr kumimoji="0" lang="zh-CN" altLang="en-US" sz="3900" b="1" i="0" u="none" strike="noStrike" kern="1200" cap="none" spc="0" normalizeH="0" baseline="0" noProof="0">
                <a:ln>
                  <a:noFill/>
                </a:ln>
                <a:solidFill>
                  <a:srgbClr val="060400"/>
                </a:solidFill>
                <a:effectLst/>
                <a:uLnTx/>
                <a:uFillTx/>
                <a:latin typeface="Arial" pitchFamily="34" charset="0"/>
                <a:ea typeface="MS PGothic" pitchFamily="34" charset="-128"/>
                <a:cs typeface="Arial" pitchFamily="34" charset="0"/>
              </a:rPr>
              <a:t>在</a:t>
            </a:r>
            <a:r>
              <a:rPr kumimoji="0" lang="en-US" altLang="en-US" sz="3900" b="1" i="0" u="none" strike="noStrike" kern="1200" cap="none" spc="0" normalizeH="0" baseline="0" noProof="0">
                <a:ln>
                  <a:noFill/>
                </a:ln>
                <a:solidFill>
                  <a:srgbClr val="060400"/>
                </a:solidFill>
                <a:effectLst/>
                <a:uLnTx/>
                <a:uFillTx/>
                <a:latin typeface="Arial" pitchFamily="34" charset="0"/>
                <a:ea typeface="MS PGothic" pitchFamily="34" charset="-128"/>
                <a:cs typeface="Arial" pitchFamily="34" charset="0"/>
              </a:rPr>
              <a:t>赎罪日</a:t>
            </a:r>
            <a:r>
              <a:rPr kumimoji="0" lang="zh-CN" altLang="en-US" sz="3900" b="1" i="0" u="none" strike="noStrike" kern="1200" cap="none" spc="0" normalizeH="0" baseline="0" noProof="0">
                <a:ln>
                  <a:noFill/>
                </a:ln>
                <a:solidFill>
                  <a:srgbClr val="060400"/>
                </a:solidFill>
                <a:effectLst/>
                <a:uLnTx/>
                <a:uFillTx/>
                <a:latin typeface="Arial" pitchFamily="34" charset="0"/>
                <a:ea typeface="MS PGothic" pitchFamily="34" charset="-128"/>
                <a:cs typeface="Arial" pitchFamily="34" charset="0"/>
              </a:rPr>
              <a:t>会从</a:t>
            </a:r>
            <a:r>
              <a:rPr kumimoji="0" lang="en-US" altLang="en-US" sz="3900" b="1" i="0" u="none" strike="noStrike" kern="1200" cap="none" spc="0" normalizeH="0" baseline="0" noProof="0">
                <a:ln>
                  <a:noFill/>
                </a:ln>
                <a:solidFill>
                  <a:srgbClr val="060400"/>
                </a:solidFill>
                <a:effectLst/>
                <a:uLnTx/>
                <a:uFillTx/>
                <a:latin typeface="Arial" pitchFamily="34" charset="0"/>
                <a:ea typeface="MS PGothic" pitchFamily="34" charset="-128"/>
                <a:cs typeface="Arial" pitchFamily="34" charset="0"/>
              </a:rPr>
              <a:t>圣殿山</a:t>
            </a:r>
            <a:r>
              <a:rPr kumimoji="0" lang="zh-CN" altLang="en-US" sz="3900" b="1" i="0" u="none" strike="noStrike" kern="1200" cap="none" spc="0" normalizeH="0" baseline="0" noProof="0">
                <a:ln>
                  <a:noFill/>
                </a:ln>
                <a:solidFill>
                  <a:srgbClr val="060400"/>
                </a:solidFill>
                <a:effectLst/>
                <a:uLnTx/>
                <a:uFillTx/>
                <a:latin typeface="Arial" pitchFamily="34" charset="0"/>
                <a:ea typeface="MS PGothic" pitchFamily="34" charset="-128"/>
                <a:cs typeface="Arial" pitchFamily="34" charset="0"/>
              </a:rPr>
              <a:t>被带到</a:t>
            </a:r>
            <a:endParaRPr kumimoji="0" lang="en-US" altLang="zh-CN" sz="3900" b="1" i="0" u="none" strike="noStrike" kern="1200" cap="none" spc="0" normalizeH="0" baseline="0" noProof="0">
              <a:ln>
                <a:noFill/>
              </a:ln>
              <a:solidFill>
                <a:srgbClr val="060400"/>
              </a:solidFill>
              <a:effectLst/>
              <a:uLnTx/>
              <a:uFillTx/>
              <a:latin typeface="Arial" pitchFamily="34" charset="0"/>
              <a:ea typeface="MS PGothic" pitchFamily="34" charset="-128"/>
              <a:cs typeface="Arial"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altLang="en-US" sz="3900" b="1" i="0" u="none" strike="noStrike" kern="1200" cap="none" spc="0" normalizeH="0" baseline="0" noProof="0">
                <a:ln>
                  <a:noFill/>
                </a:ln>
                <a:solidFill>
                  <a:srgbClr val="060400"/>
                </a:solidFill>
                <a:effectLst/>
                <a:uLnTx/>
                <a:uFillTx/>
                <a:latin typeface="Arial" pitchFamily="34" charset="0"/>
                <a:ea typeface="MS PGothic" pitchFamily="34" charset="-128"/>
                <a:cs typeface="Arial" pitchFamily="34" charset="0"/>
              </a:rPr>
              <a:t>橄榄山</a:t>
            </a:r>
            <a:r>
              <a:rPr kumimoji="0" lang="zh-CN" altLang="en-US" sz="3900" b="1" i="0" u="none" strike="noStrike" kern="1200" cap="none" spc="0" normalizeH="0" baseline="0" noProof="0">
                <a:ln>
                  <a:noFill/>
                </a:ln>
                <a:solidFill>
                  <a:srgbClr val="060400"/>
                </a:solidFill>
                <a:effectLst/>
                <a:uLnTx/>
                <a:uFillTx/>
                <a:latin typeface="Arial" pitchFamily="34" charset="0"/>
                <a:ea typeface="MS PGothic" pitchFamily="34" charset="-128"/>
                <a:cs typeface="Arial" pitchFamily="34" charset="0"/>
              </a:rPr>
              <a:t>上做为火祭</a:t>
            </a:r>
            <a:endParaRPr kumimoji="0" lang="en-US" altLang="en-US" sz="3900" b="1" i="0" u="none" strike="noStrike" kern="1200" cap="none" spc="0" normalizeH="0" baseline="0" noProof="0">
              <a:ln>
                <a:noFill/>
              </a:ln>
              <a:solidFill>
                <a:srgbClr val="060400"/>
              </a:solidFill>
              <a:effectLst/>
              <a:uLnTx/>
              <a:uFillTx/>
              <a:latin typeface="Arial" pitchFamily="34" charset="0"/>
              <a:ea typeface="MS PGothic" pitchFamily="34" charset="-128"/>
              <a:cs typeface="Arial" pitchFamily="34" charset="0"/>
            </a:endParaRPr>
          </a:p>
        </p:txBody>
      </p:sp>
    </p:spTree>
    <p:extLst>
      <p:ext uri="{BB962C8B-B14F-4D97-AF65-F5344CB8AC3E}">
        <p14:creationId xmlns:p14="http://schemas.microsoft.com/office/powerpoint/2010/main" val="3712338441"/>
      </p:ext>
    </p:extLst>
  </p:cSld>
  <p:clrMapOvr>
    <a:overrideClrMapping bg1="dk2" tx1="lt1" bg2="dk1" tx2="lt2" accent1="accent1" accent2="accent2" accent3="accent3" accent4="accent4" accent5="accent5" accent6="accent6" hlink="hlink" folHlink="folHlink"/>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2" descr="Purple mesh"/>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endParaRPr lang="zh-CN" altLang="en-US">
              <a:ea typeface="SimSun" charset="0"/>
              <a:cs typeface="SimSun" charset="0"/>
            </a:endParaRPr>
          </a:p>
        </p:txBody>
      </p:sp>
      <p:sp>
        <p:nvSpPr>
          <p:cNvPr id="121859" name="Line 3"/>
          <p:cNvSpPr>
            <a:spLocks noChangeShapeType="1"/>
          </p:cNvSpPr>
          <p:nvPr/>
        </p:nvSpPr>
        <p:spPr bwMode="auto">
          <a:xfrm>
            <a:off x="1447800" y="3429000"/>
            <a:ext cx="0" cy="835025"/>
          </a:xfrm>
          <a:prstGeom prst="line">
            <a:avLst/>
          </a:prstGeom>
          <a:noFill/>
          <a:ln w="76200">
            <a:solidFill>
              <a:srgbClr val="FF0000"/>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21860" name="Line 4"/>
          <p:cNvSpPr>
            <a:spLocks noChangeShapeType="1"/>
          </p:cNvSpPr>
          <p:nvPr/>
        </p:nvSpPr>
        <p:spPr bwMode="auto">
          <a:xfrm>
            <a:off x="2486025" y="3425825"/>
            <a:ext cx="0" cy="838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21861" name="Line 5"/>
          <p:cNvSpPr>
            <a:spLocks noChangeShapeType="1"/>
          </p:cNvSpPr>
          <p:nvPr/>
        </p:nvSpPr>
        <p:spPr bwMode="auto">
          <a:xfrm>
            <a:off x="7677150" y="3425825"/>
            <a:ext cx="0" cy="838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21862" name="Text Box 6"/>
          <p:cNvSpPr txBox="1">
            <a:spLocks noChangeArrowheads="1"/>
          </p:cNvSpPr>
          <p:nvPr/>
        </p:nvSpPr>
        <p:spPr bwMode="auto">
          <a:xfrm rot="-3154037">
            <a:off x="-1062832" y="1350169"/>
            <a:ext cx="5046663" cy="6413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600" b="1">
                <a:solidFill>
                  <a:schemeClr val="bg2"/>
                </a:solidFill>
                <a:latin typeface="微軟正黑體" charset="0"/>
                <a:ea typeface="微軟正黑體" charset="0"/>
                <a:cs typeface="微軟正黑體" charset="0"/>
              </a:rPr>
              <a:t>亚伯拉罕</a:t>
            </a:r>
            <a:r>
              <a:rPr lang="zh-CN" altLang="en-US" sz="3600" b="1">
                <a:solidFill>
                  <a:schemeClr val="bg2"/>
                </a:solidFill>
                <a:latin typeface="Times New Roman" charset="0"/>
                <a:ea typeface="SimSun" charset="0"/>
                <a:cs typeface="SimSun" charset="0"/>
              </a:rPr>
              <a:t> </a:t>
            </a:r>
            <a:r>
              <a:rPr lang="en-US" altLang="zh-CN" sz="2800" b="1">
                <a:solidFill>
                  <a:schemeClr val="bg2"/>
                </a:solidFill>
                <a:latin typeface="Times New Roman" charset="0"/>
                <a:ea typeface="SimSun" charset="0"/>
                <a:cs typeface="SimSun" charset="0"/>
              </a:rPr>
              <a:t>(2166-1991)</a:t>
            </a:r>
          </a:p>
        </p:txBody>
      </p:sp>
      <p:grpSp>
        <p:nvGrpSpPr>
          <p:cNvPr id="34823" name="Group 7"/>
          <p:cNvGrpSpPr>
            <a:grpSpLocks/>
          </p:cNvGrpSpPr>
          <p:nvPr/>
        </p:nvGrpSpPr>
        <p:grpSpPr bwMode="auto">
          <a:xfrm>
            <a:off x="304800" y="4448175"/>
            <a:ext cx="8686800" cy="1800225"/>
            <a:chOff x="192" y="2802"/>
            <a:chExt cx="5472" cy="1134"/>
          </a:xfrm>
        </p:grpSpPr>
        <p:sp>
          <p:nvSpPr>
            <p:cNvPr id="121864" name="Text Box 8"/>
            <p:cNvSpPr txBox="1">
              <a:spLocks noChangeArrowheads="1"/>
            </p:cNvSpPr>
            <p:nvPr/>
          </p:nvSpPr>
          <p:spPr bwMode="auto">
            <a:xfrm>
              <a:off x="4770" y="2802"/>
              <a:ext cx="240" cy="1134"/>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l" eaLnBrk="1" hangingPunct="1">
                <a:spcBef>
                  <a:spcPct val="50000"/>
                </a:spcBef>
                <a:defRPr/>
              </a:pPr>
              <a:r>
                <a:rPr lang="en-US" sz="2800" b="1">
                  <a:solidFill>
                    <a:schemeClr val="bg1"/>
                  </a:solidFill>
                  <a:latin typeface="Times New Roman" pitchFamily="-111" charset="0"/>
                  <a:ea typeface="Times New Roman" pitchFamily="-111" charset="0"/>
                  <a:cs typeface="Times New Roman" pitchFamily="-111" charset="0"/>
                </a:rPr>
                <a:t>1300</a:t>
              </a:r>
            </a:p>
          </p:txBody>
        </p:sp>
        <p:sp>
          <p:nvSpPr>
            <p:cNvPr id="121865" name="Text Box 9"/>
            <p:cNvSpPr txBox="1">
              <a:spLocks noChangeArrowheads="1"/>
            </p:cNvSpPr>
            <p:nvPr/>
          </p:nvSpPr>
          <p:spPr bwMode="auto">
            <a:xfrm>
              <a:off x="5424" y="2802"/>
              <a:ext cx="240" cy="1134"/>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l" eaLnBrk="1" hangingPunct="1">
                <a:spcBef>
                  <a:spcPct val="50000"/>
                </a:spcBef>
                <a:defRPr/>
              </a:pPr>
              <a:r>
                <a:rPr lang="en-US" sz="2800" b="1">
                  <a:solidFill>
                    <a:schemeClr val="bg1"/>
                  </a:solidFill>
                  <a:latin typeface="Times New Roman" pitchFamily="-111" charset="0"/>
                  <a:ea typeface="Times New Roman" pitchFamily="-111" charset="0"/>
                  <a:cs typeface="Times New Roman" pitchFamily="-111" charset="0"/>
                </a:rPr>
                <a:t>1200</a:t>
              </a:r>
            </a:p>
          </p:txBody>
        </p:sp>
        <p:sp>
          <p:nvSpPr>
            <p:cNvPr id="121866" name="Text Box 10"/>
            <p:cNvSpPr txBox="1">
              <a:spLocks noChangeArrowheads="1"/>
            </p:cNvSpPr>
            <p:nvPr/>
          </p:nvSpPr>
          <p:spPr bwMode="auto">
            <a:xfrm>
              <a:off x="4116" y="2802"/>
              <a:ext cx="240" cy="1134"/>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l" eaLnBrk="1" hangingPunct="1">
                <a:spcBef>
                  <a:spcPct val="50000"/>
                </a:spcBef>
                <a:defRPr/>
              </a:pPr>
              <a:r>
                <a:rPr lang="en-US" sz="2800" b="1">
                  <a:solidFill>
                    <a:schemeClr val="bg1"/>
                  </a:solidFill>
                  <a:latin typeface="Times New Roman" pitchFamily="-111" charset="0"/>
                  <a:ea typeface="Times New Roman" pitchFamily="-111" charset="0"/>
                  <a:cs typeface="Times New Roman" pitchFamily="-111" charset="0"/>
                </a:rPr>
                <a:t>1400</a:t>
              </a:r>
            </a:p>
          </p:txBody>
        </p:sp>
        <p:sp>
          <p:nvSpPr>
            <p:cNvPr id="121867" name="Text Box 11"/>
            <p:cNvSpPr txBox="1">
              <a:spLocks noChangeArrowheads="1"/>
            </p:cNvSpPr>
            <p:nvPr/>
          </p:nvSpPr>
          <p:spPr bwMode="auto">
            <a:xfrm>
              <a:off x="3462" y="2802"/>
              <a:ext cx="240" cy="1134"/>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l" eaLnBrk="1" hangingPunct="1">
                <a:spcBef>
                  <a:spcPct val="50000"/>
                </a:spcBef>
                <a:defRPr/>
              </a:pPr>
              <a:r>
                <a:rPr lang="en-US" sz="2800" b="1">
                  <a:solidFill>
                    <a:schemeClr val="bg1"/>
                  </a:solidFill>
                  <a:latin typeface="Times New Roman" pitchFamily="-111" charset="0"/>
                  <a:ea typeface="Times New Roman" pitchFamily="-111" charset="0"/>
                  <a:cs typeface="Times New Roman" pitchFamily="-111" charset="0"/>
                </a:rPr>
                <a:t>1500</a:t>
              </a:r>
            </a:p>
          </p:txBody>
        </p:sp>
        <p:sp>
          <p:nvSpPr>
            <p:cNvPr id="121868" name="Text Box 12"/>
            <p:cNvSpPr txBox="1">
              <a:spLocks noChangeArrowheads="1"/>
            </p:cNvSpPr>
            <p:nvPr/>
          </p:nvSpPr>
          <p:spPr bwMode="auto">
            <a:xfrm>
              <a:off x="2808" y="2802"/>
              <a:ext cx="240" cy="1134"/>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l" eaLnBrk="1" hangingPunct="1">
                <a:spcBef>
                  <a:spcPct val="50000"/>
                </a:spcBef>
                <a:defRPr/>
              </a:pPr>
              <a:r>
                <a:rPr lang="en-US" sz="2800" b="1">
                  <a:solidFill>
                    <a:schemeClr val="bg1"/>
                  </a:solidFill>
                  <a:latin typeface="Times New Roman" pitchFamily="-111" charset="0"/>
                  <a:ea typeface="Times New Roman" pitchFamily="-111" charset="0"/>
                  <a:cs typeface="Times New Roman" pitchFamily="-111" charset="0"/>
                </a:rPr>
                <a:t>1600</a:t>
              </a:r>
            </a:p>
          </p:txBody>
        </p:sp>
        <p:sp>
          <p:nvSpPr>
            <p:cNvPr id="121869" name="Text Box 13"/>
            <p:cNvSpPr txBox="1">
              <a:spLocks noChangeArrowheads="1"/>
            </p:cNvSpPr>
            <p:nvPr/>
          </p:nvSpPr>
          <p:spPr bwMode="auto">
            <a:xfrm>
              <a:off x="2154" y="2802"/>
              <a:ext cx="240" cy="1134"/>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l" eaLnBrk="1" hangingPunct="1">
                <a:spcBef>
                  <a:spcPct val="50000"/>
                </a:spcBef>
                <a:defRPr/>
              </a:pPr>
              <a:r>
                <a:rPr lang="en-US" sz="2800" b="1">
                  <a:solidFill>
                    <a:schemeClr val="bg1"/>
                  </a:solidFill>
                  <a:latin typeface="Times New Roman" pitchFamily="-111" charset="0"/>
                  <a:ea typeface="Times New Roman" pitchFamily="-111" charset="0"/>
                  <a:cs typeface="Times New Roman" pitchFamily="-111" charset="0"/>
                </a:rPr>
                <a:t>1700</a:t>
              </a:r>
            </a:p>
          </p:txBody>
        </p:sp>
        <p:sp>
          <p:nvSpPr>
            <p:cNvPr id="121870" name="Text Box 14"/>
            <p:cNvSpPr txBox="1">
              <a:spLocks noChangeArrowheads="1"/>
            </p:cNvSpPr>
            <p:nvPr/>
          </p:nvSpPr>
          <p:spPr bwMode="auto">
            <a:xfrm>
              <a:off x="1500" y="2802"/>
              <a:ext cx="240" cy="1134"/>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l" eaLnBrk="1" hangingPunct="1">
                <a:spcBef>
                  <a:spcPct val="50000"/>
                </a:spcBef>
                <a:defRPr/>
              </a:pPr>
              <a:r>
                <a:rPr lang="en-US" sz="2800" b="1">
                  <a:solidFill>
                    <a:schemeClr val="bg1"/>
                  </a:solidFill>
                  <a:latin typeface="Times New Roman" pitchFamily="-111" charset="0"/>
                  <a:ea typeface="Times New Roman" pitchFamily="-111" charset="0"/>
                  <a:cs typeface="Times New Roman" pitchFamily="-111" charset="0"/>
                </a:rPr>
                <a:t>1800</a:t>
              </a:r>
            </a:p>
          </p:txBody>
        </p:sp>
        <p:sp>
          <p:nvSpPr>
            <p:cNvPr id="121871" name="Text Box 15"/>
            <p:cNvSpPr txBox="1">
              <a:spLocks noChangeArrowheads="1"/>
            </p:cNvSpPr>
            <p:nvPr/>
          </p:nvSpPr>
          <p:spPr bwMode="auto">
            <a:xfrm>
              <a:off x="846" y="2802"/>
              <a:ext cx="240" cy="1134"/>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l" eaLnBrk="1" hangingPunct="1">
                <a:spcBef>
                  <a:spcPct val="50000"/>
                </a:spcBef>
                <a:defRPr/>
              </a:pPr>
              <a:r>
                <a:rPr lang="en-US" sz="2800" b="1">
                  <a:solidFill>
                    <a:schemeClr val="bg1"/>
                  </a:solidFill>
                  <a:latin typeface="Times New Roman" pitchFamily="-111" charset="0"/>
                  <a:ea typeface="Times New Roman" pitchFamily="-111" charset="0"/>
                  <a:cs typeface="Times New Roman" pitchFamily="-111" charset="0"/>
                </a:rPr>
                <a:t>1900</a:t>
              </a:r>
            </a:p>
          </p:txBody>
        </p:sp>
        <p:sp>
          <p:nvSpPr>
            <p:cNvPr id="121872" name="Text Box 16"/>
            <p:cNvSpPr txBox="1">
              <a:spLocks noChangeArrowheads="1"/>
            </p:cNvSpPr>
            <p:nvPr/>
          </p:nvSpPr>
          <p:spPr bwMode="auto">
            <a:xfrm>
              <a:off x="192" y="2802"/>
              <a:ext cx="240" cy="1134"/>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l" eaLnBrk="1" hangingPunct="1">
                <a:spcBef>
                  <a:spcPct val="50000"/>
                </a:spcBef>
                <a:defRPr/>
              </a:pPr>
              <a:r>
                <a:rPr lang="en-US" sz="2800" b="1">
                  <a:solidFill>
                    <a:schemeClr val="bg1"/>
                  </a:solidFill>
                  <a:latin typeface="Times New Roman" pitchFamily="-111" charset="0"/>
                  <a:ea typeface="Times New Roman" pitchFamily="-111" charset="0"/>
                  <a:cs typeface="Times New Roman" pitchFamily="-111" charset="0"/>
                </a:rPr>
                <a:t>2000</a:t>
              </a:r>
            </a:p>
          </p:txBody>
        </p:sp>
      </p:grpSp>
      <p:sp>
        <p:nvSpPr>
          <p:cNvPr id="121873" name="Line 17"/>
          <p:cNvSpPr>
            <a:spLocks noChangeShapeType="1"/>
          </p:cNvSpPr>
          <p:nvPr/>
        </p:nvSpPr>
        <p:spPr bwMode="auto">
          <a:xfrm>
            <a:off x="8839200" y="3429000"/>
            <a:ext cx="0" cy="838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21874" name="Line 18"/>
          <p:cNvSpPr>
            <a:spLocks noChangeShapeType="1"/>
          </p:cNvSpPr>
          <p:nvPr/>
        </p:nvSpPr>
        <p:spPr bwMode="auto">
          <a:xfrm>
            <a:off x="457200" y="3429000"/>
            <a:ext cx="0" cy="835025"/>
          </a:xfrm>
          <a:prstGeom prst="line">
            <a:avLst/>
          </a:prstGeom>
          <a:noFill/>
          <a:ln w="76200">
            <a:solidFill>
              <a:srgbClr val="FF0000"/>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21875" name="Line 19"/>
          <p:cNvSpPr>
            <a:spLocks noChangeShapeType="1"/>
          </p:cNvSpPr>
          <p:nvPr/>
        </p:nvSpPr>
        <p:spPr bwMode="auto">
          <a:xfrm>
            <a:off x="6629400" y="3429000"/>
            <a:ext cx="0" cy="838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21876" name="Line 20"/>
          <p:cNvSpPr>
            <a:spLocks noChangeShapeType="1"/>
          </p:cNvSpPr>
          <p:nvPr/>
        </p:nvSpPr>
        <p:spPr bwMode="auto">
          <a:xfrm>
            <a:off x="5638800" y="3429000"/>
            <a:ext cx="0" cy="838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21877" name="Line 21"/>
          <p:cNvSpPr>
            <a:spLocks noChangeShapeType="1"/>
          </p:cNvSpPr>
          <p:nvPr/>
        </p:nvSpPr>
        <p:spPr bwMode="auto">
          <a:xfrm>
            <a:off x="4572000" y="3429000"/>
            <a:ext cx="0" cy="838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21878" name="Line 22"/>
          <p:cNvSpPr>
            <a:spLocks noChangeShapeType="1"/>
          </p:cNvSpPr>
          <p:nvPr/>
        </p:nvSpPr>
        <p:spPr bwMode="auto">
          <a:xfrm>
            <a:off x="3505200" y="3429000"/>
            <a:ext cx="0" cy="838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21879" name="Line 23"/>
          <p:cNvSpPr>
            <a:spLocks noChangeShapeType="1"/>
          </p:cNvSpPr>
          <p:nvPr/>
        </p:nvSpPr>
        <p:spPr bwMode="auto">
          <a:xfrm>
            <a:off x="371475" y="4267200"/>
            <a:ext cx="8620125" cy="3175"/>
          </a:xfrm>
          <a:prstGeom prst="line">
            <a:avLst/>
          </a:prstGeom>
          <a:noFill/>
          <a:ln w="76200">
            <a:solidFill>
              <a:srgbClr val="FF0000"/>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21880" name="Text Box 24"/>
          <p:cNvSpPr txBox="1">
            <a:spLocks noChangeArrowheads="1"/>
          </p:cNvSpPr>
          <p:nvPr/>
        </p:nvSpPr>
        <p:spPr bwMode="auto">
          <a:xfrm rot="-3154037">
            <a:off x="177800" y="1670050"/>
            <a:ext cx="4241800" cy="6413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600" b="1">
                <a:solidFill>
                  <a:schemeClr val="bg2"/>
                </a:solidFill>
                <a:latin typeface="微軟正黑體" charset="0"/>
                <a:ea typeface="微軟正黑體" charset="0"/>
                <a:cs typeface="微軟正黑體" charset="0"/>
              </a:rPr>
              <a:t>约瑟</a:t>
            </a:r>
            <a:r>
              <a:rPr lang="zh-CN" altLang="en-US" sz="3600" b="1">
                <a:solidFill>
                  <a:schemeClr val="bg2"/>
                </a:solidFill>
                <a:latin typeface="Times New Roman" charset="0"/>
                <a:ea typeface="SimSun" charset="0"/>
                <a:cs typeface="SimSun" charset="0"/>
              </a:rPr>
              <a:t> </a:t>
            </a:r>
            <a:r>
              <a:rPr lang="en-US" altLang="zh-CN" sz="2800" b="1">
                <a:solidFill>
                  <a:schemeClr val="bg2"/>
                </a:solidFill>
                <a:latin typeface="Times New Roman" charset="0"/>
                <a:ea typeface="SimSun" charset="0"/>
                <a:cs typeface="SimSun" charset="0"/>
              </a:rPr>
              <a:t>(1915-1805)</a:t>
            </a:r>
            <a:endParaRPr lang="en-US" altLang="zh-CN" sz="3600" b="1">
              <a:solidFill>
                <a:schemeClr val="bg2"/>
              </a:solidFill>
              <a:latin typeface="Times New Roman" charset="0"/>
              <a:ea typeface="SimSun" charset="0"/>
              <a:cs typeface="SimSun" charset="0"/>
            </a:endParaRPr>
          </a:p>
        </p:txBody>
      </p:sp>
      <p:sp>
        <p:nvSpPr>
          <p:cNvPr id="121881" name="Text Box 25"/>
          <p:cNvSpPr txBox="1">
            <a:spLocks noChangeArrowheads="1"/>
          </p:cNvSpPr>
          <p:nvPr/>
        </p:nvSpPr>
        <p:spPr bwMode="auto">
          <a:xfrm rot="-3154037">
            <a:off x="4264025" y="1800225"/>
            <a:ext cx="4241800" cy="6413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600" b="1">
                <a:solidFill>
                  <a:schemeClr val="bg2"/>
                </a:solidFill>
                <a:latin typeface="微軟正黑體" charset="0"/>
                <a:ea typeface="微軟正黑體" charset="0"/>
                <a:cs typeface="微軟正黑體" charset="0"/>
              </a:rPr>
              <a:t>摩西</a:t>
            </a:r>
            <a:r>
              <a:rPr lang="zh-CN" altLang="en-US" sz="3600" b="1">
                <a:solidFill>
                  <a:schemeClr val="bg2"/>
                </a:solidFill>
                <a:latin typeface="Times New Roman" charset="0"/>
                <a:ea typeface="SimSun" charset="0"/>
                <a:cs typeface="SimSun" charset="0"/>
              </a:rPr>
              <a:t>  </a:t>
            </a:r>
            <a:r>
              <a:rPr lang="en-US" altLang="zh-CN" sz="2800" b="1">
                <a:solidFill>
                  <a:schemeClr val="bg2"/>
                </a:solidFill>
                <a:latin typeface="Times New Roman" charset="0"/>
                <a:ea typeface="SimSun" charset="0"/>
                <a:cs typeface="SimSun" charset="0"/>
              </a:rPr>
              <a:t>(1525-1405)</a:t>
            </a:r>
            <a:endParaRPr lang="en-US" altLang="zh-CN" sz="3600" b="1">
              <a:solidFill>
                <a:schemeClr val="bg2"/>
              </a:solidFill>
              <a:latin typeface="Times New Roman" charset="0"/>
              <a:ea typeface="SimSun" charset="0"/>
              <a:cs typeface="SimSun" charset="0"/>
            </a:endParaRPr>
          </a:p>
        </p:txBody>
      </p:sp>
      <p:sp>
        <p:nvSpPr>
          <p:cNvPr id="121882" name="Line 26"/>
          <p:cNvSpPr>
            <a:spLocks noChangeShapeType="1"/>
          </p:cNvSpPr>
          <p:nvPr/>
        </p:nvSpPr>
        <p:spPr bwMode="auto">
          <a:xfrm flipH="1">
            <a:off x="6172200" y="2209800"/>
            <a:ext cx="0" cy="1981200"/>
          </a:xfrm>
          <a:prstGeom prst="line">
            <a:avLst/>
          </a:prstGeom>
          <a:noFill/>
          <a:ln w="76200">
            <a:solidFill>
              <a:srgbClr val="FFFF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a:p>
        </p:txBody>
      </p:sp>
      <p:sp>
        <p:nvSpPr>
          <p:cNvPr id="121883" name="Text Box 27"/>
          <p:cNvSpPr txBox="1">
            <a:spLocks noChangeArrowheads="1"/>
          </p:cNvSpPr>
          <p:nvPr/>
        </p:nvSpPr>
        <p:spPr bwMode="auto">
          <a:xfrm>
            <a:off x="4887913" y="1219200"/>
            <a:ext cx="1320800" cy="107791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en-US" altLang="zh-CN" sz="3200" b="1">
                <a:solidFill>
                  <a:schemeClr val="bg1"/>
                </a:solidFill>
                <a:latin typeface="Times New Roman" charset="0"/>
                <a:ea typeface="SimSun" charset="0"/>
                <a:cs typeface="SimSun" charset="0"/>
              </a:rPr>
              <a:t>1445</a:t>
            </a:r>
            <a:r>
              <a:rPr lang="zh-CN" altLang="en-US" sz="3200" b="1">
                <a:solidFill>
                  <a:schemeClr val="bg1"/>
                </a:solidFill>
                <a:latin typeface="DFKai-SB" charset="0"/>
                <a:ea typeface="DFKai-SB" charset="0"/>
                <a:cs typeface="DFKai-SB" charset="0"/>
              </a:rPr>
              <a:t>四月</a:t>
            </a:r>
            <a:r>
              <a:rPr lang="zh-CN" altLang="en-US" sz="3200" b="1">
                <a:solidFill>
                  <a:schemeClr val="bg1"/>
                </a:solidFill>
                <a:latin typeface="Times New Roman" charset="0"/>
                <a:ea typeface="SimSun" charset="0"/>
                <a:cs typeface="SimSun" charset="0"/>
              </a:rPr>
              <a:t> </a:t>
            </a:r>
          </a:p>
        </p:txBody>
      </p:sp>
      <p:sp>
        <p:nvSpPr>
          <p:cNvPr id="121884" name="Text Box 28"/>
          <p:cNvSpPr txBox="1">
            <a:spLocks noChangeArrowheads="1"/>
          </p:cNvSpPr>
          <p:nvPr/>
        </p:nvSpPr>
        <p:spPr bwMode="auto">
          <a:xfrm>
            <a:off x="3352800" y="669925"/>
            <a:ext cx="2667000" cy="7016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eaLnBrk="1" hangingPunct="1">
              <a:spcBef>
                <a:spcPct val="50000"/>
              </a:spcBef>
            </a:pPr>
            <a:r>
              <a:rPr lang="zh-CN" altLang="en-US" sz="4000" b="1">
                <a:solidFill>
                  <a:srgbClr val="FFFF00"/>
                </a:solidFill>
                <a:latin typeface="微軟正黑體" charset="0"/>
                <a:ea typeface="微軟正黑體" charset="0"/>
                <a:cs typeface="微軟正黑體" charset="0"/>
              </a:rPr>
              <a:t>出埃及记</a:t>
            </a:r>
            <a:endParaRPr lang="en-US" sz="4000" b="1">
              <a:solidFill>
                <a:srgbClr val="FFFF00"/>
              </a:solidFill>
              <a:latin typeface="微軟正黑體" charset="0"/>
              <a:ea typeface="微軟正黑體" charset="0"/>
              <a:cs typeface="微軟正黑體" charset="0"/>
            </a:endParaRPr>
          </a:p>
        </p:txBody>
      </p:sp>
      <p:sp>
        <p:nvSpPr>
          <p:cNvPr id="121885" name="Text Box 29"/>
          <p:cNvSpPr txBox="1">
            <a:spLocks noChangeArrowheads="1"/>
          </p:cNvSpPr>
          <p:nvPr/>
        </p:nvSpPr>
        <p:spPr bwMode="auto">
          <a:xfrm>
            <a:off x="6121400" y="1219200"/>
            <a:ext cx="1284288" cy="107791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en-US" altLang="zh-CN" sz="3200" b="1">
                <a:solidFill>
                  <a:schemeClr val="bg1"/>
                </a:solidFill>
                <a:latin typeface="Times New Roman" charset="0"/>
                <a:ea typeface="SimSun" charset="0"/>
                <a:cs typeface="SimSun" charset="0"/>
              </a:rPr>
              <a:t>1444</a:t>
            </a:r>
            <a:r>
              <a:rPr lang="zh-CN" altLang="en-US" sz="3200" b="1">
                <a:solidFill>
                  <a:schemeClr val="bg1"/>
                </a:solidFill>
                <a:latin typeface="DFKai-SB" charset="0"/>
                <a:ea typeface="DFKai-SB" charset="0"/>
                <a:cs typeface="DFKai-SB" charset="0"/>
              </a:rPr>
              <a:t>四月</a:t>
            </a:r>
            <a:r>
              <a:rPr lang="zh-CN" altLang="en-US" sz="3200" b="1">
                <a:solidFill>
                  <a:schemeClr val="bg1"/>
                </a:solidFill>
                <a:latin typeface="Times New Roman" charset="0"/>
                <a:ea typeface="SimSun" charset="0"/>
                <a:cs typeface="SimSun" charset="0"/>
              </a:rPr>
              <a:t> </a:t>
            </a:r>
          </a:p>
        </p:txBody>
      </p:sp>
      <p:sp>
        <p:nvSpPr>
          <p:cNvPr id="121886" name="Text Box 30"/>
          <p:cNvSpPr txBox="1">
            <a:spLocks noChangeArrowheads="1"/>
          </p:cNvSpPr>
          <p:nvPr/>
        </p:nvSpPr>
        <p:spPr bwMode="auto">
          <a:xfrm>
            <a:off x="6248400" y="669925"/>
            <a:ext cx="2286000" cy="7016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pPr>
            <a:r>
              <a:rPr lang="zh-CN" altLang="en-US" sz="4000" b="1">
                <a:solidFill>
                  <a:srgbClr val="FFFF00"/>
                </a:solidFill>
                <a:latin typeface="微軟正黑體" charset="0"/>
                <a:ea typeface="微軟正黑體" charset="0"/>
                <a:cs typeface="微軟正黑體" charset="0"/>
              </a:rPr>
              <a:t>利未记</a:t>
            </a:r>
          </a:p>
        </p:txBody>
      </p:sp>
      <p:sp>
        <p:nvSpPr>
          <p:cNvPr id="34838" name="Text Box 31"/>
          <p:cNvSpPr txBox="1">
            <a:spLocks noChangeArrowheads="1"/>
          </p:cNvSpPr>
          <p:nvPr/>
        </p:nvSpPr>
        <p:spPr bwMode="auto">
          <a:xfrm>
            <a:off x="8374063" y="76200"/>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400" b="1">
                <a:solidFill>
                  <a:schemeClr val="bg1"/>
                </a:solidFill>
                <a:latin typeface="Arial" charset="0"/>
                <a:ea typeface="SimSun" charset="0"/>
                <a:cs typeface="SimSun" charset="0"/>
              </a:rPr>
              <a:t>123</a:t>
            </a:r>
          </a:p>
        </p:txBody>
      </p:sp>
      <p:sp>
        <p:nvSpPr>
          <p:cNvPr id="34839" name="Rectangle 32"/>
          <p:cNvSpPr>
            <a:spLocks noGrp="1" noChangeArrowheads="1"/>
          </p:cNvSpPr>
          <p:nvPr>
            <p:ph type="title" idx="4294967295"/>
          </p:nvPr>
        </p:nvSpPr>
        <p:spPr>
          <a:xfrm>
            <a:off x="685800" y="6019800"/>
            <a:ext cx="7772400" cy="838200"/>
          </a:xfrm>
        </p:spPr>
        <p:txBody>
          <a:bodyPr/>
          <a:lstStyle/>
          <a:p>
            <a:pPr eaLnBrk="1" hangingPunct="1"/>
            <a:r>
              <a:rPr lang="en-US" altLang="zh-CN" sz="4000">
                <a:solidFill>
                  <a:schemeClr val="bg1"/>
                </a:solidFill>
                <a:latin typeface="DFKai-SB" charset="0"/>
                <a:ea typeface="DFKai-SB" charset="0"/>
                <a:cs typeface="DFKai-SB" charset="0"/>
              </a:rPr>
              <a:t>《</a:t>
            </a:r>
            <a:r>
              <a:rPr lang="zh-CN" altLang="en-US" sz="4000">
                <a:solidFill>
                  <a:schemeClr val="bg1"/>
                </a:solidFill>
                <a:latin typeface="DFKai-SB" charset="0"/>
                <a:ea typeface="DFKai-SB" charset="0"/>
                <a:cs typeface="DFKai-SB" charset="0"/>
              </a:rPr>
              <a:t>利未记</a:t>
            </a:r>
            <a:r>
              <a:rPr lang="en-US" altLang="zh-CN" sz="4000">
                <a:solidFill>
                  <a:schemeClr val="bg1"/>
                </a:solidFill>
                <a:latin typeface="DFKai-SB" charset="0"/>
                <a:ea typeface="DFKai-SB" charset="0"/>
                <a:cs typeface="DFKai-SB" charset="0"/>
              </a:rPr>
              <a:t>》</a:t>
            </a:r>
            <a:r>
              <a:rPr lang="zh-CN" altLang="en-US" sz="4000">
                <a:solidFill>
                  <a:schemeClr val="bg1"/>
                </a:solidFill>
                <a:latin typeface="DFKai-SB" charset="0"/>
                <a:ea typeface="DFKai-SB" charset="0"/>
                <a:cs typeface="DFKai-SB" charset="0"/>
              </a:rPr>
              <a:t>写成时间</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121883"/>
                                        </p:tgtEl>
                                        <p:attrNameLst>
                                          <p:attrName>style.visibility</p:attrName>
                                        </p:attrNameLst>
                                      </p:cBhvr>
                                      <p:to>
                                        <p:strVal val="visible"/>
                                      </p:to>
                                    </p:set>
                                    <p:animEffect transition="in" filter="dissolve">
                                      <p:cBhvr>
                                        <p:cTn id="7" dur="500"/>
                                        <p:tgtEl>
                                          <p:spTgt spid="121883"/>
                                        </p:tgtEl>
                                      </p:cBhvr>
                                    </p:animEffect>
                                  </p:childTnLst>
                                </p:cTn>
                              </p:par>
                            </p:childTnLst>
                          </p:cTn>
                        </p:par>
                        <p:par>
                          <p:cTn id="8" fill="hold" nodeType="afterGroup">
                            <p:stCondLst>
                              <p:cond delay="3500"/>
                            </p:stCondLst>
                            <p:childTnLst>
                              <p:par>
                                <p:cTn id="9" presetID="9" presetClass="entr" presetSubtype="0" fill="hold" grpId="0" nodeType="afterEffect">
                                  <p:stCondLst>
                                    <p:cond delay="3000"/>
                                  </p:stCondLst>
                                  <p:childTnLst>
                                    <p:set>
                                      <p:cBhvr>
                                        <p:cTn id="10" dur="1" fill="hold">
                                          <p:stCondLst>
                                            <p:cond delay="0"/>
                                          </p:stCondLst>
                                        </p:cTn>
                                        <p:tgtEl>
                                          <p:spTgt spid="121885"/>
                                        </p:tgtEl>
                                        <p:attrNameLst>
                                          <p:attrName>style.visibility</p:attrName>
                                        </p:attrNameLst>
                                      </p:cBhvr>
                                      <p:to>
                                        <p:strVal val="visible"/>
                                      </p:to>
                                    </p:set>
                                    <p:animEffect transition="in" filter="dissolve">
                                      <p:cBhvr>
                                        <p:cTn id="11" dur="500"/>
                                        <p:tgtEl>
                                          <p:spTgt spid="121885"/>
                                        </p:tgtEl>
                                      </p:cBhvr>
                                    </p:animEffect>
                                  </p:childTnLst>
                                </p:cTn>
                              </p:par>
                            </p:childTnLst>
                          </p:cTn>
                        </p:par>
                        <p:par>
                          <p:cTn id="12" fill="hold" nodeType="afterGroup">
                            <p:stCondLst>
                              <p:cond delay="7000"/>
                            </p:stCondLst>
                            <p:childTnLst>
                              <p:par>
                                <p:cTn id="13" presetID="22" presetClass="entr" presetSubtype="1" fill="hold" grpId="0" nodeType="afterEffect">
                                  <p:stCondLst>
                                    <p:cond delay="1000"/>
                                  </p:stCondLst>
                                  <p:childTnLst>
                                    <p:set>
                                      <p:cBhvr>
                                        <p:cTn id="14" dur="1" fill="hold">
                                          <p:stCondLst>
                                            <p:cond delay="0"/>
                                          </p:stCondLst>
                                        </p:cTn>
                                        <p:tgtEl>
                                          <p:spTgt spid="121882"/>
                                        </p:tgtEl>
                                        <p:attrNameLst>
                                          <p:attrName>style.visibility</p:attrName>
                                        </p:attrNameLst>
                                      </p:cBhvr>
                                      <p:to>
                                        <p:strVal val="visible"/>
                                      </p:to>
                                    </p:set>
                                    <p:animEffect transition="in" filter="wipe(up)">
                                      <p:cBhvr>
                                        <p:cTn id="15" dur="500"/>
                                        <p:tgtEl>
                                          <p:spTgt spid="1218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882" grpId="0" animBg="1"/>
      <p:bldP spid="121883" grpId="0" autoUpdateAnimBg="0"/>
      <p:bldP spid="121885" grpId="0" autoUpdateAnimBg="0"/>
    </p:bld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9905" name="Group 2"/>
          <p:cNvGrpSpPr>
            <a:grpSpLocks/>
          </p:cNvGrpSpPr>
          <p:nvPr/>
        </p:nvGrpSpPr>
        <p:grpSpPr bwMode="auto">
          <a:xfrm>
            <a:off x="0" y="0"/>
            <a:ext cx="9263063" cy="7086600"/>
            <a:chOff x="0" y="0"/>
            <a:chExt cx="5835" cy="4464"/>
          </a:xfrm>
        </p:grpSpPr>
        <p:pic>
          <p:nvPicPr>
            <p:cNvPr id="379910" name="Picture 3" descr="Slide3"/>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144"/>
              <a:ext cx="5760"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1127" name="Freeform 4"/>
            <p:cNvSpPr>
              <a:spLocks/>
            </p:cNvSpPr>
            <p:nvPr/>
          </p:nvSpPr>
          <p:spPr bwMode="auto">
            <a:xfrm>
              <a:off x="1152" y="0"/>
              <a:ext cx="4683" cy="1200"/>
            </a:xfrm>
            <a:custGeom>
              <a:avLst/>
              <a:gdLst>
                <a:gd name="T0" fmla="*/ 188 w 4658"/>
                <a:gd name="T1" fmla="*/ 539 h 1116"/>
                <a:gd name="T2" fmla="*/ 594 w 4658"/>
                <a:gd name="T3" fmla="*/ 802 h 1116"/>
                <a:gd name="T4" fmla="*/ 1185 w 4658"/>
                <a:gd name="T5" fmla="*/ 1028 h 1116"/>
                <a:gd name="T6" fmla="*/ 1278 w 4658"/>
                <a:gd name="T7" fmla="*/ 1111 h 1116"/>
                <a:gd name="T8" fmla="*/ 1394 w 4658"/>
                <a:gd name="T9" fmla="*/ 1320 h 1116"/>
                <a:gd name="T10" fmla="*/ 1523 w 4658"/>
                <a:gd name="T11" fmla="*/ 1462 h 1116"/>
                <a:gd name="T12" fmla="*/ 1573 w 4658"/>
                <a:gd name="T13" fmla="*/ 1542 h 1116"/>
                <a:gd name="T14" fmla="*/ 1639 w 4658"/>
                <a:gd name="T15" fmla="*/ 1566 h 1116"/>
                <a:gd name="T16" fmla="*/ 1923 w 4658"/>
                <a:gd name="T17" fmla="*/ 1734 h 1116"/>
                <a:gd name="T18" fmla="*/ 2100 w 4658"/>
                <a:gd name="T19" fmla="*/ 1812 h 1116"/>
                <a:gd name="T20" fmla="*/ 2237 w 4658"/>
                <a:gd name="T21" fmla="*/ 1916 h 1116"/>
                <a:gd name="T22" fmla="*/ 2316 w 4658"/>
                <a:gd name="T23" fmla="*/ 1955 h 1116"/>
                <a:gd name="T24" fmla="*/ 2448 w 4658"/>
                <a:gd name="T25" fmla="*/ 2000 h 1116"/>
                <a:gd name="T26" fmla="*/ 2587 w 4658"/>
                <a:gd name="T27" fmla="*/ 2120 h 1116"/>
                <a:gd name="T28" fmla="*/ 2671 w 4658"/>
                <a:gd name="T29" fmla="*/ 2202 h 1116"/>
                <a:gd name="T30" fmla="*/ 2803 w 4658"/>
                <a:gd name="T31" fmla="*/ 2247 h 1116"/>
                <a:gd name="T32" fmla="*/ 3065 w 4658"/>
                <a:gd name="T33" fmla="*/ 2414 h 1116"/>
                <a:gd name="T34" fmla="*/ 3382 w 4658"/>
                <a:gd name="T35" fmla="*/ 2633 h 1116"/>
                <a:gd name="T36" fmla="*/ 3749 w 4658"/>
                <a:gd name="T37" fmla="*/ 2738 h 1116"/>
                <a:gd name="T38" fmla="*/ 3867 w 4658"/>
                <a:gd name="T39" fmla="*/ 2801 h 1116"/>
                <a:gd name="T40" fmla="*/ 4136 w 4658"/>
                <a:gd name="T41" fmla="*/ 3027 h 1116"/>
                <a:gd name="T42" fmla="*/ 4202 w 4658"/>
                <a:gd name="T43" fmla="*/ 3109 h 1116"/>
                <a:gd name="T44" fmla="*/ 4216 w 4658"/>
                <a:gd name="T45" fmla="*/ 3400 h 1116"/>
                <a:gd name="T46" fmla="*/ 4314 w 4658"/>
                <a:gd name="T47" fmla="*/ 3508 h 1116"/>
                <a:gd name="T48" fmla="*/ 4669 w 4658"/>
                <a:gd name="T49" fmla="*/ 3518 h 1116"/>
                <a:gd name="T50" fmla="*/ 4787 w 4658"/>
                <a:gd name="T51" fmla="*/ 3749 h 1116"/>
                <a:gd name="T52" fmla="*/ 4860 w 4658"/>
                <a:gd name="T53" fmla="*/ 3831 h 1116"/>
                <a:gd name="T54" fmla="*/ 4931 w 4658"/>
                <a:gd name="T55" fmla="*/ 3777 h 1116"/>
                <a:gd name="T56" fmla="*/ 4957 w 4658"/>
                <a:gd name="T57" fmla="*/ 3590 h 1116"/>
                <a:gd name="T58" fmla="*/ 4998 w 4658"/>
                <a:gd name="T59" fmla="*/ 3548 h 1116"/>
                <a:gd name="T60" fmla="*/ 5019 w 4658"/>
                <a:gd name="T61" fmla="*/ 3518 h 1116"/>
                <a:gd name="T62" fmla="*/ 5051 w 4658"/>
                <a:gd name="T63" fmla="*/ 3381 h 1116"/>
                <a:gd name="T64" fmla="*/ 5063 w 4658"/>
                <a:gd name="T65" fmla="*/ 3211 h 1116"/>
                <a:gd name="T66" fmla="*/ 5070 w 4658"/>
                <a:gd name="T67" fmla="*/ 2680 h 1116"/>
                <a:gd name="T68" fmla="*/ 5083 w 4658"/>
                <a:gd name="T69" fmla="*/ 2284 h 1116"/>
                <a:gd name="T70" fmla="*/ 5063 w 4658"/>
                <a:gd name="T71" fmla="*/ 823 h 1116"/>
                <a:gd name="T72" fmla="*/ 5051 w 4658"/>
                <a:gd name="T73" fmla="*/ 539 h 1116"/>
                <a:gd name="T74" fmla="*/ 4590 w 4658"/>
                <a:gd name="T75" fmla="*/ 412 h 1116"/>
                <a:gd name="T76" fmla="*/ 3630 w 4658"/>
                <a:gd name="T77" fmla="*/ 228 h 1116"/>
                <a:gd name="T78" fmla="*/ 2619 w 4658"/>
                <a:gd name="T79" fmla="*/ 246 h 1116"/>
                <a:gd name="T80" fmla="*/ 1746 w 4658"/>
                <a:gd name="T81" fmla="*/ 145 h 1116"/>
                <a:gd name="T82" fmla="*/ 1496 w 4658"/>
                <a:gd name="T83" fmla="*/ 82 h 1116"/>
                <a:gd name="T84" fmla="*/ 1081 w 4658"/>
                <a:gd name="T85" fmla="*/ 0 h 1116"/>
                <a:gd name="T86" fmla="*/ 686 w 4658"/>
                <a:gd name="T87" fmla="*/ 6 h 1116"/>
                <a:gd name="T88" fmla="*/ 81 w 4658"/>
                <a:gd name="T89" fmla="*/ 246 h 1116"/>
                <a:gd name="T90" fmla="*/ 39 w 4658"/>
                <a:gd name="T91" fmla="*/ 266 h 1116"/>
                <a:gd name="T92" fmla="*/ 128 w 4658"/>
                <a:gd name="T93" fmla="*/ 595 h 1116"/>
                <a:gd name="T94" fmla="*/ 506 w 4658"/>
                <a:gd name="T95" fmla="*/ 924 h 1116"/>
                <a:gd name="T96" fmla="*/ 654 w 4658"/>
                <a:gd name="T97" fmla="*/ 989 h 1116"/>
                <a:gd name="T98" fmla="*/ 749 w 4658"/>
                <a:gd name="T99" fmla="*/ 1052 h 1116"/>
                <a:gd name="T100" fmla="*/ 821 w 4658"/>
                <a:gd name="T101" fmla="*/ 1094 h 1116"/>
                <a:gd name="T102" fmla="*/ 1038 w 4658"/>
                <a:gd name="T103" fmla="*/ 1275 h 1116"/>
                <a:gd name="T104" fmla="*/ 1222 w 4658"/>
                <a:gd name="T105" fmla="*/ 1443 h 1116"/>
                <a:gd name="T106" fmla="*/ 1370 w 4658"/>
                <a:gd name="T107" fmla="*/ 1566 h 1116"/>
                <a:gd name="T108" fmla="*/ 1503 w 4658"/>
                <a:gd name="T109" fmla="*/ 1648 h 1116"/>
                <a:gd name="T110" fmla="*/ 1726 w 4658"/>
                <a:gd name="T111" fmla="*/ 1748 h 1116"/>
                <a:gd name="T112" fmla="*/ 1863 w 4658"/>
                <a:gd name="T113" fmla="*/ 1871 h 1116"/>
                <a:gd name="T114" fmla="*/ 1936 w 4658"/>
                <a:gd name="T115" fmla="*/ 1955 h 1116"/>
                <a:gd name="T116" fmla="*/ 2237 w 4658"/>
                <a:gd name="T117" fmla="*/ 2018 h 1116"/>
                <a:gd name="T118" fmla="*/ 2554 w 4658"/>
                <a:gd name="T119" fmla="*/ 2101 h 1116"/>
                <a:gd name="T120" fmla="*/ 2677 w 4658"/>
                <a:gd name="T121" fmla="*/ 2162 h 1116"/>
                <a:gd name="T122" fmla="*/ 3288 w 4658"/>
                <a:gd name="T123" fmla="*/ 2429 h 111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658"/>
                <a:gd name="T187" fmla="*/ 0 h 1116"/>
                <a:gd name="T188" fmla="*/ 4658 w 4658"/>
                <a:gd name="T189" fmla="*/ 1116 h 111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658" h="1116">
                  <a:moveTo>
                    <a:pt x="171" y="156"/>
                  </a:moveTo>
                  <a:cubicBezTo>
                    <a:pt x="263" y="202"/>
                    <a:pt x="481" y="223"/>
                    <a:pt x="543" y="234"/>
                  </a:cubicBezTo>
                  <a:cubicBezTo>
                    <a:pt x="720" y="266"/>
                    <a:pt x="904" y="285"/>
                    <a:pt x="1083" y="300"/>
                  </a:cubicBezTo>
                  <a:cubicBezTo>
                    <a:pt x="1111" y="309"/>
                    <a:pt x="1139" y="315"/>
                    <a:pt x="1167" y="324"/>
                  </a:cubicBezTo>
                  <a:cubicBezTo>
                    <a:pt x="1199" y="349"/>
                    <a:pt x="1235" y="374"/>
                    <a:pt x="1275" y="384"/>
                  </a:cubicBezTo>
                  <a:cubicBezTo>
                    <a:pt x="1308" y="406"/>
                    <a:pt x="1351" y="413"/>
                    <a:pt x="1389" y="426"/>
                  </a:cubicBezTo>
                  <a:cubicBezTo>
                    <a:pt x="1406" y="432"/>
                    <a:pt x="1420" y="446"/>
                    <a:pt x="1437" y="450"/>
                  </a:cubicBezTo>
                  <a:cubicBezTo>
                    <a:pt x="1457" y="455"/>
                    <a:pt x="1477" y="454"/>
                    <a:pt x="1497" y="456"/>
                  </a:cubicBezTo>
                  <a:cubicBezTo>
                    <a:pt x="1565" y="490"/>
                    <a:pt x="1678" y="499"/>
                    <a:pt x="1755" y="504"/>
                  </a:cubicBezTo>
                  <a:cubicBezTo>
                    <a:pt x="1806" y="521"/>
                    <a:pt x="1864" y="521"/>
                    <a:pt x="1917" y="528"/>
                  </a:cubicBezTo>
                  <a:cubicBezTo>
                    <a:pt x="1960" y="533"/>
                    <a:pt x="2001" y="550"/>
                    <a:pt x="2043" y="558"/>
                  </a:cubicBezTo>
                  <a:cubicBezTo>
                    <a:pt x="2067" y="563"/>
                    <a:pt x="2091" y="567"/>
                    <a:pt x="2115" y="570"/>
                  </a:cubicBezTo>
                  <a:cubicBezTo>
                    <a:pt x="2155" y="575"/>
                    <a:pt x="2235" y="582"/>
                    <a:pt x="2235" y="582"/>
                  </a:cubicBezTo>
                  <a:cubicBezTo>
                    <a:pt x="2278" y="596"/>
                    <a:pt x="2316" y="612"/>
                    <a:pt x="2361" y="618"/>
                  </a:cubicBezTo>
                  <a:cubicBezTo>
                    <a:pt x="2387" y="627"/>
                    <a:pt x="2413" y="633"/>
                    <a:pt x="2439" y="642"/>
                  </a:cubicBezTo>
                  <a:cubicBezTo>
                    <a:pt x="2477" y="655"/>
                    <a:pt x="2559" y="654"/>
                    <a:pt x="2559" y="654"/>
                  </a:cubicBezTo>
                  <a:cubicBezTo>
                    <a:pt x="2638" y="674"/>
                    <a:pt x="2721" y="681"/>
                    <a:pt x="2799" y="702"/>
                  </a:cubicBezTo>
                  <a:cubicBezTo>
                    <a:pt x="2894" y="728"/>
                    <a:pt x="2989" y="756"/>
                    <a:pt x="3087" y="768"/>
                  </a:cubicBezTo>
                  <a:cubicBezTo>
                    <a:pt x="3164" y="794"/>
                    <a:pt x="3339" y="793"/>
                    <a:pt x="3423" y="798"/>
                  </a:cubicBezTo>
                  <a:cubicBezTo>
                    <a:pt x="3459" y="803"/>
                    <a:pt x="3495" y="811"/>
                    <a:pt x="3531" y="816"/>
                  </a:cubicBezTo>
                  <a:cubicBezTo>
                    <a:pt x="3610" y="848"/>
                    <a:pt x="3694" y="865"/>
                    <a:pt x="3777" y="882"/>
                  </a:cubicBezTo>
                  <a:cubicBezTo>
                    <a:pt x="3797" y="895"/>
                    <a:pt x="3815" y="899"/>
                    <a:pt x="3837" y="906"/>
                  </a:cubicBezTo>
                  <a:cubicBezTo>
                    <a:pt x="3842" y="934"/>
                    <a:pt x="3838" y="964"/>
                    <a:pt x="3849" y="990"/>
                  </a:cubicBezTo>
                  <a:cubicBezTo>
                    <a:pt x="3856" y="1008"/>
                    <a:pt x="3921" y="1017"/>
                    <a:pt x="3939" y="1020"/>
                  </a:cubicBezTo>
                  <a:cubicBezTo>
                    <a:pt x="4013" y="1017"/>
                    <a:pt x="4195" y="992"/>
                    <a:pt x="4263" y="1026"/>
                  </a:cubicBezTo>
                  <a:cubicBezTo>
                    <a:pt x="4301" y="1045"/>
                    <a:pt x="4338" y="1065"/>
                    <a:pt x="4371" y="1092"/>
                  </a:cubicBezTo>
                  <a:cubicBezTo>
                    <a:pt x="4389" y="1107"/>
                    <a:pt x="4437" y="1116"/>
                    <a:pt x="4437" y="1116"/>
                  </a:cubicBezTo>
                  <a:cubicBezTo>
                    <a:pt x="4448" y="1115"/>
                    <a:pt x="4491" y="1116"/>
                    <a:pt x="4503" y="1098"/>
                  </a:cubicBezTo>
                  <a:cubicBezTo>
                    <a:pt x="4508" y="1090"/>
                    <a:pt x="4513" y="1053"/>
                    <a:pt x="4527" y="1044"/>
                  </a:cubicBezTo>
                  <a:cubicBezTo>
                    <a:pt x="4538" y="1037"/>
                    <a:pt x="4551" y="1036"/>
                    <a:pt x="4563" y="1032"/>
                  </a:cubicBezTo>
                  <a:cubicBezTo>
                    <a:pt x="4569" y="1030"/>
                    <a:pt x="4581" y="1026"/>
                    <a:pt x="4581" y="1026"/>
                  </a:cubicBezTo>
                  <a:cubicBezTo>
                    <a:pt x="4591" y="1012"/>
                    <a:pt x="4604" y="1000"/>
                    <a:pt x="4611" y="984"/>
                  </a:cubicBezTo>
                  <a:cubicBezTo>
                    <a:pt x="4617" y="969"/>
                    <a:pt x="4623" y="936"/>
                    <a:pt x="4623" y="936"/>
                  </a:cubicBezTo>
                  <a:cubicBezTo>
                    <a:pt x="4625" y="884"/>
                    <a:pt x="4626" y="832"/>
                    <a:pt x="4629" y="780"/>
                  </a:cubicBezTo>
                  <a:cubicBezTo>
                    <a:pt x="4632" y="742"/>
                    <a:pt x="4641" y="666"/>
                    <a:pt x="4641" y="666"/>
                  </a:cubicBezTo>
                  <a:cubicBezTo>
                    <a:pt x="4639" y="516"/>
                    <a:pt x="4658" y="380"/>
                    <a:pt x="4623" y="240"/>
                  </a:cubicBezTo>
                  <a:cubicBezTo>
                    <a:pt x="4620" y="212"/>
                    <a:pt x="4635" y="171"/>
                    <a:pt x="4611" y="156"/>
                  </a:cubicBezTo>
                  <a:cubicBezTo>
                    <a:pt x="4513" y="95"/>
                    <a:pt x="4205" y="120"/>
                    <a:pt x="4191" y="120"/>
                  </a:cubicBezTo>
                  <a:cubicBezTo>
                    <a:pt x="3901" y="91"/>
                    <a:pt x="3607" y="81"/>
                    <a:pt x="3315" y="66"/>
                  </a:cubicBezTo>
                  <a:cubicBezTo>
                    <a:pt x="3009" y="32"/>
                    <a:pt x="2391" y="72"/>
                    <a:pt x="2391" y="72"/>
                  </a:cubicBezTo>
                  <a:cubicBezTo>
                    <a:pt x="2095" y="69"/>
                    <a:pt x="1867" y="59"/>
                    <a:pt x="1593" y="42"/>
                  </a:cubicBezTo>
                  <a:cubicBezTo>
                    <a:pt x="1521" y="24"/>
                    <a:pt x="1437" y="28"/>
                    <a:pt x="1365" y="24"/>
                  </a:cubicBezTo>
                  <a:cubicBezTo>
                    <a:pt x="1239" y="17"/>
                    <a:pt x="1113" y="7"/>
                    <a:pt x="987" y="0"/>
                  </a:cubicBezTo>
                  <a:cubicBezTo>
                    <a:pt x="867" y="2"/>
                    <a:pt x="747" y="1"/>
                    <a:pt x="627" y="6"/>
                  </a:cubicBezTo>
                  <a:cubicBezTo>
                    <a:pt x="444" y="14"/>
                    <a:pt x="265" y="63"/>
                    <a:pt x="81" y="72"/>
                  </a:cubicBezTo>
                  <a:cubicBezTo>
                    <a:pt x="67" y="74"/>
                    <a:pt x="52" y="72"/>
                    <a:pt x="39" y="78"/>
                  </a:cubicBezTo>
                  <a:cubicBezTo>
                    <a:pt x="0" y="97"/>
                    <a:pt x="104" y="170"/>
                    <a:pt x="111" y="174"/>
                  </a:cubicBezTo>
                  <a:cubicBezTo>
                    <a:pt x="220" y="229"/>
                    <a:pt x="337" y="261"/>
                    <a:pt x="459" y="270"/>
                  </a:cubicBezTo>
                  <a:cubicBezTo>
                    <a:pt x="508" y="282"/>
                    <a:pt x="552" y="284"/>
                    <a:pt x="603" y="288"/>
                  </a:cubicBezTo>
                  <a:cubicBezTo>
                    <a:pt x="629" y="294"/>
                    <a:pt x="655" y="301"/>
                    <a:pt x="681" y="306"/>
                  </a:cubicBezTo>
                  <a:cubicBezTo>
                    <a:pt x="705" y="311"/>
                    <a:pt x="753" y="318"/>
                    <a:pt x="753" y="318"/>
                  </a:cubicBezTo>
                  <a:cubicBezTo>
                    <a:pt x="817" y="344"/>
                    <a:pt x="884" y="355"/>
                    <a:pt x="951" y="372"/>
                  </a:cubicBezTo>
                  <a:cubicBezTo>
                    <a:pt x="1007" y="386"/>
                    <a:pt x="1062" y="410"/>
                    <a:pt x="1119" y="420"/>
                  </a:cubicBezTo>
                  <a:cubicBezTo>
                    <a:pt x="1166" y="439"/>
                    <a:pt x="1199" y="451"/>
                    <a:pt x="1251" y="456"/>
                  </a:cubicBezTo>
                  <a:cubicBezTo>
                    <a:pt x="1293" y="467"/>
                    <a:pt x="1326" y="476"/>
                    <a:pt x="1371" y="480"/>
                  </a:cubicBezTo>
                  <a:cubicBezTo>
                    <a:pt x="1437" y="502"/>
                    <a:pt x="1507" y="500"/>
                    <a:pt x="1575" y="510"/>
                  </a:cubicBezTo>
                  <a:cubicBezTo>
                    <a:pt x="1616" y="524"/>
                    <a:pt x="1659" y="536"/>
                    <a:pt x="1701" y="546"/>
                  </a:cubicBezTo>
                  <a:cubicBezTo>
                    <a:pt x="1724" y="552"/>
                    <a:pt x="1744" y="566"/>
                    <a:pt x="1767" y="570"/>
                  </a:cubicBezTo>
                  <a:cubicBezTo>
                    <a:pt x="1859" y="585"/>
                    <a:pt x="1948" y="585"/>
                    <a:pt x="2043" y="588"/>
                  </a:cubicBezTo>
                  <a:cubicBezTo>
                    <a:pt x="2139" y="597"/>
                    <a:pt x="2235" y="603"/>
                    <a:pt x="2331" y="612"/>
                  </a:cubicBezTo>
                  <a:cubicBezTo>
                    <a:pt x="2368" y="621"/>
                    <a:pt x="2407" y="630"/>
                    <a:pt x="2445" y="630"/>
                  </a:cubicBezTo>
                  <a:lnTo>
                    <a:pt x="3003" y="708"/>
                  </a:lnTo>
                </a:path>
              </a:pathLst>
            </a:custGeom>
            <a:solidFill>
              <a:schemeClr val="tx1"/>
            </a:solidFill>
            <a:ln w="9525">
              <a:solidFill>
                <a:schemeClr val="tx1"/>
              </a:solidFill>
              <a:round/>
              <a:headEnd/>
              <a:tailEnd/>
            </a:ln>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S PGothic" pitchFamily="34" charset="-128"/>
                <a:cs typeface="+mn-cs"/>
              </a:endParaRPr>
            </a:p>
          </p:txBody>
        </p:sp>
        <p:sp>
          <p:nvSpPr>
            <p:cNvPr id="261128" name="Freeform 5"/>
            <p:cNvSpPr>
              <a:spLocks/>
            </p:cNvSpPr>
            <p:nvPr/>
          </p:nvSpPr>
          <p:spPr bwMode="auto">
            <a:xfrm>
              <a:off x="1307" y="88"/>
              <a:ext cx="3660" cy="878"/>
            </a:xfrm>
            <a:custGeom>
              <a:avLst/>
              <a:gdLst>
                <a:gd name="T0" fmla="*/ 25 w 3660"/>
                <a:gd name="T1" fmla="*/ 74 h 878"/>
                <a:gd name="T2" fmla="*/ 361 w 3660"/>
                <a:gd name="T3" fmla="*/ 146 h 878"/>
                <a:gd name="T4" fmla="*/ 493 w 3660"/>
                <a:gd name="T5" fmla="*/ 188 h 878"/>
                <a:gd name="T6" fmla="*/ 529 w 3660"/>
                <a:gd name="T7" fmla="*/ 212 h 878"/>
                <a:gd name="T8" fmla="*/ 631 w 3660"/>
                <a:gd name="T9" fmla="*/ 248 h 878"/>
                <a:gd name="T10" fmla="*/ 727 w 3660"/>
                <a:gd name="T11" fmla="*/ 290 h 878"/>
                <a:gd name="T12" fmla="*/ 1129 w 3660"/>
                <a:gd name="T13" fmla="*/ 386 h 878"/>
                <a:gd name="T14" fmla="*/ 1387 w 3660"/>
                <a:gd name="T15" fmla="*/ 416 h 878"/>
                <a:gd name="T16" fmla="*/ 1639 w 3660"/>
                <a:gd name="T17" fmla="*/ 494 h 878"/>
                <a:gd name="T18" fmla="*/ 1819 w 3660"/>
                <a:gd name="T19" fmla="*/ 536 h 878"/>
                <a:gd name="T20" fmla="*/ 1927 w 3660"/>
                <a:gd name="T21" fmla="*/ 560 h 878"/>
                <a:gd name="T22" fmla="*/ 2035 w 3660"/>
                <a:gd name="T23" fmla="*/ 584 h 878"/>
                <a:gd name="T24" fmla="*/ 2269 w 3660"/>
                <a:gd name="T25" fmla="*/ 644 h 878"/>
                <a:gd name="T26" fmla="*/ 2527 w 3660"/>
                <a:gd name="T27" fmla="*/ 668 h 878"/>
                <a:gd name="T28" fmla="*/ 2641 w 3660"/>
                <a:gd name="T29" fmla="*/ 686 h 878"/>
                <a:gd name="T30" fmla="*/ 2827 w 3660"/>
                <a:gd name="T31" fmla="*/ 728 h 878"/>
                <a:gd name="T32" fmla="*/ 2881 w 3660"/>
                <a:gd name="T33" fmla="*/ 746 h 878"/>
                <a:gd name="T34" fmla="*/ 3073 w 3660"/>
                <a:gd name="T35" fmla="*/ 782 h 878"/>
                <a:gd name="T36" fmla="*/ 3553 w 3660"/>
                <a:gd name="T37" fmla="*/ 854 h 878"/>
                <a:gd name="T38" fmla="*/ 3649 w 3660"/>
                <a:gd name="T39" fmla="*/ 848 h 878"/>
                <a:gd name="T40" fmla="*/ 3577 w 3660"/>
                <a:gd name="T41" fmla="*/ 788 h 878"/>
                <a:gd name="T42" fmla="*/ 3097 w 3660"/>
                <a:gd name="T43" fmla="*/ 548 h 878"/>
                <a:gd name="T44" fmla="*/ 1669 w 3660"/>
                <a:gd name="T45" fmla="*/ 470 h 878"/>
                <a:gd name="T46" fmla="*/ 1183 w 3660"/>
                <a:gd name="T47" fmla="*/ 356 h 878"/>
                <a:gd name="T48" fmla="*/ 1477 w 3660"/>
                <a:gd name="T49" fmla="*/ 362 h 878"/>
                <a:gd name="T50" fmla="*/ 2377 w 3660"/>
                <a:gd name="T51" fmla="*/ 446 h 878"/>
                <a:gd name="T52" fmla="*/ 2473 w 3660"/>
                <a:gd name="T53" fmla="*/ 458 h 878"/>
                <a:gd name="T54" fmla="*/ 2641 w 3660"/>
                <a:gd name="T55" fmla="*/ 494 h 878"/>
                <a:gd name="T56" fmla="*/ 2617 w 3660"/>
                <a:gd name="T57" fmla="*/ 398 h 878"/>
                <a:gd name="T58" fmla="*/ 2281 w 3660"/>
                <a:gd name="T59" fmla="*/ 254 h 878"/>
                <a:gd name="T60" fmla="*/ 1093 w 3660"/>
                <a:gd name="T61" fmla="*/ 242 h 878"/>
                <a:gd name="T62" fmla="*/ 511 w 3660"/>
                <a:gd name="T63" fmla="*/ 128 h 878"/>
                <a:gd name="T64" fmla="*/ 331 w 3660"/>
                <a:gd name="T65" fmla="*/ 98 h 878"/>
                <a:gd name="T66" fmla="*/ 187 w 3660"/>
                <a:gd name="T67" fmla="*/ 56 h 878"/>
                <a:gd name="T68" fmla="*/ 25 w 3660"/>
                <a:gd name="T69" fmla="*/ 74 h 8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0"/>
                <a:gd name="T106" fmla="*/ 0 h 878"/>
                <a:gd name="T107" fmla="*/ 3660 w 3660"/>
                <a:gd name="T108" fmla="*/ 878 h 8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0" h="878">
                  <a:moveTo>
                    <a:pt x="25" y="74"/>
                  </a:moveTo>
                  <a:cubicBezTo>
                    <a:pt x="134" y="110"/>
                    <a:pt x="248" y="123"/>
                    <a:pt x="361" y="146"/>
                  </a:cubicBezTo>
                  <a:cubicBezTo>
                    <a:pt x="402" y="167"/>
                    <a:pt x="453" y="166"/>
                    <a:pt x="493" y="188"/>
                  </a:cubicBezTo>
                  <a:cubicBezTo>
                    <a:pt x="506" y="195"/>
                    <a:pt x="517" y="204"/>
                    <a:pt x="529" y="212"/>
                  </a:cubicBezTo>
                  <a:cubicBezTo>
                    <a:pt x="557" y="231"/>
                    <a:pt x="601" y="234"/>
                    <a:pt x="631" y="248"/>
                  </a:cubicBezTo>
                  <a:cubicBezTo>
                    <a:pt x="665" y="264"/>
                    <a:pt x="691" y="281"/>
                    <a:pt x="727" y="290"/>
                  </a:cubicBezTo>
                  <a:cubicBezTo>
                    <a:pt x="841" y="366"/>
                    <a:pt x="997" y="375"/>
                    <a:pt x="1129" y="386"/>
                  </a:cubicBezTo>
                  <a:cubicBezTo>
                    <a:pt x="1214" y="403"/>
                    <a:pt x="1300" y="407"/>
                    <a:pt x="1387" y="416"/>
                  </a:cubicBezTo>
                  <a:cubicBezTo>
                    <a:pt x="1473" y="438"/>
                    <a:pt x="1553" y="477"/>
                    <a:pt x="1639" y="494"/>
                  </a:cubicBezTo>
                  <a:cubicBezTo>
                    <a:pt x="1699" y="524"/>
                    <a:pt x="1752" y="531"/>
                    <a:pt x="1819" y="536"/>
                  </a:cubicBezTo>
                  <a:cubicBezTo>
                    <a:pt x="1855" y="548"/>
                    <a:pt x="1890" y="555"/>
                    <a:pt x="1927" y="560"/>
                  </a:cubicBezTo>
                  <a:cubicBezTo>
                    <a:pt x="1965" y="573"/>
                    <a:pt x="1994" y="579"/>
                    <a:pt x="2035" y="584"/>
                  </a:cubicBezTo>
                  <a:cubicBezTo>
                    <a:pt x="2113" y="610"/>
                    <a:pt x="2187" y="636"/>
                    <a:pt x="2269" y="644"/>
                  </a:cubicBezTo>
                  <a:cubicBezTo>
                    <a:pt x="2352" y="665"/>
                    <a:pt x="2442" y="664"/>
                    <a:pt x="2527" y="668"/>
                  </a:cubicBezTo>
                  <a:cubicBezTo>
                    <a:pt x="2585" y="682"/>
                    <a:pt x="2526" y="669"/>
                    <a:pt x="2641" y="686"/>
                  </a:cubicBezTo>
                  <a:cubicBezTo>
                    <a:pt x="2704" y="695"/>
                    <a:pt x="2765" y="717"/>
                    <a:pt x="2827" y="728"/>
                  </a:cubicBezTo>
                  <a:cubicBezTo>
                    <a:pt x="2866" y="735"/>
                    <a:pt x="2837" y="733"/>
                    <a:pt x="2881" y="746"/>
                  </a:cubicBezTo>
                  <a:cubicBezTo>
                    <a:pt x="2942" y="764"/>
                    <a:pt x="3009" y="776"/>
                    <a:pt x="3073" y="782"/>
                  </a:cubicBezTo>
                  <a:cubicBezTo>
                    <a:pt x="3226" y="833"/>
                    <a:pt x="3393" y="843"/>
                    <a:pt x="3553" y="854"/>
                  </a:cubicBezTo>
                  <a:cubicBezTo>
                    <a:pt x="3585" y="852"/>
                    <a:pt x="3638" y="878"/>
                    <a:pt x="3649" y="848"/>
                  </a:cubicBezTo>
                  <a:cubicBezTo>
                    <a:pt x="3660" y="819"/>
                    <a:pt x="3603" y="806"/>
                    <a:pt x="3577" y="788"/>
                  </a:cubicBezTo>
                  <a:cubicBezTo>
                    <a:pt x="3433" y="689"/>
                    <a:pt x="3268" y="591"/>
                    <a:pt x="3097" y="548"/>
                  </a:cubicBezTo>
                  <a:cubicBezTo>
                    <a:pt x="2662" y="439"/>
                    <a:pt x="2082" y="476"/>
                    <a:pt x="1669" y="470"/>
                  </a:cubicBezTo>
                  <a:cubicBezTo>
                    <a:pt x="1515" y="462"/>
                    <a:pt x="1311" y="452"/>
                    <a:pt x="1183" y="356"/>
                  </a:cubicBezTo>
                  <a:cubicBezTo>
                    <a:pt x="1287" y="321"/>
                    <a:pt x="1210" y="344"/>
                    <a:pt x="1477" y="362"/>
                  </a:cubicBezTo>
                  <a:cubicBezTo>
                    <a:pt x="1778" y="382"/>
                    <a:pt x="2075" y="431"/>
                    <a:pt x="2377" y="446"/>
                  </a:cubicBezTo>
                  <a:cubicBezTo>
                    <a:pt x="2452" y="465"/>
                    <a:pt x="2313" y="431"/>
                    <a:pt x="2473" y="458"/>
                  </a:cubicBezTo>
                  <a:cubicBezTo>
                    <a:pt x="2543" y="470"/>
                    <a:pt x="2570" y="488"/>
                    <a:pt x="2641" y="494"/>
                  </a:cubicBezTo>
                  <a:cubicBezTo>
                    <a:pt x="2768" y="486"/>
                    <a:pt x="2757" y="474"/>
                    <a:pt x="2617" y="398"/>
                  </a:cubicBezTo>
                  <a:cubicBezTo>
                    <a:pt x="2558" y="366"/>
                    <a:pt x="2355" y="274"/>
                    <a:pt x="2281" y="254"/>
                  </a:cubicBezTo>
                  <a:cubicBezTo>
                    <a:pt x="1899" y="149"/>
                    <a:pt x="1489" y="244"/>
                    <a:pt x="1093" y="242"/>
                  </a:cubicBezTo>
                  <a:cubicBezTo>
                    <a:pt x="894" y="225"/>
                    <a:pt x="705" y="167"/>
                    <a:pt x="511" y="128"/>
                  </a:cubicBezTo>
                  <a:cubicBezTo>
                    <a:pt x="459" y="102"/>
                    <a:pt x="389" y="108"/>
                    <a:pt x="331" y="98"/>
                  </a:cubicBezTo>
                  <a:cubicBezTo>
                    <a:pt x="289" y="77"/>
                    <a:pt x="233" y="63"/>
                    <a:pt x="187" y="56"/>
                  </a:cubicBezTo>
                  <a:cubicBezTo>
                    <a:pt x="134" y="38"/>
                    <a:pt x="0" y="0"/>
                    <a:pt x="25" y="74"/>
                  </a:cubicBezTo>
                  <a:close/>
                </a:path>
              </a:pathLst>
            </a:custGeom>
            <a:solidFill>
              <a:schemeClr val="tx1"/>
            </a:solidFill>
            <a:ln w="9525">
              <a:solidFill>
                <a:schemeClr val="tx1"/>
              </a:solidFill>
              <a:round/>
              <a:headEnd/>
              <a:tailEnd/>
            </a:ln>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S PGothic" pitchFamily="34" charset="-128"/>
                <a:cs typeface="+mn-cs"/>
              </a:endParaRPr>
            </a:p>
          </p:txBody>
        </p:sp>
        <p:sp>
          <p:nvSpPr>
            <p:cNvPr id="261129" name="Freeform 6"/>
            <p:cNvSpPr>
              <a:spLocks/>
            </p:cNvSpPr>
            <p:nvPr/>
          </p:nvSpPr>
          <p:spPr bwMode="auto">
            <a:xfrm>
              <a:off x="2442" y="354"/>
              <a:ext cx="923" cy="295"/>
            </a:xfrm>
            <a:custGeom>
              <a:avLst/>
              <a:gdLst>
                <a:gd name="T0" fmla="*/ 6 w 923"/>
                <a:gd name="T1" fmla="*/ 48 h 295"/>
                <a:gd name="T2" fmla="*/ 54 w 923"/>
                <a:gd name="T3" fmla="*/ 138 h 295"/>
                <a:gd name="T4" fmla="*/ 240 w 923"/>
                <a:gd name="T5" fmla="*/ 204 h 295"/>
                <a:gd name="T6" fmla="*/ 378 w 923"/>
                <a:gd name="T7" fmla="*/ 222 h 295"/>
                <a:gd name="T8" fmla="*/ 588 w 923"/>
                <a:gd name="T9" fmla="*/ 252 h 295"/>
                <a:gd name="T10" fmla="*/ 768 w 923"/>
                <a:gd name="T11" fmla="*/ 282 h 295"/>
                <a:gd name="T12" fmla="*/ 876 w 923"/>
                <a:gd name="T13" fmla="*/ 282 h 295"/>
                <a:gd name="T14" fmla="*/ 750 w 923"/>
                <a:gd name="T15" fmla="*/ 180 h 295"/>
                <a:gd name="T16" fmla="*/ 678 w 923"/>
                <a:gd name="T17" fmla="*/ 120 h 295"/>
                <a:gd name="T18" fmla="*/ 330 w 923"/>
                <a:gd name="T19" fmla="*/ 54 h 295"/>
                <a:gd name="T20" fmla="*/ 96 w 923"/>
                <a:gd name="T21" fmla="*/ 24 h 295"/>
                <a:gd name="T22" fmla="*/ 6 w 923"/>
                <a:gd name="T23" fmla="*/ 48 h 29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23"/>
                <a:gd name="T37" fmla="*/ 0 h 295"/>
                <a:gd name="T38" fmla="*/ 923 w 923"/>
                <a:gd name="T39" fmla="*/ 295 h 29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23" h="295">
                  <a:moveTo>
                    <a:pt x="6" y="48"/>
                  </a:moveTo>
                  <a:cubicBezTo>
                    <a:pt x="12" y="83"/>
                    <a:pt x="24" y="118"/>
                    <a:pt x="54" y="138"/>
                  </a:cubicBezTo>
                  <a:cubicBezTo>
                    <a:pt x="95" y="199"/>
                    <a:pt x="175" y="196"/>
                    <a:pt x="240" y="204"/>
                  </a:cubicBezTo>
                  <a:cubicBezTo>
                    <a:pt x="448" y="230"/>
                    <a:pt x="184" y="204"/>
                    <a:pt x="378" y="222"/>
                  </a:cubicBezTo>
                  <a:cubicBezTo>
                    <a:pt x="443" y="244"/>
                    <a:pt x="520" y="242"/>
                    <a:pt x="588" y="252"/>
                  </a:cubicBezTo>
                  <a:cubicBezTo>
                    <a:pt x="649" y="261"/>
                    <a:pt x="706" y="276"/>
                    <a:pt x="768" y="282"/>
                  </a:cubicBezTo>
                  <a:cubicBezTo>
                    <a:pt x="809" y="292"/>
                    <a:pt x="836" y="295"/>
                    <a:pt x="876" y="282"/>
                  </a:cubicBezTo>
                  <a:cubicBezTo>
                    <a:pt x="923" y="211"/>
                    <a:pt x="792" y="193"/>
                    <a:pt x="750" y="180"/>
                  </a:cubicBezTo>
                  <a:cubicBezTo>
                    <a:pt x="726" y="160"/>
                    <a:pt x="705" y="136"/>
                    <a:pt x="678" y="120"/>
                  </a:cubicBezTo>
                  <a:cubicBezTo>
                    <a:pt x="580" y="63"/>
                    <a:pt x="437" y="70"/>
                    <a:pt x="330" y="54"/>
                  </a:cubicBezTo>
                  <a:cubicBezTo>
                    <a:pt x="248" y="42"/>
                    <a:pt x="178" y="30"/>
                    <a:pt x="96" y="24"/>
                  </a:cubicBezTo>
                  <a:cubicBezTo>
                    <a:pt x="0" y="30"/>
                    <a:pt x="6" y="0"/>
                    <a:pt x="6" y="48"/>
                  </a:cubicBezTo>
                  <a:close/>
                </a:path>
              </a:pathLst>
            </a:custGeom>
            <a:solidFill>
              <a:schemeClr val="tx1"/>
            </a:solidFill>
            <a:ln w="9525">
              <a:solidFill>
                <a:schemeClr val="tx1"/>
              </a:solidFill>
              <a:round/>
              <a:headEnd/>
              <a:tailEnd/>
            </a:ln>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S PGothic" pitchFamily="34" charset="-128"/>
                <a:cs typeface="+mn-cs"/>
              </a:endParaRPr>
            </a:p>
          </p:txBody>
        </p:sp>
      </p:grpSp>
      <p:sp>
        <p:nvSpPr>
          <p:cNvPr id="161799" name="Text Box 7"/>
          <p:cNvSpPr txBox="1">
            <a:spLocks noChangeArrowheads="1"/>
          </p:cNvSpPr>
          <p:nvPr/>
        </p:nvSpPr>
        <p:spPr bwMode="auto">
          <a:xfrm>
            <a:off x="457200" y="526033"/>
            <a:ext cx="4038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zh-CN" altLang="en-US" sz="36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Times New Roman" pitchFamily="-111" charset="0"/>
                <a:cs typeface="Arial"/>
              </a:rPr>
              <a:t>院子</a:t>
            </a:r>
            <a:endParaRPr kumimoji="0" lang="en-US" sz="36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Times New Roman" pitchFamily="-111" charset="0"/>
              <a:cs typeface="Arial"/>
            </a:endParaRPr>
          </a:p>
        </p:txBody>
      </p:sp>
      <p:sp>
        <p:nvSpPr>
          <p:cNvPr id="161800" name="Text Box 8"/>
          <p:cNvSpPr txBox="1">
            <a:spLocks noChangeArrowheads="1"/>
          </p:cNvSpPr>
          <p:nvPr/>
        </p:nvSpPr>
        <p:spPr bwMode="auto">
          <a:xfrm>
            <a:off x="5541600" y="1624583"/>
            <a:ext cx="2840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zh-CN" altLang="en-US" sz="36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Times New Roman" pitchFamily="-111" charset="0"/>
                <a:cs typeface="Arial"/>
              </a:rPr>
              <a:t>圣所</a:t>
            </a:r>
            <a:endParaRPr kumimoji="0" lang="en-US" sz="36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Times New Roman" pitchFamily="-111" charset="0"/>
              <a:cs typeface="Arial"/>
            </a:endParaRPr>
          </a:p>
        </p:txBody>
      </p:sp>
      <p:sp>
        <p:nvSpPr>
          <p:cNvPr id="161801" name="Text Box 9"/>
          <p:cNvSpPr txBox="1">
            <a:spLocks noChangeArrowheads="1"/>
          </p:cNvSpPr>
          <p:nvPr/>
        </p:nvSpPr>
        <p:spPr bwMode="auto">
          <a:xfrm>
            <a:off x="7162800" y="2310383"/>
            <a:ext cx="1981200"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zh-CN" altLang="en-US" sz="36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Times New Roman" pitchFamily="-111" charset="0"/>
                <a:cs typeface="Arial"/>
              </a:rPr>
              <a:t>至圣所</a:t>
            </a:r>
            <a:endParaRPr kumimoji="0" lang="en-US" sz="36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Times New Roman" pitchFamily="-111" charset="0"/>
              <a:cs typeface="Arial"/>
            </a:endParaRPr>
          </a:p>
        </p:txBody>
      </p:sp>
      <p:sp>
        <p:nvSpPr>
          <p:cNvPr id="379909" name="Rectangle 10"/>
          <p:cNvSpPr>
            <a:spLocks noGrp="1" noChangeArrowheads="1"/>
          </p:cNvSpPr>
          <p:nvPr>
            <p:ph type="title" idx="4294967295"/>
          </p:nvPr>
        </p:nvSpPr>
        <p:spPr>
          <a:xfrm>
            <a:off x="0" y="5943600"/>
            <a:ext cx="9144000" cy="1143000"/>
          </a:xfrm>
        </p:spPr>
        <p:txBody>
          <a:bodyPr/>
          <a:lstStyle/>
          <a:p>
            <a:pPr eaLnBrk="1" hangingPunct="1"/>
            <a:r>
              <a:rPr lang="zh-CN" altLang="en-US" sz="4000" b="1">
                <a:latin typeface="Arial" pitchFamily="34" charset="0"/>
              </a:rPr>
              <a:t>赎罪日</a:t>
            </a:r>
            <a:r>
              <a:rPr lang="en-US" altLang="ja-JP" sz="4000" b="1">
                <a:latin typeface="Arial" pitchFamily="34" charset="0"/>
              </a:rPr>
              <a:t>(</a:t>
            </a:r>
            <a:r>
              <a:rPr lang="zh-CN" altLang="en-US" sz="4000" b="1">
                <a:latin typeface="Arial" pitchFamily="34" charset="0"/>
              </a:rPr>
              <a:t>利</a:t>
            </a:r>
            <a:r>
              <a:rPr lang="en-US" altLang="ja-JP" sz="4000" b="1">
                <a:latin typeface="Arial" pitchFamily="34" charset="0"/>
              </a:rPr>
              <a:t>. 16:29-34)</a:t>
            </a:r>
            <a:endParaRPr lang="en-US" altLang="en-US" sz="4000" b="1">
              <a:latin typeface="Arial" pitchFamily="34" charset="0"/>
            </a:endParaRPr>
          </a:p>
        </p:txBody>
      </p:sp>
    </p:spTree>
    <p:extLst>
      <p:ext uri="{BB962C8B-B14F-4D97-AF65-F5344CB8AC3E}">
        <p14:creationId xmlns:p14="http://schemas.microsoft.com/office/powerpoint/2010/main" val="84831060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4000"/>
                                  </p:stCondLst>
                                  <p:childTnLst>
                                    <p:set>
                                      <p:cBhvr>
                                        <p:cTn id="6" dur="1" fill="hold">
                                          <p:stCondLst>
                                            <p:cond delay="0"/>
                                          </p:stCondLst>
                                        </p:cTn>
                                        <p:tgtEl>
                                          <p:spTgt spid="161799"/>
                                        </p:tgtEl>
                                        <p:attrNameLst>
                                          <p:attrName>style.visibility</p:attrName>
                                        </p:attrNameLst>
                                      </p:cBhvr>
                                      <p:to>
                                        <p:strVal val="visible"/>
                                      </p:to>
                                    </p:set>
                                    <p:animEffect transition="in" filter="dissolve">
                                      <p:cBhvr>
                                        <p:cTn id="7" dur="500"/>
                                        <p:tgtEl>
                                          <p:spTgt spid="161799"/>
                                        </p:tgtEl>
                                      </p:cBhvr>
                                    </p:animEffect>
                                  </p:childTnLst>
                                </p:cTn>
                              </p:par>
                            </p:childTnLst>
                          </p:cTn>
                        </p:par>
                        <p:par>
                          <p:cTn id="8" fill="hold" nodeType="afterGroup">
                            <p:stCondLst>
                              <p:cond delay="4500"/>
                            </p:stCondLst>
                            <p:childTnLst>
                              <p:par>
                                <p:cTn id="9" presetID="9" presetClass="entr" presetSubtype="0" fill="hold" nodeType="afterEffect">
                                  <p:stCondLst>
                                    <p:cond delay="4000"/>
                                  </p:stCondLst>
                                  <p:childTnLst>
                                    <p:set>
                                      <p:cBhvr>
                                        <p:cTn id="10" dur="1" fill="hold">
                                          <p:stCondLst>
                                            <p:cond delay="0"/>
                                          </p:stCondLst>
                                        </p:cTn>
                                        <p:tgtEl>
                                          <p:spTgt spid="161800"/>
                                        </p:tgtEl>
                                        <p:attrNameLst>
                                          <p:attrName>style.visibility</p:attrName>
                                        </p:attrNameLst>
                                      </p:cBhvr>
                                      <p:to>
                                        <p:strVal val="visible"/>
                                      </p:to>
                                    </p:set>
                                    <p:animEffect transition="in" filter="dissolve">
                                      <p:cBhvr>
                                        <p:cTn id="11" dur="500"/>
                                        <p:tgtEl>
                                          <p:spTgt spid="161800"/>
                                        </p:tgtEl>
                                      </p:cBhvr>
                                    </p:animEffect>
                                  </p:childTnLst>
                                </p:cTn>
                              </p:par>
                            </p:childTnLst>
                          </p:cTn>
                        </p:par>
                        <p:par>
                          <p:cTn id="12" fill="hold" nodeType="afterGroup">
                            <p:stCondLst>
                              <p:cond delay="9000"/>
                            </p:stCondLst>
                            <p:childTnLst>
                              <p:par>
                                <p:cTn id="13" presetID="9" presetClass="entr" presetSubtype="0" fill="hold" nodeType="afterEffect">
                                  <p:stCondLst>
                                    <p:cond delay="4000"/>
                                  </p:stCondLst>
                                  <p:childTnLst>
                                    <p:set>
                                      <p:cBhvr>
                                        <p:cTn id="14" dur="1" fill="hold">
                                          <p:stCondLst>
                                            <p:cond delay="0"/>
                                          </p:stCondLst>
                                        </p:cTn>
                                        <p:tgtEl>
                                          <p:spTgt spid="161801"/>
                                        </p:tgtEl>
                                        <p:attrNameLst>
                                          <p:attrName>style.visibility</p:attrName>
                                        </p:attrNameLst>
                                      </p:cBhvr>
                                      <p:to>
                                        <p:strVal val="visible"/>
                                      </p:to>
                                    </p:set>
                                    <p:animEffect transition="in" filter="dissolve">
                                      <p:cBhvr>
                                        <p:cTn id="15" dur="500"/>
                                        <p:tgtEl>
                                          <p:spTgt spid="1618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81954" name="Picture 2" descr="Slide5"/>
          <p:cNvPicPr>
            <a:picLocks noChangeAspect="1" noChangeArrowheads="1"/>
          </p:cNvPicPr>
          <p:nvPr/>
        </p:nvPicPr>
        <p:blipFill>
          <a:blip r:embed="rId4" cstate="screen">
            <a:lum bright="12000"/>
            <a:extLst>
              <a:ext uri="{28A0092B-C50C-407E-A947-70E740481C1C}">
                <a14:useLocalDpi xmlns:a14="http://schemas.microsoft.com/office/drawing/2010/main"/>
              </a:ext>
            </a:extLst>
          </a:blip>
          <a:srcRect/>
          <a:stretch>
            <a:fillRect/>
          </a:stretch>
        </p:blipFill>
        <p:spPr bwMode="auto">
          <a:xfrm>
            <a:off x="0" y="-26988"/>
            <a:ext cx="4559300"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2820"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uLnTx/>
                <a:uFillTx/>
                <a:latin typeface="Arial" pitchFamily="34" charset="0"/>
                <a:ea typeface="MS PGothic" pitchFamily="34" charset="-128"/>
                <a:cs typeface="Times New Roman" pitchFamily="18" charset="0"/>
              </a:rPr>
              <a:t>利未记</a:t>
            </a:r>
            <a:r>
              <a:rPr kumimoji="0" lang="en-US" altLang="zh-CN"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 </a:t>
            </a:r>
            <a:r>
              <a:rPr kumimoji="0" lang="en-US" altLang="ja-JP"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16:29-34</a:t>
            </a:r>
            <a:endParaRPr kumimoji="0" lang="en-US" altLang="en-US"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162821" name="Text Box 5"/>
          <p:cNvSpPr txBox="1">
            <a:spLocks noChangeArrowheads="1"/>
          </p:cNvSpPr>
          <p:nvPr/>
        </p:nvSpPr>
        <p:spPr bwMode="auto">
          <a:xfrm>
            <a:off x="4616450" y="1473200"/>
            <a:ext cx="4527550" cy="35401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271463" indent="-271463"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271463" marR="0" lvl="0" indent="-271463" algn="l" defTabSz="457200" rtl="0" eaLnBrk="1" fontAlgn="base" latinLnBrk="0" hangingPunct="1">
              <a:lnSpc>
                <a:spcPct val="100000"/>
              </a:lnSpc>
              <a:spcBef>
                <a:spcPct val="50000"/>
              </a:spcBef>
              <a:spcAft>
                <a:spcPct val="0"/>
              </a:spcAft>
              <a:buClrTx/>
              <a:buSzTx/>
              <a:buFontTx/>
              <a:buChar char="•"/>
              <a:tabLst/>
              <a:defRPr/>
            </a:pPr>
            <a:r>
              <a:rPr kumimoji="0" lang="zh-CN" altLang="en-US" sz="3200" b="1" i="0" u="none" strike="noStrike" kern="1200" cap="none" spc="0" normalizeH="0" baseline="0" noProof="0">
                <a:ln>
                  <a:noFill/>
                </a:ln>
                <a:solidFill>
                  <a:srgbClr val="FFFFFF"/>
                </a:solidFill>
                <a:effectLst/>
                <a:uLnTx/>
                <a:uFillTx/>
                <a:latin typeface="Arial" pitchFamily="34" charset="0"/>
                <a:ea typeface="MS PGothic" pitchFamily="34" charset="-128"/>
                <a:cs typeface="Times New Roman" pitchFamily="18" charset="0"/>
              </a:rPr>
              <a:t>祭师预备</a:t>
            </a:r>
            <a:endParaRPr kumimoji="0" lang="en-US" altLang="ja-JP" sz="32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a:p>
            <a:pPr marL="271463" marR="0" lvl="0" indent="-271463" algn="l" defTabSz="457200" rtl="0" eaLnBrk="1" fontAlgn="base" latinLnBrk="0" hangingPunct="1">
              <a:lnSpc>
                <a:spcPct val="100000"/>
              </a:lnSpc>
              <a:spcBef>
                <a:spcPct val="50000"/>
              </a:spcBef>
              <a:spcAft>
                <a:spcPct val="0"/>
              </a:spcAft>
              <a:buClrTx/>
              <a:buSzTx/>
              <a:buFontTx/>
              <a:buChar char="•"/>
              <a:tabLst/>
              <a:defRPr/>
            </a:pPr>
            <a:r>
              <a:rPr kumimoji="0" lang="zh-CN" altLang="en-US" sz="3200" b="1" i="0" u="none" strike="noStrike" kern="1200" cap="none" spc="0" normalizeH="0" baseline="0" noProof="0">
                <a:ln>
                  <a:noFill/>
                </a:ln>
                <a:solidFill>
                  <a:srgbClr val="FFFFFF"/>
                </a:solidFill>
                <a:effectLst/>
                <a:uLnTx/>
                <a:uFillTx/>
                <a:latin typeface="Arial" pitchFamily="34" charset="0"/>
                <a:ea typeface="MS PGothic" pitchFamily="34" charset="-128"/>
                <a:cs typeface="Times New Roman" pitchFamily="18" charset="0"/>
              </a:rPr>
              <a:t>祭师献上自己的赎罪祭</a:t>
            </a:r>
            <a:endParaRPr kumimoji="0" lang="en-US" altLang="ja-JP" sz="32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a:p>
            <a:pPr marL="271463" marR="0" lvl="0" indent="-271463" algn="l" defTabSz="457200" rtl="0" eaLnBrk="1" fontAlgn="base" latinLnBrk="0" hangingPunct="1">
              <a:lnSpc>
                <a:spcPct val="100000"/>
              </a:lnSpc>
              <a:spcBef>
                <a:spcPct val="50000"/>
              </a:spcBef>
              <a:spcAft>
                <a:spcPct val="0"/>
              </a:spcAft>
              <a:buClrTx/>
              <a:buSzTx/>
              <a:buFontTx/>
              <a:buChar char="•"/>
              <a:tabLst/>
              <a:defRPr/>
            </a:pPr>
            <a:r>
              <a:rPr kumimoji="0" lang="zh-CN" altLang="en-US" sz="3200" b="1" i="0" u="none" strike="noStrike" kern="1200" cap="none" spc="0" normalizeH="0" baseline="0" noProof="0">
                <a:ln>
                  <a:noFill/>
                </a:ln>
                <a:solidFill>
                  <a:srgbClr val="FFFFFF"/>
                </a:solidFill>
                <a:effectLst/>
                <a:uLnTx/>
                <a:uFillTx/>
                <a:latin typeface="Arial" pitchFamily="34" charset="0"/>
                <a:ea typeface="MS PGothic" pitchFamily="34" charset="-128"/>
                <a:cs typeface="Times New Roman" pitchFamily="18" charset="0"/>
              </a:rPr>
              <a:t>众人的赎罪祭</a:t>
            </a:r>
            <a:endParaRPr kumimoji="0" lang="en-US" altLang="ja-JP" sz="32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a:p>
            <a:pPr marL="271463" marR="0" lvl="0" indent="-271463" algn="l" defTabSz="457200" rtl="0" eaLnBrk="1" fontAlgn="base" latinLnBrk="0" hangingPunct="1">
              <a:lnSpc>
                <a:spcPct val="100000"/>
              </a:lnSpc>
              <a:spcBef>
                <a:spcPct val="50000"/>
              </a:spcBef>
              <a:spcAft>
                <a:spcPct val="0"/>
              </a:spcAft>
              <a:buClrTx/>
              <a:buSzTx/>
              <a:buFontTx/>
              <a:buChar char="•"/>
              <a:tabLst/>
              <a:defRPr/>
            </a:pPr>
            <a:r>
              <a:rPr kumimoji="0" lang="zh-CN" altLang="en-US" sz="3200" b="1" i="0" u="none" strike="noStrike" kern="1200" cap="none" spc="0" normalizeH="0" baseline="0" noProof="0">
                <a:ln>
                  <a:noFill/>
                </a:ln>
                <a:solidFill>
                  <a:srgbClr val="FFFFFF"/>
                </a:solidFill>
                <a:effectLst/>
                <a:uLnTx/>
                <a:uFillTx/>
                <a:latin typeface="Arial" pitchFamily="34" charset="0"/>
                <a:ea typeface="MS PGothic" pitchFamily="34" charset="-128"/>
                <a:cs typeface="Times New Roman" pitchFamily="18" charset="0"/>
              </a:rPr>
              <a:t>羊拈阄</a:t>
            </a:r>
          </a:p>
          <a:p>
            <a:pPr marL="271463" marR="0" lvl="0" indent="-271463" algn="l" defTabSz="457200" rtl="0" eaLnBrk="1" fontAlgn="base" latinLnBrk="0" hangingPunct="1">
              <a:lnSpc>
                <a:spcPct val="100000"/>
              </a:lnSpc>
              <a:spcBef>
                <a:spcPct val="50000"/>
              </a:spcBef>
              <a:spcAft>
                <a:spcPct val="0"/>
              </a:spcAft>
              <a:buClrTx/>
              <a:buSzTx/>
              <a:buFontTx/>
              <a:buChar char="•"/>
              <a:tabLst/>
              <a:defRPr/>
            </a:pPr>
            <a:r>
              <a:rPr kumimoji="0" lang="zh-CN" altLang="en-US" sz="3200" b="1" i="0" u="none" strike="noStrike" kern="1200" cap="none" spc="0" normalizeH="0" baseline="0" noProof="0">
                <a:ln>
                  <a:noFill/>
                </a:ln>
                <a:solidFill>
                  <a:srgbClr val="FFFFFF"/>
                </a:solidFill>
                <a:effectLst/>
                <a:uLnTx/>
                <a:uFillTx/>
                <a:latin typeface="Arial" pitchFamily="34" charset="0"/>
                <a:ea typeface="MS PGothic" pitchFamily="34" charset="-128"/>
                <a:cs typeface="Times New Roman" pitchFamily="18" charset="0"/>
              </a:rPr>
              <a:t>洗身</a:t>
            </a:r>
            <a:endParaRPr kumimoji="0" lang="en-US" altLang="zh-CN" sz="32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162822" name="Rectangle 6"/>
          <p:cNvSpPr>
            <a:spLocks noGrp="1" noChangeArrowheads="1"/>
          </p:cNvSpPr>
          <p:nvPr>
            <p:ph type="title" idx="4294967295"/>
          </p:nvPr>
        </p:nvSpPr>
        <p:spPr>
          <a:xfrm>
            <a:off x="4648200" y="457200"/>
            <a:ext cx="4495800" cy="646113"/>
          </a:xfrm>
          <a:effectLst>
            <a:outerShdw blurRad="63500" dist="38099" dir="2700000" algn="ctr" rotWithShape="0">
              <a:schemeClr val="tx1">
                <a:alpha val="74997"/>
              </a:schemeClr>
            </a:outerShdw>
          </a:effectLst>
        </p:spPr>
        <p:txBody>
          <a:bodyPr anchor="t">
            <a:spAutoFit/>
          </a:bodyPr>
          <a:lstStyle/>
          <a:p>
            <a:pPr algn="l" eaLnBrk="1" hangingPunct="1">
              <a:spcBef>
                <a:spcPct val="50000"/>
              </a:spcBef>
            </a:pPr>
            <a:r>
              <a:rPr lang="zh-CN" altLang="en-US" sz="3600" b="1" u="sng">
                <a:solidFill>
                  <a:schemeClr val="bg1"/>
                </a:solidFill>
                <a:latin typeface="Arial" pitchFamily="34" charset="0"/>
              </a:rPr>
              <a:t>赎罪日</a:t>
            </a:r>
            <a:endParaRPr lang="en-US" altLang="en-US" sz="3600" b="1" u="sng">
              <a:solidFill>
                <a:schemeClr val="bg1"/>
              </a:solidFill>
              <a:latin typeface="Arial" pitchFamily="34" charset="0"/>
            </a:endParaRPr>
          </a:p>
        </p:txBody>
      </p:sp>
    </p:spTree>
    <p:extLst>
      <p:ext uri="{BB962C8B-B14F-4D97-AF65-F5344CB8AC3E}">
        <p14:creationId xmlns:p14="http://schemas.microsoft.com/office/powerpoint/2010/main" val="2954186364"/>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162821">
                                            <p:txEl>
                                              <p:pRg st="0" end="0"/>
                                            </p:txEl>
                                          </p:spTgt>
                                        </p:tgtEl>
                                        <p:attrNameLst>
                                          <p:attrName>style.visibility</p:attrName>
                                        </p:attrNameLst>
                                      </p:cBhvr>
                                      <p:to>
                                        <p:strVal val="visible"/>
                                      </p:to>
                                    </p:set>
                                    <p:animEffect transition="in" filter="dissolve">
                                      <p:cBhvr>
                                        <p:cTn id="7" dur="75"/>
                                        <p:tgtEl>
                                          <p:spTgt spid="162821">
                                            <p:txEl>
                                              <p:pRg st="0" end="0"/>
                                            </p:txEl>
                                          </p:spTgt>
                                        </p:tgtEl>
                                      </p:cBhvr>
                                    </p:animEffect>
                                  </p:childTnLst>
                                </p:cTn>
                              </p:par>
                            </p:childTnLst>
                          </p:cTn>
                        </p:par>
                        <p:par>
                          <p:cTn id="8" fill="hold" nodeType="afterGroup">
                            <p:stCondLst>
                              <p:cond delay="1300"/>
                            </p:stCondLst>
                            <p:childTnLst>
                              <p:par>
                                <p:cTn id="9" presetID="9" presetClass="entr" presetSubtype="0" fill="hold" grpId="0" nodeType="afterEffect">
                                  <p:stCondLst>
                                    <p:cond delay="1000"/>
                                  </p:stCondLst>
                                  <p:iterate type="lt">
                                    <p:tmPct val="100000"/>
                                  </p:iterate>
                                  <p:childTnLst>
                                    <p:set>
                                      <p:cBhvr>
                                        <p:cTn id="10" dur="1" fill="hold">
                                          <p:stCondLst>
                                            <p:cond delay="0"/>
                                          </p:stCondLst>
                                        </p:cTn>
                                        <p:tgtEl>
                                          <p:spTgt spid="162821">
                                            <p:txEl>
                                              <p:pRg st="1" end="1"/>
                                            </p:txEl>
                                          </p:spTgt>
                                        </p:tgtEl>
                                        <p:attrNameLst>
                                          <p:attrName>style.visibility</p:attrName>
                                        </p:attrNameLst>
                                      </p:cBhvr>
                                      <p:to>
                                        <p:strVal val="visible"/>
                                      </p:to>
                                    </p:set>
                                    <p:animEffect transition="in" filter="dissolve">
                                      <p:cBhvr>
                                        <p:cTn id="11" dur="75"/>
                                        <p:tgtEl>
                                          <p:spTgt spid="162821">
                                            <p:txEl>
                                              <p:pRg st="1" end="1"/>
                                            </p:txEl>
                                          </p:spTgt>
                                        </p:tgtEl>
                                      </p:cBhvr>
                                    </p:animEffect>
                                  </p:childTnLst>
                                </p:cTn>
                              </p:par>
                            </p:childTnLst>
                          </p:cTn>
                        </p:par>
                        <p:par>
                          <p:cTn id="12" fill="hold" nodeType="afterGroup">
                            <p:stCondLst>
                              <p:cond delay="3050"/>
                            </p:stCondLst>
                            <p:childTnLst>
                              <p:par>
                                <p:cTn id="13" presetID="9" presetClass="entr" presetSubtype="0" fill="hold" grpId="0" nodeType="afterEffect">
                                  <p:stCondLst>
                                    <p:cond delay="1000"/>
                                  </p:stCondLst>
                                  <p:iterate type="lt">
                                    <p:tmPct val="100000"/>
                                  </p:iterate>
                                  <p:childTnLst>
                                    <p:set>
                                      <p:cBhvr>
                                        <p:cTn id="14" dur="1" fill="hold">
                                          <p:stCondLst>
                                            <p:cond delay="0"/>
                                          </p:stCondLst>
                                        </p:cTn>
                                        <p:tgtEl>
                                          <p:spTgt spid="162821">
                                            <p:txEl>
                                              <p:pRg st="2" end="2"/>
                                            </p:txEl>
                                          </p:spTgt>
                                        </p:tgtEl>
                                        <p:attrNameLst>
                                          <p:attrName>style.visibility</p:attrName>
                                        </p:attrNameLst>
                                      </p:cBhvr>
                                      <p:to>
                                        <p:strVal val="visible"/>
                                      </p:to>
                                    </p:set>
                                    <p:animEffect transition="in" filter="dissolve">
                                      <p:cBhvr>
                                        <p:cTn id="15" dur="75"/>
                                        <p:tgtEl>
                                          <p:spTgt spid="162821">
                                            <p:txEl>
                                              <p:pRg st="2" end="2"/>
                                            </p:txEl>
                                          </p:spTgt>
                                        </p:tgtEl>
                                      </p:cBhvr>
                                    </p:animEffect>
                                  </p:childTnLst>
                                </p:cTn>
                              </p:par>
                            </p:childTnLst>
                          </p:cTn>
                        </p:par>
                        <p:par>
                          <p:cTn id="16" fill="hold" nodeType="afterGroup">
                            <p:stCondLst>
                              <p:cond delay="4500"/>
                            </p:stCondLst>
                            <p:childTnLst>
                              <p:par>
                                <p:cTn id="17" presetID="9" presetClass="entr" presetSubtype="0" fill="hold" grpId="0" nodeType="afterEffect">
                                  <p:stCondLst>
                                    <p:cond delay="1000"/>
                                  </p:stCondLst>
                                  <p:iterate type="lt">
                                    <p:tmPct val="100000"/>
                                  </p:iterate>
                                  <p:childTnLst>
                                    <p:set>
                                      <p:cBhvr>
                                        <p:cTn id="18" dur="1" fill="hold">
                                          <p:stCondLst>
                                            <p:cond delay="0"/>
                                          </p:stCondLst>
                                        </p:cTn>
                                        <p:tgtEl>
                                          <p:spTgt spid="162821">
                                            <p:txEl>
                                              <p:pRg st="3" end="3"/>
                                            </p:txEl>
                                          </p:spTgt>
                                        </p:tgtEl>
                                        <p:attrNameLst>
                                          <p:attrName>style.visibility</p:attrName>
                                        </p:attrNameLst>
                                      </p:cBhvr>
                                      <p:to>
                                        <p:strVal val="visible"/>
                                      </p:to>
                                    </p:set>
                                    <p:animEffect transition="in" filter="dissolve">
                                      <p:cBhvr>
                                        <p:cTn id="19" dur="75"/>
                                        <p:tgtEl>
                                          <p:spTgt spid="162821">
                                            <p:txEl>
                                              <p:pRg st="3" end="3"/>
                                            </p:txEl>
                                          </p:spTgt>
                                        </p:tgtEl>
                                      </p:cBhvr>
                                    </p:animEffect>
                                  </p:childTnLst>
                                </p:cTn>
                              </p:par>
                            </p:childTnLst>
                          </p:cTn>
                        </p:par>
                        <p:par>
                          <p:cTn id="20" fill="hold" nodeType="afterGroup">
                            <p:stCondLst>
                              <p:cond delay="5725"/>
                            </p:stCondLst>
                            <p:childTnLst>
                              <p:par>
                                <p:cTn id="21" presetID="9" presetClass="entr" presetSubtype="0" fill="hold" grpId="0" nodeType="afterEffect">
                                  <p:stCondLst>
                                    <p:cond delay="1000"/>
                                  </p:stCondLst>
                                  <p:iterate type="lt">
                                    <p:tmPct val="100000"/>
                                  </p:iterate>
                                  <p:childTnLst>
                                    <p:set>
                                      <p:cBhvr>
                                        <p:cTn id="22" dur="1" fill="hold">
                                          <p:stCondLst>
                                            <p:cond delay="0"/>
                                          </p:stCondLst>
                                        </p:cTn>
                                        <p:tgtEl>
                                          <p:spTgt spid="162821">
                                            <p:txEl>
                                              <p:pRg st="4" end="4"/>
                                            </p:txEl>
                                          </p:spTgt>
                                        </p:tgtEl>
                                        <p:attrNameLst>
                                          <p:attrName>style.visibility</p:attrName>
                                        </p:attrNameLst>
                                      </p:cBhvr>
                                      <p:to>
                                        <p:strVal val="visible"/>
                                      </p:to>
                                    </p:set>
                                    <p:animEffect transition="in" filter="dissolve">
                                      <p:cBhvr>
                                        <p:cTn id="23" dur="75"/>
                                        <p:tgtEl>
                                          <p:spTgt spid="162821">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2821" grpId="0" build="p" autoUpdateAnimBg="0" advAuto="1000"/>
    </p:bldLst>
  </p:timing>
</p:sld>
</file>

<file path=ppt/slides/slide3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84002" name="Picture 2" descr="Slide5"/>
          <p:cNvPicPr>
            <a:picLocks noChangeAspect="1" noChangeArrowheads="1"/>
          </p:cNvPicPr>
          <p:nvPr/>
        </p:nvPicPr>
        <p:blipFill>
          <a:blip r:embed="rId4" cstate="screen">
            <a:lum bright="-6000"/>
            <a:extLst>
              <a:ext uri="{28A0092B-C50C-407E-A947-70E740481C1C}">
                <a14:useLocalDpi xmlns:a14="http://schemas.microsoft.com/office/drawing/2010/main"/>
              </a:ext>
            </a:extLst>
          </a:blip>
          <a:srcRect/>
          <a:stretch>
            <a:fillRect/>
          </a:stretch>
        </p:blipFill>
        <p:spPr bwMode="auto">
          <a:xfrm>
            <a:off x="0" y="0"/>
            <a:ext cx="47402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3844"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uLnTx/>
                <a:uFillTx/>
                <a:latin typeface="Arial" pitchFamily="34" charset="0"/>
                <a:ea typeface="MS PGothic" pitchFamily="34" charset="-128"/>
                <a:cs typeface="Times New Roman" pitchFamily="18" charset="0"/>
              </a:rPr>
              <a:t>希伯来书</a:t>
            </a:r>
            <a:r>
              <a:rPr kumimoji="0" lang="en-US" altLang="zh-CN"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 </a:t>
            </a:r>
            <a:r>
              <a:rPr kumimoji="0" lang="en-US" altLang="ja-JP"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9:11</a:t>
            </a:r>
            <a:endParaRPr kumimoji="0" lang="en-US" altLang="en-US"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163845" name="Text Box 5"/>
          <p:cNvSpPr txBox="1">
            <a:spLocks noChangeArrowheads="1"/>
          </p:cNvSpPr>
          <p:nvPr/>
        </p:nvSpPr>
        <p:spPr bwMode="auto">
          <a:xfrm>
            <a:off x="381000" y="1812925"/>
            <a:ext cx="8153400" cy="23082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altLang="en-US" sz="3600" b="1" i="1"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但 现 在 基 督 已 经 来 到 ， 作 了 将 来 美 事 的 大 祭 司 ， 经 过 那 更 大 更 全 备 的 帐 幕 ， 不 是 人 手 所 造 、 也 不 是 属 乎 这 世 界 的</a:t>
            </a:r>
          </a:p>
        </p:txBody>
      </p:sp>
      <p:sp>
        <p:nvSpPr>
          <p:cNvPr id="163846" name="Rectangle 6"/>
          <p:cNvSpPr>
            <a:spLocks noGrp="1" noChangeArrowheads="1"/>
          </p:cNvSpPr>
          <p:nvPr>
            <p:ph type="title" idx="4294967295"/>
          </p:nvPr>
        </p:nvSpPr>
        <p:spPr>
          <a:xfrm>
            <a:off x="0" y="609600"/>
            <a:ext cx="9144000" cy="1143000"/>
          </a:xfrm>
          <a:effectLst>
            <a:outerShdw blurRad="63500" dist="35921" dir="2700000" algn="ctr" rotWithShape="0">
              <a:schemeClr val="tx2">
                <a:alpha val="74997"/>
              </a:schemeClr>
            </a:outerShdw>
          </a:effectLst>
        </p:spPr>
        <p:txBody>
          <a:bodyPr/>
          <a:lstStyle/>
          <a:p>
            <a:pPr eaLnBrk="1" hangingPunct="1"/>
            <a:r>
              <a:rPr lang="zh-CN" altLang="en-US" sz="4000" b="1" u="sng">
                <a:solidFill>
                  <a:schemeClr val="bg1"/>
                </a:solidFill>
                <a:latin typeface="Arial" pitchFamily="34" charset="0"/>
              </a:rPr>
              <a:t>赎罪日的象征</a:t>
            </a:r>
            <a:endParaRPr lang="en-US" altLang="en-US" sz="4000">
              <a:latin typeface="Arial" pitchFamily="34" charset="0"/>
            </a:endParaRPr>
          </a:p>
        </p:txBody>
      </p:sp>
    </p:spTree>
    <p:extLst>
      <p:ext uri="{BB962C8B-B14F-4D97-AF65-F5344CB8AC3E}">
        <p14:creationId xmlns:p14="http://schemas.microsoft.com/office/powerpoint/2010/main" val="3389856480"/>
      </p:ext>
    </p:extLst>
  </p:cSld>
  <p:clrMapOvr>
    <a:overrideClrMapping bg1="lt1" tx1="dk1" bg2="lt2" tx2="dk2" accent1="accent1" accent2="accent2" accent3="accent3" accent4="accent4" accent5="accent5" accent6="accent6" hlink="hlink" folHlink="folHlink"/>
  </p:clrMapOvr>
  <p:transition/>
</p:sld>
</file>

<file path=ppt/slides/slide3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86050" name="Picture 2" descr="Slide5"/>
          <p:cNvPicPr>
            <a:picLocks noChangeAspect="1" noChangeArrowheads="1"/>
          </p:cNvPicPr>
          <p:nvPr/>
        </p:nvPicPr>
        <p:blipFill>
          <a:blip r:embed="rId4" cstate="screen">
            <a:lum bright="-6000"/>
            <a:extLst>
              <a:ext uri="{28A0092B-C50C-407E-A947-70E740481C1C}">
                <a14:useLocalDpi xmlns:a14="http://schemas.microsoft.com/office/drawing/2010/main"/>
              </a:ext>
            </a:extLst>
          </a:blip>
          <a:srcRect/>
          <a:stretch>
            <a:fillRect/>
          </a:stretch>
        </p:blipFill>
        <p:spPr bwMode="auto">
          <a:xfrm>
            <a:off x="0" y="0"/>
            <a:ext cx="47402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4868"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uLnTx/>
                <a:uFillTx/>
                <a:latin typeface="Arial" pitchFamily="34" charset="0"/>
                <a:ea typeface="MS PGothic" pitchFamily="34" charset="-128"/>
                <a:cs typeface="Times New Roman" pitchFamily="18" charset="0"/>
              </a:rPr>
              <a:t>希伯来书</a:t>
            </a:r>
            <a:r>
              <a:rPr kumimoji="0" lang="en-US" altLang="zh-CN"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 </a:t>
            </a:r>
            <a:r>
              <a:rPr kumimoji="0" lang="en-US" altLang="ja-JP"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9:12</a:t>
            </a:r>
            <a:endParaRPr kumimoji="0" lang="en-US" altLang="en-US"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164869" name="Text Box 5"/>
          <p:cNvSpPr txBox="1">
            <a:spLocks noChangeArrowheads="1"/>
          </p:cNvSpPr>
          <p:nvPr/>
        </p:nvSpPr>
        <p:spPr bwMode="auto">
          <a:xfrm>
            <a:off x="381000" y="1812925"/>
            <a:ext cx="8153400" cy="17541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altLang="en-US" sz="3600" b="1" i="1"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并 且 不 用 山 羊 和 牛 犊 的 血 ， 乃 用 自 己 的 血 ， 只 一 次 进 入 圣 所 ， 成 了 永 远 赎 罪 的 事 。</a:t>
            </a:r>
          </a:p>
        </p:txBody>
      </p:sp>
      <p:sp>
        <p:nvSpPr>
          <p:cNvPr id="386053" name="Rectangle 6"/>
          <p:cNvSpPr>
            <a:spLocks noGrp="1" noChangeArrowheads="1"/>
          </p:cNvSpPr>
          <p:nvPr>
            <p:ph type="title" idx="4294967295"/>
          </p:nvPr>
        </p:nvSpPr>
        <p:spPr>
          <a:xfrm>
            <a:off x="0" y="274638"/>
            <a:ext cx="8229600" cy="1143000"/>
          </a:xfrm>
        </p:spPr>
        <p:txBody>
          <a:bodyPr/>
          <a:lstStyle/>
          <a:p>
            <a:pPr eaLnBrk="1" hangingPunct="1"/>
            <a:r>
              <a:rPr lang="zh-CN" altLang="en-US" sz="3600" b="1" u="sng">
                <a:solidFill>
                  <a:schemeClr val="bg1"/>
                </a:solidFill>
                <a:latin typeface="Arial" pitchFamily="34" charset="0"/>
              </a:rPr>
              <a:t>一次成永恒！</a:t>
            </a:r>
            <a:endParaRPr lang="en-US" altLang="en-US" sz="4000">
              <a:latin typeface="Arial" pitchFamily="34" charset="0"/>
            </a:endParaRPr>
          </a:p>
        </p:txBody>
      </p:sp>
    </p:spTree>
    <p:extLst>
      <p:ext uri="{BB962C8B-B14F-4D97-AF65-F5344CB8AC3E}">
        <p14:creationId xmlns:p14="http://schemas.microsoft.com/office/powerpoint/2010/main" val="899585932"/>
      </p:ext>
    </p:extLst>
  </p:cSld>
  <p:clrMapOvr>
    <a:overrideClrMapping bg1="lt1" tx1="dk1" bg2="lt2" tx2="dk2" accent1="accent1" accent2="accent2" accent3="accent3" accent4="accent4" accent5="accent5" accent6="accent6" hlink="hlink" folHlink="folHlink"/>
  </p:clrMapOvr>
  <p:transition/>
</p:sld>
</file>

<file path=ppt/slides/slide3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88098" name="Picture 2" descr="Slide5"/>
          <p:cNvPicPr>
            <a:picLocks noChangeAspect="1" noChangeArrowheads="1"/>
          </p:cNvPicPr>
          <p:nvPr/>
        </p:nvPicPr>
        <p:blipFill>
          <a:blip r:embed="rId4" cstate="screen">
            <a:lum bright="-6000"/>
            <a:extLst>
              <a:ext uri="{28A0092B-C50C-407E-A947-70E740481C1C}">
                <a14:useLocalDpi xmlns:a14="http://schemas.microsoft.com/office/drawing/2010/main"/>
              </a:ext>
            </a:extLst>
          </a:blip>
          <a:srcRect/>
          <a:stretch>
            <a:fillRect/>
          </a:stretch>
        </p:blipFill>
        <p:spPr bwMode="auto">
          <a:xfrm>
            <a:off x="0" y="0"/>
            <a:ext cx="47402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5892"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uLnTx/>
                <a:uFillTx/>
                <a:latin typeface="Arial" pitchFamily="34" charset="0"/>
                <a:ea typeface="MS PGothic" pitchFamily="34" charset="-128"/>
                <a:cs typeface="Times New Roman" pitchFamily="18" charset="0"/>
              </a:rPr>
              <a:t>希伯来书</a:t>
            </a:r>
            <a:r>
              <a:rPr kumimoji="0" lang="en-US" altLang="zh-CN"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 </a:t>
            </a:r>
            <a:r>
              <a:rPr kumimoji="0" lang="en-US" altLang="ja-JP"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9:25</a:t>
            </a:r>
            <a:endParaRPr kumimoji="0" lang="en-US" altLang="en-US"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165893" name="Text Box 5"/>
          <p:cNvSpPr txBox="1">
            <a:spLocks noChangeArrowheads="1"/>
          </p:cNvSpPr>
          <p:nvPr/>
        </p:nvSpPr>
        <p:spPr bwMode="auto">
          <a:xfrm>
            <a:off x="381000" y="1812925"/>
            <a:ext cx="8153400" cy="23082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altLang="en-US" sz="3600" b="1" i="1"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也 不 是 多 次 将 自 己 献 上 ， 像 那 大 祭 司 每 年 带 着 牛 羊 的 血 （ 牛 羊 的 血 ： 原 文 作 不 是 自 己 的 血 ） 进 入 圣 所 </a:t>
            </a:r>
          </a:p>
        </p:txBody>
      </p:sp>
      <p:sp>
        <p:nvSpPr>
          <p:cNvPr id="165894" name="Rectangle 6"/>
          <p:cNvSpPr>
            <a:spLocks noGrp="1" noChangeArrowheads="1"/>
          </p:cNvSpPr>
          <p:nvPr>
            <p:ph type="title" idx="4294967295"/>
          </p:nvPr>
        </p:nvSpPr>
        <p:spPr>
          <a:xfrm>
            <a:off x="0" y="609600"/>
            <a:ext cx="8991600" cy="646113"/>
          </a:xfrm>
          <a:effectLst>
            <a:outerShdw blurRad="63500" dist="35921" dir="2700000" algn="ctr" rotWithShape="0">
              <a:schemeClr val="tx2">
                <a:alpha val="74997"/>
              </a:schemeClr>
            </a:outerShdw>
          </a:effectLst>
        </p:spPr>
        <p:txBody>
          <a:bodyPr anchor="t">
            <a:spAutoFit/>
          </a:bodyPr>
          <a:lstStyle/>
          <a:p>
            <a:pPr eaLnBrk="1" hangingPunct="1">
              <a:spcBef>
                <a:spcPct val="50000"/>
              </a:spcBef>
            </a:pPr>
            <a:r>
              <a:rPr lang="zh-CN" altLang="en-US" sz="3600" b="1">
                <a:solidFill>
                  <a:schemeClr val="bg1"/>
                </a:solidFill>
                <a:latin typeface="Arial" pitchFamily="34" charset="0"/>
              </a:rPr>
              <a:t>无需再赎罪</a:t>
            </a:r>
            <a:endParaRPr lang="en-US" altLang="en-US" sz="3600" b="1">
              <a:solidFill>
                <a:schemeClr val="bg1"/>
              </a:solidFill>
              <a:latin typeface="Arial" pitchFamily="34" charset="0"/>
            </a:endParaRPr>
          </a:p>
        </p:txBody>
      </p:sp>
    </p:spTree>
    <p:extLst>
      <p:ext uri="{BB962C8B-B14F-4D97-AF65-F5344CB8AC3E}">
        <p14:creationId xmlns:p14="http://schemas.microsoft.com/office/powerpoint/2010/main" val="3467682314"/>
      </p:ext>
    </p:extLst>
  </p:cSld>
  <p:clrMapOvr>
    <a:overrideClrMapping bg1="lt1" tx1="dk1" bg2="lt2" tx2="dk2" accent1="accent1" accent2="accent2" accent3="accent3" accent4="accent4" accent5="accent5" accent6="accent6" hlink="hlink" folHlink="folHlink"/>
  </p:clrMapOvr>
  <p:transition/>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0145" name="Picture 2" descr="Slide5"/>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47402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6916"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uLnTx/>
                <a:uFillTx/>
                <a:latin typeface="Arial" pitchFamily="34" charset="0"/>
                <a:ea typeface="MS PGothic" pitchFamily="34" charset="-128"/>
                <a:cs typeface="Times New Roman" pitchFamily="18" charset="0"/>
              </a:rPr>
              <a:t>希伯来书</a:t>
            </a:r>
            <a:r>
              <a:rPr kumimoji="0" lang="en-US" altLang="zh-CN"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 </a:t>
            </a:r>
            <a:r>
              <a:rPr kumimoji="0" lang="en-US" altLang="ja-JP"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9:26</a:t>
            </a:r>
            <a:endParaRPr kumimoji="0" lang="en-US" altLang="en-US"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166917" name="Text Box 5"/>
          <p:cNvSpPr txBox="1">
            <a:spLocks noChangeArrowheads="1"/>
          </p:cNvSpPr>
          <p:nvPr/>
        </p:nvSpPr>
        <p:spPr bwMode="auto">
          <a:xfrm>
            <a:off x="381000" y="1812925"/>
            <a:ext cx="8153400" cy="17541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3600" b="1" i="1" u="none" strike="noStrike" kern="1200" cap="none" spc="0" normalizeH="0" baseline="0" noProof="0">
                <a:ln>
                  <a:noFill/>
                </a:ln>
                <a:solidFill>
                  <a:srgbClr val="FFFFFF"/>
                </a:solidFill>
                <a:effectLst/>
                <a:uLnTx/>
                <a:uFillTx/>
                <a:latin typeface="Arial" pitchFamily="34" charset="0"/>
                <a:ea typeface="MS PGothic" pitchFamily="34" charset="-128"/>
                <a:cs typeface="Times New Roman" pitchFamily="18" charset="0"/>
              </a:rPr>
              <a:t>否则，自创世以来，祂不知道要受难多少次了。但如今在这世代的末期，祂只一次献上自己，便除去了人的罪。</a:t>
            </a:r>
          </a:p>
        </p:txBody>
      </p:sp>
      <p:sp>
        <p:nvSpPr>
          <p:cNvPr id="166918" name="Rectangle 6"/>
          <p:cNvSpPr>
            <a:spLocks noGrp="1" noChangeArrowheads="1"/>
          </p:cNvSpPr>
          <p:nvPr>
            <p:ph type="title" idx="4294967295"/>
          </p:nvPr>
        </p:nvSpPr>
        <p:spPr>
          <a:xfrm>
            <a:off x="0" y="609600"/>
            <a:ext cx="9144000" cy="646113"/>
          </a:xfrm>
          <a:effectLst>
            <a:outerShdw blurRad="63500" dist="38099" dir="2700000" algn="ctr" rotWithShape="0">
              <a:schemeClr val="tx1">
                <a:alpha val="74997"/>
              </a:schemeClr>
            </a:outerShdw>
          </a:effectLst>
        </p:spPr>
        <p:txBody>
          <a:bodyPr anchor="t">
            <a:spAutoFit/>
          </a:bodyPr>
          <a:lstStyle/>
          <a:p>
            <a:pPr eaLnBrk="1" hangingPunct="1">
              <a:spcBef>
                <a:spcPct val="50000"/>
              </a:spcBef>
            </a:pPr>
            <a:r>
              <a:rPr lang="zh-CN" altLang="en-US" sz="3600" b="1" u="sng">
                <a:solidFill>
                  <a:schemeClr val="bg1"/>
                </a:solidFill>
                <a:latin typeface="Arial" pitchFamily="34" charset="0"/>
              </a:rPr>
              <a:t>罪废除了</a:t>
            </a:r>
            <a:r>
              <a:rPr lang="en-US" altLang="zh-CN" sz="3600" b="1" u="sng">
                <a:solidFill>
                  <a:schemeClr val="bg1"/>
                </a:solidFill>
                <a:latin typeface="Arial" pitchFamily="34" charset="0"/>
              </a:rPr>
              <a:t> </a:t>
            </a:r>
            <a:r>
              <a:rPr lang="en-US" altLang="ja-JP" sz="3600" b="1" u="sng">
                <a:solidFill>
                  <a:schemeClr val="bg1"/>
                </a:solidFill>
                <a:latin typeface="Arial" pitchFamily="34" charset="0"/>
              </a:rPr>
              <a:t>(</a:t>
            </a:r>
            <a:r>
              <a:rPr lang="zh-CN" altLang="en-US" sz="3600" b="1" u="sng">
                <a:solidFill>
                  <a:schemeClr val="bg1"/>
                </a:solidFill>
                <a:latin typeface="Arial" pitchFamily="34" charset="0"/>
              </a:rPr>
              <a:t>不仅被盖</a:t>
            </a:r>
            <a:r>
              <a:rPr lang="en-US" altLang="ja-JP" sz="3600" b="1" u="sng">
                <a:solidFill>
                  <a:schemeClr val="bg1"/>
                </a:solidFill>
                <a:latin typeface="Arial" pitchFamily="34" charset="0"/>
              </a:rPr>
              <a:t>)</a:t>
            </a:r>
            <a:endParaRPr lang="en-US" altLang="en-US" sz="3600" b="1">
              <a:solidFill>
                <a:schemeClr val="bg1"/>
              </a:solidFill>
              <a:latin typeface="Arial" pitchFamily="34" charset="0"/>
            </a:endParaRPr>
          </a:p>
        </p:txBody>
      </p:sp>
    </p:spTree>
    <p:extLst>
      <p:ext uri="{BB962C8B-B14F-4D97-AF65-F5344CB8AC3E}">
        <p14:creationId xmlns:p14="http://schemas.microsoft.com/office/powerpoint/2010/main" val="310801153"/>
      </p:ext>
    </p:extLst>
  </p:cSld>
  <p:clrMapOvr>
    <a:masterClrMapping/>
  </p:clrMapOvr>
  <p:transition spd="med">
    <p:randomBar dir="vert"/>
  </p:transition>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2193" name="Picture 2" descr="Slide5"/>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47402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7940"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uLnTx/>
                <a:uFillTx/>
                <a:latin typeface="Arial" pitchFamily="34" charset="0"/>
                <a:ea typeface="MS PGothic" pitchFamily="34" charset="-128"/>
                <a:cs typeface="Times New Roman" pitchFamily="18" charset="0"/>
              </a:rPr>
              <a:t>希伯来书</a:t>
            </a:r>
            <a:r>
              <a:rPr kumimoji="0" lang="en-US" altLang="zh-CN"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 </a:t>
            </a:r>
            <a:r>
              <a:rPr kumimoji="0" lang="en-US" altLang="ja-JP"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10:12</a:t>
            </a:r>
            <a:endParaRPr kumimoji="0" lang="en-US" altLang="en-US"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167941" name="Text Box 5"/>
          <p:cNvSpPr txBox="1">
            <a:spLocks noChangeArrowheads="1"/>
          </p:cNvSpPr>
          <p:nvPr/>
        </p:nvSpPr>
        <p:spPr bwMode="auto">
          <a:xfrm>
            <a:off x="381000" y="1812925"/>
            <a:ext cx="8153400" cy="14462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400" b="1" i="1"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而基督一次献上自己成为永远的赎罪祭后，就坐在上帝的右边</a:t>
            </a:r>
          </a:p>
        </p:txBody>
      </p:sp>
      <p:sp>
        <p:nvSpPr>
          <p:cNvPr id="167942" name="Rectangle 6"/>
          <p:cNvSpPr>
            <a:spLocks noGrp="1" noChangeArrowheads="1"/>
          </p:cNvSpPr>
          <p:nvPr>
            <p:ph type="title" idx="4294967295"/>
          </p:nvPr>
        </p:nvSpPr>
        <p:spPr>
          <a:xfrm>
            <a:off x="0" y="609600"/>
            <a:ext cx="9144000" cy="646113"/>
          </a:xfrm>
          <a:effectLst>
            <a:outerShdw blurRad="63500" dist="38099" dir="2700000" algn="ctr" rotWithShape="0">
              <a:schemeClr val="tx1">
                <a:alpha val="74997"/>
              </a:schemeClr>
            </a:outerShdw>
          </a:effectLst>
        </p:spPr>
        <p:txBody>
          <a:bodyPr anchor="t">
            <a:spAutoFit/>
          </a:bodyPr>
          <a:lstStyle/>
          <a:p>
            <a:pPr eaLnBrk="1" hangingPunct="1">
              <a:spcBef>
                <a:spcPct val="50000"/>
              </a:spcBef>
            </a:pPr>
            <a:r>
              <a:rPr lang="zh-CN" altLang="en-US" sz="3600" b="1" u="sng">
                <a:solidFill>
                  <a:schemeClr val="bg1"/>
                </a:solidFill>
                <a:latin typeface="Arial" pitchFamily="34" charset="0"/>
              </a:rPr>
              <a:t>在至圣所内的座位？</a:t>
            </a:r>
            <a:endParaRPr lang="en-US" altLang="en-US" sz="3600" b="1" u="sng">
              <a:solidFill>
                <a:schemeClr val="bg1"/>
              </a:solidFill>
              <a:latin typeface="Arial" pitchFamily="34" charset="0"/>
            </a:endParaRPr>
          </a:p>
        </p:txBody>
      </p:sp>
    </p:spTree>
    <p:extLst>
      <p:ext uri="{BB962C8B-B14F-4D97-AF65-F5344CB8AC3E}">
        <p14:creationId xmlns:p14="http://schemas.microsoft.com/office/powerpoint/2010/main" val="1085285884"/>
      </p:ext>
    </p:extLst>
  </p:cSld>
  <p:clrMapOvr>
    <a:masterClrMapping/>
  </p:clrMapOvr>
  <p:transition spd="med">
    <p:randomBar dir="vert"/>
  </p:transition>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4241"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6988"/>
            <a:ext cx="9144000"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itle 3"/>
          <p:cNvSpPr>
            <a:spLocks noGrp="1"/>
          </p:cNvSpPr>
          <p:nvPr>
            <p:ph type="title"/>
          </p:nvPr>
        </p:nvSpPr>
        <p:spPr>
          <a:xfrm>
            <a:off x="3200400" y="2438400"/>
            <a:ext cx="3048000" cy="1752600"/>
          </a:xfrm>
        </p:spPr>
        <p:txBody>
          <a:bodyPr>
            <a:normAutofit/>
          </a:bodyPr>
          <a:lstStyle/>
          <a:p>
            <a:pPr eaLnBrk="1" hangingPunct="1"/>
            <a:r>
              <a:rPr kumimoji="1" lang="zh-CN" altLang="en-US" sz="3600" b="1">
                <a:solidFill>
                  <a:schemeClr val="bg1"/>
                </a:solidFill>
                <a:effectLst>
                  <a:outerShdw blurRad="38100" dist="38100" dir="2700000" algn="tl">
                    <a:srgbClr val="C0C0C0"/>
                  </a:outerShdw>
                </a:effectLst>
                <a:latin typeface="Arial" pitchFamily="34" charset="0"/>
              </a:rPr>
              <a:t>利未记</a:t>
            </a:r>
            <a:r>
              <a:rPr kumimoji="1" lang="en-US" altLang="zh-CN" sz="3600" b="1">
                <a:solidFill>
                  <a:schemeClr val="bg1"/>
                </a:solidFill>
                <a:effectLst>
                  <a:outerShdw blurRad="38100" dist="38100" dir="2700000" algn="tl">
                    <a:srgbClr val="C0C0C0"/>
                  </a:outerShdw>
                </a:effectLst>
                <a:latin typeface="Arial" pitchFamily="34" charset="0"/>
              </a:rPr>
              <a:t> </a:t>
            </a:r>
            <a:r>
              <a:rPr kumimoji="1" lang="en-US" altLang="ja-JP" sz="3600" b="1">
                <a:solidFill>
                  <a:schemeClr val="bg1"/>
                </a:solidFill>
                <a:effectLst>
                  <a:outerShdw blurRad="38100" dist="38100" dir="2700000" algn="tl">
                    <a:srgbClr val="C0C0C0"/>
                  </a:outerShdw>
                </a:effectLst>
                <a:latin typeface="Arial" pitchFamily="34" charset="0"/>
              </a:rPr>
              <a:t>23 </a:t>
            </a:r>
            <a:br>
              <a:rPr kumimoji="1" lang="en-US" altLang="ja-JP" sz="3600" b="1">
                <a:solidFill>
                  <a:schemeClr val="bg1"/>
                </a:solidFill>
                <a:effectLst>
                  <a:outerShdw blurRad="38100" dist="38100" dir="2700000" algn="tl">
                    <a:srgbClr val="C0C0C0"/>
                  </a:outerShdw>
                </a:effectLst>
                <a:latin typeface="Arial" pitchFamily="34" charset="0"/>
              </a:rPr>
            </a:br>
            <a:r>
              <a:rPr kumimoji="1" lang="zh-CN" altLang="en-US" sz="3600" b="1">
                <a:solidFill>
                  <a:schemeClr val="bg1"/>
                </a:solidFill>
                <a:effectLst>
                  <a:outerShdw blurRad="38100" dist="38100" dir="2700000" algn="tl">
                    <a:srgbClr val="C0C0C0"/>
                  </a:outerShdw>
                </a:effectLst>
                <a:latin typeface="Arial" pitchFamily="34" charset="0"/>
              </a:rPr>
              <a:t>节日</a:t>
            </a:r>
            <a:endParaRPr lang="en-US" altLang="en-US" sz="3600" b="1">
              <a:solidFill>
                <a:schemeClr val="bg1"/>
              </a:solidFill>
              <a:effectLst>
                <a:outerShdw blurRad="38100" dist="38100" dir="2700000" algn="tl">
                  <a:srgbClr val="C0C0C0"/>
                </a:outerShdw>
              </a:effectLst>
            </a:endParaRPr>
          </a:p>
        </p:txBody>
      </p:sp>
      <p:sp>
        <p:nvSpPr>
          <p:cNvPr id="394244" name="Text Box 12"/>
          <p:cNvSpPr txBox="1">
            <a:spLocks noChangeArrowheads="1"/>
          </p:cNvSpPr>
          <p:nvPr/>
        </p:nvSpPr>
        <p:spPr bwMode="auto">
          <a:xfrm>
            <a:off x="2024063" y="5867400"/>
            <a:ext cx="800100" cy="461963"/>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被提</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0" name="Text Box 14"/>
          <p:cNvSpPr txBox="1">
            <a:spLocks noChangeArrowheads="1"/>
          </p:cNvSpPr>
          <p:nvPr/>
        </p:nvSpPr>
        <p:spPr bwMode="auto">
          <a:xfrm>
            <a:off x="865188" y="5410200"/>
            <a:ext cx="800100" cy="461963"/>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悔过</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394246" name="Text Box 16"/>
          <p:cNvSpPr txBox="1">
            <a:spLocks noChangeArrowheads="1"/>
          </p:cNvSpPr>
          <p:nvPr/>
        </p:nvSpPr>
        <p:spPr bwMode="auto">
          <a:xfrm>
            <a:off x="3429000" y="5867400"/>
            <a:ext cx="982663"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吹角节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394247" name="Text Box 16"/>
          <p:cNvSpPr txBox="1">
            <a:spLocks noChangeArrowheads="1"/>
          </p:cNvSpPr>
          <p:nvPr/>
        </p:nvSpPr>
        <p:spPr bwMode="auto">
          <a:xfrm>
            <a:off x="2514600" y="5446713"/>
            <a:ext cx="954088"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赎罪日</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25"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
        <p:nvSpPr>
          <p:cNvPr id="22"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3" name="Text Box 8"/>
          <p:cNvSpPr txBox="1">
            <a:spLocks noChangeArrowheads="1"/>
          </p:cNvSpPr>
          <p:nvPr/>
        </p:nvSpPr>
        <p:spPr bwMode="auto">
          <a:xfrm>
            <a:off x="7196138" y="6172200"/>
            <a:ext cx="993775" cy="369888"/>
          </a:xfrm>
          <a:prstGeom prst="rect">
            <a:avLst/>
          </a:prstGeom>
          <a:noFill/>
          <a:ln w="9525">
            <a:noFill/>
            <a:miter lim="800000"/>
            <a:headEnd/>
            <a:tailEnd/>
          </a:ln>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FFFFFF"/>
                </a:solidFill>
                <a:effectLst/>
                <a:uLnTx/>
                <a:uFillTx/>
                <a:latin typeface="Calibri" pitchFamily="34" charset="0"/>
                <a:ea typeface="MS PGothic" pitchFamily="34" charset="-128"/>
                <a:cs typeface="Times New Roman" pitchFamily="18" charset="0"/>
              </a:rPr>
              <a:t>3</a:t>
            </a:r>
            <a:r>
              <a:rPr kumimoji="1" lang="zh-CN" altLang="en-US" sz="1800" b="1" i="0" u="none" strike="noStrike" kern="1200" cap="none" spc="0" normalizeH="0" baseline="0" noProof="0">
                <a:ln>
                  <a:noFill/>
                </a:ln>
                <a:solidFill>
                  <a:srgbClr val="FFFFFF"/>
                </a:solidFill>
                <a:effectLst>
                  <a:outerShdw blurRad="38100" dist="38100" dir="2700000" algn="tl">
                    <a:srgbClr val="C0C0C0"/>
                  </a:outerShdw>
                </a:effectLst>
                <a:uLnTx/>
                <a:uFillTx/>
                <a:latin typeface="Arial" pitchFamily="34" charset="0"/>
                <a:ea typeface="MS PGothic" pitchFamily="34" charset="-128"/>
                <a:cs typeface="+mn-cs"/>
              </a:rPr>
              <a:t>朝圣节</a:t>
            </a:r>
            <a:endParaRPr kumimoji="0" lang="en-US" altLang="en-US" sz="1800" b="0" i="0" u="none" strike="noStrike" kern="1200" cap="none" spc="0" normalizeH="0" baseline="0" noProof="0">
              <a:ln>
                <a:noFill/>
              </a:ln>
              <a:solidFill>
                <a:srgbClr val="FFFFFF"/>
              </a:solidFill>
              <a:effectLst/>
              <a:uLnTx/>
              <a:uFillTx/>
              <a:latin typeface="Calibri" pitchFamily="34" charset="0"/>
              <a:ea typeface="MS PGothic" pitchFamily="34" charset="-128"/>
              <a:cs typeface="Times New Roman" pitchFamily="18" charset="0"/>
            </a:endParaRPr>
          </a:p>
        </p:txBody>
      </p:sp>
      <p:sp>
        <p:nvSpPr>
          <p:cNvPr id="24" name="Text Box 13"/>
          <p:cNvSpPr txBox="1">
            <a:spLocks noChangeArrowheads="1"/>
          </p:cNvSpPr>
          <p:nvPr/>
        </p:nvSpPr>
        <p:spPr bwMode="auto">
          <a:xfrm>
            <a:off x="7675563" y="3276600"/>
            <a:ext cx="800100" cy="461963"/>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圣灵</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394252" name="Text Box 21"/>
          <p:cNvSpPr txBox="1">
            <a:spLocks noChangeArrowheads="1"/>
          </p:cNvSpPr>
          <p:nvPr/>
        </p:nvSpPr>
        <p:spPr bwMode="auto">
          <a:xfrm>
            <a:off x="5867400" y="3352800"/>
            <a:ext cx="954088"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五旬节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27"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394254" name="Text Box 9"/>
          <p:cNvSpPr txBox="1">
            <a:spLocks noChangeArrowheads="1"/>
          </p:cNvSpPr>
          <p:nvPr/>
        </p:nvSpPr>
        <p:spPr bwMode="auto">
          <a:xfrm>
            <a:off x="5362575" y="909638"/>
            <a:ext cx="800100" cy="461962"/>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救赎</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29" name="Text Box 10"/>
          <p:cNvSpPr txBox="1">
            <a:spLocks noChangeArrowheads="1"/>
          </p:cNvSpPr>
          <p:nvPr/>
        </p:nvSpPr>
        <p:spPr bwMode="auto">
          <a:xfrm>
            <a:off x="6503988" y="1382713"/>
            <a:ext cx="800100" cy="46037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分裂</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394256" name="Text Box 18"/>
          <p:cNvSpPr txBox="1">
            <a:spLocks noChangeArrowheads="1"/>
          </p:cNvSpPr>
          <p:nvPr/>
        </p:nvSpPr>
        <p:spPr bwMode="auto">
          <a:xfrm>
            <a:off x="5195888" y="1414463"/>
            <a:ext cx="982662"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除酵节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394257" name="Text Box 18"/>
          <p:cNvSpPr txBox="1">
            <a:spLocks noChangeArrowheads="1"/>
          </p:cNvSpPr>
          <p:nvPr/>
        </p:nvSpPr>
        <p:spPr bwMode="auto">
          <a:xfrm>
            <a:off x="3836988" y="914400"/>
            <a:ext cx="982662"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逾越节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33"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34" name="Text Box 11"/>
          <p:cNvSpPr txBox="1">
            <a:spLocks noChangeArrowheads="1"/>
          </p:cNvSpPr>
          <p:nvPr/>
        </p:nvSpPr>
        <p:spPr bwMode="auto">
          <a:xfrm>
            <a:off x="6892925" y="1868488"/>
            <a:ext cx="800100" cy="461962"/>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复活</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394260" name="Text Box 20"/>
          <p:cNvSpPr txBox="1">
            <a:spLocks noChangeArrowheads="1"/>
          </p:cNvSpPr>
          <p:nvPr/>
        </p:nvSpPr>
        <p:spPr bwMode="auto">
          <a:xfrm>
            <a:off x="5367338" y="1852613"/>
            <a:ext cx="1209675"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初熟之物</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39" name="Text Box 1063"/>
          <p:cNvSpPr txBox="1">
            <a:spLocks noChangeArrowheads="1"/>
          </p:cNvSpPr>
          <p:nvPr/>
        </p:nvSpPr>
        <p:spPr bwMode="auto">
          <a:xfrm>
            <a:off x="0" y="3790950"/>
            <a:ext cx="914400" cy="64135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3600" b="1" i="0" u="none" strike="noStrike" kern="1200" cap="none" spc="0" normalizeH="0" baseline="0" noProof="0">
                <a:ln>
                  <a:noFill/>
                </a:ln>
                <a:solidFill>
                  <a:srgbClr val="0000FF"/>
                </a:solidFill>
                <a:effectLst/>
                <a:uLnTx/>
                <a:uFillTx/>
                <a:latin typeface="Arial" pitchFamily="34" charset="0"/>
                <a:ea typeface="华文细黑" charset="-122"/>
                <a:cs typeface="+mn-cs"/>
              </a:rPr>
              <a:t>灵</a:t>
            </a:r>
            <a:endParaRPr kumimoji="0" lang="en-US" altLang="en-US" sz="18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41" name="Text Box 1073"/>
          <p:cNvSpPr txBox="1">
            <a:spLocks noChangeArrowheads="1"/>
          </p:cNvSpPr>
          <p:nvPr/>
        </p:nvSpPr>
        <p:spPr bwMode="auto">
          <a:xfrm>
            <a:off x="1143000" y="3906838"/>
            <a:ext cx="1268413" cy="4572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mn-cs"/>
              </a:rPr>
              <a:t>(</a:t>
            </a:r>
            <a:r>
              <a:rPr kumimoji="0" lang="ja-JP" altLang="en-US" sz="1800" b="0" i="0" u="none" strike="noStrike" kern="1200" cap="none" spc="0" normalizeH="0" baseline="0" noProof="0">
                <a:ln>
                  <a:noFill/>
                </a:ln>
                <a:solidFill>
                  <a:srgbClr val="336600"/>
                </a:solidFill>
                <a:effectLst/>
                <a:uLnTx/>
                <a:uFillTx/>
                <a:latin typeface="Arial" pitchFamily="34" charset="0"/>
                <a:ea typeface="华文细黑" charset="-122"/>
                <a:cs typeface="+mn-cs"/>
              </a:rPr>
              <a:t>五旬节</a:t>
            </a:r>
            <a:r>
              <a:rPr kumimoji="0" lang="en-US" altLang="ja-JP" sz="2000" b="1" i="0" u="none" strike="noStrike" kern="1200" cap="none" spc="0" normalizeH="0" baseline="0" noProof="0">
                <a:ln>
                  <a:noFill/>
                </a:ln>
                <a:solidFill>
                  <a:srgbClr val="336600"/>
                </a:solidFill>
                <a:effectLst/>
                <a:uLnTx/>
                <a:uFillTx/>
                <a:latin typeface="Arial" pitchFamily="34" charset="0"/>
                <a:ea typeface="MS PGothic" pitchFamily="34" charset="-128"/>
                <a:cs typeface="+mn-cs"/>
              </a:rPr>
              <a:t>)</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mn-cs"/>
            </a:endParaRPr>
          </a:p>
        </p:txBody>
      </p:sp>
      <p:sp>
        <p:nvSpPr>
          <p:cNvPr id="28" name="Oval 22"/>
          <p:cNvSpPr>
            <a:spLocks noChangeArrowheads="1"/>
          </p:cNvSpPr>
          <p:nvPr/>
        </p:nvSpPr>
        <p:spPr bwMode="auto">
          <a:xfrm>
            <a:off x="1042988" y="3789363"/>
            <a:ext cx="1676400" cy="6096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Tree>
    <p:extLst>
      <p:ext uri="{BB962C8B-B14F-4D97-AF65-F5344CB8AC3E}">
        <p14:creationId xmlns:p14="http://schemas.microsoft.com/office/powerpoint/2010/main" val="165082031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2000"/>
                                        <p:tgtEl>
                                          <p:spTgt spid="40"/>
                                        </p:tgtEl>
                                      </p:cBhvr>
                                    </p:animEffect>
                                    <p:anim calcmode="lin" valueType="num">
                                      <p:cBhvr>
                                        <p:cTn id="8" dur="2000" fill="hold"/>
                                        <p:tgtEl>
                                          <p:spTgt spid="40"/>
                                        </p:tgtEl>
                                        <p:attrNameLst>
                                          <p:attrName>style.rotation</p:attrName>
                                        </p:attrNameLst>
                                      </p:cBhvr>
                                      <p:tavLst>
                                        <p:tav tm="0">
                                          <p:val>
                                            <p:fltVal val="720"/>
                                          </p:val>
                                        </p:tav>
                                        <p:tav tm="100000">
                                          <p:val>
                                            <p:fltVal val="0"/>
                                          </p:val>
                                        </p:tav>
                                      </p:tavLst>
                                    </p:anim>
                                    <p:anim calcmode="lin" valueType="num">
                                      <p:cBhvr>
                                        <p:cTn id="9" dur="2000" fill="hold"/>
                                        <p:tgtEl>
                                          <p:spTgt spid="40"/>
                                        </p:tgtEl>
                                        <p:attrNameLst>
                                          <p:attrName>ppt_h</p:attrName>
                                        </p:attrNameLst>
                                      </p:cBhvr>
                                      <p:tavLst>
                                        <p:tav tm="0">
                                          <p:val>
                                            <p:fltVal val="0"/>
                                          </p:val>
                                        </p:tav>
                                        <p:tav tm="100000">
                                          <p:val>
                                            <p:strVal val="#ppt_h"/>
                                          </p:val>
                                        </p:tav>
                                      </p:tavLst>
                                    </p:anim>
                                    <p:anim calcmode="lin" valueType="num">
                                      <p:cBhvr>
                                        <p:cTn id="10" dur="2000" fill="hold"/>
                                        <p:tgtEl>
                                          <p:spTgt spid="40"/>
                                        </p:tgtEl>
                                        <p:attrNameLst>
                                          <p:attrName>ppt_w</p:attrName>
                                        </p:attrNameLst>
                                      </p:cBhvr>
                                      <p:tavLst>
                                        <p:tav tm="0">
                                          <p:val>
                                            <p:fltVal val="0"/>
                                          </p:val>
                                        </p:tav>
                                        <p:tav tm="100000">
                                          <p:val>
                                            <p:strVal val="#ppt_w"/>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5" presetClass="entr" presetSubtype="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Effect transition="in" filter="fade">
                                      <p:cBhvr>
                                        <p:cTn id="15" dur="2000"/>
                                        <p:tgtEl>
                                          <p:spTgt spid="24"/>
                                        </p:tgtEl>
                                      </p:cBhvr>
                                    </p:animEffect>
                                    <p:anim calcmode="lin" valueType="num">
                                      <p:cBhvr>
                                        <p:cTn id="16" dur="2000" fill="hold"/>
                                        <p:tgtEl>
                                          <p:spTgt spid="24"/>
                                        </p:tgtEl>
                                        <p:attrNameLst>
                                          <p:attrName>style.rotation</p:attrName>
                                        </p:attrNameLst>
                                      </p:cBhvr>
                                      <p:tavLst>
                                        <p:tav tm="0">
                                          <p:val>
                                            <p:fltVal val="720"/>
                                          </p:val>
                                        </p:tav>
                                        <p:tav tm="100000">
                                          <p:val>
                                            <p:fltVal val="0"/>
                                          </p:val>
                                        </p:tav>
                                      </p:tavLst>
                                    </p:anim>
                                    <p:anim calcmode="lin" valueType="num">
                                      <p:cBhvr>
                                        <p:cTn id="17" dur="2000" fill="hold"/>
                                        <p:tgtEl>
                                          <p:spTgt spid="24"/>
                                        </p:tgtEl>
                                        <p:attrNameLst>
                                          <p:attrName>ppt_h</p:attrName>
                                        </p:attrNameLst>
                                      </p:cBhvr>
                                      <p:tavLst>
                                        <p:tav tm="0">
                                          <p:val>
                                            <p:fltVal val="0"/>
                                          </p:val>
                                        </p:tav>
                                        <p:tav tm="100000">
                                          <p:val>
                                            <p:strVal val="#ppt_h"/>
                                          </p:val>
                                        </p:tav>
                                      </p:tavLst>
                                    </p:anim>
                                    <p:anim calcmode="lin" valueType="num">
                                      <p:cBhvr>
                                        <p:cTn id="18" dur="2000" fill="hold"/>
                                        <p:tgtEl>
                                          <p:spTgt spid="24"/>
                                        </p:tgtEl>
                                        <p:attrNameLst>
                                          <p:attrName>ppt_w</p:attrName>
                                        </p:attrNameLst>
                                      </p:cBhvr>
                                      <p:tavLst>
                                        <p:tav tm="0">
                                          <p:val>
                                            <p:fltVal val="0"/>
                                          </p:val>
                                        </p:tav>
                                        <p:tav tm="100000">
                                          <p:val>
                                            <p:strVal val="#ppt_w"/>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5" presetClass="entr" presetSubtype="0" fill="hold" grpId="0" nodeType="click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fade">
                                      <p:cBhvr>
                                        <p:cTn id="23" dur="2000"/>
                                        <p:tgtEl>
                                          <p:spTgt spid="29"/>
                                        </p:tgtEl>
                                      </p:cBhvr>
                                    </p:animEffect>
                                    <p:anim calcmode="lin" valueType="num">
                                      <p:cBhvr>
                                        <p:cTn id="24" dur="2000" fill="hold"/>
                                        <p:tgtEl>
                                          <p:spTgt spid="29"/>
                                        </p:tgtEl>
                                        <p:attrNameLst>
                                          <p:attrName>style.rotation</p:attrName>
                                        </p:attrNameLst>
                                      </p:cBhvr>
                                      <p:tavLst>
                                        <p:tav tm="0">
                                          <p:val>
                                            <p:fltVal val="720"/>
                                          </p:val>
                                        </p:tav>
                                        <p:tav tm="100000">
                                          <p:val>
                                            <p:fltVal val="0"/>
                                          </p:val>
                                        </p:tav>
                                      </p:tavLst>
                                    </p:anim>
                                    <p:anim calcmode="lin" valueType="num">
                                      <p:cBhvr>
                                        <p:cTn id="25" dur="2000" fill="hold"/>
                                        <p:tgtEl>
                                          <p:spTgt spid="29"/>
                                        </p:tgtEl>
                                        <p:attrNameLst>
                                          <p:attrName>ppt_h</p:attrName>
                                        </p:attrNameLst>
                                      </p:cBhvr>
                                      <p:tavLst>
                                        <p:tav tm="0">
                                          <p:val>
                                            <p:fltVal val="0"/>
                                          </p:val>
                                        </p:tav>
                                        <p:tav tm="100000">
                                          <p:val>
                                            <p:strVal val="#ppt_h"/>
                                          </p:val>
                                        </p:tav>
                                      </p:tavLst>
                                    </p:anim>
                                    <p:anim calcmode="lin" valueType="num">
                                      <p:cBhvr>
                                        <p:cTn id="26" dur="2000" fill="hold"/>
                                        <p:tgtEl>
                                          <p:spTgt spid="29"/>
                                        </p:tgtEl>
                                        <p:attrNameLst>
                                          <p:attrName>ppt_w</p:attrName>
                                        </p:attrNameLst>
                                      </p:cBhvr>
                                      <p:tavLst>
                                        <p:tav tm="0">
                                          <p:val>
                                            <p:fltVal val="0"/>
                                          </p:val>
                                        </p:tav>
                                        <p:tav tm="100000">
                                          <p:val>
                                            <p:strVal val="#ppt_w"/>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5" presetClass="entr" presetSubtype="0" fill="hold" grpId="0" nodeType="click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2000"/>
                                        <p:tgtEl>
                                          <p:spTgt spid="34"/>
                                        </p:tgtEl>
                                      </p:cBhvr>
                                    </p:animEffect>
                                    <p:anim calcmode="lin" valueType="num">
                                      <p:cBhvr>
                                        <p:cTn id="32" dur="2000" fill="hold"/>
                                        <p:tgtEl>
                                          <p:spTgt spid="34"/>
                                        </p:tgtEl>
                                        <p:attrNameLst>
                                          <p:attrName>style.rotation</p:attrName>
                                        </p:attrNameLst>
                                      </p:cBhvr>
                                      <p:tavLst>
                                        <p:tav tm="0">
                                          <p:val>
                                            <p:fltVal val="720"/>
                                          </p:val>
                                        </p:tav>
                                        <p:tav tm="100000">
                                          <p:val>
                                            <p:fltVal val="0"/>
                                          </p:val>
                                        </p:tav>
                                      </p:tavLst>
                                    </p:anim>
                                    <p:anim calcmode="lin" valueType="num">
                                      <p:cBhvr>
                                        <p:cTn id="33" dur="2000" fill="hold"/>
                                        <p:tgtEl>
                                          <p:spTgt spid="34"/>
                                        </p:tgtEl>
                                        <p:attrNameLst>
                                          <p:attrName>ppt_h</p:attrName>
                                        </p:attrNameLst>
                                      </p:cBhvr>
                                      <p:tavLst>
                                        <p:tav tm="0">
                                          <p:val>
                                            <p:fltVal val="0"/>
                                          </p:val>
                                        </p:tav>
                                        <p:tav tm="100000">
                                          <p:val>
                                            <p:strVal val="#ppt_h"/>
                                          </p:val>
                                        </p:tav>
                                      </p:tavLst>
                                    </p:anim>
                                    <p:anim calcmode="lin" valueType="num">
                                      <p:cBhvr>
                                        <p:cTn id="34" dur="2000" fill="hold"/>
                                        <p:tgtEl>
                                          <p:spTgt spid="34"/>
                                        </p:tgtEl>
                                        <p:attrNameLst>
                                          <p:attrName>ppt_w</p:attrName>
                                        </p:attrNameLst>
                                      </p:cBhvr>
                                      <p:tavLst>
                                        <p:tav tm="0">
                                          <p:val>
                                            <p:fltVal val="0"/>
                                          </p:val>
                                        </p:tav>
                                        <p:tav tm="100000">
                                          <p:val>
                                            <p:strVal val="#ppt_w"/>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9" presetClass="entr" presetSubtype="0" fill="hold" grpId="0" nodeType="clickEffect">
                                  <p:stCondLst>
                                    <p:cond delay="0"/>
                                  </p:stCondLst>
                                  <p:childTnLst>
                                    <p:set>
                                      <p:cBhvr>
                                        <p:cTn id="38" dur="1" fill="hold">
                                          <p:stCondLst>
                                            <p:cond delay="0"/>
                                          </p:stCondLst>
                                        </p:cTn>
                                        <p:tgtEl>
                                          <p:spTgt spid="41"/>
                                        </p:tgtEl>
                                        <p:attrNameLst>
                                          <p:attrName>style.visibility</p:attrName>
                                        </p:attrNameLst>
                                      </p:cBhvr>
                                      <p:to>
                                        <p:strVal val="visible"/>
                                      </p:to>
                                    </p:set>
                                    <p:animEffect transition="in" filter="dissolve">
                                      <p:cBhvr>
                                        <p:cTn id="39" dur="500"/>
                                        <p:tgtEl>
                                          <p:spTgt spid="41"/>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35" presetClass="entr" presetSubtype="0" fill="hold" grpId="0" nodeType="clickEffect">
                                  <p:stCondLst>
                                    <p:cond delay="0"/>
                                  </p:stCondLst>
                                  <p:childTnLst>
                                    <p:set>
                                      <p:cBhvr>
                                        <p:cTn id="43" dur="1" fill="hold">
                                          <p:stCondLst>
                                            <p:cond delay="0"/>
                                          </p:stCondLst>
                                        </p:cTn>
                                        <p:tgtEl>
                                          <p:spTgt spid="39"/>
                                        </p:tgtEl>
                                        <p:attrNameLst>
                                          <p:attrName>style.visibility</p:attrName>
                                        </p:attrNameLst>
                                      </p:cBhvr>
                                      <p:to>
                                        <p:strVal val="visible"/>
                                      </p:to>
                                    </p:set>
                                    <p:animEffect transition="in" filter="fade">
                                      <p:cBhvr>
                                        <p:cTn id="44" dur="2000"/>
                                        <p:tgtEl>
                                          <p:spTgt spid="39"/>
                                        </p:tgtEl>
                                      </p:cBhvr>
                                    </p:animEffect>
                                    <p:anim calcmode="lin" valueType="num">
                                      <p:cBhvr>
                                        <p:cTn id="45" dur="2000" fill="hold"/>
                                        <p:tgtEl>
                                          <p:spTgt spid="39"/>
                                        </p:tgtEl>
                                        <p:attrNameLst>
                                          <p:attrName>style.rotation</p:attrName>
                                        </p:attrNameLst>
                                      </p:cBhvr>
                                      <p:tavLst>
                                        <p:tav tm="0">
                                          <p:val>
                                            <p:fltVal val="720"/>
                                          </p:val>
                                        </p:tav>
                                        <p:tav tm="100000">
                                          <p:val>
                                            <p:fltVal val="0"/>
                                          </p:val>
                                        </p:tav>
                                      </p:tavLst>
                                    </p:anim>
                                    <p:anim calcmode="lin" valueType="num">
                                      <p:cBhvr>
                                        <p:cTn id="46" dur="2000" fill="hold"/>
                                        <p:tgtEl>
                                          <p:spTgt spid="39"/>
                                        </p:tgtEl>
                                        <p:attrNameLst>
                                          <p:attrName>ppt_h</p:attrName>
                                        </p:attrNameLst>
                                      </p:cBhvr>
                                      <p:tavLst>
                                        <p:tav tm="0">
                                          <p:val>
                                            <p:fltVal val="0"/>
                                          </p:val>
                                        </p:tav>
                                        <p:tav tm="100000">
                                          <p:val>
                                            <p:strVal val="#ppt_h"/>
                                          </p:val>
                                        </p:tav>
                                      </p:tavLst>
                                    </p:anim>
                                    <p:anim calcmode="lin" valueType="num">
                                      <p:cBhvr>
                                        <p:cTn id="47" dur="2000" fill="hold"/>
                                        <p:tgtEl>
                                          <p:spTgt spid="39"/>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24" grpId="0" animBg="1"/>
      <p:bldP spid="29" grpId="0" animBg="1"/>
      <p:bldP spid="34" grpId="0" animBg="1"/>
      <p:bldP spid="39" grpId="0" animBg="1"/>
      <p:bldP spid="41" grpId="0" animBg="1"/>
    </p:bld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5265" name="Picture 8" descr="booth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505200" y="1600200"/>
            <a:ext cx="5638800" cy="3613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6850" name="Rectangle 2"/>
          <p:cNvSpPr>
            <a:spLocks noGrp="1" noChangeArrowheads="1"/>
          </p:cNvSpPr>
          <p:nvPr>
            <p:ph type="title"/>
          </p:nvPr>
        </p:nvSpPr>
        <p:spPr>
          <a:xfrm>
            <a:off x="3200400" y="457200"/>
            <a:ext cx="5410200" cy="1096963"/>
          </a:xfrm>
        </p:spPr>
        <p:txBody>
          <a:bodyPr/>
          <a:lstStyle/>
          <a:p>
            <a:pPr eaLnBrk="1" hangingPunct="1"/>
            <a:r>
              <a:rPr lang="ja-JP" altLang="en-US" sz="7000">
                <a:ea typeface="华文细黑" charset="-122"/>
              </a:rPr>
              <a:t>住棚节</a:t>
            </a:r>
            <a:endParaRPr lang="en-US" altLang="en-US"/>
          </a:p>
        </p:txBody>
      </p:sp>
      <p:pic>
        <p:nvPicPr>
          <p:cNvPr id="395267" name="Picture 3" descr="sukkah1">
            <a:hlinkClick r:id="rId4"/>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4953000" y="5811838"/>
            <a:ext cx="1981200" cy="10461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95268" name="Picture 4" descr="succah1">
            <a:hlinkClick r:id="rId6"/>
          </p:cNvPr>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6934200" y="5238750"/>
            <a:ext cx="1752600" cy="1619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95269" name="Picture 5" descr="succoth">
            <a:hlinkClick r:id="rId8"/>
          </p:cNvPr>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3962400" y="5195888"/>
            <a:ext cx="1006475" cy="1662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95270" name="Picture 6" descr="sukkot_model">
            <a:hlinkClick r:id="rId10"/>
          </p:cNvPr>
          <p:cNvPicPr>
            <a:picLocks noChangeAspect="1" noChangeArrowheads="1"/>
          </p:cNvPicPr>
          <p:nvPr/>
        </p:nvPicPr>
        <p:blipFill>
          <a:blip r:embed="rId11">
            <a:extLst>
              <a:ext uri="{28A0092B-C50C-407E-A947-70E740481C1C}">
                <a14:useLocalDpi xmlns:a14="http://schemas.microsoft.com/office/drawing/2010/main"/>
              </a:ext>
            </a:extLst>
          </a:blip>
          <a:srcRect/>
          <a:stretch>
            <a:fillRect/>
          </a:stretch>
        </p:blipFill>
        <p:spPr bwMode="auto">
          <a:xfrm>
            <a:off x="5562600" y="4876800"/>
            <a:ext cx="1371600" cy="1022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95271" name="Picture 7" descr="tabhead">
            <a:hlinkClick r:id="rId12"/>
          </p:cNvPr>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5410200"/>
            <a:ext cx="3952875" cy="144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95272" name="Text Box 9"/>
          <p:cNvSpPr txBox="1">
            <a:spLocks noChangeArrowheads="1"/>
          </p:cNvSpPr>
          <p:nvPr/>
        </p:nvSpPr>
        <p:spPr bwMode="auto">
          <a:xfrm>
            <a:off x="144463" y="88900"/>
            <a:ext cx="3490912" cy="4708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3900" b="0" i="0" u="sng" strike="noStrike" kern="1200" cap="none" spc="0" normalizeH="0" baseline="0" noProof="0">
                <a:ln>
                  <a:noFill/>
                </a:ln>
                <a:solidFill>
                  <a:srgbClr val="FFFFFF"/>
                </a:solidFill>
                <a:effectLst/>
                <a:uLnTx/>
                <a:uFillTx/>
                <a:latin typeface="Arial" pitchFamily="34" charset="0"/>
                <a:ea typeface="华文细黑" charset="-122"/>
                <a:cs typeface="+mn-cs"/>
              </a:rPr>
              <a:t>利未记</a:t>
            </a:r>
            <a:r>
              <a:rPr kumimoji="0" lang="en-US" altLang="ja-JP" sz="2400" b="1" i="0" u="sng" strike="noStrike" kern="1200" cap="none" spc="0" normalizeH="0" baseline="0" noProof="0">
                <a:ln>
                  <a:noFill/>
                </a:ln>
                <a:solidFill>
                  <a:srgbClr val="FFFFFF"/>
                </a:solidFill>
                <a:effectLst/>
                <a:uLnTx/>
                <a:uFillTx/>
                <a:latin typeface="Arial" pitchFamily="34" charset="0"/>
                <a:ea typeface="MS PGothic" pitchFamily="34" charset="-128"/>
                <a:cs typeface="+mn-cs"/>
              </a:rPr>
              <a:t> 23:42-43</a:t>
            </a:r>
            <a:r>
              <a:rPr kumimoji="0" lang="en-US" altLang="ja-JP" sz="2400" b="1" i="0" u="none" strike="noStrike" kern="1200" cap="none" spc="0" normalizeH="0" baseline="0" noProof="0">
                <a:ln>
                  <a:noFill/>
                </a:ln>
                <a:solidFill>
                  <a:srgbClr val="FFFFFF"/>
                </a:solidFill>
                <a:effectLst/>
                <a:uLnTx/>
                <a:uFillTx/>
                <a:latin typeface="Arial" pitchFamily="34" charset="0"/>
                <a:ea typeface="MS PGothic" pitchFamily="34" charset="-128"/>
                <a:cs typeface="+mn-cs"/>
              </a:rPr>
              <a:t>  </a:t>
            </a:r>
            <a:r>
              <a:rPr kumimoji="0" lang="ja-JP" altLang="en-US" sz="2900" b="0" i="0" u="none" strike="noStrike" kern="1200" cap="none" spc="0" normalizeH="0" baseline="0" noProof="0">
                <a:ln>
                  <a:noFill/>
                </a:ln>
                <a:solidFill>
                  <a:srgbClr val="FFFFFF"/>
                </a:solidFill>
                <a:effectLst/>
                <a:uLnTx/>
                <a:uFillTx/>
                <a:latin typeface="Arial" pitchFamily="34" charset="0"/>
                <a:ea typeface="华文细黑" charset="-122"/>
                <a:cs typeface="+mn-cs"/>
              </a:rPr>
              <a:t>你们要住在棚里七天；以色列所有的本地人都要住在棚里，好叫你们世世代代知道，我领以色列人出埃及地的时候，曾经使他们住在棚里；我是耶和华你们的神。</a:t>
            </a:r>
            <a:endPar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sp>
        <p:nvSpPr>
          <p:cNvPr id="206858" name="Text Box 10"/>
          <p:cNvSpPr txBox="1">
            <a:spLocks noChangeArrowheads="1"/>
          </p:cNvSpPr>
          <p:nvPr/>
        </p:nvSpPr>
        <p:spPr bwMode="auto">
          <a:xfrm>
            <a:off x="8305800" y="73025"/>
            <a:ext cx="766763" cy="457200"/>
          </a:xfrm>
          <a:prstGeom prst="rect">
            <a:avLst/>
          </a:prstGeom>
          <a:noFill/>
          <a:ln>
            <a:noFill/>
          </a:ln>
          <a:effectLst>
            <a:outerShdw dist="35921" dir="2700000" algn="ctr" rotWithShape="0">
              <a:srgbClr val="0604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Tahoma" pitchFamily="34" charset="0"/>
                <a:ea typeface="MS PGothic" pitchFamily="34" charset="-128"/>
                <a:cs typeface="+mn-cs"/>
              </a:rPr>
              <a:t>184</a:t>
            </a:r>
            <a:endPar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spTree>
    <p:extLst>
      <p:ext uri="{BB962C8B-B14F-4D97-AF65-F5344CB8AC3E}">
        <p14:creationId xmlns:p14="http://schemas.microsoft.com/office/powerpoint/2010/main" val="63470891"/>
      </p:ext>
    </p:extLst>
  </p:cSld>
  <p:clrMapOvr>
    <a:masterClrMapping/>
  </p:clrMapOvr>
</p:sld>
</file>

<file path=ppt/slides/slide3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37921" name="Picture 1" descr="Sukkot Preparation.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00013"/>
            <a:ext cx="9144000" cy="67040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8421" name="Rectangle 5"/>
          <p:cNvSpPr>
            <a:spLocks noGrp="1" noChangeArrowheads="1"/>
          </p:cNvSpPr>
          <p:nvPr>
            <p:ph type="title" idx="4294967295"/>
          </p:nvPr>
        </p:nvSpPr>
        <p:spPr>
          <a:xfrm>
            <a:off x="0" y="5805488"/>
            <a:ext cx="9144000" cy="620712"/>
          </a:xfrm>
          <a:solidFill>
            <a:schemeClr val="tx1"/>
          </a:solidFill>
          <a:effectLst>
            <a:outerShdw blurRad="63500" dist="107763" dir="2700000" algn="ctr" rotWithShape="0">
              <a:schemeClr val="tx2">
                <a:alpha val="74998"/>
              </a:schemeClr>
            </a:outerShdw>
          </a:effectLst>
        </p:spPr>
        <p:txBody>
          <a:bodyPr/>
          <a:lstStyle/>
          <a:p>
            <a:pPr eaLnBrk="1" hangingPunct="1">
              <a:defRPr/>
            </a:pPr>
            <a:r>
              <a:rPr lang="en-US" sz="2800" b="1" dirty="0">
                <a:solidFill>
                  <a:schemeClr val="bg1"/>
                </a:solidFill>
              </a:rPr>
              <a:t>Jewish Woman Decorating Her Sukkah</a:t>
            </a:r>
          </a:p>
        </p:txBody>
      </p:sp>
    </p:spTree>
    <p:extLst>
      <p:ext uri="{BB962C8B-B14F-4D97-AF65-F5344CB8AC3E}">
        <p14:creationId xmlns:p14="http://schemas.microsoft.com/office/powerpoint/2010/main" val="83253317"/>
      </p:ext>
    </p:extLst>
  </p:cSld>
  <p:clrMapOvr>
    <a:masterClrMapping/>
  </p:clrMapOvr>
  <p:transition spd="med">
    <p:randomBar dir="vert"/>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2" descr="Brown marble"/>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endParaRPr lang="zh-CN" altLang="en-US">
              <a:ea typeface="SimSun" charset="0"/>
              <a:cs typeface="SimSun" charset="0"/>
            </a:endParaRPr>
          </a:p>
        </p:txBody>
      </p:sp>
      <p:sp>
        <p:nvSpPr>
          <p:cNvPr id="122883" name="Text Box 3"/>
          <p:cNvSpPr txBox="1">
            <a:spLocks noChangeArrowheads="1"/>
          </p:cNvSpPr>
          <p:nvPr/>
        </p:nvSpPr>
        <p:spPr bwMode="auto">
          <a:xfrm>
            <a:off x="381000" y="609600"/>
            <a:ext cx="2743200" cy="7016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4000" b="1">
                <a:solidFill>
                  <a:srgbClr val="FFFF00"/>
                </a:solidFill>
                <a:latin typeface="微軟正黑體" charset="0"/>
                <a:ea typeface="微軟正黑體" charset="0"/>
                <a:cs typeface="微軟正黑體" charset="0"/>
              </a:rPr>
              <a:t>出埃及记</a:t>
            </a:r>
          </a:p>
        </p:txBody>
      </p:sp>
      <p:sp>
        <p:nvSpPr>
          <p:cNvPr id="122884" name="Line 4"/>
          <p:cNvSpPr>
            <a:spLocks noChangeShapeType="1"/>
          </p:cNvSpPr>
          <p:nvPr/>
        </p:nvSpPr>
        <p:spPr bwMode="auto">
          <a:xfrm flipH="1">
            <a:off x="1743075" y="2266950"/>
            <a:ext cx="0" cy="1981200"/>
          </a:xfrm>
          <a:prstGeom prst="line">
            <a:avLst/>
          </a:prstGeom>
          <a:noFill/>
          <a:ln w="76200">
            <a:solidFill>
              <a:srgbClr val="FFFF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a:p>
        </p:txBody>
      </p:sp>
      <p:grpSp>
        <p:nvGrpSpPr>
          <p:cNvPr id="35845" name="Group 5"/>
          <p:cNvGrpSpPr>
            <a:grpSpLocks/>
          </p:cNvGrpSpPr>
          <p:nvPr/>
        </p:nvGrpSpPr>
        <p:grpSpPr bwMode="auto">
          <a:xfrm>
            <a:off x="304800" y="4448175"/>
            <a:ext cx="8686800" cy="1373188"/>
            <a:chOff x="192" y="2802"/>
            <a:chExt cx="5472" cy="865"/>
          </a:xfrm>
        </p:grpSpPr>
        <p:sp>
          <p:nvSpPr>
            <p:cNvPr id="122886" name="Text Box 6"/>
            <p:cNvSpPr txBox="1">
              <a:spLocks noChangeArrowheads="1"/>
            </p:cNvSpPr>
            <p:nvPr/>
          </p:nvSpPr>
          <p:spPr bwMode="auto">
            <a:xfrm>
              <a:off x="4752" y="2802"/>
              <a:ext cx="240" cy="596"/>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2800" b="1">
                  <a:solidFill>
                    <a:schemeClr val="bg1"/>
                  </a:solidFill>
                  <a:latin typeface="DFKai-SB" charset="0"/>
                  <a:ea typeface="DFKai-SB" charset="0"/>
                  <a:cs typeface="DFKai-SB" charset="0"/>
                </a:rPr>
                <a:t>四月</a:t>
              </a:r>
              <a:endParaRPr lang="en-US" sz="2800" b="1">
                <a:solidFill>
                  <a:schemeClr val="bg1"/>
                </a:solidFill>
                <a:latin typeface="DFKai-SB" charset="0"/>
                <a:ea typeface="DFKai-SB" charset="0"/>
                <a:cs typeface="DFKai-SB" charset="0"/>
              </a:endParaRPr>
            </a:p>
          </p:txBody>
        </p:sp>
        <p:sp>
          <p:nvSpPr>
            <p:cNvPr id="122887" name="Text Box 7"/>
            <p:cNvSpPr txBox="1">
              <a:spLocks noChangeArrowheads="1"/>
            </p:cNvSpPr>
            <p:nvPr/>
          </p:nvSpPr>
          <p:spPr bwMode="auto">
            <a:xfrm>
              <a:off x="5424" y="2802"/>
              <a:ext cx="240" cy="596"/>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2800" b="1">
                  <a:solidFill>
                    <a:schemeClr val="bg1"/>
                  </a:solidFill>
                  <a:latin typeface="DFKai-SB" charset="0"/>
                  <a:ea typeface="DFKai-SB" charset="0"/>
                  <a:cs typeface="DFKai-SB" charset="0"/>
                </a:rPr>
                <a:t>六月</a:t>
              </a:r>
            </a:p>
          </p:txBody>
        </p:sp>
        <p:sp>
          <p:nvSpPr>
            <p:cNvPr id="122888" name="Text Box 8"/>
            <p:cNvSpPr txBox="1">
              <a:spLocks noChangeArrowheads="1"/>
            </p:cNvSpPr>
            <p:nvPr/>
          </p:nvSpPr>
          <p:spPr bwMode="auto">
            <a:xfrm>
              <a:off x="4080" y="2802"/>
              <a:ext cx="240" cy="596"/>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2800" b="1">
                  <a:solidFill>
                    <a:schemeClr val="bg1"/>
                  </a:solidFill>
                  <a:latin typeface="DFKai-SB" charset="0"/>
                  <a:ea typeface="DFKai-SB" charset="0"/>
                  <a:cs typeface="DFKai-SB" charset="0"/>
                </a:rPr>
                <a:t>二月</a:t>
              </a:r>
              <a:endParaRPr lang="en-US" sz="2800" b="1">
                <a:solidFill>
                  <a:schemeClr val="bg1"/>
                </a:solidFill>
                <a:latin typeface="DFKai-SB" charset="0"/>
                <a:ea typeface="DFKai-SB" charset="0"/>
                <a:cs typeface="DFKai-SB" charset="0"/>
              </a:endParaRPr>
            </a:p>
          </p:txBody>
        </p:sp>
        <p:sp>
          <p:nvSpPr>
            <p:cNvPr id="122889" name="Text Box 9"/>
            <p:cNvSpPr txBox="1">
              <a:spLocks noChangeArrowheads="1"/>
            </p:cNvSpPr>
            <p:nvPr/>
          </p:nvSpPr>
          <p:spPr bwMode="auto">
            <a:xfrm>
              <a:off x="3360" y="2802"/>
              <a:ext cx="378" cy="86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2800" b="1">
                  <a:solidFill>
                    <a:schemeClr val="bg1"/>
                  </a:solidFill>
                  <a:latin typeface="DFKai-SB" charset="0"/>
                  <a:ea typeface="DFKai-SB" charset="0"/>
                  <a:cs typeface="DFKai-SB" charset="0"/>
                </a:rPr>
                <a:t>十二月</a:t>
              </a:r>
              <a:endParaRPr lang="en-US" sz="2800" b="1">
                <a:solidFill>
                  <a:schemeClr val="bg1"/>
                </a:solidFill>
                <a:latin typeface="DFKai-SB" charset="0"/>
                <a:ea typeface="DFKai-SB" charset="0"/>
                <a:cs typeface="DFKai-SB" charset="0"/>
              </a:endParaRPr>
            </a:p>
          </p:txBody>
        </p:sp>
        <p:sp>
          <p:nvSpPr>
            <p:cNvPr id="122890" name="Text Box 10"/>
            <p:cNvSpPr txBox="1">
              <a:spLocks noChangeArrowheads="1"/>
            </p:cNvSpPr>
            <p:nvPr/>
          </p:nvSpPr>
          <p:spPr bwMode="auto">
            <a:xfrm>
              <a:off x="2736" y="2802"/>
              <a:ext cx="240" cy="596"/>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2800" b="1">
                  <a:solidFill>
                    <a:schemeClr val="bg1"/>
                  </a:solidFill>
                  <a:latin typeface="DFKai-SB" charset="0"/>
                  <a:ea typeface="DFKai-SB" charset="0"/>
                  <a:cs typeface="DFKai-SB" charset="0"/>
                </a:rPr>
                <a:t>十月</a:t>
              </a:r>
              <a:endParaRPr lang="en-US" sz="2800" b="1">
                <a:solidFill>
                  <a:schemeClr val="bg1"/>
                </a:solidFill>
                <a:latin typeface="DFKai-SB" charset="0"/>
                <a:ea typeface="DFKai-SB" charset="0"/>
                <a:cs typeface="DFKai-SB" charset="0"/>
              </a:endParaRPr>
            </a:p>
          </p:txBody>
        </p:sp>
        <p:sp>
          <p:nvSpPr>
            <p:cNvPr id="122891" name="Text Box 11"/>
            <p:cNvSpPr txBox="1">
              <a:spLocks noChangeArrowheads="1"/>
            </p:cNvSpPr>
            <p:nvPr/>
          </p:nvSpPr>
          <p:spPr bwMode="auto">
            <a:xfrm>
              <a:off x="2112" y="2802"/>
              <a:ext cx="240" cy="596"/>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2800" b="1">
                  <a:solidFill>
                    <a:schemeClr val="bg1"/>
                  </a:solidFill>
                  <a:latin typeface="DFKai-SB" charset="0"/>
                  <a:ea typeface="DFKai-SB" charset="0"/>
                  <a:cs typeface="DFKai-SB" charset="0"/>
                </a:rPr>
                <a:t>八月</a:t>
              </a:r>
              <a:endParaRPr lang="en-US" sz="2800" b="1">
                <a:solidFill>
                  <a:schemeClr val="bg1"/>
                </a:solidFill>
                <a:latin typeface="DFKai-SB" charset="0"/>
                <a:ea typeface="DFKai-SB" charset="0"/>
                <a:cs typeface="DFKai-SB" charset="0"/>
              </a:endParaRPr>
            </a:p>
          </p:txBody>
        </p:sp>
        <p:sp>
          <p:nvSpPr>
            <p:cNvPr id="122892" name="Text Box 12"/>
            <p:cNvSpPr txBox="1">
              <a:spLocks noChangeArrowheads="1"/>
            </p:cNvSpPr>
            <p:nvPr/>
          </p:nvSpPr>
          <p:spPr bwMode="auto">
            <a:xfrm>
              <a:off x="1440" y="2802"/>
              <a:ext cx="324" cy="596"/>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2800" b="1">
                  <a:solidFill>
                    <a:schemeClr val="bg1"/>
                  </a:solidFill>
                  <a:latin typeface="DFKai-SB" charset="0"/>
                  <a:ea typeface="DFKai-SB" charset="0"/>
                  <a:cs typeface="DFKai-SB" charset="0"/>
                </a:rPr>
                <a:t>六月</a:t>
              </a:r>
              <a:endParaRPr lang="en-US" sz="2800" b="1">
                <a:solidFill>
                  <a:schemeClr val="bg1"/>
                </a:solidFill>
                <a:latin typeface="DFKai-SB" charset="0"/>
                <a:ea typeface="DFKai-SB" charset="0"/>
                <a:cs typeface="DFKai-SB" charset="0"/>
              </a:endParaRPr>
            </a:p>
          </p:txBody>
        </p:sp>
        <p:sp>
          <p:nvSpPr>
            <p:cNvPr id="122893" name="Text Box 13"/>
            <p:cNvSpPr txBox="1">
              <a:spLocks noChangeArrowheads="1"/>
            </p:cNvSpPr>
            <p:nvPr/>
          </p:nvSpPr>
          <p:spPr bwMode="auto">
            <a:xfrm>
              <a:off x="816" y="2802"/>
              <a:ext cx="240" cy="596"/>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2800" b="1">
                  <a:solidFill>
                    <a:schemeClr val="bg1"/>
                  </a:solidFill>
                  <a:latin typeface="DFKai-SB" charset="0"/>
                  <a:ea typeface="DFKai-SB" charset="0"/>
                  <a:cs typeface="DFKai-SB" charset="0"/>
                </a:rPr>
                <a:t>四月</a:t>
              </a:r>
              <a:endParaRPr lang="en-US" sz="2800" b="1">
                <a:solidFill>
                  <a:schemeClr val="bg1"/>
                </a:solidFill>
                <a:latin typeface="DFKai-SB" charset="0"/>
                <a:ea typeface="DFKai-SB" charset="0"/>
                <a:cs typeface="DFKai-SB" charset="0"/>
              </a:endParaRPr>
            </a:p>
          </p:txBody>
        </p:sp>
        <p:sp>
          <p:nvSpPr>
            <p:cNvPr id="122894" name="Text Box 14"/>
            <p:cNvSpPr txBox="1">
              <a:spLocks noChangeArrowheads="1"/>
            </p:cNvSpPr>
            <p:nvPr/>
          </p:nvSpPr>
          <p:spPr bwMode="auto">
            <a:xfrm>
              <a:off x="192" y="2802"/>
              <a:ext cx="240" cy="596"/>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2800" b="1">
                  <a:solidFill>
                    <a:schemeClr val="bg1"/>
                  </a:solidFill>
                  <a:latin typeface="DFKai-SB" charset="0"/>
                  <a:ea typeface="DFKai-SB" charset="0"/>
                  <a:cs typeface="DFKai-SB" charset="0"/>
                </a:rPr>
                <a:t>二月</a:t>
              </a:r>
              <a:endParaRPr lang="en-US" sz="2800" b="1">
                <a:solidFill>
                  <a:schemeClr val="bg1"/>
                </a:solidFill>
                <a:latin typeface="DFKai-SB" charset="0"/>
                <a:ea typeface="DFKai-SB" charset="0"/>
                <a:cs typeface="DFKai-SB" charset="0"/>
              </a:endParaRPr>
            </a:p>
          </p:txBody>
        </p:sp>
      </p:grpSp>
      <p:grpSp>
        <p:nvGrpSpPr>
          <p:cNvPr id="35846" name="Group 15"/>
          <p:cNvGrpSpPr>
            <a:grpSpLocks/>
          </p:cNvGrpSpPr>
          <p:nvPr/>
        </p:nvGrpSpPr>
        <p:grpSpPr bwMode="auto">
          <a:xfrm>
            <a:off x="371475" y="3425825"/>
            <a:ext cx="8620125" cy="844550"/>
            <a:chOff x="234" y="2158"/>
            <a:chExt cx="5430" cy="532"/>
          </a:xfrm>
        </p:grpSpPr>
        <p:sp>
          <p:nvSpPr>
            <p:cNvPr id="122896" name="Line 16"/>
            <p:cNvSpPr>
              <a:spLocks noChangeShapeType="1"/>
            </p:cNvSpPr>
            <p:nvPr/>
          </p:nvSpPr>
          <p:spPr bwMode="auto">
            <a:xfrm>
              <a:off x="912" y="2160"/>
              <a:ext cx="0" cy="526"/>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22897" name="Line 17"/>
            <p:cNvSpPr>
              <a:spLocks noChangeShapeType="1"/>
            </p:cNvSpPr>
            <p:nvPr/>
          </p:nvSpPr>
          <p:spPr bwMode="auto">
            <a:xfrm>
              <a:off x="1566" y="2158"/>
              <a:ext cx="0" cy="528"/>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22898" name="Line 18"/>
            <p:cNvSpPr>
              <a:spLocks noChangeShapeType="1"/>
            </p:cNvSpPr>
            <p:nvPr/>
          </p:nvSpPr>
          <p:spPr bwMode="auto">
            <a:xfrm>
              <a:off x="4836" y="2158"/>
              <a:ext cx="0" cy="528"/>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22899" name="Line 19"/>
            <p:cNvSpPr>
              <a:spLocks noChangeShapeType="1"/>
            </p:cNvSpPr>
            <p:nvPr/>
          </p:nvSpPr>
          <p:spPr bwMode="auto">
            <a:xfrm>
              <a:off x="5568" y="2160"/>
              <a:ext cx="0" cy="528"/>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22900" name="Line 20"/>
            <p:cNvSpPr>
              <a:spLocks noChangeShapeType="1"/>
            </p:cNvSpPr>
            <p:nvPr/>
          </p:nvSpPr>
          <p:spPr bwMode="auto">
            <a:xfrm>
              <a:off x="288" y="2160"/>
              <a:ext cx="0" cy="526"/>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22901" name="Line 21"/>
            <p:cNvSpPr>
              <a:spLocks noChangeShapeType="1"/>
            </p:cNvSpPr>
            <p:nvPr/>
          </p:nvSpPr>
          <p:spPr bwMode="auto">
            <a:xfrm>
              <a:off x="4176" y="2160"/>
              <a:ext cx="0" cy="528"/>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22902" name="Line 22"/>
            <p:cNvSpPr>
              <a:spLocks noChangeShapeType="1"/>
            </p:cNvSpPr>
            <p:nvPr/>
          </p:nvSpPr>
          <p:spPr bwMode="auto">
            <a:xfrm>
              <a:off x="3552" y="2160"/>
              <a:ext cx="0" cy="528"/>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22903" name="Line 23"/>
            <p:cNvSpPr>
              <a:spLocks noChangeShapeType="1"/>
            </p:cNvSpPr>
            <p:nvPr/>
          </p:nvSpPr>
          <p:spPr bwMode="auto">
            <a:xfrm>
              <a:off x="2880" y="2160"/>
              <a:ext cx="0" cy="528"/>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22904" name="Line 24"/>
            <p:cNvSpPr>
              <a:spLocks noChangeShapeType="1"/>
            </p:cNvSpPr>
            <p:nvPr/>
          </p:nvSpPr>
          <p:spPr bwMode="auto">
            <a:xfrm>
              <a:off x="2208" y="2160"/>
              <a:ext cx="0" cy="528"/>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22905" name="Line 25"/>
            <p:cNvSpPr>
              <a:spLocks noChangeShapeType="1"/>
            </p:cNvSpPr>
            <p:nvPr/>
          </p:nvSpPr>
          <p:spPr bwMode="auto">
            <a:xfrm>
              <a:off x="234" y="2688"/>
              <a:ext cx="5430" cy="2"/>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grpSp>
      <p:sp>
        <p:nvSpPr>
          <p:cNvPr id="122906" name="Text Box 26"/>
          <p:cNvSpPr txBox="1">
            <a:spLocks noChangeArrowheads="1"/>
          </p:cNvSpPr>
          <p:nvPr/>
        </p:nvSpPr>
        <p:spPr bwMode="auto">
          <a:xfrm>
            <a:off x="1090613" y="1200150"/>
            <a:ext cx="1295400" cy="106680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en-US" altLang="zh-CN" sz="3200" b="1">
                <a:solidFill>
                  <a:srgbClr val="FFFF00"/>
                </a:solidFill>
                <a:latin typeface="Times New Roman" charset="0"/>
                <a:ea typeface="SimSun" charset="0"/>
                <a:cs typeface="SimSun" charset="0"/>
              </a:rPr>
              <a:t>1445</a:t>
            </a:r>
            <a:r>
              <a:rPr lang="zh-CN" altLang="en-US" sz="3200" b="1">
                <a:solidFill>
                  <a:srgbClr val="FFFF00"/>
                </a:solidFill>
                <a:latin typeface="DFKai-SB" charset="0"/>
                <a:ea typeface="DFKai-SB" charset="0"/>
                <a:cs typeface="DFKai-SB" charset="0"/>
              </a:rPr>
              <a:t>四月</a:t>
            </a:r>
            <a:r>
              <a:rPr lang="zh-CN" altLang="en-US" sz="3200" b="1">
                <a:solidFill>
                  <a:srgbClr val="FFFF00"/>
                </a:solidFill>
                <a:latin typeface="Times New Roman" charset="0"/>
                <a:ea typeface="SimSun" charset="0"/>
                <a:cs typeface="SimSun" charset="0"/>
              </a:rPr>
              <a:t> </a:t>
            </a:r>
          </a:p>
        </p:txBody>
      </p:sp>
      <p:sp>
        <p:nvSpPr>
          <p:cNvPr id="122907" name="Text Box 27"/>
          <p:cNvSpPr txBox="1">
            <a:spLocks noChangeArrowheads="1"/>
          </p:cNvSpPr>
          <p:nvPr/>
        </p:nvSpPr>
        <p:spPr bwMode="auto">
          <a:xfrm>
            <a:off x="6400800" y="609600"/>
            <a:ext cx="3124200" cy="7016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4000" b="1">
                <a:solidFill>
                  <a:srgbClr val="66FFFF"/>
                </a:solidFill>
                <a:latin typeface="微軟正黑體" charset="0"/>
                <a:ea typeface="微軟正黑體" charset="0"/>
                <a:cs typeface="微軟正黑體" charset="0"/>
              </a:rPr>
              <a:t>利未记</a:t>
            </a:r>
          </a:p>
        </p:txBody>
      </p:sp>
      <p:sp>
        <p:nvSpPr>
          <p:cNvPr id="122908" name="Line 28"/>
          <p:cNvSpPr>
            <a:spLocks noChangeShapeType="1"/>
          </p:cNvSpPr>
          <p:nvPr/>
        </p:nvSpPr>
        <p:spPr bwMode="auto">
          <a:xfrm flipH="1">
            <a:off x="7962900" y="2266950"/>
            <a:ext cx="0" cy="1981200"/>
          </a:xfrm>
          <a:prstGeom prst="line">
            <a:avLst/>
          </a:prstGeom>
          <a:noFill/>
          <a:ln w="76200">
            <a:solidFill>
              <a:srgbClr val="66FFFF"/>
            </a:solidFill>
            <a:round/>
            <a:headEnd/>
            <a:tailEnd type="triangle" w="med" len="med"/>
          </a:ln>
          <a:extLst>
            <a:ext uri="{909E8E84-426E-40dd-AFC4-6F175D3DCCD1}">
              <a14:hiddenFill xmlns:a14="http://schemas.microsoft.com/office/drawing/2010/main" xmlns="">
                <a:noFill/>
              </a14:hiddenFill>
            </a:ext>
          </a:extLst>
        </p:spPr>
        <p:txBody>
          <a:bodyPr/>
          <a:lstStyle/>
          <a:p>
            <a:endParaRPr lang="en-US"/>
          </a:p>
        </p:txBody>
      </p:sp>
      <p:sp>
        <p:nvSpPr>
          <p:cNvPr id="122909" name="Text Box 29"/>
          <p:cNvSpPr txBox="1">
            <a:spLocks noChangeArrowheads="1"/>
          </p:cNvSpPr>
          <p:nvPr/>
        </p:nvSpPr>
        <p:spPr bwMode="auto">
          <a:xfrm>
            <a:off x="7239000" y="1200150"/>
            <a:ext cx="1365250" cy="106680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en-US" altLang="zh-CN" sz="3200" b="1">
                <a:solidFill>
                  <a:srgbClr val="66FFFF"/>
                </a:solidFill>
                <a:latin typeface="Times New Roman" charset="0"/>
                <a:ea typeface="SimSun" charset="0"/>
                <a:cs typeface="SimSun" charset="0"/>
              </a:rPr>
              <a:t>1444</a:t>
            </a:r>
            <a:r>
              <a:rPr lang="zh-CN" altLang="en-US" sz="3200" b="1">
                <a:solidFill>
                  <a:srgbClr val="66FFFF"/>
                </a:solidFill>
                <a:latin typeface="DFKai-SB" charset="0"/>
                <a:ea typeface="DFKai-SB" charset="0"/>
                <a:cs typeface="DFKai-SB" charset="0"/>
              </a:rPr>
              <a:t>四月</a:t>
            </a:r>
            <a:r>
              <a:rPr lang="zh-CN" altLang="en-US" sz="3200" b="1">
                <a:solidFill>
                  <a:srgbClr val="66FFFF"/>
                </a:solidFill>
                <a:latin typeface="Times New Roman" charset="0"/>
                <a:ea typeface="SimSun" charset="0"/>
                <a:cs typeface="SimSun" charset="0"/>
              </a:rPr>
              <a:t> </a:t>
            </a:r>
          </a:p>
        </p:txBody>
      </p:sp>
      <p:sp>
        <p:nvSpPr>
          <p:cNvPr id="122910" name="Line 30"/>
          <p:cNvSpPr>
            <a:spLocks noChangeShapeType="1"/>
          </p:cNvSpPr>
          <p:nvPr/>
        </p:nvSpPr>
        <p:spPr bwMode="auto">
          <a:xfrm>
            <a:off x="6124575" y="3400425"/>
            <a:ext cx="0" cy="1752600"/>
          </a:xfrm>
          <a:prstGeom prst="line">
            <a:avLst/>
          </a:prstGeom>
          <a:noFill/>
          <a:ln w="76200">
            <a:solidFill>
              <a:srgbClr val="66FF99"/>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22911" name="AutoShape 31"/>
          <p:cNvSpPr>
            <a:spLocks noChangeArrowheads="1"/>
          </p:cNvSpPr>
          <p:nvPr/>
        </p:nvSpPr>
        <p:spPr bwMode="auto">
          <a:xfrm>
            <a:off x="6659563" y="2628900"/>
            <a:ext cx="1295400" cy="1447800"/>
          </a:xfrm>
          <a:prstGeom prst="pentagon">
            <a:avLst/>
          </a:prstGeom>
          <a:solidFill>
            <a:srgbClr val="FFFF99"/>
          </a:solidFill>
          <a:ln w="9525">
            <a:solidFill>
              <a:schemeClr val="tx1"/>
            </a:solidFill>
            <a:miter lim="800000"/>
            <a:headEnd/>
            <a:tailEnd/>
          </a:ln>
        </p:spPr>
        <p:txBody>
          <a:bodyPr wrap="none" anchor="ctr"/>
          <a:lstStyle/>
          <a:p>
            <a:pPr algn="ctr"/>
            <a:r>
              <a:rPr lang="zh-CN" altLang="en-US" sz="1800">
                <a:latin typeface="微軟正黑體" charset="0"/>
                <a:ea typeface="微軟正黑體" charset="0"/>
                <a:cs typeface="微軟正黑體" charset="0"/>
              </a:rPr>
              <a:t>会幕</a:t>
            </a:r>
            <a:endParaRPr lang="en-US" altLang="zh-CN" sz="1800">
              <a:latin typeface="微軟正黑體" charset="0"/>
              <a:ea typeface="微軟正黑體" charset="0"/>
              <a:cs typeface="微軟正黑體" charset="0"/>
            </a:endParaRPr>
          </a:p>
          <a:p>
            <a:pPr algn="ctr"/>
            <a:r>
              <a:rPr lang="zh-CN" altLang="en-US" sz="1800">
                <a:latin typeface="微軟正黑體" charset="0"/>
                <a:ea typeface="微軟正黑體" charset="0"/>
                <a:cs typeface="微軟正黑體" charset="0"/>
              </a:rPr>
              <a:t>被耶和华的</a:t>
            </a:r>
          </a:p>
          <a:p>
            <a:pPr algn="ctr"/>
            <a:r>
              <a:rPr lang="zh-CN" altLang="en-US" sz="1800">
                <a:latin typeface="微軟正黑體" charset="0"/>
                <a:ea typeface="微軟正黑體" charset="0"/>
                <a:cs typeface="微軟正黑體" charset="0"/>
              </a:rPr>
              <a:t>荣光充满</a:t>
            </a:r>
          </a:p>
        </p:txBody>
      </p:sp>
      <p:sp>
        <p:nvSpPr>
          <p:cNvPr id="35853" name="Text Box 33"/>
          <p:cNvSpPr txBox="1">
            <a:spLocks noChangeArrowheads="1"/>
          </p:cNvSpPr>
          <p:nvPr/>
        </p:nvSpPr>
        <p:spPr bwMode="auto">
          <a:xfrm>
            <a:off x="8374063" y="76200"/>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400" b="1">
                <a:solidFill>
                  <a:schemeClr val="bg1"/>
                </a:solidFill>
                <a:latin typeface="Arial" charset="0"/>
                <a:ea typeface="SimSun" charset="0"/>
                <a:cs typeface="SimSun" charset="0"/>
              </a:rPr>
              <a:t>123</a:t>
            </a:r>
          </a:p>
        </p:txBody>
      </p:sp>
      <p:sp>
        <p:nvSpPr>
          <p:cNvPr id="35854" name="Rectangle 35"/>
          <p:cNvSpPr>
            <a:spLocks noGrp="1" noChangeArrowheads="1"/>
          </p:cNvSpPr>
          <p:nvPr>
            <p:ph type="title" idx="4294967295"/>
          </p:nvPr>
        </p:nvSpPr>
        <p:spPr>
          <a:xfrm>
            <a:off x="684213" y="620713"/>
            <a:ext cx="7772400" cy="1143000"/>
          </a:xfrm>
        </p:spPr>
        <p:txBody>
          <a:bodyPr/>
          <a:lstStyle/>
          <a:p>
            <a:pPr eaLnBrk="1" hangingPunct="1"/>
            <a:r>
              <a:rPr lang="zh-CN" altLang="en-US" sz="4000">
                <a:solidFill>
                  <a:schemeClr val="bg1"/>
                </a:solidFill>
                <a:latin typeface="DFKai-SB" charset="0"/>
                <a:ea typeface="DFKai-SB" charset="0"/>
                <a:cs typeface="DFKai-SB" charset="0"/>
              </a:rPr>
              <a:t>更详细一点</a:t>
            </a:r>
            <a:r>
              <a:rPr lang="en-US" altLang="zh-CN" sz="4000">
                <a:solidFill>
                  <a:schemeClr val="bg1"/>
                </a:solidFill>
                <a:latin typeface="DFKai-SB" charset="0"/>
                <a:ea typeface="DFKai-SB" charset="0"/>
                <a:cs typeface="DFKai-SB" charset="0"/>
              </a:rPr>
              <a:t>…</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1000"/>
                                  </p:stCondLst>
                                  <p:childTnLst>
                                    <p:set>
                                      <p:cBhvr>
                                        <p:cTn id="6" dur="1" fill="hold">
                                          <p:stCondLst>
                                            <p:cond delay="0"/>
                                          </p:stCondLst>
                                        </p:cTn>
                                        <p:tgtEl>
                                          <p:spTgt spid="122884"/>
                                        </p:tgtEl>
                                        <p:attrNameLst>
                                          <p:attrName>style.visibility</p:attrName>
                                        </p:attrNameLst>
                                      </p:cBhvr>
                                      <p:to>
                                        <p:strVal val="visible"/>
                                      </p:to>
                                    </p:set>
                                    <p:animEffect transition="in" filter="wipe(up)">
                                      <p:cBhvr>
                                        <p:cTn id="7" dur="500"/>
                                        <p:tgtEl>
                                          <p:spTgt spid="122884"/>
                                        </p:tgtEl>
                                      </p:cBhvr>
                                    </p:animEffect>
                                  </p:childTnLst>
                                </p:cTn>
                              </p:par>
                            </p:childTnLst>
                          </p:cTn>
                        </p:par>
                        <p:par>
                          <p:cTn id="8" fill="hold" nodeType="afterGroup">
                            <p:stCondLst>
                              <p:cond delay="1500"/>
                            </p:stCondLst>
                            <p:childTnLst>
                              <p:par>
                                <p:cTn id="9" presetID="23" presetClass="entr" presetSubtype="16" fill="hold" nodeType="afterEffect">
                                  <p:stCondLst>
                                    <p:cond delay="3000"/>
                                  </p:stCondLst>
                                  <p:childTnLst>
                                    <p:set>
                                      <p:cBhvr>
                                        <p:cTn id="10" dur="1" fill="hold">
                                          <p:stCondLst>
                                            <p:cond delay="0"/>
                                          </p:stCondLst>
                                        </p:cTn>
                                        <p:tgtEl>
                                          <p:spTgt spid="122911"/>
                                        </p:tgtEl>
                                        <p:attrNameLst>
                                          <p:attrName>style.visibility</p:attrName>
                                        </p:attrNameLst>
                                      </p:cBhvr>
                                      <p:to>
                                        <p:strVal val="visible"/>
                                      </p:to>
                                    </p:set>
                                    <p:anim calcmode="lin" valueType="num">
                                      <p:cBhvr>
                                        <p:cTn id="11" dur="500" fill="hold"/>
                                        <p:tgtEl>
                                          <p:spTgt spid="122911"/>
                                        </p:tgtEl>
                                        <p:attrNameLst>
                                          <p:attrName>ppt_w</p:attrName>
                                        </p:attrNameLst>
                                      </p:cBhvr>
                                      <p:tavLst>
                                        <p:tav tm="0">
                                          <p:val>
                                            <p:fltVal val="0"/>
                                          </p:val>
                                        </p:tav>
                                        <p:tav tm="100000">
                                          <p:val>
                                            <p:strVal val="#ppt_w"/>
                                          </p:val>
                                        </p:tav>
                                      </p:tavLst>
                                    </p:anim>
                                    <p:anim calcmode="lin" valueType="num">
                                      <p:cBhvr>
                                        <p:cTn id="12" dur="500" fill="hold"/>
                                        <p:tgtEl>
                                          <p:spTgt spid="122911"/>
                                        </p:tgtEl>
                                        <p:attrNameLst>
                                          <p:attrName>ppt_h</p:attrName>
                                        </p:attrNameLst>
                                      </p:cBhvr>
                                      <p:tavLst>
                                        <p:tav tm="0">
                                          <p:val>
                                            <p:fltVal val="0"/>
                                          </p:val>
                                        </p:tav>
                                        <p:tav tm="100000">
                                          <p:val>
                                            <p:strVal val="#ppt_h"/>
                                          </p:val>
                                        </p:tav>
                                      </p:tavLst>
                                    </p:anim>
                                  </p:childTnLst>
                                </p:cTn>
                              </p:par>
                            </p:childTnLst>
                          </p:cTn>
                        </p:par>
                        <p:par>
                          <p:cTn id="13" fill="hold" nodeType="afterGroup">
                            <p:stCondLst>
                              <p:cond delay="5000"/>
                            </p:stCondLst>
                            <p:childTnLst>
                              <p:par>
                                <p:cTn id="14" presetID="9" presetClass="entr" presetSubtype="0" fill="hold" grpId="0" nodeType="afterEffect">
                                  <p:stCondLst>
                                    <p:cond delay="4000"/>
                                  </p:stCondLst>
                                  <p:childTnLst>
                                    <p:set>
                                      <p:cBhvr>
                                        <p:cTn id="15" dur="1" fill="hold">
                                          <p:stCondLst>
                                            <p:cond delay="0"/>
                                          </p:stCondLst>
                                        </p:cTn>
                                        <p:tgtEl>
                                          <p:spTgt spid="122907"/>
                                        </p:tgtEl>
                                        <p:attrNameLst>
                                          <p:attrName>style.visibility</p:attrName>
                                        </p:attrNameLst>
                                      </p:cBhvr>
                                      <p:to>
                                        <p:strVal val="visible"/>
                                      </p:to>
                                    </p:set>
                                    <p:animEffect transition="in" filter="dissolve">
                                      <p:cBhvr>
                                        <p:cTn id="16" dur="500"/>
                                        <p:tgtEl>
                                          <p:spTgt spid="122907"/>
                                        </p:tgtEl>
                                      </p:cBhvr>
                                    </p:animEffect>
                                  </p:childTnLst>
                                </p:cTn>
                              </p:par>
                            </p:childTnLst>
                          </p:cTn>
                        </p:par>
                        <p:par>
                          <p:cTn id="17" fill="hold" nodeType="afterGroup">
                            <p:stCondLst>
                              <p:cond delay="9500"/>
                            </p:stCondLst>
                            <p:childTnLst>
                              <p:par>
                                <p:cTn id="18" presetID="9" presetClass="entr" presetSubtype="0" fill="hold" grpId="0" nodeType="afterEffect">
                                  <p:stCondLst>
                                    <p:cond delay="2000"/>
                                  </p:stCondLst>
                                  <p:childTnLst>
                                    <p:set>
                                      <p:cBhvr>
                                        <p:cTn id="19" dur="1" fill="hold">
                                          <p:stCondLst>
                                            <p:cond delay="0"/>
                                          </p:stCondLst>
                                        </p:cTn>
                                        <p:tgtEl>
                                          <p:spTgt spid="122909"/>
                                        </p:tgtEl>
                                        <p:attrNameLst>
                                          <p:attrName>style.visibility</p:attrName>
                                        </p:attrNameLst>
                                      </p:cBhvr>
                                      <p:to>
                                        <p:strVal val="visible"/>
                                      </p:to>
                                    </p:set>
                                    <p:animEffect transition="in" filter="dissolve">
                                      <p:cBhvr>
                                        <p:cTn id="20" dur="500"/>
                                        <p:tgtEl>
                                          <p:spTgt spid="122909"/>
                                        </p:tgtEl>
                                      </p:cBhvr>
                                    </p:animEffect>
                                  </p:childTnLst>
                                </p:cTn>
                              </p:par>
                            </p:childTnLst>
                          </p:cTn>
                        </p:par>
                        <p:par>
                          <p:cTn id="21" fill="hold" nodeType="afterGroup">
                            <p:stCondLst>
                              <p:cond delay="12000"/>
                            </p:stCondLst>
                            <p:childTnLst>
                              <p:par>
                                <p:cTn id="22" presetID="22" presetClass="entr" presetSubtype="1" fill="hold" grpId="0" nodeType="afterEffect">
                                  <p:stCondLst>
                                    <p:cond delay="2000"/>
                                  </p:stCondLst>
                                  <p:childTnLst>
                                    <p:set>
                                      <p:cBhvr>
                                        <p:cTn id="23" dur="1" fill="hold">
                                          <p:stCondLst>
                                            <p:cond delay="0"/>
                                          </p:stCondLst>
                                        </p:cTn>
                                        <p:tgtEl>
                                          <p:spTgt spid="122908"/>
                                        </p:tgtEl>
                                        <p:attrNameLst>
                                          <p:attrName>style.visibility</p:attrName>
                                        </p:attrNameLst>
                                      </p:cBhvr>
                                      <p:to>
                                        <p:strVal val="visible"/>
                                      </p:to>
                                    </p:set>
                                    <p:animEffect transition="in" filter="wipe(up)">
                                      <p:cBhvr>
                                        <p:cTn id="24" dur="500"/>
                                        <p:tgtEl>
                                          <p:spTgt spid="1229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884" grpId="0" animBg="1"/>
      <p:bldP spid="122907" grpId="0" autoUpdateAnimBg="0"/>
      <p:bldP spid="122908" grpId="0" animBg="1"/>
      <p:bldP spid="122909" grpId="0" autoUpdateAnimBg="0"/>
    </p:bld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Rectangle 2"/>
          <p:cNvSpPr>
            <a:spLocks noGrp="1" noChangeArrowheads="1"/>
          </p:cNvSpPr>
          <p:nvPr>
            <p:ph type="title"/>
          </p:nvPr>
        </p:nvSpPr>
        <p:spPr>
          <a:xfrm>
            <a:off x="-152400" y="-152400"/>
            <a:ext cx="7467600" cy="1143000"/>
          </a:xfrm>
        </p:spPr>
        <p:txBody>
          <a:bodyPr/>
          <a:lstStyle/>
          <a:p>
            <a:pPr eaLnBrk="1" hangingPunct="1"/>
            <a:r>
              <a:rPr lang="ja-JP" altLang="en-US" sz="7000">
                <a:ea typeface="华文细黑" charset="-122"/>
              </a:rPr>
              <a:t>住棚节（收藏节）</a:t>
            </a:r>
            <a:endParaRPr lang="en-US" altLang="en-US"/>
          </a:p>
        </p:txBody>
      </p:sp>
      <p:pic>
        <p:nvPicPr>
          <p:cNvPr id="397314" name="Picture 3" descr="Atonemen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200400" y="990600"/>
            <a:ext cx="9144000" cy="304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97315" name="Picture 4" descr="Tabernacle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038600" y="3767138"/>
            <a:ext cx="5105400" cy="30908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97316" name="Text Box 5"/>
          <p:cNvSpPr txBox="1">
            <a:spLocks noChangeArrowheads="1"/>
          </p:cNvSpPr>
          <p:nvPr/>
        </p:nvSpPr>
        <p:spPr bwMode="auto">
          <a:xfrm>
            <a:off x="0" y="4191000"/>
            <a:ext cx="3962400" cy="2635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3900" b="1" i="0" u="sng" strike="noStrike" kern="1200" cap="none" spc="0" normalizeH="0" baseline="0" noProof="0">
                <a:ln>
                  <a:noFill/>
                </a:ln>
                <a:solidFill>
                  <a:srgbClr val="FFFFFF"/>
                </a:solidFill>
                <a:effectLst/>
                <a:uLnTx/>
                <a:uFillTx/>
                <a:latin typeface="Arial" pitchFamily="34" charset="0"/>
                <a:ea typeface="华文细黑" charset="-122"/>
                <a:cs typeface="+mn-cs"/>
              </a:rPr>
              <a:t>申命记</a:t>
            </a:r>
            <a:r>
              <a:rPr kumimoji="0" lang="en-US" altLang="ja-JP" sz="2400" b="1" i="0" u="sng" strike="noStrike" kern="1200" cap="none" spc="0" normalizeH="0" baseline="0" noProof="0">
                <a:ln>
                  <a:noFill/>
                </a:ln>
                <a:solidFill>
                  <a:srgbClr val="FFFFFF"/>
                </a:solidFill>
                <a:effectLst/>
                <a:uLnTx/>
                <a:uFillTx/>
                <a:latin typeface="Arial" pitchFamily="34" charset="0"/>
                <a:ea typeface="MS PGothic" pitchFamily="34" charset="-128"/>
                <a:cs typeface="+mn-cs"/>
              </a:rPr>
              <a:t> 16:13</a:t>
            </a:r>
            <a:r>
              <a:rPr kumimoji="0" lang="en-US" altLang="ja-JP" sz="2400" b="1" i="0" u="none" strike="noStrike" kern="1200" cap="none" spc="0" normalizeH="0" baseline="0" noProof="0">
                <a:ln>
                  <a:noFill/>
                </a:ln>
                <a:solidFill>
                  <a:srgbClr val="FFFFFF"/>
                </a:solidFill>
                <a:effectLst/>
                <a:uLnTx/>
                <a:uFillTx/>
                <a:latin typeface="Arial" pitchFamily="34" charset="0"/>
                <a:ea typeface="MS PGothic" pitchFamily="34" charset="-128"/>
                <a:cs typeface="+mn-cs"/>
              </a:rPr>
              <a:t>  </a:t>
            </a:r>
            <a:endParaRPr kumimoji="0" lang="en-US" altLang="zh-CN" sz="2400" b="1" i="0" u="none" strike="noStrike" kern="1200" cap="none" spc="0" normalizeH="0" baseline="0" noProof="0">
              <a:ln>
                <a:noFill/>
              </a:ln>
              <a:solidFill>
                <a:srgbClr val="FFFFFF"/>
              </a:solidFill>
              <a:effectLst/>
              <a:uLnTx/>
              <a:uFillTx/>
              <a:latin typeface="Arial" pitchFamily="34" charset="0"/>
              <a:ea typeface="MS PGothic" pitchFamily="34"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3200" b="1" i="0" u="none" strike="noStrike" kern="1200" cap="none" spc="0" normalizeH="0" baseline="0" noProof="0">
                <a:ln>
                  <a:noFill/>
                </a:ln>
                <a:solidFill>
                  <a:srgbClr val="FFFFFF"/>
                </a:solidFill>
                <a:effectLst/>
                <a:uLnTx/>
                <a:uFillTx/>
                <a:latin typeface="Arial" pitchFamily="34" charset="0"/>
                <a:ea typeface="MS PGothic" pitchFamily="34" charset="-128"/>
                <a:cs typeface="+mn-cs"/>
              </a:rPr>
              <a:t>“</a:t>
            </a:r>
            <a:r>
              <a:rPr kumimoji="0" lang="ja-JP" altLang="en-US" sz="3200" b="0" i="0" u="none" strike="noStrike" kern="1200" cap="none" spc="0" normalizeH="0" baseline="0" noProof="0">
                <a:ln>
                  <a:noFill/>
                </a:ln>
                <a:solidFill>
                  <a:srgbClr val="FFFFFF"/>
                </a:solidFill>
                <a:effectLst/>
                <a:uLnTx/>
                <a:uFillTx/>
                <a:latin typeface="Arial" pitchFamily="34" charset="0"/>
                <a:ea typeface="华文细黑" charset="-122"/>
                <a:cs typeface="+mn-cs"/>
              </a:rPr>
              <a:t>你从禾场上和榨酒池里收藏了出产以后，就要举行住棚节七日。</a:t>
            </a:r>
            <a:r>
              <a:rPr kumimoji="0" lang="ja-JP" altLang="en-US" sz="3200" b="1" i="0" u="none" strike="noStrike" kern="1200" cap="none" spc="0" normalizeH="0" baseline="0" noProof="0">
                <a:ln>
                  <a:noFill/>
                </a:ln>
                <a:solidFill>
                  <a:srgbClr val="FFFFFF"/>
                </a:solidFill>
                <a:effectLst/>
                <a:uLnTx/>
                <a:uFillTx/>
                <a:latin typeface="Arial" pitchFamily="34" charset="0"/>
                <a:ea typeface="MS PGothic" pitchFamily="34" charset="-128"/>
                <a:cs typeface="+mn-cs"/>
              </a:rPr>
              <a:t>”</a:t>
            </a:r>
            <a:endParaRPr kumimoji="0" lang="en-US" altLang="en-US" sz="3200" b="1" i="0" u="none" strike="noStrike" kern="1200" cap="none" spc="0" normalizeH="0" baseline="0" noProof="0">
              <a:ln>
                <a:noFill/>
              </a:ln>
              <a:solidFill>
                <a:srgbClr val="FFFFFF"/>
              </a:solidFill>
              <a:effectLst/>
              <a:uLnTx/>
              <a:uFillTx/>
              <a:latin typeface="Arial" pitchFamily="34" charset="0"/>
              <a:ea typeface="MS PGothic" pitchFamily="34" charset="-128"/>
              <a:cs typeface="+mn-cs"/>
            </a:endParaRPr>
          </a:p>
        </p:txBody>
      </p:sp>
      <p:sp>
        <p:nvSpPr>
          <p:cNvPr id="208902" name="Text Box 6"/>
          <p:cNvSpPr txBox="1">
            <a:spLocks noChangeArrowheads="1"/>
          </p:cNvSpPr>
          <p:nvPr/>
        </p:nvSpPr>
        <p:spPr bwMode="auto">
          <a:xfrm>
            <a:off x="8305800" y="73025"/>
            <a:ext cx="766763" cy="457200"/>
          </a:xfrm>
          <a:prstGeom prst="rect">
            <a:avLst/>
          </a:prstGeom>
          <a:noFill/>
          <a:ln>
            <a:noFill/>
          </a:ln>
          <a:effectLst>
            <a:outerShdw dist="35921" dir="2700000" algn="ctr" rotWithShape="0">
              <a:srgbClr val="0604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Tahoma" pitchFamily="34" charset="0"/>
                <a:ea typeface="MS PGothic" pitchFamily="34" charset="-128"/>
                <a:cs typeface="+mn-cs"/>
              </a:rPr>
              <a:t>184</a:t>
            </a:r>
            <a:endPar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spTree>
    <p:extLst>
      <p:ext uri="{BB962C8B-B14F-4D97-AF65-F5344CB8AC3E}">
        <p14:creationId xmlns:p14="http://schemas.microsoft.com/office/powerpoint/2010/main" val="3132676"/>
      </p:ext>
    </p:extLst>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Rectangle 2"/>
          <p:cNvSpPr>
            <a:spLocks noGrp="1" noChangeArrowheads="1"/>
          </p:cNvSpPr>
          <p:nvPr>
            <p:ph type="title"/>
          </p:nvPr>
        </p:nvSpPr>
        <p:spPr>
          <a:xfrm>
            <a:off x="323850" y="152400"/>
            <a:ext cx="8229600" cy="612775"/>
          </a:xfrm>
        </p:spPr>
        <p:txBody>
          <a:bodyPr/>
          <a:lstStyle/>
          <a:p>
            <a:pPr eaLnBrk="1" hangingPunct="1"/>
            <a:r>
              <a:rPr lang="en-US" altLang="en-US" sz="3600" b="1">
                <a:latin typeface="Arial" pitchFamily="34" charset="0"/>
                <a:cs typeface="Arial" pitchFamily="34" charset="0"/>
              </a:rPr>
              <a:t>Harvests Lasted Apr-Nov</a:t>
            </a:r>
          </a:p>
        </p:txBody>
      </p:sp>
      <p:sp>
        <p:nvSpPr>
          <p:cNvPr id="210949" name="Text Box 5"/>
          <p:cNvSpPr txBox="1">
            <a:spLocks noChangeArrowheads="1"/>
          </p:cNvSpPr>
          <p:nvPr/>
        </p:nvSpPr>
        <p:spPr bwMode="auto">
          <a:xfrm>
            <a:off x="8305800" y="73025"/>
            <a:ext cx="766763" cy="457200"/>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Tahoma" pitchFamily="34" charset="0"/>
                <a:ea typeface="MS PGothic" pitchFamily="34" charset="-128"/>
                <a:cs typeface="+mn-cs"/>
              </a:rPr>
              <a:t>183</a:t>
            </a:r>
            <a:endPar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graphicFrame>
        <p:nvGraphicFramePr>
          <p:cNvPr id="3" name="Table 2"/>
          <p:cNvGraphicFramePr>
            <a:graphicFrameLocks noGrp="1"/>
          </p:cNvGraphicFramePr>
          <p:nvPr/>
        </p:nvGraphicFramePr>
        <p:xfrm>
          <a:off x="0" y="1250950"/>
          <a:ext cx="9180513" cy="5572125"/>
        </p:xfrm>
        <a:graphic>
          <a:graphicData uri="http://schemas.openxmlformats.org/drawingml/2006/table">
            <a:tbl>
              <a:tblPr/>
              <a:tblGrid>
                <a:gridCol w="1851025">
                  <a:extLst>
                    <a:ext uri="{9D8B030D-6E8A-4147-A177-3AD203B41FA5}">
                      <a16:colId xmlns:a16="http://schemas.microsoft.com/office/drawing/2014/main" val="20000"/>
                    </a:ext>
                  </a:extLst>
                </a:gridCol>
                <a:gridCol w="814388">
                  <a:extLst>
                    <a:ext uri="{9D8B030D-6E8A-4147-A177-3AD203B41FA5}">
                      <a16:colId xmlns:a16="http://schemas.microsoft.com/office/drawing/2014/main" val="20001"/>
                    </a:ext>
                  </a:extLst>
                </a:gridCol>
                <a:gridCol w="814387">
                  <a:extLst>
                    <a:ext uri="{9D8B030D-6E8A-4147-A177-3AD203B41FA5}">
                      <a16:colId xmlns:a16="http://schemas.microsoft.com/office/drawing/2014/main" val="20002"/>
                    </a:ext>
                  </a:extLst>
                </a:gridCol>
                <a:gridCol w="814388">
                  <a:extLst>
                    <a:ext uri="{9D8B030D-6E8A-4147-A177-3AD203B41FA5}">
                      <a16:colId xmlns:a16="http://schemas.microsoft.com/office/drawing/2014/main" val="20003"/>
                    </a:ext>
                  </a:extLst>
                </a:gridCol>
                <a:gridCol w="814387">
                  <a:extLst>
                    <a:ext uri="{9D8B030D-6E8A-4147-A177-3AD203B41FA5}">
                      <a16:colId xmlns:a16="http://schemas.microsoft.com/office/drawing/2014/main" val="20004"/>
                    </a:ext>
                  </a:extLst>
                </a:gridCol>
                <a:gridCol w="814388">
                  <a:extLst>
                    <a:ext uri="{9D8B030D-6E8A-4147-A177-3AD203B41FA5}">
                      <a16:colId xmlns:a16="http://schemas.microsoft.com/office/drawing/2014/main" val="20005"/>
                    </a:ext>
                  </a:extLst>
                </a:gridCol>
                <a:gridCol w="814387">
                  <a:extLst>
                    <a:ext uri="{9D8B030D-6E8A-4147-A177-3AD203B41FA5}">
                      <a16:colId xmlns:a16="http://schemas.microsoft.com/office/drawing/2014/main" val="20006"/>
                    </a:ext>
                  </a:extLst>
                </a:gridCol>
                <a:gridCol w="814388">
                  <a:extLst>
                    <a:ext uri="{9D8B030D-6E8A-4147-A177-3AD203B41FA5}">
                      <a16:colId xmlns:a16="http://schemas.microsoft.com/office/drawing/2014/main" val="20007"/>
                    </a:ext>
                  </a:extLst>
                </a:gridCol>
                <a:gridCol w="814387">
                  <a:extLst>
                    <a:ext uri="{9D8B030D-6E8A-4147-A177-3AD203B41FA5}">
                      <a16:colId xmlns:a16="http://schemas.microsoft.com/office/drawing/2014/main" val="20008"/>
                    </a:ext>
                  </a:extLst>
                </a:gridCol>
                <a:gridCol w="814388">
                  <a:extLst>
                    <a:ext uri="{9D8B030D-6E8A-4147-A177-3AD203B41FA5}">
                      <a16:colId xmlns:a16="http://schemas.microsoft.com/office/drawing/2014/main" val="20009"/>
                    </a:ext>
                  </a:extLst>
                </a:gridCol>
              </a:tblGrid>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Mar</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Apr</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May</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June</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July</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Aug</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Sep</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Oct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Nov</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Wheat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1"/>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Barley</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02"/>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Oats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3"/>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Tahoma" pitchFamily="34" charset="0"/>
                          <a:ea typeface="MS PGothic" pitchFamily="34" charset="-128"/>
                        </a:rPr>
                        <a:t>Peas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Tahoma" pitchFamily="34" charset="0"/>
                        <a:ea typeface="MS PGothic" pitchFamily="34" charset="-12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Tahoma" pitchFamily="34" charset="0"/>
                          <a:ea typeface="MS PGothic" pitchFamily="34" charset="-128"/>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Tahoma" pitchFamily="34" charset="0"/>
                          <a:ea typeface="MS PGothic" pitchFamily="34" charset="-128"/>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04"/>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Chickpeas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5"/>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Lentils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06"/>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Vetch</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7"/>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Sesame</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08"/>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Flax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9"/>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Millet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10"/>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Grapes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11"/>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Figs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12"/>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Pomegranates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13"/>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Olives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14"/>
                  </a:ext>
                </a:extLst>
              </a:tr>
            </a:tbl>
          </a:graphicData>
        </a:graphic>
      </p:graphicFrame>
      <p:sp>
        <p:nvSpPr>
          <p:cNvPr id="210947" name="Text Box 4"/>
          <p:cNvSpPr txBox="1">
            <a:spLocks noChangeArrowheads="1"/>
          </p:cNvSpPr>
          <p:nvPr/>
        </p:nvSpPr>
        <p:spPr bwMode="auto">
          <a:xfrm>
            <a:off x="1403350" y="6505575"/>
            <a:ext cx="47259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DADADA">
                    <a:lumMod val="10000"/>
                  </a:srgbClr>
                </a:solidFill>
                <a:effectLst/>
                <a:uLnTx/>
                <a:uFillTx/>
                <a:latin typeface="Arial" charset="0"/>
                <a:ea typeface="ＭＳ Ｐゴシック" charset="0"/>
              </a:rPr>
              <a:t>http://www.wcg.org/lit/law/festivals/harvest.htm</a:t>
            </a:r>
          </a:p>
        </p:txBody>
      </p:sp>
      <p:sp>
        <p:nvSpPr>
          <p:cNvPr id="6" name="Text Box 4"/>
          <p:cNvSpPr txBox="1">
            <a:spLocks noChangeArrowheads="1"/>
          </p:cNvSpPr>
          <p:nvPr/>
        </p:nvSpPr>
        <p:spPr bwMode="auto">
          <a:xfrm>
            <a:off x="0" y="868363"/>
            <a:ext cx="9144000" cy="400050"/>
          </a:xfrm>
          <a:prstGeom prst="rect">
            <a:avLst/>
          </a:prstGeom>
          <a:solidFill>
            <a:schemeClr val="accent4">
              <a:lumMod val="10000"/>
            </a:schemeClr>
          </a:solidFill>
          <a:ln>
            <a:noFill/>
          </a:ln>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rPr>
              <a:t>Harvesting &amp; Ingathering Based on Modern Agricultural Practices in Israel</a:t>
            </a:r>
          </a:p>
        </p:txBody>
      </p:sp>
      <p:sp>
        <p:nvSpPr>
          <p:cNvPr id="2" name="Rectangular Callout 1">
            <a:extLst>
              <a:ext uri="{FF2B5EF4-FFF2-40B4-BE49-F238E27FC236}">
                <a16:creationId xmlns:a16="http://schemas.microsoft.com/office/drawing/2014/main" id="{3CC5E967-76F5-1345-8C1E-82BFC79FCACE}"/>
              </a:ext>
            </a:extLst>
          </p:cNvPr>
          <p:cNvSpPr/>
          <p:nvPr/>
        </p:nvSpPr>
        <p:spPr bwMode="auto">
          <a:xfrm>
            <a:off x="7308304" y="1700808"/>
            <a:ext cx="1835695" cy="4288829"/>
          </a:xfrm>
          <a:prstGeom prst="wedgeRectCallout">
            <a:avLst>
              <a:gd name="adj1" fmla="val -9447"/>
              <a:gd name="adj2" fmla="val 61485"/>
            </a:avLst>
          </a:prstGeom>
          <a:solidFill>
            <a:srgbClr val="00206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ja-JP" sz="1800" b="1" i="0" u="none" strike="noStrike" kern="1200" cap="none" spc="0" normalizeH="0" baseline="0" noProof="0" dirty="0">
                <a:ln>
                  <a:noFill/>
                </a:ln>
                <a:solidFill>
                  <a:srgbClr val="FFFFFF"/>
                </a:solidFill>
                <a:effectLst/>
                <a:uLnTx/>
                <a:uFillTx/>
                <a:latin typeface="Arial" pitchFamily="34" charset="0"/>
                <a:ea typeface="MS PGothic" pitchFamily="34" charset="-128"/>
                <a:cs typeface="+mn-cs"/>
              </a:rPr>
              <a:t>The olive harvest was the final harvest. No wonder why the olive tree represents Israel being restored and fruitful in last days (Jeremiah 11:16; Hosea 14:6; Romans 11:16-21)</a:t>
            </a:r>
            <a:endParaRPr kumimoji="0" lang="en-US" sz="1800" b="0" i="0" u="none" strike="noStrike" kern="1200" cap="none" spc="0" normalizeH="0" baseline="0" noProof="0" dirty="0">
              <a:ln>
                <a:noFill/>
              </a:ln>
              <a:solidFill>
                <a:srgbClr val="FFFFFF"/>
              </a:solidFill>
              <a:effectLst/>
              <a:uLnTx/>
              <a:uFillTx/>
              <a:latin typeface="Tahoma" pitchFamily="-107" charset="-52"/>
              <a:ea typeface="MS PGothic" pitchFamily="34" charset="-128"/>
              <a:cs typeface="+mn-cs"/>
            </a:endParaRPr>
          </a:p>
        </p:txBody>
      </p:sp>
      <p:pic>
        <p:nvPicPr>
          <p:cNvPr id="1026" name="Picture 2" descr="https://upload.wikimedia.org/wikipedia/commons/thumb/8/8f/Emblem_of_Israel.svg/200px-Emblem_of_Israel.svg.png">
            <a:extLst>
              <a:ext uri="{FF2B5EF4-FFF2-40B4-BE49-F238E27FC236}">
                <a16:creationId xmlns:a16="http://schemas.microsoft.com/office/drawing/2014/main" id="{E98DED94-D5B2-094E-9404-5F4EA4DDEA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48343" y="1606551"/>
            <a:ext cx="2411758" cy="297852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427402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22.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99362" name="Rectangle 2"/>
          <p:cNvSpPr>
            <a:spLocks noGrp="1" noChangeArrowheads="1"/>
          </p:cNvSpPr>
          <p:nvPr>
            <p:ph type="title"/>
          </p:nvPr>
        </p:nvSpPr>
        <p:spPr>
          <a:xfrm>
            <a:off x="381000" y="381000"/>
            <a:ext cx="7772400" cy="1143000"/>
          </a:xfrm>
          <a:gradFill rotWithShape="0">
            <a:gsLst>
              <a:gs pos="0">
                <a:srgbClr val="767600"/>
              </a:gs>
              <a:gs pos="50000">
                <a:srgbClr val="FFFF00"/>
              </a:gs>
              <a:gs pos="100000">
                <a:srgbClr val="767600"/>
              </a:gs>
            </a:gsLst>
            <a:lin ang="5400000" scaled="1"/>
          </a:gradFill>
        </p:spPr>
        <p:txBody>
          <a:bodyPr/>
          <a:lstStyle/>
          <a:p>
            <a:pPr eaLnBrk="1" hangingPunct="1"/>
            <a:r>
              <a:rPr lang="ja-JP" altLang="en-US" b="1">
                <a:ea typeface="华文细黑" charset="-122"/>
              </a:rPr>
              <a:t>住棚节</a:t>
            </a:r>
            <a:r>
              <a:rPr lang="en-US" altLang="ja-JP" b="1"/>
              <a:t> = </a:t>
            </a:r>
            <a:r>
              <a:rPr lang="ja-JP" altLang="en-US" b="1">
                <a:ea typeface="华文细黑" charset="-122"/>
              </a:rPr>
              <a:t>秋收</a:t>
            </a:r>
            <a:endParaRPr lang="en-US" altLang="en-US"/>
          </a:p>
        </p:txBody>
      </p:sp>
      <p:sp>
        <p:nvSpPr>
          <p:cNvPr id="399363" name="Text Box 3"/>
          <p:cNvSpPr txBox="1">
            <a:spLocks noChangeArrowheads="1"/>
          </p:cNvSpPr>
          <p:nvPr/>
        </p:nvSpPr>
        <p:spPr bwMode="auto">
          <a:xfrm>
            <a:off x="1066800" y="2590800"/>
            <a:ext cx="7467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Times New Roman" pitchFamily="18" charset="0"/>
            </a:endParaRPr>
          </a:p>
        </p:txBody>
      </p:sp>
      <p:sp>
        <p:nvSpPr>
          <p:cNvPr id="214020" name="Text Box 4"/>
          <p:cNvSpPr txBox="1">
            <a:spLocks noChangeArrowheads="1"/>
          </p:cNvSpPr>
          <p:nvPr/>
        </p:nvSpPr>
        <p:spPr bwMode="auto">
          <a:xfrm>
            <a:off x="76200" y="3429000"/>
            <a:ext cx="4419600" cy="2865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344488" indent="-344488">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344488" marR="0" lvl="0" indent="-344488" algn="l" defTabSz="914400" rtl="0" eaLnBrk="1" fontAlgn="base" latinLnBrk="0" hangingPunct="1">
              <a:lnSpc>
                <a:spcPct val="100000"/>
              </a:lnSpc>
              <a:spcBef>
                <a:spcPct val="50000"/>
              </a:spcBef>
              <a:spcAft>
                <a:spcPct val="0"/>
              </a:spcAft>
              <a:buClrTx/>
              <a:buSzTx/>
              <a:buFontTx/>
              <a:buChar char="•"/>
              <a:tabLst/>
              <a:defRPr/>
            </a:pPr>
            <a:r>
              <a:rPr kumimoji="0" lang="ja-JP" altLang="en-US" sz="3300" b="0" i="0" u="none" strike="noStrike" kern="1200" cap="none" spc="0" normalizeH="0" baseline="0" noProof="0">
                <a:ln>
                  <a:noFill/>
                </a:ln>
                <a:solidFill>
                  <a:srgbClr val="FFFFFF"/>
                </a:solidFill>
                <a:effectLst/>
                <a:uLnTx/>
                <a:uFillTx/>
                <a:latin typeface="Arial" pitchFamily="34" charset="0"/>
                <a:ea typeface="华文细黑" charset="-122"/>
                <a:cs typeface="+mn-cs"/>
              </a:rPr>
              <a:t>列邦受审判</a:t>
            </a:r>
            <a:r>
              <a:rPr kumimoji="0" lang="en-US" altLang="ja-JP" sz="3200" b="0" i="0" u="none" strike="noStrike" kern="1200" cap="none" spc="0" normalizeH="0" baseline="0" noProof="0">
                <a:ln>
                  <a:noFill/>
                </a:ln>
                <a:solidFill>
                  <a:srgbClr val="FFFFFF"/>
                </a:solidFill>
                <a:effectLst/>
                <a:uLnTx/>
                <a:uFillTx/>
                <a:latin typeface="Arial" pitchFamily="34" charset="0"/>
                <a:ea typeface="MS PGothic" pitchFamily="34" charset="-128"/>
                <a:cs typeface="Times New Roman" pitchFamily="18" charset="0"/>
              </a:rPr>
              <a:t> (</a:t>
            </a:r>
            <a:r>
              <a:rPr kumimoji="0" lang="ja-JP" altLang="en-US" sz="3300" b="0" i="0" u="none" strike="noStrike" kern="1200" cap="none" spc="0" normalizeH="0" baseline="0" noProof="0">
                <a:ln>
                  <a:noFill/>
                </a:ln>
                <a:solidFill>
                  <a:srgbClr val="FFFFFF"/>
                </a:solidFill>
                <a:effectLst/>
                <a:uLnTx/>
                <a:uFillTx/>
                <a:latin typeface="Arial" pitchFamily="34" charset="0"/>
                <a:ea typeface="华文细黑" charset="-122"/>
                <a:cs typeface="+mn-cs"/>
              </a:rPr>
              <a:t>马太福音</a:t>
            </a:r>
            <a:r>
              <a:rPr kumimoji="0" lang="en-US" altLang="ja-JP" sz="3200" b="0" i="0" u="none" strike="noStrike" kern="1200" cap="none" spc="0" normalizeH="0" baseline="0" noProof="0">
                <a:ln>
                  <a:noFill/>
                </a:ln>
                <a:solidFill>
                  <a:srgbClr val="FFFFFF"/>
                </a:solidFill>
                <a:effectLst/>
                <a:uLnTx/>
                <a:uFillTx/>
                <a:latin typeface="Arial" pitchFamily="34" charset="0"/>
                <a:ea typeface="MS PGothic" pitchFamily="34" charset="-128"/>
                <a:cs typeface="Times New Roman" pitchFamily="18" charset="0"/>
              </a:rPr>
              <a:t> 13:30, 39; </a:t>
            </a:r>
            <a:r>
              <a:rPr kumimoji="0" lang="ja-JP" altLang="en-US" sz="3300" b="0" i="0" u="none" strike="noStrike" kern="1200" cap="none" spc="0" normalizeH="0" baseline="0" noProof="0">
                <a:ln>
                  <a:noFill/>
                </a:ln>
                <a:solidFill>
                  <a:srgbClr val="FFFFFF"/>
                </a:solidFill>
                <a:effectLst/>
                <a:uLnTx/>
                <a:uFillTx/>
                <a:latin typeface="Arial" pitchFamily="34" charset="0"/>
                <a:ea typeface="华文细黑" charset="-122"/>
                <a:cs typeface="+mn-cs"/>
              </a:rPr>
              <a:t>启示录</a:t>
            </a:r>
            <a:r>
              <a:rPr kumimoji="0" lang="en-US" altLang="ja-JP" sz="3300" b="0" i="0" u="none" strike="noStrike" kern="1200" cap="none" spc="0" normalizeH="0" baseline="0" noProof="0">
                <a:ln>
                  <a:noFill/>
                </a:ln>
                <a:solidFill>
                  <a:srgbClr val="FFFFFF"/>
                </a:solidFill>
                <a:effectLst/>
                <a:uLnTx/>
                <a:uFillTx/>
                <a:latin typeface="Arial" pitchFamily="34" charset="0"/>
                <a:ea typeface="MS PGothic" pitchFamily="34" charset="-128"/>
                <a:cs typeface="Times New Roman" pitchFamily="18" charset="0"/>
              </a:rPr>
              <a:t> </a:t>
            </a:r>
            <a:r>
              <a:rPr kumimoji="0" lang="en-US" altLang="ja-JP" sz="3200" b="0" i="0" u="none" strike="noStrike" kern="1200" cap="none" spc="0" normalizeH="0" baseline="0" noProof="0">
                <a:ln>
                  <a:noFill/>
                </a:ln>
                <a:solidFill>
                  <a:srgbClr val="FFFFFF"/>
                </a:solidFill>
                <a:effectLst/>
                <a:uLnTx/>
                <a:uFillTx/>
                <a:latin typeface="Arial" pitchFamily="34" charset="0"/>
                <a:ea typeface="MS PGothic" pitchFamily="34" charset="-128"/>
                <a:cs typeface="Times New Roman" pitchFamily="18" charset="0"/>
              </a:rPr>
              <a:t>14:15)</a:t>
            </a:r>
          </a:p>
          <a:p>
            <a:pPr marL="344488" marR="0" lvl="0" indent="-344488" algn="l" defTabSz="914400" rtl="0" eaLnBrk="1" fontAlgn="base" latinLnBrk="0" hangingPunct="1">
              <a:lnSpc>
                <a:spcPct val="100000"/>
              </a:lnSpc>
              <a:spcBef>
                <a:spcPct val="50000"/>
              </a:spcBef>
              <a:spcAft>
                <a:spcPct val="0"/>
              </a:spcAft>
              <a:buClrTx/>
              <a:buSzTx/>
              <a:buFontTx/>
              <a:buChar char="•"/>
              <a:tabLst/>
              <a:defRPr/>
            </a:pPr>
            <a:r>
              <a:rPr kumimoji="0" lang="ja-JP" altLang="en-US" sz="3400" b="0" i="0" u="none" strike="noStrike" kern="1200" cap="none" spc="0" normalizeH="0" baseline="0" noProof="0">
                <a:ln>
                  <a:noFill/>
                </a:ln>
                <a:solidFill>
                  <a:srgbClr val="FFFFFF"/>
                </a:solidFill>
                <a:effectLst/>
                <a:uLnTx/>
                <a:uFillTx/>
                <a:latin typeface="Arial" pitchFamily="34" charset="0"/>
                <a:ea typeface="华文细黑" charset="-122"/>
                <a:cs typeface="+mn-cs"/>
              </a:rPr>
              <a:t>耶稣变容</a:t>
            </a:r>
            <a:r>
              <a:rPr kumimoji="0" lang="en-US" altLang="ja-JP" sz="3200" b="0" i="0" u="none" strike="noStrike" kern="1200" cap="none" spc="0" normalizeH="0" baseline="0" noProof="0">
                <a:ln>
                  <a:noFill/>
                </a:ln>
                <a:solidFill>
                  <a:srgbClr val="FFFFFF"/>
                </a:solidFill>
                <a:effectLst/>
                <a:uLnTx/>
                <a:uFillTx/>
                <a:latin typeface="Arial" pitchFamily="34" charset="0"/>
                <a:ea typeface="MS PGothic" pitchFamily="34" charset="-128"/>
                <a:cs typeface="Times New Roman" pitchFamily="18" charset="0"/>
              </a:rPr>
              <a:t> = </a:t>
            </a:r>
            <a:r>
              <a:rPr kumimoji="0" lang="ja-JP" altLang="en-US" sz="3300" b="0" i="0" u="none" strike="noStrike" kern="1200" cap="none" spc="0" normalizeH="0" baseline="0" noProof="0">
                <a:ln>
                  <a:noFill/>
                </a:ln>
                <a:solidFill>
                  <a:srgbClr val="FFFFFF"/>
                </a:solidFill>
                <a:effectLst/>
                <a:uLnTx/>
                <a:uFillTx/>
                <a:latin typeface="Arial" pitchFamily="34" charset="0"/>
                <a:ea typeface="华文细黑" charset="-122"/>
                <a:cs typeface="+mn-cs"/>
              </a:rPr>
              <a:t>天国跟随</a:t>
            </a:r>
            <a:r>
              <a:rPr kumimoji="0" lang="en-US" altLang="ja-JP" sz="3300" b="0" i="0" u="none" strike="noStrike" kern="1200" cap="none" spc="0" normalizeH="0" baseline="0" noProof="0">
                <a:ln>
                  <a:noFill/>
                </a:ln>
                <a:solidFill>
                  <a:srgbClr val="FFFFFF"/>
                </a:solidFill>
                <a:effectLst/>
                <a:uLnTx/>
                <a:uFillTx/>
                <a:latin typeface="Arial" pitchFamily="34" charset="0"/>
                <a:ea typeface="MS PGothic" pitchFamily="34" charset="-128"/>
                <a:cs typeface="Times New Roman" pitchFamily="18" charset="0"/>
              </a:rPr>
              <a:t> </a:t>
            </a:r>
            <a:r>
              <a:rPr kumimoji="0" lang="en-US" altLang="ja-JP" sz="3200" b="0" i="0" u="none" strike="noStrike" kern="1200" cap="none" spc="0" normalizeH="0" baseline="0" noProof="0">
                <a:ln>
                  <a:noFill/>
                </a:ln>
                <a:solidFill>
                  <a:srgbClr val="FFFFFF"/>
                </a:solidFill>
                <a:effectLst/>
                <a:uLnTx/>
                <a:uFillTx/>
                <a:latin typeface="Arial" pitchFamily="34" charset="0"/>
                <a:ea typeface="MS PGothic" pitchFamily="34" charset="-128"/>
                <a:cs typeface="Times New Roman" pitchFamily="18" charset="0"/>
              </a:rPr>
              <a:t>(</a:t>
            </a:r>
            <a:r>
              <a:rPr kumimoji="0" lang="ja-JP" altLang="en-US" sz="3300" b="0" i="0" u="none" strike="noStrike" kern="1200" cap="none" spc="0" normalizeH="0" baseline="0" noProof="0">
                <a:ln>
                  <a:noFill/>
                </a:ln>
                <a:solidFill>
                  <a:srgbClr val="FFFFFF"/>
                </a:solidFill>
                <a:effectLst/>
                <a:uLnTx/>
                <a:uFillTx/>
                <a:latin typeface="Arial" pitchFamily="34" charset="0"/>
                <a:ea typeface="华文细黑" charset="-122"/>
                <a:cs typeface="+mn-cs"/>
              </a:rPr>
              <a:t>马太福音</a:t>
            </a:r>
            <a:r>
              <a:rPr kumimoji="0" lang="en-US" altLang="ja-JP" sz="3200" b="0" i="0" u="none" strike="noStrike" kern="1200" cap="none" spc="0" normalizeH="0" baseline="0" noProof="0">
                <a:ln>
                  <a:noFill/>
                </a:ln>
                <a:solidFill>
                  <a:srgbClr val="FFFFFF"/>
                </a:solidFill>
                <a:effectLst/>
                <a:uLnTx/>
                <a:uFillTx/>
                <a:latin typeface="Arial" pitchFamily="34" charset="0"/>
                <a:ea typeface="MS PGothic" pitchFamily="34" charset="-128"/>
                <a:cs typeface="Times New Roman" pitchFamily="18" charset="0"/>
              </a:rPr>
              <a:t> 17:4)</a:t>
            </a:r>
            <a:endParaRPr kumimoji="0" lang="en-US" altLang="en-US" sz="3200" b="0" i="0" u="none" strike="noStrike" kern="1200" cap="none" spc="0" normalizeH="0" baseline="0" noProof="0">
              <a:ln>
                <a:noFill/>
              </a:ln>
              <a:solidFill>
                <a:srgbClr val="FFFFFF"/>
              </a:solidFill>
              <a:effectLst/>
              <a:uLnTx/>
              <a:uFillTx/>
              <a:latin typeface="Arial" pitchFamily="34" charset="0"/>
              <a:ea typeface="MS PGothic" pitchFamily="34" charset="-128"/>
              <a:cs typeface="Times New Roman" pitchFamily="18" charset="0"/>
            </a:endParaRPr>
          </a:p>
        </p:txBody>
      </p:sp>
      <p:pic>
        <p:nvPicPr>
          <p:cNvPr id="214021" name="Picture 5" descr="Winnowi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419600" y="3352800"/>
            <a:ext cx="3962400" cy="3243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14022" name="Picture 6" descr="Winnowing"/>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733925" y="1768475"/>
            <a:ext cx="2362200" cy="143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14023" name="Picture 7" descr="winnowfork"/>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324725" y="2438400"/>
            <a:ext cx="1590675" cy="1800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4024" name="Text Box 8"/>
          <p:cNvSpPr txBox="1">
            <a:spLocks noChangeArrowheads="1"/>
          </p:cNvSpPr>
          <p:nvPr/>
        </p:nvSpPr>
        <p:spPr bwMode="auto">
          <a:xfrm>
            <a:off x="304800" y="1752600"/>
            <a:ext cx="3733800" cy="1098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3300" b="0" i="0" u="none" strike="noStrike" kern="1200" cap="none" spc="0" normalizeH="0" baseline="0" noProof="0">
                <a:ln>
                  <a:noFill/>
                </a:ln>
                <a:solidFill>
                  <a:srgbClr val="FFFFFF"/>
                </a:solidFill>
                <a:effectLst/>
                <a:uLnTx/>
                <a:uFillTx/>
                <a:latin typeface="ヒラギノ明朝 Pro W3" charset="-128"/>
                <a:ea typeface="华文细黑" charset="-122"/>
                <a:cs typeface="+mn-cs"/>
              </a:rPr>
              <a:t>簸</a:t>
            </a:r>
            <a:r>
              <a:rPr kumimoji="0" lang="en-US" altLang="en-US" sz="3300" b="0" i="0" u="none" strike="noStrike" kern="1200" cap="none" spc="0" normalizeH="0" baseline="0" noProof="0">
                <a:ln>
                  <a:noFill/>
                </a:ln>
                <a:solidFill>
                  <a:srgbClr val="FFFFFF"/>
                </a:solidFill>
                <a:effectLst/>
                <a:uLnTx/>
                <a:uFillTx/>
                <a:latin typeface="Hei" charset="-122"/>
                <a:ea typeface="华文细黑" charset="-122"/>
                <a:cs typeface="+mn-cs"/>
              </a:rPr>
              <a:t>扬</a:t>
            </a:r>
            <a:r>
              <a:rPr kumimoji="0" lang="en-US" altLang="ja-JP" sz="3200" b="1" i="0" u="none" strike="noStrike" kern="1200" cap="none" spc="0" normalizeH="0" baseline="0" noProof="0">
                <a:ln>
                  <a:noFill/>
                </a:ln>
                <a:solidFill>
                  <a:srgbClr val="FFFFFF"/>
                </a:solidFill>
                <a:effectLst/>
                <a:uLnTx/>
                <a:uFillTx/>
                <a:latin typeface="Arial" pitchFamily="34" charset="0"/>
                <a:ea typeface="MS PGothic" pitchFamily="34" charset="-128"/>
                <a:cs typeface="Times New Roman" pitchFamily="18" charset="0"/>
              </a:rPr>
              <a:t> =</a:t>
            </a:r>
            <a:r>
              <a:rPr kumimoji="0" lang="en-US" altLang="ja-JP" sz="3300" b="1" i="0" u="none" strike="noStrike" kern="1200" cap="none" spc="0" normalizeH="0" baseline="0" noProof="0">
                <a:ln>
                  <a:noFill/>
                </a:ln>
                <a:solidFill>
                  <a:srgbClr val="FFFFFF"/>
                </a:solidFill>
                <a:effectLst/>
                <a:uLnTx/>
                <a:uFillTx/>
                <a:latin typeface="Arial" pitchFamily="34" charset="0"/>
                <a:ea typeface="MS PGothic" pitchFamily="34" charset="-128"/>
                <a:cs typeface="Times New Roman" pitchFamily="18" charset="0"/>
              </a:rPr>
              <a:t> </a:t>
            </a:r>
            <a:r>
              <a:rPr kumimoji="0" lang="ja-JP" altLang="en-US" sz="3300" b="0" i="0" u="none" strike="noStrike" kern="1200" cap="none" spc="0" normalizeH="0" baseline="0" noProof="0">
                <a:ln>
                  <a:noFill/>
                </a:ln>
                <a:solidFill>
                  <a:srgbClr val="FFFFFF"/>
                </a:solidFill>
                <a:effectLst/>
                <a:uLnTx/>
                <a:uFillTx/>
                <a:latin typeface="Arial" pitchFamily="34" charset="0"/>
                <a:ea typeface="华文细黑" charset="-122"/>
                <a:cs typeface="+mn-cs"/>
              </a:rPr>
              <a:t>基督回地球的过程</a:t>
            </a:r>
            <a:r>
              <a:rPr kumimoji="0" lang="en-US" altLang="ja-JP" sz="3200" b="1" i="0" u="none" strike="noStrike" kern="1200" cap="none" spc="0" normalizeH="0" baseline="0" noProof="0">
                <a:ln>
                  <a:noFill/>
                </a:ln>
                <a:solidFill>
                  <a:srgbClr val="FFFFFF"/>
                </a:solidFill>
                <a:effectLst/>
                <a:uLnTx/>
                <a:uFillTx/>
                <a:latin typeface="Arial" pitchFamily="34" charset="0"/>
                <a:ea typeface="MS PGothic" pitchFamily="34" charset="-128"/>
                <a:cs typeface="Times New Roman" pitchFamily="18" charset="0"/>
              </a:rPr>
              <a:t>:</a:t>
            </a:r>
            <a:endParaRPr kumimoji="0" lang="en-US" altLang="en-US" sz="3200" b="1" i="0" u="none" strike="noStrike" kern="1200" cap="none" spc="0" normalizeH="0" baseline="0" noProof="0">
              <a:ln>
                <a:noFill/>
              </a:ln>
              <a:solidFill>
                <a:srgbClr val="FFFFFF"/>
              </a:solidFill>
              <a:effectLst/>
              <a:uLnTx/>
              <a:uFillTx/>
              <a:latin typeface="Arial" pitchFamily="34" charset="0"/>
              <a:ea typeface="MS PGothic" pitchFamily="34" charset="-128"/>
              <a:cs typeface="Times New Roman" pitchFamily="18" charset="0"/>
            </a:endParaRPr>
          </a:p>
        </p:txBody>
      </p:sp>
      <p:sp>
        <p:nvSpPr>
          <p:cNvPr id="214025" name="Text Box 9"/>
          <p:cNvSpPr txBox="1">
            <a:spLocks noChangeArrowheads="1"/>
          </p:cNvSpPr>
          <p:nvPr/>
        </p:nvSpPr>
        <p:spPr bwMode="auto">
          <a:xfrm>
            <a:off x="8305800" y="73025"/>
            <a:ext cx="766763" cy="457200"/>
          </a:xfrm>
          <a:prstGeom prst="rect">
            <a:avLst/>
          </a:prstGeom>
          <a:noFill/>
          <a:ln>
            <a:noFill/>
          </a:ln>
          <a:effectLst>
            <a:outerShdw dist="35921" dir="2700000" algn="ctr" rotWithShape="0">
              <a:srgbClr val="0604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Tahoma" pitchFamily="34" charset="0"/>
                <a:ea typeface="MS PGothic" pitchFamily="34" charset="-128"/>
                <a:cs typeface="+mn-cs"/>
              </a:rPr>
              <a:t>184</a:t>
            </a:r>
            <a:endPar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spTree>
    <p:extLst>
      <p:ext uri="{BB962C8B-B14F-4D97-AF65-F5344CB8AC3E}">
        <p14:creationId xmlns:p14="http://schemas.microsoft.com/office/powerpoint/2010/main" val="31467090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afterEffect">
                                  <p:stCondLst>
                                    <p:cond delay="0"/>
                                  </p:stCondLst>
                                  <p:childTnLst>
                                    <p:set>
                                      <p:cBhvr>
                                        <p:cTn id="6" dur="1" fill="hold">
                                          <p:stCondLst>
                                            <p:cond delay="0"/>
                                          </p:stCondLst>
                                        </p:cTn>
                                        <p:tgtEl>
                                          <p:spTgt spid="214021"/>
                                        </p:tgtEl>
                                        <p:attrNameLst>
                                          <p:attrName>style.visibility</p:attrName>
                                        </p:attrNameLst>
                                      </p:cBhvr>
                                      <p:to>
                                        <p:strVal val="visible"/>
                                      </p:to>
                                    </p:set>
                                    <p:anim calcmode="lin" valueType="num">
                                      <p:cBhvr additive="base">
                                        <p:cTn id="7" dur="500" fill="hold"/>
                                        <p:tgtEl>
                                          <p:spTgt spid="214021"/>
                                        </p:tgtEl>
                                        <p:attrNameLst>
                                          <p:attrName>ppt_x</p:attrName>
                                        </p:attrNameLst>
                                      </p:cBhvr>
                                      <p:tavLst>
                                        <p:tav tm="0">
                                          <p:val>
                                            <p:strVal val="#ppt_x"/>
                                          </p:val>
                                        </p:tav>
                                        <p:tav tm="100000">
                                          <p:val>
                                            <p:strVal val="#ppt_x"/>
                                          </p:val>
                                        </p:tav>
                                      </p:tavLst>
                                    </p:anim>
                                    <p:anim calcmode="lin" valueType="num">
                                      <p:cBhvr additive="base">
                                        <p:cTn id="8" dur="500" fill="hold"/>
                                        <p:tgtEl>
                                          <p:spTgt spid="214021"/>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2" presetClass="entr" presetSubtype="4" fill="hold" nodeType="afterEffect">
                                  <p:stCondLst>
                                    <p:cond delay="0"/>
                                  </p:stCondLst>
                                  <p:childTnLst>
                                    <p:set>
                                      <p:cBhvr>
                                        <p:cTn id="11" dur="1" fill="hold">
                                          <p:stCondLst>
                                            <p:cond delay="0"/>
                                          </p:stCondLst>
                                        </p:cTn>
                                        <p:tgtEl>
                                          <p:spTgt spid="214023"/>
                                        </p:tgtEl>
                                        <p:attrNameLst>
                                          <p:attrName>style.visibility</p:attrName>
                                        </p:attrNameLst>
                                      </p:cBhvr>
                                      <p:to>
                                        <p:strVal val="visible"/>
                                      </p:to>
                                    </p:set>
                                    <p:anim calcmode="lin" valueType="num">
                                      <p:cBhvr additive="base">
                                        <p:cTn id="12" dur="500" fill="hold"/>
                                        <p:tgtEl>
                                          <p:spTgt spid="214023"/>
                                        </p:tgtEl>
                                        <p:attrNameLst>
                                          <p:attrName>ppt_x</p:attrName>
                                        </p:attrNameLst>
                                      </p:cBhvr>
                                      <p:tavLst>
                                        <p:tav tm="0">
                                          <p:val>
                                            <p:strVal val="#ppt_x"/>
                                          </p:val>
                                        </p:tav>
                                        <p:tav tm="100000">
                                          <p:val>
                                            <p:strVal val="#ppt_x"/>
                                          </p:val>
                                        </p:tav>
                                      </p:tavLst>
                                    </p:anim>
                                    <p:anim calcmode="lin" valueType="num">
                                      <p:cBhvr additive="base">
                                        <p:cTn id="13" dur="500" fill="hold"/>
                                        <p:tgtEl>
                                          <p:spTgt spid="214023"/>
                                        </p:tgtEl>
                                        <p:attrNameLst>
                                          <p:attrName>ppt_y</p:attrName>
                                        </p:attrNameLst>
                                      </p:cBhvr>
                                      <p:tavLst>
                                        <p:tav tm="0">
                                          <p:val>
                                            <p:strVal val="1+#ppt_h/2"/>
                                          </p:val>
                                        </p:tav>
                                        <p:tav tm="100000">
                                          <p:val>
                                            <p:strVal val="#ppt_y"/>
                                          </p:val>
                                        </p:tav>
                                      </p:tavLst>
                                    </p:anim>
                                  </p:childTnLst>
                                </p:cTn>
                              </p:par>
                            </p:childTnLst>
                          </p:cTn>
                        </p:par>
                        <p:par>
                          <p:cTn id="14" fill="hold" nodeType="afterGroup">
                            <p:stCondLst>
                              <p:cond delay="1000"/>
                            </p:stCondLst>
                            <p:childTnLst>
                              <p:par>
                                <p:cTn id="15" presetID="2" presetClass="entr" presetSubtype="4" fill="hold" nodeType="afterEffect">
                                  <p:stCondLst>
                                    <p:cond delay="0"/>
                                  </p:stCondLst>
                                  <p:childTnLst>
                                    <p:set>
                                      <p:cBhvr>
                                        <p:cTn id="16" dur="1" fill="hold">
                                          <p:stCondLst>
                                            <p:cond delay="0"/>
                                          </p:stCondLst>
                                        </p:cTn>
                                        <p:tgtEl>
                                          <p:spTgt spid="214022"/>
                                        </p:tgtEl>
                                        <p:attrNameLst>
                                          <p:attrName>style.visibility</p:attrName>
                                        </p:attrNameLst>
                                      </p:cBhvr>
                                      <p:to>
                                        <p:strVal val="visible"/>
                                      </p:to>
                                    </p:set>
                                    <p:anim calcmode="lin" valueType="num">
                                      <p:cBhvr additive="base">
                                        <p:cTn id="17" dur="500" fill="hold"/>
                                        <p:tgtEl>
                                          <p:spTgt spid="214022"/>
                                        </p:tgtEl>
                                        <p:attrNameLst>
                                          <p:attrName>ppt_x</p:attrName>
                                        </p:attrNameLst>
                                      </p:cBhvr>
                                      <p:tavLst>
                                        <p:tav tm="0">
                                          <p:val>
                                            <p:strVal val="#ppt_x"/>
                                          </p:val>
                                        </p:tav>
                                        <p:tav tm="100000">
                                          <p:val>
                                            <p:strVal val="#ppt_x"/>
                                          </p:val>
                                        </p:tav>
                                      </p:tavLst>
                                    </p:anim>
                                    <p:anim calcmode="lin" valueType="num">
                                      <p:cBhvr additive="base">
                                        <p:cTn id="18" dur="500" fill="hold"/>
                                        <p:tgtEl>
                                          <p:spTgt spid="214022"/>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8" presetClass="entr" presetSubtype="16" fill="hold" grpId="0" nodeType="clickEffect">
                                  <p:stCondLst>
                                    <p:cond delay="0"/>
                                  </p:stCondLst>
                                  <p:childTnLst>
                                    <p:set>
                                      <p:cBhvr>
                                        <p:cTn id="22" dur="1" fill="hold">
                                          <p:stCondLst>
                                            <p:cond delay="0"/>
                                          </p:stCondLst>
                                        </p:cTn>
                                        <p:tgtEl>
                                          <p:spTgt spid="214024"/>
                                        </p:tgtEl>
                                        <p:attrNameLst>
                                          <p:attrName>style.visibility</p:attrName>
                                        </p:attrNameLst>
                                      </p:cBhvr>
                                      <p:to>
                                        <p:strVal val="visible"/>
                                      </p:to>
                                    </p:set>
                                    <p:animEffect transition="in" filter="diamond(in)">
                                      <p:cBhvr>
                                        <p:cTn id="23" dur="2000"/>
                                        <p:tgtEl>
                                          <p:spTgt spid="214024"/>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16" presetClass="entr" presetSubtype="26" fill="hold" grpId="0" nodeType="clickEffect">
                                  <p:stCondLst>
                                    <p:cond delay="0"/>
                                  </p:stCondLst>
                                  <p:childTnLst>
                                    <p:set>
                                      <p:cBhvr>
                                        <p:cTn id="27" dur="1" fill="hold">
                                          <p:stCondLst>
                                            <p:cond delay="0"/>
                                          </p:stCondLst>
                                        </p:cTn>
                                        <p:tgtEl>
                                          <p:spTgt spid="214020">
                                            <p:txEl>
                                              <p:pRg st="0" end="0"/>
                                            </p:txEl>
                                          </p:spTgt>
                                        </p:tgtEl>
                                        <p:attrNameLst>
                                          <p:attrName>style.visibility</p:attrName>
                                        </p:attrNameLst>
                                      </p:cBhvr>
                                      <p:to>
                                        <p:strVal val="visible"/>
                                      </p:to>
                                    </p:set>
                                    <p:animEffect transition="in" filter="barn(inHorizontal)">
                                      <p:cBhvr>
                                        <p:cTn id="28" dur="500"/>
                                        <p:tgtEl>
                                          <p:spTgt spid="214020">
                                            <p:txEl>
                                              <p:pRg st="0" end="0"/>
                                            </p:txEl>
                                          </p:spTgt>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6" presetClass="entr" presetSubtype="26" fill="hold" grpId="0" nodeType="clickEffect">
                                  <p:stCondLst>
                                    <p:cond delay="0"/>
                                  </p:stCondLst>
                                  <p:childTnLst>
                                    <p:set>
                                      <p:cBhvr>
                                        <p:cTn id="32" dur="1" fill="hold">
                                          <p:stCondLst>
                                            <p:cond delay="0"/>
                                          </p:stCondLst>
                                        </p:cTn>
                                        <p:tgtEl>
                                          <p:spTgt spid="214020">
                                            <p:txEl>
                                              <p:pRg st="1" end="1"/>
                                            </p:txEl>
                                          </p:spTgt>
                                        </p:tgtEl>
                                        <p:attrNameLst>
                                          <p:attrName>style.visibility</p:attrName>
                                        </p:attrNameLst>
                                      </p:cBhvr>
                                      <p:to>
                                        <p:strVal val="visible"/>
                                      </p:to>
                                    </p:set>
                                    <p:animEffect transition="in" filter="barn(inHorizontal)">
                                      <p:cBhvr>
                                        <p:cTn id="33" dur="500"/>
                                        <p:tgtEl>
                                          <p:spTgt spid="21402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4020" grpId="0" build="p"/>
      <p:bldP spid="214024" grpId="0"/>
    </p:bld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1409" name="Picture 2" descr="Tabernacles Carl_Bloch_The_Transfiguration_400.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13" y="0"/>
            <a:ext cx="9217026"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5826" name="Rectangle 2"/>
          <p:cNvSpPr>
            <a:spLocks noGrp="1" noChangeArrowheads="1"/>
          </p:cNvSpPr>
          <p:nvPr>
            <p:ph type="title"/>
          </p:nvPr>
        </p:nvSpPr>
        <p:spPr>
          <a:xfrm>
            <a:off x="5774" y="5661248"/>
            <a:ext cx="9144000" cy="1103784"/>
          </a:xfrm>
          <a:ln>
            <a:miter lim="800000"/>
            <a:headEnd/>
            <a:tailEnd/>
          </a:ln>
          <a:extLst>
            <a:ext uri="{FAA26D3D-D897-4be2-8F04-BA451C77F1D7}">
              <ma14:placeholderFlag xmlns="" xmlns:ma14="http://schemas.microsoft.com/office/mac/drawingml/2011/main" val="1"/>
            </a:ext>
          </a:extLst>
        </p:spPr>
        <p:txBody>
          <a:bodyPr/>
          <a:lstStyle/>
          <a:p>
            <a:pPr eaLnBrk="1" hangingPunct="1">
              <a:spcBef>
                <a:spcPct val="50000"/>
              </a:spcBef>
              <a:defRPr/>
            </a:pPr>
            <a:r>
              <a:rPr lang="zh-CN" altLang="en-US" sz="3600" b="1" dirty="0">
                <a:solidFill>
                  <a:srgbClr val="FFFFFF"/>
                </a:solidFill>
                <a:effectLst>
                  <a:glow rad="228600">
                    <a:schemeClr val="tx1">
                      <a:alpha val="89000"/>
                    </a:schemeClr>
                  </a:glow>
                </a:effectLst>
                <a:latin typeface="Arail" charset="0"/>
                <a:ea typeface="+mj-ea"/>
                <a:cs typeface="Times New Roman" charset="0"/>
              </a:rPr>
              <a:t>变象</a:t>
            </a:r>
            <a:r>
              <a:rPr lang="en-US" sz="3600" b="1" dirty="0">
                <a:solidFill>
                  <a:srgbClr val="FFFFFF"/>
                </a:solidFill>
                <a:effectLst>
                  <a:glow rad="228600">
                    <a:schemeClr val="tx1">
                      <a:alpha val="89000"/>
                    </a:schemeClr>
                  </a:glow>
                </a:effectLst>
                <a:latin typeface="Arail" charset="0"/>
                <a:ea typeface="+mj-ea"/>
                <a:cs typeface="Times New Roman" charset="0"/>
              </a:rPr>
              <a:t>= </a:t>
            </a:r>
            <a:r>
              <a:rPr lang="zh-CN" altLang="en-US" sz="3600" b="1" dirty="0">
                <a:solidFill>
                  <a:srgbClr val="FFFFFF"/>
                </a:solidFill>
                <a:effectLst>
                  <a:glow rad="228600">
                    <a:schemeClr val="tx1">
                      <a:alpha val="89000"/>
                    </a:schemeClr>
                  </a:glow>
                </a:effectLst>
                <a:latin typeface="Arail" charset="0"/>
                <a:ea typeface="+mj-ea"/>
                <a:cs typeface="Times New Roman" charset="0"/>
              </a:rPr>
              <a:t>帐篷</a:t>
            </a:r>
            <a:r>
              <a:rPr lang="en-US" sz="3600" b="1" dirty="0">
                <a:solidFill>
                  <a:srgbClr val="FFFFFF"/>
                </a:solidFill>
                <a:effectLst>
                  <a:glow rad="228600">
                    <a:schemeClr val="tx1">
                      <a:alpha val="89000"/>
                    </a:schemeClr>
                  </a:glow>
                </a:effectLst>
                <a:latin typeface="Arail" charset="0"/>
                <a:ea typeface="+mj-ea"/>
                <a:cs typeface="Times New Roman" charset="0"/>
              </a:rPr>
              <a:t> = </a:t>
            </a:r>
            <a:r>
              <a:rPr lang="zh-CN" altLang="en-US" sz="3600" b="1" dirty="0">
                <a:solidFill>
                  <a:srgbClr val="FFFFFF"/>
                </a:solidFill>
                <a:effectLst>
                  <a:glow rad="228600">
                    <a:schemeClr val="tx1">
                      <a:alpha val="89000"/>
                    </a:schemeClr>
                  </a:glow>
                </a:effectLst>
                <a:latin typeface="Arail" charset="0"/>
                <a:ea typeface="+mj-ea"/>
                <a:cs typeface="Times New Roman" charset="0"/>
              </a:rPr>
              <a:t>天国</a:t>
            </a:r>
            <a:r>
              <a:rPr lang="en-US" sz="3600" b="1" dirty="0">
                <a:solidFill>
                  <a:srgbClr val="FFFFFF"/>
                </a:solidFill>
                <a:effectLst>
                  <a:glow rad="228600">
                    <a:schemeClr val="tx1">
                      <a:alpha val="89000"/>
                    </a:schemeClr>
                  </a:glow>
                </a:effectLst>
                <a:latin typeface="Arail" charset="0"/>
                <a:ea typeface="+mj-ea"/>
                <a:cs typeface="Times New Roman" charset="0"/>
              </a:rPr>
              <a:t> </a:t>
            </a:r>
            <a:br>
              <a:rPr lang="en-US" sz="3600" b="1" dirty="0">
                <a:solidFill>
                  <a:srgbClr val="FFFFFF"/>
                </a:solidFill>
                <a:effectLst>
                  <a:glow rad="228600">
                    <a:schemeClr val="tx1">
                      <a:alpha val="89000"/>
                    </a:schemeClr>
                  </a:glow>
                </a:effectLst>
                <a:latin typeface="Arail" charset="0"/>
                <a:ea typeface="+mj-ea"/>
                <a:cs typeface="Times New Roman" charset="0"/>
              </a:rPr>
            </a:br>
            <a:r>
              <a:rPr lang="en-US" sz="3600" b="1" dirty="0">
                <a:solidFill>
                  <a:srgbClr val="FFFFFF"/>
                </a:solidFill>
                <a:effectLst>
                  <a:glow rad="228600">
                    <a:schemeClr val="tx1">
                      <a:alpha val="89000"/>
                    </a:schemeClr>
                  </a:glow>
                </a:effectLst>
                <a:latin typeface="Arail" charset="0"/>
                <a:ea typeface="+mj-ea"/>
                <a:cs typeface="Times New Roman" charset="0"/>
              </a:rPr>
              <a:t>(</a:t>
            </a:r>
            <a:r>
              <a:rPr lang="zh-CN" altLang="en-US" sz="3600" b="1" dirty="0">
                <a:solidFill>
                  <a:srgbClr val="FFFFFF"/>
                </a:solidFill>
                <a:effectLst>
                  <a:glow rad="228600">
                    <a:schemeClr val="tx1">
                      <a:alpha val="89000"/>
                    </a:schemeClr>
                  </a:glow>
                </a:effectLst>
                <a:latin typeface="Arail" charset="0"/>
                <a:ea typeface="+mj-ea"/>
                <a:cs typeface="Times New Roman" charset="0"/>
              </a:rPr>
              <a:t>马太。</a:t>
            </a:r>
            <a:r>
              <a:rPr lang="en-US" sz="3600" b="1" dirty="0">
                <a:solidFill>
                  <a:srgbClr val="FFFFFF"/>
                </a:solidFill>
                <a:effectLst>
                  <a:glow rad="228600">
                    <a:schemeClr val="tx1">
                      <a:alpha val="89000"/>
                    </a:schemeClr>
                  </a:glow>
                </a:effectLst>
                <a:latin typeface="Arail" charset="0"/>
                <a:ea typeface="+mj-ea"/>
                <a:cs typeface="Times New Roman" charset="0"/>
              </a:rPr>
              <a:t> 17:4)</a:t>
            </a:r>
          </a:p>
        </p:txBody>
      </p:sp>
      <p:sp>
        <p:nvSpPr>
          <p:cNvPr id="401411" name="Text Box 3"/>
          <p:cNvSpPr txBox="1">
            <a:spLocks noChangeArrowheads="1"/>
          </p:cNvSpPr>
          <p:nvPr/>
        </p:nvSpPr>
        <p:spPr bwMode="auto">
          <a:xfrm>
            <a:off x="1066800" y="2590800"/>
            <a:ext cx="7467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2400" b="1" i="0" u="none" strike="noStrike" kern="1200" cap="none" spc="0" normalizeH="0" baseline="0" noProof="0">
              <a:ln>
                <a:noFill/>
              </a:ln>
              <a:solidFill>
                <a:srgbClr val="000000"/>
              </a:solidFill>
              <a:effectLst/>
              <a:uLnTx/>
              <a:uFillTx/>
              <a:latin typeface="Arail" charset="0"/>
              <a:ea typeface="MS PGothic" pitchFamily="34" charset="-128"/>
              <a:cs typeface="Times New Roman" pitchFamily="18" charset="0"/>
            </a:endParaRPr>
          </a:p>
        </p:txBody>
      </p:sp>
    </p:spTree>
    <p:extLst>
      <p:ext uri="{BB962C8B-B14F-4D97-AF65-F5344CB8AC3E}">
        <p14:creationId xmlns:p14="http://schemas.microsoft.com/office/powerpoint/2010/main" val="2694397620"/>
      </p:ext>
    </p:extLst>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3457"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6988"/>
            <a:ext cx="9144000"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itle 3"/>
          <p:cNvSpPr>
            <a:spLocks noGrp="1"/>
          </p:cNvSpPr>
          <p:nvPr>
            <p:ph type="title"/>
          </p:nvPr>
        </p:nvSpPr>
        <p:spPr>
          <a:xfrm>
            <a:off x="3200400" y="2438400"/>
            <a:ext cx="3048000" cy="1752600"/>
          </a:xfrm>
        </p:spPr>
        <p:txBody>
          <a:bodyPr>
            <a:normAutofit/>
          </a:bodyPr>
          <a:lstStyle/>
          <a:p>
            <a:pPr eaLnBrk="1" hangingPunct="1"/>
            <a:r>
              <a:rPr kumimoji="1" lang="zh-CN" altLang="en-US" sz="3600" b="1">
                <a:solidFill>
                  <a:schemeClr val="bg1"/>
                </a:solidFill>
                <a:effectLst>
                  <a:outerShdw blurRad="38100" dist="38100" dir="2700000" algn="tl">
                    <a:srgbClr val="C0C0C0"/>
                  </a:outerShdw>
                </a:effectLst>
                <a:latin typeface="Arial" pitchFamily="34" charset="0"/>
              </a:rPr>
              <a:t>利未记</a:t>
            </a:r>
            <a:r>
              <a:rPr kumimoji="1" lang="en-US" altLang="zh-CN" sz="3600" b="1">
                <a:solidFill>
                  <a:schemeClr val="bg1"/>
                </a:solidFill>
                <a:effectLst>
                  <a:outerShdw blurRad="38100" dist="38100" dir="2700000" algn="tl">
                    <a:srgbClr val="C0C0C0"/>
                  </a:outerShdw>
                </a:effectLst>
                <a:latin typeface="Arial" pitchFamily="34" charset="0"/>
              </a:rPr>
              <a:t> </a:t>
            </a:r>
            <a:r>
              <a:rPr kumimoji="1" lang="en-US" altLang="ja-JP" sz="3600" b="1">
                <a:solidFill>
                  <a:schemeClr val="bg1"/>
                </a:solidFill>
                <a:effectLst>
                  <a:outerShdw blurRad="38100" dist="38100" dir="2700000" algn="tl">
                    <a:srgbClr val="C0C0C0"/>
                  </a:outerShdw>
                </a:effectLst>
                <a:latin typeface="Arial" pitchFamily="34" charset="0"/>
              </a:rPr>
              <a:t>23 </a:t>
            </a:r>
            <a:br>
              <a:rPr kumimoji="1" lang="en-US" altLang="ja-JP" sz="3600" b="1">
                <a:solidFill>
                  <a:schemeClr val="bg1"/>
                </a:solidFill>
                <a:effectLst>
                  <a:outerShdw blurRad="38100" dist="38100" dir="2700000" algn="tl">
                    <a:srgbClr val="C0C0C0"/>
                  </a:outerShdw>
                </a:effectLst>
                <a:latin typeface="Arial" pitchFamily="34" charset="0"/>
              </a:rPr>
            </a:br>
            <a:r>
              <a:rPr kumimoji="1" lang="zh-CN" altLang="en-US" sz="3600" b="1">
                <a:solidFill>
                  <a:schemeClr val="bg1"/>
                </a:solidFill>
                <a:effectLst>
                  <a:outerShdw blurRad="38100" dist="38100" dir="2700000" algn="tl">
                    <a:srgbClr val="C0C0C0"/>
                  </a:outerShdw>
                </a:effectLst>
                <a:latin typeface="Arial" pitchFamily="34" charset="0"/>
              </a:rPr>
              <a:t>节日</a:t>
            </a:r>
            <a:endParaRPr lang="en-US" altLang="en-US" sz="3600" b="1">
              <a:solidFill>
                <a:schemeClr val="bg1"/>
              </a:solidFill>
              <a:effectLst>
                <a:outerShdw blurRad="38100" dist="38100" dir="2700000" algn="tl">
                  <a:srgbClr val="C0C0C0"/>
                </a:outerShdw>
              </a:effectLst>
            </a:endParaRPr>
          </a:p>
        </p:txBody>
      </p:sp>
      <p:sp>
        <p:nvSpPr>
          <p:cNvPr id="403460" name="Text Box 12"/>
          <p:cNvSpPr txBox="1">
            <a:spLocks noChangeArrowheads="1"/>
          </p:cNvSpPr>
          <p:nvPr/>
        </p:nvSpPr>
        <p:spPr bwMode="auto">
          <a:xfrm>
            <a:off x="2024063" y="5867400"/>
            <a:ext cx="800100" cy="461963"/>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被提</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0" name="Text Box 14"/>
          <p:cNvSpPr txBox="1">
            <a:spLocks noChangeArrowheads="1"/>
          </p:cNvSpPr>
          <p:nvPr/>
        </p:nvSpPr>
        <p:spPr bwMode="auto">
          <a:xfrm>
            <a:off x="865188" y="5410200"/>
            <a:ext cx="800100" cy="461963"/>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悔过</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03462" name="Text Box 16"/>
          <p:cNvSpPr txBox="1">
            <a:spLocks noChangeArrowheads="1"/>
          </p:cNvSpPr>
          <p:nvPr/>
        </p:nvSpPr>
        <p:spPr bwMode="auto">
          <a:xfrm>
            <a:off x="3429000" y="5867400"/>
            <a:ext cx="982663"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吹角节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403463" name="Text Box 16"/>
          <p:cNvSpPr txBox="1">
            <a:spLocks noChangeArrowheads="1"/>
          </p:cNvSpPr>
          <p:nvPr/>
        </p:nvSpPr>
        <p:spPr bwMode="auto">
          <a:xfrm>
            <a:off x="2514600" y="5446713"/>
            <a:ext cx="954088"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赎罪日</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25"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
        <p:nvSpPr>
          <p:cNvPr id="22"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3" name="Text Box 8"/>
          <p:cNvSpPr txBox="1">
            <a:spLocks noChangeArrowheads="1"/>
          </p:cNvSpPr>
          <p:nvPr/>
        </p:nvSpPr>
        <p:spPr bwMode="auto">
          <a:xfrm>
            <a:off x="7196138" y="6172200"/>
            <a:ext cx="993775" cy="369888"/>
          </a:xfrm>
          <a:prstGeom prst="rect">
            <a:avLst/>
          </a:prstGeom>
          <a:noFill/>
          <a:ln w="9525">
            <a:noFill/>
            <a:miter lim="800000"/>
            <a:headEnd/>
            <a:tailEnd/>
          </a:ln>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FFFFFF"/>
                </a:solidFill>
                <a:effectLst/>
                <a:uLnTx/>
                <a:uFillTx/>
                <a:latin typeface="Calibri" pitchFamily="34" charset="0"/>
                <a:ea typeface="MS PGothic" pitchFamily="34" charset="-128"/>
                <a:cs typeface="Times New Roman" pitchFamily="18" charset="0"/>
              </a:rPr>
              <a:t>3</a:t>
            </a:r>
            <a:r>
              <a:rPr kumimoji="1" lang="zh-CN" altLang="en-US" sz="1800" b="1" i="0" u="none" strike="noStrike" kern="1200" cap="none" spc="0" normalizeH="0" baseline="0" noProof="0">
                <a:ln>
                  <a:noFill/>
                </a:ln>
                <a:solidFill>
                  <a:srgbClr val="FFFFFF"/>
                </a:solidFill>
                <a:effectLst>
                  <a:outerShdw blurRad="38100" dist="38100" dir="2700000" algn="tl">
                    <a:srgbClr val="C0C0C0"/>
                  </a:outerShdw>
                </a:effectLst>
                <a:uLnTx/>
                <a:uFillTx/>
                <a:latin typeface="Arial" pitchFamily="34" charset="0"/>
                <a:ea typeface="MS PGothic" pitchFamily="34" charset="-128"/>
                <a:cs typeface="+mn-cs"/>
              </a:rPr>
              <a:t>朝圣节</a:t>
            </a:r>
            <a:endParaRPr kumimoji="0" lang="en-US" altLang="en-US" sz="1800" b="0" i="0" u="none" strike="noStrike" kern="1200" cap="none" spc="0" normalizeH="0" baseline="0" noProof="0">
              <a:ln>
                <a:noFill/>
              </a:ln>
              <a:solidFill>
                <a:srgbClr val="FFFFFF"/>
              </a:solidFill>
              <a:effectLst/>
              <a:uLnTx/>
              <a:uFillTx/>
              <a:latin typeface="Calibri" pitchFamily="34" charset="0"/>
              <a:ea typeface="MS PGothic" pitchFamily="34" charset="-128"/>
              <a:cs typeface="Times New Roman" pitchFamily="18" charset="0"/>
            </a:endParaRPr>
          </a:p>
        </p:txBody>
      </p:sp>
      <p:sp>
        <p:nvSpPr>
          <p:cNvPr id="24" name="Text Box 13"/>
          <p:cNvSpPr txBox="1">
            <a:spLocks noChangeArrowheads="1"/>
          </p:cNvSpPr>
          <p:nvPr/>
        </p:nvSpPr>
        <p:spPr bwMode="auto">
          <a:xfrm>
            <a:off x="7675563" y="3276600"/>
            <a:ext cx="800100" cy="461963"/>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圣灵</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03468" name="Text Box 21"/>
          <p:cNvSpPr txBox="1">
            <a:spLocks noChangeArrowheads="1"/>
          </p:cNvSpPr>
          <p:nvPr/>
        </p:nvSpPr>
        <p:spPr bwMode="auto">
          <a:xfrm>
            <a:off x="5867400" y="3352800"/>
            <a:ext cx="954088"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五旬节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27"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403470" name="Text Box 9"/>
          <p:cNvSpPr txBox="1">
            <a:spLocks noChangeArrowheads="1"/>
          </p:cNvSpPr>
          <p:nvPr/>
        </p:nvSpPr>
        <p:spPr bwMode="auto">
          <a:xfrm>
            <a:off x="5362575" y="909638"/>
            <a:ext cx="800100" cy="461962"/>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救赎</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29" name="Text Box 10"/>
          <p:cNvSpPr txBox="1">
            <a:spLocks noChangeArrowheads="1"/>
          </p:cNvSpPr>
          <p:nvPr/>
        </p:nvSpPr>
        <p:spPr bwMode="auto">
          <a:xfrm>
            <a:off x="6503988" y="1382713"/>
            <a:ext cx="800100" cy="46037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分裂</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03472" name="Text Box 18"/>
          <p:cNvSpPr txBox="1">
            <a:spLocks noChangeArrowheads="1"/>
          </p:cNvSpPr>
          <p:nvPr/>
        </p:nvSpPr>
        <p:spPr bwMode="auto">
          <a:xfrm>
            <a:off x="5195888" y="1414463"/>
            <a:ext cx="982662"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除酵节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403473" name="Text Box 18"/>
          <p:cNvSpPr txBox="1">
            <a:spLocks noChangeArrowheads="1"/>
          </p:cNvSpPr>
          <p:nvPr/>
        </p:nvSpPr>
        <p:spPr bwMode="auto">
          <a:xfrm>
            <a:off x="3836988" y="914400"/>
            <a:ext cx="982662"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逾越节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33"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34" name="Text Box 11"/>
          <p:cNvSpPr txBox="1">
            <a:spLocks noChangeArrowheads="1"/>
          </p:cNvSpPr>
          <p:nvPr/>
        </p:nvSpPr>
        <p:spPr bwMode="auto">
          <a:xfrm>
            <a:off x="6892925" y="1868488"/>
            <a:ext cx="800100" cy="461962"/>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复活</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03476" name="Text Box 20"/>
          <p:cNvSpPr txBox="1">
            <a:spLocks noChangeArrowheads="1"/>
          </p:cNvSpPr>
          <p:nvPr/>
        </p:nvSpPr>
        <p:spPr bwMode="auto">
          <a:xfrm>
            <a:off x="5367338" y="1852613"/>
            <a:ext cx="1209675"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初熟之物</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39" name="Text Box 1063"/>
          <p:cNvSpPr txBox="1">
            <a:spLocks noChangeArrowheads="1"/>
          </p:cNvSpPr>
          <p:nvPr/>
        </p:nvSpPr>
        <p:spPr bwMode="auto">
          <a:xfrm>
            <a:off x="0" y="3790950"/>
            <a:ext cx="914400" cy="64135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3600" b="1" i="0" u="none" strike="noStrike" kern="1200" cap="none" spc="0" normalizeH="0" baseline="0" noProof="0">
                <a:ln>
                  <a:noFill/>
                </a:ln>
                <a:solidFill>
                  <a:srgbClr val="0000FF"/>
                </a:solidFill>
                <a:effectLst/>
                <a:uLnTx/>
                <a:uFillTx/>
                <a:latin typeface="Arial" pitchFamily="34" charset="0"/>
                <a:ea typeface="华文细黑" charset="-122"/>
                <a:cs typeface="+mn-cs"/>
              </a:rPr>
              <a:t>灵</a:t>
            </a:r>
            <a:endParaRPr kumimoji="0" lang="en-US" altLang="en-US" sz="18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41" name="Text Box 1073"/>
          <p:cNvSpPr txBox="1">
            <a:spLocks noChangeArrowheads="1"/>
          </p:cNvSpPr>
          <p:nvPr/>
        </p:nvSpPr>
        <p:spPr bwMode="auto">
          <a:xfrm>
            <a:off x="1143000" y="3906838"/>
            <a:ext cx="1268413" cy="4572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mn-cs"/>
              </a:rPr>
              <a:t>(</a:t>
            </a:r>
            <a:r>
              <a:rPr kumimoji="0" lang="ja-JP" altLang="en-US" sz="1800" b="0" i="0" u="none" strike="noStrike" kern="1200" cap="none" spc="0" normalizeH="0" baseline="0" noProof="0">
                <a:ln>
                  <a:noFill/>
                </a:ln>
                <a:solidFill>
                  <a:srgbClr val="336600"/>
                </a:solidFill>
                <a:effectLst/>
                <a:uLnTx/>
                <a:uFillTx/>
                <a:latin typeface="Arial" pitchFamily="34" charset="0"/>
                <a:ea typeface="华文细黑" charset="-122"/>
                <a:cs typeface="+mn-cs"/>
              </a:rPr>
              <a:t>五旬节</a:t>
            </a:r>
            <a:r>
              <a:rPr kumimoji="0" lang="en-US" altLang="ja-JP" sz="2000" b="1" i="0" u="none" strike="noStrike" kern="1200" cap="none" spc="0" normalizeH="0" baseline="0" noProof="0">
                <a:ln>
                  <a:noFill/>
                </a:ln>
                <a:solidFill>
                  <a:srgbClr val="336600"/>
                </a:solidFill>
                <a:effectLst/>
                <a:uLnTx/>
                <a:uFillTx/>
                <a:latin typeface="Arial" pitchFamily="34" charset="0"/>
                <a:ea typeface="MS PGothic" pitchFamily="34" charset="-128"/>
                <a:cs typeface="+mn-cs"/>
              </a:rPr>
              <a:t>)</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mn-cs"/>
            </a:endParaRPr>
          </a:p>
        </p:txBody>
      </p:sp>
      <p:sp>
        <p:nvSpPr>
          <p:cNvPr id="28" name="Oval 22"/>
          <p:cNvSpPr>
            <a:spLocks noChangeArrowheads="1"/>
          </p:cNvSpPr>
          <p:nvPr/>
        </p:nvSpPr>
        <p:spPr bwMode="auto">
          <a:xfrm>
            <a:off x="1042988" y="3789363"/>
            <a:ext cx="1676400" cy="6096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Tree>
    <p:extLst>
      <p:ext uri="{BB962C8B-B14F-4D97-AF65-F5344CB8AC3E}">
        <p14:creationId xmlns:p14="http://schemas.microsoft.com/office/powerpoint/2010/main" val="332339334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2000"/>
                                        <p:tgtEl>
                                          <p:spTgt spid="40"/>
                                        </p:tgtEl>
                                      </p:cBhvr>
                                    </p:animEffect>
                                    <p:anim calcmode="lin" valueType="num">
                                      <p:cBhvr>
                                        <p:cTn id="8" dur="2000" fill="hold"/>
                                        <p:tgtEl>
                                          <p:spTgt spid="40"/>
                                        </p:tgtEl>
                                        <p:attrNameLst>
                                          <p:attrName>style.rotation</p:attrName>
                                        </p:attrNameLst>
                                      </p:cBhvr>
                                      <p:tavLst>
                                        <p:tav tm="0">
                                          <p:val>
                                            <p:fltVal val="720"/>
                                          </p:val>
                                        </p:tav>
                                        <p:tav tm="100000">
                                          <p:val>
                                            <p:fltVal val="0"/>
                                          </p:val>
                                        </p:tav>
                                      </p:tavLst>
                                    </p:anim>
                                    <p:anim calcmode="lin" valueType="num">
                                      <p:cBhvr>
                                        <p:cTn id="9" dur="2000" fill="hold"/>
                                        <p:tgtEl>
                                          <p:spTgt spid="40"/>
                                        </p:tgtEl>
                                        <p:attrNameLst>
                                          <p:attrName>ppt_h</p:attrName>
                                        </p:attrNameLst>
                                      </p:cBhvr>
                                      <p:tavLst>
                                        <p:tav tm="0">
                                          <p:val>
                                            <p:fltVal val="0"/>
                                          </p:val>
                                        </p:tav>
                                        <p:tav tm="100000">
                                          <p:val>
                                            <p:strVal val="#ppt_h"/>
                                          </p:val>
                                        </p:tav>
                                      </p:tavLst>
                                    </p:anim>
                                    <p:anim calcmode="lin" valueType="num">
                                      <p:cBhvr>
                                        <p:cTn id="10" dur="2000" fill="hold"/>
                                        <p:tgtEl>
                                          <p:spTgt spid="40"/>
                                        </p:tgtEl>
                                        <p:attrNameLst>
                                          <p:attrName>ppt_w</p:attrName>
                                        </p:attrNameLst>
                                      </p:cBhvr>
                                      <p:tavLst>
                                        <p:tav tm="0">
                                          <p:val>
                                            <p:fltVal val="0"/>
                                          </p:val>
                                        </p:tav>
                                        <p:tav tm="100000">
                                          <p:val>
                                            <p:strVal val="#ppt_w"/>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5" presetClass="entr" presetSubtype="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Effect transition="in" filter="fade">
                                      <p:cBhvr>
                                        <p:cTn id="15" dur="2000"/>
                                        <p:tgtEl>
                                          <p:spTgt spid="24"/>
                                        </p:tgtEl>
                                      </p:cBhvr>
                                    </p:animEffect>
                                    <p:anim calcmode="lin" valueType="num">
                                      <p:cBhvr>
                                        <p:cTn id="16" dur="2000" fill="hold"/>
                                        <p:tgtEl>
                                          <p:spTgt spid="24"/>
                                        </p:tgtEl>
                                        <p:attrNameLst>
                                          <p:attrName>style.rotation</p:attrName>
                                        </p:attrNameLst>
                                      </p:cBhvr>
                                      <p:tavLst>
                                        <p:tav tm="0">
                                          <p:val>
                                            <p:fltVal val="720"/>
                                          </p:val>
                                        </p:tav>
                                        <p:tav tm="100000">
                                          <p:val>
                                            <p:fltVal val="0"/>
                                          </p:val>
                                        </p:tav>
                                      </p:tavLst>
                                    </p:anim>
                                    <p:anim calcmode="lin" valueType="num">
                                      <p:cBhvr>
                                        <p:cTn id="17" dur="2000" fill="hold"/>
                                        <p:tgtEl>
                                          <p:spTgt spid="24"/>
                                        </p:tgtEl>
                                        <p:attrNameLst>
                                          <p:attrName>ppt_h</p:attrName>
                                        </p:attrNameLst>
                                      </p:cBhvr>
                                      <p:tavLst>
                                        <p:tav tm="0">
                                          <p:val>
                                            <p:fltVal val="0"/>
                                          </p:val>
                                        </p:tav>
                                        <p:tav tm="100000">
                                          <p:val>
                                            <p:strVal val="#ppt_h"/>
                                          </p:val>
                                        </p:tav>
                                      </p:tavLst>
                                    </p:anim>
                                    <p:anim calcmode="lin" valueType="num">
                                      <p:cBhvr>
                                        <p:cTn id="18" dur="2000" fill="hold"/>
                                        <p:tgtEl>
                                          <p:spTgt spid="24"/>
                                        </p:tgtEl>
                                        <p:attrNameLst>
                                          <p:attrName>ppt_w</p:attrName>
                                        </p:attrNameLst>
                                      </p:cBhvr>
                                      <p:tavLst>
                                        <p:tav tm="0">
                                          <p:val>
                                            <p:fltVal val="0"/>
                                          </p:val>
                                        </p:tav>
                                        <p:tav tm="100000">
                                          <p:val>
                                            <p:strVal val="#ppt_w"/>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5" presetClass="entr" presetSubtype="0" fill="hold" grpId="0" nodeType="click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fade">
                                      <p:cBhvr>
                                        <p:cTn id="23" dur="2000"/>
                                        <p:tgtEl>
                                          <p:spTgt spid="29"/>
                                        </p:tgtEl>
                                      </p:cBhvr>
                                    </p:animEffect>
                                    <p:anim calcmode="lin" valueType="num">
                                      <p:cBhvr>
                                        <p:cTn id="24" dur="2000" fill="hold"/>
                                        <p:tgtEl>
                                          <p:spTgt spid="29"/>
                                        </p:tgtEl>
                                        <p:attrNameLst>
                                          <p:attrName>style.rotation</p:attrName>
                                        </p:attrNameLst>
                                      </p:cBhvr>
                                      <p:tavLst>
                                        <p:tav tm="0">
                                          <p:val>
                                            <p:fltVal val="720"/>
                                          </p:val>
                                        </p:tav>
                                        <p:tav tm="100000">
                                          <p:val>
                                            <p:fltVal val="0"/>
                                          </p:val>
                                        </p:tav>
                                      </p:tavLst>
                                    </p:anim>
                                    <p:anim calcmode="lin" valueType="num">
                                      <p:cBhvr>
                                        <p:cTn id="25" dur="2000" fill="hold"/>
                                        <p:tgtEl>
                                          <p:spTgt spid="29"/>
                                        </p:tgtEl>
                                        <p:attrNameLst>
                                          <p:attrName>ppt_h</p:attrName>
                                        </p:attrNameLst>
                                      </p:cBhvr>
                                      <p:tavLst>
                                        <p:tav tm="0">
                                          <p:val>
                                            <p:fltVal val="0"/>
                                          </p:val>
                                        </p:tav>
                                        <p:tav tm="100000">
                                          <p:val>
                                            <p:strVal val="#ppt_h"/>
                                          </p:val>
                                        </p:tav>
                                      </p:tavLst>
                                    </p:anim>
                                    <p:anim calcmode="lin" valueType="num">
                                      <p:cBhvr>
                                        <p:cTn id="26" dur="2000" fill="hold"/>
                                        <p:tgtEl>
                                          <p:spTgt spid="29"/>
                                        </p:tgtEl>
                                        <p:attrNameLst>
                                          <p:attrName>ppt_w</p:attrName>
                                        </p:attrNameLst>
                                      </p:cBhvr>
                                      <p:tavLst>
                                        <p:tav tm="0">
                                          <p:val>
                                            <p:fltVal val="0"/>
                                          </p:val>
                                        </p:tav>
                                        <p:tav tm="100000">
                                          <p:val>
                                            <p:strVal val="#ppt_w"/>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5" presetClass="entr" presetSubtype="0" fill="hold" grpId="0" nodeType="click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2000"/>
                                        <p:tgtEl>
                                          <p:spTgt spid="34"/>
                                        </p:tgtEl>
                                      </p:cBhvr>
                                    </p:animEffect>
                                    <p:anim calcmode="lin" valueType="num">
                                      <p:cBhvr>
                                        <p:cTn id="32" dur="2000" fill="hold"/>
                                        <p:tgtEl>
                                          <p:spTgt spid="34"/>
                                        </p:tgtEl>
                                        <p:attrNameLst>
                                          <p:attrName>style.rotation</p:attrName>
                                        </p:attrNameLst>
                                      </p:cBhvr>
                                      <p:tavLst>
                                        <p:tav tm="0">
                                          <p:val>
                                            <p:fltVal val="720"/>
                                          </p:val>
                                        </p:tav>
                                        <p:tav tm="100000">
                                          <p:val>
                                            <p:fltVal val="0"/>
                                          </p:val>
                                        </p:tav>
                                      </p:tavLst>
                                    </p:anim>
                                    <p:anim calcmode="lin" valueType="num">
                                      <p:cBhvr>
                                        <p:cTn id="33" dur="2000" fill="hold"/>
                                        <p:tgtEl>
                                          <p:spTgt spid="34"/>
                                        </p:tgtEl>
                                        <p:attrNameLst>
                                          <p:attrName>ppt_h</p:attrName>
                                        </p:attrNameLst>
                                      </p:cBhvr>
                                      <p:tavLst>
                                        <p:tav tm="0">
                                          <p:val>
                                            <p:fltVal val="0"/>
                                          </p:val>
                                        </p:tav>
                                        <p:tav tm="100000">
                                          <p:val>
                                            <p:strVal val="#ppt_h"/>
                                          </p:val>
                                        </p:tav>
                                      </p:tavLst>
                                    </p:anim>
                                    <p:anim calcmode="lin" valueType="num">
                                      <p:cBhvr>
                                        <p:cTn id="34" dur="2000" fill="hold"/>
                                        <p:tgtEl>
                                          <p:spTgt spid="34"/>
                                        </p:tgtEl>
                                        <p:attrNameLst>
                                          <p:attrName>ppt_w</p:attrName>
                                        </p:attrNameLst>
                                      </p:cBhvr>
                                      <p:tavLst>
                                        <p:tav tm="0">
                                          <p:val>
                                            <p:fltVal val="0"/>
                                          </p:val>
                                        </p:tav>
                                        <p:tav tm="100000">
                                          <p:val>
                                            <p:strVal val="#ppt_w"/>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9" presetClass="entr" presetSubtype="0" fill="hold" grpId="0" nodeType="clickEffect">
                                  <p:stCondLst>
                                    <p:cond delay="0"/>
                                  </p:stCondLst>
                                  <p:childTnLst>
                                    <p:set>
                                      <p:cBhvr>
                                        <p:cTn id="38" dur="1" fill="hold">
                                          <p:stCondLst>
                                            <p:cond delay="0"/>
                                          </p:stCondLst>
                                        </p:cTn>
                                        <p:tgtEl>
                                          <p:spTgt spid="41"/>
                                        </p:tgtEl>
                                        <p:attrNameLst>
                                          <p:attrName>style.visibility</p:attrName>
                                        </p:attrNameLst>
                                      </p:cBhvr>
                                      <p:to>
                                        <p:strVal val="visible"/>
                                      </p:to>
                                    </p:set>
                                    <p:animEffect transition="in" filter="dissolve">
                                      <p:cBhvr>
                                        <p:cTn id="39" dur="500"/>
                                        <p:tgtEl>
                                          <p:spTgt spid="41"/>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35" presetClass="entr" presetSubtype="0" fill="hold" grpId="0" nodeType="clickEffect">
                                  <p:stCondLst>
                                    <p:cond delay="0"/>
                                  </p:stCondLst>
                                  <p:childTnLst>
                                    <p:set>
                                      <p:cBhvr>
                                        <p:cTn id="43" dur="1" fill="hold">
                                          <p:stCondLst>
                                            <p:cond delay="0"/>
                                          </p:stCondLst>
                                        </p:cTn>
                                        <p:tgtEl>
                                          <p:spTgt spid="39"/>
                                        </p:tgtEl>
                                        <p:attrNameLst>
                                          <p:attrName>style.visibility</p:attrName>
                                        </p:attrNameLst>
                                      </p:cBhvr>
                                      <p:to>
                                        <p:strVal val="visible"/>
                                      </p:to>
                                    </p:set>
                                    <p:animEffect transition="in" filter="fade">
                                      <p:cBhvr>
                                        <p:cTn id="44" dur="2000"/>
                                        <p:tgtEl>
                                          <p:spTgt spid="39"/>
                                        </p:tgtEl>
                                      </p:cBhvr>
                                    </p:animEffect>
                                    <p:anim calcmode="lin" valueType="num">
                                      <p:cBhvr>
                                        <p:cTn id="45" dur="2000" fill="hold"/>
                                        <p:tgtEl>
                                          <p:spTgt spid="39"/>
                                        </p:tgtEl>
                                        <p:attrNameLst>
                                          <p:attrName>style.rotation</p:attrName>
                                        </p:attrNameLst>
                                      </p:cBhvr>
                                      <p:tavLst>
                                        <p:tav tm="0">
                                          <p:val>
                                            <p:fltVal val="720"/>
                                          </p:val>
                                        </p:tav>
                                        <p:tav tm="100000">
                                          <p:val>
                                            <p:fltVal val="0"/>
                                          </p:val>
                                        </p:tav>
                                      </p:tavLst>
                                    </p:anim>
                                    <p:anim calcmode="lin" valueType="num">
                                      <p:cBhvr>
                                        <p:cTn id="46" dur="2000" fill="hold"/>
                                        <p:tgtEl>
                                          <p:spTgt spid="39"/>
                                        </p:tgtEl>
                                        <p:attrNameLst>
                                          <p:attrName>ppt_h</p:attrName>
                                        </p:attrNameLst>
                                      </p:cBhvr>
                                      <p:tavLst>
                                        <p:tav tm="0">
                                          <p:val>
                                            <p:fltVal val="0"/>
                                          </p:val>
                                        </p:tav>
                                        <p:tav tm="100000">
                                          <p:val>
                                            <p:strVal val="#ppt_h"/>
                                          </p:val>
                                        </p:tav>
                                      </p:tavLst>
                                    </p:anim>
                                    <p:anim calcmode="lin" valueType="num">
                                      <p:cBhvr>
                                        <p:cTn id="47" dur="2000" fill="hold"/>
                                        <p:tgtEl>
                                          <p:spTgt spid="39"/>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24" grpId="0" animBg="1"/>
      <p:bldP spid="29" grpId="0" animBg="1"/>
      <p:bldP spid="34" grpId="0" animBg="1"/>
      <p:bldP spid="39" grpId="0" animBg="1"/>
      <p:bldP spid="41" grpId="0" animBg="1"/>
    </p:bld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4481" name="Picture 6"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144000"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4194" name="Rectangle 2"/>
          <p:cNvSpPr>
            <a:spLocks noGrp="1" noChangeArrowheads="1"/>
          </p:cNvSpPr>
          <p:nvPr>
            <p:ph type="title"/>
          </p:nvPr>
        </p:nvSpPr>
        <p:spPr/>
        <p:txBody>
          <a:bodyPr/>
          <a:lstStyle/>
          <a:p>
            <a:pPr eaLnBrk="1" hangingPunct="1"/>
            <a:r>
              <a:rPr lang="ja-JP" altLang="en-US" sz="4800" b="1">
                <a:ea typeface="华文细黑" charset="-122"/>
              </a:rPr>
              <a:t>以色列节期大纲</a:t>
            </a:r>
            <a:endParaRPr lang="en-US" altLang="en-US" sz="4800" b="1">
              <a:cs typeface="Arial" pitchFamily="34" charset="0"/>
            </a:endParaRPr>
          </a:p>
        </p:txBody>
      </p:sp>
      <p:sp>
        <p:nvSpPr>
          <p:cNvPr id="264195" name="Rectangle 3"/>
          <p:cNvSpPr>
            <a:spLocks noGrp="1" noChangeArrowheads="1"/>
          </p:cNvSpPr>
          <p:nvPr>
            <p:ph type="body" sz="half" idx="1"/>
          </p:nvPr>
        </p:nvSpPr>
        <p:spPr>
          <a:xfrm>
            <a:off x="152400" y="1600200"/>
            <a:ext cx="7924800" cy="5257800"/>
          </a:xfrm>
        </p:spPr>
        <p:txBody>
          <a:bodyPr/>
          <a:lstStyle/>
          <a:p>
            <a:pPr marL="742950" indent="-742950" eaLnBrk="1" hangingPunct="1">
              <a:buFont typeface="Arial" pitchFamily="34" charset="0"/>
              <a:buAutoNum type="arabicPeriod"/>
            </a:pPr>
            <a:r>
              <a:rPr lang="ja-JP" altLang="en-US" sz="4000" b="1">
                <a:ea typeface="华文细黑" charset="-122"/>
              </a:rPr>
              <a:t>这些节期聚集在</a:t>
            </a:r>
            <a:r>
              <a:rPr lang="en-US" altLang="ja-JP" sz="4000" b="1"/>
              <a:t>2</a:t>
            </a:r>
            <a:r>
              <a:rPr lang="ja-JP" altLang="en-US" sz="4000" b="1">
                <a:ea typeface="华文细黑" charset="-122"/>
              </a:rPr>
              <a:t>个月里</a:t>
            </a:r>
            <a:endParaRPr lang="en-US" altLang="ja-JP" sz="4000" b="1"/>
          </a:p>
          <a:p>
            <a:pPr marL="742950" indent="-742950" eaLnBrk="1" hangingPunct="1">
              <a:buFont typeface="Arial" pitchFamily="34" charset="0"/>
              <a:buAutoNum type="arabicPeriod"/>
            </a:pPr>
            <a:r>
              <a:rPr lang="ja-JP" altLang="en-US" sz="4000" b="1">
                <a:ea typeface="华文细黑" charset="-122"/>
              </a:rPr>
              <a:t>欢乐与忧郁</a:t>
            </a:r>
            <a:endParaRPr lang="en-US" altLang="ja-JP" sz="4000" b="1"/>
          </a:p>
          <a:p>
            <a:pPr marL="742950" indent="-742950" eaLnBrk="1" hangingPunct="1">
              <a:buFont typeface="Arial" pitchFamily="34" charset="0"/>
              <a:buAutoNum type="arabicPeriod"/>
            </a:pPr>
            <a:r>
              <a:rPr lang="ja-JP" altLang="en-US" sz="4000" b="1">
                <a:ea typeface="华文细黑" charset="-122"/>
              </a:rPr>
              <a:t>在耶路撒冷和家乡</a:t>
            </a:r>
            <a:endParaRPr lang="en-US" altLang="ja-JP" sz="4400" b="1"/>
          </a:p>
          <a:p>
            <a:pPr marL="742950" indent="-742950" eaLnBrk="1" hangingPunct="1">
              <a:buFont typeface="Arial" pitchFamily="34" charset="0"/>
              <a:buAutoNum type="arabicPeriod"/>
            </a:pPr>
            <a:r>
              <a:rPr lang="ja-JP" altLang="en-US" sz="4000" b="1">
                <a:ea typeface="华文细黑" charset="-122"/>
              </a:rPr>
              <a:t>过去与将来</a:t>
            </a:r>
            <a:endParaRPr lang="en-US" altLang="en-US" sz="4000" b="1"/>
          </a:p>
        </p:txBody>
      </p:sp>
      <p:pic>
        <p:nvPicPr>
          <p:cNvPr id="404484" name="Picture 4" descr="feasts">
            <a:hlinkClick r:id="rId4"/>
          </p:cNvPr>
          <p:cNvPicPr>
            <a:picLocks noGrp="1" noChangeAspect="1" noChangeArrowheads="1"/>
          </p:cNvPicPr>
          <p:nvPr>
            <p:ph sz="quarter" idx="2"/>
          </p:nvPr>
        </p:nvPicPr>
        <p:blipFill>
          <a:blip r:embed="rId5">
            <a:extLst>
              <a:ext uri="{28A0092B-C50C-407E-A947-70E740481C1C}">
                <a14:useLocalDpi xmlns:a14="http://schemas.microsoft.com/office/drawing/2010/main"/>
              </a:ext>
            </a:extLst>
          </a:blip>
          <a:srcRect/>
          <a:stretch>
            <a:fillRect/>
          </a:stretch>
        </p:blipFill>
        <p:spPr>
          <a:xfrm>
            <a:off x="7851775" y="1828800"/>
            <a:ext cx="1289050" cy="2459038"/>
          </a:xfrm>
        </p:spPr>
      </p:pic>
      <p:pic>
        <p:nvPicPr>
          <p:cNvPr id="404485" name="Picture 5" descr="prophecyfeast">
            <a:hlinkClick r:id="rId6"/>
          </p:cNvPr>
          <p:cNvPicPr>
            <a:picLocks noGrp="1" noChangeAspect="1" noChangeArrowheads="1"/>
          </p:cNvPicPr>
          <p:nvPr>
            <p:ph sz="quarter" idx="3"/>
          </p:nvPr>
        </p:nvPicPr>
        <p:blipFill>
          <a:blip r:embed="rId7">
            <a:extLst>
              <a:ext uri="{28A0092B-C50C-407E-A947-70E740481C1C}">
                <a14:useLocalDpi xmlns:a14="http://schemas.microsoft.com/office/drawing/2010/main"/>
              </a:ext>
            </a:extLst>
          </a:blip>
          <a:srcRect/>
          <a:stretch>
            <a:fillRect/>
          </a:stretch>
        </p:blipFill>
        <p:spPr>
          <a:xfrm>
            <a:off x="7848600" y="4572000"/>
            <a:ext cx="1295400" cy="2286000"/>
          </a:xfrm>
        </p:spPr>
      </p:pic>
      <p:sp>
        <p:nvSpPr>
          <p:cNvPr id="264198" name="Text Box 6"/>
          <p:cNvSpPr txBox="1">
            <a:spLocks noChangeArrowheads="1"/>
          </p:cNvSpPr>
          <p:nvPr/>
        </p:nvSpPr>
        <p:spPr bwMode="auto">
          <a:xfrm>
            <a:off x="8305800" y="73025"/>
            <a:ext cx="698500" cy="461963"/>
          </a:xfrm>
          <a:prstGeom prst="rect">
            <a:avLst/>
          </a:prstGeom>
          <a:noFill/>
          <a:ln>
            <a:noFill/>
          </a:ln>
          <a:effectLst>
            <a:outerShdw dist="35921" dir="2700000" algn="ctr" rotWithShape="0">
              <a:srgbClr val="0604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183</a:t>
            </a:r>
            <a:endParaRPr kumimoji="0" lang="en-US" altLang="en-US" sz="1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Tree>
    <p:extLst>
      <p:ext uri="{BB962C8B-B14F-4D97-AF65-F5344CB8AC3E}">
        <p14:creationId xmlns:p14="http://schemas.microsoft.com/office/powerpoint/2010/main" val="2125481649"/>
      </p:ext>
    </p:extLst>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8577" name="Picture 6"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144000"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4194" name="Rectangle 2"/>
          <p:cNvSpPr>
            <a:spLocks noGrp="1" noChangeArrowheads="1"/>
          </p:cNvSpPr>
          <p:nvPr>
            <p:ph type="title"/>
          </p:nvPr>
        </p:nvSpPr>
        <p:spPr/>
        <p:txBody>
          <a:bodyPr/>
          <a:lstStyle/>
          <a:p>
            <a:pPr eaLnBrk="1" hangingPunct="1"/>
            <a:r>
              <a:rPr lang="ja-JP" altLang="en-US" sz="4800" b="1">
                <a:ea typeface="华文细黑" charset="-122"/>
              </a:rPr>
              <a:t>以色列节期大纲</a:t>
            </a:r>
            <a:endParaRPr lang="en-US" altLang="en-US" sz="4800" b="1">
              <a:cs typeface="Arial" pitchFamily="34" charset="0"/>
            </a:endParaRPr>
          </a:p>
        </p:txBody>
      </p:sp>
      <p:sp>
        <p:nvSpPr>
          <p:cNvPr id="264195" name="Rectangle 3"/>
          <p:cNvSpPr>
            <a:spLocks noGrp="1" noChangeArrowheads="1"/>
          </p:cNvSpPr>
          <p:nvPr>
            <p:ph type="body" sz="half" idx="1"/>
          </p:nvPr>
        </p:nvSpPr>
        <p:spPr>
          <a:xfrm>
            <a:off x="152400" y="1600200"/>
            <a:ext cx="7924800" cy="5257800"/>
          </a:xfrm>
        </p:spPr>
        <p:txBody>
          <a:bodyPr/>
          <a:lstStyle/>
          <a:p>
            <a:pPr marL="742950" indent="-742950" eaLnBrk="1" hangingPunct="1">
              <a:buFont typeface="Arial" pitchFamily="34" charset="0"/>
              <a:buAutoNum type="arabicPeriod"/>
            </a:pPr>
            <a:r>
              <a:rPr lang="ja-JP" altLang="en-US" sz="4000" b="1">
                <a:ea typeface="华文细黑" charset="-122"/>
              </a:rPr>
              <a:t>这些节期聚集在</a:t>
            </a:r>
            <a:r>
              <a:rPr lang="en-US" altLang="ja-JP" sz="4000" b="1"/>
              <a:t>2</a:t>
            </a:r>
            <a:r>
              <a:rPr lang="ja-JP" altLang="en-US" sz="4000" b="1">
                <a:ea typeface="华文细黑" charset="-122"/>
              </a:rPr>
              <a:t>个月里</a:t>
            </a:r>
            <a:endParaRPr lang="en-US" altLang="ja-JP" sz="4000" b="1"/>
          </a:p>
          <a:p>
            <a:pPr marL="742950" indent="-742950" eaLnBrk="1" hangingPunct="1">
              <a:buFont typeface="Arial" pitchFamily="34" charset="0"/>
              <a:buAutoNum type="arabicPeriod"/>
            </a:pPr>
            <a:r>
              <a:rPr lang="ja-JP" altLang="en-US" sz="4000" b="1">
                <a:ea typeface="华文细黑" charset="-122"/>
              </a:rPr>
              <a:t>欢乐与忧郁</a:t>
            </a:r>
            <a:endParaRPr lang="en-US" altLang="ja-JP" sz="4000" b="1"/>
          </a:p>
          <a:p>
            <a:pPr marL="742950" indent="-742950" eaLnBrk="1" hangingPunct="1">
              <a:buFont typeface="Arial" pitchFamily="34" charset="0"/>
              <a:buAutoNum type="arabicPeriod"/>
            </a:pPr>
            <a:r>
              <a:rPr lang="ja-JP" altLang="en-US" sz="4000" b="1">
                <a:ea typeface="华文细黑" charset="-122"/>
              </a:rPr>
              <a:t>在耶路撒冷和家乡</a:t>
            </a:r>
            <a:endParaRPr lang="en-US" altLang="ja-JP" sz="4400" b="1"/>
          </a:p>
          <a:p>
            <a:pPr marL="742950" indent="-742950" eaLnBrk="1" hangingPunct="1">
              <a:buFont typeface="Arial" pitchFamily="34" charset="0"/>
              <a:buAutoNum type="arabicPeriod"/>
            </a:pPr>
            <a:r>
              <a:rPr lang="ja-JP" altLang="en-US" sz="4000" b="1">
                <a:ea typeface="华文细黑" charset="-122"/>
              </a:rPr>
              <a:t>过去与将来</a:t>
            </a:r>
            <a:endParaRPr lang="en-US" altLang="ja-JP" sz="4000" b="1"/>
          </a:p>
          <a:p>
            <a:pPr marL="742950" indent="-742950" eaLnBrk="1" hangingPunct="1">
              <a:buFont typeface="Arial" pitchFamily="34" charset="0"/>
              <a:buAutoNum type="arabicPeriod"/>
            </a:pPr>
            <a:r>
              <a:rPr lang="ja-JP" altLang="en-US" sz="4000" b="1">
                <a:ea typeface="华文细黑" charset="-122"/>
              </a:rPr>
              <a:t>团结国家</a:t>
            </a:r>
            <a:endParaRPr lang="en-US" altLang="ja-JP" sz="4000" b="1"/>
          </a:p>
          <a:p>
            <a:pPr marL="742950" indent="-742950" eaLnBrk="1" hangingPunct="1">
              <a:buFont typeface="Arial" pitchFamily="34" charset="0"/>
              <a:buAutoNum type="arabicPeriod"/>
            </a:pPr>
            <a:r>
              <a:rPr lang="ja-JP" altLang="en-US" sz="4000" b="1">
                <a:ea typeface="华文细黑" charset="-122"/>
              </a:rPr>
              <a:t>提供了休息</a:t>
            </a:r>
            <a:r>
              <a:rPr lang="en-US" altLang="ja-JP" sz="4000" b="1"/>
              <a:t>~~</a:t>
            </a:r>
            <a:r>
              <a:rPr lang="en-US" altLang="en-US" sz="4000" b="1">
                <a:effectLst/>
                <a:latin typeface="SimSun" pitchFamily="2" charset="-122"/>
                <a:ea typeface="华文细黑" charset="-122"/>
              </a:rPr>
              <a:t>为什么是被指定</a:t>
            </a:r>
            <a:r>
              <a:rPr lang="en-US" altLang="ja-JP" sz="4000" b="1"/>
              <a:t>?</a:t>
            </a:r>
            <a:endParaRPr lang="en-US" altLang="en-US" sz="4000" b="1"/>
          </a:p>
        </p:txBody>
      </p:sp>
      <p:pic>
        <p:nvPicPr>
          <p:cNvPr id="408580" name="Picture 4" descr="feasts">
            <a:hlinkClick r:id="rId4"/>
          </p:cNvPr>
          <p:cNvPicPr>
            <a:picLocks noGrp="1" noChangeAspect="1" noChangeArrowheads="1"/>
          </p:cNvPicPr>
          <p:nvPr>
            <p:ph sz="quarter" idx="2"/>
          </p:nvPr>
        </p:nvPicPr>
        <p:blipFill>
          <a:blip r:embed="rId5">
            <a:extLst>
              <a:ext uri="{28A0092B-C50C-407E-A947-70E740481C1C}">
                <a14:useLocalDpi xmlns:a14="http://schemas.microsoft.com/office/drawing/2010/main"/>
              </a:ext>
            </a:extLst>
          </a:blip>
          <a:srcRect/>
          <a:stretch>
            <a:fillRect/>
          </a:stretch>
        </p:blipFill>
        <p:spPr>
          <a:xfrm>
            <a:off x="7851775" y="1828800"/>
            <a:ext cx="1289050" cy="2459038"/>
          </a:xfrm>
        </p:spPr>
      </p:pic>
      <p:pic>
        <p:nvPicPr>
          <p:cNvPr id="408581" name="Picture 5" descr="prophecyfeast">
            <a:hlinkClick r:id="rId6"/>
          </p:cNvPr>
          <p:cNvPicPr>
            <a:picLocks noGrp="1" noChangeAspect="1" noChangeArrowheads="1"/>
          </p:cNvPicPr>
          <p:nvPr>
            <p:ph sz="quarter" idx="3"/>
          </p:nvPr>
        </p:nvPicPr>
        <p:blipFill>
          <a:blip r:embed="rId7">
            <a:extLst>
              <a:ext uri="{28A0092B-C50C-407E-A947-70E740481C1C}">
                <a14:useLocalDpi xmlns:a14="http://schemas.microsoft.com/office/drawing/2010/main"/>
              </a:ext>
            </a:extLst>
          </a:blip>
          <a:srcRect/>
          <a:stretch>
            <a:fillRect/>
          </a:stretch>
        </p:blipFill>
        <p:spPr>
          <a:xfrm>
            <a:off x="7848600" y="4572000"/>
            <a:ext cx="1295400" cy="2286000"/>
          </a:xfrm>
        </p:spPr>
      </p:pic>
      <p:sp>
        <p:nvSpPr>
          <p:cNvPr id="264198" name="Text Box 6"/>
          <p:cNvSpPr txBox="1">
            <a:spLocks noChangeArrowheads="1"/>
          </p:cNvSpPr>
          <p:nvPr/>
        </p:nvSpPr>
        <p:spPr bwMode="auto">
          <a:xfrm>
            <a:off x="8305800" y="73025"/>
            <a:ext cx="698500" cy="461963"/>
          </a:xfrm>
          <a:prstGeom prst="rect">
            <a:avLst/>
          </a:prstGeom>
          <a:noFill/>
          <a:ln>
            <a:noFill/>
          </a:ln>
          <a:effectLst>
            <a:outerShdw dist="35921" dir="2700000" algn="ctr" rotWithShape="0">
              <a:srgbClr val="0604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183</a:t>
            </a:r>
            <a:endParaRPr kumimoji="0" lang="en-US" altLang="en-US" sz="1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Tree>
    <p:extLst>
      <p:ext uri="{BB962C8B-B14F-4D97-AF65-F5344CB8AC3E}">
        <p14:creationId xmlns:p14="http://schemas.microsoft.com/office/powerpoint/2010/main" val="1387213060"/>
      </p:ext>
    </p:extLst>
  </p:cSld>
  <p:clrMapOvr>
    <a:masterClrMapping/>
  </p:clrMapOvr>
</p:sld>
</file>

<file path=ppt/slides/slide327.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240642" name="Rectangle 2"/>
          <p:cNvSpPr>
            <a:spLocks noGrp="1" noChangeArrowheads="1"/>
          </p:cNvSpPr>
          <p:nvPr>
            <p:ph type="title"/>
          </p:nvPr>
        </p:nvSpPr>
        <p:spPr>
          <a:xfrm>
            <a:off x="457200" y="277813"/>
            <a:ext cx="8077200" cy="5437187"/>
          </a:xfrm>
          <a:ln>
            <a:miter lim="800000"/>
            <a:headEnd/>
            <a:tailEnd/>
          </a:ln>
          <a:effectLst/>
        </p:spPr>
        <p:txBody>
          <a:bodyPr/>
          <a:lstStyle/>
          <a:p>
            <a:pPr eaLnBrk="1" hangingPunct="1">
              <a:defRPr/>
            </a:pPr>
            <a:r>
              <a:rPr lang="ja-JP" altLang="en-US" sz="8000" dirty="0">
                <a:solidFill>
                  <a:srgbClr val="FFFFFF"/>
                </a:solidFill>
                <a:effectLst>
                  <a:glow rad="203200">
                    <a:schemeClr val="tx1">
                      <a:alpha val="91000"/>
                    </a:schemeClr>
                  </a:glow>
                </a:effectLst>
              </a:rPr>
              <a:t>另外</a:t>
            </a:r>
            <a:r>
              <a:rPr lang="en-US" altLang="ja-JP" sz="8000" dirty="0">
                <a:solidFill>
                  <a:srgbClr val="FFFFFF"/>
                </a:solidFill>
                <a:effectLst>
                  <a:glow rad="203200">
                    <a:schemeClr val="tx1">
                      <a:alpha val="91000"/>
                    </a:schemeClr>
                  </a:glow>
                </a:effectLst>
              </a:rPr>
              <a:t>3</a:t>
            </a:r>
            <a:r>
              <a:rPr lang="ja-JP" altLang="en-US" sz="8000" dirty="0">
                <a:solidFill>
                  <a:srgbClr val="FFFFFF"/>
                </a:solidFill>
                <a:effectLst>
                  <a:glow rad="203200">
                    <a:schemeClr val="tx1">
                      <a:alpha val="91000"/>
                    </a:schemeClr>
                  </a:glow>
                </a:effectLst>
              </a:rPr>
              <a:t>个节期没有详细分析</a:t>
            </a:r>
            <a:r>
              <a:rPr lang="en-US" altLang="ja-JP" sz="8000" dirty="0">
                <a:solidFill>
                  <a:srgbClr val="FFFFFF"/>
                </a:solidFill>
                <a:effectLst>
                  <a:glow rad="203200">
                    <a:schemeClr val="tx1">
                      <a:alpha val="91000"/>
                    </a:schemeClr>
                  </a:glow>
                </a:effectLst>
              </a:rPr>
              <a:t>…</a:t>
            </a:r>
            <a:endParaRPr lang="en-US" sz="8000" dirty="0">
              <a:solidFill>
                <a:srgbClr val="FFFFFF"/>
              </a:solidFill>
              <a:effectLst>
                <a:glow rad="203200">
                  <a:schemeClr val="tx1">
                    <a:alpha val="91000"/>
                  </a:schemeClr>
                </a:glow>
              </a:effectLst>
            </a:endParaRPr>
          </a:p>
        </p:txBody>
      </p:sp>
    </p:spTree>
    <p:extLst>
      <p:ext uri="{BB962C8B-B14F-4D97-AF65-F5344CB8AC3E}">
        <p14:creationId xmlns:p14="http://schemas.microsoft.com/office/powerpoint/2010/main" val="1430426409"/>
      </p:ext>
    </p:extLst>
  </p:cSld>
  <p:clrMapOvr>
    <a:overrideClrMapping bg1="lt1" tx1="dk1" bg2="lt2" tx2="dk2" accent1="accent1" accent2="accent2" accent3="accent3" accent4="accent4" accent5="accent5" accent6="accent6" hlink="hlink" folHlink="folHlink"/>
  </p:clrMapOvr>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2673"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6988"/>
            <a:ext cx="9144000"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12675" name="Title 3"/>
          <p:cNvSpPr>
            <a:spLocks noGrp="1"/>
          </p:cNvSpPr>
          <p:nvPr>
            <p:ph type="title"/>
          </p:nvPr>
        </p:nvSpPr>
        <p:spPr>
          <a:xfrm>
            <a:off x="3200400" y="2438400"/>
            <a:ext cx="3048000" cy="1752600"/>
          </a:xfrm>
        </p:spPr>
        <p:txBody>
          <a:bodyPr/>
          <a:lstStyle/>
          <a:p>
            <a:pPr eaLnBrk="1" hangingPunct="1"/>
            <a:r>
              <a:rPr kumimoji="1" lang="zh-CN" altLang="en-US" sz="3600" b="1">
                <a:solidFill>
                  <a:schemeClr val="bg1"/>
                </a:solidFill>
                <a:latin typeface="Arial" pitchFamily="34" charset="0"/>
              </a:rPr>
              <a:t>圣经以外</a:t>
            </a:r>
            <a:br>
              <a:rPr kumimoji="1" lang="en-US" altLang="zh-CN" sz="3600" b="1">
                <a:solidFill>
                  <a:schemeClr val="bg1"/>
                </a:solidFill>
                <a:latin typeface="Arial" pitchFamily="34" charset="0"/>
              </a:rPr>
            </a:br>
            <a:r>
              <a:rPr kumimoji="1" lang="zh-CN" altLang="en-US" sz="3600" b="1">
                <a:solidFill>
                  <a:schemeClr val="bg1"/>
                </a:solidFill>
                <a:latin typeface="Arial" pitchFamily="34" charset="0"/>
              </a:rPr>
              <a:t>的节期</a:t>
            </a:r>
            <a:r>
              <a:rPr kumimoji="1" lang="en-US" altLang="ja-JP" sz="3600" b="1">
                <a:solidFill>
                  <a:schemeClr val="bg1"/>
                </a:solidFill>
                <a:latin typeface="Arial" pitchFamily="34" charset="0"/>
              </a:rPr>
              <a:t>#1</a:t>
            </a:r>
            <a:endParaRPr lang="en-US" altLang="en-US" sz="3600" b="1">
              <a:solidFill>
                <a:schemeClr val="bg1"/>
              </a:solidFill>
            </a:endParaRPr>
          </a:p>
        </p:txBody>
      </p:sp>
      <p:sp>
        <p:nvSpPr>
          <p:cNvPr id="412676" name="Text Box 12"/>
          <p:cNvSpPr txBox="1">
            <a:spLocks noChangeArrowheads="1"/>
          </p:cNvSpPr>
          <p:nvPr/>
        </p:nvSpPr>
        <p:spPr bwMode="auto">
          <a:xfrm>
            <a:off x="2024063" y="5867400"/>
            <a:ext cx="800100" cy="461963"/>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被提</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12677" name="Text Box 14"/>
          <p:cNvSpPr txBox="1">
            <a:spLocks noChangeArrowheads="1"/>
          </p:cNvSpPr>
          <p:nvPr/>
        </p:nvSpPr>
        <p:spPr bwMode="auto">
          <a:xfrm>
            <a:off x="865188" y="5410200"/>
            <a:ext cx="800100" cy="461963"/>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悔过</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12678" name="Text Box 16"/>
          <p:cNvSpPr txBox="1">
            <a:spLocks noChangeArrowheads="1"/>
          </p:cNvSpPr>
          <p:nvPr/>
        </p:nvSpPr>
        <p:spPr bwMode="auto">
          <a:xfrm>
            <a:off x="3429000" y="5867400"/>
            <a:ext cx="982663"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吹角节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412679" name="Text Box 16"/>
          <p:cNvSpPr txBox="1">
            <a:spLocks noChangeArrowheads="1"/>
          </p:cNvSpPr>
          <p:nvPr/>
        </p:nvSpPr>
        <p:spPr bwMode="auto">
          <a:xfrm>
            <a:off x="2514600" y="5446713"/>
            <a:ext cx="954088"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赎罪日</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25"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
        <p:nvSpPr>
          <p:cNvPr id="22"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3" name="Text Box 8"/>
          <p:cNvSpPr txBox="1">
            <a:spLocks noChangeArrowheads="1"/>
          </p:cNvSpPr>
          <p:nvPr/>
        </p:nvSpPr>
        <p:spPr bwMode="auto">
          <a:xfrm>
            <a:off x="7196138" y="6172200"/>
            <a:ext cx="993775" cy="369888"/>
          </a:xfrm>
          <a:prstGeom prst="rect">
            <a:avLst/>
          </a:prstGeom>
          <a:noFill/>
          <a:ln w="9525">
            <a:noFill/>
            <a:miter lim="800000"/>
            <a:headEnd/>
            <a:tailEnd/>
          </a:ln>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FFFFFF"/>
                </a:solidFill>
                <a:effectLst/>
                <a:uLnTx/>
                <a:uFillTx/>
                <a:latin typeface="Calibri" pitchFamily="34" charset="0"/>
                <a:ea typeface="MS PGothic" pitchFamily="34" charset="-128"/>
                <a:cs typeface="Times New Roman" pitchFamily="18" charset="0"/>
              </a:rPr>
              <a:t>3</a:t>
            </a:r>
            <a:r>
              <a:rPr kumimoji="1" lang="zh-CN" altLang="en-US" sz="1800" b="1" i="0" u="none" strike="noStrike" kern="1200" cap="none" spc="0" normalizeH="0" baseline="0" noProof="0">
                <a:ln>
                  <a:noFill/>
                </a:ln>
                <a:solidFill>
                  <a:srgbClr val="FFFFFF"/>
                </a:solidFill>
                <a:effectLst>
                  <a:outerShdw blurRad="38100" dist="38100" dir="2700000" algn="tl">
                    <a:srgbClr val="C0C0C0"/>
                  </a:outerShdw>
                </a:effectLst>
                <a:uLnTx/>
                <a:uFillTx/>
                <a:latin typeface="Arial" pitchFamily="34" charset="0"/>
                <a:ea typeface="MS PGothic" pitchFamily="34" charset="-128"/>
                <a:cs typeface="+mn-cs"/>
              </a:rPr>
              <a:t>朝圣节</a:t>
            </a:r>
            <a:endParaRPr kumimoji="0" lang="en-US" altLang="en-US" sz="1800" b="0" i="0" u="none" strike="noStrike" kern="1200" cap="none" spc="0" normalizeH="0" baseline="0" noProof="0">
              <a:ln>
                <a:noFill/>
              </a:ln>
              <a:solidFill>
                <a:srgbClr val="FFFFFF"/>
              </a:solidFill>
              <a:effectLst/>
              <a:uLnTx/>
              <a:uFillTx/>
              <a:latin typeface="Calibri" pitchFamily="34" charset="0"/>
              <a:ea typeface="MS PGothic" pitchFamily="34" charset="-128"/>
              <a:cs typeface="Times New Roman" pitchFamily="18" charset="0"/>
            </a:endParaRPr>
          </a:p>
        </p:txBody>
      </p:sp>
      <p:sp>
        <p:nvSpPr>
          <p:cNvPr id="412683" name="Text Box 13"/>
          <p:cNvSpPr txBox="1">
            <a:spLocks noChangeArrowheads="1"/>
          </p:cNvSpPr>
          <p:nvPr/>
        </p:nvSpPr>
        <p:spPr bwMode="auto">
          <a:xfrm>
            <a:off x="7675563" y="3276600"/>
            <a:ext cx="800100" cy="461963"/>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圣灵</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12684" name="Text Box 21"/>
          <p:cNvSpPr txBox="1">
            <a:spLocks noChangeArrowheads="1"/>
          </p:cNvSpPr>
          <p:nvPr/>
        </p:nvSpPr>
        <p:spPr bwMode="auto">
          <a:xfrm>
            <a:off x="5867400" y="3352800"/>
            <a:ext cx="954088"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五旬节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27"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412686" name="Text Box 9"/>
          <p:cNvSpPr txBox="1">
            <a:spLocks noChangeArrowheads="1"/>
          </p:cNvSpPr>
          <p:nvPr/>
        </p:nvSpPr>
        <p:spPr bwMode="auto">
          <a:xfrm>
            <a:off x="5362575" y="909638"/>
            <a:ext cx="800100" cy="461962"/>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救赎</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12687" name="Text Box 10"/>
          <p:cNvSpPr txBox="1">
            <a:spLocks noChangeArrowheads="1"/>
          </p:cNvSpPr>
          <p:nvPr/>
        </p:nvSpPr>
        <p:spPr bwMode="auto">
          <a:xfrm>
            <a:off x="6503988" y="1382713"/>
            <a:ext cx="800100" cy="46037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分裂</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12688" name="Text Box 18"/>
          <p:cNvSpPr txBox="1">
            <a:spLocks noChangeArrowheads="1"/>
          </p:cNvSpPr>
          <p:nvPr/>
        </p:nvSpPr>
        <p:spPr bwMode="auto">
          <a:xfrm>
            <a:off x="5195888" y="1414463"/>
            <a:ext cx="982662"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除酵节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412689" name="Text Box 18"/>
          <p:cNvSpPr txBox="1">
            <a:spLocks noChangeArrowheads="1"/>
          </p:cNvSpPr>
          <p:nvPr/>
        </p:nvSpPr>
        <p:spPr bwMode="auto">
          <a:xfrm>
            <a:off x="3836988" y="914400"/>
            <a:ext cx="982662"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逾越节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33"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412691" name="Text Box 11"/>
          <p:cNvSpPr txBox="1">
            <a:spLocks noChangeArrowheads="1"/>
          </p:cNvSpPr>
          <p:nvPr/>
        </p:nvSpPr>
        <p:spPr bwMode="auto">
          <a:xfrm>
            <a:off x="6892925" y="1868488"/>
            <a:ext cx="800100" cy="461962"/>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复活</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12692" name="Text Box 20"/>
          <p:cNvSpPr txBox="1">
            <a:spLocks noChangeArrowheads="1"/>
          </p:cNvSpPr>
          <p:nvPr/>
        </p:nvSpPr>
        <p:spPr bwMode="auto">
          <a:xfrm>
            <a:off x="5367338" y="1852613"/>
            <a:ext cx="1209675"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初熟之物</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412693" name="Text Box 1063"/>
          <p:cNvSpPr txBox="1">
            <a:spLocks noChangeArrowheads="1"/>
          </p:cNvSpPr>
          <p:nvPr/>
        </p:nvSpPr>
        <p:spPr bwMode="auto">
          <a:xfrm>
            <a:off x="0" y="3790950"/>
            <a:ext cx="914400" cy="64135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ja-JP" altLang="en-US" sz="3600" b="1" i="0" u="none" strike="noStrike" kern="1200" cap="none" spc="0" normalizeH="0" baseline="0" noProof="0">
                <a:ln>
                  <a:noFill/>
                </a:ln>
                <a:solidFill>
                  <a:srgbClr val="0000FF"/>
                </a:solidFill>
                <a:effectLst/>
                <a:uLnTx/>
                <a:uFillTx/>
                <a:latin typeface="Arial" pitchFamily="34" charset="0"/>
                <a:ea typeface="华文细黑" charset="-122"/>
                <a:cs typeface="+mn-cs"/>
              </a:rPr>
              <a:t>灵</a:t>
            </a:r>
            <a:endParaRPr kumimoji="0" lang="en-US" altLang="en-US" sz="18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412694" name="Text Box 1073"/>
          <p:cNvSpPr txBox="1">
            <a:spLocks noChangeArrowheads="1"/>
          </p:cNvSpPr>
          <p:nvPr/>
        </p:nvSpPr>
        <p:spPr bwMode="auto">
          <a:xfrm>
            <a:off x="1143000" y="3906838"/>
            <a:ext cx="1268413" cy="4572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mn-cs"/>
              </a:rPr>
              <a:t>(</a:t>
            </a:r>
            <a:r>
              <a:rPr kumimoji="0" lang="ja-JP" altLang="en-US" sz="1800" b="0" i="0" u="none" strike="noStrike" kern="1200" cap="none" spc="0" normalizeH="0" baseline="0" noProof="0">
                <a:ln>
                  <a:noFill/>
                </a:ln>
                <a:solidFill>
                  <a:srgbClr val="336600"/>
                </a:solidFill>
                <a:effectLst/>
                <a:uLnTx/>
                <a:uFillTx/>
                <a:latin typeface="Arial" pitchFamily="34" charset="0"/>
                <a:ea typeface="华文细黑" charset="-122"/>
                <a:cs typeface="+mn-cs"/>
              </a:rPr>
              <a:t>五旬节</a:t>
            </a:r>
            <a:r>
              <a:rPr kumimoji="0" lang="en-US" altLang="ja-JP" sz="2000" b="1" i="0" u="none" strike="noStrike" kern="1200" cap="none" spc="0" normalizeH="0" baseline="0" noProof="0">
                <a:ln>
                  <a:noFill/>
                </a:ln>
                <a:solidFill>
                  <a:srgbClr val="336600"/>
                </a:solidFill>
                <a:effectLst/>
                <a:uLnTx/>
                <a:uFillTx/>
                <a:latin typeface="Arial" pitchFamily="34" charset="0"/>
                <a:ea typeface="MS PGothic" pitchFamily="34" charset="-128"/>
                <a:cs typeface="+mn-cs"/>
              </a:rPr>
              <a:t>)</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mn-cs"/>
            </a:endParaRPr>
          </a:p>
        </p:txBody>
      </p:sp>
      <p:sp>
        <p:nvSpPr>
          <p:cNvPr id="28" name="Oval 22"/>
          <p:cNvSpPr>
            <a:spLocks noChangeArrowheads="1"/>
          </p:cNvSpPr>
          <p:nvPr/>
        </p:nvSpPr>
        <p:spPr bwMode="auto">
          <a:xfrm>
            <a:off x="1042988" y="3789363"/>
            <a:ext cx="1676400" cy="6096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30" name="Text Box 21"/>
          <p:cNvSpPr txBox="1">
            <a:spLocks noChangeArrowheads="1"/>
          </p:cNvSpPr>
          <p:nvPr/>
        </p:nvSpPr>
        <p:spPr bwMode="auto">
          <a:xfrm>
            <a:off x="5584825" y="4983163"/>
            <a:ext cx="1352550"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060400"/>
                </a:solidFill>
                <a:effectLst/>
                <a:uLnTx/>
                <a:uFillTx/>
                <a:latin typeface="Arial" pitchFamily="34" charset="0"/>
                <a:ea typeface="MS PGothic" pitchFamily="34" charset="-128"/>
                <a:cs typeface="Times New Roman" pitchFamily="18" charset="0"/>
              </a:rPr>
              <a:t>艾夫月</a:t>
            </a:r>
            <a:r>
              <a:rPr kumimoji="0" lang="en-US" altLang="zh-CN" sz="2000" b="1" i="0" u="none" strike="noStrike" kern="1200" cap="none" spc="0" normalizeH="0" baseline="0" noProof="0">
                <a:ln>
                  <a:noFill/>
                </a:ln>
                <a:solidFill>
                  <a:srgbClr val="060400"/>
                </a:solidFill>
                <a:effectLst/>
                <a:uLnTx/>
                <a:uFillTx/>
                <a:latin typeface="Arial" pitchFamily="34" charset="0"/>
                <a:ea typeface="MS PGothic" pitchFamily="34" charset="-128"/>
                <a:cs typeface="Times New Roman" pitchFamily="18" charset="0"/>
              </a:rPr>
              <a:t>9</a:t>
            </a:r>
            <a:r>
              <a:rPr kumimoji="0" lang="zh-CN" altLang="en-US" sz="2000" b="1" i="0" u="none" strike="noStrike" kern="1200" cap="none" spc="0" normalizeH="0" baseline="0" noProof="0">
                <a:ln>
                  <a:noFill/>
                </a:ln>
                <a:solidFill>
                  <a:srgbClr val="060400"/>
                </a:solidFill>
                <a:effectLst/>
                <a:uLnTx/>
                <a:uFillTx/>
                <a:latin typeface="Arial" pitchFamily="34" charset="0"/>
                <a:ea typeface="MS PGothic" pitchFamily="34" charset="-128"/>
                <a:cs typeface="Times New Roman" pitchFamily="18" charset="0"/>
              </a:rPr>
              <a:t>号</a:t>
            </a:r>
            <a:r>
              <a:rPr kumimoji="0" lang="en-US" altLang="ja-JP" sz="2000" b="1" i="0" u="none" strike="noStrike" kern="1200" cap="none" spc="0" normalizeH="0" baseline="0" noProof="0">
                <a:ln>
                  <a:noFill/>
                </a:ln>
                <a:solidFill>
                  <a:srgbClr val="060400"/>
                </a:solidFill>
                <a:effectLst/>
                <a:uLnTx/>
                <a:uFillTx/>
                <a:latin typeface="Arial" pitchFamily="34" charset="0"/>
                <a:ea typeface="MS PGothic" pitchFamily="34" charset="-128"/>
                <a:cs typeface="Times New Roman" pitchFamily="18" charset="0"/>
              </a:rPr>
              <a:t> </a:t>
            </a:r>
            <a:endParaRPr kumimoji="0" lang="en-US" altLang="en-US" sz="2000" b="1" i="0" u="none" strike="noStrike" kern="1200" cap="none" spc="0" normalizeH="0" baseline="0" noProof="0">
              <a:ln>
                <a:noFill/>
              </a:ln>
              <a:solidFill>
                <a:srgbClr val="060400"/>
              </a:solidFill>
              <a:effectLst/>
              <a:uLnTx/>
              <a:uFillTx/>
              <a:latin typeface="Arial" pitchFamily="34" charset="0"/>
              <a:ea typeface="MS PGothic" pitchFamily="34" charset="-128"/>
              <a:cs typeface="Times New Roman" pitchFamily="18" charset="0"/>
            </a:endParaRPr>
          </a:p>
        </p:txBody>
      </p:sp>
    </p:spTree>
    <p:extLst>
      <p:ext uri="{BB962C8B-B14F-4D97-AF65-F5344CB8AC3E}">
        <p14:creationId xmlns:p14="http://schemas.microsoft.com/office/powerpoint/2010/main" val="194314274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9" presetClass="entr" presetSubtype="10"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p:cTn id="7" dur="5000" fill="hold"/>
                                        <p:tgtEl>
                                          <p:spTgt spid="30"/>
                                        </p:tgtEl>
                                        <p:attrNameLst>
                                          <p:attrName>ppt_w</p:attrName>
                                        </p:attrNameLst>
                                      </p:cBhvr>
                                      <p:tavLst>
                                        <p:tav tm="0" fmla="#ppt_w*sin(2.5*pi*$)">
                                          <p:val>
                                            <p:fltVal val="0"/>
                                          </p:val>
                                        </p:tav>
                                        <p:tav tm="100000">
                                          <p:val>
                                            <p:fltVal val="1"/>
                                          </p:val>
                                        </p:tav>
                                      </p:tavLst>
                                    </p:anim>
                                    <p:anim calcmode="lin" valueType="num">
                                      <p:cBhvr>
                                        <p:cTn id="8" dur="5000" fill="hold"/>
                                        <p:tgtEl>
                                          <p:spTgt spid="3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3697" name="Picture 2" descr="Templ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50800"/>
            <a:ext cx="7467600" cy="690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8419" name="Rectangle 3"/>
          <p:cNvSpPr>
            <a:spLocks noChangeArrowheads="1"/>
          </p:cNvSpPr>
          <p:nvPr/>
        </p:nvSpPr>
        <p:spPr bwMode="auto">
          <a:xfrm>
            <a:off x="7467600" y="0"/>
            <a:ext cx="1905000" cy="7086600"/>
          </a:xfrm>
          <a:prstGeom prst="rect">
            <a:avLst/>
          </a:prstGeom>
          <a:solidFill>
            <a:srgbClr val="060400"/>
          </a:solidFill>
          <a:ln>
            <a:noFill/>
          </a:ln>
          <a:effectLst/>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sp>
        <p:nvSpPr>
          <p:cNvPr id="188420" name="Rectangle 4"/>
          <p:cNvSpPr>
            <a:spLocks noGrp="1" noChangeArrowheads="1"/>
          </p:cNvSpPr>
          <p:nvPr>
            <p:ph type="title"/>
          </p:nvPr>
        </p:nvSpPr>
        <p:spPr>
          <a:xfrm>
            <a:off x="1371600" y="5715000"/>
            <a:ext cx="8229600" cy="1143000"/>
          </a:xfrm>
          <a:solidFill>
            <a:srgbClr val="336600"/>
          </a:solidFill>
        </p:spPr>
        <p:txBody>
          <a:bodyPr/>
          <a:lstStyle/>
          <a:p>
            <a:pPr eaLnBrk="1" hangingPunct="1"/>
            <a:r>
              <a:rPr lang="ja-JP" altLang="en-US" sz="3700">
                <a:ea typeface="华文细黑" charset="-122"/>
              </a:rPr>
              <a:t>犹太人围绕所罗门殿</a:t>
            </a:r>
            <a:r>
              <a:rPr lang="en-US" altLang="ja-JP" sz="3700"/>
              <a:t>400</a:t>
            </a:r>
            <a:r>
              <a:rPr lang="ja-JP" altLang="en-US" sz="3700">
                <a:ea typeface="华文细黑" charset="-122"/>
              </a:rPr>
              <a:t>年</a:t>
            </a:r>
            <a:r>
              <a:rPr lang="en-US" altLang="ja-JP" sz="3700"/>
              <a:t> </a:t>
            </a:r>
            <a:br>
              <a:rPr lang="en-US" altLang="ja-JP" sz="3700"/>
            </a:br>
            <a:r>
              <a:rPr lang="en-US" altLang="ja-JP" sz="3700"/>
              <a:t>(</a:t>
            </a:r>
            <a:r>
              <a:rPr lang="ja-JP" altLang="en-US" sz="3700">
                <a:ea typeface="华文细黑" charset="-122"/>
              </a:rPr>
              <a:t>公元前</a:t>
            </a:r>
            <a:r>
              <a:rPr lang="en-US" altLang="ja-JP" sz="3700"/>
              <a:t>959</a:t>
            </a:r>
            <a:r>
              <a:rPr lang="ja-JP" altLang="en-US" sz="3700">
                <a:ea typeface="华文细黑" charset="-122"/>
              </a:rPr>
              <a:t>－</a:t>
            </a:r>
            <a:r>
              <a:rPr lang="en-US" altLang="ja-JP" sz="3700"/>
              <a:t>586)</a:t>
            </a:r>
            <a:endParaRPr lang="en-US" altLang="en-US" sz="3600"/>
          </a:p>
        </p:txBody>
      </p:sp>
      <p:sp>
        <p:nvSpPr>
          <p:cNvPr id="413700" name="Text Box 5"/>
          <p:cNvSpPr txBox="1">
            <a:spLocks noChangeArrowheads="1"/>
          </p:cNvSpPr>
          <p:nvPr/>
        </p:nvSpPr>
        <p:spPr bwMode="auto">
          <a:xfrm>
            <a:off x="76200" y="87313"/>
            <a:ext cx="36004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800" b="1" i="0" u="none" strike="noStrike" kern="1200" cap="none" spc="0" normalizeH="0" baseline="0" noProof="0">
                <a:ln>
                  <a:noFill/>
                </a:ln>
                <a:solidFill>
                  <a:srgbClr val="060400"/>
                </a:solidFill>
                <a:effectLst/>
                <a:uLnTx/>
                <a:uFillTx/>
                <a:latin typeface="Arial" pitchFamily="34" charset="0"/>
                <a:ea typeface="华文细黑" charset="-122"/>
                <a:cs typeface="+mn-cs"/>
              </a:rPr>
              <a:t>犹太教在以色列和犹太人散居</a:t>
            </a:r>
            <a:r>
              <a:rPr kumimoji="0" lang="en-US" altLang="ja-JP" sz="1800" b="1" i="0" u="none" strike="noStrike" kern="1200" cap="none" spc="0" normalizeH="0" baseline="0" noProof="0">
                <a:ln>
                  <a:noFill/>
                </a:ln>
                <a:solidFill>
                  <a:srgbClr val="060400"/>
                </a:solidFill>
                <a:effectLst/>
                <a:uLnTx/>
                <a:uFillTx/>
                <a:latin typeface="Arial" pitchFamily="34" charset="0"/>
                <a:ea typeface="MS PGothic" pitchFamily="34" charset="-128"/>
                <a:cs typeface="+mn-cs"/>
              </a:rPr>
              <a:t> (</a:t>
            </a:r>
            <a:r>
              <a:rPr kumimoji="0" lang="ja-JP" altLang="en-US" sz="1800" b="1" i="0" u="none" strike="noStrike" kern="1200" cap="none" spc="0" normalizeH="0" baseline="0" noProof="0">
                <a:ln>
                  <a:noFill/>
                </a:ln>
                <a:solidFill>
                  <a:srgbClr val="060400"/>
                </a:solidFill>
                <a:effectLst/>
                <a:uLnTx/>
                <a:uFillTx/>
                <a:latin typeface="Arial" pitchFamily="34" charset="0"/>
                <a:ea typeface="华文细黑" charset="-122"/>
                <a:cs typeface="+mn-cs"/>
              </a:rPr>
              <a:t>续</a:t>
            </a:r>
            <a:r>
              <a:rPr kumimoji="0" lang="en-US" altLang="ja-JP" sz="1800" b="1" i="0" u="none" strike="noStrike" kern="1200" cap="none" spc="0" normalizeH="0" baseline="0" noProof="0">
                <a:ln>
                  <a:noFill/>
                </a:ln>
                <a:solidFill>
                  <a:srgbClr val="060400"/>
                </a:solidFill>
                <a:effectLst/>
                <a:uLnTx/>
                <a:uFillTx/>
                <a:latin typeface="Arial" pitchFamily="34" charset="0"/>
                <a:ea typeface="MS PGothic" pitchFamily="34" charset="-128"/>
                <a:cs typeface="+mn-cs"/>
              </a:rPr>
              <a:t>)</a:t>
            </a:r>
            <a:endParaRPr kumimoji="0" lang="en-US" altLang="en-US" sz="1800" b="1" i="0" u="none" strike="noStrike" kern="1200" cap="none" spc="0" normalizeH="0" baseline="0" noProof="0">
              <a:ln>
                <a:noFill/>
              </a:ln>
              <a:solidFill>
                <a:srgbClr val="060400"/>
              </a:solidFill>
              <a:effectLst/>
              <a:uLnTx/>
              <a:uFillTx/>
              <a:latin typeface="Arial" pitchFamily="34" charset="0"/>
              <a:ea typeface="MS PGothic" pitchFamily="34" charset="-128"/>
              <a:cs typeface="+mn-cs"/>
            </a:endParaRPr>
          </a:p>
        </p:txBody>
      </p:sp>
      <p:sp>
        <p:nvSpPr>
          <p:cNvPr id="188422" name="Text Box 6"/>
          <p:cNvSpPr txBox="1">
            <a:spLocks noChangeArrowheads="1"/>
          </p:cNvSpPr>
          <p:nvPr/>
        </p:nvSpPr>
        <p:spPr bwMode="auto">
          <a:xfrm>
            <a:off x="8305800" y="73025"/>
            <a:ext cx="766763" cy="457200"/>
          </a:xfrm>
          <a:prstGeom prst="rect">
            <a:avLst/>
          </a:prstGeom>
          <a:noFill/>
          <a:ln>
            <a:noFill/>
          </a:ln>
          <a:effectLst>
            <a:outerShdw dist="35921" dir="2700000" algn="ctr" rotWithShape="0">
              <a:srgbClr val="0604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Tahoma" pitchFamily="34" charset="0"/>
                <a:ea typeface="MS PGothic" pitchFamily="34" charset="-128"/>
                <a:cs typeface="+mn-cs"/>
              </a:rPr>
              <a:t>184</a:t>
            </a:r>
            <a:endPar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spTree>
    <p:extLst>
      <p:ext uri="{BB962C8B-B14F-4D97-AF65-F5344CB8AC3E}">
        <p14:creationId xmlns:p14="http://schemas.microsoft.com/office/powerpoint/2010/main" val="3845470797"/>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866" name="Picture 6" descr="exodus-nasa-map-sinai.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76200"/>
            <a:ext cx="9144000" cy="7086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3910" name="Freeform 6"/>
          <p:cNvSpPr>
            <a:spLocks/>
          </p:cNvSpPr>
          <p:nvPr/>
        </p:nvSpPr>
        <p:spPr bwMode="auto">
          <a:xfrm>
            <a:off x="2209800" y="2133600"/>
            <a:ext cx="2667000" cy="3352800"/>
          </a:xfrm>
          <a:custGeom>
            <a:avLst/>
            <a:gdLst>
              <a:gd name="T0" fmla="*/ 0 w 1728"/>
              <a:gd name="T1" fmla="*/ 0 h 1632"/>
              <a:gd name="T2" fmla="*/ 296333 w 1728"/>
              <a:gd name="T3" fmla="*/ 271182 h 1632"/>
              <a:gd name="T4" fmla="*/ 407458 w 1728"/>
              <a:gd name="T5" fmla="*/ 320488 h 1632"/>
              <a:gd name="T6" fmla="*/ 555625 w 1728"/>
              <a:gd name="T7" fmla="*/ 369794 h 1632"/>
              <a:gd name="T8" fmla="*/ 1074208 w 1728"/>
              <a:gd name="T9" fmla="*/ 616324 h 1632"/>
              <a:gd name="T10" fmla="*/ 1296458 w 1728"/>
              <a:gd name="T11" fmla="*/ 714935 h 1632"/>
              <a:gd name="T12" fmla="*/ 1407583 w 1728"/>
              <a:gd name="T13" fmla="*/ 1232647 h 1632"/>
              <a:gd name="T14" fmla="*/ 1500187 w 1728"/>
              <a:gd name="T15" fmla="*/ 1454524 h 1632"/>
              <a:gd name="T16" fmla="*/ 1555750 w 1728"/>
              <a:gd name="T17" fmla="*/ 1676400 h 1632"/>
              <a:gd name="T18" fmla="*/ 1648354 w 1728"/>
              <a:gd name="T19" fmla="*/ 1898276 h 1632"/>
              <a:gd name="T20" fmla="*/ 1778000 w 1728"/>
              <a:gd name="T21" fmla="*/ 2268071 h 1632"/>
              <a:gd name="T22" fmla="*/ 1870604 w 1728"/>
              <a:gd name="T23" fmla="*/ 2415989 h 1632"/>
              <a:gd name="T24" fmla="*/ 2000250 w 1728"/>
              <a:gd name="T25" fmla="*/ 2637865 h 1632"/>
              <a:gd name="T26" fmla="*/ 2129896 w 1728"/>
              <a:gd name="T27" fmla="*/ 2835088 h 1632"/>
              <a:gd name="T28" fmla="*/ 2500313 w 1728"/>
              <a:gd name="T29" fmla="*/ 3254188 h 1632"/>
              <a:gd name="T30" fmla="*/ 2611438 w 1728"/>
              <a:gd name="T31" fmla="*/ 3303494 h 1632"/>
              <a:gd name="T32" fmla="*/ 2667000 w 1728"/>
              <a:gd name="T33" fmla="*/ 3352800 h 16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28"/>
              <a:gd name="T52" fmla="*/ 0 h 1632"/>
              <a:gd name="T53" fmla="*/ 1728 w 1728"/>
              <a:gd name="T54" fmla="*/ 1632 h 16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23911" name="Rectangle 7"/>
          <p:cNvSpPr>
            <a:spLocks noGrp="1" noChangeArrowheads="1"/>
          </p:cNvSpPr>
          <p:nvPr>
            <p:ph type="title" idx="4294967295"/>
          </p:nvPr>
        </p:nvSpPr>
        <p:spPr>
          <a:xfrm>
            <a:off x="228600" y="-76200"/>
            <a:ext cx="7772400" cy="701675"/>
          </a:xfrm>
          <a:effectLst>
            <a:outerShdw blurRad="63500" dist="38099" dir="2700000" algn="ctr" rotWithShape="0">
              <a:schemeClr val="tx1">
                <a:alpha val="74997"/>
              </a:schemeClr>
            </a:outerShdw>
          </a:effectLst>
        </p:spPr>
        <p:txBody>
          <a:bodyPr anchor="t">
            <a:spAutoFit/>
          </a:bodyPr>
          <a:lstStyle/>
          <a:p>
            <a:pPr algn="l" eaLnBrk="1" hangingPunct="1">
              <a:spcBef>
                <a:spcPct val="50000"/>
              </a:spcBef>
            </a:pPr>
            <a:r>
              <a:rPr lang="zh-CN" altLang="en-US" sz="4000">
                <a:solidFill>
                  <a:schemeClr val="bg1"/>
                </a:solidFill>
                <a:latin typeface="DFKai-SB" charset="0"/>
                <a:ea typeface="DFKai-SB" charset="0"/>
                <a:cs typeface="Arial" charset="0"/>
              </a:rPr>
              <a:t>出埃及的路线</a:t>
            </a:r>
          </a:p>
        </p:txBody>
      </p:sp>
      <p:sp>
        <p:nvSpPr>
          <p:cNvPr id="8" name="Rectangle 7"/>
          <p:cNvSpPr txBox="1">
            <a:spLocks noChangeArrowheads="1"/>
          </p:cNvSpPr>
          <p:nvPr/>
        </p:nvSpPr>
        <p:spPr bwMode="auto">
          <a:xfrm>
            <a:off x="0" y="1295400"/>
            <a:ext cx="3276600" cy="7016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4000" b="1">
                <a:solidFill>
                  <a:srgbClr val="FFFFFF"/>
                </a:solidFill>
                <a:latin typeface="微軟正黑體" charset="0"/>
                <a:ea typeface="微軟正黑體" charset="0"/>
                <a:cs typeface="Arial" charset="0"/>
              </a:rPr>
              <a:t>歌珊</a:t>
            </a:r>
          </a:p>
        </p:txBody>
      </p:sp>
      <p:sp>
        <p:nvSpPr>
          <p:cNvPr id="9" name="Rectangle 7"/>
          <p:cNvSpPr txBox="1">
            <a:spLocks noChangeArrowheads="1"/>
          </p:cNvSpPr>
          <p:nvPr/>
        </p:nvSpPr>
        <p:spPr bwMode="auto">
          <a:xfrm>
            <a:off x="685800" y="3048000"/>
            <a:ext cx="2743200" cy="701675"/>
          </a:xfrm>
          <a:prstGeom prst="rect">
            <a:avLst/>
          </a:prstGeom>
          <a:noFill/>
          <a:ln>
            <a:noFill/>
          </a:ln>
          <a:effectLst>
            <a:outerShdw blurRad="63500" dist="38099" dir="2700000" algn="ctr" rotWithShape="0">
              <a:schemeClr val="bg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eaLnBrk="1" hangingPunct="1">
              <a:spcBef>
                <a:spcPct val="50000"/>
              </a:spcBef>
            </a:pPr>
            <a:r>
              <a:rPr lang="zh-CN" altLang="en-US" sz="4000" b="1">
                <a:latin typeface="微軟正黑體" charset="0"/>
                <a:ea typeface="微軟正黑體" charset="0"/>
                <a:cs typeface="Arial" charset="0"/>
              </a:rPr>
              <a:t>玛拉</a:t>
            </a:r>
            <a:endParaRPr lang="en-US" sz="4000" b="1">
              <a:latin typeface="微軟正黑體" charset="0"/>
              <a:ea typeface="微軟正黑體" charset="0"/>
              <a:cs typeface="Arial" charset="0"/>
            </a:endParaRPr>
          </a:p>
        </p:txBody>
      </p:sp>
      <p:sp>
        <p:nvSpPr>
          <p:cNvPr id="36871" name="Oval 9"/>
          <p:cNvSpPr>
            <a:spLocks noChangeArrowheads="1"/>
          </p:cNvSpPr>
          <p:nvPr/>
        </p:nvSpPr>
        <p:spPr bwMode="auto">
          <a:xfrm>
            <a:off x="3352800" y="3352800"/>
            <a:ext cx="228600" cy="228600"/>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a:tabLst>
                <a:tab pos="3886200" algn="l"/>
                <a:tab pos="4800600" algn="l"/>
                <a:tab pos="5600700" algn="l"/>
              </a:tabLst>
            </a:pPr>
            <a:endParaRPr lang="zh-CN" altLang="en-US">
              <a:ea typeface="SimSun" charset="0"/>
              <a:cs typeface="SimSun" charset="0"/>
            </a:endParaRPr>
          </a:p>
        </p:txBody>
      </p:sp>
      <p:sp>
        <p:nvSpPr>
          <p:cNvPr id="11" name="Rectangle 7"/>
          <p:cNvSpPr txBox="1">
            <a:spLocks noChangeArrowheads="1"/>
          </p:cNvSpPr>
          <p:nvPr/>
        </p:nvSpPr>
        <p:spPr bwMode="auto">
          <a:xfrm>
            <a:off x="838200" y="3581400"/>
            <a:ext cx="2743200" cy="701675"/>
          </a:xfrm>
          <a:prstGeom prst="rect">
            <a:avLst/>
          </a:prstGeom>
          <a:noFill/>
          <a:ln>
            <a:noFill/>
          </a:ln>
          <a:effectLst>
            <a:outerShdw blurRad="63500" dist="38099" dir="2700000" algn="ctr" rotWithShape="0">
              <a:schemeClr val="bg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eaLnBrk="1" hangingPunct="1">
              <a:spcBef>
                <a:spcPct val="50000"/>
              </a:spcBef>
            </a:pPr>
            <a:r>
              <a:rPr lang="zh-CN" altLang="en-US" sz="4000" b="1">
                <a:latin typeface="微軟正黑體" charset="0"/>
                <a:ea typeface="微軟正黑體" charset="0"/>
                <a:cs typeface="Arial" charset="0"/>
              </a:rPr>
              <a:t>以琳</a:t>
            </a:r>
          </a:p>
        </p:txBody>
      </p:sp>
      <p:sp>
        <p:nvSpPr>
          <p:cNvPr id="36873" name="Oval 11"/>
          <p:cNvSpPr>
            <a:spLocks noChangeArrowheads="1"/>
          </p:cNvSpPr>
          <p:nvPr/>
        </p:nvSpPr>
        <p:spPr bwMode="auto">
          <a:xfrm>
            <a:off x="3505200" y="3886200"/>
            <a:ext cx="228600" cy="228600"/>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a:tabLst>
                <a:tab pos="3886200" algn="l"/>
                <a:tab pos="4800600" algn="l"/>
                <a:tab pos="5600700" algn="l"/>
              </a:tabLst>
            </a:pPr>
            <a:endParaRPr lang="zh-CN" altLang="en-US">
              <a:ea typeface="SimSun" charset="0"/>
              <a:cs typeface="SimSun" charset="0"/>
            </a:endParaRPr>
          </a:p>
        </p:txBody>
      </p:sp>
      <p:sp>
        <p:nvSpPr>
          <p:cNvPr id="13" name="Rectangle 7"/>
          <p:cNvSpPr txBox="1">
            <a:spLocks noChangeArrowheads="1"/>
          </p:cNvSpPr>
          <p:nvPr/>
        </p:nvSpPr>
        <p:spPr bwMode="auto">
          <a:xfrm>
            <a:off x="4191000" y="2971800"/>
            <a:ext cx="2209800" cy="1323975"/>
          </a:xfrm>
          <a:prstGeom prst="rect">
            <a:avLst/>
          </a:prstGeom>
          <a:noFill/>
          <a:ln>
            <a:noFill/>
          </a:ln>
          <a:effectLst>
            <a:outerShdw blurRad="63500" dist="38099" dir="2700000" algn="ctr" rotWithShape="0">
              <a:schemeClr val="bg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4000" b="1">
                <a:latin typeface="微軟正黑體" charset="0"/>
                <a:ea typeface="微軟正黑體" charset="0"/>
                <a:cs typeface="Arial" charset="0"/>
              </a:rPr>
              <a:t>汛的旷野</a:t>
            </a:r>
          </a:p>
        </p:txBody>
      </p:sp>
      <p:sp>
        <p:nvSpPr>
          <p:cNvPr id="14" name="Rectangle 7"/>
          <p:cNvSpPr txBox="1">
            <a:spLocks noChangeArrowheads="1"/>
          </p:cNvSpPr>
          <p:nvPr/>
        </p:nvSpPr>
        <p:spPr bwMode="auto">
          <a:xfrm>
            <a:off x="4500563" y="4772025"/>
            <a:ext cx="1584325" cy="1323975"/>
          </a:xfrm>
          <a:prstGeom prst="rect">
            <a:avLst/>
          </a:prstGeom>
          <a:noFill/>
          <a:ln>
            <a:noFill/>
          </a:ln>
          <a:effectLst>
            <a:outerShdw blurRad="63500" dist="38099" dir="2700000" algn="ctr" rotWithShape="0">
              <a:schemeClr val="bg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4000" b="1">
                <a:latin typeface="微軟正黑體" charset="0"/>
                <a:ea typeface="微軟正黑體" charset="0"/>
                <a:cs typeface="Arial" charset="0"/>
              </a:rPr>
              <a:t>西奈山</a:t>
            </a:r>
          </a:p>
        </p:txBody>
      </p:sp>
      <p:sp>
        <p:nvSpPr>
          <p:cNvPr id="15" name="Rectangle 7"/>
          <p:cNvSpPr txBox="1">
            <a:spLocks noChangeArrowheads="1"/>
          </p:cNvSpPr>
          <p:nvPr/>
        </p:nvSpPr>
        <p:spPr bwMode="auto">
          <a:xfrm>
            <a:off x="6400800" y="4419600"/>
            <a:ext cx="2743200" cy="701675"/>
          </a:xfrm>
          <a:prstGeom prst="rect">
            <a:avLst/>
          </a:prstGeom>
          <a:noFill/>
          <a:ln>
            <a:noFill/>
          </a:ln>
          <a:effectLst>
            <a:outerShdw blurRad="63500" dist="38099" dir="2700000" algn="ctr" rotWithShape="0">
              <a:schemeClr val="bg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4000" b="1">
                <a:latin typeface="微軟正黑體" charset="0"/>
                <a:ea typeface="微軟正黑體" charset="0"/>
                <a:cs typeface="Arial" charset="0"/>
              </a:rPr>
              <a:t>米甸</a:t>
            </a:r>
            <a:endParaRPr lang="en-US" sz="4000" b="1">
              <a:latin typeface="微軟正黑體" charset="0"/>
              <a:ea typeface="微軟正黑體" charset="0"/>
              <a:cs typeface="Arial" charset="0"/>
            </a:endParaRPr>
          </a:p>
        </p:txBody>
      </p:sp>
      <p:sp>
        <p:nvSpPr>
          <p:cNvPr id="16" name="Rectangle 7"/>
          <p:cNvSpPr txBox="1">
            <a:spLocks noChangeArrowheads="1"/>
          </p:cNvSpPr>
          <p:nvPr/>
        </p:nvSpPr>
        <p:spPr bwMode="auto">
          <a:xfrm>
            <a:off x="5257800" y="517525"/>
            <a:ext cx="2743200" cy="701675"/>
          </a:xfrm>
          <a:prstGeom prst="rect">
            <a:avLst/>
          </a:prstGeom>
          <a:noFill/>
          <a:ln>
            <a:noFill/>
          </a:ln>
          <a:effectLst>
            <a:outerShdw blurRad="63500" dist="38099" dir="2700000" algn="ctr" rotWithShape="0">
              <a:schemeClr val="bg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4000" b="1">
                <a:latin typeface="微軟正黑體" charset="0"/>
                <a:ea typeface="微軟正黑體" charset="0"/>
                <a:cs typeface="Arial" charset="0"/>
              </a:rPr>
              <a:t>迦南</a:t>
            </a:r>
          </a:p>
        </p:txBody>
      </p:sp>
      <p:sp>
        <p:nvSpPr>
          <p:cNvPr id="36878" name="Text Box 6"/>
          <p:cNvSpPr txBox="1">
            <a:spLocks noChangeArrowheads="1"/>
          </p:cNvSpPr>
          <p:nvPr/>
        </p:nvSpPr>
        <p:spPr bwMode="auto">
          <a:xfrm>
            <a:off x="8232775" y="76200"/>
            <a:ext cx="835025" cy="1200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400" b="1">
                <a:latin typeface="Arial" charset="0"/>
                <a:ea typeface="SimSun" charset="0"/>
                <a:cs typeface="SimSun" charset="0"/>
              </a:rPr>
              <a:t>107</a:t>
            </a:r>
          </a:p>
          <a:p>
            <a:pPr algn="l"/>
            <a:r>
              <a:rPr lang="en-US" altLang="zh-CN" sz="2400" b="1">
                <a:latin typeface="Arial" charset="0"/>
                <a:ea typeface="SimSun" charset="0"/>
                <a:cs typeface="SimSun" charset="0"/>
              </a:rPr>
              <a:t>111a</a:t>
            </a:r>
          </a:p>
          <a:p>
            <a:pPr algn="l"/>
            <a:r>
              <a:rPr lang="en-US" altLang="zh-CN" sz="2400" b="1">
                <a:latin typeface="Arial" charset="0"/>
                <a:ea typeface="SimSun" charset="0"/>
                <a:cs typeface="SimSun" charset="0"/>
              </a:rPr>
              <a:t>123</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23910"/>
                                        </p:tgtEl>
                                        <p:attrNameLst>
                                          <p:attrName>style.visibility</p:attrName>
                                        </p:attrNameLst>
                                      </p:cBhvr>
                                      <p:to>
                                        <p:strVal val="visible"/>
                                      </p:to>
                                    </p:set>
                                    <p:animEffect transition="in" filter="wipe(up)">
                                      <p:cBhvr>
                                        <p:cTn id="7" dur="5000"/>
                                        <p:tgtEl>
                                          <p:spTgt spid="1239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910" grpId="0" animBg="1"/>
    </p:bld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5745" name="Picture 1026" descr="Temple Bow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2400" y="0"/>
            <a:ext cx="9525000" cy="6931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0467" name="Rectangle 1027"/>
          <p:cNvSpPr>
            <a:spLocks noGrp="1" noChangeArrowheads="1"/>
          </p:cNvSpPr>
          <p:nvPr>
            <p:ph type="title"/>
          </p:nvPr>
        </p:nvSpPr>
        <p:spPr>
          <a:xfrm>
            <a:off x="4343400" y="0"/>
            <a:ext cx="5029200" cy="1752600"/>
          </a:xfrm>
          <a:solidFill>
            <a:schemeClr val="bg1"/>
          </a:solidFill>
        </p:spPr>
        <p:txBody>
          <a:bodyPr/>
          <a:lstStyle/>
          <a:p>
            <a:pPr eaLnBrk="1" hangingPunct="1"/>
            <a:r>
              <a:rPr lang="ja-JP" altLang="en-US">
                <a:ea typeface="华文细黑" charset="-122"/>
              </a:rPr>
              <a:t>犹大人维持圣洁在洗濯盆安</a:t>
            </a:r>
            <a:r>
              <a:rPr lang="en-US" altLang="ja-JP"/>
              <a:t> </a:t>
            </a:r>
            <a:endParaRPr lang="en-US" altLang="en-US"/>
          </a:p>
        </p:txBody>
      </p:sp>
      <p:sp>
        <p:nvSpPr>
          <p:cNvPr id="190468" name="Line 1028"/>
          <p:cNvSpPr>
            <a:spLocks noChangeShapeType="1"/>
          </p:cNvSpPr>
          <p:nvPr/>
        </p:nvSpPr>
        <p:spPr bwMode="auto">
          <a:xfrm>
            <a:off x="0" y="0"/>
            <a:ext cx="9144000" cy="6858000"/>
          </a:xfrm>
          <a:prstGeom prst="line">
            <a:avLst/>
          </a:prstGeom>
          <a:noFill/>
          <a:ln w="76200">
            <a:solidFill>
              <a:srgbClr val="FF0000"/>
            </a:solidFill>
            <a:round/>
            <a:headEnd/>
            <a:tailEn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charset="0"/>
              <a:ea typeface="ＭＳ Ｐゴシック" charset="0"/>
              <a:cs typeface="+mn-cs"/>
            </a:endParaRPr>
          </a:p>
        </p:txBody>
      </p:sp>
      <p:sp>
        <p:nvSpPr>
          <p:cNvPr id="190469" name="Line 1029"/>
          <p:cNvSpPr>
            <a:spLocks noChangeShapeType="1"/>
          </p:cNvSpPr>
          <p:nvPr/>
        </p:nvSpPr>
        <p:spPr bwMode="auto">
          <a:xfrm rot="5400000">
            <a:off x="1143000" y="-1143000"/>
            <a:ext cx="6858000" cy="9144000"/>
          </a:xfrm>
          <a:prstGeom prst="line">
            <a:avLst/>
          </a:prstGeom>
          <a:noFill/>
          <a:ln w="76200">
            <a:solidFill>
              <a:srgbClr val="FF0000"/>
            </a:solidFill>
            <a:round/>
            <a:headEnd/>
            <a:tailEn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charset="0"/>
              <a:ea typeface="ＭＳ Ｐゴシック" charset="0"/>
              <a:cs typeface="+mn-cs"/>
            </a:endParaRPr>
          </a:p>
        </p:txBody>
      </p:sp>
      <p:sp>
        <p:nvSpPr>
          <p:cNvPr id="190470" name="Rectangle 1030"/>
          <p:cNvSpPr>
            <a:spLocks noChangeArrowheads="1"/>
          </p:cNvSpPr>
          <p:nvPr/>
        </p:nvSpPr>
        <p:spPr bwMode="auto">
          <a:xfrm rot="-929834">
            <a:off x="-14288" y="2208213"/>
            <a:ext cx="9144001" cy="3041650"/>
          </a:xfrm>
          <a:prstGeom prst="rect">
            <a:avLst/>
          </a:prstGeom>
          <a:solidFill>
            <a:srgbClr val="FF0000"/>
          </a:solidFill>
          <a:ln>
            <a:noFill/>
          </a:ln>
          <a:effec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4500" b="0" i="0" u="none" strike="noStrike" kern="1200" cap="none" spc="0" normalizeH="0" baseline="0" noProof="0">
                <a:ln>
                  <a:noFill/>
                </a:ln>
                <a:solidFill>
                  <a:srgbClr val="FFFFCC"/>
                </a:solidFill>
                <a:effectLst>
                  <a:outerShdw blurRad="38100" dist="38100" dir="2700000" algn="tl">
                    <a:srgbClr val="000000"/>
                  </a:outerShdw>
                </a:effectLst>
                <a:uLnTx/>
                <a:uFillTx/>
                <a:latin typeface="Tahoma" pitchFamily="34" charset="0"/>
                <a:ea typeface="华文细黑" charset="-122"/>
                <a:cs typeface="+mn-cs"/>
              </a:rPr>
              <a:t>圣殿被毁</a:t>
            </a:r>
            <a:r>
              <a:rPr kumimoji="0" lang="en-US" altLang="ja-JP" sz="14500" b="0" i="0" u="none" strike="noStrike" kern="1200" cap="none" spc="0" normalizeH="0" baseline="0" noProof="0">
                <a:ln>
                  <a:noFill/>
                </a:ln>
                <a:solidFill>
                  <a:srgbClr val="FFFFFF"/>
                </a:solidFill>
                <a:effectLst>
                  <a:outerShdw blurRad="38100" dist="38100" dir="2700000" algn="tl">
                    <a:srgbClr val="000000"/>
                  </a:outerShdw>
                </a:effectLst>
                <a:uLnTx/>
                <a:uFillTx/>
                <a:latin typeface="Tahoma" pitchFamily="34" charset="0"/>
                <a:ea typeface="MS PGothic" pitchFamily="34" charset="-128"/>
                <a:cs typeface="+mn-cs"/>
              </a:rPr>
              <a:t>!</a:t>
            </a:r>
            <a:endParaRPr kumimoji="0" lang="en-US" altLang="en-US" sz="8800" b="0" i="0" u="none" strike="noStrike" kern="1200" cap="none" spc="0" normalizeH="0" baseline="0" noProof="0">
              <a:ln>
                <a:noFill/>
              </a:ln>
              <a:solidFill>
                <a:srgbClr val="FFFFFF"/>
              </a:solidFill>
              <a:effectLst>
                <a:outerShdw blurRad="38100" dist="38100" dir="2700000" algn="tl">
                  <a:srgbClr val="000000"/>
                </a:outerShdw>
              </a:effectLst>
              <a:uLnTx/>
              <a:uFillTx/>
              <a:latin typeface="Tahoma" pitchFamily="34" charset="0"/>
              <a:ea typeface="MS PGothic" pitchFamily="34" charset="-128"/>
              <a:cs typeface="+mn-cs"/>
            </a:endParaRPr>
          </a:p>
        </p:txBody>
      </p:sp>
      <p:sp>
        <p:nvSpPr>
          <p:cNvPr id="190471" name="Text Box 1031"/>
          <p:cNvSpPr txBox="1">
            <a:spLocks noChangeArrowheads="1"/>
          </p:cNvSpPr>
          <p:nvPr/>
        </p:nvSpPr>
        <p:spPr bwMode="auto">
          <a:xfrm>
            <a:off x="6248400" y="4876800"/>
            <a:ext cx="3124200" cy="2000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4000" b="1" i="0" u="none" strike="noStrike" kern="1200" cap="none" spc="0" normalizeH="0" baseline="0" noProof="0">
                <a:ln>
                  <a:noFill/>
                </a:ln>
                <a:solidFill>
                  <a:srgbClr val="060400"/>
                </a:solidFill>
                <a:effectLst/>
                <a:uLnTx/>
                <a:uFillTx/>
                <a:latin typeface="Arial" pitchFamily="34" charset="0"/>
                <a:ea typeface="MS PGothic" pitchFamily="34" charset="-128"/>
                <a:cs typeface="Times New Roman" pitchFamily="18" charset="0"/>
              </a:rPr>
              <a:t>艾夫月</a:t>
            </a:r>
            <a:r>
              <a:rPr kumimoji="0" lang="en-US" altLang="zh-CN" sz="4000" b="1" i="0" u="none" strike="noStrike" kern="1200" cap="none" spc="0" normalizeH="0" baseline="0" noProof="0">
                <a:ln>
                  <a:noFill/>
                </a:ln>
                <a:solidFill>
                  <a:srgbClr val="060400"/>
                </a:solidFill>
                <a:effectLst/>
                <a:uLnTx/>
                <a:uFillTx/>
                <a:latin typeface="Arial" pitchFamily="34" charset="0"/>
                <a:ea typeface="MS PGothic" pitchFamily="34" charset="-128"/>
                <a:cs typeface="Times New Roman" pitchFamily="18" charset="0"/>
              </a:rPr>
              <a:t>9</a:t>
            </a:r>
            <a:r>
              <a:rPr kumimoji="0" lang="zh-CN" altLang="en-US" sz="4000" b="1" i="0" u="none" strike="noStrike" kern="1200" cap="none" spc="0" normalizeH="0" baseline="0" noProof="0">
                <a:ln>
                  <a:noFill/>
                </a:ln>
                <a:solidFill>
                  <a:srgbClr val="060400"/>
                </a:solidFill>
                <a:effectLst/>
                <a:uLnTx/>
                <a:uFillTx/>
                <a:latin typeface="Arial" pitchFamily="34" charset="0"/>
                <a:ea typeface="MS PGothic" pitchFamily="34" charset="-128"/>
                <a:cs typeface="Times New Roman" pitchFamily="18" charset="0"/>
              </a:rPr>
              <a:t>号</a:t>
            </a:r>
            <a:r>
              <a:rPr kumimoji="0" lang="en-US" altLang="ja-JP" sz="4000" b="1" i="0" u="none" strike="noStrike" kern="1200" cap="none" spc="0" normalizeH="0" baseline="0" noProof="0">
                <a:ln>
                  <a:noFill/>
                </a:ln>
                <a:solidFill>
                  <a:srgbClr val="060400"/>
                </a:solidFill>
                <a:effectLst/>
                <a:uLnTx/>
                <a:uFillTx/>
                <a:latin typeface="Arial" pitchFamily="34" charset="0"/>
                <a:ea typeface="MS PGothic" pitchFamily="34" charset="-128"/>
                <a:cs typeface="Times New Roman" pitchFamily="18" charset="0"/>
              </a:rPr>
              <a:t> </a:t>
            </a:r>
          </a:p>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2800" b="1" i="0" u="none" strike="noStrike" kern="1200" cap="none" spc="0" normalizeH="0" baseline="0" noProof="0">
                <a:ln>
                  <a:noFill/>
                </a:ln>
                <a:solidFill>
                  <a:srgbClr val="060400"/>
                </a:solidFill>
                <a:effectLst/>
                <a:uLnTx/>
                <a:uFillTx/>
                <a:latin typeface="Tahoma" pitchFamily="34" charset="0"/>
                <a:ea typeface="MS PGothic" pitchFamily="34" charset="-128"/>
                <a:cs typeface="+mn-cs"/>
              </a:rPr>
              <a:t>  • </a:t>
            </a:r>
            <a:r>
              <a:rPr kumimoji="0" lang="zh-CN" altLang="en-US" sz="2800" b="1" i="0" u="none" strike="noStrike" kern="1200" cap="none" spc="0" normalizeH="0" baseline="0" noProof="0">
                <a:ln>
                  <a:noFill/>
                </a:ln>
                <a:solidFill>
                  <a:srgbClr val="060400"/>
                </a:solidFill>
                <a:effectLst/>
                <a:uLnTx/>
                <a:uFillTx/>
                <a:latin typeface="Tahoma" pitchFamily="34" charset="0"/>
                <a:ea typeface="MS PGothic" pitchFamily="34" charset="-128"/>
                <a:cs typeface="+mn-cs"/>
              </a:rPr>
              <a:t>公元前</a:t>
            </a:r>
            <a:r>
              <a:rPr kumimoji="0" lang="en-US" altLang="ja-JP" sz="2800" b="1" i="0" u="none" strike="noStrike" kern="1200" cap="none" spc="0" normalizeH="0" baseline="0" noProof="0">
                <a:ln>
                  <a:noFill/>
                </a:ln>
                <a:solidFill>
                  <a:srgbClr val="060400"/>
                </a:solidFill>
                <a:effectLst/>
                <a:uLnTx/>
                <a:uFillTx/>
                <a:latin typeface="Tahoma" pitchFamily="34" charset="0"/>
                <a:ea typeface="MS PGothic" pitchFamily="34" charset="-128"/>
                <a:cs typeface="+mn-cs"/>
              </a:rPr>
              <a:t>586</a:t>
            </a:r>
          </a:p>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2800" b="1" i="0" u="none" strike="noStrike" kern="1200" cap="none" spc="0" normalizeH="0" baseline="0" noProof="0">
                <a:ln>
                  <a:noFill/>
                </a:ln>
                <a:solidFill>
                  <a:srgbClr val="060400"/>
                </a:solidFill>
                <a:effectLst/>
                <a:uLnTx/>
                <a:uFillTx/>
                <a:latin typeface="Tahoma" pitchFamily="34" charset="0"/>
                <a:ea typeface="MS PGothic" pitchFamily="34" charset="-128"/>
                <a:cs typeface="+mn-cs"/>
              </a:rPr>
              <a:t>  • 今年域70 </a:t>
            </a:r>
          </a:p>
        </p:txBody>
      </p:sp>
    </p:spTree>
    <p:extLst>
      <p:ext uri="{BB962C8B-B14F-4D97-AF65-F5344CB8AC3E}">
        <p14:creationId xmlns:p14="http://schemas.microsoft.com/office/powerpoint/2010/main" val="22907172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nodeType="clickEffect">
                                  <p:stCondLst>
                                    <p:cond delay="0"/>
                                  </p:stCondLst>
                                  <p:childTnLst>
                                    <p:set>
                                      <p:cBhvr>
                                        <p:cTn id="6" dur="1" fill="hold">
                                          <p:stCondLst>
                                            <p:cond delay="0"/>
                                          </p:stCondLst>
                                        </p:cTn>
                                        <p:tgtEl>
                                          <p:spTgt spid="190469"/>
                                        </p:tgtEl>
                                        <p:attrNameLst>
                                          <p:attrName>style.visibility</p:attrName>
                                        </p:attrNameLst>
                                      </p:cBhvr>
                                      <p:to>
                                        <p:strVal val="visible"/>
                                      </p:to>
                                    </p:set>
                                    <p:animEffect transition="in" filter="fade">
                                      <p:cBhvr>
                                        <p:cTn id="7" dur="770" decel="100000"/>
                                        <p:tgtEl>
                                          <p:spTgt spid="190469"/>
                                        </p:tgtEl>
                                      </p:cBhvr>
                                    </p:animEffect>
                                    <p:animScale>
                                      <p:cBhvr>
                                        <p:cTn id="8" dur="770" decel="100000"/>
                                        <p:tgtEl>
                                          <p:spTgt spid="190469"/>
                                        </p:tgtEl>
                                      </p:cBhvr>
                                      <p:from x="10000" y="10000"/>
                                      <p:to x="200000" y="450000"/>
                                    </p:animScale>
                                    <p:animScale>
                                      <p:cBhvr>
                                        <p:cTn id="9" dur="1230" accel="100000" fill="hold">
                                          <p:stCondLst>
                                            <p:cond delay="770"/>
                                          </p:stCondLst>
                                        </p:cTn>
                                        <p:tgtEl>
                                          <p:spTgt spid="190469"/>
                                        </p:tgtEl>
                                      </p:cBhvr>
                                      <p:from x="200000" y="450000"/>
                                      <p:to x="100000" y="100000"/>
                                    </p:animScale>
                                    <p:set>
                                      <p:cBhvr>
                                        <p:cTn id="10" dur="770" fill="hold"/>
                                        <p:tgtEl>
                                          <p:spTgt spid="190469"/>
                                        </p:tgtEl>
                                        <p:attrNameLst>
                                          <p:attrName>ppt_x</p:attrName>
                                        </p:attrNameLst>
                                      </p:cBhvr>
                                      <p:to>
                                        <p:strVal val="(0.5)"/>
                                      </p:to>
                                    </p:set>
                                    <p:anim from="(0.5)" to="(#ppt_x)" calcmode="lin" valueType="num">
                                      <p:cBhvr>
                                        <p:cTn id="11" dur="1230" accel="100000" fill="hold">
                                          <p:stCondLst>
                                            <p:cond delay="770"/>
                                          </p:stCondLst>
                                        </p:cTn>
                                        <p:tgtEl>
                                          <p:spTgt spid="190469"/>
                                        </p:tgtEl>
                                        <p:attrNameLst>
                                          <p:attrName>ppt_x</p:attrName>
                                        </p:attrNameLst>
                                      </p:cBhvr>
                                    </p:anim>
                                    <p:set>
                                      <p:cBhvr>
                                        <p:cTn id="12" dur="770" fill="hold"/>
                                        <p:tgtEl>
                                          <p:spTgt spid="190469"/>
                                        </p:tgtEl>
                                        <p:attrNameLst>
                                          <p:attrName>ppt_y</p:attrName>
                                        </p:attrNameLst>
                                      </p:cBhvr>
                                      <p:to>
                                        <p:strVal val="(#ppt_y+0.4)"/>
                                      </p:to>
                                    </p:set>
                                    <p:anim from="(#ppt_y+0.4)" to="(#ppt_y)" calcmode="lin" valueType="num">
                                      <p:cBhvr>
                                        <p:cTn id="13" dur="1230" accel="100000" fill="hold">
                                          <p:stCondLst>
                                            <p:cond delay="770"/>
                                          </p:stCondLst>
                                        </p:cTn>
                                        <p:tgtEl>
                                          <p:spTgt spid="190469"/>
                                        </p:tgtEl>
                                        <p:attrNameLst>
                                          <p:attrName>ppt_y</p:attrName>
                                        </p:attrNameLst>
                                      </p:cBhvr>
                                    </p:anim>
                                  </p:childTnLst>
                                </p:cTn>
                              </p:par>
                              <p:par>
                                <p:cTn id="14" presetID="51" presetClass="entr" presetSubtype="0" fill="hold" nodeType="withEffect">
                                  <p:stCondLst>
                                    <p:cond delay="0"/>
                                  </p:stCondLst>
                                  <p:childTnLst>
                                    <p:set>
                                      <p:cBhvr>
                                        <p:cTn id="15" dur="1" fill="hold">
                                          <p:stCondLst>
                                            <p:cond delay="0"/>
                                          </p:stCondLst>
                                        </p:cTn>
                                        <p:tgtEl>
                                          <p:spTgt spid="190468"/>
                                        </p:tgtEl>
                                        <p:attrNameLst>
                                          <p:attrName>style.visibility</p:attrName>
                                        </p:attrNameLst>
                                      </p:cBhvr>
                                      <p:to>
                                        <p:strVal val="visible"/>
                                      </p:to>
                                    </p:set>
                                    <p:animEffect transition="in" filter="fade">
                                      <p:cBhvr>
                                        <p:cTn id="16" dur="770" decel="100000"/>
                                        <p:tgtEl>
                                          <p:spTgt spid="190468"/>
                                        </p:tgtEl>
                                      </p:cBhvr>
                                    </p:animEffect>
                                    <p:animScale>
                                      <p:cBhvr>
                                        <p:cTn id="17" dur="770" decel="100000"/>
                                        <p:tgtEl>
                                          <p:spTgt spid="190468"/>
                                        </p:tgtEl>
                                      </p:cBhvr>
                                      <p:from x="10000" y="10000"/>
                                      <p:to x="200000" y="450000"/>
                                    </p:animScale>
                                    <p:animScale>
                                      <p:cBhvr>
                                        <p:cTn id="18" dur="1230" accel="100000" fill="hold">
                                          <p:stCondLst>
                                            <p:cond delay="770"/>
                                          </p:stCondLst>
                                        </p:cTn>
                                        <p:tgtEl>
                                          <p:spTgt spid="190468"/>
                                        </p:tgtEl>
                                      </p:cBhvr>
                                      <p:from x="200000" y="450000"/>
                                      <p:to x="100000" y="100000"/>
                                    </p:animScale>
                                    <p:set>
                                      <p:cBhvr>
                                        <p:cTn id="19" dur="770" fill="hold"/>
                                        <p:tgtEl>
                                          <p:spTgt spid="190468"/>
                                        </p:tgtEl>
                                        <p:attrNameLst>
                                          <p:attrName>ppt_x</p:attrName>
                                        </p:attrNameLst>
                                      </p:cBhvr>
                                      <p:to>
                                        <p:strVal val="(0.5)"/>
                                      </p:to>
                                    </p:set>
                                    <p:anim from="(0.5)" to="(#ppt_x)" calcmode="lin" valueType="num">
                                      <p:cBhvr>
                                        <p:cTn id="20" dur="1230" accel="100000" fill="hold">
                                          <p:stCondLst>
                                            <p:cond delay="770"/>
                                          </p:stCondLst>
                                        </p:cTn>
                                        <p:tgtEl>
                                          <p:spTgt spid="190468"/>
                                        </p:tgtEl>
                                        <p:attrNameLst>
                                          <p:attrName>ppt_x</p:attrName>
                                        </p:attrNameLst>
                                      </p:cBhvr>
                                    </p:anim>
                                    <p:set>
                                      <p:cBhvr>
                                        <p:cTn id="21" dur="770" fill="hold"/>
                                        <p:tgtEl>
                                          <p:spTgt spid="190468"/>
                                        </p:tgtEl>
                                        <p:attrNameLst>
                                          <p:attrName>ppt_y</p:attrName>
                                        </p:attrNameLst>
                                      </p:cBhvr>
                                      <p:to>
                                        <p:strVal val="(#ppt_y+0.4)"/>
                                      </p:to>
                                    </p:set>
                                    <p:anim from="(#ppt_y+0.4)" to="(#ppt_y)" calcmode="lin" valueType="num">
                                      <p:cBhvr>
                                        <p:cTn id="22" dur="1230" accel="100000" fill="hold">
                                          <p:stCondLst>
                                            <p:cond delay="770"/>
                                          </p:stCondLst>
                                        </p:cTn>
                                        <p:tgtEl>
                                          <p:spTgt spid="190468"/>
                                        </p:tgtEl>
                                        <p:attrNameLst>
                                          <p:attrName>ppt_y</p:attrName>
                                        </p:attrNameLst>
                                      </p:cBhvr>
                                    </p:anim>
                                  </p:childTnLst>
                                </p:cTn>
                              </p:par>
                              <p:par>
                                <p:cTn id="23" presetID="51" presetClass="entr" presetSubtype="0" fill="hold" grpId="0" nodeType="withEffect">
                                  <p:stCondLst>
                                    <p:cond delay="0"/>
                                  </p:stCondLst>
                                  <p:childTnLst>
                                    <p:set>
                                      <p:cBhvr>
                                        <p:cTn id="24" dur="1" fill="hold">
                                          <p:stCondLst>
                                            <p:cond delay="0"/>
                                          </p:stCondLst>
                                        </p:cTn>
                                        <p:tgtEl>
                                          <p:spTgt spid="190470"/>
                                        </p:tgtEl>
                                        <p:attrNameLst>
                                          <p:attrName>style.visibility</p:attrName>
                                        </p:attrNameLst>
                                      </p:cBhvr>
                                      <p:to>
                                        <p:strVal val="visible"/>
                                      </p:to>
                                    </p:set>
                                    <p:animEffect transition="in" filter="fade">
                                      <p:cBhvr>
                                        <p:cTn id="25" dur="770" decel="100000"/>
                                        <p:tgtEl>
                                          <p:spTgt spid="190470"/>
                                        </p:tgtEl>
                                      </p:cBhvr>
                                    </p:animEffect>
                                    <p:animScale>
                                      <p:cBhvr>
                                        <p:cTn id="26" dur="770" decel="100000"/>
                                        <p:tgtEl>
                                          <p:spTgt spid="190470"/>
                                        </p:tgtEl>
                                      </p:cBhvr>
                                      <p:from x="10000" y="10000"/>
                                      <p:to x="200000" y="450000"/>
                                    </p:animScale>
                                    <p:animScale>
                                      <p:cBhvr>
                                        <p:cTn id="27" dur="1230" accel="100000" fill="hold">
                                          <p:stCondLst>
                                            <p:cond delay="770"/>
                                          </p:stCondLst>
                                        </p:cTn>
                                        <p:tgtEl>
                                          <p:spTgt spid="190470"/>
                                        </p:tgtEl>
                                      </p:cBhvr>
                                      <p:from x="200000" y="450000"/>
                                      <p:to x="100000" y="100000"/>
                                    </p:animScale>
                                    <p:set>
                                      <p:cBhvr>
                                        <p:cTn id="28" dur="770" fill="hold"/>
                                        <p:tgtEl>
                                          <p:spTgt spid="190470"/>
                                        </p:tgtEl>
                                        <p:attrNameLst>
                                          <p:attrName>ppt_x</p:attrName>
                                        </p:attrNameLst>
                                      </p:cBhvr>
                                      <p:to>
                                        <p:strVal val="(0.5)"/>
                                      </p:to>
                                    </p:set>
                                    <p:anim from="(0.5)" to="(#ppt_x)" calcmode="lin" valueType="num">
                                      <p:cBhvr>
                                        <p:cTn id="29" dur="1230" accel="100000" fill="hold">
                                          <p:stCondLst>
                                            <p:cond delay="770"/>
                                          </p:stCondLst>
                                        </p:cTn>
                                        <p:tgtEl>
                                          <p:spTgt spid="190470"/>
                                        </p:tgtEl>
                                        <p:attrNameLst>
                                          <p:attrName>ppt_x</p:attrName>
                                        </p:attrNameLst>
                                      </p:cBhvr>
                                    </p:anim>
                                    <p:set>
                                      <p:cBhvr>
                                        <p:cTn id="30" dur="770" fill="hold"/>
                                        <p:tgtEl>
                                          <p:spTgt spid="190470"/>
                                        </p:tgtEl>
                                        <p:attrNameLst>
                                          <p:attrName>ppt_y</p:attrName>
                                        </p:attrNameLst>
                                      </p:cBhvr>
                                      <p:to>
                                        <p:strVal val="(#ppt_y+0.4)"/>
                                      </p:to>
                                    </p:set>
                                    <p:anim from="(#ppt_y+0.4)" to="(#ppt_y)" calcmode="lin" valueType="num">
                                      <p:cBhvr>
                                        <p:cTn id="31" dur="1230" accel="100000" fill="hold">
                                          <p:stCondLst>
                                            <p:cond delay="770"/>
                                          </p:stCondLst>
                                        </p:cTn>
                                        <p:tgtEl>
                                          <p:spTgt spid="190470"/>
                                        </p:tgtEl>
                                        <p:attrNameLst>
                                          <p:attrName>ppt_y</p:attrName>
                                        </p:attrNameLst>
                                      </p:cBhvr>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1" presetClass="entr" presetSubtype="4" fill="hold" grpId="0" nodeType="clickEffect">
                                  <p:stCondLst>
                                    <p:cond delay="0"/>
                                  </p:stCondLst>
                                  <p:childTnLst>
                                    <p:set>
                                      <p:cBhvr>
                                        <p:cTn id="35" dur="1" fill="hold">
                                          <p:stCondLst>
                                            <p:cond delay="0"/>
                                          </p:stCondLst>
                                        </p:cTn>
                                        <p:tgtEl>
                                          <p:spTgt spid="190471"/>
                                        </p:tgtEl>
                                        <p:attrNameLst>
                                          <p:attrName>style.visibility</p:attrName>
                                        </p:attrNameLst>
                                      </p:cBhvr>
                                      <p:to>
                                        <p:strVal val="visible"/>
                                      </p:to>
                                    </p:set>
                                    <p:animEffect transition="in" filter="wheel(4)">
                                      <p:cBhvr>
                                        <p:cTn id="36" dur="2000"/>
                                        <p:tgtEl>
                                          <p:spTgt spid="1904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0470" grpId="0" animBg="1"/>
      <p:bldP spid="190471" grpId="0"/>
    </p:bld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7793"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6988"/>
            <a:ext cx="9144000"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17795" name="Title 3"/>
          <p:cNvSpPr>
            <a:spLocks noGrp="1"/>
          </p:cNvSpPr>
          <p:nvPr>
            <p:ph type="title"/>
          </p:nvPr>
        </p:nvSpPr>
        <p:spPr>
          <a:xfrm>
            <a:off x="3200400" y="2438400"/>
            <a:ext cx="3048000" cy="1752600"/>
          </a:xfrm>
        </p:spPr>
        <p:txBody>
          <a:bodyPr/>
          <a:lstStyle/>
          <a:p>
            <a:pPr eaLnBrk="1" hangingPunct="1"/>
            <a:r>
              <a:rPr kumimoji="1" lang="zh-CN" altLang="en-US" sz="3600" b="1">
                <a:solidFill>
                  <a:schemeClr val="bg1"/>
                </a:solidFill>
                <a:latin typeface="Arial" pitchFamily="34" charset="0"/>
              </a:rPr>
              <a:t>圣经以外</a:t>
            </a:r>
            <a:br>
              <a:rPr kumimoji="1" lang="en-US" altLang="zh-CN" sz="3600" b="1">
                <a:solidFill>
                  <a:schemeClr val="bg1"/>
                </a:solidFill>
                <a:latin typeface="Arial" pitchFamily="34" charset="0"/>
              </a:rPr>
            </a:br>
            <a:r>
              <a:rPr kumimoji="1" lang="zh-CN" altLang="en-US" sz="3600" b="1">
                <a:solidFill>
                  <a:schemeClr val="bg1"/>
                </a:solidFill>
                <a:latin typeface="Arial" pitchFamily="34" charset="0"/>
              </a:rPr>
              <a:t>的节期</a:t>
            </a:r>
            <a:r>
              <a:rPr kumimoji="1" lang="en-US" altLang="ja-JP" sz="3600" b="1">
                <a:solidFill>
                  <a:schemeClr val="bg1"/>
                </a:solidFill>
                <a:latin typeface="Arial" pitchFamily="34" charset="0"/>
              </a:rPr>
              <a:t>#2</a:t>
            </a:r>
            <a:endParaRPr lang="en-US" altLang="en-US" sz="3600" b="1">
              <a:solidFill>
                <a:schemeClr val="bg1"/>
              </a:solidFill>
            </a:endParaRPr>
          </a:p>
        </p:txBody>
      </p:sp>
      <p:sp>
        <p:nvSpPr>
          <p:cNvPr id="417796" name="Text Box 12"/>
          <p:cNvSpPr txBox="1">
            <a:spLocks noChangeArrowheads="1"/>
          </p:cNvSpPr>
          <p:nvPr/>
        </p:nvSpPr>
        <p:spPr bwMode="auto">
          <a:xfrm>
            <a:off x="2024063" y="5867400"/>
            <a:ext cx="800100" cy="461963"/>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被提</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17797" name="Text Box 14"/>
          <p:cNvSpPr txBox="1">
            <a:spLocks noChangeArrowheads="1"/>
          </p:cNvSpPr>
          <p:nvPr/>
        </p:nvSpPr>
        <p:spPr bwMode="auto">
          <a:xfrm>
            <a:off x="865188" y="5410200"/>
            <a:ext cx="800100" cy="461963"/>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悔过</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17798" name="Text Box 16"/>
          <p:cNvSpPr txBox="1">
            <a:spLocks noChangeArrowheads="1"/>
          </p:cNvSpPr>
          <p:nvPr/>
        </p:nvSpPr>
        <p:spPr bwMode="auto">
          <a:xfrm>
            <a:off x="3429000" y="5867400"/>
            <a:ext cx="982663"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吹角节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417799" name="Text Box 16"/>
          <p:cNvSpPr txBox="1">
            <a:spLocks noChangeArrowheads="1"/>
          </p:cNvSpPr>
          <p:nvPr/>
        </p:nvSpPr>
        <p:spPr bwMode="auto">
          <a:xfrm>
            <a:off x="2514600" y="5446713"/>
            <a:ext cx="954088"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赎罪日</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25"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
        <p:nvSpPr>
          <p:cNvPr id="22"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3" name="Text Box 8"/>
          <p:cNvSpPr txBox="1">
            <a:spLocks noChangeArrowheads="1"/>
          </p:cNvSpPr>
          <p:nvPr/>
        </p:nvSpPr>
        <p:spPr bwMode="auto">
          <a:xfrm>
            <a:off x="7196138" y="6172200"/>
            <a:ext cx="993775" cy="369888"/>
          </a:xfrm>
          <a:prstGeom prst="rect">
            <a:avLst/>
          </a:prstGeom>
          <a:noFill/>
          <a:ln w="9525">
            <a:noFill/>
            <a:miter lim="800000"/>
            <a:headEnd/>
            <a:tailEnd/>
          </a:ln>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FFFFFF"/>
                </a:solidFill>
                <a:effectLst/>
                <a:uLnTx/>
                <a:uFillTx/>
                <a:latin typeface="Calibri" pitchFamily="34" charset="0"/>
                <a:ea typeface="MS PGothic" pitchFamily="34" charset="-128"/>
                <a:cs typeface="Times New Roman" pitchFamily="18" charset="0"/>
              </a:rPr>
              <a:t>3</a:t>
            </a:r>
            <a:r>
              <a:rPr kumimoji="1" lang="zh-CN" altLang="en-US" sz="1800" b="1" i="0" u="none" strike="noStrike" kern="1200" cap="none" spc="0" normalizeH="0" baseline="0" noProof="0">
                <a:ln>
                  <a:noFill/>
                </a:ln>
                <a:solidFill>
                  <a:srgbClr val="FFFFFF"/>
                </a:solidFill>
                <a:effectLst>
                  <a:outerShdw blurRad="38100" dist="38100" dir="2700000" algn="tl">
                    <a:srgbClr val="C0C0C0"/>
                  </a:outerShdw>
                </a:effectLst>
                <a:uLnTx/>
                <a:uFillTx/>
                <a:latin typeface="Arial" pitchFamily="34" charset="0"/>
                <a:ea typeface="MS PGothic" pitchFamily="34" charset="-128"/>
                <a:cs typeface="+mn-cs"/>
              </a:rPr>
              <a:t>朝圣节</a:t>
            </a:r>
            <a:endParaRPr kumimoji="0" lang="en-US" altLang="en-US" sz="1800" b="0" i="0" u="none" strike="noStrike" kern="1200" cap="none" spc="0" normalizeH="0" baseline="0" noProof="0">
              <a:ln>
                <a:noFill/>
              </a:ln>
              <a:solidFill>
                <a:srgbClr val="FFFFFF"/>
              </a:solidFill>
              <a:effectLst/>
              <a:uLnTx/>
              <a:uFillTx/>
              <a:latin typeface="Calibri" pitchFamily="34" charset="0"/>
              <a:ea typeface="MS PGothic" pitchFamily="34" charset="-128"/>
              <a:cs typeface="Times New Roman" pitchFamily="18" charset="0"/>
            </a:endParaRPr>
          </a:p>
        </p:txBody>
      </p:sp>
      <p:sp>
        <p:nvSpPr>
          <p:cNvPr id="417803" name="Text Box 13"/>
          <p:cNvSpPr txBox="1">
            <a:spLocks noChangeArrowheads="1"/>
          </p:cNvSpPr>
          <p:nvPr/>
        </p:nvSpPr>
        <p:spPr bwMode="auto">
          <a:xfrm>
            <a:off x="7675563" y="3276600"/>
            <a:ext cx="800100" cy="461963"/>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圣灵</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17804" name="Text Box 21"/>
          <p:cNvSpPr txBox="1">
            <a:spLocks noChangeArrowheads="1"/>
          </p:cNvSpPr>
          <p:nvPr/>
        </p:nvSpPr>
        <p:spPr bwMode="auto">
          <a:xfrm>
            <a:off x="5867400" y="3352800"/>
            <a:ext cx="954088"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五旬节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27"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417806" name="Text Box 9"/>
          <p:cNvSpPr txBox="1">
            <a:spLocks noChangeArrowheads="1"/>
          </p:cNvSpPr>
          <p:nvPr/>
        </p:nvSpPr>
        <p:spPr bwMode="auto">
          <a:xfrm>
            <a:off x="5362575" y="909638"/>
            <a:ext cx="800100" cy="461962"/>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救赎</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17807" name="Text Box 10"/>
          <p:cNvSpPr txBox="1">
            <a:spLocks noChangeArrowheads="1"/>
          </p:cNvSpPr>
          <p:nvPr/>
        </p:nvSpPr>
        <p:spPr bwMode="auto">
          <a:xfrm>
            <a:off x="6503988" y="1382713"/>
            <a:ext cx="800100" cy="46037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分裂</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17808" name="Text Box 18"/>
          <p:cNvSpPr txBox="1">
            <a:spLocks noChangeArrowheads="1"/>
          </p:cNvSpPr>
          <p:nvPr/>
        </p:nvSpPr>
        <p:spPr bwMode="auto">
          <a:xfrm>
            <a:off x="5195888" y="1414463"/>
            <a:ext cx="982662"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除酵节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417809" name="Text Box 18"/>
          <p:cNvSpPr txBox="1">
            <a:spLocks noChangeArrowheads="1"/>
          </p:cNvSpPr>
          <p:nvPr/>
        </p:nvSpPr>
        <p:spPr bwMode="auto">
          <a:xfrm>
            <a:off x="3836988" y="914400"/>
            <a:ext cx="982662"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逾越节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33"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417811" name="Text Box 11"/>
          <p:cNvSpPr txBox="1">
            <a:spLocks noChangeArrowheads="1"/>
          </p:cNvSpPr>
          <p:nvPr/>
        </p:nvSpPr>
        <p:spPr bwMode="auto">
          <a:xfrm>
            <a:off x="6892925" y="1868488"/>
            <a:ext cx="800100" cy="461962"/>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复活</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17812" name="Text Box 20"/>
          <p:cNvSpPr txBox="1">
            <a:spLocks noChangeArrowheads="1"/>
          </p:cNvSpPr>
          <p:nvPr/>
        </p:nvSpPr>
        <p:spPr bwMode="auto">
          <a:xfrm>
            <a:off x="5367338" y="1852613"/>
            <a:ext cx="1209675"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初熟之物</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417813" name="Text Box 1063"/>
          <p:cNvSpPr txBox="1">
            <a:spLocks noChangeArrowheads="1"/>
          </p:cNvSpPr>
          <p:nvPr/>
        </p:nvSpPr>
        <p:spPr bwMode="auto">
          <a:xfrm>
            <a:off x="0" y="3790950"/>
            <a:ext cx="914400" cy="64135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3600" b="1" i="0" u="none" strike="noStrike" kern="1200" cap="none" spc="0" normalizeH="0" baseline="0" noProof="0">
                <a:ln>
                  <a:noFill/>
                </a:ln>
                <a:solidFill>
                  <a:srgbClr val="0000FF"/>
                </a:solidFill>
                <a:effectLst/>
                <a:uLnTx/>
                <a:uFillTx/>
                <a:latin typeface="Arial" pitchFamily="34" charset="0"/>
                <a:ea typeface="华文细黑" charset="-122"/>
                <a:cs typeface="+mn-cs"/>
              </a:rPr>
              <a:t>灵</a:t>
            </a:r>
            <a:endParaRPr kumimoji="0" lang="en-US" altLang="en-US" sz="18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417814" name="Text Box 1073"/>
          <p:cNvSpPr txBox="1">
            <a:spLocks noChangeArrowheads="1"/>
          </p:cNvSpPr>
          <p:nvPr/>
        </p:nvSpPr>
        <p:spPr bwMode="auto">
          <a:xfrm>
            <a:off x="1143000" y="3906838"/>
            <a:ext cx="1268413" cy="4572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mn-cs"/>
              </a:rPr>
              <a:t>(</a:t>
            </a:r>
            <a:r>
              <a:rPr kumimoji="0" lang="ja-JP" altLang="en-US" sz="1800" b="0" i="0" u="none" strike="noStrike" kern="1200" cap="none" spc="0" normalizeH="0" baseline="0" noProof="0">
                <a:ln>
                  <a:noFill/>
                </a:ln>
                <a:solidFill>
                  <a:srgbClr val="336600"/>
                </a:solidFill>
                <a:effectLst/>
                <a:uLnTx/>
                <a:uFillTx/>
                <a:latin typeface="Arial" pitchFamily="34" charset="0"/>
                <a:ea typeface="华文细黑" charset="-122"/>
                <a:cs typeface="+mn-cs"/>
              </a:rPr>
              <a:t>五旬节</a:t>
            </a:r>
            <a:r>
              <a:rPr kumimoji="0" lang="en-US" altLang="ja-JP" sz="2000" b="1" i="0" u="none" strike="noStrike" kern="1200" cap="none" spc="0" normalizeH="0" baseline="0" noProof="0">
                <a:ln>
                  <a:noFill/>
                </a:ln>
                <a:solidFill>
                  <a:srgbClr val="336600"/>
                </a:solidFill>
                <a:effectLst/>
                <a:uLnTx/>
                <a:uFillTx/>
                <a:latin typeface="Arial" pitchFamily="34" charset="0"/>
                <a:ea typeface="MS PGothic" pitchFamily="34" charset="-128"/>
                <a:cs typeface="+mn-cs"/>
              </a:rPr>
              <a:t>)</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mn-cs"/>
            </a:endParaRPr>
          </a:p>
        </p:txBody>
      </p:sp>
      <p:sp>
        <p:nvSpPr>
          <p:cNvPr id="28" name="Oval 22"/>
          <p:cNvSpPr>
            <a:spLocks noChangeArrowheads="1"/>
          </p:cNvSpPr>
          <p:nvPr/>
        </p:nvSpPr>
        <p:spPr bwMode="auto">
          <a:xfrm>
            <a:off x="1042988" y="3789363"/>
            <a:ext cx="1676400" cy="6096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417816" name="Text Box 21"/>
          <p:cNvSpPr txBox="1">
            <a:spLocks noChangeArrowheads="1"/>
          </p:cNvSpPr>
          <p:nvPr/>
        </p:nvSpPr>
        <p:spPr bwMode="auto">
          <a:xfrm>
            <a:off x="5584825" y="4983163"/>
            <a:ext cx="1352550"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060400"/>
                </a:solidFill>
                <a:effectLst/>
                <a:uLnTx/>
                <a:uFillTx/>
                <a:latin typeface="Arial" pitchFamily="34" charset="0"/>
                <a:ea typeface="MS PGothic" pitchFamily="34" charset="-128"/>
                <a:cs typeface="Times New Roman" pitchFamily="18" charset="0"/>
              </a:rPr>
              <a:t>艾夫月</a:t>
            </a:r>
            <a:r>
              <a:rPr kumimoji="0" lang="en-US" altLang="zh-CN" sz="2000" b="1" i="0" u="none" strike="noStrike" kern="1200" cap="none" spc="0" normalizeH="0" baseline="0" noProof="0">
                <a:ln>
                  <a:noFill/>
                </a:ln>
                <a:solidFill>
                  <a:srgbClr val="060400"/>
                </a:solidFill>
                <a:effectLst/>
                <a:uLnTx/>
                <a:uFillTx/>
                <a:latin typeface="Arial" pitchFamily="34" charset="0"/>
                <a:ea typeface="MS PGothic" pitchFamily="34" charset="-128"/>
                <a:cs typeface="Times New Roman" pitchFamily="18" charset="0"/>
              </a:rPr>
              <a:t>9</a:t>
            </a:r>
            <a:r>
              <a:rPr kumimoji="0" lang="zh-CN" altLang="en-US" sz="2000" b="1" i="0" u="none" strike="noStrike" kern="1200" cap="none" spc="0" normalizeH="0" baseline="0" noProof="0">
                <a:ln>
                  <a:noFill/>
                </a:ln>
                <a:solidFill>
                  <a:srgbClr val="060400"/>
                </a:solidFill>
                <a:effectLst/>
                <a:uLnTx/>
                <a:uFillTx/>
                <a:latin typeface="Arial" pitchFamily="34" charset="0"/>
                <a:ea typeface="MS PGothic" pitchFamily="34" charset="-128"/>
                <a:cs typeface="Times New Roman" pitchFamily="18" charset="0"/>
              </a:rPr>
              <a:t>号</a:t>
            </a:r>
            <a:r>
              <a:rPr kumimoji="0" lang="en-US" altLang="ja-JP" sz="2000" b="1" i="0" u="none" strike="noStrike" kern="1200" cap="none" spc="0" normalizeH="0" baseline="0" noProof="0">
                <a:ln>
                  <a:noFill/>
                </a:ln>
                <a:solidFill>
                  <a:srgbClr val="060400"/>
                </a:solidFill>
                <a:effectLst/>
                <a:uLnTx/>
                <a:uFillTx/>
                <a:latin typeface="Arial" pitchFamily="34" charset="0"/>
                <a:ea typeface="MS PGothic" pitchFamily="34" charset="-128"/>
                <a:cs typeface="Times New Roman" pitchFamily="18" charset="0"/>
              </a:rPr>
              <a:t> </a:t>
            </a:r>
            <a:endParaRPr kumimoji="0" lang="en-US" altLang="en-US" sz="2000" b="1" i="0" u="none" strike="noStrike" kern="1200" cap="none" spc="0" normalizeH="0" baseline="0" noProof="0">
              <a:ln>
                <a:noFill/>
              </a:ln>
              <a:solidFill>
                <a:srgbClr val="060400"/>
              </a:solidFill>
              <a:effectLst/>
              <a:uLnTx/>
              <a:uFillTx/>
              <a:latin typeface="Arial" pitchFamily="34" charset="0"/>
              <a:ea typeface="MS PGothic" pitchFamily="34" charset="-128"/>
              <a:cs typeface="Times New Roman" pitchFamily="18" charset="0"/>
            </a:endParaRPr>
          </a:p>
        </p:txBody>
      </p:sp>
      <p:sp>
        <p:nvSpPr>
          <p:cNvPr id="32" name="Text Box 21"/>
          <p:cNvSpPr txBox="1">
            <a:spLocks noChangeArrowheads="1"/>
          </p:cNvSpPr>
          <p:nvPr/>
        </p:nvSpPr>
        <p:spPr bwMode="auto">
          <a:xfrm>
            <a:off x="1331913" y="3429000"/>
            <a:ext cx="954087"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2000" b="0" i="0" u="none" strike="noStrike" kern="1200" cap="none" spc="0" normalizeH="0" baseline="0" noProof="0">
                <a:ln>
                  <a:noFill/>
                </a:ln>
                <a:solidFill>
                  <a:prstClr val="black"/>
                </a:solidFill>
                <a:effectLst/>
                <a:uLnTx/>
                <a:uFillTx/>
                <a:latin typeface="Tahoma" pitchFamily="34" charset="0"/>
                <a:ea typeface="华文细黑" charset="-122"/>
                <a:cs typeface="+mn-cs"/>
              </a:rPr>
              <a:t>修殿节</a:t>
            </a:r>
            <a:endParaRPr kumimoji="0" lang="en-US" altLang="en-US" sz="2000" b="1" i="0" u="none" strike="noStrike" kern="1200" cap="none" spc="0" normalizeH="0" baseline="0" noProof="0">
              <a:ln>
                <a:noFill/>
              </a:ln>
              <a:solidFill>
                <a:srgbClr val="060400"/>
              </a:solidFill>
              <a:effectLst/>
              <a:uLnTx/>
              <a:uFillTx/>
              <a:latin typeface="Arial" pitchFamily="34" charset="0"/>
              <a:ea typeface="MS PGothic" pitchFamily="34" charset="-128"/>
              <a:cs typeface="Times New Roman" pitchFamily="18" charset="0"/>
            </a:endParaRPr>
          </a:p>
        </p:txBody>
      </p:sp>
    </p:spTree>
    <p:extLst>
      <p:ext uri="{BB962C8B-B14F-4D97-AF65-F5344CB8AC3E}">
        <p14:creationId xmlns:p14="http://schemas.microsoft.com/office/powerpoint/2010/main" val="126030065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9" presetClass="entr" presetSubtype="10" fill="hold" grpId="0" nodeType="after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p:cTn id="7" dur="5000" fill="hold"/>
                                        <p:tgtEl>
                                          <p:spTgt spid="32"/>
                                        </p:tgtEl>
                                        <p:attrNameLst>
                                          <p:attrName>ppt_w</p:attrName>
                                        </p:attrNameLst>
                                      </p:cBhvr>
                                      <p:tavLst>
                                        <p:tav tm="0" fmla="#ppt_w*sin(2.5*pi*$)">
                                          <p:val>
                                            <p:fltVal val="0"/>
                                          </p:val>
                                        </p:tav>
                                        <p:tav tm="100000">
                                          <p:val>
                                            <p:fltVal val="1"/>
                                          </p:val>
                                        </p:tav>
                                      </p:tavLst>
                                    </p:anim>
                                    <p:anim calcmode="lin" valueType="num">
                                      <p:cBhvr>
                                        <p:cTn id="8" dur="5000" fill="hold"/>
                                        <p:tgtEl>
                                          <p:spTgt spid="3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24" name="Picture 4" descr="hanukah">
            <a:hlinkClick r:id="rId3"/>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010400" y="5257800"/>
            <a:ext cx="2133600" cy="1600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84325" name="Picture 5" descr="Feasts"/>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635500" y="3276600"/>
            <a:ext cx="2451100" cy="358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4327" name="Text Box 7"/>
          <p:cNvSpPr txBox="1">
            <a:spLocks noChangeArrowheads="1"/>
          </p:cNvSpPr>
          <p:nvPr/>
        </p:nvSpPr>
        <p:spPr bwMode="auto">
          <a:xfrm>
            <a:off x="8229600" y="0"/>
            <a:ext cx="914400" cy="457200"/>
          </a:xfrm>
          <a:prstGeom prst="rect">
            <a:avLst/>
          </a:prstGeom>
          <a:noFill/>
          <a:ln>
            <a:noFill/>
          </a:ln>
          <a:effectLst>
            <a:outerShdw dist="35921" dir="2700000" algn="ctr" rotWithShape="0">
              <a:srgbClr val="0604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Tahoma" charset="0"/>
                <a:ea typeface="ＭＳ Ｐゴシック" charset="0"/>
                <a:cs typeface="+mn-cs"/>
              </a:rPr>
              <a:t>184</a:t>
            </a:r>
          </a:p>
        </p:txBody>
      </p:sp>
      <p:sp>
        <p:nvSpPr>
          <p:cNvPr id="184329" name="Text Box 9"/>
          <p:cNvSpPr txBox="1">
            <a:spLocks noChangeArrowheads="1"/>
          </p:cNvSpPr>
          <p:nvPr/>
        </p:nvSpPr>
        <p:spPr bwMode="auto">
          <a:xfrm>
            <a:off x="7086600" y="4267200"/>
            <a:ext cx="1981200" cy="701675"/>
          </a:xfrm>
          <a:prstGeom prst="rect">
            <a:avLst/>
          </a:prstGeom>
          <a:noFill/>
          <a:ln>
            <a:noFill/>
          </a:ln>
          <a:effectLst>
            <a:outerShdw dist="35921" dir="2700000" algn="ctr" rotWithShape="0">
              <a:srgbClr val="0604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FFFFFF"/>
                </a:solidFill>
                <a:effectLst/>
                <a:uLnTx/>
                <a:uFillTx/>
                <a:latin typeface="Tahoma" pitchFamily="34" charset="0"/>
                <a:ea typeface="SimSun" pitchFamily="2" charset="-122"/>
                <a:cs typeface="+mn-cs"/>
              </a:rPr>
              <a:t>九根枝子</a:t>
            </a:r>
            <a:r>
              <a:rPr kumimoji="0" lang="ja-JP" altLang="en-US" sz="1800" b="0" i="0" u="none" strike="noStrike" kern="1200" cap="none" spc="0" normalizeH="0" baseline="0" noProof="0">
                <a:ln>
                  <a:noFill/>
                </a:ln>
                <a:solidFill>
                  <a:srgbClr val="FFFFFF"/>
                </a:solidFill>
                <a:effectLst/>
                <a:uLnTx/>
                <a:uFillTx/>
                <a:latin typeface="Arial" pitchFamily="34" charset="0"/>
                <a:ea typeface="华文细黑" charset="-122"/>
                <a:cs typeface="+mn-cs"/>
              </a:rPr>
              <a:t>灯台</a:t>
            </a:r>
            <a:endParaRPr kumimoji="0" lang="en-US" altLang="zh-CN" sz="2000" b="1"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FFFFFF"/>
                </a:solidFill>
                <a:effectLst/>
                <a:uLnTx/>
                <a:uFillTx/>
                <a:latin typeface="Tahoma" pitchFamily="34" charset="0"/>
                <a:ea typeface="MS PGothic" pitchFamily="34" charset="-128"/>
                <a:cs typeface="+mn-cs"/>
              </a:rPr>
              <a:t>(</a:t>
            </a:r>
            <a:r>
              <a:rPr kumimoji="0" lang="zh-CN" altLang="en-US" sz="2000" b="1" i="0" u="none" strike="noStrike" kern="1200" cap="none" spc="0" normalizeH="0" baseline="0" noProof="0">
                <a:ln>
                  <a:noFill/>
                </a:ln>
                <a:solidFill>
                  <a:srgbClr val="FFFFFF"/>
                </a:solidFill>
                <a:effectLst/>
                <a:uLnTx/>
                <a:uFillTx/>
                <a:latin typeface="Tahoma" pitchFamily="34" charset="0"/>
                <a:ea typeface="SimSun" pitchFamily="2" charset="-122"/>
                <a:cs typeface="+mn-cs"/>
              </a:rPr>
              <a:t>光明节</a:t>
            </a:r>
            <a:r>
              <a:rPr kumimoji="0" lang="en-US" altLang="ja-JP" sz="2000" b="1" i="0" u="none" strike="noStrike" kern="1200" cap="none" spc="0" normalizeH="0" baseline="0" noProof="0">
                <a:ln>
                  <a:noFill/>
                </a:ln>
                <a:solidFill>
                  <a:srgbClr val="FFFFFF"/>
                </a:solidFill>
                <a:effectLst/>
                <a:uLnTx/>
                <a:uFillTx/>
                <a:latin typeface="Tahoma" pitchFamily="34" charset="0"/>
                <a:ea typeface="MS PGothic" pitchFamily="34" charset="-128"/>
                <a:cs typeface="+mn-cs"/>
              </a:rPr>
              <a:t>)</a:t>
            </a:r>
            <a:endParaRPr kumimoji="0" lang="en-US" altLang="en-US" sz="2000" b="1"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grpSp>
        <p:nvGrpSpPr>
          <p:cNvPr id="418821" name="Group 11"/>
          <p:cNvGrpSpPr>
            <a:grpSpLocks/>
          </p:cNvGrpSpPr>
          <p:nvPr/>
        </p:nvGrpSpPr>
        <p:grpSpPr bwMode="auto">
          <a:xfrm>
            <a:off x="0" y="990600"/>
            <a:ext cx="4660900" cy="5867400"/>
            <a:chOff x="0" y="624"/>
            <a:chExt cx="2936" cy="3696"/>
          </a:xfrm>
        </p:grpSpPr>
        <p:pic>
          <p:nvPicPr>
            <p:cNvPr id="418825" name="Picture 2" descr="Hanukkah"/>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0" y="624"/>
              <a:ext cx="2936" cy="36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4330" name="Rectangle 10"/>
            <p:cNvSpPr>
              <a:spLocks noChangeArrowheads="1"/>
            </p:cNvSpPr>
            <p:nvPr/>
          </p:nvSpPr>
          <p:spPr bwMode="auto">
            <a:xfrm rot="918402">
              <a:off x="240" y="960"/>
              <a:ext cx="2592" cy="624"/>
            </a:xfrm>
            <a:prstGeom prst="rect">
              <a:avLst/>
            </a:prstGeom>
            <a:solidFill>
              <a:schemeClr val="tx1"/>
            </a:solidFill>
            <a:ln w="9525">
              <a:solidFill>
                <a:schemeClr val="tx1"/>
              </a:solidFill>
              <a:miter lim="800000"/>
              <a:headEnd/>
              <a:tailEnd/>
            </a:ln>
            <a:effectLst/>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grpSp>
      <p:sp>
        <p:nvSpPr>
          <p:cNvPr id="184323" name="Rectangle 3"/>
          <p:cNvSpPr>
            <a:spLocks noGrp="1" noChangeArrowheads="1"/>
          </p:cNvSpPr>
          <p:nvPr>
            <p:ph type="title"/>
          </p:nvPr>
        </p:nvSpPr>
        <p:spPr>
          <a:xfrm rot="735820">
            <a:off x="0" y="457200"/>
            <a:ext cx="9448800" cy="2084388"/>
          </a:xfrm>
          <a:solidFill>
            <a:srgbClr val="336600"/>
          </a:solidFill>
        </p:spPr>
        <p:txBody>
          <a:bodyPr/>
          <a:lstStyle/>
          <a:p>
            <a:pPr eaLnBrk="1" hangingPunct="1"/>
            <a:r>
              <a:rPr lang="ja-JP" altLang="en-US">
                <a:ea typeface="华文细黑" charset="-122"/>
              </a:rPr>
              <a:t>修殿节（众光节）</a:t>
            </a:r>
            <a:br>
              <a:rPr lang="en-US" altLang="ja-JP" sz="4000"/>
            </a:br>
            <a:r>
              <a:rPr lang="ja-JP" altLang="en-US">
                <a:ea typeface="华文细黑" charset="-122"/>
              </a:rPr>
              <a:t>纪念犹大马加比革命</a:t>
            </a:r>
            <a:br>
              <a:rPr lang="en-US" altLang="ja-JP">
                <a:ea typeface="华文细黑" charset="-122"/>
              </a:rPr>
            </a:br>
            <a:r>
              <a:rPr lang="ja-JP" altLang="en-US">
                <a:ea typeface="华文细黑" charset="-122"/>
              </a:rPr>
              <a:t>于公元前</a:t>
            </a:r>
            <a:r>
              <a:rPr lang="en-US" altLang="ja-JP"/>
              <a:t>164</a:t>
            </a:r>
            <a:r>
              <a:rPr lang="ja-JP" altLang="en-US">
                <a:ea typeface="华文细黑" charset="-122"/>
              </a:rPr>
              <a:t>叙利亚西流基王朝</a:t>
            </a:r>
            <a:endParaRPr lang="en-US" altLang="en-US"/>
          </a:p>
        </p:txBody>
      </p:sp>
      <p:sp>
        <p:nvSpPr>
          <p:cNvPr id="184328" name="Text Box 8"/>
          <p:cNvSpPr txBox="1">
            <a:spLocks noChangeArrowheads="1"/>
          </p:cNvSpPr>
          <p:nvPr/>
        </p:nvSpPr>
        <p:spPr bwMode="auto">
          <a:xfrm>
            <a:off x="5105400" y="2743200"/>
            <a:ext cx="1828800" cy="701675"/>
          </a:xfrm>
          <a:prstGeom prst="rect">
            <a:avLst/>
          </a:prstGeom>
          <a:noFill/>
          <a:ln>
            <a:noFill/>
          </a:ln>
          <a:effectLst>
            <a:outerShdw dist="35921" dir="2700000" algn="ctr" rotWithShape="0">
              <a:srgbClr val="0604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FFFFFF"/>
                </a:solidFill>
                <a:effectLst/>
                <a:uLnTx/>
                <a:uFillTx/>
                <a:latin typeface="Tahoma" pitchFamily="34" charset="0"/>
                <a:ea typeface="SimSun" pitchFamily="2" charset="-122"/>
                <a:cs typeface="+mn-cs"/>
              </a:rPr>
              <a:t>七根枝子灯台</a:t>
            </a:r>
            <a:r>
              <a:rPr kumimoji="0" lang="en-US" altLang="ja-JP" sz="2000" b="1" i="0" u="none" strike="noStrike" kern="1200" cap="none" spc="0" normalizeH="0" baseline="0" noProof="0">
                <a:ln>
                  <a:noFill/>
                </a:ln>
                <a:solidFill>
                  <a:srgbClr val="FFFFFF"/>
                </a:solidFill>
                <a:effectLst/>
                <a:uLnTx/>
                <a:uFillTx/>
                <a:latin typeface="Tahoma" pitchFamily="34" charset="0"/>
                <a:ea typeface="MS PGothic" pitchFamily="34" charset="-128"/>
                <a:cs typeface="+mn-cs"/>
              </a:rPr>
              <a:t> (</a:t>
            </a:r>
            <a:r>
              <a:rPr kumimoji="0" lang="zh-CN" altLang="en-US" sz="2000" b="1" i="0" u="none" strike="noStrike" kern="1200" cap="none" spc="0" normalizeH="0" baseline="0" noProof="0">
                <a:ln>
                  <a:noFill/>
                </a:ln>
                <a:solidFill>
                  <a:srgbClr val="FFFFFF"/>
                </a:solidFill>
                <a:effectLst/>
                <a:uLnTx/>
                <a:uFillTx/>
                <a:latin typeface="Tahoma" pitchFamily="34" charset="0"/>
                <a:ea typeface="SimSun" pitchFamily="2" charset="-122"/>
                <a:cs typeface="+mn-cs"/>
              </a:rPr>
              <a:t>正常</a:t>
            </a:r>
            <a:r>
              <a:rPr kumimoji="0" lang="en-US" altLang="ja-JP" sz="2000" b="1" i="0" u="none" strike="noStrike" kern="1200" cap="none" spc="0" normalizeH="0" baseline="0" noProof="0">
                <a:ln>
                  <a:noFill/>
                </a:ln>
                <a:solidFill>
                  <a:srgbClr val="FFFFFF"/>
                </a:solidFill>
                <a:effectLst/>
                <a:uLnTx/>
                <a:uFillTx/>
                <a:latin typeface="Tahoma" pitchFamily="34" charset="0"/>
                <a:ea typeface="MS PGothic" pitchFamily="34" charset="-128"/>
                <a:cs typeface="+mn-cs"/>
              </a:rPr>
              <a:t>)</a:t>
            </a:r>
            <a:endParaRPr kumimoji="0" lang="en-US" altLang="en-US" sz="2000" b="1"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pic>
        <p:nvPicPr>
          <p:cNvPr id="184326" name="Picture 6" descr="hanukkah lights"/>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3629025" y="4038600"/>
            <a:ext cx="1611313" cy="281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3532536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0" presetClass="entr" presetSubtype="0" fill="hold" nodeType="afterEffect">
                                  <p:stCondLst>
                                    <p:cond delay="0"/>
                                  </p:stCondLst>
                                  <p:childTnLst>
                                    <p:set>
                                      <p:cBhvr>
                                        <p:cTn id="6" dur="1" fill="hold">
                                          <p:stCondLst>
                                            <p:cond delay="0"/>
                                          </p:stCondLst>
                                        </p:cTn>
                                        <p:tgtEl>
                                          <p:spTgt spid="184326"/>
                                        </p:tgtEl>
                                        <p:attrNameLst>
                                          <p:attrName>style.visibility</p:attrName>
                                        </p:attrNameLst>
                                      </p:cBhvr>
                                      <p:to>
                                        <p:strVal val="visible"/>
                                      </p:to>
                                    </p:set>
                                    <p:animEffect transition="in" filter="wedge">
                                      <p:cBhvr>
                                        <p:cTn id="7" dur="2000"/>
                                        <p:tgtEl>
                                          <p:spTgt spid="18432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184325"/>
                                        </p:tgtEl>
                                        <p:attrNameLst>
                                          <p:attrName>style.visibility</p:attrName>
                                        </p:attrNameLst>
                                      </p:cBhvr>
                                      <p:to>
                                        <p:strVal val="visible"/>
                                      </p:to>
                                    </p:set>
                                    <p:animEffect transition="in" filter="dissolve">
                                      <p:cBhvr>
                                        <p:cTn id="12" dur="500"/>
                                        <p:tgtEl>
                                          <p:spTgt spid="18432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84328"/>
                                        </p:tgtEl>
                                        <p:attrNameLst>
                                          <p:attrName>style.visibility</p:attrName>
                                        </p:attrNameLst>
                                      </p:cBhvr>
                                      <p:to>
                                        <p:strVal val="visible"/>
                                      </p:to>
                                    </p:set>
                                    <p:animEffect transition="in" filter="dissolve">
                                      <p:cBhvr>
                                        <p:cTn id="17" dur="500"/>
                                        <p:tgtEl>
                                          <p:spTgt spid="18432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184324"/>
                                        </p:tgtEl>
                                        <p:attrNameLst>
                                          <p:attrName>style.visibility</p:attrName>
                                        </p:attrNameLst>
                                      </p:cBhvr>
                                      <p:to>
                                        <p:strVal val="visible"/>
                                      </p:to>
                                    </p:set>
                                    <p:animEffect transition="in" filter="dissolve">
                                      <p:cBhvr>
                                        <p:cTn id="22" dur="500"/>
                                        <p:tgtEl>
                                          <p:spTgt spid="184324"/>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3" presetClass="entr" presetSubtype="10" fill="hold" grpId="0" nodeType="clickEffect">
                                  <p:stCondLst>
                                    <p:cond delay="0"/>
                                  </p:stCondLst>
                                  <p:childTnLst>
                                    <p:set>
                                      <p:cBhvr>
                                        <p:cTn id="26" dur="1" fill="hold">
                                          <p:stCondLst>
                                            <p:cond delay="0"/>
                                          </p:stCondLst>
                                        </p:cTn>
                                        <p:tgtEl>
                                          <p:spTgt spid="184329"/>
                                        </p:tgtEl>
                                        <p:attrNameLst>
                                          <p:attrName>style.visibility</p:attrName>
                                        </p:attrNameLst>
                                      </p:cBhvr>
                                      <p:to>
                                        <p:strVal val="visible"/>
                                      </p:to>
                                    </p:set>
                                    <p:animEffect transition="in" filter="blinds(horizontal)">
                                      <p:cBhvr>
                                        <p:cTn id="27" dur="500"/>
                                        <p:tgtEl>
                                          <p:spTgt spid="1843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29" grpId="0"/>
      <p:bldP spid="184328" grpId="0"/>
    </p:bld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20865"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6988"/>
            <a:ext cx="9144000"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20867" name="Title 3"/>
          <p:cNvSpPr>
            <a:spLocks noGrp="1"/>
          </p:cNvSpPr>
          <p:nvPr>
            <p:ph type="title"/>
          </p:nvPr>
        </p:nvSpPr>
        <p:spPr>
          <a:xfrm>
            <a:off x="3200400" y="2438400"/>
            <a:ext cx="3048000" cy="1752600"/>
          </a:xfrm>
        </p:spPr>
        <p:txBody>
          <a:bodyPr/>
          <a:lstStyle/>
          <a:p>
            <a:pPr eaLnBrk="1" hangingPunct="1"/>
            <a:r>
              <a:rPr kumimoji="1" lang="zh-CN" altLang="en-US" sz="3600" b="1">
                <a:solidFill>
                  <a:schemeClr val="bg1"/>
                </a:solidFill>
                <a:latin typeface="Arial" pitchFamily="34" charset="0"/>
              </a:rPr>
              <a:t>圣经以外</a:t>
            </a:r>
            <a:br>
              <a:rPr kumimoji="1" lang="en-US" altLang="zh-CN" sz="3600" b="1">
                <a:solidFill>
                  <a:schemeClr val="bg1"/>
                </a:solidFill>
                <a:latin typeface="Arial" pitchFamily="34" charset="0"/>
              </a:rPr>
            </a:br>
            <a:r>
              <a:rPr kumimoji="1" lang="zh-CN" altLang="en-US" sz="3600" b="1">
                <a:solidFill>
                  <a:schemeClr val="bg1"/>
                </a:solidFill>
                <a:latin typeface="Arial" pitchFamily="34" charset="0"/>
              </a:rPr>
              <a:t>的节期</a:t>
            </a:r>
            <a:r>
              <a:rPr kumimoji="1" lang="en-US" altLang="ja-JP" sz="3600" b="1">
                <a:solidFill>
                  <a:schemeClr val="bg1"/>
                </a:solidFill>
                <a:latin typeface="Arial" pitchFamily="34" charset="0"/>
              </a:rPr>
              <a:t>#3</a:t>
            </a:r>
            <a:endParaRPr lang="en-US" altLang="en-US" sz="3600" b="1">
              <a:solidFill>
                <a:schemeClr val="bg1"/>
              </a:solidFill>
            </a:endParaRPr>
          </a:p>
        </p:txBody>
      </p:sp>
      <p:sp>
        <p:nvSpPr>
          <p:cNvPr id="420868" name="Text Box 12"/>
          <p:cNvSpPr txBox="1">
            <a:spLocks noChangeArrowheads="1"/>
          </p:cNvSpPr>
          <p:nvPr/>
        </p:nvSpPr>
        <p:spPr bwMode="auto">
          <a:xfrm>
            <a:off x="2024063" y="5867400"/>
            <a:ext cx="800100" cy="461963"/>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被提</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20869" name="Text Box 14"/>
          <p:cNvSpPr txBox="1">
            <a:spLocks noChangeArrowheads="1"/>
          </p:cNvSpPr>
          <p:nvPr/>
        </p:nvSpPr>
        <p:spPr bwMode="auto">
          <a:xfrm>
            <a:off x="865188" y="5410200"/>
            <a:ext cx="800100" cy="461963"/>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悔过</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20870" name="Text Box 16"/>
          <p:cNvSpPr txBox="1">
            <a:spLocks noChangeArrowheads="1"/>
          </p:cNvSpPr>
          <p:nvPr/>
        </p:nvSpPr>
        <p:spPr bwMode="auto">
          <a:xfrm>
            <a:off x="3429000" y="5867400"/>
            <a:ext cx="982663"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吹角节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420871" name="Text Box 16"/>
          <p:cNvSpPr txBox="1">
            <a:spLocks noChangeArrowheads="1"/>
          </p:cNvSpPr>
          <p:nvPr/>
        </p:nvSpPr>
        <p:spPr bwMode="auto">
          <a:xfrm>
            <a:off x="2514600" y="5446713"/>
            <a:ext cx="954088"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赎罪日</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25"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
        <p:nvSpPr>
          <p:cNvPr id="22"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3" name="Text Box 8"/>
          <p:cNvSpPr txBox="1">
            <a:spLocks noChangeArrowheads="1"/>
          </p:cNvSpPr>
          <p:nvPr/>
        </p:nvSpPr>
        <p:spPr bwMode="auto">
          <a:xfrm>
            <a:off x="7196138" y="6172200"/>
            <a:ext cx="993775" cy="369888"/>
          </a:xfrm>
          <a:prstGeom prst="rect">
            <a:avLst/>
          </a:prstGeom>
          <a:noFill/>
          <a:ln w="9525">
            <a:noFill/>
            <a:miter lim="800000"/>
            <a:headEnd/>
            <a:tailEnd/>
          </a:ln>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FFFFFF"/>
                </a:solidFill>
                <a:effectLst/>
                <a:uLnTx/>
                <a:uFillTx/>
                <a:latin typeface="Calibri" pitchFamily="34" charset="0"/>
                <a:ea typeface="MS PGothic" pitchFamily="34" charset="-128"/>
                <a:cs typeface="Times New Roman" pitchFamily="18" charset="0"/>
              </a:rPr>
              <a:t>3</a:t>
            </a:r>
            <a:r>
              <a:rPr kumimoji="1" lang="zh-CN" altLang="en-US" sz="1800" b="1" i="0" u="none" strike="noStrike" kern="1200" cap="none" spc="0" normalizeH="0" baseline="0" noProof="0">
                <a:ln>
                  <a:noFill/>
                </a:ln>
                <a:solidFill>
                  <a:srgbClr val="FFFFFF"/>
                </a:solidFill>
                <a:effectLst>
                  <a:outerShdw blurRad="38100" dist="38100" dir="2700000" algn="tl">
                    <a:srgbClr val="C0C0C0"/>
                  </a:outerShdw>
                </a:effectLst>
                <a:uLnTx/>
                <a:uFillTx/>
                <a:latin typeface="Arial" pitchFamily="34" charset="0"/>
                <a:ea typeface="MS PGothic" pitchFamily="34" charset="-128"/>
                <a:cs typeface="+mn-cs"/>
              </a:rPr>
              <a:t>朝圣节</a:t>
            </a:r>
            <a:endParaRPr kumimoji="0" lang="en-US" altLang="en-US" sz="1800" b="0" i="0" u="none" strike="noStrike" kern="1200" cap="none" spc="0" normalizeH="0" baseline="0" noProof="0">
              <a:ln>
                <a:noFill/>
              </a:ln>
              <a:solidFill>
                <a:srgbClr val="FFFFFF"/>
              </a:solidFill>
              <a:effectLst/>
              <a:uLnTx/>
              <a:uFillTx/>
              <a:latin typeface="Calibri" pitchFamily="34" charset="0"/>
              <a:ea typeface="MS PGothic" pitchFamily="34" charset="-128"/>
              <a:cs typeface="Times New Roman" pitchFamily="18" charset="0"/>
            </a:endParaRPr>
          </a:p>
        </p:txBody>
      </p:sp>
      <p:sp>
        <p:nvSpPr>
          <p:cNvPr id="420875" name="Text Box 13"/>
          <p:cNvSpPr txBox="1">
            <a:spLocks noChangeArrowheads="1"/>
          </p:cNvSpPr>
          <p:nvPr/>
        </p:nvSpPr>
        <p:spPr bwMode="auto">
          <a:xfrm>
            <a:off x="7675563" y="3276600"/>
            <a:ext cx="800100" cy="461963"/>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圣灵</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20876" name="Text Box 21"/>
          <p:cNvSpPr txBox="1">
            <a:spLocks noChangeArrowheads="1"/>
          </p:cNvSpPr>
          <p:nvPr/>
        </p:nvSpPr>
        <p:spPr bwMode="auto">
          <a:xfrm>
            <a:off x="5867400" y="3352800"/>
            <a:ext cx="954088"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五旬节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27"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420878" name="Text Box 9"/>
          <p:cNvSpPr txBox="1">
            <a:spLocks noChangeArrowheads="1"/>
          </p:cNvSpPr>
          <p:nvPr/>
        </p:nvSpPr>
        <p:spPr bwMode="auto">
          <a:xfrm>
            <a:off x="5362575" y="909638"/>
            <a:ext cx="800100" cy="461962"/>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救赎</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20879" name="Text Box 10"/>
          <p:cNvSpPr txBox="1">
            <a:spLocks noChangeArrowheads="1"/>
          </p:cNvSpPr>
          <p:nvPr/>
        </p:nvSpPr>
        <p:spPr bwMode="auto">
          <a:xfrm>
            <a:off x="6503988" y="1382713"/>
            <a:ext cx="800100" cy="46037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分裂</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20880" name="Text Box 18"/>
          <p:cNvSpPr txBox="1">
            <a:spLocks noChangeArrowheads="1"/>
          </p:cNvSpPr>
          <p:nvPr/>
        </p:nvSpPr>
        <p:spPr bwMode="auto">
          <a:xfrm>
            <a:off x="5195888" y="1414463"/>
            <a:ext cx="982662"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除酵节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420881" name="Text Box 18"/>
          <p:cNvSpPr txBox="1">
            <a:spLocks noChangeArrowheads="1"/>
          </p:cNvSpPr>
          <p:nvPr/>
        </p:nvSpPr>
        <p:spPr bwMode="auto">
          <a:xfrm>
            <a:off x="3836988" y="914400"/>
            <a:ext cx="982662"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逾越节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33"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420883" name="Text Box 11"/>
          <p:cNvSpPr txBox="1">
            <a:spLocks noChangeArrowheads="1"/>
          </p:cNvSpPr>
          <p:nvPr/>
        </p:nvSpPr>
        <p:spPr bwMode="auto">
          <a:xfrm>
            <a:off x="6892925" y="1868488"/>
            <a:ext cx="800100" cy="461962"/>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复活</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20884" name="Text Box 20"/>
          <p:cNvSpPr txBox="1">
            <a:spLocks noChangeArrowheads="1"/>
          </p:cNvSpPr>
          <p:nvPr/>
        </p:nvSpPr>
        <p:spPr bwMode="auto">
          <a:xfrm>
            <a:off x="5367338" y="1852613"/>
            <a:ext cx="1209675"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初熟之物</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420885" name="Text Box 1063"/>
          <p:cNvSpPr txBox="1">
            <a:spLocks noChangeArrowheads="1"/>
          </p:cNvSpPr>
          <p:nvPr/>
        </p:nvSpPr>
        <p:spPr bwMode="auto">
          <a:xfrm>
            <a:off x="0" y="3790950"/>
            <a:ext cx="914400" cy="64135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3600" b="1" i="0" u="none" strike="noStrike" kern="1200" cap="none" spc="0" normalizeH="0" baseline="0" noProof="0">
                <a:ln>
                  <a:noFill/>
                </a:ln>
                <a:solidFill>
                  <a:srgbClr val="0000FF"/>
                </a:solidFill>
                <a:effectLst/>
                <a:uLnTx/>
                <a:uFillTx/>
                <a:latin typeface="Arial" pitchFamily="34" charset="0"/>
                <a:ea typeface="华文细黑" charset="-122"/>
                <a:cs typeface="+mn-cs"/>
              </a:rPr>
              <a:t>灵</a:t>
            </a:r>
            <a:endParaRPr kumimoji="0" lang="en-US" altLang="en-US" sz="18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420886" name="Text Box 1073"/>
          <p:cNvSpPr txBox="1">
            <a:spLocks noChangeArrowheads="1"/>
          </p:cNvSpPr>
          <p:nvPr/>
        </p:nvSpPr>
        <p:spPr bwMode="auto">
          <a:xfrm>
            <a:off x="1143000" y="3906838"/>
            <a:ext cx="1268413" cy="4572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mn-cs"/>
              </a:rPr>
              <a:t>(</a:t>
            </a:r>
            <a:r>
              <a:rPr kumimoji="0" lang="ja-JP" altLang="en-US" sz="1800" b="0" i="0" u="none" strike="noStrike" kern="1200" cap="none" spc="0" normalizeH="0" baseline="0" noProof="0">
                <a:ln>
                  <a:noFill/>
                </a:ln>
                <a:solidFill>
                  <a:srgbClr val="336600"/>
                </a:solidFill>
                <a:effectLst/>
                <a:uLnTx/>
                <a:uFillTx/>
                <a:latin typeface="Arial" pitchFamily="34" charset="0"/>
                <a:ea typeface="华文细黑" charset="-122"/>
                <a:cs typeface="+mn-cs"/>
              </a:rPr>
              <a:t>五旬节</a:t>
            </a:r>
            <a:r>
              <a:rPr kumimoji="0" lang="en-US" altLang="ja-JP" sz="2000" b="1" i="0" u="none" strike="noStrike" kern="1200" cap="none" spc="0" normalizeH="0" baseline="0" noProof="0">
                <a:ln>
                  <a:noFill/>
                </a:ln>
                <a:solidFill>
                  <a:srgbClr val="336600"/>
                </a:solidFill>
                <a:effectLst/>
                <a:uLnTx/>
                <a:uFillTx/>
                <a:latin typeface="Arial" pitchFamily="34" charset="0"/>
                <a:ea typeface="MS PGothic" pitchFamily="34" charset="-128"/>
                <a:cs typeface="+mn-cs"/>
              </a:rPr>
              <a:t>)</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mn-cs"/>
            </a:endParaRPr>
          </a:p>
        </p:txBody>
      </p:sp>
      <p:sp>
        <p:nvSpPr>
          <p:cNvPr id="28" name="Oval 22"/>
          <p:cNvSpPr>
            <a:spLocks noChangeArrowheads="1"/>
          </p:cNvSpPr>
          <p:nvPr/>
        </p:nvSpPr>
        <p:spPr bwMode="auto">
          <a:xfrm>
            <a:off x="1042988" y="3789363"/>
            <a:ext cx="1676400" cy="6096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420888" name="Text Box 21"/>
          <p:cNvSpPr txBox="1">
            <a:spLocks noChangeArrowheads="1"/>
          </p:cNvSpPr>
          <p:nvPr/>
        </p:nvSpPr>
        <p:spPr bwMode="auto">
          <a:xfrm>
            <a:off x="5584825" y="4983163"/>
            <a:ext cx="1352550"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060400"/>
                </a:solidFill>
                <a:effectLst/>
                <a:uLnTx/>
                <a:uFillTx/>
                <a:latin typeface="Arial" pitchFamily="34" charset="0"/>
                <a:ea typeface="MS PGothic" pitchFamily="34" charset="-128"/>
                <a:cs typeface="Times New Roman" pitchFamily="18" charset="0"/>
              </a:rPr>
              <a:t>艾夫月</a:t>
            </a:r>
            <a:r>
              <a:rPr kumimoji="0" lang="en-US" altLang="zh-CN" sz="2000" b="1" i="0" u="none" strike="noStrike" kern="1200" cap="none" spc="0" normalizeH="0" baseline="0" noProof="0">
                <a:ln>
                  <a:noFill/>
                </a:ln>
                <a:solidFill>
                  <a:srgbClr val="060400"/>
                </a:solidFill>
                <a:effectLst/>
                <a:uLnTx/>
                <a:uFillTx/>
                <a:latin typeface="Arial" pitchFamily="34" charset="0"/>
                <a:ea typeface="MS PGothic" pitchFamily="34" charset="-128"/>
                <a:cs typeface="Times New Roman" pitchFamily="18" charset="0"/>
              </a:rPr>
              <a:t>9</a:t>
            </a:r>
            <a:r>
              <a:rPr kumimoji="0" lang="zh-CN" altLang="en-US" sz="2000" b="1" i="0" u="none" strike="noStrike" kern="1200" cap="none" spc="0" normalizeH="0" baseline="0" noProof="0">
                <a:ln>
                  <a:noFill/>
                </a:ln>
                <a:solidFill>
                  <a:srgbClr val="060400"/>
                </a:solidFill>
                <a:effectLst/>
                <a:uLnTx/>
                <a:uFillTx/>
                <a:latin typeface="Arial" pitchFamily="34" charset="0"/>
                <a:ea typeface="MS PGothic" pitchFamily="34" charset="-128"/>
                <a:cs typeface="Times New Roman" pitchFamily="18" charset="0"/>
              </a:rPr>
              <a:t>号</a:t>
            </a:r>
            <a:r>
              <a:rPr kumimoji="0" lang="en-US" altLang="ja-JP" sz="2000" b="1" i="0" u="none" strike="noStrike" kern="1200" cap="none" spc="0" normalizeH="0" baseline="0" noProof="0">
                <a:ln>
                  <a:noFill/>
                </a:ln>
                <a:solidFill>
                  <a:srgbClr val="060400"/>
                </a:solidFill>
                <a:effectLst/>
                <a:uLnTx/>
                <a:uFillTx/>
                <a:latin typeface="Arial" pitchFamily="34" charset="0"/>
                <a:ea typeface="MS PGothic" pitchFamily="34" charset="-128"/>
                <a:cs typeface="Times New Roman" pitchFamily="18" charset="0"/>
              </a:rPr>
              <a:t> </a:t>
            </a:r>
            <a:endParaRPr kumimoji="0" lang="en-US" altLang="en-US" sz="2000" b="1" i="0" u="none" strike="noStrike" kern="1200" cap="none" spc="0" normalizeH="0" baseline="0" noProof="0">
              <a:ln>
                <a:noFill/>
              </a:ln>
              <a:solidFill>
                <a:srgbClr val="060400"/>
              </a:solidFill>
              <a:effectLst/>
              <a:uLnTx/>
              <a:uFillTx/>
              <a:latin typeface="Arial" pitchFamily="34" charset="0"/>
              <a:ea typeface="MS PGothic" pitchFamily="34" charset="-128"/>
              <a:cs typeface="Times New Roman" pitchFamily="18" charset="0"/>
            </a:endParaRPr>
          </a:p>
        </p:txBody>
      </p:sp>
      <p:sp>
        <p:nvSpPr>
          <p:cNvPr id="420889" name="Text Box 21"/>
          <p:cNvSpPr txBox="1">
            <a:spLocks noChangeArrowheads="1"/>
          </p:cNvSpPr>
          <p:nvPr/>
        </p:nvSpPr>
        <p:spPr bwMode="auto">
          <a:xfrm>
            <a:off x="1331913" y="3429000"/>
            <a:ext cx="954087"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2000" b="0" i="0" u="none" strike="noStrike" kern="1200" cap="none" spc="0" normalizeH="0" baseline="0" noProof="0">
                <a:ln>
                  <a:noFill/>
                </a:ln>
                <a:solidFill>
                  <a:prstClr val="black"/>
                </a:solidFill>
                <a:effectLst/>
                <a:uLnTx/>
                <a:uFillTx/>
                <a:latin typeface="Tahoma" pitchFamily="34" charset="0"/>
                <a:ea typeface="华文细黑" charset="-122"/>
                <a:cs typeface="+mn-cs"/>
              </a:rPr>
              <a:t>修殿节</a:t>
            </a:r>
            <a:endParaRPr kumimoji="0" lang="en-US" altLang="en-US" sz="2000" b="1" i="0" u="none" strike="noStrike" kern="1200" cap="none" spc="0" normalizeH="0" baseline="0" noProof="0">
              <a:ln>
                <a:noFill/>
              </a:ln>
              <a:solidFill>
                <a:srgbClr val="060400"/>
              </a:solidFill>
              <a:effectLst/>
              <a:uLnTx/>
              <a:uFillTx/>
              <a:latin typeface="Arial" pitchFamily="34" charset="0"/>
              <a:ea typeface="MS PGothic" pitchFamily="34" charset="-128"/>
              <a:cs typeface="Times New Roman" pitchFamily="18" charset="0"/>
            </a:endParaRPr>
          </a:p>
        </p:txBody>
      </p:sp>
      <p:sp>
        <p:nvSpPr>
          <p:cNvPr id="36" name="Text Box 21"/>
          <p:cNvSpPr txBox="1">
            <a:spLocks noChangeArrowheads="1"/>
          </p:cNvSpPr>
          <p:nvPr/>
        </p:nvSpPr>
        <p:spPr bwMode="auto">
          <a:xfrm>
            <a:off x="4140200" y="115888"/>
            <a:ext cx="954088"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000" b="0" i="0" u="none" strike="noStrike" kern="1200" cap="none" spc="0" normalizeH="0" baseline="0" noProof="0">
                <a:ln>
                  <a:noFill/>
                </a:ln>
                <a:solidFill>
                  <a:prstClr val="black"/>
                </a:solidFill>
                <a:effectLst/>
                <a:uLnTx/>
                <a:uFillTx/>
                <a:latin typeface="Tahoma" pitchFamily="34" charset="0"/>
                <a:ea typeface="SimSun" pitchFamily="2" charset="-122"/>
                <a:cs typeface="+mn-cs"/>
              </a:rPr>
              <a:t>普珥节</a:t>
            </a:r>
            <a:endParaRPr kumimoji="0" lang="en-US" altLang="en-US" sz="2000" b="1" i="0" u="none" strike="noStrike" kern="1200" cap="none" spc="0" normalizeH="0" baseline="0" noProof="0">
              <a:ln>
                <a:noFill/>
              </a:ln>
              <a:solidFill>
                <a:srgbClr val="060400"/>
              </a:solidFill>
              <a:effectLst/>
              <a:uLnTx/>
              <a:uFillTx/>
              <a:latin typeface="Arial" pitchFamily="34" charset="0"/>
              <a:ea typeface="MS PGothic" pitchFamily="34" charset="-128"/>
              <a:cs typeface="Times New Roman" pitchFamily="18" charset="0"/>
            </a:endParaRPr>
          </a:p>
        </p:txBody>
      </p:sp>
    </p:spTree>
    <p:extLst>
      <p:ext uri="{BB962C8B-B14F-4D97-AF65-F5344CB8AC3E}">
        <p14:creationId xmlns:p14="http://schemas.microsoft.com/office/powerpoint/2010/main" val="167465702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9" presetClass="entr" presetSubtype="10"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p:cTn id="7" dur="5000" fill="hold"/>
                                        <p:tgtEl>
                                          <p:spTgt spid="36"/>
                                        </p:tgtEl>
                                        <p:attrNameLst>
                                          <p:attrName>ppt_w</p:attrName>
                                        </p:attrNameLst>
                                      </p:cBhvr>
                                      <p:tavLst>
                                        <p:tav tm="0" fmla="#ppt_w*sin(2.5*pi*$)">
                                          <p:val>
                                            <p:fltVal val="0"/>
                                          </p:val>
                                        </p:tav>
                                        <p:tav tm="100000">
                                          <p:val>
                                            <p:fltVal val="1"/>
                                          </p:val>
                                        </p:tav>
                                      </p:tavLst>
                                    </p:anim>
                                    <p:anim calcmode="lin" valueType="num">
                                      <p:cBhvr>
                                        <p:cTn id="8" dur="5000" fill="hold"/>
                                        <p:tgtEl>
                                          <p:spTgt spid="3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21889" name="Picture 2" descr="Purim"/>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7067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6371" name="Rectangle 3"/>
          <p:cNvSpPr>
            <a:spLocks noGrp="1" noChangeArrowheads="1"/>
          </p:cNvSpPr>
          <p:nvPr>
            <p:ph type="title"/>
          </p:nvPr>
        </p:nvSpPr>
        <p:spPr>
          <a:xfrm>
            <a:off x="457200" y="76200"/>
            <a:ext cx="8229600" cy="788988"/>
          </a:xfrm>
        </p:spPr>
        <p:txBody>
          <a:bodyPr/>
          <a:lstStyle/>
          <a:p>
            <a:pPr eaLnBrk="1" hangingPunct="1"/>
            <a:r>
              <a:rPr lang="zh-CN" altLang="en-US">
                <a:solidFill>
                  <a:schemeClr val="tx1"/>
                </a:solidFill>
                <a:ea typeface="SimSun" pitchFamily="2" charset="-122"/>
              </a:rPr>
              <a:t>普珥节</a:t>
            </a:r>
            <a:r>
              <a:rPr lang="en-US" altLang="ja-JP">
                <a:solidFill>
                  <a:schemeClr val="tx1"/>
                </a:solidFill>
              </a:rPr>
              <a:t>: </a:t>
            </a:r>
            <a:r>
              <a:rPr lang="ja-JP" altLang="en-US">
                <a:ea typeface="华文细黑" charset="-122"/>
              </a:rPr>
              <a:t>好多胜利</a:t>
            </a:r>
            <a:endParaRPr lang="en-US" altLang="en-US"/>
          </a:p>
        </p:txBody>
      </p:sp>
      <p:sp>
        <p:nvSpPr>
          <p:cNvPr id="186373" name="Text Box 5"/>
          <p:cNvSpPr txBox="1">
            <a:spLocks noChangeArrowheads="1"/>
          </p:cNvSpPr>
          <p:nvPr/>
        </p:nvSpPr>
        <p:spPr bwMode="auto">
          <a:xfrm>
            <a:off x="8229600" y="0"/>
            <a:ext cx="914400" cy="457200"/>
          </a:xfrm>
          <a:prstGeom prst="rect">
            <a:avLst/>
          </a:prstGeom>
          <a:noFill/>
          <a:ln>
            <a:noFill/>
          </a:ln>
          <a:effectLst>
            <a:outerShdw dist="35921"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720000"/>
                </a:solidFill>
                <a:effectLst/>
                <a:uLnTx/>
                <a:uFillTx/>
                <a:latin typeface="Tahoma" charset="0"/>
                <a:ea typeface="ＭＳ Ｐゴシック" charset="0"/>
                <a:cs typeface="+mn-cs"/>
              </a:rPr>
              <a:t>184</a:t>
            </a:r>
          </a:p>
        </p:txBody>
      </p:sp>
    </p:spTree>
    <p:extLst>
      <p:ext uri="{BB962C8B-B14F-4D97-AF65-F5344CB8AC3E}">
        <p14:creationId xmlns:p14="http://schemas.microsoft.com/office/powerpoint/2010/main" val="4089832716"/>
      </p:ext>
    </p:extLst>
  </p:cSld>
  <p:clrMapOvr>
    <a:masterClrMapping/>
  </p:clrMapOvr>
</p:sld>
</file>

<file path=ppt/slides/slide335.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pic>
        <p:nvPicPr>
          <p:cNvPr id="423938" name="Picture 24" descr="Romans 200 Blue Background.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0" y="-26988"/>
            <a:ext cx="9144000"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2226" name="Rectangle 2"/>
          <p:cNvSpPr>
            <a:spLocks noGrp="1" noChangeArrowheads="1"/>
          </p:cNvSpPr>
          <p:nvPr>
            <p:ph type="title"/>
          </p:nvPr>
        </p:nvSpPr>
        <p:spPr/>
        <p:txBody>
          <a:bodyPr/>
          <a:lstStyle/>
          <a:p>
            <a:pPr marL="914400" indent="-914400" algn="l" eaLnBrk="1" hangingPunct="1">
              <a:tabLst>
                <a:tab pos="914400" algn="l"/>
              </a:tabLst>
            </a:pPr>
            <a:r>
              <a:rPr lang="en-US" altLang="en-US" sz="4000"/>
              <a:t>I. 	</a:t>
            </a:r>
            <a:r>
              <a:rPr lang="ja-JP" altLang="en-US">
                <a:ea typeface="华文细黑" charset="-122"/>
              </a:rPr>
              <a:t>以色列安居并遵行神的律法</a:t>
            </a:r>
            <a:endParaRPr lang="en-US" altLang="en-US"/>
          </a:p>
        </p:txBody>
      </p:sp>
      <p:sp>
        <p:nvSpPr>
          <p:cNvPr id="52227" name="Rectangle 3"/>
          <p:cNvSpPr>
            <a:spLocks noGrp="1" noChangeArrowheads="1"/>
          </p:cNvSpPr>
          <p:nvPr>
            <p:ph idx="1"/>
          </p:nvPr>
        </p:nvSpPr>
        <p:spPr>
          <a:xfrm>
            <a:off x="1447800" y="1600200"/>
            <a:ext cx="7162800" cy="4953000"/>
          </a:xfrm>
        </p:spPr>
        <p:txBody>
          <a:bodyPr/>
          <a:lstStyle/>
          <a:p>
            <a:pPr marL="609600" indent="-609600" eaLnBrk="1" hangingPunct="1">
              <a:buSzTx/>
              <a:buFontTx/>
              <a:buAutoNum type="alphaUcPeriod"/>
            </a:pPr>
            <a:r>
              <a:rPr lang="ja-JP" altLang="en-US" sz="4000">
                <a:ea typeface="华文细黑" charset="-122"/>
              </a:rPr>
              <a:t>一切的男丁要</a:t>
            </a:r>
            <a:r>
              <a:rPr lang="ja-JP" altLang="en-US" sz="4000" b="1" u="sng">
                <a:ea typeface="华文细黑" charset="-122"/>
              </a:rPr>
              <a:t>一年</a:t>
            </a:r>
            <a:r>
              <a:rPr lang="en-US" altLang="ja-JP" sz="4000" b="1" u="sng"/>
              <a:t>3</a:t>
            </a:r>
            <a:r>
              <a:rPr lang="ja-JP" altLang="en-US" sz="4000" b="1" u="sng">
                <a:ea typeface="华文细黑" charset="-122"/>
              </a:rPr>
              <a:t>次</a:t>
            </a:r>
            <a:r>
              <a:rPr lang="ja-JP" altLang="en-US" sz="4000">
                <a:ea typeface="华文细黑" charset="-122"/>
              </a:rPr>
              <a:t>朝见主耶和华（出埃及记</a:t>
            </a:r>
            <a:r>
              <a:rPr lang="en-US" altLang="ja-JP" sz="4000"/>
              <a:t>23:14~19</a:t>
            </a:r>
            <a:r>
              <a:rPr lang="ja-JP" altLang="en-US" sz="4000">
                <a:ea typeface="华文细黑" charset="-122"/>
              </a:rPr>
              <a:t>）</a:t>
            </a:r>
            <a:endParaRPr lang="en-US" altLang="zh-CN" sz="4000">
              <a:ea typeface="SimSun" pitchFamily="2" charset="-122"/>
            </a:endParaRPr>
          </a:p>
          <a:p>
            <a:pPr marL="609600" indent="-609600" eaLnBrk="1" hangingPunct="1">
              <a:buSzTx/>
              <a:buFontTx/>
              <a:buAutoNum type="alphaUcPeriod"/>
            </a:pPr>
            <a:r>
              <a:rPr lang="ja-JP" altLang="en-US" sz="4000">
                <a:ea typeface="华文细黑" charset="-122"/>
              </a:rPr>
              <a:t>守</a:t>
            </a:r>
            <a:r>
              <a:rPr lang="ja-JP" altLang="en-US" sz="4000" b="1" u="sng">
                <a:ea typeface="华文细黑" charset="-122"/>
              </a:rPr>
              <a:t>安息日</a:t>
            </a:r>
            <a:r>
              <a:rPr lang="ja-JP" altLang="en-US" sz="4000">
                <a:ea typeface="华文细黑" charset="-122"/>
              </a:rPr>
              <a:t>是神关键的命令因为这象征以色列与耶和华的圣约</a:t>
            </a:r>
            <a:r>
              <a:rPr lang="en-US" altLang="zh-CN" sz="4000">
                <a:ea typeface="SimSun" pitchFamily="2" charset="-122"/>
              </a:rPr>
              <a:t> (31:12-17).</a:t>
            </a:r>
          </a:p>
        </p:txBody>
      </p:sp>
      <p:sp>
        <p:nvSpPr>
          <p:cNvPr id="52228" name="Text Box 4"/>
          <p:cNvSpPr txBox="1">
            <a:spLocks noChangeArrowheads="1"/>
          </p:cNvSpPr>
          <p:nvPr/>
        </p:nvSpPr>
        <p:spPr bwMode="auto">
          <a:xfrm>
            <a:off x="8229600" y="0"/>
            <a:ext cx="914400" cy="457200"/>
          </a:xfrm>
          <a:prstGeom prst="rect">
            <a:avLst/>
          </a:prstGeom>
          <a:noFill/>
          <a:ln>
            <a:noFill/>
          </a:ln>
          <a:effectLst>
            <a:outerShdw dist="35921" dir="2700000" algn="ctr" rotWithShape="0">
              <a:srgbClr val="0604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Tahoma" charset="0"/>
                <a:ea typeface="ＭＳ Ｐゴシック" charset="0"/>
                <a:cs typeface="+mn-cs"/>
              </a:rPr>
              <a:t>182</a:t>
            </a:r>
          </a:p>
        </p:txBody>
      </p:sp>
    </p:spTree>
    <p:extLst>
      <p:ext uri="{BB962C8B-B14F-4D97-AF65-F5344CB8AC3E}">
        <p14:creationId xmlns:p14="http://schemas.microsoft.com/office/powerpoint/2010/main" val="2113920386"/>
      </p:ext>
    </p:extLst>
  </p:cSld>
  <p:clrMapOvr>
    <a:overrideClrMapping bg1="dk2" tx1="lt1" bg2="dk1" tx2="lt2" accent1="accent1" accent2="accent2" accent3="accent3" accent4="accent4" accent5="accent5" accent6="accent6" hlink="hlink" folHlink="folHlink"/>
  </p:clrMapOvr>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25985" name="Picture 3" descr="sabbath Relaxing_Converse_by_Fallakka.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0"/>
            <a:ext cx="9180513" cy="69580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25986" name="Rectangle 2"/>
          <p:cNvSpPr>
            <a:spLocks noGrp="1" noChangeArrowheads="1"/>
          </p:cNvSpPr>
          <p:nvPr>
            <p:ph type="title"/>
          </p:nvPr>
        </p:nvSpPr>
        <p:spPr>
          <a:xfrm>
            <a:off x="6227763" y="5157788"/>
            <a:ext cx="3024187" cy="1412875"/>
          </a:xfrm>
        </p:spPr>
        <p:txBody>
          <a:bodyPr/>
          <a:lstStyle/>
          <a:p>
            <a:pPr eaLnBrk="1" hangingPunct="1"/>
            <a:r>
              <a:rPr lang="ja-JP" altLang="en-US" sz="5400">
                <a:solidFill>
                  <a:schemeClr val="tx1"/>
                </a:solidFill>
                <a:effectLst/>
                <a:ea typeface="华文细黑" charset="-122"/>
              </a:rPr>
              <a:t>安息日</a:t>
            </a:r>
            <a:endParaRPr lang="en-US" altLang="en-US" sz="5400">
              <a:solidFill>
                <a:schemeClr val="tx1"/>
              </a:solidFill>
              <a:effectLst/>
            </a:endParaRPr>
          </a:p>
        </p:txBody>
      </p:sp>
    </p:spTree>
    <p:extLst>
      <p:ext uri="{BB962C8B-B14F-4D97-AF65-F5344CB8AC3E}">
        <p14:creationId xmlns:p14="http://schemas.microsoft.com/office/powerpoint/2010/main" val="3732481220"/>
      </p:ext>
    </p:extLst>
  </p:cSld>
  <p:clrMapOvr>
    <a:masterClrMapping/>
  </p:clrMapOvr>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2"/>
          <p:cNvSpPr>
            <a:spLocks noGrp="1" noChangeArrowheads="1"/>
          </p:cNvSpPr>
          <p:nvPr>
            <p:ph type="title"/>
          </p:nvPr>
        </p:nvSpPr>
        <p:spPr/>
        <p:txBody>
          <a:bodyPr/>
          <a:lstStyle/>
          <a:p>
            <a:pPr eaLnBrk="1" hangingPunct="1"/>
            <a:endParaRPr lang="en-US" altLang="en-US"/>
          </a:p>
        </p:txBody>
      </p:sp>
      <p:sp>
        <p:nvSpPr>
          <p:cNvPr id="62467" name="Rectangle 3"/>
          <p:cNvSpPr>
            <a:spLocks noGrp="1" noChangeArrowheads="1"/>
          </p:cNvSpPr>
          <p:nvPr>
            <p:ph type="body" idx="1"/>
          </p:nvPr>
        </p:nvSpPr>
        <p:spPr/>
        <p:txBody>
          <a:bodyPr/>
          <a:lstStyle/>
          <a:p>
            <a:pPr eaLnBrk="1" hangingPunct="1"/>
            <a:endParaRPr lang="en-US" altLang="en-US"/>
          </a:p>
        </p:txBody>
      </p:sp>
      <p:pic>
        <p:nvPicPr>
          <p:cNvPr id="428035" name="Picture 4" descr="292_IMG2">
            <a:hlinkClick r:id="rId3"/>
          </p:cNvPr>
          <p:cNvPicPr>
            <a:picLocks noChangeAspect="1" noChangeArrowheads="1"/>
          </p:cNvPicPr>
          <p:nvPr/>
        </p:nvPicPr>
        <p:blipFill>
          <a:blip r:embed="rId4">
            <a:lum bright="-36000"/>
            <a:extLst>
              <a:ext uri="{28A0092B-C50C-407E-A947-70E740481C1C}">
                <a14:useLocalDpi xmlns:a14="http://schemas.microsoft.com/office/drawing/2010/main"/>
              </a:ext>
            </a:extLst>
          </a:blip>
          <a:srcRect/>
          <a:stretch>
            <a:fillRect/>
          </a:stretch>
        </p:blipFill>
        <p:spPr bwMode="auto">
          <a:xfrm>
            <a:off x="0" y="0"/>
            <a:ext cx="9144000" cy="6867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2469" name="Rectangle 5"/>
          <p:cNvSpPr>
            <a:spLocks noChangeArrowheads="1"/>
          </p:cNvSpPr>
          <p:nvPr/>
        </p:nvSpPr>
        <p:spPr bwMode="auto">
          <a:xfrm>
            <a:off x="457200" y="277813"/>
            <a:ext cx="8229600" cy="1143000"/>
          </a:xfrm>
          <a:prstGeom prst="rect">
            <a:avLst/>
          </a:prstGeom>
          <a:noFill/>
          <a:ln>
            <a:noFill/>
          </a:ln>
          <a:effectLst/>
        </p:spPr>
        <p:txBody>
          <a:bodyPr anchor="ctr"/>
          <a:lstStyle>
            <a:lvl1pPr marL="914400" indent="-914400">
              <a:tabLst>
                <a:tab pos="914400" algn="l"/>
              </a:tabLst>
              <a:defRPr sz="2400">
                <a:solidFill>
                  <a:schemeClr val="tx1"/>
                </a:solidFill>
                <a:latin typeface="Tahoma" pitchFamily="34" charset="0"/>
                <a:ea typeface="MS PGothic" pitchFamily="34" charset="-128"/>
              </a:defRPr>
            </a:lvl1pPr>
            <a:lvl2pPr marL="742950" indent="-285750">
              <a:tabLst>
                <a:tab pos="914400" algn="l"/>
              </a:tabLst>
              <a:defRPr sz="2400">
                <a:solidFill>
                  <a:schemeClr val="tx1"/>
                </a:solidFill>
                <a:latin typeface="Tahoma" pitchFamily="34" charset="0"/>
                <a:ea typeface="MS PGothic" pitchFamily="34" charset="-128"/>
              </a:defRPr>
            </a:lvl2pPr>
            <a:lvl3pPr marL="1143000" indent="-228600">
              <a:tabLst>
                <a:tab pos="914400" algn="l"/>
              </a:tabLst>
              <a:defRPr sz="2400">
                <a:solidFill>
                  <a:schemeClr val="tx1"/>
                </a:solidFill>
                <a:latin typeface="Tahoma" pitchFamily="34" charset="0"/>
                <a:ea typeface="MS PGothic" pitchFamily="34" charset="-128"/>
              </a:defRPr>
            </a:lvl3pPr>
            <a:lvl4pPr marL="1600200" indent="-228600">
              <a:tabLst>
                <a:tab pos="914400" algn="l"/>
              </a:tabLst>
              <a:defRPr sz="2400">
                <a:solidFill>
                  <a:schemeClr val="tx1"/>
                </a:solidFill>
                <a:latin typeface="Tahoma" pitchFamily="34" charset="0"/>
                <a:ea typeface="MS PGothic" pitchFamily="34" charset="-128"/>
              </a:defRPr>
            </a:lvl4pPr>
            <a:lvl5pPr marL="2057400" indent="-228600">
              <a:tabLst>
                <a:tab pos="9144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9144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9144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9144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914400" algn="l"/>
              </a:tabLst>
              <a:defRPr sz="2400">
                <a:solidFill>
                  <a:schemeClr val="tx1"/>
                </a:solidFill>
                <a:latin typeface="Tahoma" pitchFamily="34" charset="0"/>
                <a:ea typeface="MS PGothic" pitchFamily="34" charset="-128"/>
              </a:defRPr>
            </a:lvl9pPr>
          </a:lstStyle>
          <a:p>
            <a:pPr marL="914400" marR="0" lvl="0" indent="-914400" algn="l" defTabSz="914400" rtl="0" eaLnBrk="1" fontAlgn="base" latinLnBrk="0" hangingPunct="1">
              <a:lnSpc>
                <a:spcPct val="100000"/>
              </a:lnSpc>
              <a:spcBef>
                <a:spcPct val="0"/>
              </a:spcBef>
              <a:spcAft>
                <a:spcPct val="0"/>
              </a:spcAft>
              <a:buClrTx/>
              <a:buSzTx/>
              <a:buFontTx/>
              <a:buNone/>
              <a:tabLst>
                <a:tab pos="914400" algn="l"/>
              </a:tabLst>
              <a:defRPr/>
            </a:pPr>
            <a:r>
              <a:rPr kumimoji="0" lang="en-US" altLang="en-US" sz="4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mn-cs"/>
              </a:rPr>
              <a:t>I. 	</a:t>
            </a:r>
            <a:r>
              <a:rPr kumimoji="0" lang="ja-JP" altLang="en-US" sz="44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华文细黑" charset="-122"/>
                <a:cs typeface="+mn-cs"/>
              </a:rPr>
              <a:t>以色列休息是为了遵守神的道路</a:t>
            </a:r>
            <a:endParaRPr kumimoji="0" lang="en-US" altLang="en-US" sz="4400" b="0" i="0" u="none" strike="noStrike" kern="1200" cap="none" spc="0" normalizeH="0" baseline="0" noProof="0">
              <a:ln>
                <a:noFill/>
              </a:ln>
              <a:solidFill>
                <a:srgbClr val="DBBD71"/>
              </a:solidFill>
              <a:effectLst>
                <a:outerShdw blurRad="38100" dist="38100" dir="2700000" algn="tl">
                  <a:srgbClr val="000000"/>
                </a:outerShdw>
              </a:effectLst>
              <a:uLnTx/>
              <a:uFillTx/>
              <a:latin typeface="Arial" pitchFamily="34" charset="0"/>
              <a:ea typeface="MS PGothic" pitchFamily="34" charset="-128"/>
              <a:cs typeface="+mn-cs"/>
            </a:endParaRPr>
          </a:p>
        </p:txBody>
      </p:sp>
      <p:sp>
        <p:nvSpPr>
          <p:cNvPr id="62470" name="Rectangle 6"/>
          <p:cNvSpPr>
            <a:spLocks noChangeArrowheads="1"/>
          </p:cNvSpPr>
          <p:nvPr/>
        </p:nvSpPr>
        <p:spPr bwMode="auto">
          <a:xfrm>
            <a:off x="990600" y="1600200"/>
            <a:ext cx="7696200" cy="4953000"/>
          </a:xfrm>
          <a:prstGeom prst="rect">
            <a:avLst/>
          </a:prstGeom>
          <a:noFill/>
          <a:ln>
            <a:noFill/>
          </a:ln>
          <a:effectLst/>
        </p:spPr>
        <p:txBody>
          <a:bodyPr/>
          <a:lstStyle>
            <a:lvl1pPr marL="609600" indent="-609600">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609600" marR="0" lvl="0" indent="-609600" algn="l" defTabSz="914400" rtl="0" eaLnBrk="1" fontAlgn="base" latinLnBrk="0" hangingPunct="1">
              <a:lnSpc>
                <a:spcPct val="100000"/>
              </a:lnSpc>
              <a:spcBef>
                <a:spcPct val="20000"/>
              </a:spcBef>
              <a:spcAft>
                <a:spcPct val="0"/>
              </a:spcAft>
              <a:buClr>
                <a:srgbClr val="FFCC66"/>
              </a:buClr>
              <a:buSzTx/>
              <a:buFontTx/>
              <a:buAutoNum type="alphaUcPeriod"/>
              <a:tabLst/>
              <a:defRPr/>
            </a:pPr>
            <a:r>
              <a:rPr kumimoji="0" lang="ja-JP" altLang="en-US" sz="3600" b="0" i="0" u="none" strike="noStrike" kern="1200" cap="none" spc="0" normalizeH="0" baseline="0" noProof="0">
                <a:ln>
                  <a:noFill/>
                </a:ln>
                <a:solidFill>
                  <a:srgbClr val="FFFFFF"/>
                </a:solidFill>
                <a:effectLst>
                  <a:outerShdw blurRad="38100" dist="38100" dir="2700000" algn="tl">
                    <a:srgbClr val="000000"/>
                  </a:outerShdw>
                </a:effectLst>
                <a:uLnTx/>
                <a:uFillTx/>
                <a:latin typeface="Tahoma" pitchFamily="34" charset="0"/>
                <a:ea typeface="华文细黑" charset="-122"/>
                <a:cs typeface="+mn-cs"/>
              </a:rPr>
              <a:t>全部的犹太男人必要参加</a:t>
            </a:r>
            <a:r>
              <a:rPr kumimoji="0" lang="ja-JP" altLang="en-US" sz="3600" b="1" i="0" u="sng" strike="noStrike" kern="1200" cap="none" spc="0" normalizeH="0" baseline="0" noProof="0">
                <a:ln>
                  <a:noFill/>
                </a:ln>
                <a:solidFill>
                  <a:srgbClr val="FFFFFF"/>
                </a:solidFill>
                <a:effectLst>
                  <a:outerShdw blurRad="38100" dist="38100" dir="2700000" algn="tl">
                    <a:srgbClr val="000000"/>
                  </a:outerShdw>
                </a:effectLst>
                <a:uLnTx/>
                <a:uFillTx/>
                <a:latin typeface="Tahoma" pitchFamily="34" charset="0"/>
                <a:ea typeface="华文细黑" charset="-122"/>
                <a:cs typeface="+mn-cs"/>
              </a:rPr>
              <a:t>三个节期</a:t>
            </a:r>
            <a:r>
              <a:rPr kumimoji="0" lang="ja-JP" altLang="en-US" sz="3600" b="0" i="0" u="none" strike="noStrike" kern="1200" cap="none" spc="0" normalizeH="0" baseline="0" noProof="0">
                <a:ln>
                  <a:noFill/>
                </a:ln>
                <a:solidFill>
                  <a:srgbClr val="FFFFFF"/>
                </a:solidFill>
                <a:effectLst>
                  <a:outerShdw blurRad="38100" dist="38100" dir="2700000" algn="tl">
                    <a:srgbClr val="000000"/>
                  </a:outerShdw>
                </a:effectLst>
                <a:uLnTx/>
                <a:uFillTx/>
                <a:latin typeface="Tahoma" pitchFamily="34" charset="0"/>
                <a:ea typeface="华文细黑" charset="-122"/>
                <a:cs typeface="+mn-cs"/>
              </a:rPr>
              <a:t>来提醒神的恩福在他们生活中。</a:t>
            </a:r>
            <a:r>
              <a:rPr kumimoji="0" lang="en-US" altLang="zh-CN" sz="3600" b="0" i="0" u="none" strike="noStrike" kern="1200" cap="none" spc="0" normalizeH="0" baseline="0" noProof="0">
                <a:ln>
                  <a:noFill/>
                </a:ln>
                <a:solidFill>
                  <a:srgbClr val="FFFFFF"/>
                </a:solidFill>
                <a:effectLst>
                  <a:outerShdw blurRad="38100" dist="38100" dir="2700000" algn="tl">
                    <a:srgbClr val="000000"/>
                  </a:outerShdw>
                </a:effectLst>
                <a:uLnTx/>
                <a:uFillTx/>
                <a:latin typeface="Tahoma" pitchFamily="34" charset="0"/>
                <a:ea typeface="SimSun" pitchFamily="2" charset="-122"/>
                <a:cs typeface="+mn-cs"/>
              </a:rPr>
              <a:t>(</a:t>
            </a:r>
            <a:r>
              <a:rPr kumimoji="0" lang="ja-JP" altLang="en-US" sz="3600" b="0" i="0" u="none" strike="noStrike" kern="1200" cap="none" spc="0" normalizeH="0" baseline="0" noProof="0">
                <a:ln>
                  <a:noFill/>
                </a:ln>
                <a:solidFill>
                  <a:srgbClr val="FFFFFF"/>
                </a:solidFill>
                <a:effectLst>
                  <a:outerShdw blurRad="38100" dist="38100" dir="2700000" algn="tl">
                    <a:srgbClr val="000000"/>
                  </a:outerShdw>
                </a:effectLst>
                <a:uLnTx/>
                <a:uFillTx/>
                <a:latin typeface="Tahoma" pitchFamily="34" charset="0"/>
                <a:ea typeface="华文细黑" charset="-122"/>
                <a:cs typeface="+mn-cs"/>
              </a:rPr>
              <a:t>出埃及</a:t>
            </a:r>
            <a:r>
              <a:rPr kumimoji="0" lang="en-US" altLang="ja-JP" sz="3600" b="0" i="0" u="none" strike="noStrike" kern="1200" cap="none" spc="0" normalizeH="0" baseline="0" noProof="0">
                <a:ln>
                  <a:noFill/>
                </a:ln>
                <a:solidFill>
                  <a:srgbClr val="FFFFFF"/>
                </a:solidFill>
                <a:effectLst>
                  <a:outerShdw blurRad="38100" dist="38100" dir="2700000" algn="tl">
                    <a:srgbClr val="000000"/>
                  </a:outerShdw>
                </a:effectLst>
                <a:uLnTx/>
                <a:uFillTx/>
                <a:latin typeface="Tahoma" pitchFamily="34" charset="0"/>
                <a:ea typeface="MS PGothic" pitchFamily="34" charset="-128"/>
                <a:cs typeface="+mn-cs"/>
              </a:rPr>
              <a:t> </a:t>
            </a:r>
            <a:r>
              <a:rPr kumimoji="0" lang="ja-JP" altLang="en-US" sz="3600" b="0" i="0" u="none" strike="noStrike" kern="1200" cap="none" spc="0" normalizeH="0" baseline="0" noProof="0">
                <a:ln>
                  <a:noFill/>
                </a:ln>
                <a:solidFill>
                  <a:srgbClr val="FFFFFF"/>
                </a:solidFill>
                <a:effectLst>
                  <a:outerShdw blurRad="38100" dist="38100" dir="2700000" algn="tl">
                    <a:srgbClr val="000000"/>
                  </a:outerShdw>
                </a:effectLst>
                <a:uLnTx/>
                <a:uFillTx/>
                <a:latin typeface="Tahoma" pitchFamily="34" charset="0"/>
                <a:ea typeface="华文细黑" charset="-122"/>
                <a:cs typeface="+mn-cs"/>
              </a:rPr>
              <a:t>记</a:t>
            </a:r>
            <a:r>
              <a:rPr kumimoji="0" lang="en-US" altLang="zh-CN" sz="3600" b="0" i="0" u="none" strike="noStrike" kern="1200" cap="none" spc="0" normalizeH="0" baseline="0" noProof="0">
                <a:ln>
                  <a:noFill/>
                </a:ln>
                <a:solidFill>
                  <a:srgbClr val="FFFFFF"/>
                </a:solidFill>
                <a:effectLst>
                  <a:outerShdw blurRad="38100" dist="38100" dir="2700000" algn="tl">
                    <a:srgbClr val="000000"/>
                  </a:outerShdw>
                </a:effectLst>
                <a:uLnTx/>
                <a:uFillTx/>
                <a:latin typeface="Tahoma" pitchFamily="34" charset="0"/>
                <a:ea typeface="SimSun" pitchFamily="2" charset="-122"/>
                <a:cs typeface="+mn-cs"/>
              </a:rPr>
              <a:t> 23:14-19).</a:t>
            </a:r>
          </a:p>
          <a:p>
            <a:pPr marL="609600" marR="0" lvl="0" indent="-609600" algn="l" defTabSz="914400" rtl="0" eaLnBrk="1" fontAlgn="base" latinLnBrk="0" hangingPunct="1">
              <a:lnSpc>
                <a:spcPct val="100000"/>
              </a:lnSpc>
              <a:spcBef>
                <a:spcPct val="20000"/>
              </a:spcBef>
              <a:spcAft>
                <a:spcPct val="0"/>
              </a:spcAft>
              <a:buClr>
                <a:srgbClr val="FFCC66"/>
              </a:buClr>
              <a:buSzTx/>
              <a:buFontTx/>
              <a:buAutoNum type="alphaUcPeriod"/>
              <a:tabLst/>
              <a:defRPr/>
            </a:pPr>
            <a:r>
              <a:rPr kumimoji="0" lang="ja-JP" altLang="en-US" sz="3600" b="0" i="0" u="none" strike="noStrike" kern="1200" cap="none" spc="0" normalizeH="0" baseline="0" noProof="0">
                <a:ln>
                  <a:noFill/>
                </a:ln>
                <a:solidFill>
                  <a:srgbClr val="FFFFFF"/>
                </a:solidFill>
                <a:effectLst>
                  <a:outerShdw blurRad="38100" dist="38100" dir="2700000" algn="tl">
                    <a:srgbClr val="000000"/>
                  </a:outerShdw>
                </a:effectLst>
                <a:uLnTx/>
                <a:uFillTx/>
                <a:latin typeface="Tahoma" pitchFamily="34" charset="0"/>
                <a:ea typeface="华文细黑" charset="-122"/>
                <a:cs typeface="+mn-cs"/>
              </a:rPr>
              <a:t>守</a:t>
            </a:r>
            <a:r>
              <a:rPr kumimoji="0" lang="ja-JP" altLang="en-US" sz="3600" b="1" i="0" u="sng" strike="noStrike" kern="1200" cap="none" spc="0" normalizeH="0" baseline="0" noProof="0">
                <a:ln>
                  <a:noFill/>
                </a:ln>
                <a:solidFill>
                  <a:srgbClr val="FFFFFF"/>
                </a:solidFill>
                <a:effectLst>
                  <a:outerShdw blurRad="38100" dist="38100" dir="2700000" algn="tl">
                    <a:srgbClr val="000000"/>
                  </a:outerShdw>
                </a:effectLst>
                <a:uLnTx/>
                <a:uFillTx/>
                <a:latin typeface="Tahoma" pitchFamily="34" charset="0"/>
                <a:ea typeface="华文细黑" charset="-122"/>
                <a:cs typeface="+mn-cs"/>
              </a:rPr>
              <a:t>安息日</a:t>
            </a:r>
            <a:r>
              <a:rPr kumimoji="0" lang="ja-JP" altLang="en-US" sz="3600" b="0" i="0" u="none" strike="noStrike" kern="1200" cap="none" spc="0" normalizeH="0" baseline="0" noProof="0">
                <a:ln>
                  <a:noFill/>
                </a:ln>
                <a:solidFill>
                  <a:srgbClr val="FFFFFF"/>
                </a:solidFill>
                <a:effectLst>
                  <a:outerShdw blurRad="38100" dist="38100" dir="2700000" algn="tl">
                    <a:srgbClr val="000000"/>
                  </a:outerShdw>
                </a:effectLst>
                <a:uLnTx/>
                <a:uFillTx/>
                <a:latin typeface="Tahoma" pitchFamily="34" charset="0"/>
                <a:ea typeface="华文细黑" charset="-122"/>
                <a:cs typeface="+mn-cs"/>
              </a:rPr>
              <a:t>是神关键的命令因为这象征以色列与耶和华的圣约</a:t>
            </a:r>
            <a:r>
              <a:rPr kumimoji="0" lang="en-US" altLang="zh-CN" sz="3600" b="0" i="0" u="none" strike="noStrike" kern="1200" cap="none" spc="0" normalizeH="0" baseline="0" noProof="0">
                <a:ln>
                  <a:noFill/>
                </a:ln>
                <a:solidFill>
                  <a:srgbClr val="FFFFFF"/>
                </a:solidFill>
                <a:effectLst>
                  <a:outerShdw blurRad="38100" dist="38100" dir="2700000" algn="tl">
                    <a:srgbClr val="000000"/>
                  </a:outerShdw>
                </a:effectLst>
                <a:uLnTx/>
                <a:uFillTx/>
                <a:latin typeface="Tahoma" pitchFamily="34" charset="0"/>
                <a:ea typeface="SimSun" pitchFamily="2" charset="-122"/>
                <a:cs typeface="+mn-cs"/>
              </a:rPr>
              <a:t> (31:12-17).</a:t>
            </a:r>
          </a:p>
          <a:p>
            <a:pPr marL="609600" marR="0" lvl="0" indent="-609600" algn="just" defTabSz="914400" rtl="0" eaLnBrk="1" fontAlgn="base" latinLnBrk="0" hangingPunct="1">
              <a:lnSpc>
                <a:spcPct val="100000"/>
              </a:lnSpc>
              <a:spcBef>
                <a:spcPct val="20000"/>
              </a:spcBef>
              <a:spcAft>
                <a:spcPct val="0"/>
              </a:spcAft>
              <a:buClr>
                <a:srgbClr val="FFCC66"/>
              </a:buClr>
              <a:buSzTx/>
              <a:buFontTx/>
              <a:buAutoNum type="alphaUcPeriod"/>
              <a:tabLst/>
              <a:defRPr/>
            </a:pPr>
            <a:r>
              <a:rPr kumimoji="0" lang="ja-JP" altLang="en-US" sz="3600" b="0" i="0" u="none" strike="noStrike" kern="1200" cap="none" spc="0" normalizeH="0" baseline="0" noProof="0">
                <a:ln>
                  <a:noFill/>
                </a:ln>
                <a:solidFill>
                  <a:srgbClr val="FFFFFF"/>
                </a:solidFill>
                <a:effectLst>
                  <a:outerShdw blurRad="38100" dist="38100" dir="2700000" algn="tl">
                    <a:srgbClr val="000000"/>
                  </a:outerShdw>
                </a:effectLst>
                <a:uLnTx/>
                <a:uFillTx/>
                <a:latin typeface="Tahoma" pitchFamily="34" charset="0"/>
                <a:ea typeface="华文细黑" charset="-122"/>
                <a:cs typeface="+mn-cs"/>
              </a:rPr>
              <a:t>一个违背安息日的例子是在圣安息日</a:t>
            </a:r>
            <a:r>
              <a:rPr kumimoji="0" lang="ja-JP" altLang="en-US" sz="3600" b="1" i="0" u="sng" strike="noStrike" kern="1200" cap="none" spc="0" normalizeH="0" baseline="0" noProof="0">
                <a:ln>
                  <a:noFill/>
                </a:ln>
                <a:solidFill>
                  <a:srgbClr val="FFFFFF"/>
                </a:solidFill>
                <a:effectLst>
                  <a:outerShdw blurRad="38100" dist="38100" dir="2700000" algn="tl">
                    <a:srgbClr val="000000"/>
                  </a:outerShdw>
                </a:effectLst>
                <a:uLnTx/>
                <a:uFillTx/>
                <a:latin typeface="Tahoma" pitchFamily="34" charset="0"/>
                <a:ea typeface="华文细黑" charset="-122"/>
                <a:cs typeface="+mn-cs"/>
              </a:rPr>
              <a:t>生火</a:t>
            </a:r>
            <a:r>
              <a:rPr kumimoji="0" lang="en-US" altLang="zh-CN" sz="3600" b="0" i="0" u="none" strike="noStrike" kern="1200" cap="none" spc="0" normalizeH="0" baseline="0" noProof="0">
                <a:ln>
                  <a:noFill/>
                </a:ln>
                <a:solidFill>
                  <a:srgbClr val="FFFFFF"/>
                </a:solidFill>
                <a:effectLst>
                  <a:outerShdw blurRad="38100" dist="38100" dir="2700000" algn="tl">
                    <a:srgbClr val="000000"/>
                  </a:outerShdw>
                </a:effectLst>
                <a:uLnTx/>
                <a:uFillTx/>
                <a:latin typeface="Tahoma" pitchFamily="34" charset="0"/>
                <a:ea typeface="SimSun" pitchFamily="2" charset="-122"/>
                <a:cs typeface="+mn-cs"/>
              </a:rPr>
              <a:t> (35:1-3).</a:t>
            </a:r>
          </a:p>
        </p:txBody>
      </p:sp>
      <p:sp>
        <p:nvSpPr>
          <p:cNvPr id="62471" name="Text Box 7"/>
          <p:cNvSpPr txBox="1">
            <a:spLocks noChangeArrowheads="1"/>
          </p:cNvSpPr>
          <p:nvPr/>
        </p:nvSpPr>
        <p:spPr bwMode="auto">
          <a:xfrm>
            <a:off x="8229600" y="0"/>
            <a:ext cx="914400" cy="457200"/>
          </a:xfrm>
          <a:prstGeom prst="rect">
            <a:avLst/>
          </a:prstGeom>
          <a:noFill/>
          <a:ln>
            <a:noFill/>
          </a:ln>
          <a:effectLst>
            <a:outerShdw dist="35921" dir="2700000" algn="ctr" rotWithShape="0">
              <a:srgbClr val="0604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Tahoma" charset="0"/>
                <a:ea typeface="ＭＳ Ｐゴシック" charset="0"/>
                <a:cs typeface="+mn-cs"/>
              </a:rPr>
              <a:t>182</a:t>
            </a:r>
          </a:p>
        </p:txBody>
      </p:sp>
    </p:spTree>
    <p:extLst>
      <p:ext uri="{BB962C8B-B14F-4D97-AF65-F5344CB8AC3E}">
        <p14:creationId xmlns:p14="http://schemas.microsoft.com/office/powerpoint/2010/main" val="400613670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0" presetClass="entr" presetSubtype="0" fill="hold" nodeType="withEffect">
                                  <p:stCondLst>
                                    <p:cond delay="0"/>
                                  </p:stCondLst>
                                  <p:childTnLst>
                                    <p:set>
                                      <p:cBhvr>
                                        <p:cTn id="6" dur="1" fill="hold">
                                          <p:stCondLst>
                                            <p:cond delay="0"/>
                                          </p:stCondLst>
                                        </p:cTn>
                                        <p:tgtEl>
                                          <p:spTgt spid="62470">
                                            <p:txEl>
                                              <p:pRg st="2" end="2"/>
                                            </p:txEl>
                                          </p:spTgt>
                                        </p:tgtEl>
                                        <p:attrNameLst>
                                          <p:attrName>style.visibility</p:attrName>
                                        </p:attrNameLst>
                                      </p:cBhvr>
                                      <p:to>
                                        <p:strVal val="visible"/>
                                      </p:to>
                                    </p:set>
                                    <p:animEffect transition="in" filter="fade">
                                      <p:cBhvr>
                                        <p:cTn id="7" dur="800" decel="100000"/>
                                        <p:tgtEl>
                                          <p:spTgt spid="62470">
                                            <p:txEl>
                                              <p:pRg st="2" end="2"/>
                                            </p:txEl>
                                          </p:spTgt>
                                        </p:tgtEl>
                                      </p:cBhvr>
                                    </p:animEffect>
                                    <p:anim calcmode="lin" valueType="num">
                                      <p:cBhvr>
                                        <p:cTn id="8" dur="800" decel="100000" fill="hold"/>
                                        <p:tgtEl>
                                          <p:spTgt spid="62470">
                                            <p:txEl>
                                              <p:pRg st="2" end="2"/>
                                            </p:txEl>
                                          </p:spTgt>
                                        </p:tgtEl>
                                        <p:attrNameLst>
                                          <p:attrName>style.rotation</p:attrName>
                                        </p:attrNameLst>
                                      </p:cBhvr>
                                      <p:tavLst>
                                        <p:tav tm="0">
                                          <p:val>
                                            <p:fltVal val="-90"/>
                                          </p:val>
                                        </p:tav>
                                        <p:tav tm="100000">
                                          <p:val>
                                            <p:fltVal val="0"/>
                                          </p:val>
                                        </p:tav>
                                      </p:tavLst>
                                    </p:anim>
                                    <p:anim calcmode="lin" valueType="num">
                                      <p:cBhvr>
                                        <p:cTn id="9" dur="800" decel="100000" fill="hold"/>
                                        <p:tgtEl>
                                          <p:spTgt spid="62470">
                                            <p:txEl>
                                              <p:pRg st="2" end="2"/>
                                            </p:txEl>
                                          </p:spTgt>
                                        </p:tgtEl>
                                        <p:attrNameLst>
                                          <p:attrName>ppt_x</p:attrName>
                                        </p:attrNameLst>
                                      </p:cBhvr>
                                      <p:tavLst>
                                        <p:tav tm="0">
                                          <p:val>
                                            <p:strVal val="#ppt_x+0.4"/>
                                          </p:val>
                                        </p:tav>
                                        <p:tav tm="100000">
                                          <p:val>
                                            <p:strVal val="#ppt_x-0.05"/>
                                          </p:val>
                                        </p:tav>
                                      </p:tavLst>
                                    </p:anim>
                                    <p:anim calcmode="lin" valueType="num">
                                      <p:cBhvr>
                                        <p:cTn id="10" dur="800" decel="100000" fill="hold"/>
                                        <p:tgtEl>
                                          <p:spTgt spid="62470">
                                            <p:txEl>
                                              <p:pRg st="2" end="2"/>
                                            </p:txEl>
                                          </p:spTgt>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2470">
                                            <p:txEl>
                                              <p:pRg st="2" end="2"/>
                                            </p:txEl>
                                          </p:spTgt>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2470">
                                            <p:txEl>
                                              <p:pRg st="2" end="2"/>
                                            </p:txEl>
                                          </p:spTgt>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2"/>
          <p:cNvSpPr>
            <a:spLocks noGrp="1" noChangeArrowheads="1"/>
          </p:cNvSpPr>
          <p:nvPr>
            <p:ph type="title"/>
          </p:nvPr>
        </p:nvSpPr>
        <p:spPr/>
        <p:txBody>
          <a:bodyPr/>
          <a:lstStyle/>
          <a:p>
            <a:pPr eaLnBrk="1" hangingPunct="1"/>
            <a:endParaRPr lang="en-US" altLang="en-US"/>
          </a:p>
        </p:txBody>
      </p:sp>
      <p:sp>
        <p:nvSpPr>
          <p:cNvPr id="68611" name="Rectangle 3"/>
          <p:cNvSpPr>
            <a:spLocks noGrp="1" noChangeArrowheads="1"/>
          </p:cNvSpPr>
          <p:nvPr>
            <p:ph type="body" idx="1"/>
          </p:nvPr>
        </p:nvSpPr>
        <p:spPr/>
        <p:txBody>
          <a:bodyPr/>
          <a:lstStyle/>
          <a:p>
            <a:pPr eaLnBrk="1" hangingPunct="1"/>
            <a:endParaRPr lang="en-US" altLang="en-US"/>
          </a:p>
        </p:txBody>
      </p:sp>
      <p:pic>
        <p:nvPicPr>
          <p:cNvPr id="430083" name="Picture 4" descr="Flowers 055"/>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8613" name="Rectangle 5"/>
          <p:cNvSpPr>
            <a:spLocks noChangeArrowheads="1"/>
          </p:cNvSpPr>
          <p:nvPr/>
        </p:nvSpPr>
        <p:spPr bwMode="auto">
          <a:xfrm>
            <a:off x="0" y="582613"/>
            <a:ext cx="9372600" cy="1246187"/>
          </a:xfrm>
          <a:prstGeom prst="rect">
            <a:avLst/>
          </a:prstGeom>
          <a:noFill/>
          <a:ln>
            <a:noFill/>
          </a:ln>
          <a:effectLst/>
        </p:spPr>
        <p:txBody>
          <a:bodyPr anchor="ctr"/>
          <a:lstStyle>
            <a:lvl1pPr marL="914400" indent="-914400">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mn-cs"/>
              </a:rPr>
              <a:t>II.	</a:t>
            </a:r>
            <a:r>
              <a:rPr kumimoji="0" lang="ja-JP" altLang="en-US" sz="44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华文细黑" charset="-122"/>
                <a:cs typeface="+mn-cs"/>
              </a:rPr>
              <a:t>我们也需要圣时间来安息和反思神在我们生活中的动工</a:t>
            </a:r>
            <a:endParaRPr kumimoji="0" lang="en-US" altLang="zh-CN" sz="4400" b="0" i="0" u="none" strike="noStrike" kern="1200" cap="none" spc="0" normalizeH="0" baseline="0" noProof="0">
              <a:ln>
                <a:noFill/>
              </a:ln>
              <a:solidFill>
                <a:srgbClr val="DBBD71"/>
              </a:solidFill>
              <a:effectLst>
                <a:outerShdw blurRad="38100" dist="38100" dir="2700000" algn="tl">
                  <a:srgbClr val="000000"/>
                </a:outerShdw>
              </a:effectLst>
              <a:uLnTx/>
              <a:uFillTx/>
              <a:latin typeface="Arial" pitchFamily="34" charset="0"/>
              <a:ea typeface="MS PGothic" pitchFamily="34" charset="-128"/>
              <a:cs typeface="+mn-cs"/>
            </a:endParaRPr>
          </a:p>
        </p:txBody>
      </p:sp>
      <p:sp>
        <p:nvSpPr>
          <p:cNvPr id="68614" name="Rectangle 6"/>
          <p:cNvSpPr>
            <a:spLocks noChangeArrowheads="1"/>
          </p:cNvSpPr>
          <p:nvPr/>
        </p:nvSpPr>
        <p:spPr bwMode="auto">
          <a:xfrm>
            <a:off x="1295400" y="2251075"/>
            <a:ext cx="7848600" cy="3997325"/>
          </a:xfrm>
          <a:prstGeom prst="rect">
            <a:avLst/>
          </a:prstGeom>
          <a:noFill/>
          <a:ln>
            <a:noFill/>
          </a:ln>
          <a:effectLst/>
        </p:spPr>
        <p:txBody>
          <a:bodyPr/>
          <a:lstStyle>
            <a:lvl1pPr marL="609600" indent="-609600">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609600" marR="0" lvl="0" indent="-609600" algn="l" defTabSz="914400" rtl="0" eaLnBrk="1" fontAlgn="base" latinLnBrk="0" hangingPunct="1">
              <a:lnSpc>
                <a:spcPct val="100000"/>
              </a:lnSpc>
              <a:spcBef>
                <a:spcPct val="20000"/>
              </a:spcBef>
              <a:spcAft>
                <a:spcPct val="0"/>
              </a:spcAft>
              <a:buClr>
                <a:srgbClr val="FFCC66"/>
              </a:buClr>
              <a:buSzTx/>
              <a:buFontTx/>
              <a:buAutoNum type="alphaUcPeriod"/>
              <a:tabLst/>
              <a:defRPr/>
            </a:pPr>
            <a:r>
              <a:rPr kumimoji="0" lang="ja-JP" altLang="en-US" sz="4000" b="0" i="0" u="none" strike="noStrike" kern="1200" cap="none" spc="0" normalizeH="0" baseline="0" noProof="0">
                <a:ln>
                  <a:noFill/>
                </a:ln>
                <a:solidFill>
                  <a:srgbClr val="FFFFFF"/>
                </a:solidFill>
                <a:effectLst>
                  <a:outerShdw blurRad="38100" dist="38100" dir="2700000" algn="tl">
                    <a:srgbClr val="000000"/>
                  </a:outerShdw>
                </a:effectLst>
                <a:uLnTx/>
                <a:uFillTx/>
                <a:latin typeface="Tahoma" pitchFamily="34" charset="0"/>
                <a:ea typeface="华文细黑" charset="-122"/>
                <a:cs typeface="+mn-cs"/>
              </a:rPr>
              <a:t>圣时间</a:t>
            </a:r>
            <a:r>
              <a:rPr kumimoji="0" lang="en-US" altLang="ja-JP" sz="4800" b="0" i="0" u="none" strike="noStrike" kern="1200" cap="none" spc="0" normalizeH="0" baseline="0" noProof="0">
                <a:ln>
                  <a:noFill/>
                </a:ln>
                <a:solidFill>
                  <a:srgbClr val="FFFFFF"/>
                </a:solidFill>
                <a:effectLst>
                  <a:outerShdw blurRad="38100" dist="38100" dir="2700000" algn="tl">
                    <a:srgbClr val="000000"/>
                  </a:outerShdw>
                </a:effectLst>
                <a:uLnTx/>
                <a:uFillTx/>
                <a:latin typeface="Tahoma" pitchFamily="34" charset="0"/>
                <a:ea typeface="MS PGothic" pitchFamily="34" charset="-128"/>
                <a:cs typeface="+mn-cs"/>
              </a:rPr>
              <a:t>?</a:t>
            </a:r>
          </a:p>
          <a:p>
            <a:pPr marL="609600" marR="0" lvl="0" indent="-609600" algn="l" defTabSz="914400" rtl="0" eaLnBrk="1" fontAlgn="base" latinLnBrk="0" hangingPunct="1">
              <a:lnSpc>
                <a:spcPct val="100000"/>
              </a:lnSpc>
              <a:spcBef>
                <a:spcPct val="20000"/>
              </a:spcBef>
              <a:spcAft>
                <a:spcPct val="0"/>
              </a:spcAft>
              <a:buClr>
                <a:srgbClr val="FFCC66"/>
              </a:buClr>
              <a:buSzTx/>
              <a:buFontTx/>
              <a:buAutoNum type="alphaUcPeriod"/>
              <a:tabLst/>
              <a:defRPr/>
            </a:pPr>
            <a:r>
              <a:rPr kumimoji="0" lang="ja-JP" altLang="en-US" sz="4000" b="0" i="0" u="none" strike="noStrike" kern="1200" cap="none" spc="0" normalizeH="0" baseline="0" noProof="0">
                <a:ln>
                  <a:noFill/>
                </a:ln>
                <a:solidFill>
                  <a:srgbClr val="FFFFFF"/>
                </a:solidFill>
                <a:effectLst>
                  <a:outerShdw blurRad="38100" dist="38100" dir="2700000" algn="tl">
                    <a:srgbClr val="000000"/>
                  </a:outerShdw>
                </a:effectLst>
                <a:uLnTx/>
                <a:uFillTx/>
                <a:latin typeface="Tahoma" pitchFamily="34" charset="0"/>
                <a:ea typeface="华文细黑" charset="-122"/>
                <a:cs typeface="+mn-cs"/>
              </a:rPr>
              <a:t>我们像以色列需要在</a:t>
            </a:r>
            <a:r>
              <a:rPr kumimoji="0" lang="ja-JP" altLang="en-US" sz="4000" b="0" i="1" u="none" strike="noStrike" kern="1200" cap="none" spc="0" normalizeH="0" baseline="0" noProof="0">
                <a:ln>
                  <a:noFill/>
                </a:ln>
                <a:solidFill>
                  <a:srgbClr val="FFFFFF"/>
                </a:solidFill>
                <a:effectLst>
                  <a:outerShdw blurRad="38100" dist="38100" dir="2700000" algn="tl">
                    <a:srgbClr val="000000"/>
                  </a:outerShdw>
                </a:effectLst>
                <a:uLnTx/>
                <a:uFillTx/>
                <a:latin typeface="Tahoma" pitchFamily="34" charset="0"/>
                <a:ea typeface="华文细黑" charset="-122"/>
                <a:cs typeface="+mn-cs"/>
              </a:rPr>
              <a:t>每年</a:t>
            </a:r>
            <a:r>
              <a:rPr kumimoji="0" lang="ja-JP" altLang="en-US" sz="4000" b="0" i="0" u="none" strike="noStrike" kern="1200" cap="none" spc="0" normalizeH="0" baseline="0" noProof="0">
                <a:ln>
                  <a:noFill/>
                </a:ln>
                <a:solidFill>
                  <a:srgbClr val="FFFFFF"/>
                </a:solidFill>
                <a:effectLst>
                  <a:outerShdw blurRad="38100" dist="38100" dir="2700000" algn="tl">
                    <a:srgbClr val="000000"/>
                  </a:outerShdw>
                </a:effectLst>
                <a:uLnTx/>
                <a:uFillTx/>
                <a:latin typeface="Tahoma" pitchFamily="34" charset="0"/>
                <a:ea typeface="华文细黑" charset="-122"/>
                <a:cs typeface="+mn-cs"/>
              </a:rPr>
              <a:t>庆祝圣安息礼</a:t>
            </a:r>
            <a:endParaRPr kumimoji="0" lang="en-US" altLang="ja-JP" sz="4800" b="0" i="0" u="none" strike="noStrike" kern="1200" cap="none" spc="0" normalizeH="0" baseline="0" noProof="0">
              <a:ln>
                <a:noFill/>
              </a:ln>
              <a:solidFill>
                <a:srgbClr val="FFFFFF"/>
              </a:solidFill>
              <a:effectLst>
                <a:outerShdw blurRad="38100" dist="38100" dir="2700000" algn="tl">
                  <a:srgbClr val="000000"/>
                </a:outerShdw>
              </a:effectLst>
              <a:uLnTx/>
              <a:uFillTx/>
              <a:latin typeface="Tahoma" pitchFamily="34" charset="0"/>
              <a:ea typeface="MS PGothic" pitchFamily="34" charset="-128"/>
              <a:cs typeface="+mn-cs"/>
            </a:endParaRPr>
          </a:p>
          <a:p>
            <a:pPr marL="609600" marR="0" lvl="0" indent="-609600" algn="l" defTabSz="914400" rtl="0" eaLnBrk="1" fontAlgn="base" latinLnBrk="0" hangingPunct="1">
              <a:lnSpc>
                <a:spcPct val="100000"/>
              </a:lnSpc>
              <a:spcBef>
                <a:spcPct val="20000"/>
              </a:spcBef>
              <a:spcAft>
                <a:spcPct val="0"/>
              </a:spcAft>
              <a:buClr>
                <a:srgbClr val="FFCC66"/>
              </a:buClr>
              <a:buSzTx/>
              <a:buFontTx/>
              <a:buAutoNum type="alphaUcPeriod"/>
              <a:tabLst/>
              <a:defRPr/>
            </a:pPr>
            <a:r>
              <a:rPr kumimoji="0" lang="ja-JP" altLang="en-US" sz="4000" b="0" i="0" u="none" strike="noStrike" kern="1200" cap="none" spc="0" normalizeH="0" baseline="0" noProof="0">
                <a:ln>
                  <a:noFill/>
                </a:ln>
                <a:solidFill>
                  <a:srgbClr val="FFFFFF"/>
                </a:solidFill>
                <a:effectLst>
                  <a:outerShdw blurRad="38100" dist="38100" dir="2700000" algn="tl">
                    <a:srgbClr val="000000"/>
                  </a:outerShdw>
                </a:effectLst>
                <a:uLnTx/>
                <a:uFillTx/>
                <a:latin typeface="Tahoma" pitchFamily="34" charset="0"/>
                <a:ea typeface="华文细黑" charset="-122"/>
                <a:cs typeface="+mn-cs"/>
              </a:rPr>
              <a:t>我们像以色列需要在</a:t>
            </a:r>
            <a:r>
              <a:rPr kumimoji="0" lang="ja-JP" altLang="en-US" sz="4000" b="0" i="1" u="none" strike="noStrike" kern="1200" cap="none" spc="0" normalizeH="0" baseline="0" noProof="0">
                <a:ln>
                  <a:noFill/>
                </a:ln>
                <a:solidFill>
                  <a:srgbClr val="FFFFFF"/>
                </a:solidFill>
                <a:effectLst>
                  <a:outerShdw blurRad="38100" dist="38100" dir="2700000" algn="tl">
                    <a:srgbClr val="000000"/>
                  </a:outerShdw>
                </a:effectLst>
                <a:uLnTx/>
                <a:uFillTx/>
                <a:latin typeface="Tahoma" pitchFamily="34" charset="0"/>
                <a:ea typeface="华文细黑" charset="-122"/>
                <a:cs typeface="+mn-cs"/>
              </a:rPr>
              <a:t>每周</a:t>
            </a:r>
            <a:r>
              <a:rPr kumimoji="0" lang="ja-JP" altLang="en-US" sz="4000" b="0" i="0" u="none" strike="noStrike" kern="1200" cap="none" spc="0" normalizeH="0" baseline="0" noProof="0">
                <a:ln>
                  <a:noFill/>
                </a:ln>
                <a:solidFill>
                  <a:srgbClr val="FFFFFF"/>
                </a:solidFill>
                <a:effectLst>
                  <a:outerShdw blurRad="38100" dist="38100" dir="2700000" algn="tl">
                    <a:srgbClr val="000000"/>
                  </a:outerShdw>
                </a:effectLst>
                <a:uLnTx/>
                <a:uFillTx/>
                <a:latin typeface="Tahoma" pitchFamily="34" charset="0"/>
                <a:ea typeface="华文细黑" charset="-122"/>
                <a:cs typeface="+mn-cs"/>
              </a:rPr>
              <a:t>庆祝圣安息礼</a:t>
            </a:r>
            <a:endParaRPr kumimoji="0" lang="en-US" altLang="en-US" sz="4000" b="0" i="0" u="none" strike="noStrike" kern="1200" cap="none" spc="0" normalizeH="0" baseline="0" noProof="0">
              <a:ln>
                <a:noFill/>
              </a:ln>
              <a:solidFill>
                <a:srgbClr val="FFFFFF"/>
              </a:solidFill>
              <a:effectLst>
                <a:outerShdw blurRad="38100" dist="38100" dir="2700000" algn="tl">
                  <a:srgbClr val="000000"/>
                </a:outerShdw>
              </a:effectLst>
              <a:uLnTx/>
              <a:uFillTx/>
              <a:latin typeface="Tahoma" pitchFamily="34" charset="0"/>
              <a:ea typeface="MS PGothic" pitchFamily="34" charset="-128"/>
              <a:cs typeface="+mn-cs"/>
            </a:endParaRPr>
          </a:p>
        </p:txBody>
      </p:sp>
    </p:spTree>
    <p:extLst>
      <p:ext uri="{BB962C8B-B14F-4D97-AF65-F5344CB8AC3E}">
        <p14:creationId xmlns:p14="http://schemas.microsoft.com/office/powerpoint/2010/main" val="193369947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68614">
                                            <p:txEl>
                                              <p:pRg st="0" end="0"/>
                                            </p:txEl>
                                          </p:spTgt>
                                        </p:tgtEl>
                                        <p:attrNameLst>
                                          <p:attrName>style.visibility</p:attrName>
                                        </p:attrNameLst>
                                      </p:cBhvr>
                                      <p:to>
                                        <p:strVal val="visible"/>
                                      </p:to>
                                    </p:set>
                                    <p:animEffect transition="in" filter="wipe(down)">
                                      <p:cBhvr>
                                        <p:cTn id="7" dur="500"/>
                                        <p:tgtEl>
                                          <p:spTgt spid="6861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nodeType="clickEffect">
                                  <p:stCondLst>
                                    <p:cond delay="0"/>
                                  </p:stCondLst>
                                  <p:childTnLst>
                                    <p:set>
                                      <p:cBhvr>
                                        <p:cTn id="11" dur="1" fill="hold">
                                          <p:stCondLst>
                                            <p:cond delay="0"/>
                                          </p:stCondLst>
                                        </p:cTn>
                                        <p:tgtEl>
                                          <p:spTgt spid="68614">
                                            <p:txEl>
                                              <p:pRg st="1" end="1"/>
                                            </p:txEl>
                                          </p:spTgt>
                                        </p:tgtEl>
                                        <p:attrNameLst>
                                          <p:attrName>style.visibility</p:attrName>
                                        </p:attrNameLst>
                                      </p:cBhvr>
                                      <p:to>
                                        <p:strVal val="visible"/>
                                      </p:to>
                                    </p:set>
                                    <p:animEffect transition="in" filter="wipe(down)">
                                      <p:cBhvr>
                                        <p:cTn id="12" dur="500"/>
                                        <p:tgtEl>
                                          <p:spTgt spid="68614">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nodeType="clickEffect">
                                  <p:stCondLst>
                                    <p:cond delay="0"/>
                                  </p:stCondLst>
                                  <p:childTnLst>
                                    <p:set>
                                      <p:cBhvr>
                                        <p:cTn id="16" dur="1" fill="hold">
                                          <p:stCondLst>
                                            <p:cond delay="0"/>
                                          </p:stCondLst>
                                        </p:cTn>
                                        <p:tgtEl>
                                          <p:spTgt spid="68614">
                                            <p:txEl>
                                              <p:pRg st="2" end="2"/>
                                            </p:txEl>
                                          </p:spTgt>
                                        </p:tgtEl>
                                        <p:attrNameLst>
                                          <p:attrName>style.visibility</p:attrName>
                                        </p:attrNameLst>
                                      </p:cBhvr>
                                      <p:to>
                                        <p:strVal val="visible"/>
                                      </p:to>
                                    </p:set>
                                    <p:animEffect transition="in" filter="wipe(down)">
                                      <p:cBhvr>
                                        <p:cTn id="17" dur="500"/>
                                        <p:tgtEl>
                                          <p:spTgt spid="6861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2129" name="Picture 2" descr="27028"/>
          <p:cNvPicPr>
            <a:picLocks noChangeAspect="1" noChangeArrowheads="1"/>
          </p:cNvPicPr>
          <p:nvPr/>
        </p:nvPicPr>
        <p:blipFill>
          <a:blip r:embed="rId3">
            <a:lum bright="-6000" contrast="12000"/>
            <a:extLst>
              <a:ext uri="{28A0092B-C50C-407E-A947-70E740481C1C}">
                <a14:useLocalDpi xmlns:a14="http://schemas.microsoft.com/office/drawing/2010/main"/>
              </a:ext>
            </a:extLst>
          </a:blip>
          <a:srcRect/>
          <a:stretch>
            <a:fillRect/>
          </a:stretch>
        </p:blipFill>
        <p:spPr bwMode="auto">
          <a:xfrm>
            <a:off x="-33338" y="0"/>
            <a:ext cx="91773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3491" name="Rectangle 3"/>
          <p:cNvSpPr>
            <a:spLocks noChangeArrowheads="1"/>
          </p:cNvSpPr>
          <p:nvPr/>
        </p:nvSpPr>
        <p:spPr bwMode="auto">
          <a:xfrm>
            <a:off x="0" y="277813"/>
            <a:ext cx="9144000" cy="1143000"/>
          </a:xfrm>
          <a:prstGeom prst="rect">
            <a:avLst/>
          </a:prstGeom>
          <a:noFill/>
          <a:ln>
            <a:noFill/>
          </a:ln>
          <a:effec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6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SimSun" pitchFamily="2" charset="-122"/>
                <a:cs typeface="+mn-cs"/>
              </a:rPr>
              <a:t>段意</a:t>
            </a:r>
            <a:r>
              <a:rPr kumimoji="0" lang="en-US" altLang="ja-JP" sz="6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mn-cs"/>
              </a:rPr>
              <a:t>: </a:t>
            </a:r>
            <a:r>
              <a:rPr kumimoji="0" lang="ja-JP" altLang="en-US" sz="6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华文细黑" charset="-122"/>
                <a:cs typeface="+mn-cs"/>
              </a:rPr>
              <a:t>需要好好</a:t>
            </a:r>
            <a:r>
              <a:rPr kumimoji="0" lang="ja-JP" altLang="en-US" sz="6000" b="0" i="0" u="sng"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华文细黑" charset="-122"/>
                <a:cs typeface="+mn-cs"/>
              </a:rPr>
              <a:t>圣</a:t>
            </a:r>
            <a:r>
              <a:rPr kumimoji="0" lang="ja-JP" altLang="en-US" sz="6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华文细黑" charset="-122"/>
                <a:cs typeface="+mn-cs"/>
              </a:rPr>
              <a:t>安息</a:t>
            </a:r>
            <a:r>
              <a:rPr kumimoji="0" lang="en-US" altLang="zh-CN" sz="6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SimSun" pitchFamily="2" charset="-122"/>
                <a:cs typeface="+mn-cs"/>
              </a:rPr>
              <a:t>!</a:t>
            </a:r>
          </a:p>
        </p:txBody>
      </p:sp>
    </p:spTree>
    <p:extLst>
      <p:ext uri="{BB962C8B-B14F-4D97-AF65-F5344CB8AC3E}">
        <p14:creationId xmlns:p14="http://schemas.microsoft.com/office/powerpoint/2010/main" val="2724903556"/>
      </p:ext>
    </p:extLst>
  </p:cSld>
  <p:clrMapOvr>
    <a:masterClrMapping/>
  </p:clrMapOvr>
  <p:transition>
    <p:randomBar dir="vert"/>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890" name="Picture 7" descr="exodus-nasa-map-sinai.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8686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Rectangle 7"/>
          <p:cNvSpPr txBox="1">
            <a:spLocks noChangeArrowheads="1"/>
          </p:cNvSpPr>
          <p:nvPr/>
        </p:nvSpPr>
        <p:spPr bwMode="auto">
          <a:xfrm>
            <a:off x="2700338" y="4156075"/>
            <a:ext cx="1584325" cy="1322388"/>
          </a:xfrm>
          <a:prstGeom prst="rect">
            <a:avLst/>
          </a:prstGeom>
          <a:noFill/>
          <a:ln>
            <a:noFill/>
          </a:ln>
          <a:effectLst>
            <a:outerShdw blurRad="63500" dist="38099" dir="2700000" algn="ctr" rotWithShape="0">
              <a:schemeClr val="bg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4000" b="1">
                <a:latin typeface="微軟正黑體" charset="0"/>
                <a:ea typeface="微軟正黑體" charset="0"/>
                <a:cs typeface="Arial" charset="0"/>
              </a:rPr>
              <a:t>西奈山</a:t>
            </a:r>
          </a:p>
        </p:txBody>
      </p:sp>
      <p:sp>
        <p:nvSpPr>
          <p:cNvPr id="124933" name="Oval 5"/>
          <p:cNvSpPr>
            <a:spLocks noChangeArrowheads="1"/>
          </p:cNvSpPr>
          <p:nvPr/>
        </p:nvSpPr>
        <p:spPr bwMode="auto">
          <a:xfrm>
            <a:off x="2438400" y="3657600"/>
            <a:ext cx="2133600" cy="2057400"/>
          </a:xfrm>
          <a:prstGeom prst="ellipse">
            <a:avLst/>
          </a:prstGeom>
          <a:noFill/>
          <a:ln w="76200">
            <a:solidFill>
              <a:srgbClr val="FF3300"/>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Lst>
        </p:spPr>
        <p:txBody>
          <a:bodyPr wrap="none" anchor="ctr"/>
          <a:lstStyle/>
          <a:p>
            <a:endParaRPr lang="zh-CN" altLang="en-US">
              <a:ea typeface="SimSun" charset="0"/>
              <a:cs typeface="SimSun" charset="0"/>
            </a:endParaRPr>
          </a:p>
        </p:txBody>
      </p:sp>
      <p:sp>
        <p:nvSpPr>
          <p:cNvPr id="37893" name="Text Box 6"/>
          <p:cNvSpPr txBox="1">
            <a:spLocks noChangeArrowheads="1"/>
          </p:cNvSpPr>
          <p:nvPr/>
        </p:nvSpPr>
        <p:spPr bwMode="auto">
          <a:xfrm>
            <a:off x="8232775" y="76200"/>
            <a:ext cx="835025" cy="1200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400" b="1">
                <a:latin typeface="Arial" charset="0"/>
                <a:ea typeface="SimSun" charset="0"/>
                <a:cs typeface="SimSun" charset="0"/>
              </a:rPr>
              <a:t>107</a:t>
            </a:r>
          </a:p>
          <a:p>
            <a:pPr algn="l"/>
            <a:r>
              <a:rPr lang="en-US" altLang="zh-CN" sz="2400" b="1">
                <a:latin typeface="Arial" charset="0"/>
                <a:ea typeface="SimSun" charset="0"/>
                <a:cs typeface="SimSun" charset="0"/>
              </a:rPr>
              <a:t>111a</a:t>
            </a:r>
          </a:p>
          <a:p>
            <a:pPr algn="l"/>
            <a:r>
              <a:rPr lang="en-US" altLang="zh-CN" sz="2400" b="1">
                <a:latin typeface="Arial" charset="0"/>
                <a:ea typeface="SimSun" charset="0"/>
                <a:cs typeface="SimSun" charset="0"/>
              </a:rPr>
              <a:t>123</a:t>
            </a:r>
          </a:p>
        </p:txBody>
      </p:sp>
      <p:sp>
        <p:nvSpPr>
          <p:cNvPr id="37894" name="Rectangle 7"/>
          <p:cNvSpPr>
            <a:spLocks noGrp="1" noChangeArrowheads="1"/>
          </p:cNvSpPr>
          <p:nvPr>
            <p:ph type="title" idx="4294967295"/>
          </p:nvPr>
        </p:nvSpPr>
        <p:spPr>
          <a:xfrm>
            <a:off x="152400" y="152400"/>
            <a:ext cx="5867400" cy="1143000"/>
          </a:xfrm>
        </p:spPr>
        <p:txBody>
          <a:bodyPr/>
          <a:lstStyle/>
          <a:p>
            <a:pPr algn="l" eaLnBrk="1" hangingPunct="1"/>
            <a:r>
              <a:rPr lang="zh-CN" altLang="en-US" sz="4000" b="1">
                <a:latin typeface="DFKai-SB" charset="0"/>
                <a:ea typeface="DFKai-SB" charset="0"/>
                <a:cs typeface="Arial" charset="0"/>
              </a:rPr>
              <a:t>写作之地：</a:t>
            </a:r>
            <a:br>
              <a:rPr lang="en-US" altLang="zh-CN" sz="4000" b="1">
                <a:latin typeface="DFKai-SB" charset="0"/>
                <a:ea typeface="DFKai-SB" charset="0"/>
                <a:cs typeface="Arial" charset="0"/>
              </a:rPr>
            </a:br>
            <a:r>
              <a:rPr lang="zh-CN" altLang="en-US" sz="4000" b="1">
                <a:latin typeface="DFKai-SB" charset="0"/>
                <a:ea typeface="DFKai-SB" charset="0"/>
                <a:cs typeface="Arial" charset="0"/>
              </a:rPr>
              <a:t>西奈山在哪里？</a:t>
            </a:r>
          </a:p>
        </p:txBody>
      </p:sp>
      <p:sp>
        <p:nvSpPr>
          <p:cNvPr id="11" name="Rectangle 7"/>
          <p:cNvSpPr txBox="1">
            <a:spLocks noChangeArrowheads="1"/>
          </p:cNvSpPr>
          <p:nvPr/>
        </p:nvSpPr>
        <p:spPr bwMode="auto">
          <a:xfrm>
            <a:off x="6156325" y="3733800"/>
            <a:ext cx="1655763" cy="1323975"/>
          </a:xfrm>
          <a:prstGeom prst="rect">
            <a:avLst/>
          </a:prstGeom>
          <a:noFill/>
          <a:ln>
            <a:noFill/>
          </a:ln>
          <a:effectLst>
            <a:outerShdw blurRad="63500" dist="38099" dir="2700000" algn="ctr" rotWithShape="0">
              <a:schemeClr val="bg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4000" b="1">
                <a:latin typeface="微軟正黑體" charset="0"/>
                <a:ea typeface="微軟正黑體" charset="0"/>
                <a:cs typeface="Arial" charset="0"/>
              </a:rPr>
              <a:t>劳兹峰</a:t>
            </a:r>
            <a:endParaRPr lang="en-US" sz="4000" b="1">
              <a:latin typeface="微軟正黑體" charset="0"/>
              <a:ea typeface="微軟正黑體" charset="0"/>
              <a:cs typeface="Arial"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0" fill="hold" grpId="0" nodeType="clickEffect">
                                  <p:stCondLst>
                                    <p:cond delay="0"/>
                                  </p:stCondLst>
                                  <p:childTnLst>
                                    <p:set>
                                      <p:cBhvr>
                                        <p:cTn id="6" dur="1" fill="hold">
                                          <p:stCondLst>
                                            <p:cond delay="0"/>
                                          </p:stCondLst>
                                        </p:cTn>
                                        <p:tgtEl>
                                          <p:spTgt spid="124933"/>
                                        </p:tgtEl>
                                        <p:attrNameLst>
                                          <p:attrName>style.visibility</p:attrName>
                                        </p:attrNameLst>
                                      </p:cBhvr>
                                      <p:to>
                                        <p:strVal val="visible"/>
                                      </p:to>
                                    </p:set>
                                    <p:anim calcmode="lin" valueType="num">
                                      <p:cBhvr>
                                        <p:cTn id="7" dur="500" fill="hold"/>
                                        <p:tgtEl>
                                          <p:spTgt spid="124933"/>
                                        </p:tgtEl>
                                        <p:attrNameLst>
                                          <p:attrName>ppt_w</p:attrName>
                                        </p:attrNameLst>
                                      </p:cBhvr>
                                      <p:tavLst>
                                        <p:tav tm="0">
                                          <p:val>
                                            <p:fltVal val="0"/>
                                          </p:val>
                                        </p:tav>
                                        <p:tav tm="100000">
                                          <p:val>
                                            <p:strVal val="#ppt_w"/>
                                          </p:val>
                                        </p:tav>
                                      </p:tavLst>
                                    </p:anim>
                                    <p:anim calcmode="lin" valueType="num">
                                      <p:cBhvr>
                                        <p:cTn id="8" dur="500" fill="hold"/>
                                        <p:tgtEl>
                                          <p:spTgt spid="124933"/>
                                        </p:tgtEl>
                                        <p:attrNameLst>
                                          <p:attrName>ppt_h</p:attrName>
                                        </p:attrNameLst>
                                      </p:cBhvr>
                                      <p:tavLst>
                                        <p:tav tm="0">
                                          <p:val>
                                            <p:fltVal val="0"/>
                                          </p:val>
                                        </p:tav>
                                        <p:tav tm="100000">
                                          <p:val>
                                            <p:strVal val="#ppt_h"/>
                                          </p:val>
                                        </p:tav>
                                      </p:tavLst>
                                    </p:anim>
                                    <p:animEffect transition="in" filter="fade">
                                      <p:cBhvr>
                                        <p:cTn id="9" dur="500"/>
                                        <p:tgtEl>
                                          <p:spTgt spid="1249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933" grpId="0" animBg="1"/>
    </p:bld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4" name="Rectangle 4"/>
          <p:cNvSpPr>
            <a:spLocks noChangeArrowheads="1"/>
          </p:cNvSpPr>
          <p:nvPr/>
        </p:nvSpPr>
        <p:spPr bwMode="auto">
          <a:xfrm>
            <a:off x="0" y="0"/>
            <a:ext cx="9144000" cy="6858000"/>
          </a:xfrm>
          <a:prstGeom prst="rect">
            <a:avLst/>
          </a:prstGeom>
          <a:gradFill rotWithShape="0">
            <a:gsLst>
              <a:gs pos="0">
                <a:schemeClr val="bg2"/>
              </a:gs>
              <a:gs pos="100000">
                <a:srgbClr val="0000FF"/>
              </a:gs>
            </a:gsLst>
            <a:lin ang="5400000" scaled="1"/>
          </a:gradFill>
          <a:ln>
            <a:noFill/>
          </a:ln>
          <a:effectLst/>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sp>
        <p:nvSpPr>
          <p:cNvPr id="71682" name="Rectangle 2"/>
          <p:cNvSpPr>
            <a:spLocks noGrp="1" noChangeArrowheads="1"/>
          </p:cNvSpPr>
          <p:nvPr>
            <p:ph type="title"/>
          </p:nvPr>
        </p:nvSpPr>
        <p:spPr/>
        <p:txBody>
          <a:bodyPr/>
          <a:lstStyle/>
          <a:p>
            <a:pPr eaLnBrk="1" hangingPunct="1"/>
            <a:r>
              <a:rPr lang="ja-JP" altLang="en-US" sz="4600">
                <a:ea typeface="华文细黑" charset="-122"/>
              </a:rPr>
              <a:t>当今基督徒仍旧守哪些节期</a:t>
            </a:r>
            <a:r>
              <a:rPr lang="en-US" altLang="ja-JP" sz="4800" b="1"/>
              <a:t>?</a:t>
            </a:r>
            <a:endParaRPr lang="en-US" altLang="en-US" sz="4800" b="1"/>
          </a:p>
        </p:txBody>
      </p:sp>
      <p:sp>
        <p:nvSpPr>
          <p:cNvPr id="71683" name="Rectangle 3"/>
          <p:cNvSpPr>
            <a:spLocks noGrp="1" noChangeArrowheads="1"/>
          </p:cNvSpPr>
          <p:nvPr>
            <p:ph type="body" idx="1"/>
          </p:nvPr>
        </p:nvSpPr>
        <p:spPr>
          <a:xfrm>
            <a:off x="457200" y="2209800"/>
            <a:ext cx="8229600" cy="3921125"/>
          </a:xfrm>
        </p:spPr>
        <p:txBody>
          <a:bodyPr/>
          <a:lstStyle/>
          <a:p>
            <a:pPr eaLnBrk="1" hangingPunct="1"/>
            <a:r>
              <a:rPr lang="ja-JP" altLang="en-US">
                <a:ea typeface="华文细黑" charset="-122"/>
              </a:rPr>
              <a:t>大斋期</a:t>
            </a:r>
            <a:endParaRPr lang="en-US" altLang="ja-JP" sz="4000"/>
          </a:p>
          <a:p>
            <a:pPr eaLnBrk="1" hangingPunct="1"/>
            <a:r>
              <a:rPr lang="ja-JP" altLang="en-US">
                <a:ea typeface="华文细黑" charset="-122"/>
              </a:rPr>
              <a:t>复活节</a:t>
            </a:r>
            <a:endParaRPr lang="en-US" altLang="ja-JP" sz="4000"/>
          </a:p>
          <a:p>
            <a:pPr eaLnBrk="1" hangingPunct="1"/>
            <a:r>
              <a:rPr lang="en-US" altLang="en-US">
                <a:effectLst/>
                <a:latin typeface="新細明體" charset="-120"/>
                <a:ea typeface="华文细黑" charset="-122"/>
              </a:rPr>
              <a:t>圣</a:t>
            </a:r>
            <a:r>
              <a:rPr lang="en-US" altLang="en-US">
                <a:effectLst/>
                <a:latin typeface="Hei" charset="-122"/>
                <a:ea typeface="华文细黑" charset="-122"/>
              </a:rPr>
              <a:t>诞节</a:t>
            </a:r>
            <a:endParaRPr lang="en-US" altLang="ja-JP" sz="4000"/>
          </a:p>
          <a:p>
            <a:pPr eaLnBrk="1" hangingPunct="1"/>
            <a:r>
              <a:rPr lang="ja-JP" altLang="en-US">
                <a:ea typeface="华文细黑" charset="-122"/>
              </a:rPr>
              <a:t>圣餐礼</a:t>
            </a:r>
            <a:endParaRPr lang="en-US" altLang="ja-JP" sz="4000"/>
          </a:p>
          <a:p>
            <a:pPr eaLnBrk="1" hangingPunct="1"/>
            <a:r>
              <a:rPr lang="ja-JP" altLang="en-US">
                <a:ea typeface="华文细黑" charset="-122"/>
              </a:rPr>
              <a:t>洗礼</a:t>
            </a:r>
            <a:r>
              <a:rPr lang="zh-CN" altLang="en-US" sz="4000">
                <a:ea typeface="SimSun" pitchFamily="2" charset="-122"/>
              </a:rPr>
              <a:t>？（</a:t>
            </a:r>
            <a:r>
              <a:rPr lang="ja-JP" altLang="en-US">
                <a:ea typeface="华文细黑" charset="-122"/>
              </a:rPr>
              <a:t>但是这只能</a:t>
            </a:r>
            <a:r>
              <a:rPr lang="zh-CN" altLang="en-US">
                <a:ea typeface="SimSun" pitchFamily="2" charset="-122"/>
              </a:rPr>
              <a:t>够</a:t>
            </a:r>
            <a:r>
              <a:rPr lang="ja-JP" altLang="en-US">
                <a:ea typeface="华文细黑" charset="-122"/>
              </a:rPr>
              <a:t>在每人发生一次</a:t>
            </a:r>
            <a:r>
              <a:rPr lang="zh-CN" altLang="en-US" sz="4000">
                <a:ea typeface="SimSun" pitchFamily="2" charset="-122"/>
              </a:rPr>
              <a:t>）</a:t>
            </a:r>
            <a:endParaRPr lang="en-US" altLang="en-US" sz="4000">
              <a:ea typeface="SimSun" pitchFamily="2" charset="-122"/>
            </a:endParaRPr>
          </a:p>
        </p:txBody>
      </p:sp>
    </p:spTree>
    <p:extLst>
      <p:ext uri="{BB962C8B-B14F-4D97-AF65-F5344CB8AC3E}">
        <p14:creationId xmlns:p14="http://schemas.microsoft.com/office/powerpoint/2010/main" val="276396136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1683">
                                            <p:txEl>
                                              <p:pRg st="0" end="0"/>
                                            </p:txEl>
                                          </p:spTgt>
                                        </p:tgtEl>
                                        <p:attrNameLst>
                                          <p:attrName>style.visibility</p:attrName>
                                        </p:attrNameLst>
                                      </p:cBhvr>
                                      <p:to>
                                        <p:strVal val="visible"/>
                                      </p:to>
                                    </p:set>
                                    <p:animEffect transition="in" filter="checkerboard(across)">
                                      <p:cBhvr>
                                        <p:cTn id="7" dur="500"/>
                                        <p:tgtEl>
                                          <p:spTgt spid="71683">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71683">
                                            <p:txEl>
                                              <p:pRg st="1" end="1"/>
                                            </p:txEl>
                                          </p:spTgt>
                                        </p:tgtEl>
                                        <p:attrNameLst>
                                          <p:attrName>style.visibility</p:attrName>
                                        </p:attrNameLst>
                                      </p:cBhvr>
                                      <p:to>
                                        <p:strVal val="visible"/>
                                      </p:to>
                                    </p:set>
                                    <p:animEffect transition="in" filter="checkerboard(across)">
                                      <p:cBhvr>
                                        <p:cTn id="12" dur="500"/>
                                        <p:tgtEl>
                                          <p:spTgt spid="71683">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71683">
                                            <p:txEl>
                                              <p:pRg st="2" end="2"/>
                                            </p:txEl>
                                          </p:spTgt>
                                        </p:tgtEl>
                                        <p:attrNameLst>
                                          <p:attrName>style.visibility</p:attrName>
                                        </p:attrNameLst>
                                      </p:cBhvr>
                                      <p:to>
                                        <p:strVal val="visible"/>
                                      </p:to>
                                    </p:set>
                                    <p:animEffect transition="in" filter="checkerboard(across)">
                                      <p:cBhvr>
                                        <p:cTn id="17" dur="500"/>
                                        <p:tgtEl>
                                          <p:spTgt spid="71683">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71683">
                                            <p:txEl>
                                              <p:pRg st="3" end="3"/>
                                            </p:txEl>
                                          </p:spTgt>
                                        </p:tgtEl>
                                        <p:attrNameLst>
                                          <p:attrName>style.visibility</p:attrName>
                                        </p:attrNameLst>
                                      </p:cBhvr>
                                      <p:to>
                                        <p:strVal val="visible"/>
                                      </p:to>
                                    </p:set>
                                    <p:animEffect transition="in" filter="checkerboard(across)">
                                      <p:cBhvr>
                                        <p:cTn id="22" dur="500"/>
                                        <p:tgtEl>
                                          <p:spTgt spid="71683">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71683">
                                            <p:txEl>
                                              <p:pRg st="4" end="4"/>
                                            </p:txEl>
                                          </p:spTgt>
                                        </p:tgtEl>
                                        <p:attrNameLst>
                                          <p:attrName>style.visibility</p:attrName>
                                        </p:attrNameLst>
                                      </p:cBhvr>
                                      <p:to>
                                        <p:strVal val="visible"/>
                                      </p:to>
                                    </p:set>
                                    <p:animEffect transition="in" filter="checkerboard(across)">
                                      <p:cBhvr>
                                        <p:cTn id="27" dur="500"/>
                                        <p:tgtEl>
                                          <p:spTgt spid="7168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683" grpId="0" build="p"/>
    </p:bld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6225" name="Picture 3" descr="Sunset Sabbath.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9050" y="0"/>
            <a:ext cx="9137650" cy="6853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4274" name="Rectangle 2"/>
          <p:cNvSpPr>
            <a:spLocks noGrp="1" noChangeArrowheads="1"/>
          </p:cNvSpPr>
          <p:nvPr>
            <p:ph type="title"/>
          </p:nvPr>
        </p:nvSpPr>
        <p:spPr/>
        <p:txBody>
          <a:bodyPr/>
          <a:lstStyle/>
          <a:p>
            <a:pPr eaLnBrk="1" hangingPunct="1">
              <a:defRPr/>
            </a:pPr>
            <a:r>
              <a:rPr lang="ja-JP" altLang="en-US" sz="5400">
                <a:effectLst>
                  <a:glow rad="266700">
                    <a:srgbClr val="060400">
                      <a:alpha val="88000"/>
                    </a:srgbClr>
                  </a:glow>
                </a:effectLst>
                <a:ea typeface="华文细黑" charset="0"/>
                <a:cs typeface="华文细黑" charset="0"/>
              </a:rPr>
              <a:t>讨论题</a:t>
            </a:r>
            <a:endParaRPr lang="en-US" sz="5400">
              <a:effectLst>
                <a:glow rad="266700">
                  <a:srgbClr val="060400">
                    <a:alpha val="88000"/>
                  </a:srgbClr>
                </a:glow>
              </a:effectLst>
              <a:ea typeface="+mj-ea"/>
              <a:cs typeface="+mj-cs"/>
            </a:endParaRPr>
          </a:p>
        </p:txBody>
      </p:sp>
      <p:sp>
        <p:nvSpPr>
          <p:cNvPr id="54275" name="Rectangle 3"/>
          <p:cNvSpPr>
            <a:spLocks noGrp="1" noChangeArrowheads="1"/>
          </p:cNvSpPr>
          <p:nvPr>
            <p:ph type="body" idx="1"/>
          </p:nvPr>
        </p:nvSpPr>
        <p:spPr>
          <a:xfrm>
            <a:off x="457200" y="1600200"/>
            <a:ext cx="8458200" cy="4530725"/>
          </a:xfrm>
        </p:spPr>
        <p:txBody>
          <a:bodyPr/>
          <a:lstStyle/>
          <a:p>
            <a:pPr marL="609600" indent="-609600" eaLnBrk="1" hangingPunct="1">
              <a:buFont typeface="Arial" charset="0"/>
              <a:buAutoNum type="arabicPeriod"/>
              <a:defRPr/>
            </a:pPr>
            <a:r>
              <a:rPr lang="ja-JP" altLang="en-US" sz="4000" dirty="0">
                <a:effectLst>
                  <a:glow rad="266700">
                    <a:srgbClr val="060400">
                      <a:alpha val="88000"/>
                    </a:srgbClr>
                  </a:glow>
                </a:effectLst>
                <a:ea typeface="华文细黑" charset="0"/>
                <a:cs typeface="华文细黑" charset="0"/>
              </a:rPr>
              <a:t>我们其实在说什么当我们埋怨没有时间休息？</a:t>
            </a:r>
            <a:endParaRPr lang="en-US" altLang="zh-CN" sz="4000" dirty="0">
              <a:effectLst>
                <a:glow rad="266700">
                  <a:srgbClr val="060400">
                    <a:alpha val="88000"/>
                  </a:srgbClr>
                </a:glow>
              </a:effectLst>
              <a:ea typeface="宋体" charset="0"/>
              <a:cs typeface="宋体" charset="0"/>
            </a:endParaRPr>
          </a:p>
          <a:p>
            <a:pPr marL="609600" indent="-609600" eaLnBrk="1" hangingPunct="1">
              <a:buFont typeface="Arial" charset="0"/>
              <a:buAutoNum type="arabicPeriod"/>
              <a:defRPr/>
            </a:pPr>
            <a:endParaRPr lang="en-US" altLang="zh-CN" sz="4000" dirty="0">
              <a:effectLst>
                <a:glow rad="266700">
                  <a:srgbClr val="060400">
                    <a:alpha val="88000"/>
                  </a:srgbClr>
                </a:glow>
              </a:effectLst>
              <a:ea typeface="宋体" charset="0"/>
              <a:cs typeface="宋体" charset="0"/>
            </a:endParaRPr>
          </a:p>
          <a:p>
            <a:pPr marL="609600" indent="-609600" eaLnBrk="1" hangingPunct="1">
              <a:buFont typeface="Arial" charset="0"/>
              <a:buAutoNum type="arabicPeriod"/>
              <a:defRPr/>
            </a:pPr>
            <a:r>
              <a:rPr lang="ja-JP" altLang="en-US" sz="4000" dirty="0">
                <a:effectLst>
                  <a:glow rad="266700">
                    <a:srgbClr val="060400">
                      <a:alpha val="88000"/>
                    </a:srgbClr>
                  </a:glow>
                </a:effectLst>
                <a:ea typeface="华文细黑" charset="0"/>
                <a:cs typeface="华文细黑" charset="0"/>
              </a:rPr>
              <a:t>你如何能够把基督教</a:t>
            </a:r>
            <a:r>
              <a:rPr lang="ja-JP" altLang="en-US" sz="4000" dirty="0">
                <a:effectLst>
                  <a:glow rad="266700">
                    <a:srgbClr val="060400">
                      <a:alpha val="88000"/>
                    </a:srgbClr>
                  </a:glow>
                </a:effectLst>
                <a:latin typeface="Arial"/>
                <a:ea typeface="+mn-ea"/>
                <a:cs typeface="+mn-cs"/>
              </a:rPr>
              <a:t>“</a:t>
            </a:r>
            <a:r>
              <a:rPr lang="ja-JP" altLang="en-US" sz="4000" dirty="0">
                <a:effectLst>
                  <a:glow rad="266700">
                    <a:srgbClr val="060400">
                      <a:alpha val="88000"/>
                    </a:srgbClr>
                  </a:glow>
                </a:effectLst>
                <a:ea typeface="华文细黑" charset="0"/>
                <a:cs typeface="华文细黑" charset="0"/>
              </a:rPr>
              <a:t>节</a:t>
            </a:r>
            <a:r>
              <a:rPr lang="ja-JP" altLang="en-US" sz="4000" dirty="0">
                <a:effectLst>
                  <a:glow rad="266700">
                    <a:srgbClr val="060400">
                      <a:alpha val="88000"/>
                    </a:srgbClr>
                  </a:glow>
                </a:effectLst>
                <a:latin typeface="Arial"/>
                <a:ea typeface="+mn-ea"/>
                <a:cs typeface="+mn-cs"/>
              </a:rPr>
              <a:t>”</a:t>
            </a:r>
            <a:r>
              <a:rPr lang="ja-JP" altLang="en-US" sz="4000" dirty="0">
                <a:effectLst>
                  <a:glow rad="266700">
                    <a:srgbClr val="060400">
                      <a:alpha val="88000"/>
                    </a:srgbClr>
                  </a:glow>
                </a:effectLst>
                <a:ea typeface="华文细黑" charset="0"/>
                <a:cs typeface="华文细黑" charset="0"/>
              </a:rPr>
              <a:t>的圣诞更安生和属灵？</a:t>
            </a:r>
            <a:endParaRPr lang="en-US" altLang="zh-CN" sz="4000" dirty="0">
              <a:effectLst>
                <a:glow rad="266700">
                  <a:srgbClr val="060400">
                    <a:alpha val="88000"/>
                  </a:srgbClr>
                </a:glow>
              </a:effectLst>
              <a:ea typeface="宋体" charset="0"/>
              <a:cs typeface="宋体" charset="0"/>
            </a:endParaRPr>
          </a:p>
          <a:p>
            <a:pPr marL="609600" indent="-609600" eaLnBrk="1" hangingPunct="1">
              <a:buFont typeface="Arial" charset="0"/>
              <a:buAutoNum type="arabicPeriod"/>
              <a:defRPr/>
            </a:pPr>
            <a:endParaRPr lang="en-US" altLang="zh-CN" sz="4000" dirty="0">
              <a:effectLst>
                <a:glow rad="266700">
                  <a:srgbClr val="060400">
                    <a:alpha val="88000"/>
                  </a:srgbClr>
                </a:glow>
              </a:effectLst>
              <a:ea typeface="宋体" charset="0"/>
              <a:cs typeface="宋体" charset="0"/>
            </a:endParaRPr>
          </a:p>
          <a:p>
            <a:pPr marL="609600" indent="-609600" eaLnBrk="1" hangingPunct="1">
              <a:buFont typeface="Arial" charset="0"/>
              <a:buAutoNum type="arabicPeriod"/>
              <a:defRPr/>
            </a:pPr>
            <a:r>
              <a:rPr lang="ja-JP" altLang="en-US" sz="4000" dirty="0">
                <a:effectLst>
                  <a:glow rad="266700">
                    <a:srgbClr val="060400">
                      <a:alpha val="88000"/>
                    </a:srgbClr>
                  </a:glow>
                </a:effectLst>
                <a:ea typeface="华文细黑" charset="0"/>
                <a:cs typeface="华文细黑" charset="0"/>
              </a:rPr>
              <a:t>神在哪方面吩咐你把时间当为圣？</a:t>
            </a:r>
            <a:endParaRPr lang="en-US" altLang="zh-CN" sz="4000" dirty="0">
              <a:effectLst>
                <a:glow rad="266700">
                  <a:srgbClr val="060400">
                    <a:alpha val="88000"/>
                  </a:srgbClr>
                </a:glow>
              </a:effectLst>
              <a:ea typeface="+mn-ea"/>
              <a:cs typeface="+mn-cs"/>
            </a:endParaRPr>
          </a:p>
        </p:txBody>
      </p:sp>
    </p:spTree>
    <p:extLst>
      <p:ext uri="{BB962C8B-B14F-4D97-AF65-F5344CB8AC3E}">
        <p14:creationId xmlns:p14="http://schemas.microsoft.com/office/powerpoint/2010/main" val="29953938"/>
      </p:ext>
    </p:extLst>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8273"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6988"/>
            <a:ext cx="9144000"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38275" name="Title 3"/>
          <p:cNvSpPr>
            <a:spLocks noGrp="1"/>
          </p:cNvSpPr>
          <p:nvPr>
            <p:ph type="title"/>
          </p:nvPr>
        </p:nvSpPr>
        <p:spPr>
          <a:xfrm>
            <a:off x="2987675" y="2438400"/>
            <a:ext cx="3048000" cy="1752600"/>
          </a:xfrm>
        </p:spPr>
        <p:txBody>
          <a:bodyPr/>
          <a:lstStyle/>
          <a:p>
            <a:r>
              <a:rPr kumimoji="1" lang="zh-CN" altLang="en-US" sz="3600" b="1">
                <a:solidFill>
                  <a:schemeClr val="bg1"/>
                </a:solidFill>
                <a:ea typeface="MS PGothic" pitchFamily="34" charset="-128"/>
              </a:rPr>
              <a:t>希伯来</a:t>
            </a:r>
            <a:br>
              <a:rPr kumimoji="1" lang="en-US" altLang="zh-CN" sz="3600" b="1">
                <a:solidFill>
                  <a:schemeClr val="bg1"/>
                </a:solidFill>
                <a:ea typeface="MS PGothic" pitchFamily="34" charset="-128"/>
              </a:rPr>
            </a:br>
            <a:r>
              <a:rPr kumimoji="1" lang="zh-CN" altLang="en-US" sz="3600" b="1">
                <a:solidFill>
                  <a:schemeClr val="bg1"/>
                </a:solidFill>
                <a:ea typeface="MS PGothic" pitchFamily="34" charset="-128"/>
              </a:rPr>
              <a:t>神圣的历法</a:t>
            </a:r>
            <a:endParaRPr lang="en-US" altLang="en-US" sz="3600" b="1">
              <a:solidFill>
                <a:schemeClr val="bg1"/>
              </a:solidFill>
              <a:ea typeface="MS PGothic" pitchFamily="34" charset="-128"/>
            </a:endParaRPr>
          </a:p>
        </p:txBody>
      </p:sp>
      <p:sp>
        <p:nvSpPr>
          <p:cNvPr id="438276" name="Text Box 12"/>
          <p:cNvSpPr txBox="1">
            <a:spLocks noChangeArrowheads="1"/>
          </p:cNvSpPr>
          <p:nvPr/>
        </p:nvSpPr>
        <p:spPr bwMode="auto">
          <a:xfrm>
            <a:off x="2024063" y="5867400"/>
            <a:ext cx="800100" cy="461963"/>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被提</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38277" name="Text Box 14"/>
          <p:cNvSpPr txBox="1">
            <a:spLocks noChangeArrowheads="1"/>
          </p:cNvSpPr>
          <p:nvPr/>
        </p:nvSpPr>
        <p:spPr bwMode="auto">
          <a:xfrm>
            <a:off x="865188" y="5410200"/>
            <a:ext cx="800100" cy="461963"/>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悔过</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38278" name="Text Box 16"/>
          <p:cNvSpPr txBox="1">
            <a:spLocks noChangeArrowheads="1"/>
          </p:cNvSpPr>
          <p:nvPr/>
        </p:nvSpPr>
        <p:spPr bwMode="auto">
          <a:xfrm>
            <a:off x="3429000" y="5867400"/>
            <a:ext cx="982663"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吹角节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438279" name="Text Box 16"/>
          <p:cNvSpPr txBox="1">
            <a:spLocks noChangeArrowheads="1"/>
          </p:cNvSpPr>
          <p:nvPr/>
        </p:nvSpPr>
        <p:spPr bwMode="auto">
          <a:xfrm>
            <a:off x="2514600" y="5446713"/>
            <a:ext cx="954088"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赎罪日</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25"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
        <p:nvSpPr>
          <p:cNvPr id="22"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3" name="Text Box 8"/>
          <p:cNvSpPr txBox="1">
            <a:spLocks noChangeArrowheads="1"/>
          </p:cNvSpPr>
          <p:nvPr/>
        </p:nvSpPr>
        <p:spPr bwMode="auto">
          <a:xfrm>
            <a:off x="7196138" y="6172200"/>
            <a:ext cx="993775" cy="369888"/>
          </a:xfrm>
          <a:prstGeom prst="rect">
            <a:avLst/>
          </a:prstGeom>
          <a:noFill/>
          <a:ln w="9525">
            <a:noFill/>
            <a:miter lim="800000"/>
            <a:headEnd/>
            <a:tailEnd/>
          </a:ln>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FFFFFF"/>
                </a:solidFill>
                <a:effectLst/>
                <a:uLnTx/>
                <a:uFillTx/>
                <a:latin typeface="Calibri" pitchFamily="34" charset="0"/>
                <a:ea typeface="MS PGothic" pitchFamily="34" charset="-128"/>
                <a:cs typeface="Times New Roman" pitchFamily="18" charset="0"/>
              </a:rPr>
              <a:t>3</a:t>
            </a:r>
            <a:r>
              <a:rPr kumimoji="1" lang="zh-CN" altLang="en-US" sz="1800" b="1" i="0" u="none" strike="noStrike" kern="1200" cap="none" spc="0" normalizeH="0" baseline="0" noProof="0">
                <a:ln>
                  <a:noFill/>
                </a:ln>
                <a:solidFill>
                  <a:srgbClr val="FFFFFF"/>
                </a:solidFill>
                <a:effectLst>
                  <a:outerShdw blurRad="38100" dist="38100" dir="2700000" algn="tl">
                    <a:srgbClr val="C0C0C0"/>
                  </a:outerShdw>
                </a:effectLst>
                <a:uLnTx/>
                <a:uFillTx/>
                <a:latin typeface="Arial" pitchFamily="34" charset="0"/>
                <a:ea typeface="MS PGothic" pitchFamily="34" charset="-128"/>
              </a:rPr>
              <a:t>朝圣节</a:t>
            </a:r>
            <a:endParaRPr kumimoji="0" lang="en-US" altLang="en-US" sz="1800" b="0" i="0" u="none" strike="noStrike" kern="1200" cap="none" spc="0" normalizeH="0" baseline="0" noProof="0">
              <a:ln>
                <a:noFill/>
              </a:ln>
              <a:solidFill>
                <a:srgbClr val="FFFFFF"/>
              </a:solidFill>
              <a:effectLst/>
              <a:uLnTx/>
              <a:uFillTx/>
              <a:latin typeface="Calibri" pitchFamily="34" charset="0"/>
              <a:ea typeface="MS PGothic" pitchFamily="34" charset="-128"/>
              <a:cs typeface="Times New Roman" pitchFamily="18" charset="0"/>
            </a:endParaRPr>
          </a:p>
        </p:txBody>
      </p:sp>
      <p:sp>
        <p:nvSpPr>
          <p:cNvPr id="438283" name="Text Box 13"/>
          <p:cNvSpPr txBox="1">
            <a:spLocks noChangeArrowheads="1"/>
          </p:cNvSpPr>
          <p:nvPr/>
        </p:nvSpPr>
        <p:spPr bwMode="auto">
          <a:xfrm>
            <a:off x="7675563" y="3276600"/>
            <a:ext cx="800100" cy="461963"/>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圣灵</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38284" name="Text Box 21"/>
          <p:cNvSpPr txBox="1">
            <a:spLocks noChangeArrowheads="1"/>
          </p:cNvSpPr>
          <p:nvPr/>
        </p:nvSpPr>
        <p:spPr bwMode="auto">
          <a:xfrm>
            <a:off x="5867400" y="3352800"/>
            <a:ext cx="954088"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五旬节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27"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438286" name="Text Box 9"/>
          <p:cNvSpPr txBox="1">
            <a:spLocks noChangeArrowheads="1"/>
          </p:cNvSpPr>
          <p:nvPr/>
        </p:nvSpPr>
        <p:spPr bwMode="auto">
          <a:xfrm>
            <a:off x="5362575" y="909638"/>
            <a:ext cx="800100" cy="461962"/>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救赎</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38287" name="Text Box 10"/>
          <p:cNvSpPr txBox="1">
            <a:spLocks noChangeArrowheads="1"/>
          </p:cNvSpPr>
          <p:nvPr/>
        </p:nvSpPr>
        <p:spPr bwMode="auto">
          <a:xfrm>
            <a:off x="6503988" y="1382713"/>
            <a:ext cx="800100" cy="46037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分裂</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38288" name="Text Box 18"/>
          <p:cNvSpPr txBox="1">
            <a:spLocks noChangeArrowheads="1"/>
          </p:cNvSpPr>
          <p:nvPr/>
        </p:nvSpPr>
        <p:spPr bwMode="auto">
          <a:xfrm>
            <a:off x="5195888" y="1414463"/>
            <a:ext cx="982662"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除酵节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438289" name="Text Box 18"/>
          <p:cNvSpPr txBox="1">
            <a:spLocks noChangeArrowheads="1"/>
          </p:cNvSpPr>
          <p:nvPr/>
        </p:nvSpPr>
        <p:spPr bwMode="auto">
          <a:xfrm>
            <a:off x="3836988" y="914400"/>
            <a:ext cx="982662"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逾越节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33"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438291" name="Text Box 11"/>
          <p:cNvSpPr txBox="1">
            <a:spLocks noChangeArrowheads="1"/>
          </p:cNvSpPr>
          <p:nvPr/>
        </p:nvSpPr>
        <p:spPr bwMode="auto">
          <a:xfrm>
            <a:off x="6892925" y="1868488"/>
            <a:ext cx="800100" cy="461962"/>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复活</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38292" name="Text Box 20"/>
          <p:cNvSpPr txBox="1">
            <a:spLocks noChangeArrowheads="1"/>
          </p:cNvSpPr>
          <p:nvPr/>
        </p:nvSpPr>
        <p:spPr bwMode="auto">
          <a:xfrm>
            <a:off x="5367338" y="1852613"/>
            <a:ext cx="1209675"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初熟之物</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438293" name="Text Box 1063"/>
          <p:cNvSpPr txBox="1">
            <a:spLocks noChangeArrowheads="1"/>
          </p:cNvSpPr>
          <p:nvPr/>
        </p:nvSpPr>
        <p:spPr bwMode="auto">
          <a:xfrm>
            <a:off x="0" y="3790950"/>
            <a:ext cx="914400" cy="64135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3600" b="1" i="0" u="none" strike="noStrike" kern="1200" cap="none" spc="0" normalizeH="0" baseline="0" noProof="0">
                <a:ln>
                  <a:noFill/>
                </a:ln>
                <a:solidFill>
                  <a:srgbClr val="0000FF"/>
                </a:solidFill>
                <a:effectLst/>
                <a:uLnTx/>
                <a:uFillTx/>
                <a:latin typeface="Arial" pitchFamily="34" charset="0"/>
                <a:ea typeface="华文细黑" charset="-122"/>
              </a:rPr>
              <a:t>灵</a:t>
            </a:r>
            <a:endParaRPr kumimoji="0" lang="en-US" altLang="en-US" sz="1800" b="0" i="0" u="none" strike="noStrike" kern="1200" cap="none" spc="0" normalizeH="0" baseline="0" noProof="0">
              <a:ln>
                <a:noFill/>
              </a:ln>
              <a:solidFill>
                <a:srgbClr val="000000"/>
              </a:solidFill>
              <a:effectLst/>
              <a:uLnTx/>
              <a:uFillTx/>
              <a:latin typeface="Arial" pitchFamily="34" charset="0"/>
              <a:ea typeface="MS PGothic" pitchFamily="34" charset="-128"/>
            </a:endParaRPr>
          </a:p>
        </p:txBody>
      </p:sp>
      <p:sp>
        <p:nvSpPr>
          <p:cNvPr id="438294" name="Text Box 1073"/>
          <p:cNvSpPr txBox="1">
            <a:spLocks noChangeArrowheads="1"/>
          </p:cNvSpPr>
          <p:nvPr/>
        </p:nvSpPr>
        <p:spPr bwMode="auto">
          <a:xfrm>
            <a:off x="1143000" y="3906838"/>
            <a:ext cx="1268413" cy="4572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rPr>
              <a:t>(</a:t>
            </a:r>
            <a:r>
              <a:rPr kumimoji="0" lang="ja-JP" altLang="en-US" sz="1800" b="0" i="0" u="none" strike="noStrike" kern="1200" cap="none" spc="0" normalizeH="0" baseline="0" noProof="0">
                <a:ln>
                  <a:noFill/>
                </a:ln>
                <a:solidFill>
                  <a:srgbClr val="336600"/>
                </a:solidFill>
                <a:effectLst/>
                <a:uLnTx/>
                <a:uFillTx/>
                <a:latin typeface="Arial" pitchFamily="34" charset="0"/>
                <a:ea typeface="华文细黑" charset="-122"/>
              </a:rPr>
              <a:t>五旬节</a:t>
            </a:r>
            <a:r>
              <a:rPr kumimoji="0" lang="en-US" altLang="ja-JP" sz="2000" b="1" i="0" u="none" strike="noStrike" kern="1200" cap="none" spc="0" normalizeH="0" baseline="0" noProof="0">
                <a:ln>
                  <a:noFill/>
                </a:ln>
                <a:solidFill>
                  <a:srgbClr val="336600"/>
                </a:solidFill>
                <a:effectLst/>
                <a:uLnTx/>
                <a:uFillTx/>
                <a:latin typeface="Arial" pitchFamily="34" charset="0"/>
                <a:ea typeface="MS PGothic" pitchFamily="34" charset="-128"/>
              </a:rPr>
              <a:t>)</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endParaRPr>
          </a:p>
        </p:txBody>
      </p:sp>
      <p:sp>
        <p:nvSpPr>
          <p:cNvPr id="28" name="Oval 22"/>
          <p:cNvSpPr>
            <a:spLocks noChangeArrowheads="1"/>
          </p:cNvSpPr>
          <p:nvPr/>
        </p:nvSpPr>
        <p:spPr bwMode="auto">
          <a:xfrm>
            <a:off x="1042988" y="3789363"/>
            <a:ext cx="1676400" cy="6096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438296" name="Text Box 21"/>
          <p:cNvSpPr txBox="1">
            <a:spLocks noChangeArrowheads="1"/>
          </p:cNvSpPr>
          <p:nvPr/>
        </p:nvSpPr>
        <p:spPr bwMode="auto">
          <a:xfrm>
            <a:off x="5584825" y="4983163"/>
            <a:ext cx="1352550"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060400"/>
                </a:solidFill>
                <a:effectLst/>
                <a:uLnTx/>
                <a:uFillTx/>
                <a:latin typeface="Arial" pitchFamily="34" charset="0"/>
                <a:ea typeface="MS PGothic" pitchFamily="34" charset="-128"/>
                <a:cs typeface="Times New Roman" pitchFamily="18" charset="0"/>
              </a:rPr>
              <a:t>艾夫月</a:t>
            </a:r>
            <a:r>
              <a:rPr kumimoji="0" lang="en-US" altLang="zh-CN" sz="2000" b="1" i="0" u="none" strike="noStrike" kern="1200" cap="none" spc="0" normalizeH="0" baseline="0" noProof="0">
                <a:ln>
                  <a:noFill/>
                </a:ln>
                <a:solidFill>
                  <a:srgbClr val="060400"/>
                </a:solidFill>
                <a:effectLst/>
                <a:uLnTx/>
                <a:uFillTx/>
                <a:latin typeface="Arial" pitchFamily="34" charset="0"/>
                <a:ea typeface="MS PGothic" pitchFamily="34" charset="-128"/>
                <a:cs typeface="Times New Roman" pitchFamily="18" charset="0"/>
              </a:rPr>
              <a:t>9</a:t>
            </a:r>
            <a:r>
              <a:rPr kumimoji="0" lang="zh-CN" altLang="en-US" sz="2000" b="1" i="0" u="none" strike="noStrike" kern="1200" cap="none" spc="0" normalizeH="0" baseline="0" noProof="0">
                <a:ln>
                  <a:noFill/>
                </a:ln>
                <a:solidFill>
                  <a:srgbClr val="060400"/>
                </a:solidFill>
                <a:effectLst/>
                <a:uLnTx/>
                <a:uFillTx/>
                <a:latin typeface="Arial" pitchFamily="34" charset="0"/>
                <a:ea typeface="MS PGothic" pitchFamily="34" charset="-128"/>
                <a:cs typeface="Times New Roman" pitchFamily="18" charset="0"/>
              </a:rPr>
              <a:t>号</a:t>
            </a:r>
            <a:r>
              <a:rPr kumimoji="0" lang="en-US" altLang="ja-JP" sz="2000" b="1" i="0" u="none" strike="noStrike" kern="1200" cap="none" spc="0" normalizeH="0" baseline="0" noProof="0">
                <a:ln>
                  <a:noFill/>
                </a:ln>
                <a:solidFill>
                  <a:srgbClr val="060400"/>
                </a:solidFill>
                <a:effectLst/>
                <a:uLnTx/>
                <a:uFillTx/>
                <a:latin typeface="Arial" pitchFamily="34" charset="0"/>
                <a:ea typeface="MS PGothic" pitchFamily="34" charset="-128"/>
                <a:cs typeface="Times New Roman" pitchFamily="18" charset="0"/>
              </a:rPr>
              <a:t> </a:t>
            </a:r>
            <a:endParaRPr kumimoji="0" lang="en-US" altLang="en-US" sz="2000" b="1" i="0" u="none" strike="noStrike" kern="1200" cap="none" spc="0" normalizeH="0" baseline="0" noProof="0">
              <a:ln>
                <a:noFill/>
              </a:ln>
              <a:solidFill>
                <a:srgbClr val="060400"/>
              </a:solidFill>
              <a:effectLst/>
              <a:uLnTx/>
              <a:uFillTx/>
              <a:latin typeface="Arial" pitchFamily="34" charset="0"/>
              <a:ea typeface="MS PGothic" pitchFamily="34" charset="-128"/>
              <a:cs typeface="Times New Roman" pitchFamily="18" charset="0"/>
            </a:endParaRPr>
          </a:p>
        </p:txBody>
      </p:sp>
      <p:sp>
        <p:nvSpPr>
          <p:cNvPr id="438297" name="Text Box 21"/>
          <p:cNvSpPr txBox="1">
            <a:spLocks noChangeArrowheads="1"/>
          </p:cNvSpPr>
          <p:nvPr/>
        </p:nvSpPr>
        <p:spPr bwMode="auto">
          <a:xfrm>
            <a:off x="1331913" y="3429000"/>
            <a:ext cx="954087"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2000" b="0" i="0" u="none" strike="noStrike" kern="1200" cap="none" spc="0" normalizeH="0" baseline="0" noProof="0">
                <a:ln>
                  <a:noFill/>
                </a:ln>
                <a:solidFill>
                  <a:srgbClr val="000000"/>
                </a:solidFill>
                <a:effectLst/>
                <a:uLnTx/>
                <a:uFillTx/>
                <a:latin typeface="Tahoma" pitchFamily="34" charset="0"/>
                <a:ea typeface="华文细黑" charset="-122"/>
              </a:rPr>
              <a:t>修殿节</a:t>
            </a:r>
            <a:endParaRPr kumimoji="0" lang="en-US" altLang="en-US" sz="2000" b="1" i="0" u="none" strike="noStrike" kern="1200" cap="none" spc="0" normalizeH="0" baseline="0" noProof="0">
              <a:ln>
                <a:noFill/>
              </a:ln>
              <a:solidFill>
                <a:srgbClr val="060400"/>
              </a:solidFill>
              <a:effectLst/>
              <a:uLnTx/>
              <a:uFillTx/>
              <a:latin typeface="Arial" pitchFamily="34" charset="0"/>
              <a:ea typeface="MS PGothic" pitchFamily="34" charset="-128"/>
              <a:cs typeface="Times New Roman" pitchFamily="18" charset="0"/>
            </a:endParaRPr>
          </a:p>
        </p:txBody>
      </p:sp>
      <p:sp>
        <p:nvSpPr>
          <p:cNvPr id="438298" name="Text Box 21"/>
          <p:cNvSpPr txBox="1">
            <a:spLocks noChangeArrowheads="1"/>
          </p:cNvSpPr>
          <p:nvPr/>
        </p:nvSpPr>
        <p:spPr bwMode="auto">
          <a:xfrm>
            <a:off x="4140200" y="115888"/>
            <a:ext cx="954088"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000" b="0" i="0" u="none" strike="noStrike" kern="1200" cap="none" spc="0" normalizeH="0" baseline="0" noProof="0">
                <a:ln>
                  <a:noFill/>
                </a:ln>
                <a:solidFill>
                  <a:srgbClr val="000000"/>
                </a:solidFill>
                <a:effectLst/>
                <a:uLnTx/>
                <a:uFillTx/>
                <a:latin typeface="Tahoma" pitchFamily="34" charset="0"/>
                <a:ea typeface="SimSun" pitchFamily="2" charset="-122"/>
              </a:rPr>
              <a:t>普珥节</a:t>
            </a:r>
            <a:endParaRPr kumimoji="0" lang="en-US" altLang="en-US" sz="2000" b="1" i="0" u="none" strike="noStrike" kern="1200" cap="none" spc="0" normalizeH="0" baseline="0" noProof="0">
              <a:ln>
                <a:noFill/>
              </a:ln>
              <a:solidFill>
                <a:srgbClr val="060400"/>
              </a:solidFill>
              <a:effectLst/>
              <a:uLnTx/>
              <a:uFillTx/>
              <a:latin typeface="Arial" pitchFamily="34" charset="0"/>
              <a:ea typeface="MS PGothic" pitchFamily="34" charset="-128"/>
              <a:cs typeface="Times New Roman" pitchFamily="18" charset="0"/>
            </a:endParaRPr>
          </a:p>
        </p:txBody>
      </p:sp>
    </p:spTree>
    <p:extLst>
      <p:ext uri="{BB962C8B-B14F-4D97-AF65-F5344CB8AC3E}">
        <p14:creationId xmlns:p14="http://schemas.microsoft.com/office/powerpoint/2010/main" val="3085486569"/>
      </p:ext>
    </p:extLst>
  </p:cSld>
  <p:clrMapOvr>
    <a:masterClrMapping/>
  </p:clrMapOvr>
  <p:transition/>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b="1">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利未记</a:t>
            </a:r>
            <a:r>
              <a:rPr lang="en-US" sz="8800" dirty="0">
                <a:solidFill>
                  <a:schemeClr val="bg1"/>
                </a:solidFill>
                <a:latin typeface="Arial" charset="0"/>
                <a:ea typeface="Osaka" charset="0"/>
                <a:cs typeface="Arial" charset="0"/>
              </a:rPr>
              <a:t> 24</a:t>
            </a:r>
          </a:p>
        </p:txBody>
      </p:sp>
    </p:spTree>
    <p:extLst>
      <p:ext uri="{BB962C8B-B14F-4D97-AF65-F5344CB8AC3E}">
        <p14:creationId xmlns:p14="http://schemas.microsoft.com/office/powerpoint/2010/main" val="3803888405"/>
      </p:ext>
    </p:extLst>
  </p:cSld>
  <p:clrMapOvr>
    <a:masterClrMapping/>
  </p:clrMapOvr>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0590" name="Group 62"/>
          <p:cNvGraphicFramePr>
            <a:graphicFrameLocks noGrp="1"/>
          </p:cNvGraphicFramePr>
          <p:nvPr/>
        </p:nvGraphicFramePr>
        <p:xfrm>
          <a:off x="0" y="852488"/>
          <a:ext cx="9144000" cy="6005514"/>
        </p:xfrm>
        <a:graphic>
          <a:graphicData uri="http://schemas.openxmlformats.org/drawingml/2006/table">
            <a:tbl>
              <a:tblPr/>
              <a:tblGrid>
                <a:gridCol w="1219200">
                  <a:extLst>
                    <a:ext uri="{9D8B030D-6E8A-4147-A177-3AD203B41FA5}">
                      <a16:colId xmlns:a16="http://schemas.microsoft.com/office/drawing/2014/main" val="20000"/>
                    </a:ext>
                  </a:extLst>
                </a:gridCol>
                <a:gridCol w="1143000">
                  <a:extLst>
                    <a:ext uri="{9D8B030D-6E8A-4147-A177-3AD203B41FA5}">
                      <a16:colId xmlns:a16="http://schemas.microsoft.com/office/drawing/2014/main" val="20001"/>
                    </a:ext>
                  </a:extLst>
                </a:gridCol>
                <a:gridCol w="1143000">
                  <a:extLst>
                    <a:ext uri="{9D8B030D-6E8A-4147-A177-3AD203B41FA5}">
                      <a16:colId xmlns:a16="http://schemas.microsoft.com/office/drawing/2014/main" val="20002"/>
                    </a:ext>
                  </a:extLst>
                </a:gridCol>
                <a:gridCol w="1143000">
                  <a:extLst>
                    <a:ext uri="{9D8B030D-6E8A-4147-A177-3AD203B41FA5}">
                      <a16:colId xmlns:a16="http://schemas.microsoft.com/office/drawing/2014/main" val="20003"/>
                    </a:ext>
                  </a:extLst>
                </a:gridCol>
                <a:gridCol w="1676400">
                  <a:extLst>
                    <a:ext uri="{9D8B030D-6E8A-4147-A177-3AD203B41FA5}">
                      <a16:colId xmlns:a16="http://schemas.microsoft.com/office/drawing/2014/main" val="20004"/>
                    </a:ext>
                  </a:extLst>
                </a:gridCol>
                <a:gridCol w="1371600">
                  <a:extLst>
                    <a:ext uri="{9D8B030D-6E8A-4147-A177-3AD203B41FA5}">
                      <a16:colId xmlns:a16="http://schemas.microsoft.com/office/drawing/2014/main" val="20005"/>
                    </a:ext>
                  </a:extLst>
                </a:gridCol>
                <a:gridCol w="1447800">
                  <a:extLst>
                    <a:ext uri="{9D8B030D-6E8A-4147-A177-3AD203B41FA5}">
                      <a16:colId xmlns:a16="http://schemas.microsoft.com/office/drawing/2014/main" val="20006"/>
                    </a:ext>
                  </a:extLst>
                </a:gridCol>
              </a:tblGrid>
              <a:tr h="52387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FFFFFF"/>
                          </a:solidFill>
                          <a:effectLst/>
                          <a:latin typeface="微軟正黑體" charset="0"/>
                          <a:ea typeface="微軟正黑體" charset="0"/>
                          <a:cs typeface="Arial" charset="0"/>
                        </a:rPr>
                        <a:t>名称</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FFFFFF"/>
                          </a:solidFill>
                          <a:effectLst/>
                          <a:latin typeface="微軟正黑體" charset="0"/>
                          <a:ea typeface="微軟正黑體" charset="0"/>
                          <a:cs typeface="Arial" charset="0"/>
                        </a:rPr>
                        <a:t>旧约经文</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FFFFFF"/>
                          </a:solidFill>
                          <a:effectLst/>
                          <a:latin typeface="微軟正黑體" charset="0"/>
                          <a:ea typeface="微軟正黑體" charset="0"/>
                          <a:cs typeface="Arial" charset="0"/>
                        </a:rPr>
                        <a:t>旧约时间</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FFFFFF"/>
                          </a:solidFill>
                          <a:effectLst/>
                          <a:latin typeface="微軟正黑體" charset="0"/>
                          <a:ea typeface="微軟正黑體" charset="0"/>
                          <a:cs typeface="Arial" charset="0"/>
                        </a:rPr>
                        <a:t>现代对照</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FFFFFF"/>
                          </a:solidFill>
                          <a:effectLst/>
                          <a:latin typeface="微軟正黑體" charset="0"/>
                          <a:ea typeface="微軟正黑體" charset="0"/>
                          <a:cs typeface="Arial" charset="0"/>
                        </a:rPr>
                        <a:t>描述</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FFFFFF"/>
                          </a:solidFill>
                          <a:effectLst/>
                          <a:latin typeface="微軟正黑體" charset="0"/>
                          <a:ea typeface="微軟正黑體" charset="0"/>
                          <a:cs typeface="Arial" charset="0"/>
                        </a:rPr>
                        <a:t>目的</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FFFFFF"/>
                          </a:solidFill>
                          <a:effectLst/>
                          <a:latin typeface="微軟正黑體" charset="0"/>
                          <a:ea typeface="微軟正黑體" charset="0"/>
                          <a:cs typeface="Arial" charset="0"/>
                        </a:rPr>
                        <a:t>新约经文</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extLst>
                  <a:ext uri="{0D108BD9-81ED-4DB2-BD59-A6C34878D82A}">
                    <a16:rowId xmlns:a16="http://schemas.microsoft.com/office/drawing/2014/main" val="10000"/>
                  </a:ext>
                </a:extLst>
              </a:tr>
              <a:tr h="138588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安息日</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出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20:8-11; 31:12-17; </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利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23;3; </a:t>
                      </a: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申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5:12-15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第七天</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相同</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休息的日子；</a:t>
                      </a: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没有工作</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人和牲畜都安息</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太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12:1-14; </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路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4:16; </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约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5:9; </a:t>
                      </a:r>
                      <a:r>
                        <a:rPr kumimoji="0" lang="zh-CN" altLang="en-US" sz="1400" b="1" i="0" u="none" strike="noStrike" cap="none" normalizeH="0" baseline="0">
                          <a:ln>
                            <a:noFill/>
                          </a:ln>
                          <a:solidFill>
                            <a:srgbClr val="000000"/>
                          </a:solidFill>
                          <a:effectLst/>
                          <a:latin typeface="微軟正黑體" charset="0"/>
                          <a:ea typeface="微軟正黑體" charset="0"/>
                          <a:cs typeface="Times New Roman" charset="0"/>
                        </a:rPr>
                        <a:t>徒 </a:t>
                      </a:r>
                      <a:r>
                        <a:rPr kumimoji="0" lang="en-US" altLang="zh-CN" sz="1400" b="1" i="0" u="none" strike="noStrike" cap="none" normalizeH="0" baseline="0">
                          <a:ln>
                            <a:noFill/>
                          </a:ln>
                          <a:solidFill>
                            <a:srgbClr val="000000"/>
                          </a:solidFill>
                          <a:effectLst/>
                          <a:latin typeface="微軟正黑體" charset="0"/>
                          <a:ea typeface="微軟正黑體" charset="0"/>
                          <a:cs typeface="Times New Roman" charset="0"/>
                        </a:rPr>
                        <a:t>13:42; </a:t>
                      </a:r>
                      <a:r>
                        <a:rPr kumimoji="0" lang="zh-CN" altLang="en-US" sz="1400" b="1" i="0" u="none" strike="noStrike" cap="none" normalizeH="0" baseline="0">
                          <a:ln>
                            <a:noFill/>
                          </a:ln>
                          <a:solidFill>
                            <a:srgbClr val="000000"/>
                          </a:solidFill>
                          <a:effectLst/>
                          <a:latin typeface="微軟正黑體" charset="0"/>
                          <a:ea typeface="微軟正黑體" charset="0"/>
                          <a:cs typeface="Times New Roman" charset="0"/>
                        </a:rPr>
                        <a:t>西 </a:t>
                      </a:r>
                      <a:r>
                        <a:rPr kumimoji="0" lang="en-US" altLang="zh-CN" sz="1400" b="1" i="0" u="none" strike="noStrike" cap="none" normalizeH="0" baseline="0">
                          <a:ln>
                            <a:noFill/>
                          </a:ln>
                          <a:solidFill>
                            <a:srgbClr val="000000"/>
                          </a:solidFill>
                          <a:effectLst/>
                          <a:latin typeface="微軟正黑體" charset="0"/>
                          <a:ea typeface="微軟正黑體" charset="0"/>
                          <a:cs typeface="Times New Roman" charset="0"/>
                        </a:rPr>
                        <a:t>2;16; </a:t>
                      </a:r>
                      <a:r>
                        <a:rPr kumimoji="0" lang="zh-CN" altLang="en-US" sz="1400" b="1" i="0" u="none" strike="noStrike" cap="none" normalizeH="0" baseline="0">
                          <a:ln>
                            <a:noFill/>
                          </a:ln>
                          <a:solidFill>
                            <a:srgbClr val="000000"/>
                          </a:solidFill>
                          <a:effectLst/>
                          <a:latin typeface="微軟正黑體" charset="0"/>
                          <a:ea typeface="微軟正黑體" charset="0"/>
                          <a:cs typeface="Times New Roman" charset="0"/>
                        </a:rPr>
                        <a:t>来 </a:t>
                      </a:r>
                      <a:r>
                        <a:rPr kumimoji="0" lang="en-US" altLang="zh-CN" sz="1400" b="1" i="0" u="none" strike="noStrike" cap="none" normalizeH="0" baseline="0">
                          <a:ln>
                            <a:noFill/>
                          </a:ln>
                          <a:solidFill>
                            <a:srgbClr val="000000"/>
                          </a:solidFill>
                          <a:effectLst/>
                          <a:latin typeface="微軟正黑體" charset="0"/>
                          <a:ea typeface="微軟正黑體" charset="0"/>
                          <a:cs typeface="Times New Roman" charset="0"/>
                        </a:rPr>
                        <a:t>4:1-11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1"/>
                  </a:ext>
                </a:extLst>
              </a:tr>
              <a:tr h="76993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安息年</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出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23:10-11; </a:t>
                      </a: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利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25:1-7</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第七年</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相同</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安息年；牧场休耕</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地的安息</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zh-CN" altLang="en-US" sz="1400" b="1" i="0" u="none" strike="noStrike" cap="none" normalizeH="0" baseline="0">
                        <a:ln>
                          <a:noFill/>
                        </a:ln>
                        <a:solidFill>
                          <a:srgbClr val="000000"/>
                        </a:solidFill>
                        <a:effectLst/>
                        <a:latin typeface="微軟正黑體" charset="0"/>
                        <a:ea typeface="微軟正黑體"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2"/>
                  </a:ext>
                </a:extLst>
              </a:tr>
              <a:tr h="172402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禧年</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利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25:8-55; 27:17-24; </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民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38:4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第</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50</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年</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相同</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消除债务；奴隶和受契约束缚的仆人得以自由；地归回原主人</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帮助穷人</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 </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社会稳定化</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zh-CN" altLang="en-US" sz="1400" b="1" i="0" u="none" strike="noStrike" cap="none" normalizeH="0" baseline="0">
                        <a:ln>
                          <a:noFill/>
                        </a:ln>
                        <a:solidFill>
                          <a:srgbClr val="000000"/>
                        </a:solidFill>
                        <a:effectLst/>
                        <a:latin typeface="微軟正黑體" charset="0"/>
                        <a:ea typeface="微軟正黑體"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3"/>
                  </a:ext>
                </a:extLst>
              </a:tr>
              <a:tr h="160178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逾越节</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出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12:1-14; </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利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23:5; </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民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9:1-14; 28:16</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第一个月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亚笔月</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 </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14</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日</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三月至四月</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每一个家庭一同吃被杀的羊羔并苦草和无酵饼</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记念以色列人被神拯救离开埃及的日子</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太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26:17; </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可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14:12-26; </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约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2:13; 11:55; </a:t>
                      </a:r>
                      <a:r>
                        <a:rPr kumimoji="0" lang="zh-CN" altLang="en-US" sz="1400" b="1" i="0" u="none" strike="noStrike" cap="none" normalizeH="0" baseline="0">
                          <a:ln>
                            <a:noFill/>
                          </a:ln>
                          <a:solidFill>
                            <a:srgbClr val="000000"/>
                          </a:solidFill>
                          <a:effectLst/>
                          <a:latin typeface="微軟正黑體" charset="0"/>
                          <a:ea typeface="微軟正黑體" charset="0"/>
                          <a:cs typeface="Times New Roman" charset="0"/>
                        </a:rPr>
                        <a:t>林前 </a:t>
                      </a:r>
                      <a:r>
                        <a:rPr kumimoji="0" lang="en-US" altLang="zh-CN" sz="1400" b="1" i="0" u="none" strike="noStrike" cap="none" normalizeH="0" baseline="0">
                          <a:ln>
                            <a:noFill/>
                          </a:ln>
                          <a:solidFill>
                            <a:srgbClr val="000000"/>
                          </a:solidFill>
                          <a:effectLst/>
                          <a:latin typeface="微軟正黑體" charset="0"/>
                          <a:ea typeface="微軟正黑體" charset="0"/>
                          <a:cs typeface="Times New Roman" charset="0"/>
                        </a:rPr>
                        <a:t>5:17; </a:t>
                      </a:r>
                      <a:r>
                        <a:rPr kumimoji="0" lang="zh-CN" altLang="en-US" sz="1400" b="1" i="0" u="none" strike="noStrike" cap="none" normalizeH="0" baseline="0">
                          <a:ln>
                            <a:noFill/>
                          </a:ln>
                          <a:solidFill>
                            <a:srgbClr val="000000"/>
                          </a:solidFill>
                          <a:effectLst/>
                          <a:latin typeface="微軟正黑體" charset="0"/>
                          <a:ea typeface="微軟正黑體" charset="0"/>
                          <a:cs typeface="Times New Roman" charset="0"/>
                        </a:rPr>
                        <a:t>来 </a:t>
                      </a:r>
                      <a:r>
                        <a:rPr kumimoji="0" lang="en-US" altLang="zh-CN" sz="1400" b="1" i="0" u="none" strike="noStrike" cap="none" normalizeH="0" baseline="0">
                          <a:ln>
                            <a:noFill/>
                          </a:ln>
                          <a:solidFill>
                            <a:srgbClr val="000000"/>
                          </a:solidFill>
                          <a:effectLst/>
                          <a:latin typeface="微軟正黑體" charset="0"/>
                          <a:ea typeface="微軟正黑體" charset="0"/>
                          <a:cs typeface="Times New Roman" charset="0"/>
                        </a:rPr>
                        <a:t>11:28</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4"/>
                  </a:ext>
                </a:extLst>
              </a:tr>
            </a:tbl>
          </a:graphicData>
        </a:graphic>
      </p:graphicFrame>
      <p:sp>
        <p:nvSpPr>
          <p:cNvPr id="97282" name="Text Box 3"/>
          <p:cNvSpPr txBox="1">
            <a:spLocks noChangeArrowheads="1"/>
          </p:cNvSpPr>
          <p:nvPr/>
        </p:nvSpPr>
        <p:spPr bwMode="auto">
          <a:xfrm>
            <a:off x="8297863" y="228600"/>
            <a:ext cx="693737" cy="45720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r>
              <a:rPr lang="en-US" altLang="zh-CN" sz="2400" b="1">
                <a:solidFill>
                  <a:srgbClr val="FFFFFF"/>
                </a:solidFill>
                <a:effectLst>
                  <a:outerShdw blurRad="38100" dist="38100" dir="2700000" algn="tl">
                    <a:srgbClr val="000000"/>
                  </a:outerShdw>
                </a:effectLst>
                <a:latin typeface="Arial" charset="0"/>
                <a:ea typeface="SimSun" charset="0"/>
                <a:cs typeface="SimSun" charset="0"/>
              </a:rPr>
              <a:t>133</a:t>
            </a:r>
          </a:p>
        </p:txBody>
      </p:sp>
      <p:sp>
        <p:nvSpPr>
          <p:cNvPr id="124981" name="Text Box 23"/>
          <p:cNvSpPr>
            <a:spLocks noGrp="1" noChangeArrowheads="1"/>
          </p:cNvSpPr>
          <p:nvPr>
            <p:ph type="title" idx="4294967295"/>
          </p:nvPr>
        </p:nvSpPr>
        <p:spPr>
          <a:xfrm>
            <a:off x="0" y="0"/>
            <a:ext cx="8077200" cy="838200"/>
          </a:xfrm>
          <a:solidFill>
            <a:srgbClr val="000000"/>
          </a:solidFill>
        </p:spPr>
        <p:txBody>
          <a:bodyPr/>
          <a:lstStyle/>
          <a:p>
            <a:r>
              <a:rPr kumimoji="0" lang="zh-CN" altLang="en-US" sz="2800" b="1">
                <a:solidFill>
                  <a:schemeClr val="tx1"/>
                </a:solidFill>
                <a:latin typeface="DFKai-SB" charset="0"/>
                <a:ea typeface="DFKai-SB" charset="0"/>
                <a:cs typeface="DFKai-SB" charset="0"/>
              </a:rPr>
              <a:t>旧约的节日和圣日</a:t>
            </a:r>
          </a:p>
        </p:txBody>
      </p:sp>
      <p:sp>
        <p:nvSpPr>
          <p:cNvPr id="124982" name="Text Box 24"/>
          <p:cNvSpPr txBox="1">
            <a:spLocks noChangeArrowheads="1"/>
          </p:cNvSpPr>
          <p:nvPr/>
        </p:nvSpPr>
        <p:spPr bwMode="auto">
          <a:xfrm>
            <a:off x="0" y="608013"/>
            <a:ext cx="8077200" cy="215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r>
              <a:rPr lang="zh-CN" altLang="en-US" b="1" i="1">
                <a:solidFill>
                  <a:srgbClr val="FFFFFF"/>
                </a:solidFill>
                <a:latin typeface="微軟正黑體" charset="0"/>
                <a:ea typeface="微軟正黑體" charset="0"/>
                <a:cs typeface="微軟正黑體" charset="0"/>
              </a:rPr>
              <a:t>圣经资源图书</a:t>
            </a:r>
            <a:r>
              <a:rPr lang="en-US" altLang="zh-CN">
                <a:solidFill>
                  <a:srgbClr val="FFFFFF"/>
                </a:solidFill>
                <a:latin typeface="Impact" charset="0"/>
                <a:ea typeface="SimSun" charset="0"/>
                <a:cs typeface="SimSun" charset="0"/>
              </a:rPr>
              <a:t>, 31</a:t>
            </a:r>
          </a:p>
        </p:txBody>
      </p:sp>
    </p:spTree>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Text Box 3"/>
          <p:cNvSpPr txBox="1">
            <a:spLocks noChangeArrowheads="1"/>
          </p:cNvSpPr>
          <p:nvPr/>
        </p:nvSpPr>
        <p:spPr bwMode="auto">
          <a:xfrm>
            <a:off x="8297863" y="228600"/>
            <a:ext cx="693737" cy="45720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r>
              <a:rPr lang="en-US" altLang="zh-CN" sz="2400" b="1">
                <a:solidFill>
                  <a:srgbClr val="FFFFFF"/>
                </a:solidFill>
                <a:effectLst>
                  <a:outerShdw blurRad="38100" dist="38100" dir="2700000" algn="tl">
                    <a:srgbClr val="000000"/>
                  </a:outerShdw>
                </a:effectLst>
                <a:latin typeface="Arial" charset="0"/>
                <a:ea typeface="SimSun" charset="0"/>
                <a:cs typeface="SimSun" charset="0"/>
              </a:rPr>
              <a:t>133</a:t>
            </a:r>
          </a:p>
        </p:txBody>
      </p:sp>
      <p:sp>
        <p:nvSpPr>
          <p:cNvPr id="125955" name="Text Box 23"/>
          <p:cNvSpPr>
            <a:spLocks noGrp="1" noChangeArrowheads="1"/>
          </p:cNvSpPr>
          <p:nvPr>
            <p:ph type="title" idx="4294967295"/>
          </p:nvPr>
        </p:nvSpPr>
        <p:spPr>
          <a:xfrm>
            <a:off x="0" y="0"/>
            <a:ext cx="8077200" cy="838200"/>
          </a:xfrm>
          <a:solidFill>
            <a:srgbClr val="000000"/>
          </a:solidFill>
        </p:spPr>
        <p:txBody>
          <a:bodyPr/>
          <a:lstStyle/>
          <a:p>
            <a:r>
              <a:rPr kumimoji="0" lang="zh-CN" altLang="en-US" sz="2800" b="1">
                <a:solidFill>
                  <a:schemeClr val="tx1"/>
                </a:solidFill>
                <a:latin typeface="DFKai-SB" charset="0"/>
                <a:ea typeface="DFKai-SB" charset="0"/>
                <a:cs typeface="DFKai-SB" charset="0"/>
              </a:rPr>
              <a:t>旧约的节日和圣日</a:t>
            </a:r>
            <a:endParaRPr lang="zh-CN" altLang="en-US" sz="2800">
              <a:solidFill>
                <a:schemeClr val="bg1"/>
              </a:solidFill>
              <a:latin typeface="Impact" charset="0"/>
              <a:ea typeface="SimSun" charset="0"/>
              <a:cs typeface="SimSun" charset="0"/>
            </a:endParaRPr>
          </a:p>
        </p:txBody>
      </p:sp>
      <p:sp>
        <p:nvSpPr>
          <p:cNvPr id="125956" name="Text Box 24"/>
          <p:cNvSpPr txBox="1">
            <a:spLocks noChangeArrowheads="1"/>
          </p:cNvSpPr>
          <p:nvPr/>
        </p:nvSpPr>
        <p:spPr bwMode="auto">
          <a:xfrm>
            <a:off x="0" y="630238"/>
            <a:ext cx="8077200" cy="215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r>
              <a:rPr lang="zh-CN" altLang="en-US" b="1" i="1">
                <a:solidFill>
                  <a:srgbClr val="FFFFFF"/>
                </a:solidFill>
                <a:latin typeface="微軟正黑體" charset="0"/>
                <a:ea typeface="微軟正黑體" charset="0"/>
                <a:cs typeface="微軟正黑體" charset="0"/>
              </a:rPr>
              <a:t>圣经资源图书</a:t>
            </a:r>
            <a:r>
              <a:rPr lang="en-US" altLang="zh-CN">
                <a:solidFill>
                  <a:srgbClr val="FFFFFF"/>
                </a:solidFill>
                <a:latin typeface="Impact" charset="0"/>
                <a:ea typeface="SimSun" charset="0"/>
                <a:cs typeface="SimSun" charset="0"/>
              </a:rPr>
              <a:t>, 31</a:t>
            </a:r>
          </a:p>
        </p:txBody>
      </p:sp>
      <p:graphicFrame>
        <p:nvGraphicFramePr>
          <p:cNvPr id="152641" name="Group 65"/>
          <p:cNvGraphicFramePr>
            <a:graphicFrameLocks noGrp="1"/>
          </p:cNvGraphicFramePr>
          <p:nvPr/>
        </p:nvGraphicFramePr>
        <p:xfrm>
          <a:off x="0" y="836613"/>
          <a:ext cx="9144000" cy="6021388"/>
        </p:xfrm>
        <a:graphic>
          <a:graphicData uri="http://schemas.openxmlformats.org/drawingml/2006/table">
            <a:tbl>
              <a:tblPr/>
              <a:tblGrid>
                <a:gridCol w="1219200">
                  <a:extLst>
                    <a:ext uri="{9D8B030D-6E8A-4147-A177-3AD203B41FA5}">
                      <a16:colId xmlns:a16="http://schemas.microsoft.com/office/drawing/2014/main" val="20000"/>
                    </a:ext>
                  </a:extLst>
                </a:gridCol>
                <a:gridCol w="1295400">
                  <a:extLst>
                    <a:ext uri="{9D8B030D-6E8A-4147-A177-3AD203B41FA5}">
                      <a16:colId xmlns:a16="http://schemas.microsoft.com/office/drawing/2014/main" val="20001"/>
                    </a:ext>
                  </a:extLst>
                </a:gridCol>
                <a:gridCol w="990600">
                  <a:extLst>
                    <a:ext uri="{9D8B030D-6E8A-4147-A177-3AD203B41FA5}">
                      <a16:colId xmlns:a16="http://schemas.microsoft.com/office/drawing/2014/main" val="20002"/>
                    </a:ext>
                  </a:extLst>
                </a:gridCol>
                <a:gridCol w="1143000">
                  <a:extLst>
                    <a:ext uri="{9D8B030D-6E8A-4147-A177-3AD203B41FA5}">
                      <a16:colId xmlns:a16="http://schemas.microsoft.com/office/drawing/2014/main" val="20003"/>
                    </a:ext>
                  </a:extLst>
                </a:gridCol>
                <a:gridCol w="1676400">
                  <a:extLst>
                    <a:ext uri="{9D8B030D-6E8A-4147-A177-3AD203B41FA5}">
                      <a16:colId xmlns:a16="http://schemas.microsoft.com/office/drawing/2014/main" val="20004"/>
                    </a:ext>
                  </a:extLst>
                </a:gridCol>
                <a:gridCol w="1371600">
                  <a:extLst>
                    <a:ext uri="{9D8B030D-6E8A-4147-A177-3AD203B41FA5}">
                      <a16:colId xmlns:a16="http://schemas.microsoft.com/office/drawing/2014/main" val="20005"/>
                    </a:ext>
                  </a:extLst>
                </a:gridCol>
                <a:gridCol w="1447800">
                  <a:extLst>
                    <a:ext uri="{9D8B030D-6E8A-4147-A177-3AD203B41FA5}">
                      <a16:colId xmlns:a16="http://schemas.microsoft.com/office/drawing/2014/main" val="20006"/>
                    </a:ext>
                  </a:extLst>
                </a:gridCol>
              </a:tblGrid>
              <a:tr h="40322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FFFFFF"/>
                          </a:solidFill>
                          <a:effectLst/>
                          <a:latin typeface="微軟正黑體" charset="0"/>
                          <a:ea typeface="微軟正黑體" charset="0"/>
                          <a:cs typeface="Arial" charset="0"/>
                        </a:rPr>
                        <a:t>名称</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FFFFFF"/>
                          </a:solidFill>
                          <a:effectLst/>
                          <a:latin typeface="微軟正黑體" charset="0"/>
                          <a:ea typeface="微軟正黑體" charset="0"/>
                          <a:cs typeface="Arial" charset="0"/>
                        </a:rPr>
                        <a:t>旧约经文</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FFFFFF"/>
                          </a:solidFill>
                          <a:effectLst/>
                          <a:latin typeface="微軟正黑體" charset="0"/>
                          <a:ea typeface="微軟正黑體" charset="0"/>
                          <a:cs typeface="Arial" charset="0"/>
                        </a:rPr>
                        <a:t>旧约时间</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FFFFFF"/>
                          </a:solidFill>
                          <a:effectLst/>
                          <a:latin typeface="微軟正黑體" charset="0"/>
                          <a:ea typeface="微軟正黑體" charset="0"/>
                          <a:cs typeface="Arial" charset="0"/>
                        </a:rPr>
                        <a:t>现代对照</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FFFFFF"/>
                          </a:solidFill>
                          <a:effectLst/>
                          <a:latin typeface="微軟正黑體" charset="0"/>
                          <a:ea typeface="微軟正黑體" charset="0"/>
                          <a:cs typeface="Arial" charset="0"/>
                        </a:rPr>
                        <a:t>描述</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FFFFFF"/>
                          </a:solidFill>
                          <a:effectLst/>
                          <a:latin typeface="微軟正黑體" charset="0"/>
                          <a:ea typeface="微軟正黑體" charset="0"/>
                          <a:cs typeface="Arial" charset="0"/>
                        </a:rPr>
                        <a:t>目的</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FFFFFF"/>
                          </a:solidFill>
                          <a:effectLst/>
                          <a:latin typeface="微軟正黑體" charset="0"/>
                          <a:ea typeface="微軟正黑體" charset="0"/>
                          <a:cs typeface="Arial" charset="0"/>
                        </a:rPr>
                        <a:t>新约经文</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extLst>
                  <a:ext uri="{0D108BD9-81ED-4DB2-BD59-A6C34878D82A}">
                    <a16:rowId xmlns:a16="http://schemas.microsoft.com/office/drawing/2014/main" val="10000"/>
                  </a:ext>
                </a:extLst>
              </a:tr>
              <a:tr h="252412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无酵节</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出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12:15-20; 13:3-10; 23:15; 34:18; </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利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23:6-8;</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民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28:17-25; </a:t>
                      </a:r>
                      <a:r>
                        <a:rPr kumimoji="0" lang="zh-CN" altLang="en-US" sz="1400" b="1" i="0" u="none" strike="noStrike" cap="none" normalizeH="0" baseline="0">
                          <a:ln>
                            <a:noFill/>
                          </a:ln>
                          <a:solidFill>
                            <a:srgbClr val="000000"/>
                          </a:solidFill>
                          <a:effectLst/>
                          <a:latin typeface="微軟正黑體" charset="0"/>
                          <a:ea typeface="微軟正黑體" charset="0"/>
                          <a:cs typeface="Times New Roman" charset="0"/>
                        </a:rPr>
                        <a:t>申 </a:t>
                      </a:r>
                      <a:r>
                        <a:rPr kumimoji="0" lang="en-US" altLang="zh-CN" sz="1400" b="1" i="0" u="none" strike="noStrike" cap="none" normalizeH="0" baseline="0">
                          <a:ln>
                            <a:noFill/>
                          </a:ln>
                          <a:solidFill>
                            <a:srgbClr val="000000"/>
                          </a:solidFill>
                          <a:effectLst/>
                          <a:latin typeface="微軟正黑體" charset="0"/>
                          <a:ea typeface="微軟正黑體" charset="0"/>
                          <a:cs typeface="Times New Roman" charset="0"/>
                        </a:rPr>
                        <a:t>16:3b, 4a, 8</a:t>
                      </a:r>
                    </a:p>
                    <a:p>
                      <a:pPr marL="0" marR="0" lvl="0" indent="0" algn="l" defTabSz="457200" rtl="0" eaLnBrk="1" fontAlgn="base" latinLnBrk="0" hangingPunct="1">
                        <a:lnSpc>
                          <a:spcPct val="100000"/>
                        </a:lnSpc>
                        <a:spcBef>
                          <a:spcPct val="0"/>
                        </a:spcBef>
                        <a:spcAft>
                          <a:spcPct val="0"/>
                        </a:spcAft>
                        <a:buClrTx/>
                        <a:buSzTx/>
                        <a:buFontTx/>
                        <a:buNone/>
                        <a:tabLst/>
                      </a:pPr>
                      <a:endParaRPr kumimoji="0" lang="zh-CN" altLang="en-US" sz="1400" b="1" i="0" u="none" strike="noStrike" cap="none" normalizeH="0" baseline="0">
                        <a:ln>
                          <a:noFill/>
                        </a:ln>
                        <a:solidFill>
                          <a:srgbClr val="000000"/>
                        </a:solidFill>
                        <a:effectLst/>
                        <a:latin typeface="微軟正黑體" charset="0"/>
                        <a:ea typeface="微軟正黑體" charset="0"/>
                        <a:cs typeface="Times New Roman"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第一个月 </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亚笔月</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 15-21</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日</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三月至四月</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吃无酵饼</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 </a:t>
                      </a: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举办几个集会</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 </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献上选定的祭物</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记念神是如何带领以色列人匆忙的离开埃及的</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可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14:1, 12; </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徒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12:3; </a:t>
                      </a:r>
                      <a:b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b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林前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5:6-8</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1"/>
                  </a:ext>
                </a:extLst>
              </a:tr>
              <a:tr h="1822450">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初熟节</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利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23:9-14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第一个月</a:t>
                      </a: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亚笔月</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 16</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日</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三月至四月</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将初熟的一捆庄稼当摇祭献上</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 </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献上火祭与素祭</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认识到神在这块土地上的丰富的赐予</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罗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8:23; </a:t>
                      </a:r>
                      <a:b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b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林前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15:20-23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2"/>
                  </a:ext>
                </a:extLst>
              </a:tr>
              <a:tr h="127158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七七节</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五旬节</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出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23:16; 34:22a; </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利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23:15-21; </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民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28:26-31; </a:t>
                      </a:r>
                      <a:r>
                        <a:rPr kumimoji="0" lang="zh-CN" altLang="en-US" sz="1400" b="1" i="0" u="none" strike="noStrike" cap="none" normalizeH="0" baseline="0">
                          <a:ln>
                            <a:noFill/>
                          </a:ln>
                          <a:solidFill>
                            <a:srgbClr val="000000"/>
                          </a:solidFill>
                          <a:effectLst/>
                          <a:latin typeface="微軟正黑體" charset="0"/>
                          <a:ea typeface="微軟正黑體" charset="0"/>
                          <a:cs typeface="Times New Roman" charset="0"/>
                        </a:rPr>
                        <a:t>申 </a:t>
                      </a:r>
                      <a:r>
                        <a:rPr kumimoji="0" lang="en-US" altLang="zh-CN" sz="1400" b="1" i="0" u="none" strike="noStrike" cap="none" normalizeH="0" baseline="0">
                          <a:ln>
                            <a:noFill/>
                          </a:ln>
                          <a:solidFill>
                            <a:srgbClr val="000000"/>
                          </a:solidFill>
                          <a:effectLst/>
                          <a:latin typeface="微軟正黑體" charset="0"/>
                          <a:ea typeface="微軟正黑體" charset="0"/>
                          <a:cs typeface="Times New Roman" charset="0"/>
                        </a:rPr>
                        <a:t>16:9-12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第三个月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西湾月</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 6</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日</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五月至六月</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一个喜乐的节日</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 </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命令的和自愿的祭物</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 </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包括初熟丰收的庄稼</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表示喜乐和感恩神对地富产的祝福</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徒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2:1-4; 20:16; </a:t>
                      </a: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林前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16:8</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3"/>
                  </a:ext>
                </a:extLst>
              </a:tr>
            </a:tbl>
          </a:graphicData>
        </a:graphic>
      </p:graphicFrame>
    </p:spTree>
  </p:cSld>
  <p:clrMapOvr>
    <a:masterClrMapping/>
  </p:clrMapOvr>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Text Box 3"/>
          <p:cNvSpPr txBox="1">
            <a:spLocks noChangeArrowheads="1"/>
          </p:cNvSpPr>
          <p:nvPr/>
        </p:nvSpPr>
        <p:spPr bwMode="auto">
          <a:xfrm>
            <a:off x="8297863" y="228600"/>
            <a:ext cx="693737" cy="45720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r>
              <a:rPr lang="en-US" altLang="zh-CN" sz="2400" b="1">
                <a:solidFill>
                  <a:srgbClr val="FFFFFF"/>
                </a:solidFill>
                <a:effectLst>
                  <a:outerShdw blurRad="38100" dist="38100" dir="2700000" algn="tl">
                    <a:srgbClr val="000000"/>
                  </a:outerShdw>
                </a:effectLst>
                <a:latin typeface="Arial" charset="0"/>
                <a:ea typeface="SimSun" charset="0"/>
                <a:cs typeface="SimSun" charset="0"/>
              </a:rPr>
              <a:t>133</a:t>
            </a:r>
          </a:p>
        </p:txBody>
      </p:sp>
      <p:sp>
        <p:nvSpPr>
          <p:cNvPr id="126979" name="Text Box 23"/>
          <p:cNvSpPr>
            <a:spLocks noGrp="1" noChangeArrowheads="1"/>
          </p:cNvSpPr>
          <p:nvPr>
            <p:ph type="title" idx="4294967295"/>
          </p:nvPr>
        </p:nvSpPr>
        <p:spPr>
          <a:xfrm>
            <a:off x="0" y="0"/>
            <a:ext cx="8305800" cy="914400"/>
          </a:xfrm>
          <a:solidFill>
            <a:srgbClr val="000000"/>
          </a:solidFill>
        </p:spPr>
        <p:txBody>
          <a:bodyPr/>
          <a:lstStyle/>
          <a:p>
            <a:r>
              <a:rPr lang="zh-CN" altLang="en-US" sz="3200">
                <a:solidFill>
                  <a:schemeClr val="bg1"/>
                </a:solidFill>
                <a:latin typeface="Impact" charset="0"/>
                <a:ea typeface="SimSun" charset="0"/>
                <a:cs typeface="SimSun" charset="0"/>
              </a:rPr>
              <a:t>旧约的节日和圣日</a:t>
            </a:r>
          </a:p>
        </p:txBody>
      </p:sp>
      <p:sp>
        <p:nvSpPr>
          <p:cNvPr id="126980" name="Text Box 24"/>
          <p:cNvSpPr txBox="1">
            <a:spLocks noChangeArrowheads="1"/>
          </p:cNvSpPr>
          <p:nvPr/>
        </p:nvSpPr>
        <p:spPr bwMode="auto">
          <a:xfrm>
            <a:off x="2589213" y="820738"/>
            <a:ext cx="287020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r>
              <a:rPr lang="en-US" altLang="zh-CN" sz="1600" i="1">
                <a:latin typeface="Impact" charset="0"/>
                <a:ea typeface="SimSun" charset="0"/>
                <a:cs typeface="SimSun" charset="0"/>
              </a:rPr>
              <a:t>The Bible Visual Resource Book</a:t>
            </a:r>
            <a:r>
              <a:rPr lang="en-US" altLang="zh-CN" sz="1600">
                <a:latin typeface="Impact" charset="0"/>
                <a:ea typeface="SimSun" charset="0"/>
                <a:cs typeface="SimSun" charset="0"/>
              </a:rPr>
              <a:t>, 31</a:t>
            </a:r>
          </a:p>
        </p:txBody>
      </p:sp>
      <p:graphicFrame>
        <p:nvGraphicFramePr>
          <p:cNvPr id="127027" name="Group 51"/>
          <p:cNvGraphicFramePr>
            <a:graphicFrameLocks noGrp="1"/>
          </p:cNvGraphicFramePr>
          <p:nvPr/>
        </p:nvGraphicFramePr>
        <p:xfrm>
          <a:off x="0" y="862013"/>
          <a:ext cx="9144000" cy="6118835"/>
        </p:xfrm>
        <a:graphic>
          <a:graphicData uri="http://schemas.openxmlformats.org/drawingml/2006/table">
            <a:tbl>
              <a:tblPr/>
              <a:tblGrid>
                <a:gridCol w="1295400">
                  <a:extLst>
                    <a:ext uri="{9D8B030D-6E8A-4147-A177-3AD203B41FA5}">
                      <a16:colId xmlns:a16="http://schemas.microsoft.com/office/drawing/2014/main" val="20000"/>
                    </a:ext>
                  </a:extLst>
                </a:gridCol>
                <a:gridCol w="990600">
                  <a:extLst>
                    <a:ext uri="{9D8B030D-6E8A-4147-A177-3AD203B41FA5}">
                      <a16:colId xmlns:a16="http://schemas.microsoft.com/office/drawing/2014/main" val="20001"/>
                    </a:ext>
                  </a:extLst>
                </a:gridCol>
                <a:gridCol w="990600">
                  <a:extLst>
                    <a:ext uri="{9D8B030D-6E8A-4147-A177-3AD203B41FA5}">
                      <a16:colId xmlns:a16="http://schemas.microsoft.com/office/drawing/2014/main" val="20002"/>
                    </a:ext>
                  </a:extLst>
                </a:gridCol>
                <a:gridCol w="1371600">
                  <a:extLst>
                    <a:ext uri="{9D8B030D-6E8A-4147-A177-3AD203B41FA5}">
                      <a16:colId xmlns:a16="http://schemas.microsoft.com/office/drawing/2014/main" val="20003"/>
                    </a:ext>
                  </a:extLst>
                </a:gridCol>
                <a:gridCol w="1676400">
                  <a:extLst>
                    <a:ext uri="{9D8B030D-6E8A-4147-A177-3AD203B41FA5}">
                      <a16:colId xmlns:a16="http://schemas.microsoft.com/office/drawing/2014/main" val="20004"/>
                    </a:ext>
                  </a:extLst>
                </a:gridCol>
                <a:gridCol w="1371600">
                  <a:extLst>
                    <a:ext uri="{9D8B030D-6E8A-4147-A177-3AD203B41FA5}">
                      <a16:colId xmlns:a16="http://schemas.microsoft.com/office/drawing/2014/main" val="20005"/>
                    </a:ext>
                  </a:extLst>
                </a:gridCol>
                <a:gridCol w="1447800">
                  <a:extLst>
                    <a:ext uri="{9D8B030D-6E8A-4147-A177-3AD203B41FA5}">
                      <a16:colId xmlns:a16="http://schemas.microsoft.com/office/drawing/2014/main" val="20006"/>
                    </a:ext>
                  </a:extLst>
                </a:gridCol>
              </a:tblGrid>
              <a:tr h="735013">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FFFFFF"/>
                          </a:solidFill>
                          <a:effectLst/>
                          <a:latin typeface="微軟正黑體" charset="0"/>
                          <a:ea typeface="微軟正黑體" charset="0"/>
                          <a:cs typeface="Arial" charset="0"/>
                        </a:rPr>
                        <a:t>名称</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FFFFFF"/>
                          </a:solidFill>
                          <a:effectLst/>
                          <a:latin typeface="微軟正黑體" charset="0"/>
                          <a:ea typeface="微軟正黑體" charset="0"/>
                          <a:cs typeface="Arial" charset="0"/>
                        </a:rPr>
                        <a:t>旧约</a:t>
                      </a: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FFFFFF"/>
                          </a:solidFill>
                          <a:effectLst/>
                          <a:latin typeface="微軟正黑體" charset="0"/>
                          <a:ea typeface="微軟正黑體" charset="0"/>
                          <a:cs typeface="Arial" charset="0"/>
                        </a:rPr>
                        <a:t>经文</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FFFFFF"/>
                          </a:solidFill>
                          <a:effectLst/>
                          <a:latin typeface="微軟正黑體" charset="0"/>
                          <a:ea typeface="微軟正黑體" charset="0"/>
                          <a:cs typeface="Arial" charset="0"/>
                        </a:rPr>
                        <a:t>旧约</a:t>
                      </a: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FFFFFF"/>
                          </a:solidFill>
                          <a:effectLst/>
                          <a:latin typeface="微軟正黑體" charset="0"/>
                          <a:ea typeface="微軟正黑體" charset="0"/>
                          <a:cs typeface="Arial" charset="0"/>
                        </a:rPr>
                        <a:t>时间</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FFFFFF"/>
                          </a:solidFill>
                          <a:effectLst/>
                          <a:latin typeface="微軟正黑體" charset="0"/>
                          <a:ea typeface="微軟正黑體" charset="0"/>
                          <a:cs typeface="Arial" charset="0"/>
                        </a:rPr>
                        <a:t>现代对照</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FFFFFF"/>
                          </a:solidFill>
                          <a:effectLst/>
                          <a:latin typeface="微軟正黑體" charset="0"/>
                          <a:ea typeface="微軟正黑體" charset="0"/>
                          <a:cs typeface="Arial" charset="0"/>
                        </a:rPr>
                        <a:t>描述</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FFFFFF"/>
                          </a:solidFill>
                          <a:effectLst/>
                          <a:latin typeface="微軟正黑體" charset="0"/>
                          <a:ea typeface="微軟正黑體" charset="0"/>
                          <a:cs typeface="Arial" charset="0"/>
                        </a:rPr>
                        <a:t>目的</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FFFFFF"/>
                          </a:solidFill>
                          <a:effectLst/>
                          <a:latin typeface="微軟正黑體" charset="0"/>
                          <a:ea typeface="微軟正黑體" charset="0"/>
                          <a:cs typeface="Arial" charset="0"/>
                        </a:rPr>
                        <a:t>新约经文</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extLst>
                  <a:ext uri="{0D108BD9-81ED-4DB2-BD59-A6C34878D82A}">
                    <a16:rowId xmlns:a16="http://schemas.microsoft.com/office/drawing/2014/main" val="10000"/>
                  </a:ext>
                </a:extLst>
              </a:tr>
              <a:tr h="187483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吹角节</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后来</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犹太教的新年</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利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23: 23-25; </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民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29:1-6</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2000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第七个月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提斯利月</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 1</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日</a:t>
                      </a:r>
                      <a:endParaRPr kumimoji="0" lang="en-US" altLang="zh-CN" sz="1400" b="1" i="0" u="none" strike="noStrike" cap="none" normalizeH="0" baseline="0">
                        <a:ln>
                          <a:noFill/>
                        </a:ln>
                        <a:solidFill>
                          <a:srgbClr val="000000"/>
                        </a:solidFill>
                        <a:effectLst/>
                        <a:latin typeface="微軟正黑體" charset="0"/>
                        <a:ea typeface="微軟正黑體"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九月至十月</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一个群体在一个安息的日子吹角献祭来纪念过去</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为着他所喜悦的将以色列献在神面前</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zh-CN" altLang="en-US" sz="1400" b="1" i="0" u="none" strike="noStrike" cap="none" normalizeH="0" baseline="0">
                        <a:ln>
                          <a:noFill/>
                        </a:ln>
                        <a:solidFill>
                          <a:srgbClr val="000000"/>
                        </a:solidFill>
                        <a:effectLst/>
                        <a:latin typeface="微軟正黑體" charset="0"/>
                        <a:ea typeface="微軟正黑體"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1"/>
                  </a:ext>
                </a:extLst>
              </a:tr>
              <a:tr h="127317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赎罪日</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利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16; 23:26-32; </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民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29:7-11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2000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第七个月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提斯利月</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 10</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日</a:t>
                      </a:r>
                      <a:endParaRPr kumimoji="0" lang="en-US" altLang="zh-CN" sz="1400" b="1" i="0" u="none" strike="noStrike" cap="none" normalizeH="0" baseline="0">
                        <a:ln>
                          <a:noFill/>
                        </a:ln>
                        <a:solidFill>
                          <a:srgbClr val="000000"/>
                        </a:solidFill>
                        <a:effectLst/>
                        <a:latin typeface="微軟正黑體" charset="0"/>
                        <a:ea typeface="微軟正黑體"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九月至十月</a:t>
                      </a:r>
                    </a:p>
                    <a:p>
                      <a:pPr marL="0" marR="0" lvl="0" indent="0" algn="l" defTabSz="457200" rtl="0" eaLnBrk="1" fontAlgn="base" latinLnBrk="0" hangingPunct="1">
                        <a:lnSpc>
                          <a:spcPct val="100000"/>
                        </a:lnSpc>
                        <a:spcBef>
                          <a:spcPct val="0"/>
                        </a:spcBef>
                        <a:spcAft>
                          <a:spcPct val="0"/>
                        </a:spcAft>
                        <a:buClrTx/>
                        <a:buSzTx/>
                        <a:buFontTx/>
                        <a:buNone/>
                        <a:tabLst/>
                      </a:pPr>
                      <a:endParaRPr kumimoji="0" lang="zh-CN" altLang="en-US" sz="1400" b="1" i="0" u="none" strike="noStrike" cap="none" normalizeH="0" baseline="0">
                        <a:ln>
                          <a:noFill/>
                        </a:ln>
                        <a:solidFill>
                          <a:srgbClr val="000000"/>
                        </a:solidFill>
                        <a:effectLst/>
                        <a:latin typeface="微軟正黑體" charset="0"/>
                        <a:ea typeface="微軟正黑體"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安息的一天，禁食并为着祭司和人民赎罪，同时也是为着会幕和祭坛赎罪</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洁净祭司和人民，同时也洁净圣所</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罗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3:24-26; </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来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9:7; 10:3, 19-22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2"/>
                  </a:ext>
                </a:extLst>
              </a:tr>
              <a:tr h="2138363">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住棚节 </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出</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23:16b, 34:22b; </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利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23:33-36, 39-43;</a:t>
                      </a: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民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29:12-34; </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第七个月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提斯利月</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 15-21</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日</a:t>
                      </a:r>
                    </a:p>
                    <a:p>
                      <a:pPr marL="0" marR="0" lvl="0" indent="0" algn="l" defTabSz="457200" rtl="0" eaLnBrk="1" fontAlgn="base" latinLnBrk="0" hangingPunct="1">
                        <a:lnSpc>
                          <a:spcPct val="100000"/>
                        </a:lnSpc>
                        <a:spcBef>
                          <a:spcPct val="0"/>
                        </a:spcBef>
                        <a:spcAft>
                          <a:spcPct val="0"/>
                        </a:spcAft>
                        <a:buClrTx/>
                        <a:buSzTx/>
                        <a:buFontTx/>
                        <a:buNone/>
                        <a:tabLst/>
                      </a:pPr>
                      <a:endParaRPr kumimoji="0" lang="zh-CN" altLang="en-US" sz="1400" b="1" i="0" u="none" strike="noStrike" cap="none" normalizeH="0" baseline="0">
                        <a:ln>
                          <a:noFill/>
                        </a:ln>
                        <a:solidFill>
                          <a:srgbClr val="000000"/>
                        </a:solidFill>
                        <a:effectLst/>
                        <a:latin typeface="微軟正黑體" charset="0"/>
                        <a:ea typeface="微軟正黑體" charset="0"/>
                        <a:cs typeface="Arial"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申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16:13-15</a:t>
                      </a: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亚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14:16-19</a:t>
                      </a:r>
                    </a:p>
                    <a:p>
                      <a:pPr marL="0" marR="0" lvl="0" indent="0" algn="l" defTabSz="457200" rtl="0" eaLnBrk="1" fontAlgn="base" latinLnBrk="0" hangingPunct="1">
                        <a:lnSpc>
                          <a:spcPct val="100000"/>
                        </a:lnSpc>
                        <a:spcBef>
                          <a:spcPct val="0"/>
                        </a:spcBef>
                        <a:spcAft>
                          <a:spcPct val="0"/>
                        </a:spcAft>
                        <a:buClrTx/>
                        <a:buSzTx/>
                        <a:buFontTx/>
                        <a:buNone/>
                        <a:tabLst/>
                      </a:pPr>
                      <a:endParaRPr kumimoji="0" lang="zh-CN" altLang="en-US" sz="1400" b="1" i="0" u="none" strike="noStrike" cap="none" normalizeH="0" baseline="0">
                        <a:ln>
                          <a:noFill/>
                        </a:ln>
                        <a:solidFill>
                          <a:srgbClr val="000000"/>
                        </a:solidFill>
                        <a:effectLst/>
                        <a:latin typeface="微軟正黑體" charset="0"/>
                        <a:ea typeface="微軟正黑體"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九月至十月</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庆祝丰收的一周</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 </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住在帐篷中并献祭</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纪念从埃及到迦南的行程</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为迦南的丰富出产而感恩</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约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7:2, 37</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3"/>
                  </a:ext>
                </a:extLst>
              </a:tr>
            </a:tbl>
          </a:graphicData>
        </a:graphic>
      </p:graphicFrame>
      <p:sp>
        <p:nvSpPr>
          <p:cNvPr id="6" name="Text Box 23"/>
          <p:cNvSpPr txBox="1">
            <a:spLocks noChangeArrowheads="1"/>
          </p:cNvSpPr>
          <p:nvPr/>
        </p:nvSpPr>
        <p:spPr bwMode="auto">
          <a:xfrm>
            <a:off x="0" y="0"/>
            <a:ext cx="8077200" cy="838200"/>
          </a:xfrm>
          <a:prstGeom prst="rect">
            <a:avLst/>
          </a:prstGeom>
          <a:solidFill>
            <a:srgbClr val="000000"/>
          </a:solidFill>
          <a:ln w="9525">
            <a:noFill/>
            <a:miter lim="800000"/>
            <a:headEnd/>
            <a:tailEnd/>
          </a:ln>
        </p:spPr>
        <p:txBody>
          <a:bodyPr lIns="92075" tIns="46038" rIns="92075" bIns="46038" anchor="ct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zh-CN" altLang="en-US" sz="2800" b="1">
                <a:solidFill>
                  <a:schemeClr val="tx1"/>
                </a:solidFill>
                <a:latin typeface="DFKai-SB" charset="0"/>
                <a:ea typeface="DFKai-SB" charset="0"/>
                <a:cs typeface="ＭＳ Ｐゴシック" charset="0"/>
              </a:rPr>
              <a:t>旧约的节日和圣日</a:t>
            </a:r>
            <a:endParaRPr kumimoji="1" lang="zh-CN" altLang="en-US" sz="2800">
              <a:solidFill>
                <a:schemeClr val="bg1"/>
              </a:solidFill>
              <a:latin typeface="Impact" charset="0"/>
              <a:ea typeface="SimSun" charset="0"/>
              <a:cs typeface="ＭＳ Ｐゴシック" charset="0"/>
            </a:endParaRPr>
          </a:p>
        </p:txBody>
      </p:sp>
      <p:sp>
        <p:nvSpPr>
          <p:cNvPr id="127024" name="Text Box 24"/>
          <p:cNvSpPr txBox="1">
            <a:spLocks noChangeArrowheads="1"/>
          </p:cNvSpPr>
          <p:nvPr/>
        </p:nvSpPr>
        <p:spPr bwMode="auto">
          <a:xfrm>
            <a:off x="11113" y="665163"/>
            <a:ext cx="8232775" cy="214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r>
              <a:rPr lang="zh-CN" altLang="en-US" b="1" i="1">
                <a:solidFill>
                  <a:srgbClr val="FFFFFF"/>
                </a:solidFill>
                <a:latin typeface="微軟正黑體" charset="0"/>
                <a:ea typeface="微軟正黑體" charset="0"/>
                <a:cs typeface="微軟正黑體" charset="0"/>
              </a:rPr>
              <a:t>圣经资源图书</a:t>
            </a:r>
            <a:r>
              <a:rPr lang="en-US" altLang="zh-CN">
                <a:solidFill>
                  <a:srgbClr val="FFFFFF"/>
                </a:solidFill>
                <a:latin typeface="Impact" charset="0"/>
                <a:ea typeface="SimSun" charset="0"/>
                <a:cs typeface="SimSun" charset="0"/>
              </a:rPr>
              <a:t>, 31</a:t>
            </a:r>
          </a:p>
        </p:txBody>
      </p:sp>
    </p:spTree>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Text Box 3"/>
          <p:cNvSpPr txBox="1">
            <a:spLocks noChangeArrowheads="1"/>
          </p:cNvSpPr>
          <p:nvPr/>
        </p:nvSpPr>
        <p:spPr bwMode="auto">
          <a:xfrm>
            <a:off x="8293100" y="228600"/>
            <a:ext cx="698500" cy="461963"/>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r>
              <a:rPr lang="en-US" altLang="zh-CN" sz="2400" b="1">
                <a:solidFill>
                  <a:srgbClr val="FFFFFF"/>
                </a:solidFill>
                <a:effectLst>
                  <a:outerShdw blurRad="38100" dist="38100" dir="2700000" algn="tl">
                    <a:srgbClr val="000000"/>
                  </a:outerShdw>
                </a:effectLst>
                <a:latin typeface="Arial" charset="0"/>
                <a:ea typeface="SimSun" charset="0"/>
                <a:cs typeface="SimSun" charset="0"/>
              </a:rPr>
              <a:t>133</a:t>
            </a:r>
          </a:p>
        </p:txBody>
      </p:sp>
      <p:sp>
        <p:nvSpPr>
          <p:cNvPr id="128003" name="Text Box 23"/>
          <p:cNvSpPr>
            <a:spLocks noGrp="1" noChangeArrowheads="1"/>
          </p:cNvSpPr>
          <p:nvPr>
            <p:ph type="title" idx="4294967295"/>
          </p:nvPr>
        </p:nvSpPr>
        <p:spPr>
          <a:xfrm>
            <a:off x="0" y="0"/>
            <a:ext cx="8077200" cy="1066800"/>
          </a:xfrm>
          <a:solidFill>
            <a:srgbClr val="000000"/>
          </a:solidFill>
        </p:spPr>
        <p:txBody>
          <a:bodyPr/>
          <a:lstStyle/>
          <a:p>
            <a:r>
              <a:rPr kumimoji="0" lang="zh-CN" altLang="en-US" sz="3200" b="1">
                <a:solidFill>
                  <a:schemeClr val="tx1"/>
                </a:solidFill>
                <a:latin typeface="DFKai-SB" charset="0"/>
                <a:ea typeface="DFKai-SB" charset="0"/>
                <a:cs typeface="DFKai-SB" charset="0"/>
              </a:rPr>
              <a:t>旧约的节日和圣日</a:t>
            </a:r>
            <a:endParaRPr lang="zh-CN" altLang="en-US" sz="3200">
              <a:solidFill>
                <a:schemeClr val="bg1"/>
              </a:solidFill>
              <a:latin typeface="Impact" charset="0"/>
              <a:ea typeface="SimSun" charset="0"/>
              <a:cs typeface="SimSun" charset="0"/>
            </a:endParaRPr>
          </a:p>
        </p:txBody>
      </p:sp>
      <p:sp>
        <p:nvSpPr>
          <p:cNvPr id="128004" name="Text Box 24"/>
          <p:cNvSpPr txBox="1">
            <a:spLocks noChangeArrowheads="1"/>
          </p:cNvSpPr>
          <p:nvPr/>
        </p:nvSpPr>
        <p:spPr bwMode="auto">
          <a:xfrm>
            <a:off x="3273425" y="819150"/>
            <a:ext cx="1490663" cy="24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r>
              <a:rPr lang="zh-CN" altLang="en-US" sz="1600" b="1" i="1">
                <a:solidFill>
                  <a:srgbClr val="FFFFFF"/>
                </a:solidFill>
                <a:latin typeface="微軟正黑體" charset="0"/>
                <a:ea typeface="微軟正黑體" charset="0"/>
                <a:cs typeface="微軟正黑體" charset="0"/>
              </a:rPr>
              <a:t>圣经资源图书</a:t>
            </a:r>
            <a:r>
              <a:rPr lang="en-US" altLang="zh-CN" sz="1600">
                <a:solidFill>
                  <a:srgbClr val="FFFFFF"/>
                </a:solidFill>
                <a:latin typeface="Impact" charset="0"/>
                <a:ea typeface="SimSun" charset="0"/>
                <a:cs typeface="SimSun" charset="0"/>
              </a:rPr>
              <a:t>, 31</a:t>
            </a:r>
          </a:p>
        </p:txBody>
      </p:sp>
      <p:graphicFrame>
        <p:nvGraphicFramePr>
          <p:cNvPr id="128041" name="Group 41"/>
          <p:cNvGraphicFramePr>
            <a:graphicFrameLocks noGrp="1"/>
          </p:cNvGraphicFramePr>
          <p:nvPr/>
        </p:nvGraphicFramePr>
        <p:xfrm>
          <a:off x="0" y="1065213"/>
          <a:ext cx="9144000" cy="5992813"/>
        </p:xfrm>
        <a:graphic>
          <a:graphicData uri="http://schemas.openxmlformats.org/drawingml/2006/table">
            <a:tbl>
              <a:tblPr/>
              <a:tblGrid>
                <a:gridCol w="1116013">
                  <a:extLst>
                    <a:ext uri="{9D8B030D-6E8A-4147-A177-3AD203B41FA5}">
                      <a16:colId xmlns:a16="http://schemas.microsoft.com/office/drawing/2014/main" val="20000"/>
                    </a:ext>
                  </a:extLst>
                </a:gridCol>
                <a:gridCol w="1152525">
                  <a:extLst>
                    <a:ext uri="{9D8B030D-6E8A-4147-A177-3AD203B41FA5}">
                      <a16:colId xmlns:a16="http://schemas.microsoft.com/office/drawing/2014/main" val="20001"/>
                    </a:ext>
                  </a:extLst>
                </a:gridCol>
                <a:gridCol w="1008062">
                  <a:extLst>
                    <a:ext uri="{9D8B030D-6E8A-4147-A177-3AD203B41FA5}">
                      <a16:colId xmlns:a16="http://schemas.microsoft.com/office/drawing/2014/main" val="20002"/>
                    </a:ext>
                  </a:extLst>
                </a:gridCol>
                <a:gridCol w="1371600">
                  <a:extLst>
                    <a:ext uri="{9D8B030D-6E8A-4147-A177-3AD203B41FA5}">
                      <a16:colId xmlns:a16="http://schemas.microsoft.com/office/drawing/2014/main" val="20003"/>
                    </a:ext>
                  </a:extLst>
                </a:gridCol>
                <a:gridCol w="1676400">
                  <a:extLst>
                    <a:ext uri="{9D8B030D-6E8A-4147-A177-3AD203B41FA5}">
                      <a16:colId xmlns:a16="http://schemas.microsoft.com/office/drawing/2014/main" val="20004"/>
                    </a:ext>
                  </a:extLst>
                </a:gridCol>
                <a:gridCol w="1447800">
                  <a:extLst>
                    <a:ext uri="{9D8B030D-6E8A-4147-A177-3AD203B41FA5}">
                      <a16:colId xmlns:a16="http://schemas.microsoft.com/office/drawing/2014/main" val="20005"/>
                    </a:ext>
                  </a:extLst>
                </a:gridCol>
                <a:gridCol w="1371600">
                  <a:extLst>
                    <a:ext uri="{9D8B030D-6E8A-4147-A177-3AD203B41FA5}">
                      <a16:colId xmlns:a16="http://schemas.microsoft.com/office/drawing/2014/main" val="20006"/>
                    </a:ext>
                  </a:extLst>
                </a:gridCol>
              </a:tblGrid>
              <a:tr h="63182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FFFFFF"/>
                          </a:solidFill>
                          <a:effectLst/>
                          <a:latin typeface="微軟正黑體" charset="0"/>
                          <a:ea typeface="微軟正黑體" charset="0"/>
                          <a:cs typeface="Arial" charset="0"/>
                        </a:rPr>
                        <a:t>名称</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FFFFFF"/>
                          </a:solidFill>
                          <a:effectLst/>
                          <a:latin typeface="微軟正黑體" charset="0"/>
                          <a:ea typeface="微軟正黑體" charset="0"/>
                          <a:cs typeface="Arial" charset="0"/>
                        </a:rPr>
                        <a:t>旧约经文</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FFFFFF"/>
                          </a:solidFill>
                          <a:effectLst/>
                          <a:latin typeface="微軟正黑體" charset="0"/>
                          <a:ea typeface="微軟正黑體" charset="0"/>
                          <a:cs typeface="Arial" charset="0"/>
                        </a:rPr>
                        <a:t>旧约时间</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FFFFFF"/>
                          </a:solidFill>
                          <a:effectLst/>
                          <a:latin typeface="微軟正黑體" charset="0"/>
                          <a:ea typeface="微軟正黑體" charset="0"/>
                          <a:cs typeface="Arial" charset="0"/>
                        </a:rPr>
                        <a:t>现代对照</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FFFFFF"/>
                          </a:solidFill>
                          <a:effectLst/>
                          <a:latin typeface="微軟正黑體" charset="0"/>
                          <a:ea typeface="微軟正黑體" charset="0"/>
                          <a:cs typeface="Arial" charset="0"/>
                        </a:rPr>
                        <a:t>描述</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FFFFFF"/>
                          </a:solidFill>
                          <a:effectLst/>
                          <a:latin typeface="微軟正黑體" charset="0"/>
                          <a:ea typeface="微軟正黑體" charset="0"/>
                          <a:cs typeface="Arial" charset="0"/>
                        </a:rPr>
                        <a:t>目的</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FFFFFF"/>
                          </a:solidFill>
                          <a:effectLst/>
                          <a:latin typeface="微軟正黑體" charset="0"/>
                          <a:ea typeface="微軟正黑體" charset="0"/>
                          <a:cs typeface="Arial" charset="0"/>
                        </a:rPr>
                        <a:t>新约经文</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extLst>
                  <a:ext uri="{0D108BD9-81ED-4DB2-BD59-A6C34878D82A}">
                    <a16:rowId xmlns:a16="http://schemas.microsoft.com/office/drawing/2014/main" val="10000"/>
                  </a:ext>
                </a:extLst>
              </a:tr>
              <a:tr h="2813050">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圣会</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利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23:36b; </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民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29:35-38</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第七个月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提斯利月</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 22</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日</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九月至十月</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集会和安息的日子</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 </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也是献祭的日子</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庆祝一整个节期周期的结束</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zh-CN" altLang="en-US" sz="1400" b="1" i="0" u="none" strike="noStrike" cap="none" normalizeH="0" baseline="0">
                        <a:ln>
                          <a:noFill/>
                        </a:ln>
                        <a:solidFill>
                          <a:srgbClr val="000000"/>
                        </a:solidFill>
                        <a:effectLst/>
                        <a:latin typeface="微軟正黑體" charset="0"/>
                        <a:ea typeface="微軟正黑體"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1"/>
                  </a:ext>
                </a:extLst>
              </a:tr>
              <a:tr h="254793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普珥节</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以斯帖记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9:18-32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第十二个月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亚达月</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 14, 15</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日</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二月至三月</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喜乐和宴席的日子，也是赠送礼物的日子</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提醒以色列人在以斯帖的世代是如何被神拯救的</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zh-CN" altLang="en-US" sz="1400" b="1" i="0" u="none" strike="noStrike" cap="none" normalizeH="0" baseline="0">
                        <a:ln>
                          <a:noFill/>
                        </a:ln>
                        <a:solidFill>
                          <a:srgbClr val="000000"/>
                        </a:solidFill>
                        <a:effectLst/>
                        <a:latin typeface="微軟正黑體" charset="0"/>
                        <a:ea typeface="微軟正黑體"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2"/>
                  </a:ext>
                </a:extLst>
              </a:tr>
            </a:tbl>
          </a:graphicData>
        </a:graphic>
      </p:graphicFrame>
    </p:spTree>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4" name="Picture 1">
            <a:extLst>
              <a:ext uri="{FF2B5EF4-FFF2-40B4-BE49-F238E27FC236}">
                <a16:creationId xmlns:a16="http://schemas.microsoft.com/office/drawing/2014/main" id="{E56A2BD9-CE68-4348-B2A0-941ED174B85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 name="TextBox 2"/>
          <p:cNvSpPr txBox="1"/>
          <p:nvPr/>
        </p:nvSpPr>
        <p:spPr>
          <a:xfrm>
            <a:off x="180528" y="4221088"/>
            <a:ext cx="9144000" cy="769441"/>
          </a:xfrm>
          <a:prstGeom prst="rect">
            <a:avLst/>
          </a:prstGeom>
          <a:noFill/>
        </p:spPr>
        <p:txBody>
          <a:bodyPr wrap="square">
            <a:spAutoFit/>
          </a:bodyPr>
          <a:lstStyle/>
          <a:p>
            <a:pPr marL="0" marR="0" lvl="0" indent="0" algn="l" defTabSz="457200" rtl="0" eaLnBrk="0" fontAlgn="auto" latinLnBrk="0" hangingPunct="0">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28600">
                    <a:srgbClr val="000000">
                      <a:alpha val="75000"/>
                    </a:srgbClr>
                  </a:glow>
                  <a:outerShdw blurRad="50800" dist="38100" dir="2700000" algn="tl" rotWithShape="0">
                    <a:srgbClr val="000000"/>
                  </a:outerShdw>
                </a:effectLst>
                <a:uLnTx/>
                <a:uFillTx/>
                <a:latin typeface="Arial"/>
              </a:rPr>
              <a:t>THE MAKING OF SHOWBREAD</a:t>
            </a:r>
          </a:p>
        </p:txBody>
      </p:sp>
      <p:pic>
        <p:nvPicPr>
          <p:cNvPr id="289796"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8" y="6064250"/>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TextBox 7"/>
          <p:cNvSpPr txBox="1"/>
          <p:nvPr/>
        </p:nvSpPr>
        <p:spPr>
          <a:xfrm>
            <a:off x="-1588" y="5013176"/>
            <a:ext cx="8545514" cy="461665"/>
          </a:xfrm>
          <a:prstGeom prst="rect">
            <a:avLst/>
          </a:prstGeom>
          <a:noFill/>
        </p:spPr>
        <p:txBody>
          <a:bodyPr wrap="square">
            <a:spAutoFit/>
          </a:bodyPr>
          <a:lstStyle/>
          <a:p>
            <a:pPr marL="0" marR="0" lvl="0" indent="0" algn="r" defTabSz="457200" rtl="0" eaLnBrk="0" fontAlgn="auto" latinLnBrk="0" hangingPunct="0">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glow rad="228600">
                    <a:srgbClr val="000000">
                      <a:alpha val="75000"/>
                    </a:srgbClr>
                  </a:glow>
                  <a:outerShdw blurRad="50800" dist="38100" dir="2700000" algn="tl" rotWithShape="0">
                    <a:srgbClr val="000000"/>
                  </a:outerShdw>
                </a:effectLst>
                <a:uLnTx/>
                <a:uFillTx/>
                <a:latin typeface="Arial"/>
              </a:rPr>
              <a:t>Leviticus 24:5-9; 1 Chronicles 9:32 </a:t>
            </a:r>
          </a:p>
        </p:txBody>
      </p:sp>
      <p:grpSp>
        <p:nvGrpSpPr>
          <p:cNvPr id="9" name="Group 8"/>
          <p:cNvGrpSpPr/>
          <p:nvPr/>
        </p:nvGrpSpPr>
        <p:grpSpPr>
          <a:xfrm>
            <a:off x="251520" y="188640"/>
            <a:ext cx="3312880" cy="1245862"/>
            <a:chOff x="5508104" y="620690"/>
            <a:chExt cx="3312880" cy="1245862"/>
          </a:xfrm>
        </p:grpSpPr>
        <p:grpSp>
          <p:nvGrpSpPr>
            <p:cNvPr id="10" name="Group 9"/>
            <p:cNvGrpSpPr/>
            <p:nvPr/>
          </p:nvGrpSpPr>
          <p:grpSpPr>
            <a:xfrm>
              <a:off x="5508104" y="620690"/>
              <a:ext cx="2376264" cy="1245862"/>
              <a:chOff x="5508104" y="620690"/>
              <a:chExt cx="2376264" cy="1245862"/>
            </a:xfrm>
          </p:grpSpPr>
          <p:pic>
            <p:nvPicPr>
              <p:cNvPr id="12" name="Picture 1" descr="22_John_Baptist_Prison_JPEG_1024.jp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bwMode="auto">
              <a:xfrm>
                <a:off x="5508104" y="620690"/>
                <a:ext cx="2376264" cy="1245862"/>
              </a:xfrm>
              <a:prstGeom prst="rect">
                <a:avLst/>
              </a:prstGeom>
              <a:noFill/>
              <a:ln w="9525">
                <a:noFill/>
                <a:miter lim="800000"/>
                <a:headEnd/>
                <a:tailEnd/>
              </a:ln>
            </p:spPr>
          </p:pic>
          <p:sp>
            <p:nvSpPr>
              <p:cNvPr id="13" name="Rectangle 12"/>
              <p:cNvSpPr/>
              <p:nvPr/>
            </p:nvSpPr>
            <p:spPr>
              <a:xfrm>
                <a:off x="6660232" y="656688"/>
                <a:ext cx="1152128" cy="1188136"/>
              </a:xfrm>
              <a:prstGeom prst="rect">
                <a:avLst/>
              </a:prstGeom>
              <a:solidFill>
                <a:srgbClr val="FFFFFF"/>
              </a:solidFill>
              <a:ln w="9525" cap="flat" cmpd="sng" algn="ctr">
                <a:no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Osaka"/>
                  <a:cs typeface="Osaka"/>
                </a:endParaRPr>
              </a:p>
            </p:txBody>
          </p:sp>
        </p:grpSp>
        <p:sp>
          <p:nvSpPr>
            <p:cNvPr id="11" name="TextBox 10"/>
            <p:cNvSpPr txBox="1"/>
            <p:nvPr/>
          </p:nvSpPr>
          <p:spPr>
            <a:xfrm>
              <a:off x="6660232" y="692696"/>
              <a:ext cx="2160752" cy="1148007"/>
            </a:xfrm>
            <a:prstGeom prst="rect">
              <a:avLst/>
            </a:prstGeom>
            <a:noFill/>
          </p:spPr>
          <p:txBody>
            <a:bodyPr wrap="square" rtlCol="0">
              <a:spAutoFit/>
            </a:bodyPr>
            <a:lstStyle/>
            <a:p>
              <a:pPr marL="0" marR="0" lvl="0" indent="0" algn="l" defTabSz="457200" rtl="0" eaLnBrk="1" fontAlgn="auto" latinLnBrk="0" hangingPunct="1">
                <a:lnSpc>
                  <a:spcPct val="70000"/>
                </a:lnSpc>
                <a:spcBef>
                  <a:spcPts val="0"/>
                </a:spcBef>
                <a:spcAft>
                  <a:spcPts val="0"/>
                </a:spcAft>
                <a:buClrTx/>
                <a:buSzTx/>
                <a:buFontTx/>
                <a:buNone/>
                <a:tabLst/>
                <a:defRPr/>
              </a:pPr>
              <a:r>
                <a:rPr kumimoji="0" lang="en-US" altLang="zh-CN" sz="3600" b="0" i="0" u="none" strike="noStrike" kern="0" cap="none" spc="-250" normalizeH="0" baseline="0" noProof="0" dirty="0">
                  <a:ln>
                    <a:noFill/>
                  </a:ln>
                  <a:solidFill>
                    <a:srgbClr val="002060"/>
                  </a:solidFill>
                  <a:effectLst/>
                  <a:uLnTx/>
                  <a:uFillTx/>
                  <a:latin typeface="Avenir Black"/>
                  <a:cs typeface="Avenir Black"/>
                </a:rPr>
                <a:t>Free</a:t>
              </a:r>
              <a:br>
                <a:rPr kumimoji="0" lang="en-US" altLang="zh-CN" sz="3200" b="0" i="0" u="none" strike="noStrike" kern="0" cap="none" spc="-250" normalizeH="0" baseline="0" noProof="0" dirty="0">
                  <a:ln>
                    <a:noFill/>
                  </a:ln>
                  <a:solidFill>
                    <a:srgbClr val="002060"/>
                  </a:solidFill>
                  <a:effectLst/>
                  <a:uLnTx/>
                  <a:uFillTx/>
                  <a:latin typeface="Avenir Black"/>
                  <a:cs typeface="Avenir Black"/>
                </a:rPr>
              </a:br>
              <a:r>
                <a:rPr kumimoji="0" lang="en-US" altLang="zh-CN" sz="3200" b="0" i="0" u="none" strike="noStrike" kern="0" cap="none" spc="-250" normalizeH="0" baseline="0" noProof="0" dirty="0">
                  <a:ln>
                    <a:noFill/>
                  </a:ln>
                  <a:solidFill>
                    <a:srgbClr val="36BAD5"/>
                  </a:solidFill>
                  <a:effectLst/>
                  <a:uLnTx/>
                  <a:uFillTx/>
                  <a:latin typeface="Avenir Black"/>
                  <a:cs typeface="Avenir Black"/>
                </a:rPr>
                <a:t>Bible </a:t>
              </a:r>
              <a:br>
                <a:rPr kumimoji="0" lang="en-US" altLang="zh-CN" sz="3200" b="0" i="0" u="none" strike="noStrike" kern="0" cap="none" spc="-250" normalizeH="0" baseline="0" noProof="0" dirty="0">
                  <a:ln>
                    <a:noFill/>
                  </a:ln>
                  <a:solidFill>
                    <a:srgbClr val="002060"/>
                  </a:solidFill>
                  <a:effectLst/>
                  <a:uLnTx/>
                  <a:uFillTx/>
                  <a:latin typeface="Avenir Black"/>
                  <a:cs typeface="Avenir Black"/>
                </a:rPr>
              </a:br>
              <a:r>
                <a:rPr kumimoji="0" lang="en-US" altLang="zh-CN" sz="2800" b="0" i="0" u="none" strike="noStrike" kern="0" cap="none" spc="-250" normalizeH="0" baseline="0" noProof="0" dirty="0">
                  <a:ln>
                    <a:noFill/>
                  </a:ln>
                  <a:solidFill>
                    <a:srgbClr val="002060"/>
                  </a:solidFill>
                  <a:effectLst/>
                  <a:uLnTx/>
                  <a:uFillTx/>
                  <a:latin typeface="Avenir Black"/>
                  <a:cs typeface="Avenir Black"/>
                </a:rPr>
                <a:t>images</a:t>
              </a:r>
              <a:endParaRPr kumimoji="0" lang="en-GB" sz="4800" b="0" i="0" u="none" strike="noStrike" kern="0" cap="none" spc="-250" normalizeH="0" baseline="0" noProof="0" dirty="0">
                <a:ln>
                  <a:noFill/>
                </a:ln>
                <a:solidFill>
                  <a:srgbClr val="002060"/>
                </a:solidFill>
                <a:effectLst/>
                <a:uLnTx/>
                <a:uFillTx/>
                <a:latin typeface="Avenir Black"/>
                <a:cs typeface="Avenir Black"/>
              </a:endParaRPr>
            </a:p>
          </p:txBody>
        </p:sp>
      </p:grpSp>
    </p:spTree>
    <p:extLst>
      <p:ext uri="{BB962C8B-B14F-4D97-AF65-F5344CB8AC3E}">
        <p14:creationId xmlns:p14="http://schemas.microsoft.com/office/powerpoint/2010/main" val="2542965178"/>
      </p:ext>
    </p:extLst>
  </p:cSld>
  <p:clrMapOvr>
    <a:masterClrMapping/>
  </p:clrMapOvr>
</p:sld>
</file>

<file path=ppt/slides/slide34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a:extLst>
              <a:ext uri="{FF2B5EF4-FFF2-40B4-BE49-F238E27FC236}">
                <a16:creationId xmlns:a16="http://schemas.microsoft.com/office/drawing/2014/main" id="{75E0D36C-0AAD-744C-8DA6-DCEF3D50DDC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98389990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pic>
        <p:nvPicPr>
          <p:cNvPr id="38914" name="Picture 10" descr="summitofJebelMusa(Mt sinai)"/>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7162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8915" name="AutoShape 11"/>
          <p:cNvSpPr>
            <a:spLocks noChangeArrowheads="1"/>
          </p:cNvSpPr>
          <p:nvPr/>
        </p:nvSpPr>
        <p:spPr bwMode="auto">
          <a:xfrm rot="1882380">
            <a:off x="1708150" y="1065213"/>
            <a:ext cx="1430338" cy="779462"/>
          </a:xfrm>
          <a:prstGeom prst="chevron">
            <a:avLst>
              <a:gd name="adj" fmla="val 88591"/>
            </a:avLst>
          </a:prstGeom>
          <a:solidFill>
            <a:schemeClr val="accent1"/>
          </a:solidFill>
          <a:ln w="9525">
            <a:solidFill>
              <a:schemeClr val="tx1"/>
            </a:solidFill>
            <a:miter lim="800000"/>
            <a:headEnd/>
            <a:tailEnd/>
          </a:ln>
        </p:spPr>
        <p:txBody>
          <a:bodyPr wrap="none" anchor="ctr"/>
          <a:lstStyle/>
          <a:p>
            <a:endParaRPr lang="zh-CN" altLang="en-US">
              <a:ea typeface="SimSun" charset="0"/>
              <a:cs typeface="SimSun" charset="0"/>
            </a:endParaRPr>
          </a:p>
        </p:txBody>
      </p:sp>
      <p:sp>
        <p:nvSpPr>
          <p:cNvPr id="31752" name="Text Box 8"/>
          <p:cNvSpPr txBox="1">
            <a:spLocks noChangeArrowheads="1"/>
          </p:cNvSpPr>
          <p:nvPr/>
        </p:nvSpPr>
        <p:spPr bwMode="auto">
          <a:xfrm>
            <a:off x="1828800" y="4651375"/>
            <a:ext cx="5551488" cy="1538288"/>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1">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zh-CN" altLang="en-US" sz="2800" b="1" u="sng">
                <a:solidFill>
                  <a:schemeClr val="tx1"/>
                </a:solidFill>
                <a:latin typeface="DFKai-SB" charset="0"/>
                <a:ea typeface="DFKai-SB" charset="0"/>
                <a:cs typeface="DFKai-SB" charset="0"/>
              </a:rPr>
              <a:t>写作对象</a:t>
            </a:r>
            <a:endParaRPr lang="en-US" altLang="zh-CN" sz="2800" b="1" u="sng">
              <a:solidFill>
                <a:schemeClr val="tx1"/>
              </a:solidFill>
              <a:latin typeface="DFKai-SB" charset="0"/>
              <a:ea typeface="DFKai-SB" charset="0"/>
              <a:cs typeface="DFKai-SB" charset="0"/>
            </a:endParaRPr>
          </a:p>
          <a:p>
            <a:pPr algn="ctr"/>
            <a:r>
              <a:rPr lang="zh-CN" altLang="en-US" sz="2400" b="1">
                <a:solidFill>
                  <a:schemeClr val="tx1"/>
                </a:solidFill>
                <a:latin typeface="微軟正黑體" charset="0"/>
                <a:ea typeface="微軟正黑體" charset="0"/>
                <a:cs typeface="微軟正黑體" charset="0"/>
              </a:rPr>
              <a:t>摩西在以色列民进入应许之地前就死去，因而最早的读者就是那些和他一起在西奈山的犹太人。</a:t>
            </a:r>
          </a:p>
        </p:txBody>
      </p:sp>
      <p:sp>
        <p:nvSpPr>
          <p:cNvPr id="38917" name="Rectangle 2"/>
          <p:cNvSpPr>
            <a:spLocks noGrp="1" noChangeArrowheads="1"/>
          </p:cNvSpPr>
          <p:nvPr>
            <p:ph type="title"/>
          </p:nvPr>
        </p:nvSpPr>
        <p:spPr/>
        <p:txBody>
          <a:bodyPr/>
          <a:lstStyle/>
          <a:p>
            <a:r>
              <a:rPr lang="zh-CN" altLang="en-US" sz="4000" b="1">
                <a:solidFill>
                  <a:schemeClr val="bg2"/>
                </a:solidFill>
                <a:latin typeface="DFKai-SB" charset="0"/>
                <a:ea typeface="DFKai-SB" charset="0"/>
                <a:cs typeface="DFKai-SB" charset="0"/>
              </a:rPr>
              <a:t>当时处境</a:t>
            </a:r>
          </a:p>
        </p:txBody>
      </p:sp>
      <p:sp>
        <p:nvSpPr>
          <p:cNvPr id="38918" name="Text Box 4"/>
          <p:cNvSpPr txBox="1">
            <a:spLocks noChangeArrowheads="1"/>
          </p:cNvSpPr>
          <p:nvPr/>
        </p:nvSpPr>
        <p:spPr bwMode="auto">
          <a:xfrm>
            <a:off x="8229600" y="228600"/>
            <a:ext cx="692150"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400">
                <a:solidFill>
                  <a:schemeClr val="tx2"/>
                </a:solidFill>
                <a:latin typeface="Arial" charset="0"/>
                <a:ea typeface="SimSun" charset="0"/>
                <a:cs typeface="SimSun" charset="0"/>
              </a:rPr>
              <a:t>123</a:t>
            </a: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31752"/>
                                        </p:tgtEl>
                                        <p:attrNameLst>
                                          <p:attrName>style.visibility</p:attrName>
                                        </p:attrNameLst>
                                      </p:cBhvr>
                                      <p:to>
                                        <p:strVal val="visible"/>
                                      </p:to>
                                    </p:set>
                                    <p:animEffect transition="in" filter="checkerboard(across)">
                                      <p:cBhvr>
                                        <p:cTn id="7" dur="500"/>
                                        <p:tgtEl>
                                          <p:spTgt spid="317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52" grpId="0" animBg="1" autoUpdateAnimBg="0"/>
    </p:bldLst>
  </p:timing>
</p:sld>
</file>

<file path=ppt/slides/slide35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a:extLst>
              <a:ext uri="{FF2B5EF4-FFF2-40B4-BE49-F238E27FC236}">
                <a16:creationId xmlns:a16="http://schemas.microsoft.com/office/drawing/2014/main" id="{C9516937-DDFA-3940-807F-5A8DFF17592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86958397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a:extLst>
              <a:ext uri="{FF2B5EF4-FFF2-40B4-BE49-F238E27FC236}">
                <a16:creationId xmlns:a16="http://schemas.microsoft.com/office/drawing/2014/main" id="{DFC8AD8C-EBA8-2245-80A5-67B7C59CAA9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4609017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a:extLst>
              <a:ext uri="{FF2B5EF4-FFF2-40B4-BE49-F238E27FC236}">
                <a16:creationId xmlns:a16="http://schemas.microsoft.com/office/drawing/2014/main" id="{648F182C-2FB9-8642-B05A-0BF33930E77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62620424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a:extLst>
              <a:ext uri="{FF2B5EF4-FFF2-40B4-BE49-F238E27FC236}">
                <a16:creationId xmlns:a16="http://schemas.microsoft.com/office/drawing/2014/main" id="{D7E8CE0D-3CA0-6A4F-A909-CE14AAD781F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428622647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a:extLst>
              <a:ext uri="{FF2B5EF4-FFF2-40B4-BE49-F238E27FC236}">
                <a16:creationId xmlns:a16="http://schemas.microsoft.com/office/drawing/2014/main" id="{37705755-8F38-D640-AB1B-7D9905C32EE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44853630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a:extLst>
              <a:ext uri="{FF2B5EF4-FFF2-40B4-BE49-F238E27FC236}">
                <a16:creationId xmlns:a16="http://schemas.microsoft.com/office/drawing/2014/main" id="{108343D4-61A2-A943-AB03-85F417EA98E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62588169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a:extLst>
              <a:ext uri="{FF2B5EF4-FFF2-40B4-BE49-F238E27FC236}">
                <a16:creationId xmlns:a16="http://schemas.microsoft.com/office/drawing/2014/main" id="{3852549B-7019-5542-BDFA-B361B7A600C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07677008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a:extLst>
              <a:ext uri="{FF2B5EF4-FFF2-40B4-BE49-F238E27FC236}">
                <a16:creationId xmlns:a16="http://schemas.microsoft.com/office/drawing/2014/main" id="{B9BD3F7B-48C3-4B44-BF3B-70F92D0A821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16587400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a:extLst>
              <a:ext uri="{FF2B5EF4-FFF2-40B4-BE49-F238E27FC236}">
                <a16:creationId xmlns:a16="http://schemas.microsoft.com/office/drawing/2014/main" id="{ED0957C9-AD4E-4848-AA7B-A4C5FC51A30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6814066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a:extLst>
              <a:ext uri="{FF2B5EF4-FFF2-40B4-BE49-F238E27FC236}">
                <a16:creationId xmlns:a16="http://schemas.microsoft.com/office/drawing/2014/main" id="{729C863D-0A8A-454B-B8DD-AC772E07320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94326780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938" name="Picture 6" descr="psalm-b"/>
          <p:cNvPicPr>
            <a:picLocks noChangeAspect="1" noChangeArrowheads="1"/>
          </p:cNvPicPr>
          <p:nvPr/>
        </p:nvPicPr>
        <p:blipFill>
          <a:blip r:embed="rId3" cstate="screen">
            <a:lum contrast="18000"/>
            <a:extLst>
              <a:ext uri="{28A0092B-C50C-407E-A947-70E740481C1C}">
                <a14:useLocalDpi xmlns:a14="http://schemas.microsoft.com/office/drawing/2010/main" val="0"/>
              </a:ext>
            </a:extLst>
          </a:blip>
          <a:srcRect l="9883" r="20349" b="2184"/>
          <a:stretch>
            <a:fillRect/>
          </a:stretch>
        </p:blipFill>
        <p:spPr bwMode="auto">
          <a:xfrm>
            <a:off x="0" y="-76200"/>
            <a:ext cx="9144000" cy="426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9939" name="Rectangle 2"/>
          <p:cNvSpPr>
            <a:spLocks noGrp="1" noChangeArrowheads="1"/>
          </p:cNvSpPr>
          <p:nvPr>
            <p:ph type="title"/>
          </p:nvPr>
        </p:nvSpPr>
        <p:spPr/>
        <p:txBody>
          <a:bodyPr/>
          <a:lstStyle/>
          <a:p>
            <a:r>
              <a:rPr lang="zh-CN" altLang="en-US" sz="4800" b="1">
                <a:solidFill>
                  <a:schemeClr val="bg2"/>
                </a:solidFill>
                <a:latin typeface="DFKai-SB" charset="0"/>
                <a:ea typeface="DFKai-SB" charset="0"/>
                <a:cs typeface="DFKai-SB" charset="0"/>
              </a:rPr>
              <a:t>作者</a:t>
            </a:r>
          </a:p>
        </p:txBody>
      </p:sp>
      <p:sp>
        <p:nvSpPr>
          <p:cNvPr id="39940" name="Text Box 5"/>
          <p:cNvSpPr txBox="1">
            <a:spLocks noChangeArrowheads="1"/>
          </p:cNvSpPr>
          <p:nvPr/>
        </p:nvSpPr>
        <p:spPr bwMode="auto">
          <a:xfrm>
            <a:off x="8229600" y="228600"/>
            <a:ext cx="692150"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400">
                <a:solidFill>
                  <a:schemeClr val="tx2"/>
                </a:solidFill>
                <a:latin typeface="Arial" charset="0"/>
                <a:ea typeface="SimSun" charset="0"/>
                <a:cs typeface="SimSun" charset="0"/>
              </a:rPr>
              <a:t>123</a:t>
            </a:r>
          </a:p>
        </p:txBody>
      </p:sp>
      <p:sp>
        <p:nvSpPr>
          <p:cNvPr id="30728" name="Rectangle 8"/>
          <p:cNvSpPr>
            <a:spLocks noChangeArrowheads="1"/>
          </p:cNvSpPr>
          <p:nvPr/>
        </p:nvSpPr>
        <p:spPr bwMode="auto">
          <a:xfrm>
            <a:off x="152400" y="1828800"/>
            <a:ext cx="3810000" cy="4876800"/>
          </a:xfrm>
          <a:prstGeom prst="rect">
            <a:avLst/>
          </a:prstGeom>
          <a:solidFill>
            <a:schemeClr val="tx2"/>
          </a:solidFill>
          <a:ln w="9525">
            <a:solidFill>
              <a:srgbClr val="000000"/>
            </a:solidFill>
            <a:miter lim="800000"/>
            <a:headEnd/>
            <a:tailEnd/>
          </a:ln>
        </p:spPr>
        <p:txBody>
          <a:bodyPr lIns="92075" tIns="46038" rIns="92075" bIns="46038"/>
          <a:lstStyle/>
          <a:p>
            <a:pPr marL="342900" indent="-342900" algn="ctr">
              <a:spcBef>
                <a:spcPct val="20000"/>
              </a:spcBef>
            </a:pPr>
            <a:r>
              <a:rPr kumimoji="1" lang="zh-CN" altLang="en-US" sz="3200" b="1" u="sng">
                <a:latin typeface="微軟正黑體" charset="0"/>
                <a:ea typeface="微軟正黑體" charset="0"/>
                <a:cs typeface="微軟正黑體" charset="0"/>
              </a:rPr>
              <a:t>外部证据</a:t>
            </a:r>
            <a:endParaRPr kumimoji="1" lang="en-US" altLang="zh-CN" sz="3200" b="1" u="sng">
              <a:latin typeface="微軟正黑體" charset="0"/>
              <a:ea typeface="微軟正黑體" charset="0"/>
              <a:cs typeface="微軟正黑體" charset="0"/>
            </a:endParaRPr>
          </a:p>
          <a:p>
            <a:pPr marL="342900" indent="-342900" algn="l">
              <a:spcBef>
                <a:spcPct val="20000"/>
              </a:spcBef>
              <a:buFontTx/>
              <a:buChar char="•"/>
            </a:pPr>
            <a:r>
              <a:rPr kumimoji="1" lang="zh-CN" altLang="en-US" sz="2800">
                <a:latin typeface="微軟正黑體" charset="0"/>
                <a:ea typeface="微軟正黑體" charset="0"/>
                <a:cs typeface="微軟正黑體" charset="0"/>
              </a:rPr>
              <a:t>古人的观点 </a:t>
            </a:r>
            <a:r>
              <a:rPr kumimoji="1" lang="en-US" altLang="zh-CN" sz="2800">
                <a:latin typeface="微軟正黑體" charset="0"/>
                <a:ea typeface="微軟正黑體" charset="0"/>
                <a:cs typeface="微軟正黑體" charset="0"/>
              </a:rPr>
              <a:t>= </a:t>
            </a:r>
            <a:r>
              <a:rPr kumimoji="1" lang="zh-CN" altLang="en-US" sz="2800">
                <a:latin typeface="微軟正黑體" charset="0"/>
                <a:ea typeface="微軟正黑體" charset="0"/>
                <a:cs typeface="微軟正黑體" charset="0"/>
              </a:rPr>
              <a:t>由摩西所写</a:t>
            </a:r>
            <a:endParaRPr kumimoji="1" lang="en-US" altLang="zh-CN" sz="2800">
              <a:latin typeface="微軟正黑體" charset="0"/>
              <a:ea typeface="微軟正黑體" charset="0"/>
              <a:cs typeface="微軟正黑體" charset="0"/>
            </a:endParaRPr>
          </a:p>
          <a:p>
            <a:pPr marL="342900" indent="-342900" algn="l">
              <a:spcBef>
                <a:spcPct val="20000"/>
              </a:spcBef>
              <a:buFontTx/>
              <a:buChar char="•"/>
            </a:pPr>
            <a:r>
              <a:rPr kumimoji="1" lang="zh-CN" altLang="en-US" sz="2800">
                <a:latin typeface="微軟正黑體" charset="0"/>
                <a:ea typeface="微軟正黑體" charset="0"/>
                <a:cs typeface="微軟正黑體" charset="0"/>
              </a:rPr>
              <a:t>基督本人也同意有关麻风病的律例</a:t>
            </a:r>
            <a:r>
              <a:rPr kumimoji="1" lang="en-US" altLang="zh-CN" sz="2800">
                <a:latin typeface="微軟正黑體" charset="0"/>
                <a:ea typeface="微軟正黑體" charset="0"/>
                <a:cs typeface="微軟正黑體" charset="0"/>
              </a:rPr>
              <a:t> </a:t>
            </a:r>
            <a:r>
              <a:rPr kumimoji="1" lang="en-US" altLang="zh-CN" sz="2800">
                <a:latin typeface="Times" charset="0"/>
                <a:ea typeface="SimSun" charset="0"/>
                <a:cs typeface="SimSun" charset="0"/>
              </a:rPr>
              <a:t>(</a:t>
            </a:r>
            <a:r>
              <a:rPr kumimoji="1" lang="zh-CN" altLang="en-US" sz="2800">
                <a:latin typeface="微軟正黑體" charset="0"/>
                <a:ea typeface="微軟正黑體" charset="0"/>
                <a:cs typeface="微軟正黑體" charset="0"/>
              </a:rPr>
              <a:t>利</a:t>
            </a:r>
            <a:r>
              <a:rPr kumimoji="1" lang="en-US" altLang="zh-CN" sz="2800">
                <a:latin typeface="Times" charset="0"/>
                <a:ea typeface="SimSun" charset="0"/>
                <a:cs typeface="SimSun" charset="0"/>
              </a:rPr>
              <a:t> 14:2-32) </a:t>
            </a:r>
            <a:r>
              <a:rPr kumimoji="1" lang="zh-CN" altLang="en-US" sz="2800">
                <a:latin typeface="微軟正黑體" charset="0"/>
                <a:ea typeface="微軟正黑體" charset="0"/>
                <a:cs typeface="微軟正黑體" charset="0"/>
              </a:rPr>
              <a:t>是由摩西所写</a:t>
            </a:r>
            <a:r>
              <a:rPr kumimoji="1" lang="en-US" altLang="zh-CN" sz="2800">
                <a:latin typeface="Times" charset="0"/>
                <a:ea typeface="SimSun" charset="0"/>
                <a:cs typeface="SimSun" charset="0"/>
              </a:rPr>
              <a:t> (</a:t>
            </a:r>
            <a:r>
              <a:rPr kumimoji="1" lang="zh-CN" altLang="en-US" sz="2800">
                <a:latin typeface="微軟正黑體" charset="0"/>
                <a:ea typeface="微軟正黑體" charset="0"/>
                <a:cs typeface="微軟正黑體" charset="0"/>
              </a:rPr>
              <a:t>太</a:t>
            </a:r>
            <a:r>
              <a:rPr kumimoji="1" lang="en-US" altLang="zh-CN" sz="2800">
                <a:latin typeface="Times" charset="0"/>
                <a:ea typeface="SimSun" charset="0"/>
                <a:cs typeface="SimSun" charset="0"/>
              </a:rPr>
              <a:t> 8:4; </a:t>
            </a:r>
            <a:r>
              <a:rPr kumimoji="1" lang="zh-CN" altLang="en-US" sz="2800">
                <a:latin typeface="微軟正黑體" charset="0"/>
                <a:ea typeface="微軟正黑體" charset="0"/>
                <a:cs typeface="微軟正黑體" charset="0"/>
              </a:rPr>
              <a:t>可</a:t>
            </a:r>
            <a:r>
              <a:rPr kumimoji="1" lang="en-US" altLang="zh-CN" sz="2800">
                <a:latin typeface="Times" charset="0"/>
                <a:ea typeface="SimSun" charset="0"/>
                <a:cs typeface="SimSun" charset="0"/>
              </a:rPr>
              <a:t> 1:44)</a:t>
            </a:r>
            <a:r>
              <a:rPr kumimoji="1" lang="en-US" altLang="zh-CN" sz="2800">
                <a:latin typeface="Times New Roman" charset="0"/>
                <a:ea typeface="SimSun" charset="0"/>
                <a:cs typeface="SimSun" charset="0"/>
              </a:rPr>
              <a:t> </a:t>
            </a:r>
          </a:p>
        </p:txBody>
      </p:sp>
      <p:sp>
        <p:nvSpPr>
          <p:cNvPr id="30729" name="Rectangle 9"/>
          <p:cNvSpPr>
            <a:spLocks noChangeArrowheads="1"/>
          </p:cNvSpPr>
          <p:nvPr/>
        </p:nvSpPr>
        <p:spPr bwMode="auto">
          <a:xfrm>
            <a:off x="4038600" y="1828800"/>
            <a:ext cx="4876800" cy="4876800"/>
          </a:xfrm>
          <a:prstGeom prst="rect">
            <a:avLst/>
          </a:prstGeom>
          <a:solidFill>
            <a:schemeClr val="tx2"/>
          </a:solidFill>
          <a:ln w="9525">
            <a:solidFill>
              <a:srgbClr val="000000"/>
            </a:solidFill>
            <a:miter lim="800000"/>
            <a:headEnd/>
            <a:tailEnd/>
          </a:ln>
        </p:spPr>
        <p:txBody>
          <a:bodyPr lIns="92075" tIns="46038" rIns="92075" bIns="46038"/>
          <a:lstStyle/>
          <a:p>
            <a:pPr marL="342900" indent="-342900" algn="ctr">
              <a:lnSpc>
                <a:spcPct val="90000"/>
              </a:lnSpc>
              <a:spcBef>
                <a:spcPct val="20000"/>
              </a:spcBef>
            </a:pPr>
            <a:r>
              <a:rPr kumimoji="1" lang="zh-CN" altLang="en-US" sz="3200" b="1" u="sng">
                <a:latin typeface="微軟正黑體" charset="0"/>
                <a:ea typeface="微軟正黑體" charset="0"/>
                <a:cs typeface="微軟正黑體" charset="0"/>
              </a:rPr>
              <a:t>内部证据</a:t>
            </a:r>
            <a:endParaRPr kumimoji="1" lang="en-US" altLang="zh-CN" sz="3200" b="1">
              <a:latin typeface="微軟正黑體" charset="0"/>
              <a:ea typeface="微軟正黑體" charset="0"/>
              <a:cs typeface="微軟正黑體" charset="0"/>
            </a:endParaRPr>
          </a:p>
          <a:p>
            <a:pPr marL="342900" indent="-342900" algn="l">
              <a:lnSpc>
                <a:spcPct val="90000"/>
              </a:lnSpc>
              <a:spcBef>
                <a:spcPct val="20000"/>
              </a:spcBef>
              <a:buFontTx/>
              <a:buChar char="•"/>
            </a:pPr>
            <a:r>
              <a:rPr kumimoji="1" lang="zh-CN" altLang="en-US" sz="2800">
                <a:latin typeface="微軟正黑體" charset="0"/>
                <a:ea typeface="微軟正黑體" charset="0"/>
                <a:cs typeface="微軟正黑體" charset="0"/>
              </a:rPr>
              <a:t>书中未注明作者是谁</a:t>
            </a:r>
            <a:endParaRPr kumimoji="1" lang="en-US" altLang="zh-CN" sz="2800">
              <a:latin typeface="微軟正黑體" charset="0"/>
              <a:ea typeface="微軟正黑體" charset="0"/>
              <a:cs typeface="微軟正黑體" charset="0"/>
            </a:endParaRPr>
          </a:p>
          <a:p>
            <a:pPr marL="342900" indent="-342900" algn="l">
              <a:lnSpc>
                <a:spcPct val="90000"/>
              </a:lnSpc>
              <a:spcBef>
                <a:spcPct val="20000"/>
              </a:spcBef>
              <a:buFontTx/>
              <a:buChar char="•"/>
            </a:pPr>
            <a:r>
              <a:rPr kumimoji="1" lang="zh-CN" altLang="en-US" sz="2800">
                <a:latin typeface="微軟正黑體" charset="0"/>
                <a:ea typeface="微軟正黑體" charset="0"/>
                <a:cs typeface="微軟正黑體" charset="0"/>
              </a:rPr>
              <a:t>但本书是</a:t>
            </a:r>
            <a:r>
              <a:rPr kumimoji="1" lang="en-US" altLang="zh-CN" sz="2800">
                <a:latin typeface="微軟正黑體" charset="0"/>
                <a:ea typeface="微軟正黑體" charset="0"/>
                <a:cs typeface="微軟正黑體" charset="0"/>
              </a:rPr>
              <a:t>《</a:t>
            </a:r>
            <a:r>
              <a:rPr kumimoji="1" lang="zh-CN" altLang="en-US" sz="2800">
                <a:latin typeface="微軟正黑體" charset="0"/>
                <a:ea typeface="微軟正黑體" charset="0"/>
                <a:cs typeface="微軟正黑體" charset="0"/>
              </a:rPr>
              <a:t>出埃及记</a:t>
            </a:r>
            <a:r>
              <a:rPr kumimoji="1" lang="en-US" altLang="zh-CN" sz="2800">
                <a:latin typeface="微軟正黑體" charset="0"/>
                <a:ea typeface="微軟正黑體" charset="0"/>
                <a:cs typeface="微軟正黑體" charset="0"/>
              </a:rPr>
              <a:t>》</a:t>
            </a:r>
            <a:r>
              <a:rPr kumimoji="1" lang="zh-CN" altLang="en-US" sz="2800">
                <a:latin typeface="微軟正黑體" charset="0"/>
                <a:ea typeface="微軟正黑體" charset="0"/>
                <a:cs typeface="微軟正黑體" charset="0"/>
              </a:rPr>
              <a:t>的延续；</a:t>
            </a:r>
            <a:r>
              <a:rPr kumimoji="1" lang="en-US" altLang="zh-CN" sz="2800">
                <a:latin typeface="微軟正黑體" charset="0"/>
                <a:ea typeface="微軟正黑體" charset="0"/>
                <a:cs typeface="微軟正黑體" charset="0"/>
              </a:rPr>
              <a:t>《</a:t>
            </a:r>
            <a:r>
              <a:rPr kumimoji="1" lang="zh-CN" altLang="en-US" sz="2800">
                <a:latin typeface="微軟正黑體" charset="0"/>
                <a:ea typeface="微軟正黑體" charset="0"/>
                <a:cs typeface="微軟正黑體" charset="0"/>
              </a:rPr>
              <a:t>出</a:t>
            </a:r>
            <a:r>
              <a:rPr kumimoji="1" lang="en-US" altLang="zh-CN" sz="2800">
                <a:latin typeface="微軟正黑體" charset="0"/>
                <a:ea typeface="微軟正黑體" charset="0"/>
                <a:cs typeface="微軟正黑體" charset="0"/>
              </a:rPr>
              <a:t>》</a:t>
            </a:r>
            <a:r>
              <a:rPr kumimoji="1" lang="zh-CN" altLang="en-US" sz="2800">
                <a:latin typeface="微軟正黑體" charset="0"/>
                <a:ea typeface="微軟正黑體" charset="0"/>
                <a:cs typeface="微軟正黑體" charset="0"/>
              </a:rPr>
              <a:t>是由摩西所著。</a:t>
            </a:r>
            <a:endParaRPr kumimoji="1" lang="en-US" altLang="zh-CN" sz="2800">
              <a:latin typeface="微軟正黑體" charset="0"/>
              <a:ea typeface="微軟正黑體" charset="0"/>
              <a:cs typeface="微軟正黑體" charset="0"/>
            </a:endParaRPr>
          </a:p>
          <a:p>
            <a:pPr marL="342900" indent="-342900" algn="l">
              <a:lnSpc>
                <a:spcPct val="90000"/>
              </a:lnSpc>
              <a:spcBef>
                <a:spcPct val="20000"/>
              </a:spcBef>
              <a:buFontTx/>
              <a:buChar char="•"/>
            </a:pPr>
            <a:r>
              <a:rPr kumimoji="1" lang="zh-CN" altLang="en-US" sz="2800">
                <a:latin typeface="微軟正黑體" charset="0"/>
                <a:ea typeface="微軟正黑體" charset="0"/>
                <a:cs typeface="微軟正黑體" charset="0"/>
              </a:rPr>
              <a:t>神在西奈向摩西启示，因此可以推断他在那里记录</a:t>
            </a:r>
            <a:r>
              <a:rPr kumimoji="1" lang="en-US" altLang="zh-CN" sz="2800">
                <a:latin typeface="微軟正黑體" charset="0"/>
                <a:ea typeface="微軟正黑體" charset="0"/>
                <a:cs typeface="微軟正黑體" charset="0"/>
              </a:rPr>
              <a:t>《</a:t>
            </a:r>
            <a:r>
              <a:rPr kumimoji="1" lang="zh-CN" altLang="en-US" sz="2800">
                <a:latin typeface="微軟正黑體" charset="0"/>
                <a:ea typeface="微軟正黑體" charset="0"/>
                <a:cs typeface="微軟正黑體" charset="0"/>
              </a:rPr>
              <a:t>利未记</a:t>
            </a:r>
            <a:r>
              <a:rPr kumimoji="1" lang="en-US" altLang="zh-CN" sz="2800">
                <a:latin typeface="微軟正黑體" charset="0"/>
                <a:ea typeface="微軟正黑體" charset="0"/>
                <a:cs typeface="微軟正黑體" charset="0"/>
              </a:rPr>
              <a:t>》</a:t>
            </a:r>
          </a:p>
          <a:p>
            <a:pPr marL="342900" indent="-342900" algn="l">
              <a:lnSpc>
                <a:spcPct val="90000"/>
              </a:lnSpc>
              <a:spcBef>
                <a:spcPct val="20000"/>
              </a:spcBef>
              <a:buFontTx/>
              <a:buChar char="•"/>
            </a:pPr>
            <a:r>
              <a:rPr kumimoji="1" lang="zh-CN" altLang="en-US" sz="2800">
                <a:latin typeface="微軟正黑體" charset="0"/>
                <a:ea typeface="微軟正黑體" charset="0"/>
                <a:cs typeface="微軟正黑體" charset="0"/>
              </a:rPr>
              <a:t>全书与</a:t>
            </a:r>
            <a:r>
              <a:rPr kumimoji="1" lang="en-US" altLang="zh-CN" sz="2800">
                <a:latin typeface="微軟正黑體" charset="0"/>
                <a:ea typeface="微軟正黑體" charset="0"/>
                <a:cs typeface="微軟正黑體" charset="0"/>
              </a:rPr>
              <a:t>《</a:t>
            </a:r>
            <a:r>
              <a:rPr kumimoji="1" lang="zh-CN" altLang="en-US" sz="2800">
                <a:latin typeface="微軟正黑體" charset="0"/>
                <a:ea typeface="微軟正黑體" charset="0"/>
                <a:cs typeface="微軟正黑體" charset="0"/>
              </a:rPr>
              <a:t>出</a:t>
            </a:r>
            <a:r>
              <a:rPr kumimoji="1" lang="en-US" altLang="zh-CN" sz="2800">
                <a:latin typeface="微軟正黑體" charset="0"/>
                <a:ea typeface="微軟正黑體" charset="0"/>
                <a:cs typeface="微軟正黑體" charset="0"/>
              </a:rPr>
              <a:t>》</a:t>
            </a:r>
            <a:r>
              <a:rPr kumimoji="1" lang="zh-CN" altLang="en-US" sz="2800">
                <a:latin typeface="微軟正黑體" charset="0"/>
                <a:ea typeface="微軟正黑體" charset="0"/>
                <a:cs typeface="微軟正黑體" charset="0"/>
              </a:rPr>
              <a:t>风格一致，可以看出是同一作者所写</a:t>
            </a:r>
            <a:endParaRPr kumimoji="1" lang="en-US" sz="2800">
              <a:latin typeface="微軟正黑體" charset="0"/>
              <a:ea typeface="微軟正黑體" charset="0"/>
              <a:cs typeface="微軟正黑體"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0728">
                                            <p:txEl>
                                              <p:pRg st="1" end="1"/>
                                            </p:txEl>
                                          </p:spTgt>
                                        </p:tgtEl>
                                        <p:attrNameLst>
                                          <p:attrName>style.visibility</p:attrName>
                                        </p:attrNameLst>
                                      </p:cBhvr>
                                      <p:to>
                                        <p:strVal val="visible"/>
                                      </p:to>
                                    </p:set>
                                    <p:anim calcmode="lin" valueType="num">
                                      <p:cBhvr additive="base">
                                        <p:cTn id="7" dur="500" fill="hold"/>
                                        <p:tgtEl>
                                          <p:spTgt spid="30728">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072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0728">
                                            <p:txEl>
                                              <p:pRg st="2" end="2"/>
                                            </p:txEl>
                                          </p:spTgt>
                                        </p:tgtEl>
                                        <p:attrNameLst>
                                          <p:attrName>style.visibility</p:attrName>
                                        </p:attrNameLst>
                                      </p:cBhvr>
                                      <p:to>
                                        <p:strVal val="visible"/>
                                      </p:to>
                                    </p:set>
                                    <p:anim calcmode="lin" valueType="num">
                                      <p:cBhvr additive="base">
                                        <p:cTn id="13" dur="500" fill="hold"/>
                                        <p:tgtEl>
                                          <p:spTgt spid="30728">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072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30729">
                                            <p:txEl>
                                              <p:pRg st="0" end="0"/>
                                            </p:txEl>
                                          </p:spTgt>
                                        </p:tgtEl>
                                        <p:attrNameLst>
                                          <p:attrName>style.visibility</p:attrName>
                                        </p:attrNameLst>
                                      </p:cBhvr>
                                      <p:to>
                                        <p:strVal val="visible"/>
                                      </p:to>
                                    </p:set>
                                    <p:anim calcmode="lin" valueType="num">
                                      <p:cBhvr additive="base">
                                        <p:cTn id="19" dur="500" fill="hold"/>
                                        <p:tgtEl>
                                          <p:spTgt spid="30729">
                                            <p:txEl>
                                              <p:pRg st="0" end="0"/>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3072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30729">
                                            <p:txEl>
                                              <p:pRg st="1" end="1"/>
                                            </p:txEl>
                                          </p:spTgt>
                                        </p:tgtEl>
                                        <p:attrNameLst>
                                          <p:attrName>style.visibility</p:attrName>
                                        </p:attrNameLst>
                                      </p:cBhvr>
                                      <p:to>
                                        <p:strVal val="visible"/>
                                      </p:to>
                                    </p:set>
                                    <p:anim calcmode="lin" valueType="num">
                                      <p:cBhvr additive="base">
                                        <p:cTn id="25" dur="500" fill="hold"/>
                                        <p:tgtEl>
                                          <p:spTgt spid="30729">
                                            <p:txEl>
                                              <p:pRg st="1" end="1"/>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3072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30729">
                                            <p:txEl>
                                              <p:pRg st="2" end="2"/>
                                            </p:txEl>
                                          </p:spTgt>
                                        </p:tgtEl>
                                        <p:attrNameLst>
                                          <p:attrName>style.visibility</p:attrName>
                                        </p:attrNameLst>
                                      </p:cBhvr>
                                      <p:to>
                                        <p:strVal val="visible"/>
                                      </p:to>
                                    </p:set>
                                    <p:anim calcmode="lin" valueType="num">
                                      <p:cBhvr additive="base">
                                        <p:cTn id="31" dur="500" fill="hold"/>
                                        <p:tgtEl>
                                          <p:spTgt spid="30729">
                                            <p:txEl>
                                              <p:pRg st="2" end="2"/>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3072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30729">
                                            <p:txEl>
                                              <p:pRg st="3" end="3"/>
                                            </p:txEl>
                                          </p:spTgt>
                                        </p:tgtEl>
                                        <p:attrNameLst>
                                          <p:attrName>style.visibility</p:attrName>
                                        </p:attrNameLst>
                                      </p:cBhvr>
                                      <p:to>
                                        <p:strVal val="visible"/>
                                      </p:to>
                                    </p:set>
                                    <p:anim calcmode="lin" valueType="num">
                                      <p:cBhvr additive="base">
                                        <p:cTn id="37" dur="500" fill="hold"/>
                                        <p:tgtEl>
                                          <p:spTgt spid="30729">
                                            <p:txEl>
                                              <p:pRg st="3" end="3"/>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3072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30729">
                                            <p:txEl>
                                              <p:pRg st="4" end="4"/>
                                            </p:txEl>
                                          </p:spTgt>
                                        </p:tgtEl>
                                        <p:attrNameLst>
                                          <p:attrName>style.visibility</p:attrName>
                                        </p:attrNameLst>
                                      </p:cBhvr>
                                      <p:to>
                                        <p:strVal val="visible"/>
                                      </p:to>
                                    </p:set>
                                    <p:anim calcmode="lin" valueType="num">
                                      <p:cBhvr additive="base">
                                        <p:cTn id="43" dur="500" fill="hold"/>
                                        <p:tgtEl>
                                          <p:spTgt spid="30729">
                                            <p:txEl>
                                              <p:pRg st="4" end="4"/>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30729">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8" grpId="0" build="p" autoUpdateAnimBg="0"/>
      <p:bldP spid="30729" grpId="0" build="p" autoUpdateAnimBg="0"/>
    </p:bldLst>
  </p:timing>
</p:sld>
</file>

<file path=ppt/slides/slide36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5361" name="Picture 1">
            <a:extLst>
              <a:ext uri="{FF2B5EF4-FFF2-40B4-BE49-F238E27FC236}">
                <a16:creationId xmlns:a16="http://schemas.microsoft.com/office/drawing/2014/main" id="{4E6B7D32-939F-2D40-A770-66D4508B358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33575767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6385" name="Picture 1">
            <a:extLst>
              <a:ext uri="{FF2B5EF4-FFF2-40B4-BE49-F238E27FC236}">
                <a16:creationId xmlns:a16="http://schemas.microsoft.com/office/drawing/2014/main" id="{8E408EF6-AE38-1B46-A0E2-E960D8498DC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64253509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7409" name="Picture 1">
            <a:extLst>
              <a:ext uri="{FF2B5EF4-FFF2-40B4-BE49-F238E27FC236}">
                <a16:creationId xmlns:a16="http://schemas.microsoft.com/office/drawing/2014/main" id="{13CD706A-9B23-3946-A56F-CBE896F0CAC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47007647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8433" name="Picture 1">
            <a:extLst>
              <a:ext uri="{FF2B5EF4-FFF2-40B4-BE49-F238E27FC236}">
                <a16:creationId xmlns:a16="http://schemas.microsoft.com/office/drawing/2014/main" id="{918493D4-B351-B84D-B8C3-CB7C262061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82404859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9457" name="Picture 1">
            <a:extLst>
              <a:ext uri="{FF2B5EF4-FFF2-40B4-BE49-F238E27FC236}">
                <a16:creationId xmlns:a16="http://schemas.microsoft.com/office/drawing/2014/main" id="{614D1259-EDBE-7E40-AF58-2B8CB6B9C87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25160117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0481" name="Picture 1">
            <a:extLst>
              <a:ext uri="{FF2B5EF4-FFF2-40B4-BE49-F238E27FC236}">
                <a16:creationId xmlns:a16="http://schemas.microsoft.com/office/drawing/2014/main" id="{91DE7E90-0EBC-9346-9EAA-25B0E9E2B16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39380504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1505" name="Picture 1">
            <a:extLst>
              <a:ext uri="{FF2B5EF4-FFF2-40B4-BE49-F238E27FC236}">
                <a16:creationId xmlns:a16="http://schemas.microsoft.com/office/drawing/2014/main" id="{586F3AE8-0EBF-9B48-841F-CC5AD6B6051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92719391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2529" name="Picture 1">
            <a:extLst>
              <a:ext uri="{FF2B5EF4-FFF2-40B4-BE49-F238E27FC236}">
                <a16:creationId xmlns:a16="http://schemas.microsoft.com/office/drawing/2014/main" id="{0B941710-986E-6743-8FCF-960E96CFE72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78009471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3553" name="Picture 1">
            <a:extLst>
              <a:ext uri="{FF2B5EF4-FFF2-40B4-BE49-F238E27FC236}">
                <a16:creationId xmlns:a16="http://schemas.microsoft.com/office/drawing/2014/main" id="{789C4E73-BE06-B64A-BC16-B38199AB870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27140584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4577" name="Picture 1">
            <a:extLst>
              <a:ext uri="{FF2B5EF4-FFF2-40B4-BE49-F238E27FC236}">
                <a16:creationId xmlns:a16="http://schemas.microsoft.com/office/drawing/2014/main" id="{DCBD3EDC-D81D-0945-8243-0EBE937487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99977421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4"/>
          <p:cNvSpPr>
            <a:spLocks noChangeArrowheads="1"/>
          </p:cNvSpPr>
          <p:nvPr/>
        </p:nvSpPr>
        <p:spPr bwMode="auto">
          <a:xfrm>
            <a:off x="0" y="0"/>
            <a:ext cx="9144000" cy="1600200"/>
          </a:xfrm>
          <a:prstGeom prst="rect">
            <a:avLst/>
          </a:prstGeom>
          <a:solidFill>
            <a:srgbClr val="000514"/>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a:tabLst>
                <a:tab pos="3886200" algn="l"/>
                <a:tab pos="4800600" algn="l"/>
                <a:tab pos="5600700" algn="l"/>
              </a:tabLst>
            </a:pPr>
            <a:endParaRPr lang="zh-CN" altLang="en-US">
              <a:ea typeface="SimSun" charset="0"/>
              <a:cs typeface="SimSun" charset="0"/>
            </a:endParaRPr>
          </a:p>
        </p:txBody>
      </p:sp>
      <p:sp>
        <p:nvSpPr>
          <p:cNvPr id="41987" name="Title 1"/>
          <p:cNvSpPr>
            <a:spLocks noGrp="1"/>
          </p:cNvSpPr>
          <p:nvPr>
            <p:ph type="title"/>
          </p:nvPr>
        </p:nvSpPr>
        <p:spPr>
          <a:xfrm>
            <a:off x="685800" y="152400"/>
            <a:ext cx="7772400" cy="1143000"/>
          </a:xfrm>
        </p:spPr>
        <p:txBody>
          <a:bodyPr/>
          <a:lstStyle/>
          <a:p>
            <a:r>
              <a:rPr lang="zh-CN" altLang="en-US">
                <a:latin typeface="DFKai-SB" charset="0"/>
                <a:ea typeface="DFKai-SB" charset="0"/>
                <a:cs typeface="DFKai-SB" charset="0"/>
              </a:rPr>
              <a:t>圣 所</a:t>
            </a:r>
          </a:p>
        </p:txBody>
      </p:sp>
      <p:sp>
        <p:nvSpPr>
          <p:cNvPr id="41988" name="Content Placeholder 2"/>
          <p:cNvSpPr>
            <a:spLocks noGrp="1"/>
          </p:cNvSpPr>
          <p:nvPr>
            <p:ph idx="1"/>
          </p:nvPr>
        </p:nvSpPr>
        <p:spPr/>
        <p:txBody>
          <a:bodyPr/>
          <a:lstStyle/>
          <a:p>
            <a:endParaRPr lang="zh-CN" altLang="en-US">
              <a:latin typeface="Times New Roman" charset="0"/>
              <a:ea typeface="ＭＳ Ｐゴシック" charset="0"/>
              <a:cs typeface="ＭＳ Ｐゴシック" charset="0"/>
            </a:endParaRPr>
          </a:p>
        </p:txBody>
      </p:sp>
      <p:pic>
        <p:nvPicPr>
          <p:cNvPr id="41989" name="Picture 3" descr="Holy Place.jpg"/>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1600200"/>
            <a:ext cx="9144000" cy="525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37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5601" name="Picture 1">
            <a:extLst>
              <a:ext uri="{FF2B5EF4-FFF2-40B4-BE49-F238E27FC236}">
                <a16:creationId xmlns:a16="http://schemas.microsoft.com/office/drawing/2014/main" id="{5B270A95-B530-A94D-AC74-1DD148B2A0C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03664996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6625" name="Picture 1">
            <a:extLst>
              <a:ext uri="{FF2B5EF4-FFF2-40B4-BE49-F238E27FC236}">
                <a16:creationId xmlns:a16="http://schemas.microsoft.com/office/drawing/2014/main" id="{26B5A44F-9C46-9D4E-95B5-C48D81896DF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88223551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b="1">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利未记</a:t>
            </a:r>
            <a:r>
              <a:rPr lang="en-US" sz="8800" dirty="0">
                <a:solidFill>
                  <a:schemeClr val="bg1"/>
                </a:solidFill>
                <a:latin typeface="Arial" charset="0"/>
                <a:ea typeface="Osaka" charset="0"/>
                <a:cs typeface="Arial" charset="0"/>
              </a:rPr>
              <a:t> 25</a:t>
            </a:r>
          </a:p>
        </p:txBody>
      </p:sp>
    </p:spTree>
    <p:extLst>
      <p:ext uri="{BB962C8B-B14F-4D97-AF65-F5344CB8AC3E}">
        <p14:creationId xmlns:p14="http://schemas.microsoft.com/office/powerpoint/2010/main" val="774789470"/>
      </p:ext>
    </p:extLst>
  </p:cSld>
  <p:clrMapOvr>
    <a:masterClrMapping/>
  </p:clrMapOvr>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Rectangle 2"/>
          <p:cNvSpPr>
            <a:spLocks noChangeArrowheads="1"/>
          </p:cNvSpPr>
          <p:nvPr/>
        </p:nvSpPr>
        <p:spPr bwMode="auto">
          <a:xfrm>
            <a:off x="0" y="0"/>
            <a:ext cx="9144000" cy="5410200"/>
          </a:xfrm>
          <a:prstGeom prst="rect">
            <a:avLst/>
          </a:prstGeom>
          <a:gradFill rotWithShape="0">
            <a:gsLst>
              <a:gs pos="0">
                <a:srgbClr val="996600"/>
              </a:gs>
              <a:gs pos="100000">
                <a:srgbClr val="FF9900"/>
              </a:gs>
            </a:gsLst>
            <a:lin ang="5400000" scaled="1"/>
          </a:gradFill>
          <a:ln w="9525">
            <a:solidFill>
              <a:schemeClr val="tx1"/>
            </a:solidFill>
            <a:miter lim="800000"/>
            <a:headEnd/>
            <a:tailEnd/>
          </a:ln>
        </p:spPr>
        <p:txBody>
          <a:bodyPr wrap="none" anchor="ctr"/>
          <a:lstStyle/>
          <a:p>
            <a:endParaRPr lang="zh-CN" altLang="en-US">
              <a:ea typeface="SimSun" charset="0"/>
              <a:cs typeface="SimSun" charset="0"/>
            </a:endParaRPr>
          </a:p>
        </p:txBody>
      </p:sp>
      <p:pic>
        <p:nvPicPr>
          <p:cNvPr id="129027" name="Picture 3" descr="libertybellfaq.gif (29799 bytes)"/>
          <p:cNvPicPr>
            <a:picLocks noChangeAspect="1" noChangeArrowheads="1"/>
          </p:cNvPicPr>
          <p:nvPr/>
        </p:nvPicPr>
        <p:blipFill>
          <a:blip r:embed="rId3">
            <a:lum bright="18000"/>
            <a:extLst>
              <a:ext uri="{28A0092B-C50C-407E-A947-70E740481C1C}">
                <a14:useLocalDpi xmlns:a14="http://schemas.microsoft.com/office/drawing/2010/main" val="0"/>
              </a:ext>
            </a:extLst>
          </a:blip>
          <a:srcRect/>
          <a:stretch>
            <a:fillRect/>
          </a:stretch>
        </p:blipFill>
        <p:spPr bwMode="auto">
          <a:xfrm>
            <a:off x="2590800" y="838200"/>
            <a:ext cx="3771900" cy="5143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8420" name="Text Box 4"/>
          <p:cNvSpPr txBox="1">
            <a:spLocks noChangeArrowheads="1"/>
          </p:cNvSpPr>
          <p:nvPr/>
        </p:nvSpPr>
        <p:spPr bwMode="auto">
          <a:xfrm>
            <a:off x="685800" y="1220788"/>
            <a:ext cx="7847013" cy="40322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zh-CN" altLang="en-US" sz="4000" b="1" i="1">
                <a:solidFill>
                  <a:schemeClr val="bg1"/>
                </a:solidFill>
                <a:latin typeface="微軟正黑體" charset="0"/>
                <a:ea typeface="微軟正黑體" charset="0"/>
                <a:cs typeface="微軟正黑體" charset="0"/>
              </a:rPr>
              <a:t>你们要把第五十年分别为圣，向全地所有居民宣布</a:t>
            </a:r>
            <a:r>
              <a:rPr lang="zh-CN" altLang="en-US" sz="4000" b="1" i="1" u="sng">
                <a:solidFill>
                  <a:schemeClr val="bg1"/>
                </a:solidFill>
                <a:latin typeface="微軟正黑體" charset="0"/>
                <a:ea typeface="微軟正黑體" charset="0"/>
                <a:cs typeface="微軟正黑體" charset="0"/>
              </a:rPr>
              <a:t>自由</a:t>
            </a:r>
            <a:r>
              <a:rPr lang="zh-CN" altLang="en-US" sz="4000" b="1" i="1">
                <a:solidFill>
                  <a:schemeClr val="bg1"/>
                </a:solidFill>
                <a:latin typeface="微軟正黑體" charset="0"/>
                <a:ea typeface="微軟正黑體" charset="0"/>
                <a:cs typeface="微軟正黑體" charset="0"/>
              </a:rPr>
              <a:t>；这一年是你们的千禧年，你们各人要归回自己的地业，归回自己的国家</a:t>
            </a:r>
            <a:r>
              <a:rPr lang="zh-CN" altLang="en-US" sz="4000" b="1" i="1">
                <a:solidFill>
                  <a:schemeClr val="bg1"/>
                </a:solidFill>
                <a:latin typeface="Times New Roman" charset="0"/>
                <a:ea typeface="SimSun" charset="0"/>
                <a:cs typeface="SimSun" charset="0"/>
              </a:rPr>
              <a:t>。</a:t>
            </a:r>
          </a:p>
          <a:p>
            <a:endParaRPr lang="zh-CN" altLang="en-US" sz="3200" b="1">
              <a:solidFill>
                <a:schemeClr val="bg1"/>
              </a:solidFill>
              <a:latin typeface="Times New Roman" charset="0"/>
              <a:ea typeface="SimSun" charset="0"/>
              <a:cs typeface="SimSun" charset="0"/>
            </a:endParaRPr>
          </a:p>
          <a:p>
            <a:endParaRPr lang="zh-CN" altLang="en-US" sz="3200" b="1">
              <a:solidFill>
                <a:schemeClr val="bg1"/>
              </a:solidFill>
              <a:latin typeface="Times New Roman" charset="0"/>
              <a:ea typeface="SimSun" charset="0"/>
              <a:cs typeface="SimSun" charset="0"/>
            </a:endParaRPr>
          </a:p>
          <a:p>
            <a:r>
              <a:rPr lang="zh-CN" altLang="en-US" sz="3200" b="1">
                <a:solidFill>
                  <a:schemeClr val="bg1"/>
                </a:solidFill>
                <a:latin typeface="微軟正黑體" charset="0"/>
                <a:ea typeface="微軟正黑體" charset="0"/>
                <a:cs typeface="微軟正黑體" charset="0"/>
              </a:rPr>
              <a:t>利未记</a:t>
            </a:r>
            <a:r>
              <a:rPr lang="zh-CN" altLang="en-US" sz="3200" b="1">
                <a:solidFill>
                  <a:schemeClr val="bg1"/>
                </a:solidFill>
                <a:latin typeface="Times New Roman" charset="0"/>
                <a:ea typeface="SimSun" charset="0"/>
                <a:cs typeface="SimSun" charset="0"/>
              </a:rPr>
              <a:t> </a:t>
            </a:r>
            <a:r>
              <a:rPr lang="en-US" altLang="zh-CN" sz="3200" b="1">
                <a:solidFill>
                  <a:schemeClr val="bg1"/>
                </a:solidFill>
                <a:latin typeface="Times New Roman" charset="0"/>
                <a:ea typeface="SimSun" charset="0"/>
                <a:cs typeface="SimSun" charset="0"/>
              </a:rPr>
              <a:t>25:10 (</a:t>
            </a:r>
            <a:r>
              <a:rPr lang="zh-CN" altLang="en-US" sz="3200" b="1">
                <a:solidFill>
                  <a:schemeClr val="bg1"/>
                </a:solidFill>
                <a:latin typeface="微軟正黑體" charset="0"/>
                <a:ea typeface="微軟正黑體" charset="0"/>
                <a:cs typeface="微軟正黑體" charset="0"/>
              </a:rPr>
              <a:t>新译本</a:t>
            </a:r>
            <a:r>
              <a:rPr lang="en-US" altLang="zh-CN" sz="3200" b="1">
                <a:solidFill>
                  <a:schemeClr val="bg1"/>
                </a:solidFill>
                <a:latin typeface="Times New Roman" charset="0"/>
                <a:ea typeface="SimSun" charset="0"/>
                <a:cs typeface="SimSun" charset="0"/>
              </a:rPr>
              <a:t>)</a:t>
            </a:r>
          </a:p>
        </p:txBody>
      </p:sp>
      <p:sp>
        <p:nvSpPr>
          <p:cNvPr id="188421" name="Rectangle 5"/>
          <p:cNvSpPr>
            <a:spLocks noGrp="1" noChangeArrowheads="1"/>
          </p:cNvSpPr>
          <p:nvPr>
            <p:ph type="title" idx="4294967295"/>
          </p:nvPr>
        </p:nvSpPr>
        <p:spPr>
          <a:xfrm>
            <a:off x="0" y="0"/>
            <a:ext cx="9144000" cy="914400"/>
          </a:xfrm>
          <a:effectLst>
            <a:outerShdw blurRad="63500" dist="107763" dir="2700000" algn="ctr" rotWithShape="0">
              <a:schemeClr val="tx2">
                <a:alpha val="74998"/>
              </a:schemeClr>
            </a:outerShdw>
          </a:effectLst>
        </p:spPr>
        <p:txBody>
          <a:bodyPr/>
          <a:lstStyle/>
          <a:p>
            <a:r>
              <a:rPr lang="zh-CN" altLang="en-US" b="1">
                <a:solidFill>
                  <a:schemeClr val="bg1"/>
                </a:solidFill>
                <a:latin typeface="DFKai-SB" charset="0"/>
                <a:ea typeface="DFKai-SB" charset="0"/>
                <a:cs typeface="DFKai-SB" charset="0"/>
              </a:rPr>
              <a:t>千禧年</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childTnLst>
                                    <p:set>
                                      <p:cBhvr>
                                        <p:cTn id="6" dur="1" fill="hold">
                                          <p:stCondLst>
                                            <p:cond delay="0"/>
                                          </p:stCondLst>
                                        </p:cTn>
                                        <p:tgtEl>
                                          <p:spTgt spid="188420"/>
                                        </p:tgtEl>
                                        <p:attrNameLst>
                                          <p:attrName>style.visibility</p:attrName>
                                        </p:attrNameLst>
                                      </p:cBhvr>
                                      <p:to>
                                        <p:strVal val="visible"/>
                                      </p:to>
                                    </p:set>
                                    <p:animEffect transition="in" filter="dissolve">
                                      <p:cBhvr>
                                        <p:cTn id="7" dur="500"/>
                                        <p:tgtEl>
                                          <p:spTgt spid="1884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8420" grpId="0" autoUpdateAnimBg="0"/>
    </p:bldLst>
  </p:timing>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b="1">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利未记</a:t>
            </a:r>
            <a:r>
              <a:rPr lang="en-US" sz="8800" dirty="0">
                <a:solidFill>
                  <a:schemeClr val="bg1"/>
                </a:solidFill>
                <a:latin typeface="Arial" charset="0"/>
                <a:ea typeface="Osaka" charset="0"/>
                <a:cs typeface="Arial" charset="0"/>
              </a:rPr>
              <a:t> 26</a:t>
            </a:r>
          </a:p>
        </p:txBody>
      </p:sp>
    </p:spTree>
    <p:extLst>
      <p:ext uri="{BB962C8B-B14F-4D97-AF65-F5344CB8AC3E}">
        <p14:creationId xmlns:p14="http://schemas.microsoft.com/office/powerpoint/2010/main" val="1780392437"/>
      </p:ext>
    </p:extLst>
  </p:cSld>
  <p:clrMapOvr>
    <a:masterClrMapping/>
  </p:clrMapOvr>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10"/>
          <p:cNvSpPr>
            <a:spLocks noChangeArrowheads="1"/>
          </p:cNvSpPr>
          <p:nvPr/>
        </p:nvSpPr>
        <p:spPr bwMode="auto">
          <a:xfrm>
            <a:off x="457200" y="4572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380930" name="Rectangle 3"/>
          <p:cNvSpPr>
            <a:spLocks noChangeArrowheads="1"/>
          </p:cNvSpPr>
          <p:nvPr/>
        </p:nvSpPr>
        <p:spPr bwMode="auto">
          <a:xfrm>
            <a:off x="685800" y="3276600"/>
            <a:ext cx="8001000" cy="472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1" fontAlgn="base" latinLnBrk="0" hangingPunct="1">
              <a:lnSpc>
                <a:spcPct val="90000"/>
              </a:lnSpc>
              <a:spcBef>
                <a:spcPct val="20000"/>
              </a:spcBef>
              <a:spcAft>
                <a:spcPct val="0"/>
              </a:spcAft>
              <a:buClrTx/>
              <a:buSzTx/>
              <a:buFont typeface="Wingdings" charset="0"/>
              <a:buChar char="v"/>
              <a:tabLst/>
              <a:defRPr/>
            </a:pPr>
            <a:endParaRPr kumimoji="0" lang="en-US" altLang="zh-CN" sz="3100" b="1" i="0" u="none" strike="noStrike" kern="1200" cap="none" spc="0" normalizeH="0" baseline="0" noProof="0">
              <a:ln>
                <a:noFill/>
              </a:ln>
              <a:solidFill>
                <a:srgbClr val="FFFF00"/>
              </a:solidFill>
              <a:effectLst/>
              <a:uLnTx/>
              <a:uFillTx/>
              <a:latin typeface="Times" charset="0"/>
              <a:ea typeface="SimSun" charset="0"/>
              <a:cs typeface="SimSun" charset="0"/>
            </a:endParaRPr>
          </a:p>
        </p:txBody>
      </p:sp>
      <p:sp>
        <p:nvSpPr>
          <p:cNvPr id="380931" name="Text Box 4"/>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nchorCtr="1"/>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Times New Roman" charset="0"/>
                <a:ea typeface="MS PGothic" charset="0"/>
              </a:rPr>
              <a:t>220</a:t>
            </a:r>
            <a:endParaRPr kumimoji="0" lang="en-US" sz="2400" b="0" i="0" u="none" strike="noStrike" kern="1200" cap="none" spc="0" normalizeH="0" baseline="0" noProof="0">
              <a:ln>
                <a:noFill/>
              </a:ln>
              <a:solidFill>
                <a:srgbClr val="FFFFFF"/>
              </a:solidFill>
              <a:effectLst/>
              <a:uLnTx/>
              <a:uFillTx/>
              <a:latin typeface="Times New Roman" charset="0"/>
              <a:ea typeface="MS PGothic" charset="0"/>
            </a:endParaRPr>
          </a:p>
        </p:txBody>
      </p:sp>
      <p:sp>
        <p:nvSpPr>
          <p:cNvPr id="380932" name="Rectangle 11"/>
          <p:cNvSpPr>
            <a:spLocks noGrp="1" noChangeArrowheads="1"/>
          </p:cNvSpPr>
          <p:nvPr>
            <p:ph type="title" idx="4294967295"/>
          </p:nvPr>
        </p:nvSpPr>
        <p:spPr>
          <a:xfrm>
            <a:off x="1447800" y="228600"/>
            <a:ext cx="6248400" cy="762000"/>
          </a:xfrm>
          <a:solidFill>
            <a:schemeClr val="tx1"/>
          </a:solidFill>
          <a:ln cap="flat">
            <a:solidFill>
              <a:schemeClr val="tx1"/>
            </a:solidFill>
            <a:miter lim="800000"/>
            <a:headEnd/>
            <a:tailEnd/>
          </a:ln>
        </p:spPr>
        <p:txBody>
          <a:bodyPr/>
          <a:lstStyle/>
          <a:p>
            <a:pPr eaLnBrk="1" hangingPunct="1"/>
            <a:r>
              <a:rPr lang="ja-JP" altLang="en-US" sz="4800" b="1">
                <a:solidFill>
                  <a:schemeClr val="bg1"/>
                </a:solidFill>
                <a:latin typeface="Arial Black" charset="0"/>
                <a:ea typeface="MS PGothic" charset="0"/>
              </a:rPr>
              <a:t>场合</a:t>
            </a:r>
            <a:endParaRPr lang="en-US" sz="4800" b="1">
              <a:solidFill>
                <a:schemeClr val="bg1"/>
              </a:solidFill>
              <a:latin typeface="Arial Black" charset="0"/>
              <a:ea typeface="MS PGothic" charset="0"/>
            </a:endParaRPr>
          </a:p>
        </p:txBody>
      </p:sp>
      <p:pic>
        <p:nvPicPr>
          <p:cNvPr id="380933" name="Picture 6" descr="BS00606_"/>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2139950" cy="1735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7292" name="AutoShape 12"/>
          <p:cNvSpPr>
            <a:spLocks noChangeArrowheads="1"/>
          </p:cNvSpPr>
          <p:nvPr/>
        </p:nvSpPr>
        <p:spPr bwMode="auto">
          <a:xfrm>
            <a:off x="6407150" y="1371600"/>
            <a:ext cx="2508250" cy="749300"/>
          </a:xfrm>
          <a:prstGeom prst="cloudCallout">
            <a:avLst>
              <a:gd name="adj1" fmla="val -42847"/>
              <a:gd name="adj2" fmla="val 205722"/>
            </a:avLst>
          </a:prstGeom>
          <a:solidFill>
            <a:schemeClr val="bg1"/>
          </a:solidFill>
          <a:ln>
            <a:noFill/>
          </a:ln>
          <a:extLst>
            <a:ext uri="{91240B29-F687-4f45-9708-019B960494DF}">
              <a14:hiddenLine xmlns:a14="http://schemas.microsoft.com/office/drawing/2010/main" xmlns="" w="12700" cap="sq">
                <a:solidFill>
                  <a:srgbClr val="000000"/>
                </a:solidFill>
                <a:round/>
                <a:headEnd/>
                <a:tailEnd/>
              </a14:hiddenLine>
            </a:ext>
          </a:extLst>
        </p:spPr>
        <p:txBody>
          <a:bodyPr anchor="ct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97293" name="Text Box 13"/>
          <p:cNvSpPr txBox="1">
            <a:spLocks noChangeArrowheads="1"/>
          </p:cNvSpPr>
          <p:nvPr/>
        </p:nvSpPr>
        <p:spPr bwMode="auto">
          <a:xfrm>
            <a:off x="7010400" y="1462088"/>
            <a:ext cx="1752600" cy="519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2800" b="1" i="0" u="none" strike="noStrike" kern="1200" cap="none" spc="0" normalizeH="0" baseline="0" noProof="0">
                <a:ln>
                  <a:noFill/>
                </a:ln>
                <a:solidFill>
                  <a:srgbClr val="000000"/>
                </a:solidFill>
                <a:effectLst/>
                <a:uLnTx/>
                <a:uFillTx/>
                <a:latin typeface="Times New Roman" charset="0"/>
                <a:ea typeface="MS PGothic" charset="0"/>
                <a:cs typeface="Times New Roman" charset="0"/>
              </a:rPr>
              <a:t>为什么</a:t>
            </a:r>
            <a:r>
              <a:rPr kumimoji="0" lang="en-US" altLang="ja-JP" sz="2800" b="0" i="0" u="none" strike="noStrike" kern="1200" cap="none" spc="0" normalizeH="0" baseline="0" noProof="0">
                <a:ln>
                  <a:noFill/>
                </a:ln>
                <a:solidFill>
                  <a:srgbClr val="000000"/>
                </a:solidFill>
                <a:effectLst/>
                <a:uLnTx/>
                <a:uFillTx/>
                <a:latin typeface="Times New Roman" charset="0"/>
                <a:ea typeface="MS PGothic" charset="0"/>
                <a:cs typeface="Times New Roman" charset="0"/>
              </a:rPr>
              <a:t> </a:t>
            </a:r>
            <a:r>
              <a:rPr kumimoji="0" lang="en-US" altLang="ja-JP" sz="2800" b="1" i="0" u="none" strike="noStrike" kern="1200" cap="none" spc="0" normalizeH="0" baseline="0" noProof="0">
                <a:ln>
                  <a:noFill/>
                </a:ln>
                <a:solidFill>
                  <a:srgbClr val="000000"/>
                </a:solidFill>
                <a:effectLst/>
                <a:uLnTx/>
                <a:uFillTx/>
                <a:latin typeface="Times New Roman" charset="0"/>
                <a:ea typeface="MS PGothic" charset="0"/>
                <a:cs typeface="Times New Roman" charset="0"/>
              </a:rPr>
              <a:t>?</a:t>
            </a:r>
            <a:endParaRPr kumimoji="0" lang="en-US" sz="2800" b="1" i="0" u="none" strike="noStrike" kern="1200" cap="none" spc="0" normalizeH="0" baseline="0" noProof="0">
              <a:ln>
                <a:noFill/>
              </a:ln>
              <a:solidFill>
                <a:srgbClr val="000000"/>
              </a:solidFill>
              <a:effectLst/>
              <a:uLnTx/>
              <a:uFillTx/>
              <a:latin typeface="Times New Roman" charset="0"/>
              <a:ea typeface="MS PGothic" charset="0"/>
              <a:cs typeface="Times New Roman" charset="0"/>
            </a:endParaRPr>
          </a:p>
        </p:txBody>
      </p:sp>
      <p:sp>
        <p:nvSpPr>
          <p:cNvPr id="97294" name="AutoShape 14"/>
          <p:cNvSpPr>
            <a:spLocks noChangeArrowheads="1"/>
          </p:cNvSpPr>
          <p:nvPr/>
        </p:nvSpPr>
        <p:spPr bwMode="auto">
          <a:xfrm>
            <a:off x="4397375" y="3554413"/>
            <a:ext cx="2152650" cy="1987550"/>
          </a:xfrm>
          <a:prstGeom prst="irregularSeal1">
            <a:avLst/>
          </a:prstGeom>
          <a:solidFill>
            <a:srgbClr val="99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anchor="ct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4000" b="1" i="0" u="none" strike="noStrike" kern="1200" cap="none" spc="0" normalizeH="0" baseline="0" noProof="0">
                <a:ln>
                  <a:noFill/>
                </a:ln>
                <a:solidFill>
                  <a:srgbClr val="FFFFFF"/>
                </a:solidFill>
                <a:effectLst/>
                <a:uLnTx/>
                <a:uFillTx/>
                <a:latin typeface="Times New Roman" charset="0"/>
                <a:ea typeface="MS PGothic" charset="0"/>
              </a:rPr>
              <a:t>被掳</a:t>
            </a:r>
            <a:endParaRPr kumimoji="0" lang="en-US" sz="4000" b="1" i="0" u="none" strike="noStrike" kern="1200" cap="none" spc="0" normalizeH="0" baseline="0" noProof="0">
              <a:ln>
                <a:noFill/>
              </a:ln>
              <a:solidFill>
                <a:srgbClr val="FFFFFF"/>
              </a:solidFill>
              <a:effectLst/>
              <a:uLnTx/>
              <a:uFillTx/>
              <a:latin typeface="Times New Roman" charset="0"/>
              <a:ea typeface="MS PGothic" charset="0"/>
            </a:endParaRPr>
          </a:p>
        </p:txBody>
      </p:sp>
      <p:sp>
        <p:nvSpPr>
          <p:cNvPr id="97296" name="AutoShape 16"/>
          <p:cNvSpPr>
            <a:spLocks noChangeArrowheads="1"/>
          </p:cNvSpPr>
          <p:nvPr/>
        </p:nvSpPr>
        <p:spPr bwMode="auto">
          <a:xfrm>
            <a:off x="457200" y="4184650"/>
            <a:ext cx="2438400" cy="782638"/>
          </a:xfrm>
          <a:prstGeom prst="horizontalScroll">
            <a:avLst>
              <a:gd name="adj" fmla="val 12500"/>
            </a:avLst>
          </a:prstGeom>
          <a:solidFill>
            <a:srgbClr val="FFFF66"/>
          </a:solidFill>
          <a:ln w="38100" cap="sq">
            <a:solidFill>
              <a:srgbClr val="663300"/>
            </a:solidFill>
            <a:round/>
            <a:headEnd/>
            <a:tailEnd/>
          </a:ln>
        </p:spPr>
        <p:txBody>
          <a:bodyPr wrap="none" anchor="ct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3200" b="1" i="0" u="none" strike="noStrike" kern="1200" cap="none" spc="0" normalizeH="0" baseline="0" noProof="0">
                <a:ln>
                  <a:noFill/>
                </a:ln>
                <a:solidFill>
                  <a:srgbClr val="000000"/>
                </a:solidFill>
                <a:effectLst/>
                <a:uLnTx/>
                <a:uFillTx/>
                <a:latin typeface="Times New Roman" charset="0"/>
                <a:ea typeface="MS PGothic" charset="0"/>
              </a:rPr>
              <a:t>申命记</a:t>
            </a:r>
            <a:r>
              <a:rPr kumimoji="0" lang="en-US" altLang="ja-JP" sz="3200" b="1" i="0" u="none" strike="noStrike" kern="1200" cap="none" spc="0" normalizeH="0" baseline="0" noProof="0">
                <a:ln>
                  <a:noFill/>
                </a:ln>
                <a:solidFill>
                  <a:srgbClr val="000000"/>
                </a:solidFill>
                <a:effectLst/>
                <a:uLnTx/>
                <a:uFillTx/>
                <a:latin typeface="Times New Roman" charset="0"/>
                <a:ea typeface="MS PGothic" charset="0"/>
              </a:rPr>
              <a:t> 28</a:t>
            </a:r>
            <a:r>
              <a:rPr kumimoji="0" lang="ja-JP" altLang="en-US" sz="2800" b="1" i="0" u="none" strike="noStrike" kern="1200" cap="none" spc="0" normalizeH="0" baseline="0" noProof="0">
                <a:ln>
                  <a:noFill/>
                </a:ln>
                <a:solidFill>
                  <a:srgbClr val="000000"/>
                </a:solidFill>
                <a:effectLst/>
                <a:uLnTx/>
                <a:uFillTx/>
                <a:latin typeface="Times New Roman" charset="0"/>
                <a:ea typeface="MS PGothic" charset="0"/>
              </a:rPr>
              <a:t>章</a:t>
            </a:r>
            <a:endParaRPr kumimoji="0" lang="en-US" sz="2800" b="1"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97298" name="AutoShape 18"/>
          <p:cNvSpPr>
            <a:spLocks noChangeArrowheads="1"/>
          </p:cNvSpPr>
          <p:nvPr/>
        </p:nvSpPr>
        <p:spPr bwMode="auto">
          <a:xfrm>
            <a:off x="979488" y="1282700"/>
            <a:ext cx="6019800" cy="2743200"/>
          </a:xfrm>
          <a:prstGeom prst="curvedDownArrow">
            <a:avLst>
              <a:gd name="adj1" fmla="val 43889"/>
              <a:gd name="adj2" fmla="val 87778"/>
              <a:gd name="adj3" fmla="val 33333"/>
            </a:avLst>
          </a:prstGeom>
          <a:solidFill>
            <a:srgbClr val="FFFF66"/>
          </a:solidFill>
          <a:ln w="38100" cap="sq">
            <a:solidFill>
              <a:schemeClr val="tx2"/>
            </a:solidFill>
            <a:miter lim="800000"/>
            <a:headEnd/>
            <a:tailEnd/>
          </a:ln>
        </p:spPr>
        <p:txBody>
          <a:bodyPr anchor="ct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Tree>
    <p:extLst>
      <p:ext uri="{BB962C8B-B14F-4D97-AF65-F5344CB8AC3E}">
        <p14:creationId xmlns:p14="http://schemas.microsoft.com/office/powerpoint/2010/main" val="51254492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2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729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729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7296"/>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97298"/>
                                        </p:tgtEl>
                                        <p:attrNameLst>
                                          <p:attrName>style.visibility</p:attrName>
                                        </p:attrNameLst>
                                      </p:cBhvr>
                                      <p:to>
                                        <p:strVal val="visible"/>
                                      </p:to>
                                    </p:set>
                                    <p:animEffect transition="in" filter="wipe(left)">
                                      <p:cBhvr>
                                        <p:cTn id="23" dur="500"/>
                                        <p:tgtEl>
                                          <p:spTgt spid="97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92" grpId="0" animBg="1"/>
      <p:bldP spid="97293" grpId="0"/>
      <p:bldP spid="97294" grpId="0" animBg="1"/>
      <p:bldP spid="97296" grpId="0" animBg="1"/>
      <p:bldP spid="97298" grpId="0" animBg="1"/>
    </p:bldLst>
  </p:timing>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b="1">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利未记</a:t>
            </a:r>
            <a:r>
              <a:rPr lang="en-US" sz="8800" dirty="0">
                <a:solidFill>
                  <a:schemeClr val="bg1"/>
                </a:solidFill>
                <a:latin typeface="Arial" charset="0"/>
                <a:ea typeface="Osaka" charset="0"/>
                <a:cs typeface="Arial" charset="0"/>
              </a:rPr>
              <a:t> 27</a:t>
            </a:r>
          </a:p>
        </p:txBody>
      </p:sp>
    </p:spTree>
    <p:extLst>
      <p:ext uri="{BB962C8B-B14F-4D97-AF65-F5344CB8AC3E}">
        <p14:creationId xmlns:p14="http://schemas.microsoft.com/office/powerpoint/2010/main" val="611298251"/>
      </p:ext>
    </p:extLst>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356531"/>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Our habits must reflect God’s holiness</a:t>
            </a:r>
          </a:p>
        </p:txBody>
      </p:sp>
      <p:pic>
        <p:nvPicPr>
          <p:cNvPr id="3" name="Picture 2"/>
          <p:cNvPicPr>
            <a:picLocks noChangeAspect="1"/>
          </p:cNvPicPr>
          <p:nvPr/>
        </p:nvPicPr>
        <p:blipFill>
          <a:blip r:embed="rId3"/>
          <a:stretch>
            <a:fillRect/>
          </a:stretch>
        </p:blipFill>
        <p:spPr>
          <a:xfrm>
            <a:off x="571500" y="2190467"/>
            <a:ext cx="8001000" cy="4495800"/>
          </a:xfrm>
          <a:prstGeom prst="rect">
            <a:avLst/>
          </a:prstGeom>
        </p:spPr>
      </p:pic>
    </p:spTree>
    <p:extLst>
      <p:ext uri="{BB962C8B-B14F-4D97-AF65-F5344CB8AC3E}">
        <p14:creationId xmlns:p14="http://schemas.microsoft.com/office/powerpoint/2010/main" val="407416256"/>
      </p:ext>
    </p:extLst>
  </p:cSld>
  <p:clrMapOvr>
    <a:masterClrMapping/>
  </p:clrMapOvr>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2"/>
          <p:cNvSpPr>
            <a:spLocks noGrp="1" noChangeArrowheads="1"/>
          </p:cNvSpPr>
          <p:nvPr>
            <p:ph type="title"/>
          </p:nvPr>
        </p:nvSpPr>
        <p:spPr>
          <a:xfrm>
            <a:off x="0" y="0"/>
            <a:ext cx="9144000" cy="1752600"/>
          </a:xfrm>
          <a:solidFill>
            <a:schemeClr val="accent3">
              <a:lumMod val="25000"/>
            </a:schemeClr>
          </a:solidFill>
        </p:spPr>
        <p:txBody>
          <a:bodyPr/>
          <a:lstStyle/>
          <a:p>
            <a:pPr eaLnBrk="1" hangingPunct="1">
              <a:defRPr/>
            </a:pPr>
            <a:r>
              <a:rPr lang="zh-CN" altLang="en-US" sz="6600" dirty="0"/>
              <a:t>解读和传播法律文学</a:t>
            </a:r>
            <a:endParaRPr lang="en-US" sz="6600" i="1" dirty="0">
              <a:latin typeface="Arial" charset="0"/>
              <a:cs typeface="Arial"/>
            </a:endParaRPr>
          </a:p>
        </p:txBody>
      </p:sp>
      <p:sp>
        <p:nvSpPr>
          <p:cNvPr id="206853" name="Rectangle 5"/>
          <p:cNvSpPr>
            <a:spLocks noChangeArrowheads="1"/>
          </p:cNvSpPr>
          <p:nvPr/>
        </p:nvSpPr>
        <p:spPr bwMode="auto">
          <a:xfrm>
            <a:off x="76200" y="1981200"/>
            <a:ext cx="9067800" cy="44544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539750" indent="-539750" algn="l">
              <a:spcBef>
                <a:spcPct val="20000"/>
              </a:spcBef>
              <a:buClr>
                <a:srgbClr val="808000"/>
              </a:buClr>
              <a:buFontTx/>
              <a:buAutoNum type="arabicPeriod"/>
            </a:pPr>
            <a:r>
              <a:rPr lang="zh-CN" altLang="en-US" sz="3600" b="1" u="sng" dirty="0">
                <a:solidFill>
                  <a:srgbClr val="FF0000"/>
                </a:solidFill>
                <a:latin typeface="MS PGothic" panose="020B0600070205080204" pitchFamily="34" charset="-128"/>
                <a:ea typeface="MS PGothic" panose="020B0600070205080204" pitchFamily="34" charset="-128"/>
                <a:cs typeface="MS PGothic" charset="0"/>
              </a:rPr>
              <a:t>解读</a:t>
            </a:r>
            <a:r>
              <a:rPr lang="zh-CN" altLang="en-US" sz="3600" dirty="0">
                <a:solidFill>
                  <a:srgbClr val="003300"/>
                </a:solidFill>
                <a:latin typeface="MS PGothic" panose="020B0600070205080204" pitchFamily="34" charset="-128"/>
                <a:ea typeface="MS PGothic" panose="020B0600070205080204" pitchFamily="34" charset="-128"/>
                <a:cs typeface="MS PGothic" charset="0"/>
              </a:rPr>
              <a:t>：研究法律命令背后的意图，问，“为什么这个命令在以色列给？”</a:t>
            </a:r>
            <a:endParaRPr lang="en-US" altLang="zh-CN" sz="3600" dirty="0">
              <a:solidFill>
                <a:srgbClr val="003300"/>
              </a:solidFill>
              <a:latin typeface="MS PGothic" panose="020B0600070205080204" pitchFamily="34" charset="-128"/>
              <a:ea typeface="MS PGothic" panose="020B0600070205080204" pitchFamily="34" charset="-128"/>
              <a:cs typeface="MS PGothic" charset="0"/>
            </a:endParaRPr>
          </a:p>
          <a:p>
            <a:pPr marL="539750" indent="-539750" algn="l">
              <a:spcBef>
                <a:spcPct val="20000"/>
              </a:spcBef>
              <a:buClr>
                <a:srgbClr val="808000"/>
              </a:buClr>
              <a:buFontTx/>
              <a:buAutoNum type="arabicPeriod"/>
            </a:pPr>
            <a:r>
              <a:rPr lang="zh-CN" altLang="en-US" sz="3600" b="1" u="sng" dirty="0">
                <a:solidFill>
                  <a:srgbClr val="FF0000"/>
                </a:solidFill>
                <a:latin typeface="MS PGothic" panose="020B0600070205080204" pitchFamily="34" charset="-128"/>
                <a:ea typeface="MS PGothic" panose="020B0600070205080204" pitchFamily="34" charset="-128"/>
                <a:cs typeface="MS PGothic" charset="0"/>
              </a:rPr>
              <a:t>主张</a:t>
            </a:r>
            <a:r>
              <a:rPr lang="zh-CN" altLang="en-US" sz="3600" dirty="0">
                <a:solidFill>
                  <a:srgbClr val="003300"/>
                </a:solidFill>
                <a:latin typeface="MS PGothic" panose="020B0600070205080204" pitchFamily="34" charset="-128"/>
                <a:ea typeface="MS PGothic" panose="020B0600070205080204" pitchFamily="34" charset="-128"/>
                <a:cs typeface="MS PGothic" charset="0"/>
              </a:rPr>
              <a:t>：说明上帝的性格的一般原则规定法律的意图。</a:t>
            </a:r>
            <a:endParaRPr lang="en-US" altLang="zh-CN" sz="3600" dirty="0">
              <a:solidFill>
                <a:srgbClr val="003300"/>
              </a:solidFill>
              <a:latin typeface="MS PGothic" panose="020B0600070205080204" pitchFamily="34" charset="-128"/>
              <a:ea typeface="MS PGothic" panose="020B0600070205080204" pitchFamily="34" charset="-128"/>
              <a:cs typeface="MS PGothic" charset="0"/>
            </a:endParaRPr>
          </a:p>
          <a:p>
            <a:pPr marL="539750" indent="-539750" algn="l">
              <a:spcBef>
                <a:spcPct val="20000"/>
              </a:spcBef>
              <a:buClr>
                <a:srgbClr val="808000"/>
              </a:buClr>
              <a:buFontTx/>
              <a:buAutoNum type="arabicPeriod"/>
            </a:pPr>
            <a:r>
              <a:rPr lang="zh-CN" altLang="en-US" sz="3600" b="1" u="sng" dirty="0">
                <a:solidFill>
                  <a:srgbClr val="FF0000"/>
                </a:solidFill>
                <a:latin typeface="MS PGothic" panose="020B0600070205080204" pitchFamily="34" charset="-128"/>
                <a:ea typeface="MS PGothic" panose="020B0600070205080204" pitchFamily="34" charset="-128"/>
                <a:cs typeface="MS PGothic" charset="0"/>
              </a:rPr>
              <a:t>应用</a:t>
            </a:r>
            <a:r>
              <a:rPr lang="zh-CN" altLang="en-US" sz="3600" dirty="0">
                <a:solidFill>
                  <a:srgbClr val="003300"/>
                </a:solidFill>
                <a:latin typeface="MS PGothic" panose="020B0600070205080204" pitchFamily="34" charset="-128"/>
                <a:ea typeface="MS PGothic" panose="020B0600070205080204" pitchFamily="34" charset="-128"/>
                <a:cs typeface="MS PGothic" charset="0"/>
              </a:rPr>
              <a:t>：展示这一原则与现代平行情况的关系</a:t>
            </a:r>
            <a:r>
              <a:rPr kumimoji="1" lang="en-US" altLang="zh-CN" sz="3600" dirty="0">
                <a:solidFill>
                  <a:srgbClr val="003300"/>
                </a:solidFill>
                <a:latin typeface="MS PGothic" panose="020B0600070205080204" pitchFamily="34" charset="-128"/>
                <a:ea typeface="MS PGothic" panose="020B0600070205080204" pitchFamily="34" charset="-128"/>
                <a:cs typeface="Arial" charset="0"/>
              </a:rPr>
              <a:t>.</a:t>
            </a:r>
          </a:p>
        </p:txBody>
      </p:sp>
      <p:sp>
        <p:nvSpPr>
          <p:cNvPr id="5" name="Text Box 4"/>
          <p:cNvSpPr txBox="1">
            <a:spLocks noChangeArrowheads="1"/>
          </p:cNvSpPr>
          <p:nvPr/>
        </p:nvSpPr>
        <p:spPr bwMode="auto">
          <a:xfrm>
            <a:off x="7524328" y="44624"/>
            <a:ext cx="1539431" cy="461665"/>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altLang="zh-CN" b="1" dirty="0">
                <a:solidFill>
                  <a:srgbClr val="FFFFFF"/>
                </a:solidFill>
                <a:latin typeface="Arial" charset="0"/>
                <a:cs typeface="Arial" charset="0"/>
              </a:rPr>
              <a:t>36</a:t>
            </a:r>
          </a:p>
        </p:txBody>
      </p:sp>
    </p:spTree>
    <p:extLst>
      <p:ext uri="{BB962C8B-B14F-4D97-AF65-F5344CB8AC3E}">
        <p14:creationId xmlns:p14="http://schemas.microsoft.com/office/powerpoint/2010/main" val="132015421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06853">
                                            <p:txEl>
                                              <p:pRg st="0" end="0"/>
                                            </p:txEl>
                                          </p:spTgt>
                                        </p:tgtEl>
                                        <p:attrNameLst>
                                          <p:attrName>style.visibility</p:attrName>
                                        </p:attrNameLst>
                                      </p:cBhvr>
                                      <p:to>
                                        <p:strVal val="visible"/>
                                      </p:to>
                                    </p:set>
                                    <p:anim calcmode="lin" valueType="num">
                                      <p:cBhvr additive="base">
                                        <p:cTn id="7" dur="500" fill="hold"/>
                                        <p:tgtEl>
                                          <p:spTgt spid="20685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0685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06853">
                                            <p:txEl>
                                              <p:pRg st="1" end="1"/>
                                            </p:txEl>
                                          </p:spTgt>
                                        </p:tgtEl>
                                        <p:attrNameLst>
                                          <p:attrName>style.visibility</p:attrName>
                                        </p:attrNameLst>
                                      </p:cBhvr>
                                      <p:to>
                                        <p:strVal val="visible"/>
                                      </p:to>
                                    </p:set>
                                    <p:anim calcmode="lin" valueType="num">
                                      <p:cBhvr additive="base">
                                        <p:cTn id="13" dur="500" fill="hold"/>
                                        <p:tgtEl>
                                          <p:spTgt spid="20685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0685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06853">
                                            <p:txEl>
                                              <p:pRg st="2" end="2"/>
                                            </p:txEl>
                                          </p:spTgt>
                                        </p:tgtEl>
                                        <p:attrNameLst>
                                          <p:attrName>style.visibility</p:attrName>
                                        </p:attrNameLst>
                                      </p:cBhvr>
                                      <p:to>
                                        <p:strVal val="visible"/>
                                      </p:to>
                                    </p:set>
                                    <p:anim calcmode="lin" valueType="num">
                                      <p:cBhvr additive="base">
                                        <p:cTn id="19" dur="500" fill="hold"/>
                                        <p:tgtEl>
                                          <p:spTgt spid="20685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0685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3" grpId="0" build="p" autoUpdateAnimBg="0"/>
    </p:bldLst>
  </p:timing>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zh-CN" altLang="en-US" sz="3600" b="1" dirty="0">
                <a:solidFill>
                  <a:srgbClr val="FFFFFF"/>
                </a:solidFill>
                <a:latin typeface="SimSun" panose="02010600030101010101" pitchFamily="2" charset="-122"/>
                <a:ea typeface="SimSun" panose="02010600030101010101" pitchFamily="2" charset="-122"/>
                <a:cs typeface="Arial"/>
              </a:rPr>
              <a:t>阐述旧约法律的建议策略</a:t>
            </a:r>
          </a:p>
        </p:txBody>
      </p:sp>
      <p:sp>
        <p:nvSpPr>
          <p:cNvPr id="3" name="Round Same Side Corner Rectangle 2"/>
          <p:cNvSpPr/>
          <p:nvPr/>
        </p:nvSpPr>
        <p:spPr bwMode="auto">
          <a:xfrm>
            <a:off x="709342"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a:r>
              <a:rPr lang="ja-JP" altLang="en-US" sz="2800" b="1" dirty="0">
                <a:solidFill>
                  <a:srgbClr val="FFFF00"/>
                </a:solidFill>
                <a:latin typeface="SimSun" panose="02010600030101010101" pitchFamily="2" charset="-122"/>
                <a:ea typeface="SimSun" panose="02010600030101010101" pitchFamily="2" charset="-122"/>
                <a:cs typeface="MS PGothic" charset="0"/>
              </a:rPr>
              <a:t>理解</a:t>
            </a:r>
            <a:r>
              <a:rPr lang="en-US" sz="2800" b="1" dirty="0">
                <a:solidFill>
                  <a:srgbClr val="FFFFFF"/>
                </a:solidFill>
                <a:latin typeface="SimSun" panose="02010600030101010101" pitchFamily="2" charset="-122"/>
                <a:ea typeface="SimSun" panose="02010600030101010101" pitchFamily="2" charset="-122"/>
                <a:cs typeface="MS PGothic" charset="0"/>
              </a:rPr>
              <a:t>:</a:t>
            </a:r>
            <a:r>
              <a:rPr lang="en-US" sz="2800" b="1" dirty="0">
                <a:solidFill>
                  <a:srgbClr val="FFFFFF"/>
                </a:solidFill>
                <a:latin typeface="Arial" pitchFamily="-107" charset="0"/>
                <a:ea typeface="MS PGothic" charset="0"/>
                <a:cs typeface="MS PGothic" charset="0"/>
              </a:rPr>
              <a:t> </a:t>
            </a:r>
            <a:br>
              <a:rPr lang="en-US" sz="2800" b="1" dirty="0">
                <a:solidFill>
                  <a:srgbClr val="FFFFFF"/>
                </a:solidFill>
                <a:latin typeface="Arial" pitchFamily="-107" charset="0"/>
                <a:ea typeface="MS PGothic" charset="0"/>
                <a:cs typeface="MS PGothic" charset="0"/>
              </a:rPr>
            </a:br>
            <a:r>
              <a:rPr lang="zh-CN" altLang="en-US" sz="2800" b="1" dirty="0">
                <a:solidFill>
                  <a:srgbClr val="FFFFFF"/>
                </a:solidFill>
                <a:latin typeface="SimSun" panose="02010600030101010101" pitchFamily="2" charset="-122"/>
                <a:ea typeface="SimSun" panose="02010600030101010101" pitchFamily="2" charset="-122"/>
                <a:cs typeface="MS PGothic" charset="0"/>
              </a:rPr>
              <a:t>命令幕后的意图</a:t>
            </a:r>
            <a:endParaRPr lang="en-US" sz="2800" b="1" dirty="0">
              <a:solidFill>
                <a:srgbClr val="FFFFFF"/>
              </a:solidFill>
              <a:latin typeface="SimSun" panose="02010600030101010101" pitchFamily="2" charset="-122"/>
              <a:ea typeface="SimSun" panose="02010600030101010101" pitchFamily="2" charset="-122"/>
              <a:cs typeface="MS PGothic" charset="0"/>
            </a:endParaRPr>
          </a:p>
        </p:txBody>
      </p:sp>
      <p:sp>
        <p:nvSpPr>
          <p:cNvPr id="6" name="Round Same Side Corner Rectangle 5"/>
          <p:cNvSpPr/>
          <p:nvPr/>
        </p:nvSpPr>
        <p:spPr bwMode="auto">
          <a:xfrm>
            <a:off x="5228413"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a:r>
              <a:rPr lang="ja-JP" altLang="en-US" sz="2800" b="1" dirty="0">
                <a:solidFill>
                  <a:srgbClr val="FFFF00"/>
                </a:solidFill>
                <a:latin typeface="SimSun" panose="02010600030101010101" pitchFamily="2" charset="-122"/>
                <a:ea typeface="SimSun" panose="02010600030101010101" pitchFamily="2" charset="-122"/>
                <a:cs typeface="MS PGothic" charset="0"/>
              </a:rPr>
              <a:t>用途</a:t>
            </a:r>
            <a:r>
              <a:rPr lang="en-SG" altLang="ja-JP" sz="2800" b="1" dirty="0">
                <a:solidFill>
                  <a:srgbClr val="FFFFFF"/>
                </a:solidFill>
                <a:latin typeface="SimSun" panose="02010600030101010101" pitchFamily="2" charset="-122"/>
                <a:ea typeface="SimSun" panose="02010600030101010101" pitchFamily="2" charset="-122"/>
                <a:cs typeface="MS PGothic" charset="0"/>
              </a:rPr>
              <a:t>:</a:t>
            </a:r>
            <a:endParaRPr lang="ja-JP" altLang="en-US" sz="2800" b="1" dirty="0">
              <a:solidFill>
                <a:srgbClr val="FFFFFF"/>
              </a:solidFill>
              <a:latin typeface="SimSun" panose="02010600030101010101" pitchFamily="2" charset="-122"/>
              <a:ea typeface="SimSun" panose="02010600030101010101" pitchFamily="2" charset="-122"/>
              <a:cs typeface="MS PGothic" charset="0"/>
            </a:endParaRPr>
          </a:p>
          <a:p>
            <a:pPr algn="ctr"/>
            <a:r>
              <a:rPr lang="zh-CN" altLang="en-US" sz="2800" b="1" dirty="0">
                <a:solidFill>
                  <a:srgbClr val="FFFFFF"/>
                </a:solidFill>
                <a:latin typeface="SimSun" panose="02010600030101010101" pitchFamily="2" charset="-122"/>
                <a:ea typeface="SimSun" panose="02010600030101010101" pitchFamily="2" charset="-122"/>
                <a:cs typeface="MS PGothic" charset="0"/>
              </a:rPr>
              <a:t>现代的并行情况</a:t>
            </a: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a:r>
              <a:rPr lang="ja-JP" altLang="en-US" sz="2800" b="1" dirty="0">
                <a:solidFill>
                  <a:srgbClr val="FFFF00"/>
                </a:solidFill>
                <a:latin typeface="SimSun" panose="02010600030101010101" pitchFamily="2" charset="-122"/>
                <a:ea typeface="SimSun" panose="02010600030101010101" pitchFamily="2" charset="-122"/>
                <a:cs typeface="MS PGothic" charset="0"/>
              </a:rPr>
              <a:t>原理</a:t>
            </a:r>
            <a:r>
              <a:rPr lang="en-US" sz="2800" b="1" dirty="0">
                <a:solidFill>
                  <a:srgbClr val="FFFFFF"/>
                </a:solidFill>
                <a:latin typeface="SimSun" panose="02010600030101010101" pitchFamily="2" charset="-122"/>
                <a:ea typeface="SimSun" panose="02010600030101010101" pitchFamily="2" charset="-122"/>
                <a:cs typeface="MS PGothic" charset="0"/>
              </a:rPr>
              <a:t>: </a:t>
            </a:r>
            <a:r>
              <a:rPr lang="ja-JP" altLang="en-US" sz="2800" b="1" dirty="0">
                <a:solidFill>
                  <a:srgbClr val="FFFFFF"/>
                </a:solidFill>
                <a:latin typeface="SimSun" panose="02010600030101010101" pitchFamily="2" charset="-122"/>
                <a:ea typeface="SimSun" panose="02010600030101010101" pitchFamily="2" charset="-122"/>
                <a:cs typeface="MS PGothic" charset="0"/>
              </a:rPr>
              <a:t>普遍真理</a:t>
            </a:r>
            <a:endParaRPr lang="en-US" sz="2800" b="1" dirty="0">
              <a:solidFill>
                <a:srgbClr val="FFFFFF"/>
              </a:solidFill>
              <a:latin typeface="SimSun" panose="02010600030101010101" pitchFamily="2" charset="-122"/>
              <a:ea typeface="SimSun" panose="02010600030101010101" pitchFamily="2" charset="-122"/>
              <a:cs typeface="MS PGothic" charset="0"/>
            </a:endParaRP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altLang="zh-CN" b="1" kern="0" dirty="0">
                <a:solidFill>
                  <a:srgbClr val="000000"/>
                </a:solidFill>
                <a:cs typeface="MS PGothic" charset="0"/>
              </a:rPr>
              <a:t>112</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spTree>
    <p:extLst>
      <p:ext uri="{BB962C8B-B14F-4D97-AF65-F5344CB8AC3E}">
        <p14:creationId xmlns:p14="http://schemas.microsoft.com/office/powerpoint/2010/main" val="212099759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7" grpId="0" animBg="1"/>
    </p:bldLst>
  </p:timing>
</p:sld>
</file>

<file path=ppt/slides/slide38.xml><?xml version="1.0" encoding="utf-8"?>
<p:sld xmlns:a="http://schemas.openxmlformats.org/drawingml/2006/main" xmlns:r="http://schemas.openxmlformats.org/officeDocument/2006/relationships" xmlns:p="http://schemas.openxmlformats.org/presentationml/2006/main" showMasterPhAnim="0">
  <p:cSld>
    <p:bg>
      <p:bgPr>
        <a:solidFill>
          <a:schemeClr val="folHlink"/>
        </a:solidFill>
        <a:effectLst/>
      </p:bgPr>
    </p:bg>
    <p:spTree>
      <p:nvGrpSpPr>
        <p:cNvPr id="1" name=""/>
        <p:cNvGrpSpPr/>
        <p:nvPr/>
      </p:nvGrpSpPr>
      <p:grpSpPr>
        <a:xfrm>
          <a:off x="0" y="0"/>
          <a:ext cx="0" cy="0"/>
          <a:chOff x="0" y="0"/>
          <a:chExt cx="0" cy="0"/>
        </a:xfrm>
      </p:grpSpPr>
      <p:sp>
        <p:nvSpPr>
          <p:cNvPr id="43010" name="Rectangle 2"/>
          <p:cNvSpPr>
            <a:spLocks noGrp="1" noChangeArrowheads="1"/>
          </p:cNvSpPr>
          <p:nvPr>
            <p:ph type="title"/>
          </p:nvPr>
        </p:nvSpPr>
        <p:spPr/>
        <p:txBody>
          <a:bodyPr/>
          <a:lstStyle/>
          <a:p>
            <a:r>
              <a:rPr lang="zh-CN" altLang="en-US">
                <a:latin typeface="DFKai-SB" charset="0"/>
                <a:ea typeface="DFKai-SB" charset="0"/>
                <a:cs typeface="DFKai-SB" charset="0"/>
              </a:rPr>
              <a:t>本书特点</a:t>
            </a:r>
          </a:p>
        </p:txBody>
      </p:sp>
      <p:sp>
        <p:nvSpPr>
          <p:cNvPr id="43011" name="Text Box 4"/>
          <p:cNvSpPr txBox="1">
            <a:spLocks noChangeArrowheads="1"/>
          </p:cNvSpPr>
          <p:nvPr/>
        </p:nvSpPr>
        <p:spPr bwMode="auto">
          <a:xfrm>
            <a:off x="8229600" y="228600"/>
            <a:ext cx="692150"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400">
                <a:solidFill>
                  <a:schemeClr val="tx2"/>
                </a:solidFill>
                <a:latin typeface="Arial" charset="0"/>
                <a:ea typeface="SimSun" charset="0"/>
                <a:cs typeface="SimSun" charset="0"/>
              </a:rPr>
              <a:t>123</a:t>
            </a:r>
          </a:p>
        </p:txBody>
      </p:sp>
      <p:sp>
        <p:nvSpPr>
          <p:cNvPr id="35845" name="Rectangle 5"/>
          <p:cNvSpPr>
            <a:spLocks noChangeArrowheads="1"/>
          </p:cNvSpPr>
          <p:nvPr/>
        </p:nvSpPr>
        <p:spPr bwMode="auto">
          <a:xfrm>
            <a:off x="990600" y="2286000"/>
            <a:ext cx="7772400" cy="1430338"/>
          </a:xfrm>
          <a:prstGeom prst="rect">
            <a:avLst/>
          </a:prstGeom>
          <a:gradFill rotWithShape="1">
            <a:gsLst>
              <a:gs pos="0">
                <a:srgbClr val="002F00"/>
              </a:gs>
              <a:gs pos="100000">
                <a:srgbClr val="006600"/>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algn="l">
              <a:lnSpc>
                <a:spcPct val="90000"/>
              </a:lnSpc>
              <a:spcBef>
                <a:spcPct val="20000"/>
              </a:spcBef>
            </a:pPr>
            <a:r>
              <a:rPr kumimoji="1" lang="en-US" altLang="zh-CN" sz="3200" b="1" i="1">
                <a:solidFill>
                  <a:schemeClr val="tx1"/>
                </a:solidFill>
                <a:latin typeface="微軟正黑體" charset="0"/>
                <a:ea typeface="微軟正黑體" charset="0"/>
                <a:cs typeface="微軟正黑體" charset="0"/>
              </a:rPr>
              <a:t>《</a:t>
            </a:r>
            <a:r>
              <a:rPr kumimoji="1" lang="zh-CN" altLang="en-US" sz="3200" b="1" i="1">
                <a:solidFill>
                  <a:schemeClr val="tx1"/>
                </a:solidFill>
                <a:latin typeface="微軟正黑體" charset="0"/>
                <a:ea typeface="微軟正黑體" charset="0"/>
                <a:cs typeface="微軟正黑體" charset="0"/>
              </a:rPr>
              <a:t>利未记</a:t>
            </a:r>
            <a:r>
              <a:rPr kumimoji="1" lang="en-US" altLang="zh-CN" sz="3200" b="1" i="1">
                <a:solidFill>
                  <a:schemeClr val="tx1"/>
                </a:solidFill>
                <a:latin typeface="微軟正黑體" charset="0"/>
                <a:ea typeface="微軟正黑體" charset="0"/>
                <a:cs typeface="微軟正黑體" charset="0"/>
              </a:rPr>
              <a:t>》</a:t>
            </a:r>
            <a:r>
              <a:rPr kumimoji="1" lang="zh-CN" altLang="en-US" sz="3200" b="1" i="1">
                <a:solidFill>
                  <a:schemeClr val="tx1"/>
                </a:solidFill>
                <a:latin typeface="微軟正黑體" charset="0"/>
                <a:ea typeface="微軟正黑體" charset="0"/>
                <a:cs typeface="微軟正黑體" charset="0"/>
              </a:rPr>
              <a:t>是犹太人的孩子所学习的第一本书；却往往又是基督徒所研究的最后一本书。</a:t>
            </a:r>
            <a:r>
              <a:rPr kumimoji="1" lang="en-US" altLang="zh-CN" sz="3200" b="1" i="1">
                <a:solidFill>
                  <a:schemeClr val="tx1"/>
                </a:solidFill>
                <a:latin typeface="微軟正黑體" charset="0"/>
                <a:ea typeface="微軟正黑體" charset="0"/>
                <a:cs typeface="微軟正黑體" charset="0"/>
              </a:rPr>
              <a:t>  </a:t>
            </a:r>
          </a:p>
        </p:txBody>
      </p:sp>
      <p:sp>
        <p:nvSpPr>
          <p:cNvPr id="35846" name="Rectangle 6"/>
          <p:cNvSpPr>
            <a:spLocks noChangeArrowheads="1"/>
          </p:cNvSpPr>
          <p:nvPr/>
        </p:nvSpPr>
        <p:spPr bwMode="auto">
          <a:xfrm>
            <a:off x="685800" y="4495800"/>
            <a:ext cx="77724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marL="342900" indent="-342900" algn="l">
              <a:lnSpc>
                <a:spcPct val="90000"/>
              </a:lnSpc>
              <a:spcBef>
                <a:spcPct val="20000"/>
              </a:spcBef>
            </a:pPr>
            <a:r>
              <a:rPr kumimoji="1" lang="zh-CN" altLang="en-US" sz="3200" b="1">
                <a:latin typeface="微軟正黑體" charset="0"/>
                <a:ea typeface="微軟正黑體" charset="0"/>
                <a:cs typeface="微軟正黑體" charset="0"/>
              </a:rPr>
              <a:t>献祭的资料</a:t>
            </a:r>
            <a:endParaRPr kumimoji="1" lang="en-US" altLang="zh-CN" sz="3200" b="1">
              <a:latin typeface="微軟正黑體" charset="0"/>
              <a:ea typeface="微軟正黑體" charset="0"/>
              <a:cs typeface="微軟正黑體" charset="0"/>
            </a:endParaRPr>
          </a:p>
        </p:txBody>
      </p:sp>
      <p:sp>
        <p:nvSpPr>
          <p:cNvPr id="35847" name="Rectangle 7"/>
          <p:cNvSpPr>
            <a:spLocks noChangeArrowheads="1"/>
          </p:cNvSpPr>
          <p:nvPr/>
        </p:nvSpPr>
        <p:spPr bwMode="auto">
          <a:xfrm>
            <a:off x="990600" y="5029200"/>
            <a:ext cx="7772400" cy="1143000"/>
          </a:xfrm>
          <a:prstGeom prst="rect">
            <a:avLst/>
          </a:prstGeom>
          <a:gradFill rotWithShape="1">
            <a:gsLst>
              <a:gs pos="0">
                <a:srgbClr val="002F00"/>
              </a:gs>
              <a:gs pos="100000">
                <a:srgbClr val="006600"/>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algn="l">
              <a:lnSpc>
                <a:spcPct val="90000"/>
              </a:lnSpc>
              <a:spcBef>
                <a:spcPct val="20000"/>
              </a:spcBef>
            </a:pPr>
            <a:r>
              <a:rPr kumimoji="1" lang="en-US" altLang="zh-CN" sz="3200" b="1" i="1">
                <a:solidFill>
                  <a:schemeClr val="tx1"/>
                </a:solidFill>
                <a:latin typeface="微軟正黑體" charset="0"/>
                <a:ea typeface="微軟正黑體" charset="0"/>
                <a:cs typeface="微軟正黑體" charset="0"/>
              </a:rPr>
              <a:t>《</a:t>
            </a:r>
            <a:r>
              <a:rPr kumimoji="1" lang="zh-CN" altLang="en-US" sz="3200" b="1" i="1">
                <a:solidFill>
                  <a:schemeClr val="tx1"/>
                </a:solidFill>
                <a:latin typeface="微軟正黑體" charset="0"/>
                <a:ea typeface="微軟正黑體" charset="0"/>
                <a:cs typeface="微軟正黑體" charset="0"/>
              </a:rPr>
              <a:t>利未记</a:t>
            </a:r>
            <a:r>
              <a:rPr kumimoji="1" lang="en-US" altLang="zh-CN" sz="3200" b="1" i="1">
                <a:solidFill>
                  <a:schemeClr val="tx1"/>
                </a:solidFill>
                <a:latin typeface="微軟正黑體" charset="0"/>
                <a:ea typeface="微軟正黑體" charset="0"/>
                <a:cs typeface="微軟正黑體" charset="0"/>
              </a:rPr>
              <a:t>》</a:t>
            </a:r>
            <a:r>
              <a:rPr kumimoji="1" lang="zh-CN" altLang="en-US" sz="3200" b="1" i="1">
                <a:solidFill>
                  <a:schemeClr val="tx1"/>
                </a:solidFill>
                <a:latin typeface="微軟正黑體" charset="0"/>
                <a:ea typeface="微軟正黑體" charset="0"/>
                <a:cs typeface="微軟正黑體" charset="0"/>
              </a:rPr>
              <a:t>提供了理解新约所需要的最重要的旧约背景。</a:t>
            </a:r>
            <a:r>
              <a:rPr kumimoji="1" lang="en-US" altLang="zh-CN" sz="3200" b="1" i="1">
                <a:solidFill>
                  <a:schemeClr val="tx1"/>
                </a:solidFill>
                <a:latin typeface="Times" charset="0"/>
                <a:ea typeface="SimSun" charset="0"/>
                <a:cs typeface="SimSun" charset="0"/>
              </a:rPr>
              <a:t> </a:t>
            </a:r>
          </a:p>
        </p:txBody>
      </p:sp>
      <p:sp>
        <p:nvSpPr>
          <p:cNvPr id="35848" name="Rectangle 8"/>
          <p:cNvSpPr>
            <a:spLocks noChangeArrowheads="1"/>
          </p:cNvSpPr>
          <p:nvPr/>
        </p:nvSpPr>
        <p:spPr bwMode="auto">
          <a:xfrm>
            <a:off x="685800" y="1752600"/>
            <a:ext cx="77724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marL="342900" indent="-342900" algn="l">
              <a:lnSpc>
                <a:spcPct val="90000"/>
              </a:lnSpc>
              <a:spcBef>
                <a:spcPct val="20000"/>
              </a:spcBef>
            </a:pPr>
            <a:r>
              <a:rPr kumimoji="1" lang="zh-CN" altLang="en-US" sz="3200" b="1">
                <a:latin typeface="微軟正黑體" charset="0"/>
                <a:ea typeface="微軟正黑體" charset="0"/>
                <a:cs typeface="微軟正黑體" charset="0"/>
              </a:rPr>
              <a:t>被忽略的书</a:t>
            </a:r>
            <a:endParaRPr kumimoji="1" lang="en-US" altLang="zh-CN" sz="3200" b="1">
              <a:latin typeface="微軟正黑體" charset="0"/>
              <a:ea typeface="微軟正黑體" charset="0"/>
              <a:cs typeface="微軟正黑體"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5848">
                                            <p:txEl>
                                              <p:pRg st="0" end="0"/>
                                            </p:txEl>
                                          </p:spTgt>
                                        </p:tgtEl>
                                        <p:attrNameLst>
                                          <p:attrName>style.visibility</p:attrName>
                                        </p:attrNameLst>
                                      </p:cBhvr>
                                      <p:to>
                                        <p:strVal val="visible"/>
                                      </p:to>
                                    </p:set>
                                    <p:anim calcmode="lin" valueType="num">
                                      <p:cBhvr additive="base">
                                        <p:cTn id="7" dur="500" fill="hold"/>
                                        <p:tgtEl>
                                          <p:spTgt spid="3584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584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5845">
                                            <p:txEl>
                                              <p:pRg st="0" end="0"/>
                                            </p:txEl>
                                          </p:spTgt>
                                        </p:tgtEl>
                                        <p:attrNameLst>
                                          <p:attrName>style.visibility</p:attrName>
                                        </p:attrNameLst>
                                      </p:cBhvr>
                                      <p:to>
                                        <p:strVal val="visible"/>
                                      </p:to>
                                    </p:set>
                                    <p:anim calcmode="lin" valueType="num">
                                      <p:cBhvr additive="base">
                                        <p:cTn id="13" dur="500" fill="hold"/>
                                        <p:tgtEl>
                                          <p:spTgt spid="35845">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584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5846">
                                            <p:txEl>
                                              <p:pRg st="0" end="0"/>
                                            </p:txEl>
                                          </p:spTgt>
                                        </p:tgtEl>
                                        <p:attrNameLst>
                                          <p:attrName>style.visibility</p:attrName>
                                        </p:attrNameLst>
                                      </p:cBhvr>
                                      <p:to>
                                        <p:strVal val="visible"/>
                                      </p:to>
                                    </p:set>
                                    <p:anim calcmode="lin" valueType="num">
                                      <p:cBhvr additive="base">
                                        <p:cTn id="19" dur="500" fill="hold"/>
                                        <p:tgtEl>
                                          <p:spTgt spid="35846">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584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5847">
                                            <p:txEl>
                                              <p:pRg st="0" end="0"/>
                                            </p:txEl>
                                          </p:spTgt>
                                        </p:tgtEl>
                                        <p:attrNameLst>
                                          <p:attrName>style.visibility</p:attrName>
                                        </p:attrNameLst>
                                      </p:cBhvr>
                                      <p:to>
                                        <p:strVal val="visible"/>
                                      </p:to>
                                    </p:set>
                                    <p:anim calcmode="lin" valueType="num">
                                      <p:cBhvr additive="base">
                                        <p:cTn id="25" dur="500" fill="hold"/>
                                        <p:tgtEl>
                                          <p:spTgt spid="35847">
                                            <p:txEl>
                                              <p:pRg st="0" end="0"/>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584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5" grpId="0" build="p" autoUpdateAnimBg="0"/>
      <p:bldP spid="35846" grpId="0" build="p" autoUpdateAnimBg="0"/>
      <p:bldP spid="35847" grpId="0" build="p" autoUpdateAnimBg="0"/>
      <p:bldP spid="35848" grpId="0" build="p" autoUpdateAnimBg="0"/>
    </p:bldLst>
  </p:timing>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ja-JP" altLang="en-US" sz="3600" b="1">
                <a:solidFill>
                  <a:srgbClr val="FFFFFF"/>
                </a:solidFill>
                <a:latin typeface="Arial"/>
                <a:cs typeface="Arial"/>
              </a:rPr>
              <a:t>一个探索旧约律法的建议</a:t>
            </a:r>
            <a:endParaRPr lang="en-US" sz="3600" b="1" dirty="0">
              <a:solidFill>
                <a:srgbClr val="FFFFFF"/>
              </a:solidFill>
              <a:latin typeface="Arial"/>
              <a:cs typeface="Arial"/>
            </a:endParaRP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2" name="Rectangle 11"/>
          <p:cNvSpPr/>
          <p:nvPr/>
        </p:nvSpPr>
        <p:spPr>
          <a:xfrm>
            <a:off x="815647" y="3241203"/>
            <a:ext cx="7550573" cy="175432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mr-IN" sz="28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ja-JP" altLang="en-US" sz="2400" b="0" i="0" u="none" strike="noStrike" kern="1200" cap="none" spc="0" normalizeH="0" baseline="0" noProof="0">
                <a:ln>
                  <a:noFill/>
                </a:ln>
                <a:solidFill>
                  <a:srgbClr val="FFFFFF"/>
                </a:solidFill>
                <a:effectLst/>
                <a:uLnTx/>
                <a:uFillTx/>
                <a:latin typeface="Times New Roman" charset="0"/>
                <a:ea typeface="MS PGothic" charset="0"/>
                <a:cs typeface="+mn-cs"/>
              </a:rPr>
              <a:t> 你们收割你们的庄稼的时候，不可把角落的谷物割尽，也不可拾取你收割时遗下的；把它们留给穷人和寄居的外人；我是耶和华你们的　神。 </a:t>
            </a:r>
            <a:r>
              <a:rPr kumimoji="0" lang="mr-IN" sz="28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 </a:t>
            </a:r>
            <a:b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b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ja-JP" altLang="en-US" sz="2800" b="1" i="0" u="none" strike="noStrike" kern="1200" cap="none" spc="0" normalizeH="0" baseline="0" noProof="0">
                <a:ln>
                  <a:noFill/>
                </a:ln>
                <a:solidFill>
                  <a:srgbClr val="FFFFFF"/>
                </a:solidFill>
                <a:effectLst/>
                <a:uLnTx/>
                <a:uFillTx/>
                <a:latin typeface="Arial"/>
                <a:ea typeface="ＭＳ Ｐゴシック" charset="0"/>
                <a:cs typeface="Arial"/>
              </a:rPr>
              <a:t>利未记</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 23:22 </a:t>
            </a:r>
            <a:r>
              <a:rPr kumimoji="0" lang="ja-JP" altLang="en-US" sz="2400" b="1" i="0" u="none" strike="noStrike" kern="1200" cap="none" spc="0" normalizeH="0" baseline="0" noProof="0">
                <a:ln>
                  <a:noFill/>
                </a:ln>
                <a:solidFill>
                  <a:srgbClr val="FFFFFF"/>
                </a:solidFill>
                <a:effectLst/>
                <a:uLnTx/>
                <a:uFillTx/>
                <a:latin typeface="Arial"/>
                <a:ea typeface="ＭＳ Ｐゴシック" charset="0"/>
                <a:cs typeface="Arial"/>
              </a:rPr>
              <a:t>新译本</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a:t>
            </a:r>
          </a:p>
        </p:txBody>
      </p:sp>
      <p:sp>
        <p:nvSpPr>
          <p:cNvPr id="13" name="Rectangle 12"/>
          <p:cNvSpPr/>
          <p:nvPr/>
        </p:nvSpPr>
        <p:spPr>
          <a:xfrm>
            <a:off x="815648" y="2318822"/>
            <a:ext cx="7550573" cy="646331"/>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ja-JP" altLang="en-US" sz="3600" b="1" i="0" u="none" strike="noStrike" kern="1200" cap="none" spc="0" normalizeH="0" baseline="0" noProof="0">
                <a:ln>
                  <a:noFill/>
                </a:ln>
                <a:solidFill>
                  <a:srgbClr val="FFFFFF"/>
                </a:solidFill>
                <a:effectLst/>
                <a:uLnTx/>
                <a:uFillTx/>
                <a:latin typeface="Arial"/>
                <a:ea typeface="ＭＳ Ｐゴシック" charset="0"/>
                <a:cs typeface="Arial"/>
              </a:rPr>
              <a:t>至高神赐予的</a:t>
            </a:r>
            <a:r>
              <a:rPr kumimoji="0" lang="zh-CN" altLang="en-US" sz="36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ja-JP" altLang="en-US" sz="3600" b="1" i="0" u="none" strike="noStrike" kern="1200" cap="none" spc="0" normalizeH="0" baseline="0" noProof="0">
                <a:ln>
                  <a:noFill/>
                </a:ln>
                <a:solidFill>
                  <a:srgbClr val="FFFFFF"/>
                </a:solidFill>
                <a:effectLst/>
                <a:uLnTx/>
                <a:uFillTx/>
                <a:latin typeface="Arial"/>
                <a:ea typeface="ＭＳ Ｐゴシック" charset="0"/>
                <a:cs typeface="Arial"/>
              </a:rPr>
              <a:t>懒惰</a:t>
            </a:r>
            <a:r>
              <a:rPr kumimoji="0" lang="zh-CN" altLang="en-US" sz="3600" b="1" i="0" u="none" strike="noStrike" kern="1200" cap="none" spc="0" normalizeH="0" baseline="0" noProof="0" dirty="0">
                <a:ln>
                  <a:noFill/>
                </a:ln>
                <a:solidFill>
                  <a:srgbClr val="FFFFFF"/>
                </a:solidFill>
                <a:effectLst/>
                <a:uLnTx/>
                <a:uFillTx/>
                <a:latin typeface="Arial"/>
                <a:ea typeface="ＭＳ Ｐゴシック" charset="0"/>
                <a:cs typeface="Arial"/>
              </a:rPr>
              <a:t>”</a:t>
            </a:r>
            <a:endPar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6643192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zh-CN" altLang="en-US" sz="3600" b="1" dirty="0">
                <a:solidFill>
                  <a:srgbClr val="FFFFFF"/>
                </a:solidFill>
                <a:latin typeface="SimSun" panose="02010600030101010101" pitchFamily="2" charset="-122"/>
                <a:ea typeface="SimSun" panose="02010600030101010101" pitchFamily="2" charset="-122"/>
                <a:cs typeface="Arial"/>
              </a:rPr>
              <a:t>阐述旧约法律的建议策略</a:t>
            </a:r>
            <a:endParaRPr lang="en-US" sz="3600" b="1" dirty="0">
              <a:solidFill>
                <a:srgbClr val="FFFFFF"/>
              </a:solidFill>
              <a:latin typeface="SimSun" panose="02010600030101010101" pitchFamily="2" charset="-122"/>
              <a:ea typeface="SimSun" panose="02010600030101010101" pitchFamily="2" charset="-122"/>
              <a:cs typeface="Arial"/>
            </a:endParaRP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a:endParaRPr lang="en-SG" altLang="ja-JP" sz="2400" b="1" dirty="0">
              <a:solidFill>
                <a:srgbClr val="FFFF00"/>
              </a:solidFill>
              <a:latin typeface="Arial"/>
              <a:ea typeface="MS PGothic" charset="0"/>
              <a:cs typeface="Arial"/>
            </a:endParaRPr>
          </a:p>
          <a:p>
            <a:pPr algn="ctr"/>
            <a:r>
              <a:rPr lang="ja-JP" altLang="en-US" sz="2400" b="1" dirty="0">
                <a:solidFill>
                  <a:srgbClr val="FFFF00"/>
                </a:solidFill>
                <a:latin typeface="Arial"/>
                <a:ea typeface="MS PGothic" charset="0"/>
                <a:cs typeface="Arial"/>
              </a:rPr>
              <a:t>原理</a:t>
            </a:r>
            <a:r>
              <a:rPr lang="en-US" sz="2400" b="1" dirty="0">
                <a:solidFill>
                  <a:srgbClr val="FFFFFF"/>
                </a:solidFill>
                <a:latin typeface="Arial"/>
                <a:ea typeface="MS PGothic" charset="0"/>
                <a:cs typeface="Arial"/>
              </a:rPr>
              <a:t>: </a:t>
            </a:r>
            <a:r>
              <a:rPr lang="zh-CN" altLang="en-US" sz="2400" b="1" dirty="0">
                <a:solidFill>
                  <a:srgbClr val="FFFFFF"/>
                </a:solidFill>
                <a:latin typeface="SimSun" panose="02010600030101010101" pitchFamily="2" charset="-122"/>
                <a:ea typeface="SimSun" panose="02010600030101010101" pitchFamily="2" charset="-122"/>
                <a:cs typeface="Arial"/>
              </a:rPr>
              <a:t>神需要他的人民给弱势社群机会营生</a:t>
            </a:r>
          </a:p>
          <a:p>
            <a:pPr algn="ctr"/>
            <a:endParaRPr lang="en-US" sz="2400" b="1" dirty="0">
              <a:solidFill>
                <a:srgbClr val="FFFFFF"/>
              </a:solidFill>
              <a:latin typeface="Arial"/>
              <a:ea typeface="MS PGothic" charset="0"/>
              <a:cs typeface="Arial"/>
            </a:endParaRP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altLang="zh-CN" b="1" kern="0" dirty="0">
                <a:solidFill>
                  <a:srgbClr val="000000"/>
                </a:solidFill>
                <a:cs typeface="MS PGothic" charset="0"/>
              </a:rPr>
              <a:t>112</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grpSp>
        <p:nvGrpSpPr>
          <p:cNvPr id="5" name="Group 4"/>
          <p:cNvGrpSpPr/>
          <p:nvPr/>
        </p:nvGrpSpPr>
        <p:grpSpPr>
          <a:xfrm>
            <a:off x="709342" y="3558439"/>
            <a:ext cx="3329233" cy="2677407"/>
            <a:chOff x="709342" y="3558439"/>
            <a:chExt cx="3329233" cy="2677407"/>
          </a:xfrm>
        </p:grpSpPr>
        <p:sp>
          <p:nvSpPr>
            <p:cNvPr id="3" name="Round Same Side Corner Rectangle 2"/>
            <p:cNvSpPr/>
            <p:nvPr/>
          </p:nvSpPr>
          <p:spPr bwMode="auto">
            <a:xfrm>
              <a:off x="709342"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a:endParaRPr lang="en-US" sz="2800" b="1" dirty="0">
                <a:solidFill>
                  <a:srgbClr val="FFFFFF"/>
                </a:solidFill>
                <a:latin typeface="Arial" pitchFamily="-107" charset="0"/>
                <a:ea typeface="MS PGothic" charset="0"/>
                <a:cs typeface="MS PGothic" charset="0"/>
              </a:endParaRPr>
            </a:p>
          </p:txBody>
        </p:sp>
        <p:sp>
          <p:nvSpPr>
            <p:cNvPr id="8" name="TextBox 7"/>
            <p:cNvSpPr txBox="1"/>
            <p:nvPr/>
          </p:nvSpPr>
          <p:spPr>
            <a:xfrm>
              <a:off x="709343" y="3656818"/>
              <a:ext cx="3329232" cy="2308324"/>
            </a:xfrm>
            <a:prstGeom prst="rect">
              <a:avLst/>
            </a:prstGeom>
            <a:noFill/>
          </p:spPr>
          <p:txBody>
            <a:bodyPr wrap="square" rtlCol="0">
              <a:spAutoFit/>
            </a:bodyPr>
            <a:lstStyle/>
            <a:p>
              <a:pPr algn="ctr" defTabSz="457200" eaLnBrk="1" fontAlgn="auto" hangingPunct="1">
                <a:spcBef>
                  <a:spcPts val="0"/>
                </a:spcBef>
                <a:spcAft>
                  <a:spcPts val="0"/>
                </a:spcAft>
              </a:pPr>
              <a:endParaRPr lang="en-SG" altLang="ja-JP" sz="2400" b="1" dirty="0">
                <a:solidFill>
                  <a:srgbClr val="FFFF00"/>
                </a:solidFill>
                <a:latin typeface="Arial"/>
                <a:ea typeface="MS PGothic" charset="0"/>
                <a:cs typeface="Arial"/>
              </a:endParaRPr>
            </a:p>
            <a:p>
              <a:pPr algn="ctr" defTabSz="457200" eaLnBrk="1" fontAlgn="auto" hangingPunct="1">
                <a:spcBef>
                  <a:spcPts val="0"/>
                </a:spcBef>
                <a:spcAft>
                  <a:spcPts val="0"/>
                </a:spcAft>
              </a:pPr>
              <a:r>
                <a:rPr lang="ja-JP" altLang="en-US" sz="2400" b="1" dirty="0">
                  <a:solidFill>
                    <a:srgbClr val="FFFF00"/>
                  </a:solidFill>
                  <a:latin typeface="SimSun" panose="02010600030101010101" pitchFamily="2" charset="-122"/>
                  <a:ea typeface="SimSun" panose="02010600030101010101" pitchFamily="2" charset="-122"/>
                  <a:cs typeface="Arial"/>
                </a:rPr>
                <a:t>理解</a:t>
              </a:r>
              <a:r>
                <a:rPr lang="en-US" sz="2400" b="1" dirty="0">
                  <a:solidFill>
                    <a:srgbClr val="FFFFFF"/>
                  </a:solidFill>
                  <a:latin typeface="Arial"/>
                  <a:ea typeface="MS PGothic" charset="0"/>
                  <a:cs typeface="Arial"/>
                </a:rPr>
                <a:t>: </a:t>
              </a:r>
              <a:br>
                <a:rPr lang="en-US" sz="2400" b="1" dirty="0">
                  <a:solidFill>
                    <a:srgbClr val="FFFFFF"/>
                  </a:solidFill>
                  <a:latin typeface="Arial"/>
                  <a:ea typeface="MS PGothic" charset="0"/>
                  <a:cs typeface="Arial"/>
                </a:rPr>
              </a:br>
              <a:r>
                <a:rPr lang="zh-CN" altLang="en-US" sz="2400" b="1" dirty="0">
                  <a:solidFill>
                    <a:srgbClr val="FFFFFF"/>
                  </a:solidFill>
                  <a:latin typeface="SimSun" panose="02010600030101010101" pitchFamily="2" charset="-122"/>
                  <a:ea typeface="SimSun" panose="02010600030101010101" pitchFamily="2" charset="-122"/>
                  <a:cs typeface="Arial"/>
                </a:rPr>
                <a:t>不要在田的角落收成因为神对贫困的人有同情，让他们搜集食物</a:t>
              </a:r>
            </a:p>
            <a:p>
              <a:pPr algn="ctr" defTabSz="457200" eaLnBrk="1" fontAlgn="auto" hangingPunct="1">
                <a:spcBef>
                  <a:spcPts val="0"/>
                </a:spcBef>
                <a:spcAft>
                  <a:spcPts val="0"/>
                </a:spcAft>
              </a:pPr>
              <a:endParaRPr lang="en-US" sz="2400" b="1" dirty="0">
                <a:solidFill>
                  <a:srgbClr val="FFFFFF"/>
                </a:solidFill>
                <a:latin typeface="Arial"/>
                <a:ea typeface="MS PGothic" charset="0"/>
                <a:cs typeface="Arial"/>
              </a:endParaRPr>
            </a:p>
          </p:txBody>
        </p:sp>
      </p:grpSp>
      <p:grpSp>
        <p:nvGrpSpPr>
          <p:cNvPr id="4" name="Group 3"/>
          <p:cNvGrpSpPr/>
          <p:nvPr/>
        </p:nvGrpSpPr>
        <p:grpSpPr>
          <a:xfrm>
            <a:off x="5228413" y="3558439"/>
            <a:ext cx="3237724" cy="2677407"/>
            <a:chOff x="5228413" y="3558439"/>
            <a:chExt cx="3237724" cy="2677407"/>
          </a:xfrm>
        </p:grpSpPr>
        <p:sp>
          <p:nvSpPr>
            <p:cNvPr id="6" name="Round Same Side Corner Rectangle 5"/>
            <p:cNvSpPr/>
            <p:nvPr/>
          </p:nvSpPr>
          <p:spPr bwMode="auto">
            <a:xfrm>
              <a:off x="5228413"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a:endParaRPr lang="en-US" sz="2400" b="1" dirty="0">
                <a:solidFill>
                  <a:srgbClr val="FFFFFF"/>
                </a:solidFill>
                <a:latin typeface="Arial"/>
                <a:ea typeface="MS PGothic" charset="0"/>
                <a:cs typeface="Arial"/>
              </a:endParaRPr>
            </a:p>
          </p:txBody>
        </p:sp>
        <p:sp>
          <p:nvSpPr>
            <p:cNvPr id="11" name="TextBox 10"/>
            <p:cNvSpPr txBox="1"/>
            <p:nvPr/>
          </p:nvSpPr>
          <p:spPr>
            <a:xfrm>
              <a:off x="5228413" y="3711044"/>
              <a:ext cx="3237724" cy="1938992"/>
            </a:xfrm>
            <a:prstGeom prst="rect">
              <a:avLst/>
            </a:prstGeom>
            <a:noFill/>
          </p:spPr>
          <p:txBody>
            <a:bodyPr wrap="square" rtlCol="0">
              <a:spAutoFit/>
            </a:bodyPr>
            <a:lstStyle/>
            <a:p>
              <a:pPr algn="ctr"/>
              <a:endParaRPr lang="en-SG" altLang="ja-JP" sz="2400" b="1" dirty="0">
                <a:solidFill>
                  <a:srgbClr val="FFFF00"/>
                </a:solidFill>
                <a:latin typeface="SimSun" panose="02010600030101010101" pitchFamily="2" charset="-122"/>
                <a:ea typeface="SimSun" panose="02010600030101010101" pitchFamily="2" charset="-122"/>
                <a:cs typeface="Arial"/>
              </a:endParaRPr>
            </a:p>
            <a:p>
              <a:pPr algn="ctr"/>
              <a:r>
                <a:rPr lang="ja-JP" altLang="en-US" sz="2400" b="1" dirty="0">
                  <a:solidFill>
                    <a:srgbClr val="FFFF00"/>
                  </a:solidFill>
                  <a:latin typeface="SimSun" panose="02010600030101010101" pitchFamily="2" charset="-122"/>
                  <a:ea typeface="SimSun" panose="02010600030101010101" pitchFamily="2" charset="-122"/>
                  <a:cs typeface="Arial"/>
                </a:rPr>
                <a:t>用途</a:t>
              </a:r>
              <a:r>
                <a:rPr lang="en-US" altLang="ja-JP" sz="2400" b="1" dirty="0">
                  <a:solidFill>
                    <a:srgbClr val="FFFFFF"/>
                  </a:solidFill>
                  <a:latin typeface="SimSun" panose="02010600030101010101" pitchFamily="2" charset="-122"/>
                  <a:ea typeface="SimSun" panose="02010600030101010101" pitchFamily="2" charset="-122"/>
                  <a:cs typeface="Arial"/>
                </a:rPr>
                <a:t>: </a:t>
              </a:r>
            </a:p>
            <a:p>
              <a:pPr algn="ctr"/>
              <a:r>
                <a:rPr lang="zh-CN" altLang="en-US" sz="2400" b="1" dirty="0">
                  <a:solidFill>
                    <a:srgbClr val="FFFFFF"/>
                  </a:solidFill>
                  <a:latin typeface="SimSun" panose="02010600030101010101" pitchFamily="2" charset="-122"/>
                  <a:ea typeface="SimSun" panose="02010600030101010101" pitchFamily="2" charset="-122"/>
                  <a:cs typeface="Arial"/>
                </a:rPr>
                <a:t>作为雇主何你应该给贫困人机会自食其力</a:t>
              </a:r>
            </a:p>
            <a:p>
              <a:pPr algn="ctr"/>
              <a:endParaRPr lang="zh-CN" altLang="en-US" sz="2400" b="1" dirty="0">
                <a:solidFill>
                  <a:srgbClr val="FFFFFF"/>
                </a:solidFill>
                <a:latin typeface="Arial"/>
                <a:ea typeface="MS PGothic" charset="0"/>
                <a:cs typeface="Arial"/>
              </a:endParaRPr>
            </a:p>
          </p:txBody>
        </p:sp>
      </p:grpSp>
    </p:spTree>
    <p:extLst>
      <p:ext uri="{BB962C8B-B14F-4D97-AF65-F5344CB8AC3E}">
        <p14:creationId xmlns:p14="http://schemas.microsoft.com/office/powerpoint/2010/main" val="230662558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38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Holiness</a:t>
            </a:r>
          </a:p>
        </p:txBody>
      </p:sp>
      <p:sp>
        <p:nvSpPr>
          <p:cNvPr id="4" name="Rectangle 2"/>
          <p:cNvSpPr txBox="1">
            <a:spLocks noChangeArrowheads="1"/>
          </p:cNvSpPr>
          <p:nvPr/>
        </p:nvSpPr>
        <p:spPr bwMode="auto">
          <a:xfrm>
            <a:off x="1027126" y="1295271"/>
            <a:ext cx="7004623" cy="5445856"/>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"You are a chosen people, a royal priesthood, a holy nation, a people belonging to God."</a:t>
            </a:r>
          </a:p>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32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1"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 ——1 Peter 2:9——</a:t>
            </a:r>
          </a:p>
        </p:txBody>
      </p:sp>
    </p:spTree>
    <p:extLst>
      <p:ext uri="{BB962C8B-B14F-4D97-AF65-F5344CB8AC3E}">
        <p14:creationId xmlns:p14="http://schemas.microsoft.com/office/powerpoint/2010/main" val="2512932309"/>
      </p:ext>
    </p:extLst>
  </p:cSld>
  <p:clrMapOvr>
    <a:masterClrMapping/>
  </p:clrMapOvr>
</p:sld>
</file>

<file path=ppt/slides/slide38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Holiness</a:t>
            </a:r>
          </a:p>
        </p:txBody>
      </p:sp>
      <p:pic>
        <p:nvPicPr>
          <p:cNvPr id="2" name="Picture 1"/>
          <p:cNvPicPr>
            <a:picLocks noChangeAspect="1"/>
          </p:cNvPicPr>
          <p:nvPr/>
        </p:nvPicPr>
        <p:blipFill>
          <a:blip r:embed="rId3"/>
          <a:stretch>
            <a:fillRect/>
          </a:stretch>
        </p:blipFill>
        <p:spPr>
          <a:xfrm>
            <a:off x="0" y="1270000"/>
            <a:ext cx="9144000" cy="4303059"/>
          </a:xfrm>
          <a:prstGeom prst="rect">
            <a:avLst/>
          </a:prstGeom>
        </p:spPr>
      </p:pic>
      <p:sp>
        <p:nvSpPr>
          <p:cNvPr id="4" name="Rectangle 2"/>
          <p:cNvSpPr txBox="1">
            <a:spLocks noChangeArrowheads="1"/>
          </p:cNvSpPr>
          <p:nvPr/>
        </p:nvSpPr>
        <p:spPr bwMode="auto">
          <a:xfrm>
            <a:off x="3503475" y="1753120"/>
            <a:ext cx="4931645" cy="3360884"/>
          </a:xfrm>
          <a:prstGeom prst="rect">
            <a:avLst/>
          </a:prstGeom>
          <a:solidFill>
            <a:schemeClr val="tx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Holiness is the habit of being of one mind with God, according as we find His mind described in Scripture. It is the habit of agreeing in God's judgment, hating what He hates, loving what He loves, and measuring everything in this world by the standard of His Word.</a:t>
            </a:r>
            <a:endParaRPr kumimoji="0" lang="en-US" sz="2000" b="1" i="1"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063065218"/>
      </p:ext>
    </p:extLst>
  </p:cSld>
  <p:clrMapOvr>
    <a:masterClrMapping/>
  </p:clrMapOvr>
</p:sld>
</file>

<file path=ppt/slides/slide38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777359"/>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My Heart, Christ's Home</a:t>
            </a:r>
          </a:p>
        </p:txBody>
      </p:sp>
      <p:pic>
        <p:nvPicPr>
          <p:cNvPr id="3" name="Picture 2"/>
          <p:cNvPicPr>
            <a:picLocks noChangeAspect="1"/>
          </p:cNvPicPr>
          <p:nvPr/>
        </p:nvPicPr>
        <p:blipFill>
          <a:blip r:embed="rId3"/>
          <a:stretch>
            <a:fillRect/>
          </a:stretch>
        </p:blipFill>
        <p:spPr>
          <a:xfrm>
            <a:off x="584200" y="25400"/>
            <a:ext cx="7975600" cy="6807200"/>
          </a:xfrm>
          <a:prstGeom prst="rect">
            <a:avLst/>
          </a:prstGeom>
        </p:spPr>
      </p:pic>
    </p:spTree>
    <p:extLst>
      <p:ext uri="{BB962C8B-B14F-4D97-AF65-F5344CB8AC3E}">
        <p14:creationId xmlns:p14="http://schemas.microsoft.com/office/powerpoint/2010/main" val="641545759"/>
      </p:ext>
    </p:extLst>
  </p:cSld>
  <p:clrMapOvr>
    <a:masterClrMapping/>
  </p:clrMapOvr>
</p:sld>
</file>

<file path=ppt/slides/slide38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6688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My Heart, Christ's Home</a:t>
            </a:r>
          </a:p>
        </p:txBody>
      </p:sp>
      <p:pic>
        <p:nvPicPr>
          <p:cNvPr id="3" name="Picture 2"/>
          <p:cNvPicPr>
            <a:picLocks noChangeAspect="1"/>
          </p:cNvPicPr>
          <p:nvPr/>
        </p:nvPicPr>
        <p:blipFill>
          <a:blip r:embed="rId3"/>
          <a:stretch>
            <a:fillRect/>
          </a:stretch>
        </p:blipFill>
        <p:spPr>
          <a:xfrm>
            <a:off x="0" y="1098995"/>
            <a:ext cx="9144000" cy="5759005"/>
          </a:xfrm>
          <a:prstGeom prst="rect">
            <a:avLst/>
          </a:prstGeom>
        </p:spPr>
      </p:pic>
      <p:sp>
        <p:nvSpPr>
          <p:cNvPr id="4" name="Rectangle 2"/>
          <p:cNvSpPr txBox="1">
            <a:spLocks noChangeArrowheads="1"/>
          </p:cNvSpPr>
          <p:nvPr/>
        </p:nvSpPr>
        <p:spPr bwMode="auto">
          <a:xfrm>
            <a:off x="7092280" y="4365104"/>
            <a:ext cx="2051720" cy="47298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Bathroom</a:t>
            </a:r>
          </a:p>
        </p:txBody>
      </p:sp>
      <p:sp>
        <p:nvSpPr>
          <p:cNvPr id="5" name="Rectangle 2"/>
          <p:cNvSpPr txBox="1">
            <a:spLocks noChangeArrowheads="1"/>
          </p:cNvSpPr>
          <p:nvPr/>
        </p:nvSpPr>
        <p:spPr bwMode="auto">
          <a:xfrm>
            <a:off x="7082586" y="1272399"/>
            <a:ext cx="1950946" cy="47298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Attic</a:t>
            </a:r>
          </a:p>
        </p:txBody>
      </p:sp>
      <p:sp>
        <p:nvSpPr>
          <p:cNvPr id="6" name="Rectangle 2"/>
          <p:cNvSpPr txBox="1">
            <a:spLocks noChangeArrowheads="1"/>
          </p:cNvSpPr>
          <p:nvPr/>
        </p:nvSpPr>
        <p:spPr bwMode="auto">
          <a:xfrm>
            <a:off x="4920791" y="6010898"/>
            <a:ext cx="2051720" cy="715075"/>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Family Room</a:t>
            </a:r>
          </a:p>
        </p:txBody>
      </p:sp>
      <p:sp>
        <p:nvSpPr>
          <p:cNvPr id="7" name="Rectangle 2"/>
          <p:cNvSpPr txBox="1">
            <a:spLocks noChangeArrowheads="1"/>
          </p:cNvSpPr>
          <p:nvPr/>
        </p:nvSpPr>
        <p:spPr bwMode="auto">
          <a:xfrm>
            <a:off x="1566622" y="1660199"/>
            <a:ext cx="1950946" cy="47298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Bedroom</a:t>
            </a:r>
          </a:p>
        </p:txBody>
      </p:sp>
      <p:sp>
        <p:nvSpPr>
          <p:cNvPr id="8" name="Rectangle 2"/>
          <p:cNvSpPr txBox="1">
            <a:spLocks noChangeArrowheads="1"/>
          </p:cNvSpPr>
          <p:nvPr/>
        </p:nvSpPr>
        <p:spPr bwMode="auto">
          <a:xfrm>
            <a:off x="6481552" y="5121314"/>
            <a:ext cx="1950946" cy="47298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Kitchen</a:t>
            </a:r>
          </a:p>
        </p:txBody>
      </p:sp>
      <p:sp>
        <p:nvSpPr>
          <p:cNvPr id="9" name="Rectangle 2"/>
          <p:cNvSpPr txBox="1">
            <a:spLocks noChangeArrowheads="1"/>
          </p:cNvSpPr>
          <p:nvPr/>
        </p:nvSpPr>
        <p:spPr bwMode="auto">
          <a:xfrm>
            <a:off x="112501" y="5030247"/>
            <a:ext cx="1950946" cy="709473"/>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Living Room</a:t>
            </a:r>
          </a:p>
        </p:txBody>
      </p:sp>
      <p:sp>
        <p:nvSpPr>
          <p:cNvPr id="10" name="Rectangle 2"/>
          <p:cNvSpPr txBox="1">
            <a:spLocks noChangeArrowheads="1"/>
          </p:cNvSpPr>
          <p:nvPr/>
        </p:nvSpPr>
        <p:spPr bwMode="auto">
          <a:xfrm>
            <a:off x="3931989" y="1272680"/>
            <a:ext cx="759975" cy="47298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073584791"/>
      </p:ext>
    </p:extLst>
  </p:cSld>
  <p:clrMapOvr>
    <a:masterClrMapping/>
  </p:clrMapOvr>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777359"/>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My Heart, Christ's Home</a:t>
            </a:r>
          </a:p>
        </p:txBody>
      </p:sp>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2703304631"/>
      </p:ext>
    </p:extLst>
  </p:cSld>
  <p:clrMapOvr>
    <a:masterClrMapping/>
  </p:clrMapOvr>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777359"/>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My Heart, Christ's Home</a:t>
            </a:r>
          </a:p>
        </p:txBody>
      </p:sp>
      <p:pic>
        <p:nvPicPr>
          <p:cNvPr id="3" name="Picture 2"/>
          <p:cNvPicPr>
            <a:picLocks noChangeAspect="1"/>
          </p:cNvPicPr>
          <p:nvPr/>
        </p:nvPicPr>
        <p:blipFill>
          <a:blip r:embed="rId3"/>
          <a:stretch>
            <a:fillRect/>
          </a:stretch>
        </p:blipFill>
        <p:spPr>
          <a:xfrm>
            <a:off x="0" y="0"/>
            <a:ext cx="9136834" cy="6858000"/>
          </a:xfrm>
          <a:prstGeom prst="rect">
            <a:avLst/>
          </a:prstGeom>
        </p:spPr>
      </p:pic>
    </p:spTree>
    <p:extLst>
      <p:ext uri="{BB962C8B-B14F-4D97-AF65-F5344CB8AC3E}">
        <p14:creationId xmlns:p14="http://schemas.microsoft.com/office/powerpoint/2010/main" val="3522860221"/>
      </p:ext>
    </p:extLst>
  </p:cSld>
  <p:clrMapOvr>
    <a:masterClrMapping/>
  </p:clrMapOvr>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777359"/>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My Heart, Christ's Home</a:t>
            </a:r>
          </a:p>
        </p:txBody>
      </p:sp>
      <p:pic>
        <p:nvPicPr>
          <p:cNvPr id="2" name="Picture 1"/>
          <p:cNvPicPr>
            <a:picLocks noChangeAspect="1"/>
          </p:cNvPicPr>
          <p:nvPr/>
        </p:nvPicPr>
        <p:blipFill>
          <a:blip r:embed="rId3"/>
          <a:stretch>
            <a:fillRect/>
          </a:stretch>
        </p:blipFill>
        <p:spPr>
          <a:xfrm>
            <a:off x="4566412" y="0"/>
            <a:ext cx="4535424" cy="6858000"/>
          </a:xfrm>
          <a:prstGeom prst="rect">
            <a:avLst/>
          </a:prstGeom>
        </p:spPr>
      </p:pic>
    </p:spTree>
    <p:extLst>
      <p:ext uri="{BB962C8B-B14F-4D97-AF65-F5344CB8AC3E}">
        <p14:creationId xmlns:p14="http://schemas.microsoft.com/office/powerpoint/2010/main" val="1237776931"/>
      </p:ext>
    </p:extLst>
  </p:cSld>
  <p:clrMapOvr>
    <a:masterClrMapping/>
  </p:clrMapOvr>
</p:sld>
</file>

<file path=ppt/slides/slide38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1224402"/>
            <a:ext cx="9177464" cy="6883098"/>
          </a:xfrm>
          <a:prstGeom prst="rect">
            <a:avLst/>
          </a:prstGeom>
        </p:spPr>
      </p:pic>
      <p:sp>
        <p:nvSpPr>
          <p:cNvPr id="900098" name="Rectangle 2"/>
          <p:cNvSpPr>
            <a:spLocks noGrp="1" noChangeArrowheads="1"/>
          </p:cNvSpPr>
          <p:nvPr>
            <p:ph type="ctrTitle"/>
          </p:nvPr>
        </p:nvSpPr>
        <p:spPr>
          <a:xfrm>
            <a:off x="0" y="183168"/>
            <a:ext cx="9144000" cy="1819287"/>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My Heart, Christ's Home</a:t>
            </a:r>
            <a:br>
              <a:rPr lang="en-US" sz="5400" b="1" dirty="0">
                <a:effectLst>
                  <a:glow rad="127000">
                    <a:schemeClr val="tx1"/>
                  </a:glow>
                </a:effectLst>
                <a:latin typeface="Arial" charset="0"/>
                <a:ea typeface="ＭＳ Ｐゴシック" charset="0"/>
                <a:cs typeface="ＭＳ Ｐゴシック" charset="0"/>
              </a:rPr>
            </a:br>
            <a:r>
              <a:rPr lang="en-US" sz="5400" b="1" dirty="0">
                <a:effectLst>
                  <a:glow rad="127000">
                    <a:schemeClr val="tx1"/>
                  </a:glow>
                </a:effectLst>
                <a:latin typeface="Arial" charset="0"/>
                <a:ea typeface="ＭＳ Ｐゴシック" charset="0"/>
                <a:cs typeface="ＭＳ Ｐゴシック" charset="0"/>
              </a:rPr>
              <a:t>(YouTube Movie)</a:t>
            </a:r>
          </a:p>
        </p:txBody>
      </p:sp>
    </p:spTree>
    <p:extLst>
      <p:ext uri="{BB962C8B-B14F-4D97-AF65-F5344CB8AC3E}">
        <p14:creationId xmlns:p14="http://schemas.microsoft.com/office/powerpoint/2010/main" val="3647338412"/>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44034" name="Picture 117" descr="scrolls">
            <a:hlinkClick r:id="rId3"/>
          </p:cNvPr>
          <p:cNvPicPr>
            <a:picLocks noChangeAspect="1" noChangeArrowheads="1"/>
          </p:cNvPicPr>
          <p:nvPr/>
        </p:nvPicPr>
        <p:blipFill>
          <a:blip r:embed="rId4" cstate="screen">
            <a:lum bright="-30000" contrast="6000"/>
            <a:extLst>
              <a:ext uri="{28A0092B-C50C-407E-A947-70E740481C1C}">
                <a14:useLocalDpi xmlns:a14="http://schemas.microsoft.com/office/drawing/2010/main" val="0"/>
              </a:ext>
            </a:extLst>
          </a:blip>
          <a:srcRect/>
          <a:stretch>
            <a:fillRect/>
          </a:stretch>
        </p:blipFill>
        <p:spPr bwMode="auto">
          <a:xfrm>
            <a:off x="-59253" y="0"/>
            <a:ext cx="9144000" cy="690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035" name="Rectangle 2"/>
          <p:cNvSpPr>
            <a:spLocks noGrp="1" noChangeArrowheads="1"/>
          </p:cNvSpPr>
          <p:nvPr>
            <p:ph type="title"/>
          </p:nvPr>
        </p:nvSpPr>
        <p:spPr>
          <a:xfrm>
            <a:off x="2819400" y="152400"/>
            <a:ext cx="3276600" cy="609600"/>
          </a:xfrm>
          <a:solidFill>
            <a:schemeClr val="hlink"/>
          </a:solidFill>
        </p:spPr>
        <p:txBody>
          <a:bodyPr/>
          <a:lstStyle/>
          <a:p>
            <a:r>
              <a:rPr lang="zh-CN" altLang="en-US" sz="4000">
                <a:solidFill>
                  <a:schemeClr val="tx1"/>
                </a:solidFill>
                <a:latin typeface="DFKai-SB" charset="0"/>
                <a:ea typeface="DFKai-SB" charset="0"/>
                <a:cs typeface="DFKai-SB" charset="0"/>
              </a:rPr>
              <a:t>利未记</a:t>
            </a:r>
          </a:p>
        </p:txBody>
      </p:sp>
      <p:sp>
        <p:nvSpPr>
          <p:cNvPr id="44036" name="Text Box 4"/>
          <p:cNvSpPr txBox="1">
            <a:spLocks noChangeArrowheads="1"/>
          </p:cNvSpPr>
          <p:nvPr/>
        </p:nvSpPr>
        <p:spPr bwMode="auto">
          <a:xfrm>
            <a:off x="8229600" y="228600"/>
            <a:ext cx="692150"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400" b="0" i="0" u="none" strike="noStrike" kern="1200" cap="none" spc="0" normalizeH="0" baseline="0" noProof="0">
                <a:ln>
                  <a:noFill/>
                </a:ln>
                <a:solidFill>
                  <a:srgbClr val="CBCBCB"/>
                </a:solidFill>
                <a:effectLst/>
                <a:uLnTx/>
                <a:uFillTx/>
                <a:latin typeface="Arial" charset="0"/>
                <a:ea typeface="SimSun" charset="0"/>
                <a:cs typeface="SimSun" charset="0"/>
              </a:rPr>
              <a:t>122</a:t>
            </a:r>
          </a:p>
        </p:txBody>
      </p:sp>
      <p:sp>
        <p:nvSpPr>
          <p:cNvPr id="44037" name="Line 5"/>
          <p:cNvSpPr>
            <a:spLocks noChangeShapeType="1"/>
          </p:cNvSpPr>
          <p:nvPr/>
        </p:nvSpPr>
        <p:spPr bwMode="auto">
          <a:xfrm flipV="1">
            <a:off x="0" y="5791200"/>
            <a:ext cx="4572000" cy="533400"/>
          </a:xfrm>
          <a:prstGeom prst="line">
            <a:avLst/>
          </a:prstGeom>
          <a:noFill/>
          <a:ln w="12700">
            <a:solidFill>
              <a:schemeClr val="folHlink"/>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grpSp>
        <p:nvGrpSpPr>
          <p:cNvPr id="44038" name="Group 116"/>
          <p:cNvGrpSpPr>
            <a:grpSpLocks/>
          </p:cNvGrpSpPr>
          <p:nvPr/>
        </p:nvGrpSpPr>
        <p:grpSpPr bwMode="auto">
          <a:xfrm>
            <a:off x="17463" y="762000"/>
            <a:ext cx="9126537" cy="6096000"/>
            <a:chOff x="11" y="480"/>
            <a:chExt cx="5749" cy="3504"/>
          </a:xfrm>
        </p:grpSpPr>
        <p:grpSp>
          <p:nvGrpSpPr>
            <p:cNvPr id="44039" name="Group 57"/>
            <p:cNvGrpSpPr>
              <a:grpSpLocks/>
            </p:cNvGrpSpPr>
            <p:nvPr/>
          </p:nvGrpSpPr>
          <p:grpSpPr bwMode="auto">
            <a:xfrm>
              <a:off x="11" y="480"/>
              <a:ext cx="5749" cy="363"/>
              <a:chOff x="0" y="0"/>
              <a:chExt cx="5778" cy="671"/>
            </a:xfrm>
          </p:grpSpPr>
          <p:sp>
            <p:nvSpPr>
              <p:cNvPr id="44112" name="Rectangle 6"/>
              <p:cNvSpPr>
                <a:spLocks noChangeArrowheads="1"/>
              </p:cNvSpPr>
              <p:nvPr/>
            </p:nvSpPr>
            <p:spPr bwMode="auto">
              <a:xfrm>
                <a:off x="32" y="0"/>
                <a:ext cx="5714" cy="671"/>
              </a:xfrm>
              <a:prstGeom prst="rect">
                <a:avLst/>
              </a:prstGeom>
              <a:solidFill>
                <a:srgbClr val="FF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2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成圣：通过献祭与分别</a:t>
                </a:r>
              </a:p>
            </p:txBody>
          </p:sp>
          <p:sp>
            <p:nvSpPr>
              <p:cNvPr id="44113" name="Rectangle 56"/>
              <p:cNvSpPr>
                <a:spLocks noChangeArrowheads="1"/>
              </p:cNvSpPr>
              <p:nvPr/>
            </p:nvSpPr>
            <p:spPr bwMode="auto">
              <a:xfrm>
                <a:off x="0" y="0"/>
                <a:ext cx="5778"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40" name="Group 59"/>
            <p:cNvGrpSpPr>
              <a:grpSpLocks/>
            </p:cNvGrpSpPr>
            <p:nvPr/>
          </p:nvGrpSpPr>
          <p:grpSpPr bwMode="auto">
            <a:xfrm>
              <a:off x="11" y="843"/>
              <a:ext cx="5749" cy="342"/>
              <a:chOff x="0" y="671"/>
              <a:chExt cx="5778" cy="633"/>
            </a:xfrm>
          </p:grpSpPr>
          <p:sp>
            <p:nvSpPr>
              <p:cNvPr id="44110" name="Rectangle 7"/>
              <p:cNvSpPr>
                <a:spLocks noChangeArrowheads="1"/>
              </p:cNvSpPr>
              <p:nvPr/>
            </p:nvSpPr>
            <p:spPr bwMode="auto">
              <a:xfrm>
                <a:off x="32" y="671"/>
                <a:ext cx="571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dirty="0">
                    <a:ln>
                      <a:noFill/>
                    </a:ln>
                    <a:solidFill>
                      <a:srgbClr val="FFFFFF"/>
                    </a:solidFill>
                    <a:effectLst/>
                    <a:uLnTx/>
                    <a:uFillTx/>
                    <a:latin typeface="DFKai-SB" charset="0"/>
                    <a:ea typeface="DFKai-SB" charset="0"/>
                    <a:cs typeface="DFKai-SB" charset="0"/>
                  </a:rPr>
                  <a:t>写作目的</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 </a:t>
                </a:r>
                <a:r>
                  <a:rPr kumimoji="0" lang="zh-CN" altLang="en-US" sz="24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为了让耶和华继续与以色列民同在</a:t>
                </a:r>
                <a:endParaRPr kumimoji="0" lang="zh-CN" altLang="en-US" sz="24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p:txBody>
          </p:sp>
          <p:sp>
            <p:nvSpPr>
              <p:cNvPr id="44111" name="Rectangle 58"/>
              <p:cNvSpPr>
                <a:spLocks noChangeArrowheads="1"/>
              </p:cNvSpPr>
              <p:nvPr/>
            </p:nvSpPr>
            <p:spPr bwMode="auto">
              <a:xfrm>
                <a:off x="0" y="671"/>
                <a:ext cx="577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41" name="Group 61"/>
            <p:cNvGrpSpPr>
              <a:grpSpLocks/>
            </p:cNvGrpSpPr>
            <p:nvPr/>
          </p:nvGrpSpPr>
          <p:grpSpPr bwMode="auto">
            <a:xfrm>
              <a:off x="11" y="1185"/>
              <a:ext cx="5749" cy="343"/>
              <a:chOff x="0" y="1304"/>
              <a:chExt cx="5778" cy="633"/>
            </a:xfrm>
          </p:grpSpPr>
          <p:sp>
            <p:nvSpPr>
              <p:cNvPr id="44108" name="Rectangle 8"/>
              <p:cNvSpPr>
                <a:spLocks noChangeArrowheads="1"/>
              </p:cNvSpPr>
              <p:nvPr/>
            </p:nvSpPr>
            <p:spPr bwMode="auto">
              <a:xfrm>
                <a:off x="32" y="1304"/>
                <a:ext cx="571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cs typeface="SimSun" charset="0"/>
                  </a:rPr>
                  <a:t> </a:t>
                </a:r>
                <a:r>
                  <a:rPr kumimoji="0" lang="zh-CN" altLang="en-US" sz="2400" b="0" i="0" u="none" strike="noStrike" kern="1200" cap="none" spc="0" normalizeH="0" baseline="0" noProof="0" dirty="0">
                    <a:ln>
                      <a:noFill/>
                    </a:ln>
                    <a:solidFill>
                      <a:srgbClr val="FFFFFF"/>
                    </a:solidFill>
                    <a:effectLst/>
                    <a:uLnTx/>
                    <a:uFillTx/>
                    <a:latin typeface="DFKai-SB" charset="0"/>
                    <a:ea typeface="DFKai-SB" charset="0"/>
                    <a:cs typeface="DFKai-SB" charset="0"/>
                  </a:rPr>
                  <a:t>写作地点</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 </a:t>
                </a:r>
                <a:r>
                  <a:rPr kumimoji="0" lang="zh-CN" altLang="en-US" sz="24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西奈山</a:t>
                </a:r>
                <a:endParaRPr kumimoji="0" lang="en-US" sz="24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p:txBody>
          </p:sp>
          <p:sp>
            <p:nvSpPr>
              <p:cNvPr id="44109" name="Rectangle 60"/>
              <p:cNvSpPr>
                <a:spLocks noChangeArrowheads="1"/>
              </p:cNvSpPr>
              <p:nvPr/>
            </p:nvSpPr>
            <p:spPr bwMode="auto">
              <a:xfrm>
                <a:off x="0" y="1304"/>
                <a:ext cx="577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42" name="Group 63"/>
            <p:cNvGrpSpPr>
              <a:grpSpLocks/>
            </p:cNvGrpSpPr>
            <p:nvPr/>
          </p:nvGrpSpPr>
          <p:grpSpPr bwMode="auto">
            <a:xfrm>
              <a:off x="11" y="1528"/>
              <a:ext cx="5749" cy="342"/>
              <a:chOff x="0" y="1937"/>
              <a:chExt cx="5778" cy="633"/>
            </a:xfrm>
          </p:grpSpPr>
          <p:sp>
            <p:nvSpPr>
              <p:cNvPr id="44106" name="Rectangle 9"/>
              <p:cNvSpPr>
                <a:spLocks noChangeArrowheads="1"/>
              </p:cNvSpPr>
              <p:nvPr/>
            </p:nvSpPr>
            <p:spPr bwMode="auto">
              <a:xfrm>
                <a:off x="32" y="1937"/>
                <a:ext cx="571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cs typeface="SimSun" charset="0"/>
                  </a:rPr>
                  <a:t> </a:t>
                </a:r>
                <a:r>
                  <a:rPr kumimoji="0" lang="zh-CN" altLang="en-US" sz="2400" b="0" i="0" u="none" strike="noStrike" kern="1200" cap="none" spc="0" normalizeH="0" baseline="0" noProof="0" dirty="0">
                    <a:ln>
                      <a:noFill/>
                    </a:ln>
                    <a:solidFill>
                      <a:srgbClr val="FFFFFF"/>
                    </a:solidFill>
                    <a:effectLst/>
                    <a:uLnTx/>
                    <a:uFillTx/>
                    <a:latin typeface="DFKai-SB" charset="0"/>
                    <a:ea typeface="DFKai-SB" charset="0"/>
                    <a:cs typeface="DFKai-SB" charset="0"/>
                  </a:rPr>
                  <a:t>叙述跨度</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 </a:t>
                </a:r>
                <a:r>
                  <a:rPr kumimoji="0" lang="zh-CN" altLang="en-US" sz="24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一个月</a:t>
                </a:r>
                <a:endParaRPr kumimoji="0" lang="en-US" sz="24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p:txBody>
          </p:sp>
          <p:sp>
            <p:nvSpPr>
              <p:cNvPr id="44107" name="Rectangle 62"/>
              <p:cNvSpPr>
                <a:spLocks noChangeArrowheads="1"/>
              </p:cNvSpPr>
              <p:nvPr/>
            </p:nvSpPr>
            <p:spPr bwMode="auto">
              <a:xfrm>
                <a:off x="0" y="1937"/>
                <a:ext cx="577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43" name="Group 65"/>
            <p:cNvGrpSpPr>
              <a:grpSpLocks/>
            </p:cNvGrpSpPr>
            <p:nvPr/>
          </p:nvGrpSpPr>
          <p:grpSpPr bwMode="auto">
            <a:xfrm>
              <a:off x="11" y="1870"/>
              <a:ext cx="2803" cy="229"/>
              <a:chOff x="0" y="2570"/>
              <a:chExt cx="2817" cy="422"/>
            </a:xfrm>
          </p:grpSpPr>
          <p:sp>
            <p:nvSpPr>
              <p:cNvPr id="44104" name="Rectangle 10"/>
              <p:cNvSpPr>
                <a:spLocks noChangeArrowheads="1"/>
              </p:cNvSpPr>
              <p:nvPr/>
            </p:nvSpPr>
            <p:spPr bwMode="auto">
              <a:xfrm>
                <a:off x="32" y="2570"/>
                <a:ext cx="2753"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a:ln>
                      <a:noFill/>
                    </a:ln>
                    <a:solidFill>
                      <a:srgbClr val="FFFFFF"/>
                    </a:solidFill>
                    <a:effectLst/>
                    <a:uLnTx/>
                    <a:uFillTx/>
                    <a:latin typeface="DFKai-SB" charset="0"/>
                    <a:ea typeface="DFKai-SB" charset="0"/>
                    <a:cs typeface="DFKai-SB" charset="0"/>
                  </a:rPr>
                  <a:t>第</a:t>
                </a:r>
                <a:r>
                  <a:rPr kumimoji="0" lang="zh-CN" altLang="en-US" sz="2400" b="1" i="0" u="none" strike="noStrike" kern="1200" cap="none" spc="0" normalizeH="0" baseline="0" noProof="0">
                    <a:ln>
                      <a:noFill/>
                    </a:ln>
                    <a:solidFill>
                      <a:srgbClr val="FFFFFF"/>
                    </a:solidFill>
                    <a:effectLst/>
                    <a:uLnTx/>
                    <a:uFillTx/>
                    <a:latin typeface="Arial Narrow" charset="0"/>
                    <a:ea typeface="SimSun" charset="0"/>
                    <a:cs typeface="SimSun" charset="0"/>
                  </a:rPr>
                  <a:t> </a:t>
                </a: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1—10 </a:t>
                </a:r>
                <a:r>
                  <a:rPr kumimoji="0" lang="zh-CN" altLang="en-US" sz="2400" b="0" i="0" u="none" strike="noStrike" kern="1200" cap="none" spc="0" normalizeH="0" baseline="0" noProof="0">
                    <a:ln>
                      <a:noFill/>
                    </a:ln>
                    <a:solidFill>
                      <a:srgbClr val="FFFFFF"/>
                    </a:solidFill>
                    <a:effectLst/>
                    <a:uLnTx/>
                    <a:uFillTx/>
                    <a:latin typeface="DFKai-SB" charset="0"/>
                    <a:ea typeface="DFKai-SB" charset="0"/>
                    <a:cs typeface="DFKai-SB" charset="0"/>
                  </a:rPr>
                  <a:t>章</a:t>
                </a:r>
                <a:endParaRPr kumimoji="0" lang="en-US" sz="2400" b="0" i="0" u="none" strike="noStrike" kern="1200" cap="none" spc="0" normalizeH="0" baseline="0" noProof="0">
                  <a:ln>
                    <a:noFill/>
                  </a:ln>
                  <a:solidFill>
                    <a:srgbClr val="FFFFFF"/>
                  </a:solidFill>
                  <a:effectLst/>
                  <a:uLnTx/>
                  <a:uFillTx/>
                  <a:latin typeface="DFKai-SB" charset="0"/>
                  <a:ea typeface="DFKai-SB" charset="0"/>
                  <a:cs typeface="DFKai-SB" charset="0"/>
                </a:endParaRPr>
              </a:p>
            </p:txBody>
          </p:sp>
          <p:sp>
            <p:nvSpPr>
              <p:cNvPr id="44105" name="Rectangle 64"/>
              <p:cNvSpPr>
                <a:spLocks noChangeArrowheads="1"/>
              </p:cNvSpPr>
              <p:nvPr/>
            </p:nvSpPr>
            <p:spPr bwMode="auto">
              <a:xfrm>
                <a:off x="0" y="2570"/>
                <a:ext cx="2817"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44" name="Group 67"/>
            <p:cNvGrpSpPr>
              <a:grpSpLocks/>
            </p:cNvGrpSpPr>
            <p:nvPr/>
          </p:nvGrpSpPr>
          <p:grpSpPr bwMode="auto">
            <a:xfrm>
              <a:off x="2814" y="1870"/>
              <a:ext cx="2946" cy="229"/>
              <a:chOff x="2817" y="2570"/>
              <a:chExt cx="2961" cy="422"/>
            </a:xfrm>
          </p:grpSpPr>
          <p:sp>
            <p:nvSpPr>
              <p:cNvPr id="44102" name="Rectangle 11"/>
              <p:cNvSpPr>
                <a:spLocks noChangeArrowheads="1"/>
              </p:cNvSpPr>
              <p:nvPr/>
            </p:nvSpPr>
            <p:spPr bwMode="auto">
              <a:xfrm>
                <a:off x="2849" y="2570"/>
                <a:ext cx="2897"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a:ln>
                      <a:noFill/>
                    </a:ln>
                    <a:solidFill>
                      <a:srgbClr val="FFFFFF"/>
                    </a:solidFill>
                    <a:effectLst/>
                    <a:uLnTx/>
                    <a:uFillTx/>
                    <a:latin typeface="DFKai-SB" charset="0"/>
                    <a:ea typeface="DFKai-SB" charset="0"/>
                    <a:cs typeface="DFKai-SB" charset="0"/>
                  </a:rPr>
                  <a:t>第</a:t>
                </a:r>
                <a:r>
                  <a:rPr kumimoji="0" lang="zh-CN" altLang="en-US" sz="2400" b="1" i="0" u="none" strike="noStrike" kern="1200" cap="none" spc="0" normalizeH="0" baseline="0" noProof="0">
                    <a:ln>
                      <a:noFill/>
                    </a:ln>
                    <a:solidFill>
                      <a:srgbClr val="FFFFFF"/>
                    </a:solidFill>
                    <a:effectLst/>
                    <a:uLnTx/>
                    <a:uFillTx/>
                    <a:latin typeface="Arial Narrow" charset="0"/>
                    <a:ea typeface="SimSun" charset="0"/>
                    <a:cs typeface="SimSun" charset="0"/>
                  </a:rPr>
                  <a:t> </a:t>
                </a: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11—27 </a:t>
                </a:r>
                <a:r>
                  <a:rPr kumimoji="0" lang="zh-CN" altLang="en-US" sz="2400" b="0" i="0" u="none" strike="noStrike" kern="1200" cap="none" spc="0" normalizeH="0" baseline="0" noProof="0">
                    <a:ln>
                      <a:noFill/>
                    </a:ln>
                    <a:solidFill>
                      <a:srgbClr val="FFFFFF"/>
                    </a:solidFill>
                    <a:effectLst/>
                    <a:uLnTx/>
                    <a:uFillTx/>
                    <a:latin typeface="DFKai-SB" charset="0"/>
                    <a:ea typeface="DFKai-SB" charset="0"/>
                    <a:cs typeface="DFKai-SB" charset="0"/>
                  </a:rPr>
                  <a:t>章</a:t>
                </a:r>
                <a:endParaRPr kumimoji="0" lang="en-US" sz="2400" b="0" i="0" u="none" strike="noStrike" kern="1200" cap="none" spc="0" normalizeH="0" baseline="0" noProof="0">
                  <a:ln>
                    <a:noFill/>
                  </a:ln>
                  <a:solidFill>
                    <a:srgbClr val="FFFFFF"/>
                  </a:solidFill>
                  <a:effectLst/>
                  <a:uLnTx/>
                  <a:uFillTx/>
                  <a:latin typeface="DFKai-SB" charset="0"/>
                  <a:ea typeface="DFKai-SB" charset="0"/>
                  <a:cs typeface="DFKai-SB" charset="0"/>
                </a:endParaRPr>
              </a:p>
            </p:txBody>
          </p:sp>
          <p:sp>
            <p:nvSpPr>
              <p:cNvPr id="44103" name="Rectangle 66"/>
              <p:cNvSpPr>
                <a:spLocks noChangeArrowheads="1"/>
              </p:cNvSpPr>
              <p:nvPr/>
            </p:nvSpPr>
            <p:spPr bwMode="auto">
              <a:xfrm>
                <a:off x="2817" y="2570"/>
                <a:ext cx="2961"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45" name="Group 69"/>
            <p:cNvGrpSpPr>
              <a:grpSpLocks/>
            </p:cNvGrpSpPr>
            <p:nvPr/>
          </p:nvGrpSpPr>
          <p:grpSpPr bwMode="auto">
            <a:xfrm>
              <a:off x="11" y="2099"/>
              <a:ext cx="2803" cy="228"/>
              <a:chOff x="0" y="2992"/>
              <a:chExt cx="2817" cy="422"/>
            </a:xfrm>
          </p:grpSpPr>
          <p:sp>
            <p:nvSpPr>
              <p:cNvPr id="44100" name="Rectangle 12"/>
              <p:cNvSpPr>
                <a:spLocks noChangeArrowheads="1"/>
              </p:cNvSpPr>
              <p:nvPr/>
            </p:nvSpPr>
            <p:spPr bwMode="auto">
              <a:xfrm>
                <a:off x="32" y="2992"/>
                <a:ext cx="2753"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献祭</a:t>
                </a:r>
              </a:p>
            </p:txBody>
          </p:sp>
          <p:sp>
            <p:nvSpPr>
              <p:cNvPr id="44101" name="Rectangle 68"/>
              <p:cNvSpPr>
                <a:spLocks noChangeArrowheads="1"/>
              </p:cNvSpPr>
              <p:nvPr/>
            </p:nvSpPr>
            <p:spPr bwMode="auto">
              <a:xfrm>
                <a:off x="0" y="2992"/>
                <a:ext cx="2817"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46" name="Group 71"/>
            <p:cNvGrpSpPr>
              <a:grpSpLocks/>
            </p:cNvGrpSpPr>
            <p:nvPr/>
          </p:nvGrpSpPr>
          <p:grpSpPr bwMode="auto">
            <a:xfrm>
              <a:off x="2814" y="2099"/>
              <a:ext cx="2946" cy="228"/>
              <a:chOff x="2817" y="2992"/>
              <a:chExt cx="2961" cy="422"/>
            </a:xfrm>
          </p:grpSpPr>
          <p:sp>
            <p:nvSpPr>
              <p:cNvPr id="44098" name="Rectangle 13"/>
              <p:cNvSpPr>
                <a:spLocks noChangeArrowheads="1"/>
              </p:cNvSpPr>
              <p:nvPr/>
            </p:nvSpPr>
            <p:spPr bwMode="auto">
              <a:xfrm>
                <a:off x="2849" y="2992"/>
                <a:ext cx="2897"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分别</a:t>
                </a:r>
                <a:endParaRPr kumimoji="0" lang="en-US" sz="2400" b="0" i="0" u="none" strike="noStrike" kern="1200" cap="none" spc="0" normalizeH="0" baseline="0" noProof="0">
                  <a:ln>
                    <a:noFill/>
                  </a:ln>
                  <a:solidFill>
                    <a:srgbClr val="FFFFFF"/>
                  </a:solidFill>
                  <a:effectLst/>
                  <a:uLnTx/>
                  <a:uFillTx/>
                  <a:latin typeface="微軟正黑體" charset="0"/>
                  <a:ea typeface="微軟正黑體" charset="0"/>
                  <a:cs typeface="微軟正黑體" charset="0"/>
                </a:endParaRPr>
              </a:p>
            </p:txBody>
          </p:sp>
          <p:sp>
            <p:nvSpPr>
              <p:cNvPr id="44099" name="Rectangle 70"/>
              <p:cNvSpPr>
                <a:spLocks noChangeArrowheads="1"/>
              </p:cNvSpPr>
              <p:nvPr/>
            </p:nvSpPr>
            <p:spPr bwMode="auto">
              <a:xfrm>
                <a:off x="2817" y="2992"/>
                <a:ext cx="2961"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47" name="Group 73"/>
            <p:cNvGrpSpPr>
              <a:grpSpLocks/>
            </p:cNvGrpSpPr>
            <p:nvPr/>
          </p:nvGrpSpPr>
          <p:grpSpPr bwMode="auto">
            <a:xfrm>
              <a:off x="11" y="2327"/>
              <a:ext cx="2803" cy="228"/>
              <a:chOff x="0" y="3414"/>
              <a:chExt cx="2817" cy="422"/>
            </a:xfrm>
          </p:grpSpPr>
          <p:sp>
            <p:nvSpPr>
              <p:cNvPr id="44096" name="Rectangle 14"/>
              <p:cNvSpPr>
                <a:spLocks noChangeArrowheads="1"/>
              </p:cNvSpPr>
              <p:nvPr/>
            </p:nvSpPr>
            <p:spPr bwMode="auto">
              <a:xfrm>
                <a:off x="32" y="3414"/>
                <a:ext cx="2753"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崇拜圣洁的神</a:t>
                </a:r>
                <a:endParaRPr kumimoji="0" lang="en-US" sz="24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p:txBody>
          </p:sp>
          <p:sp>
            <p:nvSpPr>
              <p:cNvPr id="44097" name="Rectangle 72"/>
              <p:cNvSpPr>
                <a:spLocks noChangeArrowheads="1"/>
              </p:cNvSpPr>
              <p:nvPr/>
            </p:nvSpPr>
            <p:spPr bwMode="auto">
              <a:xfrm>
                <a:off x="0" y="3414"/>
                <a:ext cx="2817"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48" name="Group 75"/>
            <p:cNvGrpSpPr>
              <a:grpSpLocks/>
            </p:cNvGrpSpPr>
            <p:nvPr/>
          </p:nvGrpSpPr>
          <p:grpSpPr bwMode="auto">
            <a:xfrm>
              <a:off x="2814" y="2327"/>
              <a:ext cx="2946" cy="228"/>
              <a:chOff x="2817" y="3414"/>
              <a:chExt cx="2961" cy="422"/>
            </a:xfrm>
          </p:grpSpPr>
          <p:sp>
            <p:nvSpPr>
              <p:cNvPr id="44094" name="Rectangle 15"/>
              <p:cNvSpPr>
                <a:spLocks noChangeArrowheads="1"/>
              </p:cNvSpPr>
              <p:nvPr/>
            </p:nvSpPr>
            <p:spPr bwMode="auto">
              <a:xfrm>
                <a:off x="2849" y="3414"/>
                <a:ext cx="2897"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与圣洁的神同行</a:t>
                </a:r>
                <a:endParaRPr kumimoji="0" lang="en-US" sz="24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p:txBody>
          </p:sp>
          <p:sp>
            <p:nvSpPr>
              <p:cNvPr id="44095" name="Rectangle 74"/>
              <p:cNvSpPr>
                <a:spLocks noChangeArrowheads="1"/>
              </p:cNvSpPr>
              <p:nvPr/>
            </p:nvSpPr>
            <p:spPr bwMode="auto">
              <a:xfrm>
                <a:off x="2817" y="3414"/>
                <a:ext cx="2961"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49" name="Group 77"/>
            <p:cNvGrpSpPr>
              <a:grpSpLocks/>
            </p:cNvGrpSpPr>
            <p:nvPr/>
          </p:nvGrpSpPr>
          <p:grpSpPr bwMode="auto">
            <a:xfrm>
              <a:off x="11" y="2555"/>
              <a:ext cx="2803" cy="229"/>
              <a:chOff x="0" y="3836"/>
              <a:chExt cx="2817" cy="422"/>
            </a:xfrm>
          </p:grpSpPr>
          <p:sp>
            <p:nvSpPr>
              <p:cNvPr id="44092" name="Rectangle 16"/>
              <p:cNvSpPr>
                <a:spLocks noChangeArrowheads="1"/>
              </p:cNvSpPr>
              <p:nvPr/>
            </p:nvSpPr>
            <p:spPr bwMode="auto">
              <a:xfrm>
                <a:off x="32" y="3836"/>
                <a:ext cx="2753"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守持与神的团契</a:t>
                </a:r>
                <a:endParaRPr kumimoji="0" lang="en-US" sz="24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p:txBody>
          </p:sp>
          <p:sp>
            <p:nvSpPr>
              <p:cNvPr id="44093" name="Rectangle 76"/>
              <p:cNvSpPr>
                <a:spLocks noChangeArrowheads="1"/>
              </p:cNvSpPr>
              <p:nvPr/>
            </p:nvSpPr>
            <p:spPr bwMode="auto">
              <a:xfrm>
                <a:off x="0" y="3836"/>
                <a:ext cx="2817"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50" name="Group 79"/>
            <p:cNvGrpSpPr>
              <a:grpSpLocks/>
            </p:cNvGrpSpPr>
            <p:nvPr/>
          </p:nvGrpSpPr>
          <p:grpSpPr bwMode="auto">
            <a:xfrm>
              <a:off x="2814" y="2555"/>
              <a:ext cx="2946" cy="229"/>
              <a:chOff x="2817" y="3836"/>
              <a:chExt cx="2961" cy="422"/>
            </a:xfrm>
          </p:grpSpPr>
          <p:sp>
            <p:nvSpPr>
              <p:cNvPr id="44090" name="Rectangle 17"/>
              <p:cNvSpPr>
                <a:spLocks noChangeArrowheads="1"/>
              </p:cNvSpPr>
              <p:nvPr/>
            </p:nvSpPr>
            <p:spPr bwMode="auto">
              <a:xfrm>
                <a:off x="2849" y="3836"/>
                <a:ext cx="2897"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延续与神的团契</a:t>
                </a:r>
                <a:endParaRPr kumimoji="0" lang="en-US" sz="24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p:txBody>
          </p:sp>
          <p:sp>
            <p:nvSpPr>
              <p:cNvPr id="44091" name="Rectangle 78"/>
              <p:cNvSpPr>
                <a:spLocks noChangeArrowheads="1"/>
              </p:cNvSpPr>
              <p:nvPr/>
            </p:nvSpPr>
            <p:spPr bwMode="auto">
              <a:xfrm>
                <a:off x="2817" y="3836"/>
                <a:ext cx="2961"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51" name="Group 81"/>
            <p:cNvGrpSpPr>
              <a:grpSpLocks/>
            </p:cNvGrpSpPr>
            <p:nvPr/>
          </p:nvGrpSpPr>
          <p:grpSpPr bwMode="auto">
            <a:xfrm>
              <a:off x="11" y="2784"/>
              <a:ext cx="2803" cy="228"/>
              <a:chOff x="0" y="4258"/>
              <a:chExt cx="2817" cy="422"/>
            </a:xfrm>
          </p:grpSpPr>
          <p:sp>
            <p:nvSpPr>
              <p:cNvPr id="44088" name="Rectangle 18"/>
              <p:cNvSpPr>
                <a:spLocks noChangeArrowheads="1"/>
              </p:cNvSpPr>
              <p:nvPr/>
            </p:nvSpPr>
            <p:spPr bwMode="auto">
              <a:xfrm>
                <a:off x="32" y="4258"/>
                <a:ext cx="2753"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接近神</a:t>
                </a:r>
                <a:endParaRPr kumimoji="0" lang="en-US" sz="24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p:txBody>
          </p:sp>
          <p:sp>
            <p:nvSpPr>
              <p:cNvPr id="44089" name="Rectangle 80"/>
              <p:cNvSpPr>
                <a:spLocks noChangeArrowheads="1"/>
              </p:cNvSpPr>
              <p:nvPr/>
            </p:nvSpPr>
            <p:spPr bwMode="auto">
              <a:xfrm>
                <a:off x="0" y="4258"/>
                <a:ext cx="2817"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52" name="Group 83"/>
            <p:cNvGrpSpPr>
              <a:grpSpLocks/>
            </p:cNvGrpSpPr>
            <p:nvPr/>
          </p:nvGrpSpPr>
          <p:grpSpPr bwMode="auto">
            <a:xfrm>
              <a:off x="2814" y="2784"/>
              <a:ext cx="2946" cy="228"/>
              <a:chOff x="2817" y="4258"/>
              <a:chExt cx="2961" cy="422"/>
            </a:xfrm>
          </p:grpSpPr>
          <p:sp>
            <p:nvSpPr>
              <p:cNvPr id="44086" name="Rectangle 19"/>
              <p:cNvSpPr>
                <a:spLocks noChangeArrowheads="1"/>
              </p:cNvSpPr>
              <p:nvPr/>
            </p:nvSpPr>
            <p:spPr bwMode="auto">
              <a:xfrm>
                <a:off x="2849" y="4258"/>
                <a:ext cx="2897"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取悦神</a:t>
                </a:r>
                <a:endParaRPr kumimoji="0" lang="en-US" sz="24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p:txBody>
          </p:sp>
          <p:sp>
            <p:nvSpPr>
              <p:cNvPr id="44087" name="Rectangle 82"/>
              <p:cNvSpPr>
                <a:spLocks noChangeArrowheads="1"/>
              </p:cNvSpPr>
              <p:nvPr/>
            </p:nvSpPr>
            <p:spPr bwMode="auto">
              <a:xfrm>
                <a:off x="2817" y="4258"/>
                <a:ext cx="2961"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53" name="Group 85"/>
            <p:cNvGrpSpPr>
              <a:grpSpLocks/>
            </p:cNvGrpSpPr>
            <p:nvPr/>
          </p:nvGrpSpPr>
          <p:grpSpPr bwMode="auto">
            <a:xfrm>
              <a:off x="11" y="3012"/>
              <a:ext cx="1388" cy="342"/>
              <a:chOff x="0" y="4680"/>
              <a:chExt cx="1395" cy="633"/>
            </a:xfrm>
          </p:grpSpPr>
          <p:sp>
            <p:nvSpPr>
              <p:cNvPr id="44084" name="Rectangle 20"/>
              <p:cNvSpPr>
                <a:spLocks noChangeArrowheads="1"/>
              </p:cNvSpPr>
              <p:nvPr/>
            </p:nvSpPr>
            <p:spPr bwMode="auto">
              <a:xfrm>
                <a:off x="32" y="4680"/>
                <a:ext cx="1331"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完美的献祭</a:t>
                </a:r>
                <a:endParaRPr kumimoji="0" lang="en-US" altLang="zh-CN" sz="20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dirty="0">
                    <a:ln>
                      <a:noFill/>
                    </a:ln>
                    <a:solidFill>
                      <a:srgbClr val="FFFFFF"/>
                    </a:solidFill>
                    <a:effectLst/>
                    <a:uLnTx/>
                    <a:uFillTx/>
                    <a:latin typeface="Arial Narrow" charset="0"/>
                    <a:ea typeface="SimSun" charset="0"/>
                    <a:cs typeface="SimSun" charset="0"/>
                  </a:rPr>
                  <a:t>(1—7)</a:t>
                </a:r>
                <a:endParaRPr kumimoji="0" lang="en-US" altLang="zh-CN" sz="20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44085" name="Rectangle 84"/>
              <p:cNvSpPr>
                <a:spLocks noChangeArrowheads="1"/>
              </p:cNvSpPr>
              <p:nvPr/>
            </p:nvSpPr>
            <p:spPr bwMode="auto">
              <a:xfrm>
                <a:off x="0" y="4680"/>
                <a:ext cx="1395"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54" name="Group 87"/>
            <p:cNvGrpSpPr>
              <a:grpSpLocks/>
            </p:cNvGrpSpPr>
            <p:nvPr/>
          </p:nvGrpSpPr>
          <p:grpSpPr bwMode="auto">
            <a:xfrm>
              <a:off x="1399" y="3012"/>
              <a:ext cx="1415" cy="342"/>
              <a:chOff x="1395" y="4680"/>
              <a:chExt cx="1422" cy="633"/>
            </a:xfrm>
          </p:grpSpPr>
          <p:sp>
            <p:nvSpPr>
              <p:cNvPr id="44082" name="Rectangle 21"/>
              <p:cNvSpPr>
                <a:spLocks noChangeArrowheads="1"/>
              </p:cNvSpPr>
              <p:nvPr/>
            </p:nvSpPr>
            <p:spPr bwMode="auto">
              <a:xfrm>
                <a:off x="1427" y="4680"/>
                <a:ext cx="135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FFFFF"/>
                    </a:solidFill>
                    <a:effectLst/>
                    <a:uLnTx/>
                    <a:uFillTx/>
                    <a:latin typeface="Arial Narrow" charset="0"/>
                    <a:ea typeface="SimSun" charset="0"/>
                    <a:cs typeface="SimSun" charset="0"/>
                  </a:rPr>
                  <a:t> </a:t>
                </a:r>
                <a:r>
                  <a:rPr kumimoji="0" lang="zh-CN" altLang="en-US" sz="20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完美的祭司</a:t>
                </a:r>
                <a:endParaRPr kumimoji="0" lang="en-US" sz="20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dirty="0">
                    <a:ln>
                      <a:noFill/>
                    </a:ln>
                    <a:solidFill>
                      <a:srgbClr val="FFFFFF"/>
                    </a:solidFill>
                    <a:effectLst/>
                    <a:uLnTx/>
                    <a:uFillTx/>
                    <a:latin typeface="Arial Narrow" charset="0"/>
                    <a:ea typeface="SimSun" charset="0"/>
                    <a:cs typeface="SimSun" charset="0"/>
                  </a:rPr>
                  <a:t>(8—10)</a:t>
                </a:r>
                <a:endParaRPr kumimoji="0" lang="en-US" altLang="zh-CN" sz="20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44083" name="Rectangle 86"/>
              <p:cNvSpPr>
                <a:spLocks noChangeArrowheads="1"/>
              </p:cNvSpPr>
              <p:nvPr/>
            </p:nvSpPr>
            <p:spPr bwMode="auto">
              <a:xfrm>
                <a:off x="1395" y="4680"/>
                <a:ext cx="142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55" name="Group 89"/>
            <p:cNvGrpSpPr>
              <a:grpSpLocks/>
            </p:cNvGrpSpPr>
            <p:nvPr/>
          </p:nvGrpSpPr>
          <p:grpSpPr bwMode="auto">
            <a:xfrm>
              <a:off x="2814" y="3012"/>
              <a:ext cx="2946" cy="342"/>
              <a:chOff x="2817" y="4680"/>
              <a:chExt cx="2961" cy="633"/>
            </a:xfrm>
          </p:grpSpPr>
          <p:sp>
            <p:nvSpPr>
              <p:cNvPr id="44080" name="Rectangle 22"/>
              <p:cNvSpPr>
                <a:spLocks noChangeArrowheads="1"/>
              </p:cNvSpPr>
              <p:nvPr/>
            </p:nvSpPr>
            <p:spPr bwMode="auto">
              <a:xfrm>
                <a:off x="2849" y="4680"/>
                <a:ext cx="2897"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成圣的律例</a:t>
                </a:r>
                <a:r>
                  <a:rPr kumimoji="0" lang="en-US" altLang="zh-CN" sz="20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a:t>
                </a:r>
                <a:endParaRPr kumimoji="0" lang="en-US" sz="20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dirty="0">
                    <a:ln>
                      <a:noFill/>
                    </a:ln>
                    <a:solidFill>
                      <a:srgbClr val="FFFFFF"/>
                    </a:solidFill>
                    <a:effectLst/>
                    <a:uLnTx/>
                    <a:uFillTx/>
                    <a:latin typeface="Arial Narrow" charset="0"/>
                    <a:ea typeface="SimSun" charset="0"/>
                    <a:cs typeface="SimSun" charset="0"/>
                  </a:rPr>
                  <a:t>(11—27)</a:t>
                </a:r>
                <a:endParaRPr kumimoji="0" lang="en-US" altLang="zh-CN" sz="20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44081" name="Rectangle 88"/>
              <p:cNvSpPr>
                <a:spLocks noChangeArrowheads="1"/>
              </p:cNvSpPr>
              <p:nvPr/>
            </p:nvSpPr>
            <p:spPr bwMode="auto">
              <a:xfrm>
                <a:off x="2817" y="4680"/>
                <a:ext cx="2961"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56" name="Group 99"/>
            <p:cNvGrpSpPr>
              <a:grpSpLocks/>
            </p:cNvGrpSpPr>
            <p:nvPr/>
          </p:nvGrpSpPr>
          <p:grpSpPr bwMode="auto">
            <a:xfrm>
              <a:off x="11" y="3672"/>
              <a:ext cx="761" cy="312"/>
              <a:chOff x="0" y="6522"/>
              <a:chExt cx="765" cy="576"/>
            </a:xfrm>
          </p:grpSpPr>
          <p:sp>
            <p:nvSpPr>
              <p:cNvPr id="44078" name="Rectangle 35"/>
              <p:cNvSpPr>
                <a:spLocks noChangeArrowheads="1"/>
              </p:cNvSpPr>
              <p:nvPr/>
            </p:nvSpPr>
            <p:spPr bwMode="auto">
              <a:xfrm>
                <a:off x="32" y="6522"/>
                <a:ext cx="701"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洁净</a:t>
                </a:r>
                <a:endParaRPr kumimoji="0" lang="en-US" altLang="zh-CN" sz="16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cs typeface="SimSun" charset="0"/>
                  </a:rPr>
                  <a:t>(11—15)</a:t>
                </a:r>
              </a:p>
            </p:txBody>
          </p:sp>
          <p:sp>
            <p:nvSpPr>
              <p:cNvPr id="44079" name="Rectangle 98"/>
              <p:cNvSpPr>
                <a:spLocks noChangeArrowheads="1"/>
              </p:cNvSpPr>
              <p:nvPr/>
            </p:nvSpPr>
            <p:spPr bwMode="auto">
              <a:xfrm>
                <a:off x="0" y="6522"/>
                <a:ext cx="765"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57" name="Group 101"/>
            <p:cNvGrpSpPr>
              <a:grpSpLocks/>
            </p:cNvGrpSpPr>
            <p:nvPr/>
          </p:nvGrpSpPr>
          <p:grpSpPr bwMode="auto">
            <a:xfrm>
              <a:off x="772" y="3672"/>
              <a:ext cx="842" cy="312"/>
              <a:chOff x="765" y="6522"/>
              <a:chExt cx="846" cy="576"/>
            </a:xfrm>
          </p:grpSpPr>
          <p:sp>
            <p:nvSpPr>
              <p:cNvPr id="44076" name="Rectangle 36"/>
              <p:cNvSpPr>
                <a:spLocks noChangeArrowheads="1"/>
              </p:cNvSpPr>
              <p:nvPr/>
            </p:nvSpPr>
            <p:spPr bwMode="auto">
              <a:xfrm>
                <a:off x="797" y="6522"/>
                <a:ext cx="782"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lvl="0" algn="ctr" eaLnBrk="1" hangingPunct="1">
                  <a:defRPr/>
                </a:pPr>
                <a:r>
                  <a:rPr lang="zh-CN" altLang="is-IS" sz="1600" dirty="0">
                    <a:solidFill>
                      <a:srgbClr val="FFFFFF"/>
                    </a:solidFill>
                    <a:latin typeface="微軟正黑體" charset="0"/>
                    <a:ea typeface="微軟正黑體" charset="0"/>
                    <a:cs typeface="微軟正黑體" charset="0"/>
                  </a:rPr>
                  <a:t>无意所犯的罪</a:t>
                </a:r>
              </a:p>
              <a:p>
                <a:pPr lvl="0" algn="ctr" eaLnBrk="1" hangingPunct="1">
                  <a:defRPr/>
                </a:pPr>
                <a:r>
                  <a:rPr lang="is-IS" altLang="zh-CN" sz="1600" dirty="0">
                    <a:solidFill>
                      <a:srgbClr val="FFFFFF"/>
                    </a:solidFill>
                    <a:latin typeface="微軟正黑體" charset="0"/>
                    <a:ea typeface="微軟正黑體" charset="0"/>
                    <a:cs typeface="微軟正黑體" charset="0"/>
                  </a:rPr>
                  <a:t>(16) </a:t>
                </a:r>
                <a:endPar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44077" name="Rectangle 100"/>
              <p:cNvSpPr>
                <a:spLocks noChangeArrowheads="1"/>
              </p:cNvSpPr>
              <p:nvPr/>
            </p:nvSpPr>
            <p:spPr bwMode="auto">
              <a:xfrm>
                <a:off x="765" y="6522"/>
                <a:ext cx="846"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58" name="Group 103"/>
            <p:cNvGrpSpPr>
              <a:grpSpLocks/>
            </p:cNvGrpSpPr>
            <p:nvPr/>
          </p:nvGrpSpPr>
          <p:grpSpPr bwMode="auto">
            <a:xfrm>
              <a:off x="1614" y="3672"/>
              <a:ext cx="797" cy="312"/>
              <a:chOff x="1611" y="6522"/>
              <a:chExt cx="801" cy="576"/>
            </a:xfrm>
          </p:grpSpPr>
          <p:sp>
            <p:nvSpPr>
              <p:cNvPr id="44074" name="Rectangle 37"/>
              <p:cNvSpPr>
                <a:spLocks noChangeArrowheads="1"/>
              </p:cNvSpPr>
              <p:nvPr/>
            </p:nvSpPr>
            <p:spPr bwMode="auto">
              <a:xfrm>
                <a:off x="1643" y="6522"/>
                <a:ext cx="737"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会幕</a:t>
                </a: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cs typeface="SimSun" charset="0"/>
                  </a:rPr>
                  <a:t> </a:t>
                </a: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cs typeface="SimSun" charset="0"/>
                  </a:rPr>
                  <a:t>(17)</a:t>
                </a:r>
              </a:p>
            </p:txBody>
          </p:sp>
          <p:sp>
            <p:nvSpPr>
              <p:cNvPr id="44075" name="Rectangle 102"/>
              <p:cNvSpPr>
                <a:spLocks noChangeArrowheads="1"/>
              </p:cNvSpPr>
              <p:nvPr/>
            </p:nvSpPr>
            <p:spPr bwMode="auto">
              <a:xfrm>
                <a:off x="1611" y="6522"/>
                <a:ext cx="801"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59" name="Group 105"/>
            <p:cNvGrpSpPr>
              <a:grpSpLocks/>
            </p:cNvGrpSpPr>
            <p:nvPr/>
          </p:nvGrpSpPr>
          <p:grpSpPr bwMode="auto">
            <a:xfrm>
              <a:off x="2411" y="3672"/>
              <a:ext cx="672" cy="312"/>
              <a:chOff x="2412" y="6522"/>
              <a:chExt cx="675" cy="576"/>
            </a:xfrm>
          </p:grpSpPr>
          <p:sp>
            <p:nvSpPr>
              <p:cNvPr id="44072" name="Rectangle 38"/>
              <p:cNvSpPr>
                <a:spLocks noChangeArrowheads="1"/>
              </p:cNvSpPr>
              <p:nvPr/>
            </p:nvSpPr>
            <p:spPr bwMode="auto">
              <a:xfrm>
                <a:off x="2444" y="6522"/>
                <a:ext cx="611"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lvl="0" algn="ctr" eaLnBrk="1" hangingPunct="1">
                  <a:defRPr/>
                </a:pPr>
                <a:r>
                  <a:rPr lang="zh-CN" altLang="is-IS" sz="1600" dirty="0">
                    <a:solidFill>
                      <a:srgbClr val="FFFFFF"/>
                    </a:solidFill>
                    <a:latin typeface="微軟正黑體" charset="0"/>
                    <a:ea typeface="微軟正黑體" charset="0"/>
                    <a:cs typeface="微軟正黑體" charset="0"/>
                  </a:rPr>
                  <a:t>犯罪</a:t>
                </a:r>
              </a:p>
              <a:p>
                <a:pPr lvl="0" algn="ctr" eaLnBrk="1" hangingPunct="1">
                  <a:defRPr/>
                </a:pPr>
                <a:r>
                  <a:rPr lang="is-IS" altLang="zh-CN" sz="1600" dirty="0">
                    <a:solidFill>
                      <a:srgbClr val="FFFFFF"/>
                    </a:solidFill>
                    <a:latin typeface="微軟正黑體" charset="0"/>
                    <a:ea typeface="微軟正黑體" charset="0"/>
                    <a:cs typeface="微軟正黑體" charset="0"/>
                  </a:rPr>
                  <a:t>(18–20) </a:t>
                </a:r>
                <a:endPar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44073" name="Rectangle 104"/>
              <p:cNvSpPr>
                <a:spLocks noChangeArrowheads="1"/>
              </p:cNvSpPr>
              <p:nvPr/>
            </p:nvSpPr>
            <p:spPr bwMode="auto">
              <a:xfrm>
                <a:off x="2412" y="6522"/>
                <a:ext cx="675"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60" name="Group 107"/>
            <p:cNvGrpSpPr>
              <a:grpSpLocks/>
            </p:cNvGrpSpPr>
            <p:nvPr/>
          </p:nvGrpSpPr>
          <p:grpSpPr bwMode="auto">
            <a:xfrm>
              <a:off x="3083" y="3672"/>
              <a:ext cx="680" cy="312"/>
              <a:chOff x="3087" y="6522"/>
              <a:chExt cx="684" cy="576"/>
            </a:xfrm>
          </p:grpSpPr>
          <p:sp>
            <p:nvSpPr>
              <p:cNvPr id="44070" name="Rectangle 39"/>
              <p:cNvSpPr>
                <a:spLocks noChangeArrowheads="1"/>
              </p:cNvSpPr>
              <p:nvPr/>
            </p:nvSpPr>
            <p:spPr bwMode="auto">
              <a:xfrm>
                <a:off x="3119" y="6522"/>
                <a:ext cx="620"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祭司</a:t>
                </a:r>
                <a:endParaRPr kumimoji="0" lang="en-US" sz="16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cs typeface="SimSun" charset="0"/>
                  </a:rPr>
                  <a:t>(21—22)</a:t>
                </a:r>
              </a:p>
            </p:txBody>
          </p:sp>
          <p:sp>
            <p:nvSpPr>
              <p:cNvPr id="44071" name="Rectangle 106"/>
              <p:cNvSpPr>
                <a:spLocks noChangeArrowheads="1"/>
              </p:cNvSpPr>
              <p:nvPr/>
            </p:nvSpPr>
            <p:spPr bwMode="auto">
              <a:xfrm>
                <a:off x="3087" y="6522"/>
                <a:ext cx="684"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61" name="Group 109"/>
            <p:cNvGrpSpPr>
              <a:grpSpLocks/>
            </p:cNvGrpSpPr>
            <p:nvPr/>
          </p:nvGrpSpPr>
          <p:grpSpPr bwMode="auto">
            <a:xfrm>
              <a:off x="3763" y="3672"/>
              <a:ext cx="663" cy="312"/>
              <a:chOff x="3771" y="6522"/>
              <a:chExt cx="666" cy="576"/>
            </a:xfrm>
          </p:grpSpPr>
          <p:sp>
            <p:nvSpPr>
              <p:cNvPr id="44068" name="Rectangle 40"/>
              <p:cNvSpPr>
                <a:spLocks noChangeArrowheads="1"/>
              </p:cNvSpPr>
              <p:nvPr/>
            </p:nvSpPr>
            <p:spPr bwMode="auto">
              <a:xfrm>
                <a:off x="3803" y="6522"/>
                <a:ext cx="602"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崇拜</a:t>
                </a:r>
                <a:endParaRPr kumimoji="0" lang="en-US" sz="16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cs typeface="SimSun" charset="0"/>
                  </a:rPr>
                  <a:t>(23—24)</a:t>
                </a:r>
              </a:p>
            </p:txBody>
          </p:sp>
          <p:sp>
            <p:nvSpPr>
              <p:cNvPr id="44069" name="Rectangle 108"/>
              <p:cNvSpPr>
                <a:spLocks noChangeArrowheads="1"/>
              </p:cNvSpPr>
              <p:nvPr/>
            </p:nvSpPr>
            <p:spPr bwMode="auto">
              <a:xfrm>
                <a:off x="3771" y="6522"/>
                <a:ext cx="666"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62" name="Group 111"/>
            <p:cNvGrpSpPr>
              <a:grpSpLocks/>
            </p:cNvGrpSpPr>
            <p:nvPr/>
          </p:nvGrpSpPr>
          <p:grpSpPr bwMode="auto">
            <a:xfrm>
              <a:off x="4426" y="3672"/>
              <a:ext cx="609" cy="312"/>
              <a:chOff x="4437" y="6522"/>
              <a:chExt cx="612" cy="576"/>
            </a:xfrm>
          </p:grpSpPr>
          <p:sp>
            <p:nvSpPr>
              <p:cNvPr id="44066" name="Rectangle 41"/>
              <p:cNvSpPr>
                <a:spLocks noChangeArrowheads="1"/>
              </p:cNvSpPr>
              <p:nvPr/>
            </p:nvSpPr>
            <p:spPr bwMode="auto">
              <a:xfrm>
                <a:off x="4469" y="6522"/>
                <a:ext cx="548"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迦南</a:t>
                </a:r>
                <a:endParaRPr kumimoji="0" lang="en-US" sz="16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cs typeface="SimSun" charset="0"/>
                  </a:rPr>
                  <a:t>(25—26)</a:t>
                </a:r>
              </a:p>
            </p:txBody>
          </p:sp>
          <p:sp>
            <p:nvSpPr>
              <p:cNvPr id="44067" name="Rectangle 110"/>
              <p:cNvSpPr>
                <a:spLocks noChangeArrowheads="1"/>
              </p:cNvSpPr>
              <p:nvPr/>
            </p:nvSpPr>
            <p:spPr bwMode="auto">
              <a:xfrm>
                <a:off x="4437" y="6522"/>
                <a:ext cx="612"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63" name="Group 113"/>
            <p:cNvGrpSpPr>
              <a:grpSpLocks/>
            </p:cNvGrpSpPr>
            <p:nvPr/>
          </p:nvGrpSpPr>
          <p:grpSpPr bwMode="auto">
            <a:xfrm>
              <a:off x="5035" y="3672"/>
              <a:ext cx="725" cy="312"/>
              <a:chOff x="5049" y="6522"/>
              <a:chExt cx="729" cy="576"/>
            </a:xfrm>
          </p:grpSpPr>
          <p:sp>
            <p:nvSpPr>
              <p:cNvPr id="44064" name="Rectangle 42"/>
              <p:cNvSpPr>
                <a:spLocks noChangeArrowheads="1"/>
              </p:cNvSpPr>
              <p:nvPr/>
            </p:nvSpPr>
            <p:spPr bwMode="auto">
              <a:xfrm>
                <a:off x="5081" y="6522"/>
                <a:ext cx="665"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誓言</a:t>
                </a:r>
                <a:endParaRPr kumimoji="0" lang="en-US" sz="16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cs typeface="SimSun" charset="0"/>
                  </a:rPr>
                  <a:t>(27)</a:t>
                </a:r>
              </a:p>
            </p:txBody>
          </p:sp>
          <p:sp>
            <p:nvSpPr>
              <p:cNvPr id="44065" name="Rectangle 112"/>
              <p:cNvSpPr>
                <a:spLocks noChangeArrowheads="1"/>
              </p:cNvSpPr>
              <p:nvPr/>
            </p:nvSpPr>
            <p:spPr bwMode="auto">
              <a:xfrm>
                <a:off x="5049" y="6522"/>
                <a:ext cx="729"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spTree>
    <p:extLst>
      <p:ext uri="{BB962C8B-B14F-4D97-AF65-F5344CB8AC3E}">
        <p14:creationId xmlns:p14="http://schemas.microsoft.com/office/powerpoint/2010/main" val="1251275015"/>
      </p:ext>
    </p:extLst>
  </p:cSld>
  <p:clrMapOvr>
    <a:masterClrMapping/>
  </p:clrMapOvr>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1074" name="Picture 2" descr="diag1"/>
          <p:cNvPicPr>
            <a:picLocks noChangeAspect="1" noChangeArrowheads="1"/>
          </p:cNvPicPr>
          <p:nvPr/>
        </p:nvPicPr>
        <p:blipFill>
          <a:blip r:embed="rId3">
            <a:lum bright="-48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6612" name="Text Box 4"/>
          <p:cNvSpPr txBox="1">
            <a:spLocks noChangeArrowheads="1"/>
          </p:cNvSpPr>
          <p:nvPr/>
        </p:nvSpPr>
        <p:spPr bwMode="auto">
          <a:xfrm>
            <a:off x="762000" y="2362200"/>
            <a:ext cx="7391400" cy="19208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spcBef>
                <a:spcPct val="50000"/>
              </a:spcBef>
            </a:pPr>
            <a:r>
              <a:rPr lang="zh-CN" altLang="en-US" sz="4000" b="1" i="1">
                <a:solidFill>
                  <a:schemeClr val="bg1"/>
                </a:solidFill>
                <a:latin typeface="微軟正黑體" charset="0"/>
                <a:ea typeface="微軟正黑體" charset="0"/>
                <a:cs typeface="Arial" charset="0"/>
              </a:rPr>
              <a:t>并且知道自己从小就明白圣经，这圣经能够使你有智慧，可以因着信基督耶稣得着救恩</a:t>
            </a:r>
            <a:r>
              <a:rPr lang="zh-CN" altLang="en-US" sz="4000" b="1" i="1">
                <a:solidFill>
                  <a:schemeClr val="bg1"/>
                </a:solidFill>
                <a:latin typeface="Times New Roman" charset="0"/>
                <a:ea typeface="SimSun" charset="0"/>
                <a:cs typeface="Arial" charset="0"/>
              </a:rPr>
              <a:t>。</a:t>
            </a:r>
          </a:p>
        </p:txBody>
      </p:sp>
      <p:sp>
        <p:nvSpPr>
          <p:cNvPr id="196613" name="Text Box 5"/>
          <p:cNvSpPr txBox="1">
            <a:spLocks noChangeArrowheads="1"/>
          </p:cNvSpPr>
          <p:nvPr/>
        </p:nvSpPr>
        <p:spPr bwMode="auto">
          <a:xfrm>
            <a:off x="1600200" y="5745163"/>
            <a:ext cx="7391400" cy="579437"/>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spcBef>
                <a:spcPct val="50000"/>
              </a:spcBef>
            </a:pPr>
            <a:r>
              <a:rPr lang="zh-CN" altLang="en-US" sz="3200" b="1">
                <a:solidFill>
                  <a:schemeClr val="bg1"/>
                </a:solidFill>
                <a:latin typeface="微軟正黑體" charset="0"/>
                <a:ea typeface="微軟正黑體" charset="0"/>
                <a:cs typeface="Arial" charset="0"/>
              </a:rPr>
              <a:t>提摩太后书</a:t>
            </a:r>
            <a:r>
              <a:rPr lang="zh-CN" altLang="en-US" sz="3200" b="1">
                <a:solidFill>
                  <a:schemeClr val="bg1"/>
                </a:solidFill>
                <a:latin typeface="Times New Roman" charset="0"/>
                <a:ea typeface="SimSun" charset="0"/>
                <a:cs typeface="Arial" charset="0"/>
              </a:rPr>
              <a:t> </a:t>
            </a:r>
            <a:r>
              <a:rPr lang="en-US" altLang="zh-CN" sz="3200" b="1">
                <a:solidFill>
                  <a:schemeClr val="bg1"/>
                </a:solidFill>
                <a:latin typeface="Times New Roman" charset="0"/>
                <a:ea typeface="SimSun" charset="0"/>
                <a:cs typeface="Arial" charset="0"/>
              </a:rPr>
              <a:t>3:15 (</a:t>
            </a:r>
            <a:r>
              <a:rPr lang="zh-CN" altLang="en-US" sz="3200" b="1">
                <a:solidFill>
                  <a:schemeClr val="bg1"/>
                </a:solidFill>
                <a:latin typeface="微軟正黑體" charset="0"/>
                <a:ea typeface="微軟正黑體" charset="0"/>
                <a:cs typeface="Arial" charset="0"/>
              </a:rPr>
              <a:t>新译本</a:t>
            </a:r>
            <a:r>
              <a:rPr lang="en-US" altLang="zh-CN" sz="3200" b="1">
                <a:solidFill>
                  <a:schemeClr val="bg1"/>
                </a:solidFill>
                <a:latin typeface="Times New Roman" charset="0"/>
                <a:ea typeface="SimSun" charset="0"/>
                <a:cs typeface="Arial" charset="0"/>
              </a:rPr>
              <a:t>) </a:t>
            </a:r>
          </a:p>
        </p:txBody>
      </p:sp>
      <p:sp>
        <p:nvSpPr>
          <p:cNvPr id="196614" name="Rectangle 6"/>
          <p:cNvSpPr>
            <a:spLocks noGrp="1" noChangeArrowheads="1"/>
          </p:cNvSpPr>
          <p:nvPr>
            <p:ph type="title" idx="4294967295"/>
          </p:nvPr>
        </p:nvSpPr>
        <p:spPr>
          <a:xfrm>
            <a:off x="0" y="433388"/>
            <a:ext cx="9144000" cy="823912"/>
          </a:xfrm>
          <a:effectLst>
            <a:outerShdw blurRad="63500" dist="38099" dir="2700000" algn="ctr" rotWithShape="0">
              <a:schemeClr val="tx1">
                <a:alpha val="74997"/>
              </a:schemeClr>
            </a:outerShdw>
          </a:effectLst>
        </p:spPr>
        <p:txBody>
          <a:bodyPr anchor="t">
            <a:spAutoFit/>
          </a:bodyPr>
          <a:lstStyle/>
          <a:p>
            <a:pPr>
              <a:spcBef>
                <a:spcPct val="50000"/>
              </a:spcBef>
            </a:pPr>
            <a:r>
              <a:rPr lang="zh-CN" altLang="en-US" sz="4800" b="1">
                <a:solidFill>
                  <a:schemeClr val="bg1"/>
                </a:solidFill>
                <a:latin typeface="DFKai-SB" charset="0"/>
                <a:ea typeface="DFKai-SB" charset="0"/>
                <a:cs typeface="DFKai-SB" charset="0"/>
              </a:rPr>
              <a:t>利未记的写作目的</a:t>
            </a:r>
          </a:p>
        </p:txBody>
      </p:sp>
    </p:spTree>
  </p:cSld>
  <p:clrMapOvr>
    <a:masterClrMapping/>
  </p:clrMapOvr>
  <p:transition spd="med">
    <p:randomBar dir="vert"/>
  </p:transition>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2098" name="Picture 2" descr="diag1"/>
          <p:cNvPicPr>
            <a:picLocks noChangeAspect="1" noChangeArrowheads="1"/>
          </p:cNvPicPr>
          <p:nvPr/>
        </p:nvPicPr>
        <p:blipFill>
          <a:blip r:embed="rId3">
            <a:lum bright="-48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7636" name="Text Box 4"/>
          <p:cNvSpPr txBox="1">
            <a:spLocks noChangeArrowheads="1"/>
          </p:cNvSpPr>
          <p:nvPr/>
        </p:nvSpPr>
        <p:spPr bwMode="auto">
          <a:xfrm>
            <a:off x="762000" y="2362200"/>
            <a:ext cx="7391400" cy="19208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spcBef>
                <a:spcPct val="50000"/>
              </a:spcBef>
            </a:pPr>
            <a:r>
              <a:rPr lang="zh-CN" altLang="en-US" sz="4000" b="1" i="1">
                <a:solidFill>
                  <a:schemeClr val="bg1"/>
                </a:solidFill>
                <a:latin typeface="微軟正黑體" charset="0"/>
                <a:ea typeface="微軟正黑體" charset="0"/>
                <a:cs typeface="Arial" charset="0"/>
              </a:rPr>
              <a:t>从前经上所写的，都是为教训我们而写的，好使我们借着忍耐和圣经中的安慰得着盼望。</a:t>
            </a:r>
          </a:p>
        </p:txBody>
      </p:sp>
      <p:sp>
        <p:nvSpPr>
          <p:cNvPr id="197637" name="Text Box 5"/>
          <p:cNvSpPr txBox="1">
            <a:spLocks noChangeArrowheads="1"/>
          </p:cNvSpPr>
          <p:nvPr/>
        </p:nvSpPr>
        <p:spPr bwMode="auto">
          <a:xfrm>
            <a:off x="1600200" y="5745163"/>
            <a:ext cx="7391400" cy="579437"/>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spcBef>
                <a:spcPct val="50000"/>
              </a:spcBef>
            </a:pPr>
            <a:r>
              <a:rPr lang="zh-CN" altLang="en-US" sz="3200" b="1">
                <a:solidFill>
                  <a:schemeClr val="bg1"/>
                </a:solidFill>
                <a:latin typeface="微軟正黑體" charset="0"/>
                <a:ea typeface="微軟正黑體" charset="0"/>
                <a:cs typeface="Arial" charset="0"/>
              </a:rPr>
              <a:t>罗马书</a:t>
            </a:r>
            <a:r>
              <a:rPr lang="zh-CN" altLang="en-US" sz="3200" b="1">
                <a:solidFill>
                  <a:schemeClr val="bg1"/>
                </a:solidFill>
                <a:latin typeface="Times New Roman" charset="0"/>
                <a:ea typeface="SimSun" charset="0"/>
                <a:cs typeface="Arial" charset="0"/>
              </a:rPr>
              <a:t> </a:t>
            </a:r>
            <a:r>
              <a:rPr lang="en-US" altLang="zh-CN" sz="3200" b="1">
                <a:solidFill>
                  <a:schemeClr val="bg1"/>
                </a:solidFill>
                <a:latin typeface="Times New Roman" charset="0"/>
                <a:ea typeface="SimSun" charset="0"/>
                <a:cs typeface="Arial" charset="0"/>
              </a:rPr>
              <a:t>15:4 (</a:t>
            </a:r>
            <a:r>
              <a:rPr lang="zh-CN" altLang="en-US" sz="3200" b="1">
                <a:solidFill>
                  <a:schemeClr val="bg1"/>
                </a:solidFill>
                <a:latin typeface="微軟正黑體" charset="0"/>
                <a:ea typeface="微軟正黑體" charset="0"/>
                <a:cs typeface="Arial" charset="0"/>
              </a:rPr>
              <a:t>新译本</a:t>
            </a:r>
            <a:r>
              <a:rPr lang="en-US" altLang="zh-CN" sz="3200" b="1">
                <a:solidFill>
                  <a:schemeClr val="bg1"/>
                </a:solidFill>
                <a:latin typeface="Times New Roman" charset="0"/>
                <a:ea typeface="SimSun" charset="0"/>
                <a:cs typeface="Arial" charset="0"/>
              </a:rPr>
              <a:t>) </a:t>
            </a:r>
          </a:p>
        </p:txBody>
      </p:sp>
      <p:sp>
        <p:nvSpPr>
          <p:cNvPr id="197638" name="Rectangle 6"/>
          <p:cNvSpPr>
            <a:spLocks noGrp="1" noChangeArrowheads="1"/>
          </p:cNvSpPr>
          <p:nvPr>
            <p:ph type="title" idx="4294967295"/>
          </p:nvPr>
        </p:nvSpPr>
        <p:spPr>
          <a:xfrm>
            <a:off x="0" y="455613"/>
            <a:ext cx="9144000" cy="823912"/>
          </a:xfrm>
          <a:effectLst>
            <a:outerShdw blurRad="63500" dist="38099" dir="2700000" algn="ctr" rotWithShape="0">
              <a:schemeClr val="tx1">
                <a:alpha val="74997"/>
              </a:schemeClr>
            </a:outerShdw>
          </a:effectLst>
        </p:spPr>
        <p:txBody>
          <a:bodyPr anchor="t">
            <a:spAutoFit/>
          </a:bodyPr>
          <a:lstStyle/>
          <a:p>
            <a:pPr>
              <a:spcBef>
                <a:spcPct val="50000"/>
              </a:spcBef>
            </a:pPr>
            <a:r>
              <a:rPr lang="zh-CN" altLang="en-US" sz="4800" b="1">
                <a:solidFill>
                  <a:schemeClr val="bg1"/>
                </a:solidFill>
                <a:latin typeface="DFKai-SB" charset="0"/>
                <a:ea typeface="DFKai-SB" charset="0"/>
                <a:cs typeface="DFKai-SB" charset="0"/>
              </a:rPr>
              <a:t>利未记给我们带来希望</a:t>
            </a:r>
          </a:p>
        </p:txBody>
      </p:sp>
    </p:spTree>
  </p:cSld>
  <p:clrMapOvr>
    <a:masterClrMapping/>
  </p:clrMapOvr>
  <p:transition spd="med">
    <p:randomBar dir="vert"/>
  </p:transition>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22" name="Picture 2" descr="diag1"/>
          <p:cNvPicPr>
            <a:picLocks noChangeAspect="1" noChangeArrowheads="1"/>
          </p:cNvPicPr>
          <p:nvPr/>
        </p:nvPicPr>
        <p:blipFill>
          <a:blip r:embed="rId3">
            <a:lum bright="-48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8660" name="Text Box 4"/>
          <p:cNvSpPr txBox="1">
            <a:spLocks noChangeArrowheads="1"/>
          </p:cNvSpPr>
          <p:nvPr/>
        </p:nvSpPr>
        <p:spPr bwMode="auto">
          <a:xfrm>
            <a:off x="762000" y="2362200"/>
            <a:ext cx="7391400" cy="25304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spcBef>
                <a:spcPct val="50000"/>
              </a:spcBef>
              <a:buFontTx/>
              <a:buChar char="•"/>
            </a:pPr>
            <a:r>
              <a:rPr lang="zh-CN" altLang="en-US" sz="4000" b="1">
                <a:solidFill>
                  <a:schemeClr val="bg1"/>
                </a:solidFill>
                <a:latin typeface="微軟正黑體" charset="0"/>
                <a:ea typeface="微軟正黑體" charset="0"/>
                <a:cs typeface="Arial" charset="0"/>
              </a:rPr>
              <a:t>耶稣是我们的祭物</a:t>
            </a:r>
          </a:p>
          <a:p>
            <a:pPr algn="l">
              <a:spcBef>
                <a:spcPct val="50000"/>
              </a:spcBef>
              <a:buFontTx/>
              <a:buChar char="•"/>
            </a:pPr>
            <a:r>
              <a:rPr lang="zh-CN" altLang="en-US" sz="4000" b="1">
                <a:solidFill>
                  <a:schemeClr val="bg1"/>
                </a:solidFill>
                <a:latin typeface="微軟正黑體" charset="0"/>
                <a:ea typeface="微軟正黑體" charset="0"/>
                <a:cs typeface="Arial" charset="0"/>
              </a:rPr>
              <a:t>耶稣是我们的大祭司</a:t>
            </a:r>
          </a:p>
          <a:p>
            <a:pPr algn="l">
              <a:spcBef>
                <a:spcPct val="50000"/>
              </a:spcBef>
              <a:buFontTx/>
              <a:buChar char="•"/>
            </a:pPr>
            <a:r>
              <a:rPr lang="zh-CN" altLang="en-US" sz="4000" b="1">
                <a:solidFill>
                  <a:schemeClr val="bg1"/>
                </a:solidFill>
                <a:latin typeface="微軟正黑體" charset="0"/>
                <a:ea typeface="微軟正黑體" charset="0"/>
                <a:cs typeface="Arial" charset="0"/>
              </a:rPr>
              <a:t>我们的回应：成为圣洁</a:t>
            </a:r>
          </a:p>
        </p:txBody>
      </p:sp>
      <p:sp>
        <p:nvSpPr>
          <p:cNvPr id="133124" name="Text Box 5"/>
          <p:cNvSpPr txBox="1">
            <a:spLocks noChangeArrowheads="1"/>
          </p:cNvSpPr>
          <p:nvPr/>
        </p:nvSpPr>
        <p:spPr bwMode="auto">
          <a:xfrm>
            <a:off x="8450263" y="0"/>
            <a:ext cx="692150"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r>
              <a:rPr lang="en-US" altLang="zh-CN" sz="2400">
                <a:solidFill>
                  <a:schemeClr val="bg1"/>
                </a:solidFill>
                <a:ea typeface="SimSun" charset="0"/>
                <a:cs typeface="SimSun" charset="0"/>
              </a:rPr>
              <a:t>122</a:t>
            </a:r>
          </a:p>
        </p:txBody>
      </p:sp>
      <p:sp>
        <p:nvSpPr>
          <p:cNvPr id="198662" name="Rectangle 6"/>
          <p:cNvSpPr>
            <a:spLocks noGrp="1" noChangeArrowheads="1"/>
          </p:cNvSpPr>
          <p:nvPr>
            <p:ph type="title" idx="4294967295"/>
          </p:nvPr>
        </p:nvSpPr>
        <p:spPr>
          <a:xfrm>
            <a:off x="457200" y="441325"/>
            <a:ext cx="8229600" cy="823913"/>
          </a:xfrm>
          <a:effectLst>
            <a:outerShdw blurRad="63500" dist="38099" dir="2700000" algn="ctr" rotWithShape="0">
              <a:schemeClr val="tx1">
                <a:alpha val="74997"/>
              </a:schemeClr>
            </a:outerShdw>
          </a:effectLst>
        </p:spPr>
        <p:txBody>
          <a:bodyPr anchor="t">
            <a:spAutoFit/>
          </a:bodyPr>
          <a:lstStyle/>
          <a:p>
            <a:pPr>
              <a:spcBef>
                <a:spcPct val="50000"/>
              </a:spcBef>
            </a:pPr>
            <a:r>
              <a:rPr lang="zh-CN" altLang="en-US" sz="4800" b="1">
                <a:solidFill>
                  <a:schemeClr val="bg1"/>
                </a:solidFill>
                <a:latin typeface="DFKai-SB" charset="0"/>
                <a:ea typeface="DFKai-SB" charset="0"/>
                <a:cs typeface="DFKai-SB" charset="0"/>
              </a:rPr>
              <a:t>利未记向我们彰显基督</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iterate type="wd">
                                    <p:tmPct val="100000"/>
                                  </p:iterate>
                                  <p:childTnLst>
                                    <p:set>
                                      <p:cBhvr>
                                        <p:cTn id="6" dur="1" fill="hold">
                                          <p:stCondLst>
                                            <p:cond delay="0"/>
                                          </p:stCondLst>
                                        </p:cTn>
                                        <p:tgtEl>
                                          <p:spTgt spid="198660">
                                            <p:txEl>
                                              <p:pRg st="0" end="0"/>
                                            </p:txEl>
                                          </p:spTgt>
                                        </p:tgtEl>
                                        <p:attrNameLst>
                                          <p:attrName>style.visibility</p:attrName>
                                        </p:attrNameLst>
                                      </p:cBhvr>
                                      <p:to>
                                        <p:strVal val="visible"/>
                                      </p:to>
                                    </p:set>
                                    <p:animEffect transition="in" filter="dissolve">
                                      <p:cBhvr>
                                        <p:cTn id="7" dur="300"/>
                                        <p:tgtEl>
                                          <p:spTgt spid="198660">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iterate type="wd">
                                    <p:tmPct val="100000"/>
                                  </p:iterate>
                                  <p:childTnLst>
                                    <p:set>
                                      <p:cBhvr>
                                        <p:cTn id="11" dur="1" fill="hold">
                                          <p:stCondLst>
                                            <p:cond delay="0"/>
                                          </p:stCondLst>
                                        </p:cTn>
                                        <p:tgtEl>
                                          <p:spTgt spid="198660">
                                            <p:txEl>
                                              <p:pRg st="1" end="1"/>
                                            </p:txEl>
                                          </p:spTgt>
                                        </p:tgtEl>
                                        <p:attrNameLst>
                                          <p:attrName>style.visibility</p:attrName>
                                        </p:attrNameLst>
                                      </p:cBhvr>
                                      <p:to>
                                        <p:strVal val="visible"/>
                                      </p:to>
                                    </p:set>
                                    <p:animEffect transition="in" filter="dissolve">
                                      <p:cBhvr>
                                        <p:cTn id="12" dur="300"/>
                                        <p:tgtEl>
                                          <p:spTgt spid="198660">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iterate type="wd">
                                    <p:tmPct val="100000"/>
                                  </p:iterate>
                                  <p:childTnLst>
                                    <p:set>
                                      <p:cBhvr>
                                        <p:cTn id="16" dur="1" fill="hold">
                                          <p:stCondLst>
                                            <p:cond delay="0"/>
                                          </p:stCondLst>
                                        </p:cTn>
                                        <p:tgtEl>
                                          <p:spTgt spid="198660">
                                            <p:txEl>
                                              <p:pRg st="2" end="2"/>
                                            </p:txEl>
                                          </p:spTgt>
                                        </p:tgtEl>
                                        <p:attrNameLst>
                                          <p:attrName>style.visibility</p:attrName>
                                        </p:attrNameLst>
                                      </p:cBhvr>
                                      <p:to>
                                        <p:strVal val="visible"/>
                                      </p:to>
                                    </p:set>
                                    <p:animEffect transition="in" filter="dissolve">
                                      <p:cBhvr>
                                        <p:cTn id="17" dur="300"/>
                                        <p:tgtEl>
                                          <p:spTgt spid="198660">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8660" grpId="0" build="p" autoUpdateAnimBg="0"/>
    </p:bldLst>
  </p:timing>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4146" name="Picture 2" descr="diag1"/>
          <p:cNvPicPr>
            <a:picLocks noChangeAspect="1" noChangeArrowheads="1"/>
          </p:cNvPicPr>
          <p:nvPr/>
        </p:nvPicPr>
        <p:blipFill>
          <a:blip r:embed="rId3">
            <a:lum bright="-48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9684" name="Text Box 4"/>
          <p:cNvSpPr txBox="1">
            <a:spLocks noChangeArrowheads="1"/>
          </p:cNvSpPr>
          <p:nvPr/>
        </p:nvSpPr>
        <p:spPr bwMode="auto">
          <a:xfrm>
            <a:off x="762000" y="1752600"/>
            <a:ext cx="7391400" cy="25304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spcBef>
                <a:spcPct val="50000"/>
              </a:spcBef>
            </a:pPr>
            <a:r>
              <a:rPr lang="zh-CN" altLang="en-US" sz="4000" b="1" i="1">
                <a:solidFill>
                  <a:schemeClr val="bg1"/>
                </a:solidFill>
                <a:latin typeface="微軟正黑體" charset="0"/>
                <a:ea typeface="微軟正黑體" charset="0"/>
                <a:cs typeface="微軟正黑體" charset="0"/>
              </a:rPr>
              <a:t>那召你们的既是圣洁的，你们在一切所行的事上也要圣洁。因为圣经上记着说：“你们要圣洁，因为我是圣洁的。”</a:t>
            </a:r>
          </a:p>
        </p:txBody>
      </p:sp>
      <p:sp>
        <p:nvSpPr>
          <p:cNvPr id="199685" name="Text Box 5"/>
          <p:cNvSpPr txBox="1">
            <a:spLocks noChangeArrowheads="1"/>
          </p:cNvSpPr>
          <p:nvPr/>
        </p:nvSpPr>
        <p:spPr bwMode="auto">
          <a:xfrm>
            <a:off x="1143000" y="5775325"/>
            <a:ext cx="7696200" cy="5794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spcBef>
                <a:spcPct val="50000"/>
              </a:spcBef>
            </a:pPr>
            <a:r>
              <a:rPr lang="zh-CN" altLang="en-US" sz="3200" b="1">
                <a:solidFill>
                  <a:schemeClr val="bg1"/>
                </a:solidFill>
                <a:latin typeface="微軟正黑體" charset="0"/>
                <a:ea typeface="微軟正黑體" charset="0"/>
                <a:cs typeface="微軟正黑體" charset="0"/>
              </a:rPr>
              <a:t>彼得前书</a:t>
            </a:r>
            <a:r>
              <a:rPr lang="zh-CN" altLang="en-US" sz="3200" b="1">
                <a:solidFill>
                  <a:schemeClr val="bg1"/>
                </a:solidFill>
                <a:latin typeface="Times New Roman" charset="0"/>
                <a:ea typeface="SimSun" charset="0"/>
                <a:cs typeface="SimSun" charset="0"/>
              </a:rPr>
              <a:t> </a:t>
            </a:r>
            <a:r>
              <a:rPr lang="en-US" altLang="zh-CN" sz="3200" b="1">
                <a:solidFill>
                  <a:schemeClr val="bg1"/>
                </a:solidFill>
                <a:latin typeface="Times New Roman" charset="0"/>
                <a:ea typeface="SimSun" charset="0"/>
                <a:cs typeface="SimSun" charset="0"/>
              </a:rPr>
              <a:t>1:15-16 (</a:t>
            </a:r>
            <a:r>
              <a:rPr lang="zh-CN" altLang="en-US" sz="3200" b="1">
                <a:solidFill>
                  <a:schemeClr val="bg1"/>
                </a:solidFill>
                <a:latin typeface="微軟正黑體" charset="0"/>
                <a:ea typeface="微軟正黑體" charset="0"/>
                <a:cs typeface="微軟正黑體" charset="0"/>
              </a:rPr>
              <a:t>新译本</a:t>
            </a:r>
            <a:r>
              <a:rPr lang="en-US" altLang="zh-CN" sz="3200" b="1">
                <a:solidFill>
                  <a:schemeClr val="bg1"/>
                </a:solidFill>
                <a:latin typeface="Times New Roman" charset="0"/>
                <a:ea typeface="SimSun" charset="0"/>
                <a:cs typeface="SimSun" charset="0"/>
              </a:rPr>
              <a:t>)</a:t>
            </a:r>
          </a:p>
        </p:txBody>
      </p:sp>
      <p:sp>
        <p:nvSpPr>
          <p:cNvPr id="199686" name="Text Box 6"/>
          <p:cNvSpPr txBox="1">
            <a:spLocks noChangeArrowheads="1"/>
          </p:cNvSpPr>
          <p:nvPr/>
        </p:nvSpPr>
        <p:spPr bwMode="auto">
          <a:xfrm>
            <a:off x="762000" y="4708525"/>
            <a:ext cx="7391400" cy="7016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spcBef>
                <a:spcPct val="50000"/>
              </a:spcBef>
            </a:pPr>
            <a:r>
              <a:rPr lang="zh-CN" altLang="en-US" sz="4000" b="1">
                <a:solidFill>
                  <a:schemeClr val="bg1"/>
                </a:solidFill>
                <a:latin typeface="微軟正黑體" charset="0"/>
                <a:ea typeface="微軟正黑體" charset="0"/>
                <a:cs typeface="微軟正黑體" charset="0"/>
              </a:rPr>
              <a:t>利未记 </a:t>
            </a:r>
            <a:r>
              <a:rPr lang="en-US" altLang="zh-CN" sz="4000" b="1">
                <a:solidFill>
                  <a:schemeClr val="bg1"/>
                </a:solidFill>
                <a:latin typeface="Times New Roman" charset="0"/>
                <a:ea typeface="SimSun" charset="0"/>
                <a:cs typeface="SimSun" charset="0"/>
              </a:rPr>
              <a:t>11:44-45; 19:2; 20:7</a:t>
            </a:r>
          </a:p>
        </p:txBody>
      </p:sp>
      <p:sp>
        <p:nvSpPr>
          <p:cNvPr id="199687" name="Line 7"/>
          <p:cNvSpPr>
            <a:spLocks noChangeShapeType="1"/>
          </p:cNvSpPr>
          <p:nvPr/>
        </p:nvSpPr>
        <p:spPr bwMode="auto">
          <a:xfrm>
            <a:off x="4859338" y="3644900"/>
            <a:ext cx="2836862" cy="12700"/>
          </a:xfrm>
          <a:prstGeom prst="line">
            <a:avLst/>
          </a:prstGeom>
          <a:noFill/>
          <a:ln w="7620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99688" name="Line 8"/>
          <p:cNvSpPr>
            <a:spLocks noChangeShapeType="1"/>
          </p:cNvSpPr>
          <p:nvPr/>
        </p:nvSpPr>
        <p:spPr bwMode="auto">
          <a:xfrm>
            <a:off x="838200" y="4267200"/>
            <a:ext cx="3517900" cy="25400"/>
          </a:xfrm>
          <a:prstGeom prst="line">
            <a:avLst/>
          </a:prstGeom>
          <a:noFill/>
          <a:ln w="7620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34152" name="Text Box 10"/>
          <p:cNvSpPr txBox="1">
            <a:spLocks noChangeArrowheads="1"/>
          </p:cNvSpPr>
          <p:nvPr/>
        </p:nvSpPr>
        <p:spPr bwMode="auto">
          <a:xfrm>
            <a:off x="8450263" y="0"/>
            <a:ext cx="692150"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r>
              <a:rPr lang="en-US" altLang="zh-CN" sz="2400">
                <a:solidFill>
                  <a:schemeClr val="bg1"/>
                </a:solidFill>
                <a:ea typeface="SimSun" charset="0"/>
                <a:cs typeface="SimSun" charset="0"/>
              </a:rPr>
              <a:t>122</a:t>
            </a:r>
          </a:p>
        </p:txBody>
      </p:sp>
      <p:sp>
        <p:nvSpPr>
          <p:cNvPr id="199691" name="Rectangle 11"/>
          <p:cNvSpPr>
            <a:spLocks noGrp="1" noChangeArrowheads="1"/>
          </p:cNvSpPr>
          <p:nvPr>
            <p:ph type="title" idx="4294967295"/>
          </p:nvPr>
        </p:nvSpPr>
        <p:spPr>
          <a:xfrm>
            <a:off x="0" y="447675"/>
            <a:ext cx="9144000" cy="830263"/>
          </a:xfrm>
          <a:effectLst>
            <a:outerShdw blurRad="63500" dist="38099" dir="2700000" algn="ctr" rotWithShape="0">
              <a:schemeClr val="tx1">
                <a:alpha val="74997"/>
              </a:schemeClr>
            </a:outerShdw>
          </a:effectLst>
        </p:spPr>
        <p:txBody>
          <a:bodyPr anchor="t">
            <a:spAutoFit/>
          </a:bodyPr>
          <a:lstStyle/>
          <a:p>
            <a:pPr>
              <a:spcBef>
                <a:spcPct val="50000"/>
              </a:spcBef>
            </a:pPr>
            <a:r>
              <a:rPr lang="zh-CN" altLang="en-US" sz="4800" b="1">
                <a:solidFill>
                  <a:schemeClr val="bg1"/>
                </a:solidFill>
                <a:latin typeface="DFKai-SB" charset="0"/>
                <a:ea typeface="DFKai-SB" charset="0"/>
                <a:cs typeface="DFKai-SB" charset="0"/>
              </a:rPr>
              <a:t>神总看圣洁为最高</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8000"/>
                                  </p:stCondLst>
                                  <p:childTnLst>
                                    <p:set>
                                      <p:cBhvr>
                                        <p:cTn id="6" dur="1" fill="hold">
                                          <p:stCondLst>
                                            <p:cond delay="0"/>
                                          </p:stCondLst>
                                        </p:cTn>
                                        <p:tgtEl>
                                          <p:spTgt spid="199687"/>
                                        </p:tgtEl>
                                        <p:attrNameLst>
                                          <p:attrName>style.visibility</p:attrName>
                                        </p:attrNameLst>
                                      </p:cBhvr>
                                      <p:to>
                                        <p:strVal val="visible"/>
                                      </p:to>
                                    </p:set>
                                    <p:animEffect transition="in" filter="wipe(left)">
                                      <p:cBhvr>
                                        <p:cTn id="7" dur="500"/>
                                        <p:tgtEl>
                                          <p:spTgt spid="199687"/>
                                        </p:tgtEl>
                                      </p:cBhvr>
                                    </p:animEffect>
                                  </p:childTnLst>
                                </p:cTn>
                              </p:par>
                            </p:childTnLst>
                          </p:cTn>
                        </p:par>
                        <p:par>
                          <p:cTn id="8" fill="hold" nodeType="afterGroup">
                            <p:stCondLst>
                              <p:cond delay="8500"/>
                            </p:stCondLst>
                            <p:childTnLst>
                              <p:par>
                                <p:cTn id="9" presetID="22" presetClass="entr" presetSubtype="8" fill="hold" grpId="0" nodeType="afterEffect">
                                  <p:stCondLst>
                                    <p:cond delay="0"/>
                                  </p:stCondLst>
                                  <p:childTnLst>
                                    <p:set>
                                      <p:cBhvr>
                                        <p:cTn id="10" dur="1" fill="hold">
                                          <p:stCondLst>
                                            <p:cond delay="0"/>
                                          </p:stCondLst>
                                        </p:cTn>
                                        <p:tgtEl>
                                          <p:spTgt spid="199688"/>
                                        </p:tgtEl>
                                        <p:attrNameLst>
                                          <p:attrName>style.visibility</p:attrName>
                                        </p:attrNameLst>
                                      </p:cBhvr>
                                      <p:to>
                                        <p:strVal val="visible"/>
                                      </p:to>
                                    </p:set>
                                    <p:animEffect transition="in" filter="wipe(left)">
                                      <p:cBhvr>
                                        <p:cTn id="11" dur="500"/>
                                        <p:tgtEl>
                                          <p:spTgt spid="199688"/>
                                        </p:tgtEl>
                                      </p:cBhvr>
                                    </p:animEffect>
                                  </p:childTnLst>
                                </p:cTn>
                              </p:par>
                            </p:childTnLst>
                          </p:cTn>
                        </p:par>
                        <p:par>
                          <p:cTn id="12" fill="hold" nodeType="afterGroup">
                            <p:stCondLst>
                              <p:cond delay="9000"/>
                            </p:stCondLst>
                            <p:childTnLst>
                              <p:par>
                                <p:cTn id="13" presetID="9" presetClass="entr" presetSubtype="0" fill="hold" grpId="0" nodeType="afterEffect">
                                  <p:stCondLst>
                                    <p:cond delay="4000"/>
                                  </p:stCondLst>
                                  <p:childTnLst>
                                    <p:set>
                                      <p:cBhvr>
                                        <p:cTn id="14" dur="1" fill="hold">
                                          <p:stCondLst>
                                            <p:cond delay="0"/>
                                          </p:stCondLst>
                                        </p:cTn>
                                        <p:tgtEl>
                                          <p:spTgt spid="199686">
                                            <p:txEl>
                                              <p:pRg st="0" end="0"/>
                                            </p:txEl>
                                          </p:spTgt>
                                        </p:tgtEl>
                                        <p:attrNameLst>
                                          <p:attrName>style.visibility</p:attrName>
                                        </p:attrNameLst>
                                      </p:cBhvr>
                                      <p:to>
                                        <p:strVal val="visible"/>
                                      </p:to>
                                    </p:set>
                                    <p:animEffect transition="in" filter="dissolve">
                                      <p:cBhvr>
                                        <p:cTn id="15" dur="500"/>
                                        <p:tgtEl>
                                          <p:spTgt spid="19968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9686" grpId="0" build="p" autoUpdateAnimBg="0" advAuto="4000"/>
      <p:bldP spid="199687" grpId="0" animBg="1"/>
      <p:bldP spid="199688" grpId="0" animBg="1"/>
    </p:bldLst>
  </p:timing>
</p:sld>
</file>

<file path=ppt/slides/slide394.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135170" name="Rectangle 2"/>
          <p:cNvSpPr>
            <a:spLocks noGrp="1" noChangeArrowheads="1"/>
          </p:cNvSpPr>
          <p:nvPr>
            <p:ph type="title"/>
          </p:nvPr>
        </p:nvSpPr>
        <p:spPr>
          <a:solidFill>
            <a:srgbClr val="000000"/>
          </a:solidFill>
        </p:spPr>
        <p:txBody>
          <a:bodyPr/>
          <a:lstStyle/>
          <a:p>
            <a:r>
              <a:rPr lang="zh-CN" altLang="en-US">
                <a:latin typeface="DFKai-SB" charset="0"/>
                <a:ea typeface="DFKai-SB" charset="0"/>
                <a:cs typeface="DFKai-SB" charset="0"/>
              </a:rPr>
              <a:t>应   用</a:t>
            </a:r>
            <a:endParaRPr lang="zh-CN" altLang="en-US">
              <a:latin typeface="Impact" charset="0"/>
              <a:ea typeface="ＭＳ Ｐゴシック" charset="0"/>
              <a:cs typeface="ＭＳ Ｐゴシック" charset="0"/>
            </a:endParaRPr>
          </a:p>
        </p:txBody>
      </p:sp>
      <p:sp>
        <p:nvSpPr>
          <p:cNvPr id="135171" name="Text Box 3"/>
          <p:cNvSpPr txBox="1">
            <a:spLocks noChangeArrowheads="1"/>
          </p:cNvSpPr>
          <p:nvPr/>
        </p:nvSpPr>
        <p:spPr bwMode="auto">
          <a:xfrm>
            <a:off x="8229600" y="228600"/>
            <a:ext cx="692150"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400">
                <a:solidFill>
                  <a:schemeClr val="tx2"/>
                </a:solidFill>
                <a:latin typeface="Arial" charset="0"/>
                <a:ea typeface="SimSun" charset="0"/>
                <a:cs typeface="SimSun" charset="0"/>
              </a:rPr>
              <a:t>122</a:t>
            </a:r>
          </a:p>
        </p:txBody>
      </p:sp>
      <p:sp>
        <p:nvSpPr>
          <p:cNvPr id="28676" name="Text Box 4"/>
          <p:cNvSpPr txBox="1">
            <a:spLocks noChangeArrowheads="1"/>
          </p:cNvSpPr>
          <p:nvPr/>
        </p:nvSpPr>
        <p:spPr bwMode="auto">
          <a:xfrm>
            <a:off x="685800" y="2166938"/>
            <a:ext cx="7848600" cy="2462213"/>
          </a:xfrm>
          <a:prstGeom prst="rect">
            <a:avLst/>
          </a:prstGeom>
          <a:solidFill>
            <a:srgbClr val="66FFCC"/>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1">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zh-TW" altLang="en-US" sz="4000"/>
              <a:t>为了</a:t>
            </a:r>
            <a:r>
              <a:rPr lang="zh-TW" altLang="en-US" sz="4000" strike="sngStrike"/>
              <a:t>去</a:t>
            </a:r>
            <a:r>
              <a:rPr lang="zh-TW" altLang="en-US" sz="4000"/>
              <a:t>经历神与我们的同在，我们作为信徒需要持续不断地透过认罪将自己</a:t>
            </a:r>
            <a:r>
              <a:rPr lang="zh-TW" altLang="en-US" sz="4000">
                <a:solidFill>
                  <a:srgbClr val="0000FF"/>
                </a:solidFill>
              </a:rPr>
              <a:t>分别为圣</a:t>
            </a:r>
            <a:r>
              <a:rPr lang="zh-TW" altLang="en-US" sz="4000"/>
              <a:t>，并与神同行在圣洁中</a:t>
            </a:r>
            <a:r>
              <a:rPr lang="en-SG" sz="4000">
                <a:effectLst/>
              </a:rPr>
              <a:t> </a:t>
            </a:r>
            <a:endParaRPr lang="zh-CN" altLang="en-US" sz="4000" b="1" dirty="0">
              <a:latin typeface="微軟正黑體" charset="0"/>
              <a:ea typeface="微軟正黑體" charset="0"/>
              <a:cs typeface="微軟正黑體"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8676"/>
                                        </p:tgtEl>
                                        <p:attrNameLst>
                                          <p:attrName>style.visibility</p:attrName>
                                        </p:attrNameLst>
                                      </p:cBhvr>
                                      <p:to>
                                        <p:strVal val="visible"/>
                                      </p:to>
                                    </p:set>
                                    <p:animEffect transition="in" filter="blinds(horizontal)">
                                      <p:cBhvr>
                                        <p:cTn id="7" dur="500"/>
                                        <p:tgtEl>
                                          <p:spTgt spid="286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6" grpId="0" animBg="1" autoUpdateAnimBg="0"/>
    </p:bldLst>
  </p:timing>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7"/>
            <a:ext cx="9144000" cy="1721607"/>
          </a:xfrm>
          <a:effectLst>
            <a:outerShdw blurRad="63500" dist="35921" dir="2700000" algn="ctr" rotWithShape="0">
              <a:schemeClr val="tx2">
                <a:alpha val="74998"/>
              </a:schemeClr>
            </a:outerShdw>
          </a:effectLst>
        </p:spPr>
        <p:txBody>
          <a:bodyPr anchor="t"/>
          <a:lstStyle/>
          <a:p>
            <a:pPr>
              <a:defRPr/>
            </a:pPr>
            <a:r>
              <a:rPr lang="zh-CN" altLang="en-US" b="1" dirty="0">
                <a:effectLst>
                  <a:glow rad="127000">
                    <a:schemeClr val="tx1"/>
                  </a:glow>
                </a:effectLst>
                <a:latin typeface="Arial" charset="0"/>
                <a:ea typeface="ＭＳ Ｐゴシック" charset="0"/>
                <a:cs typeface="ＭＳ Ｐゴシック" charset="0"/>
              </a:rPr>
              <a:t>在我们认识神之后如何持续地享受神的</a:t>
            </a:r>
            <a:r>
              <a:rPr lang="zh-CN" altLang="en-US" b="1" dirty="0">
                <a:solidFill>
                  <a:srgbClr val="FFFF00"/>
                </a:solidFill>
                <a:effectLst>
                  <a:glow rad="127000">
                    <a:schemeClr val="tx1"/>
                  </a:glow>
                </a:effectLst>
                <a:latin typeface="Arial" charset="0"/>
                <a:ea typeface="ＭＳ Ｐゴシック" charset="0"/>
                <a:cs typeface="ＭＳ Ｐゴシック" charset="0"/>
              </a:rPr>
              <a:t>同在</a:t>
            </a:r>
            <a:r>
              <a:rPr lang="zh-CN" altLang="en-US" b="1" dirty="0">
                <a:effectLst>
                  <a:glow rad="127000">
                    <a:schemeClr val="tx1"/>
                  </a:glow>
                </a:effectLst>
                <a:latin typeface="Arial" charset="0"/>
                <a:ea typeface="ＭＳ Ｐゴシック" charset="0"/>
                <a:cs typeface="ＭＳ Ｐゴシック" charset="0"/>
              </a:rPr>
              <a:t>？</a:t>
            </a:r>
            <a:endParaRPr lang="en-US"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507138"/>
            <a:ext cx="9144000" cy="4350862"/>
          </a:xfrm>
          <a:prstGeom prst="rect">
            <a:avLst/>
          </a:prstGeom>
        </p:spPr>
      </p:pic>
      <p:sp>
        <p:nvSpPr>
          <p:cNvPr id="4"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利未记</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5661285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7092"/>
            <a:ext cx="9144000" cy="5685094"/>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中心思想</a:t>
            </a:r>
            <a:endParaRPr lang="en-US" sz="5400" b="1" dirty="0">
              <a:effectLst>
                <a:glow rad="127000">
                  <a:schemeClr val="tx1"/>
                </a:glow>
              </a:effectLst>
              <a:latin typeface="Arial" charset="0"/>
              <a:ea typeface="ＭＳ Ｐゴシック" charset="0"/>
              <a:cs typeface="ＭＳ Ｐゴシック" charset="0"/>
            </a:endParaRPr>
          </a:p>
        </p:txBody>
      </p:sp>
      <p:sp>
        <p:nvSpPr>
          <p:cNvPr id="3" name="Rectangle 2"/>
          <p:cNvSpPr txBox="1">
            <a:spLocks noChangeArrowheads="1"/>
          </p:cNvSpPr>
          <p:nvPr/>
        </p:nvSpPr>
        <p:spPr bwMode="auto">
          <a:xfrm>
            <a:off x="0" y="2212465"/>
            <a:ext cx="9144000"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成为</a:t>
            </a:r>
            <a:r>
              <a:rPr kumimoji="0" lang="zh-CN" altLang="en-US" sz="54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圣洁</a:t>
            </a: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，因为神是圣洁的。</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利未记</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4288731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2051306" y="1855934"/>
            <a:ext cx="5002066" cy="500206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承认</a:t>
            </a:r>
            <a:r>
              <a:rPr lang="zh-CN" altLang="en-US" sz="4800" b="1" dirty="0">
                <a:effectLst>
                  <a:glow rad="127000">
                    <a:schemeClr val="tx1"/>
                  </a:glow>
                </a:effectLst>
                <a:latin typeface="Arial" charset="0"/>
                <a:ea typeface="ＭＳ Ｐゴシック" charset="0"/>
                <a:cs typeface="ＭＳ Ｐゴシック" charset="0"/>
              </a:rPr>
              <a:t>神是你所需的全部</a:t>
            </a:r>
            <a:r>
              <a:rPr lang="en-US" sz="4800" b="1" dirty="0">
                <a:effectLst>
                  <a:glow rad="127000">
                    <a:schemeClr val="tx1"/>
                  </a:glow>
                </a:effectLst>
                <a:latin typeface="Arial" charset="0"/>
                <a:ea typeface="ＭＳ Ｐゴシック" charset="0"/>
                <a:cs typeface="ＭＳ Ｐゴシック" charset="0"/>
              </a:rPr>
              <a:t>. </a:t>
            </a:r>
          </a:p>
        </p:txBody>
      </p:sp>
      <p:sp>
        <p:nvSpPr>
          <p:cNvPr id="5"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利未记</a:t>
            </a: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1–10</a:t>
            </a:r>
          </a:p>
        </p:txBody>
      </p:sp>
    </p:spTree>
    <p:extLst>
      <p:ext uri="{BB962C8B-B14F-4D97-AF65-F5344CB8AC3E}">
        <p14:creationId xmlns:p14="http://schemas.microsoft.com/office/powerpoint/2010/main" val="1461929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4568746" cy="445980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操练</a:t>
            </a:r>
            <a:r>
              <a:rPr lang="zh-CN" altLang="en-US" sz="4800" b="1" dirty="0">
                <a:effectLst>
                  <a:glow rad="127000">
                    <a:schemeClr val="tx1"/>
                  </a:glow>
                </a:effectLst>
                <a:latin typeface="Arial" charset="0"/>
                <a:ea typeface="ＭＳ Ｐゴシック" charset="0"/>
                <a:cs typeface="ＭＳ Ｐゴシック" charset="0"/>
              </a:rPr>
              <a:t>圣洁的习惯。</a:t>
            </a:r>
            <a:endParaRPr lang="en-US" sz="4800" b="1" dirty="0">
              <a:effectLst>
                <a:glow rad="127000">
                  <a:schemeClr val="tx1"/>
                </a:glow>
              </a:effectLst>
              <a:latin typeface="Arial" charset="0"/>
              <a:ea typeface="ＭＳ Ｐゴシック" charset="0"/>
              <a:cs typeface="ＭＳ Ｐゴシック" charset="0"/>
            </a:endParaRPr>
          </a:p>
        </p:txBody>
      </p:sp>
      <p:pic>
        <p:nvPicPr>
          <p:cNvPr id="4" name="Picture 3"/>
          <p:cNvPicPr>
            <a:picLocks noChangeAspect="1"/>
          </p:cNvPicPr>
          <p:nvPr/>
        </p:nvPicPr>
        <p:blipFill>
          <a:blip r:embed="rId3"/>
          <a:stretch>
            <a:fillRect/>
          </a:stretch>
        </p:blipFill>
        <p:spPr>
          <a:xfrm>
            <a:off x="4568746" y="0"/>
            <a:ext cx="4590893" cy="6858000"/>
          </a:xfrm>
          <a:prstGeom prst="rect">
            <a:avLst/>
          </a:prstGeom>
        </p:spPr>
      </p:pic>
      <p:sp>
        <p:nvSpPr>
          <p:cNvPr id="5"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利未记</a:t>
            </a: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11–27</a:t>
            </a:r>
          </a:p>
        </p:txBody>
      </p:sp>
    </p:spTree>
    <p:extLst>
      <p:ext uri="{BB962C8B-B14F-4D97-AF65-F5344CB8AC3E}">
        <p14:creationId xmlns:p14="http://schemas.microsoft.com/office/powerpoint/2010/main" val="388944633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9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Holiness</a:t>
            </a:r>
          </a:p>
        </p:txBody>
      </p:sp>
      <p:pic>
        <p:nvPicPr>
          <p:cNvPr id="2" name="Picture 1"/>
          <p:cNvPicPr>
            <a:picLocks noChangeAspect="1"/>
          </p:cNvPicPr>
          <p:nvPr/>
        </p:nvPicPr>
        <p:blipFill>
          <a:blip r:embed="rId3"/>
          <a:stretch>
            <a:fillRect/>
          </a:stretch>
        </p:blipFill>
        <p:spPr>
          <a:xfrm>
            <a:off x="0" y="1270000"/>
            <a:ext cx="9144000" cy="4303059"/>
          </a:xfrm>
          <a:prstGeom prst="rect">
            <a:avLst/>
          </a:prstGeom>
        </p:spPr>
      </p:pic>
      <p:sp>
        <p:nvSpPr>
          <p:cNvPr id="4" name="Rectangle 2"/>
          <p:cNvSpPr txBox="1">
            <a:spLocks noChangeArrowheads="1"/>
          </p:cNvSpPr>
          <p:nvPr/>
        </p:nvSpPr>
        <p:spPr bwMode="auto">
          <a:xfrm>
            <a:off x="3743625" y="1364185"/>
            <a:ext cx="4931645" cy="3518144"/>
          </a:xfrm>
          <a:prstGeom prst="rect">
            <a:avLst/>
          </a:prstGeom>
          <a:solidFill>
            <a:schemeClr val="tx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How little people know who think that holiness is dull... When one mets the real thing, it's irresistible!</a:t>
            </a:r>
          </a:p>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 ——C. S. Lewis——</a:t>
            </a:r>
          </a:p>
        </p:txBody>
      </p:sp>
    </p:spTree>
    <p:extLst>
      <p:ext uri="{BB962C8B-B14F-4D97-AF65-F5344CB8AC3E}">
        <p14:creationId xmlns:p14="http://schemas.microsoft.com/office/powerpoint/2010/main" val="214655609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sz="2400">
              <a:latin typeface="Times New Roman"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Arial" charset="0"/>
                <a:ea typeface="ＭＳ Ｐゴシック" charset="0"/>
                <a:cs typeface="ＭＳ Ｐゴシック" charset="0"/>
              </a:rPr>
              <a:t>关键节</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1326422"/>
            <a:ext cx="9144000" cy="44487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r>
              <a:rPr lang="ru-RU" altLang="zh-CN" sz="4000" b="1" dirty="0">
                <a:solidFill>
                  <a:srgbClr val="FFFFFF"/>
                </a:solidFill>
                <a:effectLst>
                  <a:glow rad="127000">
                    <a:srgbClr val="000000"/>
                  </a:glow>
                </a:effectLst>
                <a:latin typeface="Arial" charset="0"/>
                <a:ea typeface="ＭＳ Ｐゴシック" charset="0"/>
                <a:cs typeface="ＭＳ Ｐゴシック" charset="0"/>
              </a:rPr>
              <a:t>"</a:t>
            </a:r>
            <a:r>
              <a:rPr lang="zh-CN" altLang="en-US" sz="4000" b="1" dirty="0">
                <a:solidFill>
                  <a:srgbClr val="FFFFFF"/>
                </a:solidFill>
                <a:effectLst>
                  <a:glow rad="127000">
                    <a:srgbClr val="000000"/>
                  </a:glow>
                </a:effectLst>
                <a:latin typeface="Arial" charset="0"/>
                <a:ea typeface="ＭＳ Ｐゴシック" charset="0"/>
                <a:cs typeface="ＭＳ Ｐゴシック" charset="0"/>
              </a:rPr>
              <a:t> 因为我是耶和华你们的　神，所以你们要使自己成为圣洁。你们要分别为圣，因为我是圣洁的</a:t>
            </a:r>
            <a:r>
              <a:rPr lang="en-US" altLang="zh-CN" sz="4000" b="1" dirty="0">
                <a:solidFill>
                  <a:srgbClr val="FFFFFF"/>
                </a:solidFill>
                <a:effectLst>
                  <a:glow rad="127000">
                    <a:srgbClr val="000000"/>
                  </a:glow>
                </a:effectLst>
                <a:latin typeface="Arial" charset="0"/>
                <a:ea typeface="ＭＳ Ｐゴシック" charset="0"/>
                <a:cs typeface="ＭＳ Ｐゴシック" charset="0"/>
              </a:rPr>
              <a:t>… </a:t>
            </a:r>
            <a:r>
              <a:rPr lang="zh-CN" altLang="en-US" sz="4000" b="1" dirty="0">
                <a:solidFill>
                  <a:srgbClr val="FFFFFF"/>
                </a:solidFill>
                <a:effectLst>
                  <a:glow rad="127000">
                    <a:srgbClr val="000000"/>
                  </a:glow>
                </a:effectLst>
                <a:latin typeface="Arial" charset="0"/>
                <a:ea typeface="ＭＳ Ｐゴシック" charset="0"/>
                <a:cs typeface="ＭＳ Ｐゴシック" charset="0"/>
              </a:rPr>
              <a:t>因为我是耶和华，曾把你们从埃及地领上来，为要作你们的　神；你们要分别为圣，因为我是圣洁的。</a:t>
            </a:r>
            <a:r>
              <a:rPr lang="ru-RU" altLang="zh-CN" sz="4000" b="1" dirty="0">
                <a:solidFill>
                  <a:srgbClr val="FFFFFF"/>
                </a:solidFill>
                <a:effectLst>
                  <a:glow rad="127000">
                    <a:srgbClr val="000000"/>
                  </a:glow>
                </a:effectLst>
                <a:latin typeface="Arial" charset="0"/>
                <a:ea typeface="ＭＳ Ｐゴシック" charset="0"/>
                <a:cs typeface="ＭＳ Ｐゴシック" charset="0"/>
              </a:rPr>
              <a:t>"</a:t>
            </a:r>
            <a:r>
              <a:rPr lang="en-US" altLang="zh-CN" sz="3200" b="1" dirty="0">
                <a:solidFill>
                  <a:srgbClr val="FFFFFF"/>
                </a:solidFill>
                <a:effectLst>
                  <a:glow rad="127000">
                    <a:srgbClr val="000000"/>
                  </a:glow>
                </a:effectLst>
                <a:latin typeface="Arial" charset="0"/>
                <a:ea typeface="ＭＳ Ｐゴシック" charset="0"/>
                <a:cs typeface="ＭＳ Ｐゴシック" charset="0"/>
              </a:rPr>
              <a:t> </a:t>
            </a:r>
          </a:p>
          <a:p>
            <a:pPr defTabSz="457200"/>
            <a:r>
              <a:rPr lang="en-US" altLang="zh-CN" sz="3200" b="1" dirty="0">
                <a:solidFill>
                  <a:srgbClr val="FFFFFF"/>
                </a:solidFill>
                <a:effectLst>
                  <a:glow rad="127000">
                    <a:srgbClr val="000000"/>
                  </a:glow>
                </a:effectLst>
                <a:latin typeface="Arial" charset="0"/>
                <a:ea typeface="ＭＳ Ｐゴシック" charset="0"/>
                <a:cs typeface="ＭＳ Ｐゴシック" charset="0"/>
              </a:rPr>
              <a:t>(</a:t>
            </a:r>
            <a:r>
              <a:rPr lang="zh-CN" altLang="en-US" sz="3200" b="1" dirty="0">
                <a:solidFill>
                  <a:srgbClr val="FFFFFF"/>
                </a:solidFill>
                <a:effectLst>
                  <a:glow rad="127000">
                    <a:srgbClr val="000000"/>
                  </a:glow>
                </a:effectLst>
                <a:latin typeface="Arial" charset="0"/>
                <a:ea typeface="ＭＳ Ｐゴシック" charset="0"/>
                <a:cs typeface="ＭＳ Ｐゴシック" charset="0"/>
              </a:rPr>
              <a:t>利</a:t>
            </a:r>
            <a:r>
              <a:rPr lang="en-US" altLang="zh-CN" sz="3200" b="1" dirty="0">
                <a:solidFill>
                  <a:srgbClr val="FFFFFF"/>
                </a:solidFill>
                <a:effectLst>
                  <a:glow rad="127000">
                    <a:srgbClr val="000000"/>
                  </a:glow>
                </a:effectLst>
                <a:latin typeface="Arial" charset="0"/>
                <a:ea typeface="ＭＳ Ｐゴシック" charset="0"/>
                <a:cs typeface="ＭＳ Ｐゴシック" charset="0"/>
              </a:rPr>
              <a:t> 11:44-45; </a:t>
            </a:r>
            <a:r>
              <a:rPr lang="zh-CN" altLang="en-US" sz="3200" b="1" dirty="0">
                <a:solidFill>
                  <a:srgbClr val="FFFFFF"/>
                </a:solidFill>
                <a:effectLst>
                  <a:glow rad="127000">
                    <a:srgbClr val="000000"/>
                  </a:glow>
                </a:effectLst>
                <a:latin typeface="Arial" charset="0"/>
                <a:ea typeface="ＭＳ Ｐゴシック" charset="0"/>
                <a:cs typeface="ＭＳ Ｐゴシック" charset="0"/>
              </a:rPr>
              <a:t>重复在</a:t>
            </a:r>
            <a:r>
              <a:rPr lang="en-US" altLang="zh-CN" sz="3200" b="1" dirty="0">
                <a:solidFill>
                  <a:srgbClr val="FFFFFF"/>
                </a:solidFill>
                <a:effectLst>
                  <a:glow rad="127000">
                    <a:srgbClr val="000000"/>
                  </a:glow>
                </a:effectLst>
                <a:latin typeface="Arial" charset="0"/>
                <a:ea typeface="ＭＳ Ｐゴシック" charset="0"/>
                <a:cs typeface="ＭＳ Ｐゴシック" charset="0"/>
              </a:rPr>
              <a:t>19:2; 20:7, 26)</a:t>
            </a:r>
            <a:endParaRPr lang="en-US" sz="32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zh-CN" altLang="en-US" sz="4800" b="1" dirty="0">
                <a:solidFill>
                  <a:srgbClr val="FFFFFF"/>
                </a:solidFill>
                <a:effectLst>
                  <a:glow rad="127000">
                    <a:srgbClr val="000000"/>
                  </a:glow>
                </a:effectLst>
                <a:latin typeface="Arial" charset="0"/>
                <a:ea typeface="ＭＳ Ｐゴシック" charset="0"/>
                <a:cs typeface="ＭＳ Ｐゴシック" charset="0"/>
              </a:rPr>
              <a:t>利未记</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472410" y="65344"/>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defTabSz="457200" eaLnBrk="1" fontAlgn="auto" hangingPunct="1">
              <a:spcBef>
                <a:spcPts val="0"/>
              </a:spcBef>
              <a:spcAft>
                <a:spcPts val="0"/>
              </a:spcAft>
            </a:pPr>
            <a:r>
              <a:rPr lang="en-US" altLang="zh-CN" b="1" dirty="0" err="1">
                <a:solidFill>
                  <a:prstClr val="white"/>
                </a:solidFill>
                <a:effectLst>
                  <a:outerShdw blurRad="50800" dist="38100" dir="2700000" algn="tl" rotWithShape="0">
                    <a:srgbClr val="000000">
                      <a:alpha val="96000"/>
                    </a:srgbClr>
                  </a:outerShdw>
                </a:effectLst>
                <a:latin typeface="Arial"/>
                <a:cs typeface="Arial"/>
              </a:rPr>
              <a:t>122</a:t>
            </a:r>
            <a:endParaRPr lang="en-US" altLang="zh-CN" b="1" dirty="0">
              <a:solidFill>
                <a:prstClr val="white"/>
              </a:solidFill>
              <a:effectLst>
                <a:outerShdw blurRad="50800" dist="38100" dir="2700000" algn="tl" rotWithShape="0">
                  <a:srgbClr val="000000">
                    <a:alpha val="96000"/>
                  </a:srgbClr>
                </a:outerShdw>
              </a:effectLst>
              <a:latin typeface="Arial"/>
              <a:cs typeface="Arial"/>
            </a:endParaRPr>
          </a:p>
        </p:txBody>
      </p:sp>
    </p:spTree>
    <p:extLst>
      <p:ext uri="{BB962C8B-B14F-4D97-AF65-F5344CB8AC3E}">
        <p14:creationId xmlns:p14="http://schemas.microsoft.com/office/powerpoint/2010/main" val="665604422"/>
      </p:ext>
    </p:extLst>
  </p:cSld>
  <p:clrMapOvr>
    <a:masterClrMapping/>
  </p:clrMapOvr>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2"/>
          <p:cNvSpPr>
            <a:spLocks noGrp="1" noChangeArrowheads="1"/>
          </p:cNvSpPr>
          <p:nvPr>
            <p:ph type="title"/>
          </p:nvPr>
        </p:nvSpPr>
        <p:spPr/>
        <p:txBody>
          <a:bodyPr/>
          <a:lstStyle/>
          <a:p>
            <a:r>
              <a:rPr lang="zh-CN" altLang="en-US">
                <a:latin typeface="DFKai-SB" charset="0"/>
                <a:ea typeface="DFKai-SB" charset="0"/>
                <a:cs typeface="DFKai-SB" charset="0"/>
              </a:rPr>
              <a:t>钥词</a:t>
            </a:r>
          </a:p>
        </p:txBody>
      </p:sp>
      <p:sp>
        <p:nvSpPr>
          <p:cNvPr id="45059" name="Text Box 4"/>
          <p:cNvSpPr txBox="1">
            <a:spLocks noChangeArrowheads="1"/>
          </p:cNvSpPr>
          <p:nvPr/>
        </p:nvSpPr>
        <p:spPr bwMode="auto">
          <a:xfrm>
            <a:off x="8229600" y="228600"/>
            <a:ext cx="692150"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400">
                <a:solidFill>
                  <a:schemeClr val="tx2"/>
                </a:solidFill>
                <a:latin typeface="Arial" charset="0"/>
                <a:ea typeface="SimSun" charset="0"/>
                <a:cs typeface="SimSun" charset="0"/>
              </a:rPr>
              <a:t>122</a:t>
            </a:r>
          </a:p>
        </p:txBody>
      </p:sp>
      <p:grpSp>
        <p:nvGrpSpPr>
          <p:cNvPr id="2" name="Group 7"/>
          <p:cNvGrpSpPr>
            <a:grpSpLocks/>
          </p:cNvGrpSpPr>
          <p:nvPr/>
        </p:nvGrpSpPr>
        <p:grpSpPr bwMode="auto">
          <a:xfrm>
            <a:off x="1752600" y="2971800"/>
            <a:ext cx="5638800" cy="2514600"/>
            <a:chOff x="1104" y="1392"/>
            <a:chExt cx="3552" cy="1584"/>
          </a:xfrm>
        </p:grpSpPr>
        <p:sp>
          <p:nvSpPr>
            <p:cNvPr id="45062" name="Rectangle 6"/>
            <p:cNvSpPr>
              <a:spLocks noChangeArrowheads="1"/>
            </p:cNvSpPr>
            <p:nvPr/>
          </p:nvSpPr>
          <p:spPr bwMode="auto">
            <a:xfrm>
              <a:off x="1104" y="1392"/>
              <a:ext cx="3552" cy="1584"/>
            </a:xfrm>
            <a:prstGeom prst="rect">
              <a:avLst/>
            </a:prstGeom>
            <a:solidFill>
              <a:schemeClr val="accent1"/>
            </a:solidFill>
            <a:ln w="12700" cap="sq">
              <a:solidFill>
                <a:srgbClr val="000000"/>
              </a:solidFill>
              <a:miter lim="800000"/>
              <a:headEnd/>
              <a:tailEnd/>
            </a:ln>
          </p:spPr>
          <p:txBody>
            <a:bodyPr wrap="none" lIns="0" tIns="0" rIns="0" bIns="0" anchor="ctr"/>
            <a:lstStyle/>
            <a:p>
              <a:endParaRPr lang="zh-CN" altLang="en-US">
                <a:ea typeface="SimSun" charset="0"/>
                <a:cs typeface="SimSun" charset="0"/>
              </a:endParaRPr>
            </a:p>
          </p:txBody>
        </p:sp>
        <p:sp>
          <p:nvSpPr>
            <p:cNvPr id="169991" name="WordArt 5"/>
            <p:cNvSpPr>
              <a:spLocks noChangeArrowheads="1" noChangeShapeType="1" noTextEdit="1"/>
            </p:cNvSpPr>
            <p:nvPr/>
          </p:nvSpPr>
          <p:spPr bwMode="auto">
            <a:xfrm>
              <a:off x="1482" y="1692"/>
              <a:ext cx="2796" cy="996"/>
            </a:xfrm>
            <a:prstGeom prst="rect">
              <a:avLst/>
            </a:prstGeom>
          </p:spPr>
          <p:txBody>
            <a:bodyPr wrap="none" fromWordArt="1">
              <a:prstTxWarp prst="textPlain">
                <a:avLst>
                  <a:gd name="adj" fmla="val 50000"/>
                </a:avLst>
              </a:prstTxWarp>
            </a:bodyPr>
            <a:lstStyle/>
            <a:p>
              <a:pPr algn="ctr">
                <a:defRPr/>
              </a:pPr>
              <a:endParaRPr lang="en-US" sz="4400" b="1" kern="10" dirty="0">
                <a:ln w="9525" cap="sq">
                  <a:solidFill>
                    <a:srgbClr val="000000"/>
                  </a:solidFill>
                  <a:round/>
                  <a:headEnd/>
                  <a:tailEnd/>
                </a:ln>
                <a:solidFill>
                  <a:srgbClr val="FFFFFF"/>
                </a:solidFill>
                <a:latin typeface="Arial Black"/>
                <a:ea typeface="+mn-ea"/>
                <a:cs typeface="Times New Roman" pitchFamily="18" charset="0"/>
              </a:endParaRPr>
            </a:p>
            <a:p>
              <a:pPr algn="ctr">
                <a:defRPr/>
              </a:pPr>
              <a:r>
                <a:rPr lang="en-US" sz="4400" b="1" kern="10" dirty="0">
                  <a:ln w="9525" cap="sq">
                    <a:solidFill>
                      <a:srgbClr val="000000"/>
                    </a:solidFill>
                    <a:round/>
                    <a:headEnd/>
                    <a:tailEnd/>
                  </a:ln>
                  <a:solidFill>
                    <a:srgbClr val="FFFFFF"/>
                  </a:solidFill>
                  <a:latin typeface="微軟正黑體" pitchFamily="34" charset="-120"/>
                  <a:ea typeface="微軟正黑體" pitchFamily="34" charset="-120"/>
                  <a:cs typeface="Times New Roman" pitchFamily="18" charset="0"/>
                </a:rPr>
                <a:t>(</a:t>
              </a:r>
              <a:r>
                <a:rPr lang="zh-CN" altLang="en-US" sz="4400" b="1" kern="10" dirty="0">
                  <a:ln w="9525" cap="sq">
                    <a:solidFill>
                      <a:srgbClr val="000000"/>
                    </a:solidFill>
                    <a:round/>
                    <a:headEnd/>
                    <a:tailEnd/>
                  </a:ln>
                  <a:solidFill>
                    <a:srgbClr val="FFFFFF"/>
                  </a:solidFill>
                  <a:latin typeface="微軟正黑體" pitchFamily="34" charset="-120"/>
                  <a:ea typeface="微軟正黑體" pitchFamily="34" charset="-120"/>
                  <a:cs typeface="Times New Roman" pitchFamily="18" charset="0"/>
                </a:rPr>
                <a:t>圣洁</a:t>
              </a:r>
              <a:r>
                <a:rPr lang="en-US" sz="4400" b="1" kern="10" dirty="0">
                  <a:ln w="9525" cap="sq">
                    <a:solidFill>
                      <a:srgbClr val="000000"/>
                    </a:solidFill>
                    <a:round/>
                    <a:headEnd/>
                    <a:tailEnd/>
                  </a:ln>
                  <a:solidFill>
                    <a:srgbClr val="FFFFFF"/>
                  </a:solidFill>
                  <a:latin typeface="微軟正黑體" pitchFamily="34" charset="-120"/>
                  <a:ea typeface="微軟正黑體" pitchFamily="34" charset="-120"/>
                  <a:cs typeface="Times New Roman" pitchFamily="18" charset="0"/>
                </a:rPr>
                <a:t>)</a:t>
              </a:r>
            </a:p>
          </p:txBody>
        </p:sp>
      </p:grpSp>
      <p:sp>
        <p:nvSpPr>
          <p:cNvPr id="45061" name="WordArt 8"/>
          <p:cNvSpPr>
            <a:spLocks noChangeArrowheads="1" noChangeShapeType="1" noTextEdit="1"/>
          </p:cNvSpPr>
          <p:nvPr/>
        </p:nvSpPr>
        <p:spPr bwMode="auto">
          <a:xfrm rot="-319083">
            <a:off x="2495550" y="1870075"/>
            <a:ext cx="5581650" cy="2397125"/>
          </a:xfrm>
          <a:prstGeom prst="rect">
            <a:avLst/>
          </a:prstGeom>
        </p:spPr>
        <p:txBody>
          <a:bodyPr wrap="none" fromWordArt="1">
            <a:prstTxWarp prst="textDeflateBottom">
              <a:avLst>
                <a:gd name="adj" fmla="val 76472"/>
              </a:avLst>
            </a:prstTxWarp>
            <a:scene3d>
              <a:camera prst="legacyPerspectiveFront">
                <a:rot lat="19799980" lon="19439992" rev="0"/>
              </a:camera>
              <a:lightRig rig="legacyNormal2" dir="t"/>
            </a:scene3d>
            <a:sp3d extrusionH="354000" prstMaterial="legacyMatte">
              <a:extrusionClr>
                <a:srgbClr val="939676"/>
              </a:extrusionClr>
            </a:sp3d>
          </a:bodyPr>
          <a:lstStyle/>
          <a:p>
            <a:pPr algn="ctr"/>
            <a:r>
              <a:rPr lang="zh-TW" altLang="en-US" sz="3600" kern="10">
                <a:ln w="9525">
                  <a:round/>
                  <a:headEnd/>
                  <a:tailEnd/>
                </a:ln>
                <a:gradFill rotWithShape="1">
                  <a:gsLst>
                    <a:gs pos="0">
                      <a:srgbClr val="707070"/>
                    </a:gs>
                    <a:gs pos="50000">
                      <a:srgbClr val="FFFFFF"/>
                    </a:gs>
                    <a:gs pos="100000">
                      <a:srgbClr val="707070"/>
                    </a:gs>
                  </a:gsLst>
                  <a:lin ang="3000000" scaled="1"/>
                </a:gradFill>
                <a:latin typeface="微軟正黑體"/>
                <a:ea typeface="微軟正黑體"/>
                <a:cs typeface="微軟正黑體"/>
              </a:rPr>
              <a:t>成圣</a:t>
            </a:r>
            <a:endParaRPr lang="en-US" sz="3600" kern="10">
              <a:ln w="9525">
                <a:round/>
                <a:headEnd/>
                <a:tailEnd/>
              </a:ln>
              <a:gradFill rotWithShape="1">
                <a:gsLst>
                  <a:gs pos="0">
                    <a:srgbClr val="707070"/>
                  </a:gs>
                  <a:gs pos="50000">
                    <a:srgbClr val="FFFFFF"/>
                  </a:gs>
                  <a:gs pos="100000">
                    <a:srgbClr val="707070"/>
                  </a:gs>
                </a:gsLst>
                <a:lin ang="3000000" scaled="1"/>
              </a:gradFill>
              <a:latin typeface="微軟正黑體"/>
              <a:ea typeface="微軟正黑體"/>
              <a:cs typeface="微軟正黑體"/>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25400" y="254000"/>
            <a:ext cx="9093200" cy="6350000"/>
          </a:xfrm>
          <a:prstGeom prst="rect">
            <a:avLst/>
          </a:prstGeom>
        </p:spPr>
      </p:pic>
      <p:sp>
        <p:nvSpPr>
          <p:cNvPr id="900098" name="Rectangle 2"/>
          <p:cNvSpPr>
            <a:spLocks noGrp="1" noChangeArrowheads="1"/>
          </p:cNvSpPr>
          <p:nvPr>
            <p:ph type="ctrTitle"/>
          </p:nvPr>
        </p:nvSpPr>
        <p:spPr>
          <a:xfrm>
            <a:off x="5226308" y="232008"/>
            <a:ext cx="3820006" cy="6361440"/>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你的生活中有哪些行为需要认罪并除去？</a:t>
            </a:r>
            <a:r>
              <a:rPr lang="en-US" sz="5400" b="1" dirty="0">
                <a:effectLst>
                  <a:glow rad="127000">
                    <a:schemeClr val="tx1"/>
                  </a:glow>
                </a:effectLst>
                <a:latin typeface="Arial" charset="0"/>
                <a:ea typeface="ＭＳ Ｐゴシック" charset="0"/>
                <a:cs typeface="ＭＳ Ｐゴシック" charset="0"/>
              </a:rPr>
              <a:t> </a:t>
            </a:r>
          </a:p>
        </p:txBody>
      </p:sp>
      <p:sp>
        <p:nvSpPr>
          <p:cNvPr id="4" name="Rectangle 2"/>
          <p:cNvSpPr txBox="1">
            <a:spLocks noChangeArrowheads="1"/>
          </p:cNvSpPr>
          <p:nvPr/>
        </p:nvSpPr>
        <p:spPr bwMode="auto">
          <a:xfrm>
            <a:off x="0" y="3339856"/>
            <a:ext cx="4931645" cy="3518144"/>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你们要追求与众人和睦，并要追求圣洁；非圣洁没有人能见主。</a:t>
            </a:r>
            <a:endParaRPr kumimoji="0" lang="en-US" sz="28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2000" b="1" i="1"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2000" b="1" i="1"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希伯来书</a:t>
            </a:r>
            <a:r>
              <a:rPr kumimoji="0" lang="en-US" sz="2000" b="1" i="1"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12:14 </a:t>
            </a:r>
            <a:r>
              <a:rPr kumimoji="0" lang="zh-CN" altLang="en-US" sz="2000" b="1" i="1"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和合本</a:t>
            </a:r>
            <a:endParaRPr kumimoji="0" lang="en-US" sz="2000" b="1" i="1"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279525722"/>
      </p:ext>
    </p:extLst>
  </p:cSld>
  <p:clrMapOvr>
    <a:masterClrMapping/>
  </p:clrMapOvr>
</p:sld>
</file>

<file path=ppt/slides/slide401.xml><?xml version="1.0" encoding="utf-8"?>
<p:sld xmlns:a="http://schemas.openxmlformats.org/drawingml/2006/main" xmlns:r="http://schemas.openxmlformats.org/officeDocument/2006/relationships" xmlns:p="http://schemas.openxmlformats.org/presentationml/2006/main" showMasterSp="0">
  <p:cSld>
    <p:bg>
      <p:bgPr>
        <a:solidFill>
          <a:schemeClr val="hlink"/>
        </a:solidFill>
        <a:effectLst/>
      </p:bgPr>
    </p:bg>
    <p:spTree>
      <p:nvGrpSpPr>
        <p:cNvPr id="1" name=""/>
        <p:cNvGrpSpPr/>
        <p:nvPr/>
      </p:nvGrpSpPr>
      <p:grpSpPr>
        <a:xfrm>
          <a:off x="0" y="0"/>
          <a:ext cx="0" cy="0"/>
          <a:chOff x="0" y="0"/>
          <a:chExt cx="0" cy="0"/>
        </a:xfrm>
      </p:grpSpPr>
      <p:sp>
        <p:nvSpPr>
          <p:cNvPr id="136194" name="Text Box 2"/>
          <p:cNvSpPr txBox="1">
            <a:spLocks noChangeArrowheads="1"/>
          </p:cNvSpPr>
          <p:nvPr/>
        </p:nvSpPr>
        <p:spPr bwMode="auto">
          <a:xfrm>
            <a:off x="8153400" y="152400"/>
            <a:ext cx="692150" cy="4572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r>
              <a:rPr lang="en-US" altLang="zh-CN" sz="2400">
                <a:latin typeface="Arial" charset="0"/>
                <a:ea typeface="SimSun" charset="0"/>
                <a:cs typeface="SimSun" charset="0"/>
              </a:rPr>
              <a:t>108</a:t>
            </a:r>
          </a:p>
        </p:txBody>
      </p:sp>
      <p:grpSp>
        <p:nvGrpSpPr>
          <p:cNvPr id="136195" name="Group 4"/>
          <p:cNvGrpSpPr>
            <a:grpSpLocks/>
          </p:cNvGrpSpPr>
          <p:nvPr/>
        </p:nvGrpSpPr>
        <p:grpSpPr bwMode="auto">
          <a:xfrm>
            <a:off x="152400" y="0"/>
            <a:ext cx="6477000" cy="6858000"/>
            <a:chOff x="96" y="0"/>
            <a:chExt cx="4080" cy="4320"/>
          </a:xfrm>
        </p:grpSpPr>
        <p:grpSp>
          <p:nvGrpSpPr>
            <p:cNvPr id="136198" name="Group 5"/>
            <p:cNvGrpSpPr>
              <a:grpSpLocks/>
            </p:cNvGrpSpPr>
            <p:nvPr/>
          </p:nvGrpSpPr>
          <p:grpSpPr bwMode="auto">
            <a:xfrm>
              <a:off x="100" y="3"/>
              <a:ext cx="4072" cy="381"/>
              <a:chOff x="0" y="0"/>
              <a:chExt cx="4490" cy="623"/>
            </a:xfrm>
          </p:grpSpPr>
          <p:grpSp>
            <p:nvGrpSpPr>
              <p:cNvPr id="136243" name="Group 6"/>
              <p:cNvGrpSpPr>
                <a:grpSpLocks/>
              </p:cNvGrpSpPr>
              <p:nvPr/>
            </p:nvGrpSpPr>
            <p:grpSpPr bwMode="auto">
              <a:xfrm>
                <a:off x="0" y="0"/>
                <a:ext cx="885" cy="623"/>
                <a:chOff x="0" y="0"/>
                <a:chExt cx="885" cy="623"/>
              </a:xfrm>
            </p:grpSpPr>
            <p:sp>
              <p:nvSpPr>
                <p:cNvPr id="136269" name="Rectangle 7"/>
                <p:cNvSpPr>
                  <a:spLocks noChangeArrowheads="1"/>
                </p:cNvSpPr>
                <p:nvPr/>
              </p:nvSpPr>
              <p:spPr bwMode="auto">
                <a:xfrm>
                  <a:off x="0" y="0"/>
                  <a:ext cx="885" cy="62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lstStyle/>
                <a:p>
                  <a:endParaRPr lang="zh-CN" altLang="en-US">
                    <a:ea typeface="SimSun" charset="0"/>
                    <a:cs typeface="SimSun" charset="0"/>
                  </a:endParaRPr>
                </a:p>
              </p:txBody>
            </p:sp>
            <p:grpSp>
              <p:nvGrpSpPr>
                <p:cNvPr id="136270" name="Group 8"/>
                <p:cNvGrpSpPr>
                  <a:grpSpLocks/>
                </p:cNvGrpSpPr>
                <p:nvPr/>
              </p:nvGrpSpPr>
              <p:grpSpPr bwMode="auto">
                <a:xfrm>
                  <a:off x="0" y="0"/>
                  <a:ext cx="885" cy="623"/>
                  <a:chOff x="0" y="0"/>
                  <a:chExt cx="885" cy="623"/>
                </a:xfrm>
              </p:grpSpPr>
              <p:sp>
                <p:nvSpPr>
                  <p:cNvPr id="136271" name="Rectangle 9"/>
                  <p:cNvSpPr>
                    <a:spLocks noChangeArrowheads="1"/>
                  </p:cNvSpPr>
                  <p:nvPr/>
                </p:nvSpPr>
                <p:spPr bwMode="auto">
                  <a:xfrm>
                    <a:off x="43" y="0"/>
                    <a:ext cx="799" cy="62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eaLnBrk="1" hangingPunct="1"/>
                    <a:r>
                      <a:rPr lang="zh-CN" altLang="en-US" sz="700" b="1">
                        <a:solidFill>
                          <a:srgbClr val="FFFFFF"/>
                        </a:solidFill>
                        <a:latin typeface="Liffo" charset="0"/>
                        <a:ea typeface="SimSun" charset="0"/>
                        <a:cs typeface="SimSun" charset="0"/>
                      </a:rPr>
                      <a:t> </a:t>
                    </a:r>
                    <a:endParaRPr lang="zh-CN" altLang="en-US" sz="1200">
                      <a:solidFill>
                        <a:schemeClr val="tx1"/>
                      </a:solidFill>
                      <a:latin typeface="Times New Roman" charset="0"/>
                      <a:ea typeface="SimSun" charset="0"/>
                      <a:cs typeface="SimSun" charset="0"/>
                    </a:endParaRPr>
                  </a:p>
                  <a:p>
                    <a:pPr algn="ctr"/>
                    <a:r>
                      <a:rPr lang="en-US" altLang="zh-CN" b="1">
                        <a:solidFill>
                          <a:srgbClr val="FFFFFF"/>
                        </a:solidFill>
                        <a:latin typeface="微軟正黑體" charset="0"/>
                        <a:ea typeface="微軟正黑體" charset="0"/>
                        <a:cs typeface="微軟正黑體" charset="0"/>
                      </a:rPr>
                      <a:t>400</a:t>
                    </a:r>
                    <a:r>
                      <a:rPr lang="zh-CN" altLang="en-US" b="1">
                        <a:solidFill>
                          <a:srgbClr val="FFFFFF"/>
                        </a:solidFill>
                        <a:latin typeface="微軟正黑體" charset="0"/>
                        <a:ea typeface="微軟正黑體" charset="0"/>
                        <a:cs typeface="微軟正黑體" charset="0"/>
                      </a:rPr>
                      <a:t>年</a:t>
                    </a:r>
                  </a:p>
                  <a:p>
                    <a:pPr algn="ctr"/>
                    <a:r>
                      <a:rPr lang="zh-CN" altLang="en-US" b="1">
                        <a:solidFill>
                          <a:srgbClr val="FFFFFF"/>
                        </a:solidFill>
                        <a:latin typeface="微軟正黑體" charset="0"/>
                        <a:ea typeface="微軟正黑體" charset="0"/>
                        <a:cs typeface="微軟正黑體" charset="0"/>
                      </a:rPr>
                      <a:t>旅居</a:t>
                    </a:r>
                    <a:endParaRPr lang="zh-CN" altLang="en-US" sz="2400">
                      <a:latin typeface="微軟正黑體" charset="0"/>
                      <a:ea typeface="微軟正黑體" charset="0"/>
                      <a:cs typeface="微軟正黑體" charset="0"/>
                    </a:endParaRPr>
                  </a:p>
                </p:txBody>
              </p:sp>
              <p:sp>
                <p:nvSpPr>
                  <p:cNvPr id="136272" name="Rectangle 10"/>
                  <p:cNvSpPr>
                    <a:spLocks noChangeArrowheads="1"/>
                  </p:cNvSpPr>
                  <p:nvPr/>
                </p:nvSpPr>
                <p:spPr bwMode="auto">
                  <a:xfrm>
                    <a:off x="0" y="0"/>
                    <a:ext cx="885" cy="62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zh-CN" altLang="en-US">
                      <a:ea typeface="SimSun" charset="0"/>
                      <a:cs typeface="SimSun" charset="0"/>
                    </a:endParaRPr>
                  </a:p>
                </p:txBody>
              </p:sp>
            </p:grpSp>
          </p:grpSp>
          <p:grpSp>
            <p:nvGrpSpPr>
              <p:cNvPr id="136244" name="Group 11"/>
              <p:cNvGrpSpPr>
                <a:grpSpLocks/>
              </p:cNvGrpSpPr>
              <p:nvPr/>
            </p:nvGrpSpPr>
            <p:grpSpPr bwMode="auto">
              <a:xfrm>
                <a:off x="885" y="0"/>
                <a:ext cx="843" cy="623"/>
                <a:chOff x="885" y="0"/>
                <a:chExt cx="843" cy="623"/>
              </a:xfrm>
            </p:grpSpPr>
            <p:sp>
              <p:nvSpPr>
                <p:cNvPr id="136265" name="Rectangle 12"/>
                <p:cNvSpPr>
                  <a:spLocks noChangeArrowheads="1"/>
                </p:cNvSpPr>
                <p:nvPr/>
              </p:nvSpPr>
              <p:spPr bwMode="auto">
                <a:xfrm>
                  <a:off x="885" y="0"/>
                  <a:ext cx="843" cy="62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lstStyle/>
                <a:p>
                  <a:endParaRPr lang="zh-CN" altLang="en-US">
                    <a:ea typeface="SimSun" charset="0"/>
                    <a:cs typeface="SimSun" charset="0"/>
                  </a:endParaRPr>
                </a:p>
              </p:txBody>
            </p:sp>
            <p:grpSp>
              <p:nvGrpSpPr>
                <p:cNvPr id="136266" name="Group 13"/>
                <p:cNvGrpSpPr>
                  <a:grpSpLocks/>
                </p:cNvGrpSpPr>
                <p:nvPr/>
              </p:nvGrpSpPr>
              <p:grpSpPr bwMode="auto">
                <a:xfrm>
                  <a:off x="885" y="0"/>
                  <a:ext cx="843" cy="623"/>
                  <a:chOff x="885" y="0"/>
                  <a:chExt cx="843" cy="623"/>
                </a:xfrm>
              </p:grpSpPr>
              <p:sp>
                <p:nvSpPr>
                  <p:cNvPr id="136267" name="Rectangle 14"/>
                  <p:cNvSpPr>
                    <a:spLocks noChangeArrowheads="1"/>
                  </p:cNvSpPr>
                  <p:nvPr/>
                </p:nvSpPr>
                <p:spPr bwMode="auto">
                  <a:xfrm>
                    <a:off x="928" y="0"/>
                    <a:ext cx="757" cy="62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eaLnBrk="1" hangingPunct="1"/>
                    <a:r>
                      <a:rPr lang="zh-CN" altLang="en-US" sz="700" b="1">
                        <a:solidFill>
                          <a:srgbClr val="FFFFFF"/>
                        </a:solidFill>
                        <a:latin typeface="Liffo" charset="0"/>
                        <a:ea typeface="SimSun" charset="0"/>
                        <a:cs typeface="SimSun" charset="0"/>
                      </a:rPr>
                      <a:t> </a:t>
                    </a:r>
                    <a:endParaRPr lang="zh-CN" altLang="en-US" sz="1200">
                      <a:solidFill>
                        <a:schemeClr val="tx1"/>
                      </a:solidFill>
                      <a:latin typeface="Times New Roman" charset="0"/>
                      <a:ea typeface="SimSun" charset="0"/>
                      <a:cs typeface="SimSun" charset="0"/>
                    </a:endParaRPr>
                  </a:p>
                  <a:p>
                    <a:pPr algn="ctr"/>
                    <a:r>
                      <a:rPr lang="en-US" b="1">
                        <a:solidFill>
                          <a:srgbClr val="FFFFFF"/>
                        </a:solidFill>
                        <a:latin typeface="微軟正黑體" charset="0"/>
                        <a:ea typeface="微軟正黑體" charset="0"/>
                        <a:cs typeface="微軟正黑體" charset="0"/>
                      </a:rPr>
                      <a:t>430</a:t>
                    </a:r>
                    <a:r>
                      <a:rPr lang="zh-CN" altLang="en-US" b="1">
                        <a:solidFill>
                          <a:srgbClr val="FFFFFF"/>
                        </a:solidFill>
                        <a:latin typeface="微軟正黑體" charset="0"/>
                        <a:ea typeface="微軟正黑體" charset="0"/>
                        <a:cs typeface="微軟正黑體" charset="0"/>
                      </a:rPr>
                      <a:t>年</a:t>
                    </a:r>
                  </a:p>
                  <a:p>
                    <a:pPr algn="ctr"/>
                    <a:r>
                      <a:rPr lang="zh-CN" altLang="en-US" b="1">
                        <a:solidFill>
                          <a:srgbClr val="FFFFFF"/>
                        </a:solidFill>
                        <a:latin typeface="微軟正黑體" charset="0"/>
                        <a:ea typeface="微軟正黑體" charset="0"/>
                        <a:cs typeface="微軟正黑體" charset="0"/>
                      </a:rPr>
                      <a:t>旅居</a:t>
                    </a:r>
                  </a:p>
                </p:txBody>
              </p:sp>
              <p:sp>
                <p:nvSpPr>
                  <p:cNvPr id="136268" name="Rectangle 15"/>
                  <p:cNvSpPr>
                    <a:spLocks noChangeArrowheads="1"/>
                  </p:cNvSpPr>
                  <p:nvPr/>
                </p:nvSpPr>
                <p:spPr bwMode="auto">
                  <a:xfrm>
                    <a:off x="885" y="0"/>
                    <a:ext cx="843" cy="62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zh-CN" altLang="en-US">
                      <a:ea typeface="SimSun" charset="0"/>
                      <a:cs typeface="SimSun" charset="0"/>
                    </a:endParaRPr>
                  </a:p>
                </p:txBody>
              </p:sp>
            </p:grpSp>
          </p:grpSp>
          <p:grpSp>
            <p:nvGrpSpPr>
              <p:cNvPr id="136245" name="Group 16"/>
              <p:cNvGrpSpPr>
                <a:grpSpLocks/>
              </p:cNvGrpSpPr>
              <p:nvPr/>
            </p:nvGrpSpPr>
            <p:grpSpPr bwMode="auto">
              <a:xfrm>
                <a:off x="1728" y="0"/>
                <a:ext cx="843" cy="623"/>
                <a:chOff x="1728" y="0"/>
                <a:chExt cx="843" cy="623"/>
              </a:xfrm>
            </p:grpSpPr>
            <p:sp>
              <p:nvSpPr>
                <p:cNvPr id="136261" name="Rectangle 17"/>
                <p:cNvSpPr>
                  <a:spLocks noChangeArrowheads="1"/>
                </p:cNvSpPr>
                <p:nvPr/>
              </p:nvSpPr>
              <p:spPr bwMode="auto">
                <a:xfrm>
                  <a:off x="1728" y="0"/>
                  <a:ext cx="843" cy="62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lstStyle/>
                <a:p>
                  <a:endParaRPr lang="zh-CN" altLang="en-US">
                    <a:ea typeface="SimSun" charset="0"/>
                    <a:cs typeface="SimSun" charset="0"/>
                  </a:endParaRPr>
                </a:p>
              </p:txBody>
            </p:sp>
            <p:grpSp>
              <p:nvGrpSpPr>
                <p:cNvPr id="136262" name="Group 18"/>
                <p:cNvGrpSpPr>
                  <a:grpSpLocks/>
                </p:cNvGrpSpPr>
                <p:nvPr/>
              </p:nvGrpSpPr>
              <p:grpSpPr bwMode="auto">
                <a:xfrm>
                  <a:off x="1728" y="0"/>
                  <a:ext cx="843" cy="623"/>
                  <a:chOff x="1728" y="0"/>
                  <a:chExt cx="843" cy="623"/>
                </a:xfrm>
              </p:grpSpPr>
              <p:sp>
                <p:nvSpPr>
                  <p:cNvPr id="136263" name="Rectangle 19"/>
                  <p:cNvSpPr>
                    <a:spLocks noChangeArrowheads="1"/>
                  </p:cNvSpPr>
                  <p:nvPr/>
                </p:nvSpPr>
                <p:spPr bwMode="auto">
                  <a:xfrm>
                    <a:off x="1771" y="0"/>
                    <a:ext cx="757" cy="62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eaLnBrk="1" hangingPunct="1"/>
                    <a:r>
                      <a:rPr lang="zh-CN" altLang="en-US" sz="700" b="1">
                        <a:solidFill>
                          <a:srgbClr val="FFFFFF"/>
                        </a:solidFill>
                        <a:latin typeface="Liffo" charset="0"/>
                        <a:ea typeface="SimSun" charset="0"/>
                        <a:cs typeface="SimSun" charset="0"/>
                      </a:rPr>
                      <a:t> </a:t>
                    </a:r>
                    <a:endParaRPr lang="zh-CN" altLang="en-US" sz="1200">
                      <a:solidFill>
                        <a:schemeClr val="tx1"/>
                      </a:solidFill>
                      <a:latin typeface="Times New Roman" charset="0"/>
                      <a:ea typeface="SimSun" charset="0"/>
                      <a:cs typeface="SimSun" charset="0"/>
                    </a:endParaRPr>
                  </a:p>
                  <a:p>
                    <a:pPr algn="ctr"/>
                    <a:r>
                      <a:rPr lang="en-US" b="1">
                        <a:solidFill>
                          <a:srgbClr val="FFFFFF"/>
                        </a:solidFill>
                        <a:latin typeface="微軟正黑體" charset="0"/>
                        <a:ea typeface="微軟正黑體" charset="0"/>
                        <a:cs typeface="微軟正黑體" charset="0"/>
                      </a:rPr>
                      <a:t>215 </a:t>
                    </a:r>
                    <a:r>
                      <a:rPr lang="zh-CN" altLang="en-US" b="1">
                        <a:solidFill>
                          <a:srgbClr val="FFFFFF"/>
                        </a:solidFill>
                        <a:latin typeface="微軟正黑體" charset="0"/>
                        <a:ea typeface="微軟正黑體" charset="0"/>
                        <a:cs typeface="微軟正黑體" charset="0"/>
                      </a:rPr>
                      <a:t>年</a:t>
                    </a:r>
                  </a:p>
                  <a:p>
                    <a:pPr algn="ctr"/>
                    <a:r>
                      <a:rPr lang="zh-CN" altLang="en-US" b="1">
                        <a:solidFill>
                          <a:srgbClr val="FFFFFF"/>
                        </a:solidFill>
                        <a:latin typeface="微軟正黑體" charset="0"/>
                        <a:ea typeface="微軟正黑體" charset="0"/>
                        <a:cs typeface="微軟正黑體" charset="0"/>
                      </a:rPr>
                      <a:t>旅居</a:t>
                    </a:r>
                  </a:p>
                </p:txBody>
              </p:sp>
              <p:sp>
                <p:nvSpPr>
                  <p:cNvPr id="136264" name="Rectangle 20"/>
                  <p:cNvSpPr>
                    <a:spLocks noChangeArrowheads="1"/>
                  </p:cNvSpPr>
                  <p:nvPr/>
                </p:nvSpPr>
                <p:spPr bwMode="auto">
                  <a:xfrm>
                    <a:off x="1728" y="0"/>
                    <a:ext cx="843" cy="62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zh-CN" altLang="en-US">
                      <a:ea typeface="SimSun" charset="0"/>
                      <a:cs typeface="SimSun" charset="0"/>
                    </a:endParaRPr>
                  </a:p>
                </p:txBody>
              </p:sp>
            </p:grpSp>
          </p:grpSp>
          <p:grpSp>
            <p:nvGrpSpPr>
              <p:cNvPr id="136246" name="Group 21"/>
              <p:cNvGrpSpPr>
                <a:grpSpLocks/>
              </p:cNvGrpSpPr>
              <p:nvPr/>
            </p:nvGrpSpPr>
            <p:grpSpPr bwMode="auto">
              <a:xfrm>
                <a:off x="2571" y="0"/>
                <a:ext cx="306" cy="623"/>
                <a:chOff x="2571" y="0"/>
                <a:chExt cx="306" cy="623"/>
              </a:xfrm>
            </p:grpSpPr>
            <p:sp>
              <p:nvSpPr>
                <p:cNvPr id="136257" name="Rectangle 22"/>
                <p:cNvSpPr>
                  <a:spLocks noChangeArrowheads="1"/>
                </p:cNvSpPr>
                <p:nvPr/>
              </p:nvSpPr>
              <p:spPr bwMode="auto">
                <a:xfrm>
                  <a:off x="2571" y="0"/>
                  <a:ext cx="306" cy="62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lstStyle/>
                <a:p>
                  <a:endParaRPr lang="zh-CN" altLang="en-US">
                    <a:ea typeface="SimSun" charset="0"/>
                    <a:cs typeface="SimSun" charset="0"/>
                  </a:endParaRPr>
                </a:p>
              </p:txBody>
            </p:sp>
            <p:grpSp>
              <p:nvGrpSpPr>
                <p:cNvPr id="136258" name="Group 23"/>
                <p:cNvGrpSpPr>
                  <a:grpSpLocks/>
                </p:cNvGrpSpPr>
                <p:nvPr/>
              </p:nvGrpSpPr>
              <p:grpSpPr bwMode="auto">
                <a:xfrm>
                  <a:off x="2571" y="0"/>
                  <a:ext cx="306" cy="623"/>
                  <a:chOff x="2571" y="0"/>
                  <a:chExt cx="306" cy="623"/>
                </a:xfrm>
              </p:grpSpPr>
              <p:sp>
                <p:nvSpPr>
                  <p:cNvPr id="136259" name="Rectangle 24"/>
                  <p:cNvSpPr>
                    <a:spLocks noChangeArrowheads="1"/>
                  </p:cNvSpPr>
                  <p:nvPr/>
                </p:nvSpPr>
                <p:spPr bwMode="auto">
                  <a:xfrm>
                    <a:off x="2614" y="0"/>
                    <a:ext cx="220" cy="62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eaLnBrk="1" hangingPunct="1"/>
                    <a:r>
                      <a:rPr lang="zh-CN" altLang="en-US" sz="1200">
                        <a:solidFill>
                          <a:schemeClr val="tx1"/>
                        </a:solidFill>
                        <a:latin typeface="Times New Roman" charset="0"/>
                        <a:ea typeface="SimSun" charset="0"/>
                        <a:cs typeface="SimSun" charset="0"/>
                      </a:rPr>
                      <a:t> </a:t>
                    </a:r>
                  </a:p>
                  <a:p>
                    <a:pPr algn="ctr"/>
                    <a:endParaRPr lang="zh-CN" altLang="en-US" sz="2400">
                      <a:solidFill>
                        <a:schemeClr val="tx1"/>
                      </a:solidFill>
                      <a:latin typeface="Times New Roman" charset="0"/>
                      <a:ea typeface="SimSun" charset="0"/>
                      <a:cs typeface="SimSun" charset="0"/>
                    </a:endParaRPr>
                  </a:p>
                </p:txBody>
              </p:sp>
              <p:sp>
                <p:nvSpPr>
                  <p:cNvPr id="136260" name="Rectangle 25"/>
                  <p:cNvSpPr>
                    <a:spLocks noChangeArrowheads="1"/>
                  </p:cNvSpPr>
                  <p:nvPr/>
                </p:nvSpPr>
                <p:spPr bwMode="auto">
                  <a:xfrm>
                    <a:off x="2571" y="0"/>
                    <a:ext cx="306" cy="62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zh-CN" altLang="en-US">
                      <a:ea typeface="SimSun" charset="0"/>
                      <a:cs typeface="SimSun" charset="0"/>
                    </a:endParaRPr>
                  </a:p>
                </p:txBody>
              </p:sp>
            </p:grpSp>
          </p:grpSp>
          <p:grpSp>
            <p:nvGrpSpPr>
              <p:cNvPr id="136247" name="Group 26"/>
              <p:cNvGrpSpPr>
                <a:grpSpLocks/>
              </p:cNvGrpSpPr>
              <p:nvPr/>
            </p:nvGrpSpPr>
            <p:grpSpPr bwMode="auto">
              <a:xfrm>
                <a:off x="2877" y="0"/>
                <a:ext cx="770" cy="623"/>
                <a:chOff x="2877" y="0"/>
                <a:chExt cx="770" cy="623"/>
              </a:xfrm>
            </p:grpSpPr>
            <p:sp>
              <p:nvSpPr>
                <p:cNvPr id="136253" name="Rectangle 27"/>
                <p:cNvSpPr>
                  <a:spLocks noChangeArrowheads="1"/>
                </p:cNvSpPr>
                <p:nvPr/>
              </p:nvSpPr>
              <p:spPr bwMode="auto">
                <a:xfrm>
                  <a:off x="2877" y="0"/>
                  <a:ext cx="770" cy="62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lstStyle/>
                <a:p>
                  <a:endParaRPr lang="zh-CN" altLang="en-US">
                    <a:ea typeface="SimSun" charset="0"/>
                    <a:cs typeface="SimSun" charset="0"/>
                  </a:endParaRPr>
                </a:p>
              </p:txBody>
            </p:sp>
            <p:grpSp>
              <p:nvGrpSpPr>
                <p:cNvPr id="136254" name="Group 28"/>
                <p:cNvGrpSpPr>
                  <a:grpSpLocks/>
                </p:cNvGrpSpPr>
                <p:nvPr/>
              </p:nvGrpSpPr>
              <p:grpSpPr bwMode="auto">
                <a:xfrm>
                  <a:off x="2877" y="0"/>
                  <a:ext cx="770" cy="623"/>
                  <a:chOff x="2877" y="0"/>
                  <a:chExt cx="770" cy="623"/>
                </a:xfrm>
              </p:grpSpPr>
              <p:sp>
                <p:nvSpPr>
                  <p:cNvPr id="136255" name="Rectangle 29"/>
                  <p:cNvSpPr>
                    <a:spLocks noChangeArrowheads="1"/>
                  </p:cNvSpPr>
                  <p:nvPr/>
                </p:nvSpPr>
                <p:spPr bwMode="auto">
                  <a:xfrm>
                    <a:off x="2920" y="0"/>
                    <a:ext cx="684" cy="62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eaLnBrk="1" hangingPunct="1"/>
                    <a:r>
                      <a:rPr lang="zh-CN" altLang="en-US" sz="700" b="1">
                        <a:solidFill>
                          <a:srgbClr val="FFFFFF"/>
                        </a:solidFill>
                        <a:latin typeface="Liffo" charset="0"/>
                        <a:ea typeface="SimSun" charset="0"/>
                        <a:cs typeface="SimSun" charset="0"/>
                      </a:rPr>
                      <a:t> </a:t>
                    </a:r>
                    <a:endParaRPr lang="zh-CN" altLang="en-US" sz="1200">
                      <a:solidFill>
                        <a:schemeClr val="tx1"/>
                      </a:solidFill>
                      <a:latin typeface="Times New Roman" charset="0"/>
                      <a:ea typeface="SimSun" charset="0"/>
                      <a:cs typeface="SimSun" charset="0"/>
                    </a:endParaRPr>
                  </a:p>
                  <a:p>
                    <a:pPr algn="ctr"/>
                    <a:r>
                      <a:rPr lang="zh-CN" altLang="en-US" b="1">
                        <a:solidFill>
                          <a:srgbClr val="FFFFFF"/>
                        </a:solidFill>
                        <a:latin typeface="微軟正黑體" charset="0"/>
                        <a:ea typeface="微軟正黑體" charset="0"/>
                        <a:cs typeface="微軟正黑體" charset="0"/>
                      </a:rPr>
                      <a:t>晚出埃及</a:t>
                    </a:r>
                  </a:p>
                </p:txBody>
              </p:sp>
              <p:sp>
                <p:nvSpPr>
                  <p:cNvPr id="136256" name="Rectangle 30"/>
                  <p:cNvSpPr>
                    <a:spLocks noChangeArrowheads="1"/>
                  </p:cNvSpPr>
                  <p:nvPr/>
                </p:nvSpPr>
                <p:spPr bwMode="auto">
                  <a:xfrm>
                    <a:off x="2877" y="0"/>
                    <a:ext cx="770" cy="62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zh-CN" altLang="en-US">
                      <a:ea typeface="SimSun" charset="0"/>
                      <a:cs typeface="SimSun" charset="0"/>
                    </a:endParaRPr>
                  </a:p>
                </p:txBody>
              </p:sp>
            </p:grpSp>
          </p:grpSp>
          <p:grpSp>
            <p:nvGrpSpPr>
              <p:cNvPr id="136248" name="Group 31"/>
              <p:cNvGrpSpPr>
                <a:grpSpLocks/>
              </p:cNvGrpSpPr>
              <p:nvPr/>
            </p:nvGrpSpPr>
            <p:grpSpPr bwMode="auto">
              <a:xfrm>
                <a:off x="3647" y="0"/>
                <a:ext cx="843" cy="623"/>
                <a:chOff x="3647" y="0"/>
                <a:chExt cx="843" cy="623"/>
              </a:xfrm>
            </p:grpSpPr>
            <p:sp>
              <p:nvSpPr>
                <p:cNvPr id="136249" name="Rectangle 32"/>
                <p:cNvSpPr>
                  <a:spLocks noChangeArrowheads="1"/>
                </p:cNvSpPr>
                <p:nvPr/>
              </p:nvSpPr>
              <p:spPr bwMode="auto">
                <a:xfrm>
                  <a:off x="3647" y="0"/>
                  <a:ext cx="843" cy="62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lstStyle/>
                <a:p>
                  <a:endParaRPr lang="zh-CN" altLang="en-US">
                    <a:ea typeface="SimSun" charset="0"/>
                    <a:cs typeface="SimSun" charset="0"/>
                  </a:endParaRPr>
                </a:p>
              </p:txBody>
            </p:sp>
            <p:grpSp>
              <p:nvGrpSpPr>
                <p:cNvPr id="136250" name="Group 33"/>
                <p:cNvGrpSpPr>
                  <a:grpSpLocks/>
                </p:cNvGrpSpPr>
                <p:nvPr/>
              </p:nvGrpSpPr>
              <p:grpSpPr bwMode="auto">
                <a:xfrm>
                  <a:off x="3647" y="0"/>
                  <a:ext cx="843" cy="623"/>
                  <a:chOff x="3647" y="0"/>
                  <a:chExt cx="843" cy="623"/>
                </a:xfrm>
              </p:grpSpPr>
              <p:sp>
                <p:nvSpPr>
                  <p:cNvPr id="136251" name="Rectangle 34"/>
                  <p:cNvSpPr>
                    <a:spLocks noChangeArrowheads="1"/>
                  </p:cNvSpPr>
                  <p:nvPr/>
                </p:nvSpPr>
                <p:spPr bwMode="auto">
                  <a:xfrm>
                    <a:off x="3690" y="0"/>
                    <a:ext cx="757" cy="62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algn="ctr" eaLnBrk="1" hangingPunct="1"/>
                    <a:r>
                      <a:rPr lang="zh-CN" altLang="en-US" sz="700" b="1">
                        <a:solidFill>
                          <a:srgbClr val="FFFFFF"/>
                        </a:solidFill>
                        <a:latin typeface="Liffo" charset="0"/>
                        <a:ea typeface="SimSun" charset="0"/>
                        <a:cs typeface="SimSun" charset="0"/>
                      </a:rPr>
                      <a:t> </a:t>
                    </a:r>
                    <a:endParaRPr lang="zh-CN" altLang="en-US" sz="1200">
                      <a:solidFill>
                        <a:schemeClr val="tx1"/>
                      </a:solidFill>
                      <a:latin typeface="Times New Roman" charset="0"/>
                      <a:ea typeface="SimSun" charset="0"/>
                      <a:cs typeface="SimSun" charset="0"/>
                    </a:endParaRPr>
                  </a:p>
                  <a:p>
                    <a:pPr algn="ctr"/>
                    <a:r>
                      <a:rPr lang="zh-CN" altLang="en-US" b="1">
                        <a:solidFill>
                          <a:srgbClr val="FFFFFF"/>
                        </a:solidFill>
                        <a:latin typeface="微軟正黑體" charset="0"/>
                        <a:ea typeface="微軟正黑體" charset="0"/>
                        <a:cs typeface="微軟正黑體" charset="0"/>
                      </a:rPr>
                      <a:t>无出埃及</a:t>
                    </a:r>
                    <a:endParaRPr lang="en-US" b="1">
                      <a:solidFill>
                        <a:srgbClr val="FFFFFF"/>
                      </a:solidFill>
                      <a:latin typeface="微軟正黑體" charset="0"/>
                      <a:ea typeface="微軟正黑體" charset="0"/>
                      <a:cs typeface="微軟正黑體" charset="0"/>
                    </a:endParaRPr>
                  </a:p>
                </p:txBody>
              </p:sp>
              <p:sp>
                <p:nvSpPr>
                  <p:cNvPr id="136252" name="Rectangle 35"/>
                  <p:cNvSpPr>
                    <a:spLocks noChangeArrowheads="1"/>
                  </p:cNvSpPr>
                  <p:nvPr/>
                </p:nvSpPr>
                <p:spPr bwMode="auto">
                  <a:xfrm>
                    <a:off x="3647" y="0"/>
                    <a:ext cx="843" cy="62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zh-CN" altLang="en-US">
                      <a:ea typeface="SimSun" charset="0"/>
                      <a:cs typeface="SimSun" charset="0"/>
                    </a:endParaRPr>
                  </a:p>
                </p:txBody>
              </p:sp>
            </p:grpSp>
          </p:grpSp>
        </p:grpSp>
        <p:sp>
          <p:nvSpPr>
            <p:cNvPr id="136199" name="Rectangle 36"/>
            <p:cNvSpPr>
              <a:spLocks noChangeArrowheads="1"/>
            </p:cNvSpPr>
            <p:nvPr/>
          </p:nvSpPr>
          <p:spPr bwMode="auto">
            <a:xfrm>
              <a:off x="96" y="0"/>
              <a:ext cx="4080" cy="384"/>
            </a:xfrm>
            <a:prstGeom prst="rect">
              <a:avLst/>
            </a:prstGeom>
            <a:noFill/>
            <a:ln w="1428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zh-CN" altLang="en-US">
                <a:ea typeface="SimSun" charset="0"/>
                <a:cs typeface="SimSun" charset="0"/>
              </a:endParaRPr>
            </a:p>
          </p:txBody>
        </p:sp>
        <p:grpSp>
          <p:nvGrpSpPr>
            <p:cNvPr id="136200" name="Group 37"/>
            <p:cNvGrpSpPr>
              <a:grpSpLocks/>
            </p:cNvGrpSpPr>
            <p:nvPr/>
          </p:nvGrpSpPr>
          <p:grpSpPr bwMode="auto">
            <a:xfrm>
              <a:off x="96" y="336"/>
              <a:ext cx="4032" cy="3984"/>
              <a:chOff x="1132" y="2904"/>
              <a:chExt cx="10080" cy="12620"/>
            </a:xfrm>
          </p:grpSpPr>
          <p:sp>
            <p:nvSpPr>
              <p:cNvPr id="136201" name="Text Box 38"/>
              <p:cNvSpPr txBox="1">
                <a:spLocks noChangeArrowheads="1"/>
              </p:cNvSpPr>
              <p:nvPr/>
            </p:nvSpPr>
            <p:spPr bwMode="auto">
              <a:xfrm>
                <a:off x="4876" y="7576"/>
                <a:ext cx="1728" cy="1872"/>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endParaRPr lang="zh-CN" altLang="en-US" sz="600" b="1">
                  <a:latin typeface="Times New Roman" charset="0"/>
                  <a:ea typeface="SimSun" charset="0"/>
                  <a:cs typeface="SimSun" charset="0"/>
                </a:endParaRPr>
              </a:p>
              <a:p>
                <a:pPr algn="ctr"/>
                <a:r>
                  <a:rPr lang="zh-CN" altLang="en-US" sz="1000" b="1">
                    <a:latin typeface="微軟正黑體" charset="0"/>
                    <a:ea typeface="微軟正黑體" charset="0"/>
                    <a:cs typeface="微軟正黑體" charset="0"/>
                  </a:rPr>
                  <a:t>旅居埃及</a:t>
                </a:r>
              </a:p>
              <a:p>
                <a:pPr algn="ctr"/>
                <a:r>
                  <a:rPr lang="en-US" sz="1000" b="1">
                    <a:latin typeface="微軟正黑體" charset="0"/>
                    <a:ea typeface="微軟正黑體" charset="0"/>
                    <a:cs typeface="微軟正黑體" charset="0"/>
                  </a:rPr>
                  <a:t>1660-1446</a:t>
                </a:r>
              </a:p>
              <a:p>
                <a:pPr algn="ctr"/>
                <a:endParaRPr lang="en-US" altLang="zh-CN" sz="600" b="1">
                  <a:latin typeface="微軟正黑體" charset="0"/>
                  <a:ea typeface="微軟正黑體" charset="0"/>
                  <a:cs typeface="微軟正黑體" charset="0"/>
                </a:endParaRPr>
              </a:p>
              <a:p>
                <a:pPr algn="ctr"/>
                <a:r>
                  <a:rPr lang="zh-CN" altLang="en-US" sz="1000" b="1">
                    <a:latin typeface="微軟正黑體" charset="0"/>
                    <a:ea typeface="微軟正黑體" charset="0"/>
                    <a:cs typeface="微軟正黑體" charset="0"/>
                  </a:rPr>
                  <a:t>做奴隶</a:t>
                </a:r>
                <a:endParaRPr lang="en-US" sz="1000" b="1">
                  <a:latin typeface="微軟正黑體" charset="0"/>
                  <a:ea typeface="微軟正黑體" charset="0"/>
                  <a:cs typeface="微軟正黑體" charset="0"/>
                </a:endParaRPr>
              </a:p>
              <a:p>
                <a:pPr algn="ctr"/>
                <a:r>
                  <a:rPr lang="en-US" sz="1000" b="1">
                    <a:latin typeface="微軟正黑體" charset="0"/>
                    <a:ea typeface="微軟正黑體" charset="0"/>
                    <a:cs typeface="微軟正黑體" charset="0"/>
                  </a:rPr>
                  <a:t>1580</a:t>
                </a:r>
              </a:p>
            </p:txBody>
          </p:sp>
          <p:sp>
            <p:nvSpPr>
              <p:cNvPr id="136202" name="Text Box 39"/>
              <p:cNvSpPr txBox="1">
                <a:spLocks noChangeArrowheads="1"/>
              </p:cNvSpPr>
              <p:nvPr/>
            </p:nvSpPr>
            <p:spPr bwMode="auto">
              <a:xfrm>
                <a:off x="3004" y="5332"/>
                <a:ext cx="1728" cy="4032"/>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endParaRPr lang="zh-CN" altLang="en-US" sz="900" b="1">
                  <a:latin typeface="Times New Roman" charset="0"/>
                  <a:ea typeface="SimSun" charset="0"/>
                  <a:cs typeface="SimSun" charset="0"/>
                </a:endParaRPr>
              </a:p>
              <a:p>
                <a:pPr algn="ctr"/>
                <a:endParaRPr lang="zh-CN" altLang="en-US" sz="900" b="1">
                  <a:latin typeface="Times New Roman" charset="0"/>
                  <a:ea typeface="SimSun" charset="0"/>
                  <a:cs typeface="SimSun" charset="0"/>
                </a:endParaRPr>
              </a:p>
              <a:p>
                <a:pPr algn="ctr"/>
                <a:r>
                  <a:rPr lang="zh-CN" altLang="en-US" sz="1000" b="1">
                    <a:latin typeface="微軟正黑體" charset="0"/>
                    <a:ea typeface="微軟正黑體" charset="0"/>
                    <a:cs typeface="微軟正黑體" charset="0"/>
                  </a:rPr>
                  <a:t>旅居埃及</a:t>
                </a:r>
              </a:p>
              <a:p>
                <a:pPr algn="ctr"/>
                <a:r>
                  <a:rPr lang="en-US" sz="1000" b="1">
                    <a:latin typeface="微軟正黑體" charset="0"/>
                    <a:ea typeface="微軟正黑體" charset="0"/>
                    <a:cs typeface="微軟正黑體" charset="0"/>
                  </a:rPr>
                  <a:t>1875-1446</a:t>
                </a:r>
              </a:p>
              <a:p>
                <a:pPr algn="ctr"/>
                <a:endParaRPr lang="en-US" altLang="zh-CN" sz="900" b="1">
                  <a:latin typeface="Times New Roman" charset="0"/>
                  <a:ea typeface="SimSun" charset="0"/>
                  <a:cs typeface="SimSun" charset="0"/>
                </a:endParaRPr>
              </a:p>
              <a:p>
                <a:pPr algn="ctr"/>
                <a:endParaRPr lang="en-US" altLang="zh-CN" sz="900" b="1">
                  <a:latin typeface="Times New Roman" charset="0"/>
                  <a:ea typeface="SimSun" charset="0"/>
                  <a:cs typeface="SimSun" charset="0"/>
                </a:endParaRPr>
              </a:p>
              <a:p>
                <a:pPr algn="ctr"/>
                <a:endParaRPr lang="en-US" altLang="zh-CN" sz="900" b="1">
                  <a:latin typeface="Times New Roman" charset="0"/>
                  <a:ea typeface="SimSun" charset="0"/>
                  <a:cs typeface="SimSun" charset="0"/>
                </a:endParaRPr>
              </a:p>
              <a:p>
                <a:pPr algn="ctr"/>
                <a:endParaRPr lang="en-US" altLang="zh-CN" sz="900" b="1">
                  <a:latin typeface="Times New Roman" charset="0"/>
                  <a:ea typeface="SimSun" charset="0"/>
                  <a:cs typeface="SimSun" charset="0"/>
                </a:endParaRPr>
              </a:p>
              <a:p>
                <a:pPr algn="ctr"/>
                <a:endParaRPr lang="en-US" altLang="zh-CN" sz="900" b="1">
                  <a:latin typeface="Times New Roman" charset="0"/>
                  <a:ea typeface="SimSun" charset="0"/>
                  <a:cs typeface="SimSun" charset="0"/>
                </a:endParaRPr>
              </a:p>
              <a:p>
                <a:pPr algn="ctr"/>
                <a:r>
                  <a:rPr lang="zh-CN" altLang="en-US" sz="1000" b="1">
                    <a:latin typeface="微軟正黑體" charset="0"/>
                    <a:ea typeface="微軟正黑體" charset="0"/>
                    <a:cs typeface="微軟正黑體" charset="0"/>
                  </a:rPr>
                  <a:t>做奴隶</a:t>
                </a:r>
              </a:p>
              <a:p>
                <a:pPr algn="ctr"/>
                <a:r>
                  <a:rPr lang="en-US" sz="1000" b="1">
                    <a:latin typeface="微軟正黑體" charset="0"/>
                    <a:ea typeface="微軟正黑體" charset="0"/>
                    <a:cs typeface="微軟正黑體" charset="0"/>
                  </a:rPr>
                  <a:t>1730 or 1580</a:t>
                </a:r>
              </a:p>
            </p:txBody>
          </p:sp>
          <p:sp>
            <p:nvSpPr>
              <p:cNvPr id="136203" name="Text Box 40"/>
              <p:cNvSpPr txBox="1">
                <a:spLocks noChangeArrowheads="1"/>
              </p:cNvSpPr>
              <p:nvPr/>
            </p:nvSpPr>
            <p:spPr bwMode="auto">
              <a:xfrm>
                <a:off x="3004" y="9756"/>
                <a:ext cx="1728" cy="4032"/>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endParaRPr lang="zh-CN" altLang="en-US" sz="900" b="1">
                  <a:latin typeface="Times New Roman" charset="0"/>
                  <a:ea typeface="SimSun" charset="0"/>
                  <a:cs typeface="SimSun" charset="0"/>
                </a:endParaRPr>
              </a:p>
              <a:p>
                <a:pPr algn="ctr"/>
                <a:endParaRPr lang="zh-CN" altLang="en-US" sz="900" b="1">
                  <a:latin typeface="Times New Roman" charset="0"/>
                  <a:ea typeface="SimSun" charset="0"/>
                  <a:cs typeface="SimSun" charset="0"/>
                </a:endParaRPr>
              </a:p>
              <a:p>
                <a:pPr algn="ctr"/>
                <a:r>
                  <a:rPr lang="zh-CN" altLang="en-US" sz="1000" b="1">
                    <a:latin typeface="微軟正黑體" charset="0"/>
                    <a:ea typeface="微軟正黑體" charset="0"/>
                    <a:cs typeface="微軟正黑體" charset="0"/>
                  </a:rPr>
                  <a:t>游荡</a:t>
                </a:r>
              </a:p>
              <a:p>
                <a:pPr algn="ctr"/>
                <a:r>
                  <a:rPr lang="en-US" sz="1000" b="1">
                    <a:latin typeface="微軟正黑體" charset="0"/>
                    <a:ea typeface="微軟正黑體" charset="0"/>
                    <a:cs typeface="微軟正黑體" charset="0"/>
                  </a:rPr>
                  <a:t>1446-1405</a:t>
                </a:r>
              </a:p>
              <a:p>
                <a:pPr algn="ctr"/>
                <a:endParaRPr lang="en-US" sz="1000" b="1">
                  <a:latin typeface="微軟正黑體" charset="0"/>
                  <a:ea typeface="微軟正黑體" charset="0"/>
                  <a:cs typeface="微軟正黑體" charset="0"/>
                </a:endParaRPr>
              </a:p>
              <a:p>
                <a:pPr algn="ctr"/>
                <a:endParaRPr lang="en-US" sz="1000" b="1">
                  <a:latin typeface="微軟正黑體" charset="0"/>
                  <a:ea typeface="微軟正黑體" charset="0"/>
                  <a:cs typeface="微軟正黑體" charset="0"/>
                </a:endParaRPr>
              </a:p>
              <a:p>
                <a:pPr algn="ctr"/>
                <a:endParaRPr lang="en-US" sz="1000" b="1">
                  <a:latin typeface="微軟正黑體" charset="0"/>
                  <a:ea typeface="微軟正黑體" charset="0"/>
                  <a:cs typeface="微軟正黑體" charset="0"/>
                </a:endParaRPr>
              </a:p>
              <a:p>
                <a:pPr algn="ctr"/>
                <a:r>
                  <a:rPr lang="zh-CN" altLang="en-US" sz="1000" b="1">
                    <a:latin typeface="微軟正黑體" charset="0"/>
                    <a:ea typeface="微軟正黑體" charset="0"/>
                    <a:cs typeface="微軟正黑體" charset="0"/>
                  </a:rPr>
                  <a:t>征服迦南和</a:t>
                </a:r>
                <a:endParaRPr lang="en-US" altLang="zh-CN" sz="1000" b="1">
                  <a:latin typeface="微軟正黑體" charset="0"/>
                  <a:ea typeface="微軟正黑體" charset="0"/>
                  <a:cs typeface="微軟正黑體" charset="0"/>
                </a:endParaRPr>
              </a:p>
              <a:p>
                <a:pPr algn="ctr"/>
                <a:r>
                  <a:rPr lang="zh-CN" altLang="en-US" sz="1000" b="1">
                    <a:latin typeface="微軟正黑體" charset="0"/>
                    <a:ea typeface="微軟正黑體" charset="0"/>
                    <a:cs typeface="微軟正黑體" charset="0"/>
                  </a:rPr>
                  <a:t>士师年代</a:t>
                </a:r>
              </a:p>
              <a:p>
                <a:pPr algn="ctr"/>
                <a:r>
                  <a:rPr lang="en-US" sz="1000" b="1">
                    <a:latin typeface="微軟正黑體" charset="0"/>
                    <a:ea typeface="微軟正黑體" charset="0"/>
                    <a:cs typeface="微軟正黑體" charset="0"/>
                  </a:rPr>
                  <a:t>1406-1050</a:t>
                </a:r>
              </a:p>
            </p:txBody>
          </p:sp>
          <p:sp>
            <p:nvSpPr>
              <p:cNvPr id="136204" name="Text Box 41"/>
              <p:cNvSpPr txBox="1">
                <a:spLocks noChangeArrowheads="1"/>
              </p:cNvSpPr>
              <p:nvPr/>
            </p:nvSpPr>
            <p:spPr bwMode="auto">
              <a:xfrm>
                <a:off x="4876" y="9756"/>
                <a:ext cx="1728" cy="3888"/>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endParaRPr lang="zh-CN" altLang="en-US" sz="900" b="1">
                  <a:latin typeface="Times New Roman" charset="0"/>
                  <a:ea typeface="SimSun" charset="0"/>
                  <a:cs typeface="SimSun" charset="0"/>
                </a:endParaRPr>
              </a:p>
              <a:p>
                <a:pPr algn="ctr"/>
                <a:endParaRPr lang="zh-CN" altLang="en-US" sz="900" b="1">
                  <a:latin typeface="Times New Roman" charset="0"/>
                  <a:ea typeface="SimSun" charset="0"/>
                  <a:cs typeface="SimSun" charset="0"/>
                </a:endParaRPr>
              </a:p>
              <a:p>
                <a:pPr algn="ctr"/>
                <a:r>
                  <a:rPr lang="zh-CN" altLang="en-US" sz="1000" b="1">
                    <a:latin typeface="微軟正黑體" charset="0"/>
                    <a:ea typeface="微軟正黑體" charset="0"/>
                    <a:cs typeface="微軟正黑體" charset="0"/>
                  </a:rPr>
                  <a:t>游荡</a:t>
                </a:r>
              </a:p>
              <a:p>
                <a:pPr algn="ctr"/>
                <a:r>
                  <a:rPr lang="en-US" sz="1000" b="1">
                    <a:latin typeface="微軟正黑體" charset="0"/>
                    <a:ea typeface="微軟正黑體" charset="0"/>
                    <a:cs typeface="微軟正黑體" charset="0"/>
                  </a:rPr>
                  <a:t>1446-1405</a:t>
                </a:r>
              </a:p>
              <a:p>
                <a:pPr algn="ctr"/>
                <a:endParaRPr lang="en-US" sz="1000" b="1">
                  <a:latin typeface="微軟正黑體" charset="0"/>
                  <a:ea typeface="微軟正黑體" charset="0"/>
                  <a:cs typeface="微軟正黑體" charset="0"/>
                </a:endParaRPr>
              </a:p>
              <a:p>
                <a:pPr algn="ctr"/>
                <a:endParaRPr lang="en-US" sz="1000" b="1">
                  <a:latin typeface="微軟正黑體" charset="0"/>
                  <a:ea typeface="微軟正黑體" charset="0"/>
                  <a:cs typeface="微軟正黑體" charset="0"/>
                </a:endParaRPr>
              </a:p>
              <a:p>
                <a:pPr algn="ctr"/>
                <a:endParaRPr lang="en-US" sz="1000" b="1">
                  <a:latin typeface="微軟正黑體" charset="0"/>
                  <a:ea typeface="微軟正黑體" charset="0"/>
                  <a:cs typeface="微軟正黑體" charset="0"/>
                </a:endParaRPr>
              </a:p>
              <a:p>
                <a:pPr algn="ctr"/>
                <a:r>
                  <a:rPr lang="zh-CN" altLang="en-US" sz="1000" b="1">
                    <a:latin typeface="微軟正黑體" charset="0"/>
                    <a:ea typeface="微軟正黑體" charset="0"/>
                    <a:cs typeface="微軟正黑體" charset="0"/>
                  </a:rPr>
                  <a:t>征服迦南和</a:t>
                </a:r>
                <a:endParaRPr lang="en-US" altLang="zh-CN" sz="1000" b="1">
                  <a:latin typeface="微軟正黑體" charset="0"/>
                  <a:ea typeface="微軟正黑體" charset="0"/>
                  <a:cs typeface="微軟正黑體" charset="0"/>
                </a:endParaRPr>
              </a:p>
              <a:p>
                <a:pPr algn="ctr"/>
                <a:r>
                  <a:rPr lang="zh-CN" altLang="en-US" sz="1000" b="1">
                    <a:latin typeface="微軟正黑體" charset="0"/>
                    <a:ea typeface="微軟正黑體" charset="0"/>
                    <a:cs typeface="微軟正黑體" charset="0"/>
                  </a:rPr>
                  <a:t>士师年代</a:t>
                </a:r>
              </a:p>
              <a:p>
                <a:pPr algn="ctr"/>
                <a:r>
                  <a:rPr lang="en-US" sz="1000" b="1">
                    <a:latin typeface="微軟正黑體" charset="0"/>
                    <a:ea typeface="微軟正黑體" charset="0"/>
                    <a:cs typeface="微軟正黑體" charset="0"/>
                  </a:rPr>
                  <a:t>1406-1050</a:t>
                </a:r>
              </a:p>
            </p:txBody>
          </p:sp>
          <p:sp>
            <p:nvSpPr>
              <p:cNvPr id="136205" name="Text Box 42"/>
              <p:cNvSpPr txBox="1">
                <a:spLocks noChangeArrowheads="1"/>
              </p:cNvSpPr>
              <p:nvPr/>
            </p:nvSpPr>
            <p:spPr bwMode="auto">
              <a:xfrm>
                <a:off x="6604" y="3140"/>
                <a:ext cx="864" cy="4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en-US" altLang="zh-CN" sz="1200">
                    <a:solidFill>
                      <a:schemeClr val="tx1"/>
                    </a:solidFill>
                    <a:latin typeface="Times New Roman" charset="0"/>
                    <a:ea typeface="SimSun" charset="0"/>
                    <a:cs typeface="SimSun" charset="0"/>
                  </a:rPr>
                  <a:t>21 00</a:t>
                </a:r>
              </a:p>
            </p:txBody>
          </p:sp>
          <p:sp>
            <p:nvSpPr>
              <p:cNvPr id="136206" name="Text Box 43"/>
              <p:cNvSpPr txBox="1">
                <a:spLocks noChangeArrowheads="1"/>
              </p:cNvSpPr>
              <p:nvPr/>
            </p:nvSpPr>
            <p:spPr bwMode="auto">
              <a:xfrm>
                <a:off x="1132" y="3048"/>
                <a:ext cx="1728" cy="2828"/>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zh-CN" altLang="en-US" sz="1000" b="1">
                    <a:latin typeface="微軟正黑體" charset="0"/>
                    <a:ea typeface="微軟正黑體" charset="0"/>
                    <a:cs typeface="微軟正黑體" charset="0"/>
                  </a:rPr>
                  <a:t>列祖</a:t>
                </a:r>
              </a:p>
              <a:p>
                <a:pPr algn="ctr"/>
                <a:r>
                  <a:rPr lang="en-US" altLang="zh-CN" sz="1000" b="1">
                    <a:latin typeface="微軟正黑體" charset="0"/>
                    <a:ea typeface="微軟正黑體" charset="0"/>
                    <a:cs typeface="微軟正黑體" charset="0"/>
                  </a:rPr>
                  <a:t>2135-1774</a:t>
                </a:r>
              </a:p>
              <a:p>
                <a:pPr algn="ctr"/>
                <a:endParaRPr lang="en-US" altLang="zh-CN" sz="1000" b="1">
                  <a:latin typeface="微軟正黑體" charset="0"/>
                  <a:ea typeface="微軟正黑體" charset="0"/>
                  <a:cs typeface="微軟正黑體" charset="0"/>
                </a:endParaRPr>
              </a:p>
              <a:p>
                <a:pPr algn="ctr"/>
                <a:r>
                  <a:rPr lang="zh-CN" altLang="en-US" sz="1000" b="1">
                    <a:latin typeface="微軟正黑體" charset="0"/>
                    <a:ea typeface="微軟正黑體" charset="0"/>
                    <a:cs typeface="微軟正黑體" charset="0"/>
                  </a:rPr>
                  <a:t>迦南旅居</a:t>
                </a:r>
              </a:p>
              <a:p>
                <a:pPr algn="ctr"/>
                <a:r>
                  <a:rPr lang="en-US" altLang="zh-CN" sz="1000" b="1">
                    <a:latin typeface="微軟正黑體" charset="0"/>
                    <a:ea typeface="微軟正黑體" charset="0"/>
                    <a:cs typeface="微軟正黑體" charset="0"/>
                  </a:rPr>
                  <a:t>1875-1845</a:t>
                </a:r>
              </a:p>
              <a:p>
                <a:pPr algn="ctr"/>
                <a:endParaRPr lang="en-US" altLang="zh-CN" sz="1000" b="1">
                  <a:latin typeface="微軟正黑體" charset="0"/>
                  <a:ea typeface="微軟正黑體" charset="0"/>
                  <a:cs typeface="微軟正黑體" charset="0"/>
                </a:endParaRPr>
              </a:p>
              <a:p>
                <a:pPr algn="ctr"/>
                <a:r>
                  <a:rPr lang="zh-CN" altLang="en-US" sz="1000" b="1">
                    <a:latin typeface="微軟正黑體" charset="0"/>
                    <a:ea typeface="微軟正黑體" charset="0"/>
                    <a:cs typeface="微軟正黑體" charset="0"/>
                  </a:rPr>
                  <a:t>迁移到埃及</a:t>
                </a:r>
              </a:p>
              <a:p>
                <a:pPr algn="ctr"/>
                <a:r>
                  <a:rPr lang="en-US" altLang="zh-CN" sz="1000" b="1">
                    <a:latin typeface="微軟正黑體" charset="0"/>
                    <a:ea typeface="微軟正黑體" charset="0"/>
                    <a:cs typeface="微軟正黑體" charset="0"/>
                  </a:rPr>
                  <a:t>1845</a:t>
                </a:r>
                <a:endParaRPr lang="en-US" altLang="zh-CN" sz="1000">
                  <a:latin typeface="微軟正黑體" charset="0"/>
                  <a:ea typeface="微軟正黑體" charset="0"/>
                  <a:cs typeface="微軟正黑體" charset="0"/>
                </a:endParaRPr>
              </a:p>
            </p:txBody>
          </p:sp>
          <p:sp>
            <p:nvSpPr>
              <p:cNvPr id="136207" name="Text Box 44"/>
              <p:cNvSpPr txBox="1">
                <a:spLocks noChangeArrowheads="1"/>
              </p:cNvSpPr>
              <p:nvPr/>
            </p:nvSpPr>
            <p:spPr bwMode="auto">
              <a:xfrm>
                <a:off x="1132" y="5876"/>
                <a:ext cx="1728" cy="3744"/>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endParaRPr lang="zh-CN" altLang="en-US" sz="900" b="1">
                  <a:latin typeface="Times New Roman" charset="0"/>
                  <a:ea typeface="SimSun" charset="0"/>
                  <a:cs typeface="SimSun" charset="0"/>
                </a:endParaRPr>
              </a:p>
              <a:p>
                <a:pPr algn="ctr"/>
                <a:r>
                  <a:rPr lang="zh-CN" altLang="en-US" sz="1000" b="1">
                    <a:latin typeface="微軟正黑體" charset="0"/>
                    <a:ea typeface="微軟正黑體" charset="0"/>
                    <a:cs typeface="微軟正黑體" charset="0"/>
                  </a:rPr>
                  <a:t>     旅居埃及</a:t>
                </a:r>
              </a:p>
              <a:p>
                <a:pPr algn="ctr"/>
                <a:r>
                  <a:rPr lang="en-US" sz="1000" b="1">
                    <a:latin typeface="微軟正黑體" charset="0"/>
                    <a:ea typeface="微軟正黑體" charset="0"/>
                    <a:cs typeface="微軟正黑體" charset="0"/>
                  </a:rPr>
                  <a:t>1845-1445</a:t>
                </a:r>
              </a:p>
              <a:p>
                <a:pPr algn="ctr"/>
                <a:endParaRPr lang="en-US" altLang="zh-CN" sz="1300" b="1">
                  <a:latin typeface="Times New Roman" charset="0"/>
                  <a:ea typeface="SimSun" charset="0"/>
                  <a:cs typeface="SimSun" charset="0"/>
                </a:endParaRPr>
              </a:p>
              <a:p>
                <a:pPr algn="ctr"/>
                <a:endParaRPr lang="en-US" altLang="zh-CN" sz="900" b="1">
                  <a:latin typeface="Times New Roman" charset="0"/>
                  <a:ea typeface="SimSun" charset="0"/>
                  <a:cs typeface="SimSun" charset="0"/>
                </a:endParaRPr>
              </a:p>
              <a:p>
                <a:pPr algn="ctr"/>
                <a:endParaRPr lang="en-US" altLang="zh-CN" sz="900" b="1">
                  <a:latin typeface="Times New Roman" charset="0"/>
                  <a:ea typeface="SimSun" charset="0"/>
                  <a:cs typeface="SimSun" charset="0"/>
                </a:endParaRPr>
              </a:p>
              <a:p>
                <a:pPr algn="ctr"/>
                <a:r>
                  <a:rPr lang="zh-CN" altLang="en-US" sz="1000" b="1">
                    <a:latin typeface="微軟正黑體" charset="0"/>
                    <a:ea typeface="微軟正黑體" charset="0"/>
                    <a:cs typeface="微軟正黑體" charset="0"/>
                  </a:rPr>
                  <a:t>做奴隶</a:t>
                </a:r>
              </a:p>
              <a:p>
                <a:pPr algn="ctr"/>
                <a:r>
                  <a:rPr lang="en-US" sz="1000" b="1">
                    <a:latin typeface="微軟正黑體" charset="0"/>
                    <a:ea typeface="微軟正黑體" charset="0"/>
                    <a:cs typeface="微軟正黑體" charset="0"/>
                  </a:rPr>
                  <a:t>1730?</a:t>
                </a:r>
              </a:p>
            </p:txBody>
          </p:sp>
          <p:sp>
            <p:nvSpPr>
              <p:cNvPr id="136208" name="Text Box 45"/>
              <p:cNvSpPr txBox="1">
                <a:spLocks noChangeArrowheads="1"/>
              </p:cNvSpPr>
              <p:nvPr/>
            </p:nvSpPr>
            <p:spPr bwMode="auto">
              <a:xfrm>
                <a:off x="6604" y="4004"/>
                <a:ext cx="864" cy="4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en-US" altLang="zh-CN" sz="1200">
                    <a:solidFill>
                      <a:schemeClr val="tx1"/>
                    </a:solidFill>
                    <a:latin typeface="Times New Roman" charset="0"/>
                    <a:ea typeface="SimSun" charset="0"/>
                    <a:cs typeface="SimSun" charset="0"/>
                  </a:rPr>
                  <a:t>20 00</a:t>
                </a:r>
              </a:p>
            </p:txBody>
          </p:sp>
          <p:sp>
            <p:nvSpPr>
              <p:cNvPr id="136209" name="Text Box 46"/>
              <p:cNvSpPr txBox="1">
                <a:spLocks noChangeArrowheads="1"/>
              </p:cNvSpPr>
              <p:nvPr/>
            </p:nvSpPr>
            <p:spPr bwMode="auto">
              <a:xfrm>
                <a:off x="6604" y="5012"/>
                <a:ext cx="864" cy="4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en-US" altLang="zh-CN" sz="1200">
                    <a:solidFill>
                      <a:schemeClr val="tx1"/>
                    </a:solidFill>
                    <a:latin typeface="Times New Roman" charset="0"/>
                    <a:ea typeface="SimSun" charset="0"/>
                    <a:cs typeface="SimSun" charset="0"/>
                  </a:rPr>
                  <a:t>19 00</a:t>
                </a:r>
              </a:p>
            </p:txBody>
          </p:sp>
          <p:sp>
            <p:nvSpPr>
              <p:cNvPr id="136210" name="Text Box 47"/>
              <p:cNvSpPr txBox="1">
                <a:spLocks noChangeArrowheads="1"/>
              </p:cNvSpPr>
              <p:nvPr/>
            </p:nvSpPr>
            <p:spPr bwMode="auto">
              <a:xfrm>
                <a:off x="6604" y="6020"/>
                <a:ext cx="864" cy="4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en-US" altLang="zh-CN" sz="1200">
                    <a:solidFill>
                      <a:schemeClr val="tx1"/>
                    </a:solidFill>
                    <a:latin typeface="Times New Roman" charset="0"/>
                    <a:ea typeface="SimSun" charset="0"/>
                    <a:cs typeface="SimSun" charset="0"/>
                  </a:rPr>
                  <a:t>18 00</a:t>
                </a:r>
              </a:p>
            </p:txBody>
          </p:sp>
          <p:sp>
            <p:nvSpPr>
              <p:cNvPr id="136211" name="Text Box 48"/>
              <p:cNvSpPr txBox="1">
                <a:spLocks noChangeArrowheads="1"/>
              </p:cNvSpPr>
              <p:nvPr/>
            </p:nvSpPr>
            <p:spPr bwMode="auto">
              <a:xfrm>
                <a:off x="6604" y="7028"/>
                <a:ext cx="864" cy="4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en-US" altLang="zh-CN" sz="1200">
                    <a:solidFill>
                      <a:schemeClr val="tx1"/>
                    </a:solidFill>
                    <a:latin typeface="Times New Roman" charset="0"/>
                    <a:ea typeface="SimSun" charset="0"/>
                    <a:cs typeface="SimSun" charset="0"/>
                  </a:rPr>
                  <a:t>17 00</a:t>
                </a:r>
              </a:p>
            </p:txBody>
          </p:sp>
          <p:sp>
            <p:nvSpPr>
              <p:cNvPr id="136212" name="Text Box 49"/>
              <p:cNvSpPr txBox="1">
                <a:spLocks noChangeArrowheads="1"/>
              </p:cNvSpPr>
              <p:nvPr/>
            </p:nvSpPr>
            <p:spPr bwMode="auto">
              <a:xfrm>
                <a:off x="6604" y="8036"/>
                <a:ext cx="864" cy="4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en-US" altLang="zh-CN" sz="1200">
                    <a:solidFill>
                      <a:schemeClr val="tx1"/>
                    </a:solidFill>
                    <a:latin typeface="Times New Roman" charset="0"/>
                    <a:ea typeface="SimSun" charset="0"/>
                    <a:cs typeface="SimSun" charset="0"/>
                  </a:rPr>
                  <a:t>16 00</a:t>
                </a:r>
              </a:p>
            </p:txBody>
          </p:sp>
          <p:sp>
            <p:nvSpPr>
              <p:cNvPr id="136213" name="Text Box 50"/>
              <p:cNvSpPr txBox="1">
                <a:spLocks noChangeArrowheads="1"/>
              </p:cNvSpPr>
              <p:nvPr/>
            </p:nvSpPr>
            <p:spPr bwMode="auto">
              <a:xfrm>
                <a:off x="6604" y="9044"/>
                <a:ext cx="864" cy="4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en-US" altLang="zh-CN" sz="1200">
                    <a:solidFill>
                      <a:schemeClr val="tx1"/>
                    </a:solidFill>
                    <a:latin typeface="Times New Roman" charset="0"/>
                    <a:ea typeface="SimSun" charset="0"/>
                    <a:cs typeface="SimSun" charset="0"/>
                  </a:rPr>
                  <a:t>15 00</a:t>
                </a:r>
              </a:p>
            </p:txBody>
          </p:sp>
          <p:sp>
            <p:nvSpPr>
              <p:cNvPr id="136214" name="Text Box 51"/>
              <p:cNvSpPr txBox="1">
                <a:spLocks noChangeArrowheads="1"/>
              </p:cNvSpPr>
              <p:nvPr/>
            </p:nvSpPr>
            <p:spPr bwMode="auto">
              <a:xfrm>
                <a:off x="6604" y="10052"/>
                <a:ext cx="864" cy="4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en-US" altLang="zh-CN" sz="1200">
                    <a:solidFill>
                      <a:schemeClr val="tx1"/>
                    </a:solidFill>
                    <a:latin typeface="Times New Roman" charset="0"/>
                    <a:ea typeface="SimSun" charset="0"/>
                    <a:cs typeface="SimSun" charset="0"/>
                  </a:rPr>
                  <a:t>14 00</a:t>
                </a:r>
              </a:p>
            </p:txBody>
          </p:sp>
          <p:sp>
            <p:nvSpPr>
              <p:cNvPr id="136215" name="Text Box 52"/>
              <p:cNvSpPr txBox="1">
                <a:spLocks noChangeArrowheads="1"/>
              </p:cNvSpPr>
              <p:nvPr/>
            </p:nvSpPr>
            <p:spPr bwMode="auto">
              <a:xfrm>
                <a:off x="6604" y="11060"/>
                <a:ext cx="864" cy="4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en-US" altLang="zh-CN" sz="1200">
                    <a:solidFill>
                      <a:schemeClr val="tx1"/>
                    </a:solidFill>
                    <a:latin typeface="Times New Roman" charset="0"/>
                    <a:ea typeface="SimSun" charset="0"/>
                    <a:cs typeface="SimSun" charset="0"/>
                  </a:rPr>
                  <a:t>13 00</a:t>
                </a:r>
              </a:p>
            </p:txBody>
          </p:sp>
          <p:sp>
            <p:nvSpPr>
              <p:cNvPr id="136216" name="Text Box 53"/>
              <p:cNvSpPr txBox="1">
                <a:spLocks noChangeArrowheads="1"/>
              </p:cNvSpPr>
              <p:nvPr/>
            </p:nvSpPr>
            <p:spPr bwMode="auto">
              <a:xfrm>
                <a:off x="6604" y="12068"/>
                <a:ext cx="864" cy="4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en-US" altLang="zh-CN" sz="1200">
                    <a:solidFill>
                      <a:schemeClr val="tx1"/>
                    </a:solidFill>
                    <a:latin typeface="Times New Roman" charset="0"/>
                    <a:ea typeface="SimSun" charset="0"/>
                    <a:cs typeface="SimSun" charset="0"/>
                  </a:rPr>
                  <a:t>12 00</a:t>
                </a:r>
              </a:p>
            </p:txBody>
          </p:sp>
          <p:sp>
            <p:nvSpPr>
              <p:cNvPr id="136217" name="Text Box 54"/>
              <p:cNvSpPr txBox="1">
                <a:spLocks noChangeArrowheads="1"/>
              </p:cNvSpPr>
              <p:nvPr/>
            </p:nvSpPr>
            <p:spPr bwMode="auto">
              <a:xfrm>
                <a:off x="6604" y="13076"/>
                <a:ext cx="864" cy="4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en-US" altLang="zh-CN" sz="1200">
                    <a:solidFill>
                      <a:schemeClr val="tx1"/>
                    </a:solidFill>
                    <a:latin typeface="Times New Roman" charset="0"/>
                    <a:ea typeface="SimSun" charset="0"/>
                    <a:cs typeface="SimSun" charset="0"/>
                  </a:rPr>
                  <a:t>11 00</a:t>
                </a:r>
              </a:p>
            </p:txBody>
          </p:sp>
          <p:sp>
            <p:nvSpPr>
              <p:cNvPr id="136218" name="Text Box 55"/>
              <p:cNvSpPr txBox="1">
                <a:spLocks noChangeArrowheads="1"/>
              </p:cNvSpPr>
              <p:nvPr/>
            </p:nvSpPr>
            <p:spPr bwMode="auto">
              <a:xfrm>
                <a:off x="6604" y="14084"/>
                <a:ext cx="864" cy="4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en-US" altLang="zh-CN" sz="1200">
                    <a:solidFill>
                      <a:schemeClr val="tx1"/>
                    </a:solidFill>
                    <a:latin typeface="Times New Roman" charset="0"/>
                    <a:ea typeface="SimSun" charset="0"/>
                    <a:cs typeface="SimSun" charset="0"/>
                  </a:rPr>
                  <a:t>10 00</a:t>
                </a:r>
              </a:p>
            </p:txBody>
          </p:sp>
          <p:sp>
            <p:nvSpPr>
              <p:cNvPr id="136219" name="Text Box 56"/>
              <p:cNvSpPr txBox="1">
                <a:spLocks noChangeArrowheads="1"/>
              </p:cNvSpPr>
              <p:nvPr/>
            </p:nvSpPr>
            <p:spPr bwMode="auto">
              <a:xfrm>
                <a:off x="6604" y="15092"/>
                <a:ext cx="864" cy="4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en-US" altLang="zh-CN" sz="1200">
                    <a:solidFill>
                      <a:schemeClr val="tx1"/>
                    </a:solidFill>
                    <a:latin typeface="Times New Roman" charset="0"/>
                    <a:ea typeface="SimSun" charset="0"/>
                    <a:cs typeface="SimSun" charset="0"/>
                  </a:rPr>
                  <a:t>9 00</a:t>
                </a:r>
              </a:p>
            </p:txBody>
          </p:sp>
          <p:sp>
            <p:nvSpPr>
              <p:cNvPr id="136220" name="Text Box 57"/>
              <p:cNvSpPr txBox="1">
                <a:spLocks noChangeArrowheads="1"/>
              </p:cNvSpPr>
              <p:nvPr/>
            </p:nvSpPr>
            <p:spPr bwMode="auto">
              <a:xfrm>
                <a:off x="3004" y="3100"/>
                <a:ext cx="1728" cy="2304"/>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zh-CN" altLang="en-US" sz="1000" b="1">
                    <a:latin typeface="微軟正黑體" charset="0"/>
                    <a:ea typeface="微軟正黑體" charset="0"/>
                    <a:cs typeface="微軟正黑體" charset="0"/>
                  </a:rPr>
                  <a:t>列祖</a:t>
                </a:r>
              </a:p>
              <a:p>
                <a:pPr algn="ctr"/>
                <a:r>
                  <a:rPr lang="en-US" sz="1000" b="1">
                    <a:latin typeface="微軟正黑體" charset="0"/>
                    <a:ea typeface="微軟正黑體" charset="0"/>
                    <a:cs typeface="微軟正黑體" charset="0"/>
                  </a:rPr>
                  <a:t>2166-1805</a:t>
                </a:r>
              </a:p>
              <a:p>
                <a:pPr algn="ctr"/>
                <a:endParaRPr lang="en-US" sz="600" b="1">
                  <a:latin typeface="微軟正黑體" charset="0"/>
                  <a:ea typeface="微軟正黑體" charset="0"/>
                  <a:cs typeface="微軟正黑體" charset="0"/>
                </a:endParaRPr>
              </a:p>
              <a:p>
                <a:pPr algn="ctr"/>
                <a:r>
                  <a:rPr lang="zh-CN" altLang="en-US" sz="1000" b="1">
                    <a:latin typeface="微軟正黑體" charset="0"/>
                    <a:ea typeface="微軟正黑體" charset="0"/>
                    <a:cs typeface="微軟正黑體" charset="0"/>
                  </a:rPr>
                  <a:t>迦南旅居</a:t>
                </a:r>
              </a:p>
              <a:p>
                <a:pPr algn="ctr"/>
                <a:r>
                  <a:rPr lang="en-US" sz="1000" b="1">
                    <a:latin typeface="微軟正黑體" charset="0"/>
                    <a:ea typeface="微軟正黑體" charset="0"/>
                    <a:cs typeface="微軟正黑體" charset="0"/>
                  </a:rPr>
                  <a:t>2090-1876</a:t>
                </a:r>
              </a:p>
              <a:p>
                <a:pPr algn="ctr"/>
                <a:endParaRPr lang="en-US" sz="600" b="1">
                  <a:latin typeface="微軟正黑體" charset="0"/>
                  <a:ea typeface="微軟正黑體" charset="0"/>
                  <a:cs typeface="微軟正黑體" charset="0"/>
                </a:endParaRPr>
              </a:p>
              <a:p>
                <a:pPr algn="ctr"/>
                <a:r>
                  <a:rPr lang="zh-CN" altLang="en-US" sz="1000" b="1">
                    <a:latin typeface="微軟正黑體" charset="0"/>
                    <a:ea typeface="微軟正黑體" charset="0"/>
                    <a:cs typeface="微軟正黑體" charset="0"/>
                  </a:rPr>
                  <a:t>迁移到埃及</a:t>
                </a:r>
              </a:p>
              <a:p>
                <a:pPr algn="ctr"/>
                <a:r>
                  <a:rPr lang="en-US" sz="1000" b="1">
                    <a:latin typeface="微軟正黑體" charset="0"/>
                    <a:ea typeface="微軟正黑體" charset="0"/>
                    <a:cs typeface="微軟正黑體" charset="0"/>
                  </a:rPr>
                  <a:t>1876</a:t>
                </a:r>
              </a:p>
            </p:txBody>
          </p:sp>
          <p:sp>
            <p:nvSpPr>
              <p:cNvPr id="136221" name="Line 58"/>
              <p:cNvSpPr>
                <a:spLocks noChangeShapeType="1"/>
              </p:cNvSpPr>
              <p:nvPr/>
            </p:nvSpPr>
            <p:spPr bwMode="auto">
              <a:xfrm>
                <a:off x="3004" y="6856"/>
                <a:ext cx="1728" cy="0"/>
              </a:xfrm>
              <a:prstGeom prst="line">
                <a:avLst/>
              </a:prstGeom>
              <a:noFill/>
              <a:ln w="9525">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36222" name="Line 59"/>
              <p:cNvSpPr>
                <a:spLocks noChangeShapeType="1"/>
              </p:cNvSpPr>
              <p:nvPr/>
            </p:nvSpPr>
            <p:spPr bwMode="auto">
              <a:xfrm>
                <a:off x="1132" y="6856"/>
                <a:ext cx="1728" cy="0"/>
              </a:xfrm>
              <a:prstGeom prst="line">
                <a:avLst/>
              </a:prstGeom>
              <a:noFill/>
              <a:ln w="9525">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36223" name="Text Box 60"/>
              <p:cNvSpPr txBox="1">
                <a:spLocks noChangeArrowheads="1"/>
              </p:cNvSpPr>
              <p:nvPr/>
            </p:nvSpPr>
            <p:spPr bwMode="auto">
              <a:xfrm>
                <a:off x="1132" y="9756"/>
                <a:ext cx="1728" cy="3888"/>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endParaRPr lang="zh-CN" altLang="en-US" sz="900" b="1">
                  <a:latin typeface="Times New Roman" charset="0"/>
                  <a:ea typeface="SimSun" charset="0"/>
                  <a:cs typeface="SimSun" charset="0"/>
                </a:endParaRPr>
              </a:p>
              <a:p>
                <a:pPr algn="ctr"/>
                <a:endParaRPr lang="zh-CN" altLang="en-US" sz="900" b="1">
                  <a:latin typeface="Times New Roman" charset="0"/>
                  <a:ea typeface="SimSun" charset="0"/>
                  <a:cs typeface="SimSun" charset="0"/>
                </a:endParaRPr>
              </a:p>
              <a:p>
                <a:pPr algn="ctr"/>
                <a:r>
                  <a:rPr lang="zh-CN" altLang="en-US" sz="1000" b="1">
                    <a:latin typeface="微軟正黑體" charset="0"/>
                    <a:ea typeface="微軟正黑體" charset="0"/>
                    <a:cs typeface="微軟正黑體" charset="0"/>
                  </a:rPr>
                  <a:t>游荡</a:t>
                </a:r>
              </a:p>
              <a:p>
                <a:pPr algn="ctr"/>
                <a:r>
                  <a:rPr lang="en-US" sz="1000" b="1">
                    <a:latin typeface="微軟正黑體" charset="0"/>
                    <a:ea typeface="微軟正黑體" charset="0"/>
                    <a:cs typeface="微軟正黑體" charset="0"/>
                  </a:rPr>
                  <a:t>1445-1405</a:t>
                </a:r>
              </a:p>
              <a:p>
                <a:pPr algn="ctr"/>
                <a:endParaRPr lang="en-US" sz="1000" b="1">
                  <a:latin typeface="微軟正黑體" charset="0"/>
                  <a:ea typeface="微軟正黑體" charset="0"/>
                  <a:cs typeface="微軟正黑體" charset="0"/>
                </a:endParaRPr>
              </a:p>
              <a:p>
                <a:pPr algn="ctr"/>
                <a:endParaRPr lang="en-US" sz="1000" b="1">
                  <a:latin typeface="微軟正黑體" charset="0"/>
                  <a:ea typeface="微軟正黑體" charset="0"/>
                  <a:cs typeface="微軟正黑體" charset="0"/>
                </a:endParaRPr>
              </a:p>
              <a:p>
                <a:pPr algn="ctr"/>
                <a:endParaRPr lang="en-US" sz="1000" b="1">
                  <a:latin typeface="微軟正黑體" charset="0"/>
                  <a:ea typeface="微軟正黑體" charset="0"/>
                  <a:cs typeface="微軟正黑體" charset="0"/>
                </a:endParaRPr>
              </a:p>
              <a:p>
                <a:pPr algn="ctr"/>
                <a:r>
                  <a:rPr lang="zh-CN" altLang="en-US" sz="1000" b="1">
                    <a:latin typeface="微軟正黑體" charset="0"/>
                    <a:ea typeface="微軟正黑體" charset="0"/>
                    <a:cs typeface="微軟正黑體" charset="0"/>
                  </a:rPr>
                  <a:t>征服迦南和</a:t>
                </a:r>
                <a:endParaRPr lang="en-US" altLang="zh-CN" sz="1000" b="1">
                  <a:latin typeface="微軟正黑體" charset="0"/>
                  <a:ea typeface="微軟正黑體" charset="0"/>
                  <a:cs typeface="微軟正黑體" charset="0"/>
                </a:endParaRPr>
              </a:p>
              <a:p>
                <a:pPr algn="ctr"/>
                <a:r>
                  <a:rPr lang="zh-CN" altLang="en-US" sz="1000" b="1">
                    <a:latin typeface="微軟正黑體" charset="0"/>
                    <a:ea typeface="微軟正黑體" charset="0"/>
                    <a:cs typeface="微軟正黑體" charset="0"/>
                  </a:rPr>
                  <a:t>士师年代</a:t>
                </a:r>
              </a:p>
              <a:p>
                <a:pPr algn="ctr"/>
                <a:r>
                  <a:rPr lang="en-US" sz="1000" b="1">
                    <a:latin typeface="微軟正黑體" charset="0"/>
                    <a:ea typeface="微軟正黑體" charset="0"/>
                    <a:cs typeface="微軟正黑體" charset="0"/>
                  </a:rPr>
                  <a:t>1405-1050</a:t>
                </a:r>
              </a:p>
            </p:txBody>
          </p:sp>
          <p:sp>
            <p:nvSpPr>
              <p:cNvPr id="136224" name="Text Box 61"/>
              <p:cNvSpPr txBox="1">
                <a:spLocks noChangeArrowheads="1"/>
              </p:cNvSpPr>
              <p:nvPr/>
            </p:nvSpPr>
            <p:spPr bwMode="auto">
              <a:xfrm>
                <a:off x="1132" y="13644"/>
                <a:ext cx="1728" cy="1192"/>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endParaRPr lang="zh-CN" altLang="en-US" sz="900" b="1">
                  <a:latin typeface="Times New Roman" charset="0"/>
                  <a:ea typeface="SimSun" charset="0"/>
                  <a:cs typeface="SimSun" charset="0"/>
                </a:endParaRPr>
              </a:p>
              <a:p>
                <a:pPr algn="ctr"/>
                <a:r>
                  <a:rPr lang="zh-CN" altLang="en-US" sz="1000" b="1">
                    <a:latin typeface="微軟正黑體" charset="0"/>
                    <a:ea typeface="微軟正黑體" charset="0"/>
                    <a:cs typeface="微軟正黑體" charset="0"/>
                  </a:rPr>
                  <a:t>联合王国</a:t>
                </a:r>
              </a:p>
              <a:p>
                <a:pPr algn="ctr"/>
                <a:r>
                  <a:rPr lang="en-US" sz="1000" b="1">
                    <a:latin typeface="微軟正黑體" charset="0"/>
                    <a:ea typeface="微軟正黑體" charset="0"/>
                    <a:cs typeface="微軟正黑體" charset="0"/>
                  </a:rPr>
                  <a:t>1050-931</a:t>
                </a:r>
              </a:p>
            </p:txBody>
          </p:sp>
          <p:sp>
            <p:nvSpPr>
              <p:cNvPr id="136225" name="Text Box 62"/>
              <p:cNvSpPr txBox="1">
                <a:spLocks noChangeArrowheads="1"/>
              </p:cNvSpPr>
              <p:nvPr/>
            </p:nvSpPr>
            <p:spPr bwMode="auto">
              <a:xfrm>
                <a:off x="3004" y="13644"/>
                <a:ext cx="1728" cy="1192"/>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endParaRPr lang="zh-CN" altLang="en-US" sz="900" b="1">
                  <a:latin typeface="Times New Roman" charset="0"/>
                  <a:ea typeface="SimSun" charset="0"/>
                  <a:cs typeface="SimSun" charset="0"/>
                </a:endParaRPr>
              </a:p>
              <a:p>
                <a:pPr algn="ctr"/>
                <a:r>
                  <a:rPr lang="zh-CN" altLang="en-US" sz="1000" b="1">
                    <a:latin typeface="微軟正黑體" charset="0"/>
                    <a:ea typeface="微軟正黑體" charset="0"/>
                    <a:cs typeface="微軟正黑體" charset="0"/>
                  </a:rPr>
                  <a:t>联合王国</a:t>
                </a:r>
              </a:p>
              <a:p>
                <a:pPr algn="ctr"/>
                <a:r>
                  <a:rPr lang="en-US" sz="1000" b="1">
                    <a:latin typeface="微軟正黑體" charset="0"/>
                    <a:ea typeface="微軟正黑體" charset="0"/>
                    <a:cs typeface="微軟正黑體" charset="0"/>
                  </a:rPr>
                  <a:t>1050-931</a:t>
                </a:r>
              </a:p>
            </p:txBody>
          </p:sp>
          <p:sp>
            <p:nvSpPr>
              <p:cNvPr id="136226" name="Text Box 63"/>
              <p:cNvSpPr txBox="1">
                <a:spLocks noChangeArrowheads="1"/>
              </p:cNvSpPr>
              <p:nvPr/>
            </p:nvSpPr>
            <p:spPr bwMode="auto">
              <a:xfrm>
                <a:off x="3004" y="9332"/>
                <a:ext cx="1728" cy="572"/>
              </a:xfrm>
              <a:prstGeom prst="rect">
                <a:avLst/>
              </a:prstGeom>
              <a:solidFill>
                <a:srgbClr val="000000"/>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zh-CN" altLang="en-US" b="1">
                    <a:solidFill>
                      <a:srgbClr val="FFFFFF"/>
                    </a:solidFill>
                    <a:latin typeface="微軟正黑體" charset="0"/>
                    <a:ea typeface="微軟正黑體" charset="0"/>
                    <a:cs typeface="微軟正黑體" charset="0"/>
                  </a:rPr>
                  <a:t>出埃及</a:t>
                </a:r>
                <a:endParaRPr lang="en-US" altLang="zh-CN" b="1">
                  <a:solidFill>
                    <a:srgbClr val="FFFFFF"/>
                  </a:solidFill>
                  <a:latin typeface="微軟正黑體" charset="0"/>
                  <a:ea typeface="微軟正黑體" charset="0"/>
                  <a:cs typeface="微軟正黑體" charset="0"/>
                </a:endParaRPr>
              </a:p>
            </p:txBody>
          </p:sp>
          <p:sp>
            <p:nvSpPr>
              <p:cNvPr id="136227" name="Text Box 64"/>
              <p:cNvSpPr txBox="1">
                <a:spLocks noChangeArrowheads="1"/>
              </p:cNvSpPr>
              <p:nvPr/>
            </p:nvSpPr>
            <p:spPr bwMode="auto">
              <a:xfrm>
                <a:off x="4876" y="4696"/>
                <a:ext cx="1728" cy="2880"/>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zh-CN" altLang="en-US" sz="1000" b="1">
                    <a:latin typeface="微軟正黑體" charset="0"/>
                    <a:ea typeface="微軟正黑體" charset="0"/>
                    <a:cs typeface="微軟正黑體" charset="0"/>
                  </a:rPr>
                  <a:t>列祖</a:t>
                </a:r>
              </a:p>
              <a:p>
                <a:pPr algn="ctr"/>
                <a:r>
                  <a:rPr lang="en-US" sz="1000" b="1">
                    <a:latin typeface="微軟正黑體" charset="0"/>
                    <a:ea typeface="微軟正黑體" charset="0"/>
                    <a:cs typeface="微軟正黑體" charset="0"/>
                  </a:rPr>
                  <a:t>1952-1589</a:t>
                </a:r>
              </a:p>
              <a:p>
                <a:pPr algn="ctr"/>
                <a:endParaRPr lang="en-US" sz="1000" b="1">
                  <a:latin typeface="微軟正黑體" charset="0"/>
                  <a:ea typeface="微軟正黑體" charset="0"/>
                  <a:cs typeface="微軟正黑體" charset="0"/>
                </a:endParaRPr>
              </a:p>
              <a:p>
                <a:pPr algn="ctr"/>
                <a:endParaRPr lang="en-US" sz="1000" b="1">
                  <a:latin typeface="微軟正黑體" charset="0"/>
                  <a:ea typeface="微軟正黑體" charset="0"/>
                  <a:cs typeface="微軟正黑體" charset="0"/>
                </a:endParaRPr>
              </a:p>
              <a:p>
                <a:pPr algn="ctr"/>
                <a:r>
                  <a:rPr lang="zh-CN" altLang="en-US" sz="1000" b="1">
                    <a:latin typeface="微軟正黑體" charset="0"/>
                    <a:ea typeface="微軟正黑體" charset="0"/>
                    <a:cs typeface="微軟正黑體" charset="0"/>
                  </a:rPr>
                  <a:t>迦南旅居</a:t>
                </a:r>
              </a:p>
              <a:p>
                <a:pPr algn="ctr"/>
                <a:r>
                  <a:rPr lang="en-US" sz="1000" b="1">
                    <a:latin typeface="微軟正黑體" charset="0"/>
                    <a:ea typeface="微軟正黑體" charset="0"/>
                    <a:cs typeface="微軟正黑體" charset="0"/>
                  </a:rPr>
                  <a:t>1875-1660</a:t>
                </a:r>
              </a:p>
              <a:p>
                <a:pPr algn="ctr"/>
                <a:endParaRPr lang="en-US" sz="1000" b="1">
                  <a:latin typeface="微軟正黑體" charset="0"/>
                  <a:ea typeface="微軟正黑體" charset="0"/>
                  <a:cs typeface="微軟正黑體" charset="0"/>
                </a:endParaRPr>
              </a:p>
              <a:p>
                <a:pPr algn="ctr"/>
                <a:r>
                  <a:rPr lang="zh-CN" altLang="en-US" sz="1000" b="1">
                    <a:latin typeface="微軟正黑體" charset="0"/>
                    <a:ea typeface="微軟正黑體" charset="0"/>
                    <a:cs typeface="微軟正黑體" charset="0"/>
                  </a:rPr>
                  <a:t>迁移到埃及</a:t>
                </a:r>
              </a:p>
              <a:p>
                <a:pPr algn="ctr"/>
                <a:r>
                  <a:rPr lang="en-US" sz="1000" b="1">
                    <a:latin typeface="微軟正黑體" charset="0"/>
                    <a:ea typeface="微軟正黑體" charset="0"/>
                    <a:cs typeface="微軟正黑體" charset="0"/>
                  </a:rPr>
                  <a:t>1660</a:t>
                </a:r>
              </a:p>
            </p:txBody>
          </p:sp>
          <p:sp>
            <p:nvSpPr>
              <p:cNvPr id="136228" name="Text Box 65"/>
              <p:cNvSpPr txBox="1">
                <a:spLocks noChangeArrowheads="1"/>
              </p:cNvSpPr>
              <p:nvPr/>
            </p:nvSpPr>
            <p:spPr bwMode="auto">
              <a:xfrm>
                <a:off x="4876" y="13644"/>
                <a:ext cx="1728" cy="1192"/>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endParaRPr lang="zh-CN" altLang="en-US" sz="900" b="1">
                  <a:latin typeface="Times New Roman" charset="0"/>
                  <a:ea typeface="SimSun" charset="0"/>
                  <a:cs typeface="SimSun" charset="0"/>
                </a:endParaRPr>
              </a:p>
              <a:p>
                <a:pPr algn="ctr"/>
                <a:r>
                  <a:rPr lang="zh-CN" altLang="en-US" sz="1000" b="1">
                    <a:latin typeface="微軟正黑體" charset="0"/>
                    <a:ea typeface="微軟正黑體" charset="0"/>
                    <a:cs typeface="微軟正黑體" charset="0"/>
                  </a:rPr>
                  <a:t>联合王国</a:t>
                </a:r>
              </a:p>
              <a:p>
                <a:pPr algn="ctr"/>
                <a:r>
                  <a:rPr lang="en-US" sz="1000" b="1">
                    <a:latin typeface="微軟正黑體" charset="0"/>
                    <a:ea typeface="微軟正黑體" charset="0"/>
                    <a:cs typeface="微軟正黑體" charset="0"/>
                  </a:rPr>
                  <a:t>1050-931</a:t>
                </a:r>
              </a:p>
            </p:txBody>
          </p:sp>
          <p:sp>
            <p:nvSpPr>
              <p:cNvPr id="136229" name="Text Box 66"/>
              <p:cNvSpPr txBox="1">
                <a:spLocks noChangeArrowheads="1"/>
              </p:cNvSpPr>
              <p:nvPr/>
            </p:nvSpPr>
            <p:spPr bwMode="auto">
              <a:xfrm>
                <a:off x="4876" y="9304"/>
                <a:ext cx="1728" cy="600"/>
              </a:xfrm>
              <a:prstGeom prst="rect">
                <a:avLst/>
              </a:prstGeom>
              <a:solidFill>
                <a:srgbClr val="000000"/>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zh-CN" altLang="en-US" b="1">
                    <a:solidFill>
                      <a:srgbClr val="FFFFFF"/>
                    </a:solidFill>
                    <a:latin typeface="微軟正黑體" charset="0"/>
                    <a:ea typeface="微軟正黑體" charset="0"/>
                    <a:cs typeface="微軟正黑體" charset="0"/>
                  </a:rPr>
                  <a:t>出埃及</a:t>
                </a:r>
                <a:endParaRPr lang="en-US" altLang="zh-CN" b="1">
                  <a:solidFill>
                    <a:srgbClr val="FFFFFF"/>
                  </a:solidFill>
                  <a:latin typeface="微軟正黑體" charset="0"/>
                  <a:ea typeface="微軟正黑體" charset="0"/>
                  <a:cs typeface="微軟正黑體" charset="0"/>
                </a:endParaRPr>
              </a:p>
            </p:txBody>
          </p:sp>
          <p:sp>
            <p:nvSpPr>
              <p:cNvPr id="136230" name="Text Box 67"/>
              <p:cNvSpPr txBox="1">
                <a:spLocks noChangeArrowheads="1"/>
              </p:cNvSpPr>
              <p:nvPr/>
            </p:nvSpPr>
            <p:spPr bwMode="auto">
              <a:xfrm>
                <a:off x="1132" y="9332"/>
                <a:ext cx="1728" cy="572"/>
              </a:xfrm>
              <a:prstGeom prst="rect">
                <a:avLst/>
              </a:prstGeom>
              <a:solidFill>
                <a:srgbClr val="000000"/>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zh-CN" altLang="en-US" b="1">
                    <a:solidFill>
                      <a:srgbClr val="FFFFFF"/>
                    </a:solidFill>
                    <a:latin typeface="微軟正黑體" charset="0"/>
                    <a:ea typeface="微軟正黑體" charset="0"/>
                    <a:cs typeface="微軟正黑體" charset="0"/>
                  </a:rPr>
                  <a:t>出埃及</a:t>
                </a:r>
                <a:endParaRPr lang="en-US" altLang="zh-CN" b="1">
                  <a:solidFill>
                    <a:srgbClr val="FFFFFF"/>
                  </a:solidFill>
                  <a:latin typeface="微軟正黑體" charset="0"/>
                  <a:ea typeface="微軟正黑體" charset="0"/>
                  <a:cs typeface="微軟正黑體" charset="0"/>
                </a:endParaRPr>
              </a:p>
            </p:txBody>
          </p:sp>
          <p:sp>
            <p:nvSpPr>
              <p:cNvPr id="136231" name="Text Box 68"/>
              <p:cNvSpPr txBox="1">
                <a:spLocks noChangeArrowheads="1"/>
              </p:cNvSpPr>
              <p:nvPr/>
            </p:nvSpPr>
            <p:spPr bwMode="auto">
              <a:xfrm>
                <a:off x="7468" y="7740"/>
                <a:ext cx="1728" cy="3868"/>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endParaRPr lang="zh-CN" altLang="en-US" sz="200" b="1">
                  <a:latin typeface="Times New Roman" charset="0"/>
                  <a:ea typeface="SimSun" charset="0"/>
                  <a:cs typeface="SimSun" charset="0"/>
                </a:endParaRPr>
              </a:p>
              <a:p>
                <a:pPr algn="ctr"/>
                <a:r>
                  <a:rPr lang="zh-CN" altLang="en-US" sz="1000" b="1">
                    <a:latin typeface="微軟正黑體" charset="0"/>
                    <a:ea typeface="微軟正黑體" charset="0"/>
                    <a:cs typeface="微軟正黑體" charset="0"/>
                  </a:rPr>
                  <a:t>旅居埃及</a:t>
                </a:r>
              </a:p>
              <a:p>
                <a:pPr algn="ctr"/>
                <a:r>
                  <a:rPr lang="en-US" sz="1000" b="1">
                    <a:latin typeface="微軟正黑體" charset="0"/>
                    <a:ea typeface="微軟正黑體" charset="0"/>
                    <a:cs typeface="微軟正黑體" charset="0"/>
                  </a:rPr>
                  <a:t>1650-1230</a:t>
                </a:r>
              </a:p>
              <a:p>
                <a:pPr algn="ctr"/>
                <a:endParaRPr lang="en-US" altLang="zh-CN" sz="400" b="1">
                  <a:latin typeface="Times New Roman" charset="0"/>
                  <a:ea typeface="SimSun" charset="0"/>
                  <a:cs typeface="SimSun" charset="0"/>
                </a:endParaRPr>
              </a:p>
              <a:p>
                <a:pPr algn="ctr"/>
                <a:r>
                  <a:rPr lang="zh-CN" altLang="en-US" sz="1000" b="1">
                    <a:latin typeface="微軟正黑體" charset="0"/>
                    <a:ea typeface="微軟正黑體" charset="0"/>
                    <a:cs typeface="微軟正黑體" charset="0"/>
                  </a:rPr>
                  <a:t>做奴隶</a:t>
                </a:r>
                <a:endParaRPr lang="en-US" sz="1000" b="1">
                  <a:latin typeface="微軟正黑體" charset="0"/>
                  <a:ea typeface="微軟正黑體" charset="0"/>
                  <a:cs typeface="微軟正黑體" charset="0"/>
                </a:endParaRPr>
              </a:p>
              <a:p>
                <a:pPr algn="ctr"/>
                <a:r>
                  <a:rPr lang="en-US" sz="1000" b="1">
                    <a:latin typeface="微軟正黑體" charset="0"/>
                    <a:ea typeface="微軟正黑體" charset="0"/>
                    <a:cs typeface="微軟正黑體" charset="0"/>
                  </a:rPr>
                  <a:t>1580</a:t>
                </a:r>
              </a:p>
            </p:txBody>
          </p:sp>
          <p:sp>
            <p:nvSpPr>
              <p:cNvPr id="136232" name="Text Box 69"/>
              <p:cNvSpPr txBox="1">
                <a:spLocks noChangeArrowheads="1"/>
              </p:cNvSpPr>
              <p:nvPr/>
            </p:nvSpPr>
            <p:spPr bwMode="auto">
              <a:xfrm>
                <a:off x="7468" y="12040"/>
                <a:ext cx="1728" cy="1872"/>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endParaRPr lang="en-US" sz="1000" b="1">
                  <a:latin typeface="微軟正黑體" charset="0"/>
                  <a:ea typeface="微軟正黑體" charset="0"/>
                  <a:cs typeface="微軟正黑體" charset="0"/>
                </a:endParaRPr>
              </a:p>
              <a:p>
                <a:pPr algn="ctr"/>
                <a:r>
                  <a:rPr lang="en-US" sz="1000" b="1">
                    <a:latin typeface="微軟正黑體" charset="0"/>
                    <a:ea typeface="微軟正黑體" charset="0"/>
                    <a:cs typeface="微軟正黑體" charset="0"/>
                  </a:rPr>
                  <a:t>(</a:t>
                </a:r>
                <a:r>
                  <a:rPr lang="zh-CN" altLang="en-US" sz="1000" b="1">
                    <a:latin typeface="微軟正黑體" charset="0"/>
                    <a:ea typeface="微軟正黑體" charset="0"/>
                    <a:cs typeface="微軟正黑體" charset="0"/>
                  </a:rPr>
                  <a:t>无游荡</a:t>
                </a:r>
                <a:r>
                  <a:rPr lang="en-US" sz="1000" b="1">
                    <a:latin typeface="微軟正黑體" charset="0"/>
                    <a:ea typeface="微軟正黑體" charset="0"/>
                    <a:cs typeface="微軟正黑體" charset="0"/>
                  </a:rPr>
                  <a:t>)</a:t>
                </a:r>
              </a:p>
              <a:p>
                <a:pPr algn="ctr"/>
                <a:endParaRPr lang="en-US" sz="600" b="1">
                  <a:latin typeface="微軟正黑體" charset="0"/>
                  <a:ea typeface="微軟正黑體" charset="0"/>
                  <a:cs typeface="微軟正黑體" charset="0"/>
                </a:endParaRPr>
              </a:p>
              <a:p>
                <a:pPr algn="ctr"/>
                <a:r>
                  <a:rPr lang="zh-CN" altLang="en-US" sz="1000" b="1">
                    <a:latin typeface="微軟正黑體" charset="0"/>
                    <a:ea typeface="微軟正黑體" charset="0"/>
                    <a:cs typeface="微軟正黑體" charset="0"/>
                  </a:rPr>
                  <a:t>征服迦南和</a:t>
                </a:r>
                <a:endParaRPr lang="en-US" altLang="zh-CN" sz="1000" b="1">
                  <a:latin typeface="微軟正黑體" charset="0"/>
                  <a:ea typeface="微軟正黑體" charset="0"/>
                  <a:cs typeface="微軟正黑體" charset="0"/>
                </a:endParaRPr>
              </a:p>
              <a:p>
                <a:pPr algn="ctr"/>
                <a:r>
                  <a:rPr lang="zh-CN" altLang="en-US" sz="1000" b="1">
                    <a:latin typeface="微軟正黑體" charset="0"/>
                    <a:ea typeface="微軟正黑體" charset="0"/>
                    <a:cs typeface="微軟正黑體" charset="0"/>
                  </a:rPr>
                  <a:t>士师年代</a:t>
                </a:r>
              </a:p>
              <a:p>
                <a:pPr algn="ctr"/>
                <a:r>
                  <a:rPr lang="en-US" sz="1000" b="1">
                    <a:latin typeface="微軟正黑體" charset="0"/>
                    <a:ea typeface="微軟正黑體" charset="0"/>
                    <a:cs typeface="微軟正黑體" charset="0"/>
                  </a:rPr>
                  <a:t>1230-1025</a:t>
                </a:r>
              </a:p>
            </p:txBody>
          </p:sp>
          <p:sp>
            <p:nvSpPr>
              <p:cNvPr id="136233" name="Text Box 70"/>
              <p:cNvSpPr txBox="1">
                <a:spLocks noChangeArrowheads="1"/>
              </p:cNvSpPr>
              <p:nvPr/>
            </p:nvSpPr>
            <p:spPr bwMode="auto">
              <a:xfrm>
                <a:off x="7468" y="13856"/>
                <a:ext cx="1728" cy="980"/>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endParaRPr lang="zh-CN" altLang="en-US" sz="400" b="1">
                  <a:latin typeface="Times New Roman" charset="0"/>
                  <a:ea typeface="SimSun" charset="0"/>
                  <a:cs typeface="SimSun" charset="0"/>
                </a:endParaRPr>
              </a:p>
              <a:p>
                <a:pPr algn="ctr"/>
                <a:r>
                  <a:rPr lang="zh-CN" altLang="en-US" sz="1000" b="1">
                    <a:latin typeface="微軟正黑體" charset="0"/>
                    <a:ea typeface="微軟正黑體" charset="0"/>
                    <a:cs typeface="微軟正黑體" charset="0"/>
                  </a:rPr>
                  <a:t>联合王国</a:t>
                </a:r>
              </a:p>
              <a:p>
                <a:pPr algn="ctr"/>
                <a:r>
                  <a:rPr lang="en-US" sz="1000" b="1">
                    <a:latin typeface="微軟正黑體" charset="0"/>
                    <a:ea typeface="微軟正黑體" charset="0"/>
                    <a:cs typeface="微軟正黑體" charset="0"/>
                  </a:rPr>
                  <a:t>1025-931</a:t>
                </a:r>
              </a:p>
            </p:txBody>
          </p:sp>
          <p:sp>
            <p:nvSpPr>
              <p:cNvPr id="136234" name="Text Box 71"/>
              <p:cNvSpPr txBox="1">
                <a:spLocks noChangeArrowheads="1"/>
              </p:cNvSpPr>
              <p:nvPr/>
            </p:nvSpPr>
            <p:spPr bwMode="auto">
              <a:xfrm>
                <a:off x="7468" y="11608"/>
                <a:ext cx="1728" cy="636"/>
              </a:xfrm>
              <a:prstGeom prst="rect">
                <a:avLst/>
              </a:prstGeom>
              <a:solidFill>
                <a:srgbClr val="000000"/>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zh-CN" altLang="en-US" b="1">
                    <a:solidFill>
                      <a:srgbClr val="FFFFFF"/>
                    </a:solidFill>
                    <a:latin typeface="微軟正黑體" charset="0"/>
                    <a:ea typeface="微軟正黑體" charset="0"/>
                    <a:cs typeface="微軟正黑體" charset="0"/>
                  </a:rPr>
                  <a:t>出埃及</a:t>
                </a:r>
                <a:endParaRPr lang="en-US" altLang="zh-CN" b="1">
                  <a:solidFill>
                    <a:srgbClr val="FFFFFF"/>
                  </a:solidFill>
                  <a:latin typeface="微軟正黑體" charset="0"/>
                  <a:ea typeface="微軟正黑體" charset="0"/>
                  <a:cs typeface="微軟正黑體" charset="0"/>
                </a:endParaRPr>
              </a:p>
            </p:txBody>
          </p:sp>
          <p:sp>
            <p:nvSpPr>
              <p:cNvPr id="136235" name="Text Box 72"/>
              <p:cNvSpPr txBox="1">
                <a:spLocks noChangeArrowheads="1"/>
              </p:cNvSpPr>
              <p:nvPr/>
            </p:nvSpPr>
            <p:spPr bwMode="auto">
              <a:xfrm>
                <a:off x="7468" y="4696"/>
                <a:ext cx="1728" cy="3044"/>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zh-CN" altLang="en-US" sz="1000" b="1">
                    <a:latin typeface="微軟正黑體" charset="0"/>
                    <a:ea typeface="微軟正黑體" charset="0"/>
                    <a:cs typeface="微軟正黑體" charset="0"/>
                  </a:rPr>
                  <a:t>列祖</a:t>
                </a:r>
              </a:p>
              <a:p>
                <a:pPr algn="ctr"/>
                <a:r>
                  <a:rPr lang="en-US" sz="1000" b="1">
                    <a:latin typeface="微軟正黑體" charset="0"/>
                    <a:ea typeface="微軟正黑體" charset="0"/>
                    <a:cs typeface="微軟正黑體" charset="0"/>
                  </a:rPr>
                  <a:t>1950-1650</a:t>
                </a:r>
              </a:p>
              <a:p>
                <a:pPr algn="ctr"/>
                <a:endParaRPr lang="en-US" sz="1000" b="1">
                  <a:latin typeface="微軟正黑體" charset="0"/>
                  <a:ea typeface="微軟正黑體" charset="0"/>
                  <a:cs typeface="微軟正黑體" charset="0"/>
                </a:endParaRPr>
              </a:p>
              <a:p>
                <a:pPr algn="ctr"/>
                <a:endParaRPr lang="en-US" sz="1000" b="1">
                  <a:latin typeface="微軟正黑體" charset="0"/>
                  <a:ea typeface="微軟正黑體" charset="0"/>
                  <a:cs typeface="微軟正黑體" charset="0"/>
                </a:endParaRPr>
              </a:p>
              <a:p>
                <a:pPr algn="ctr"/>
                <a:r>
                  <a:rPr lang="zh-CN" altLang="en-US" sz="1000" b="1">
                    <a:latin typeface="微軟正黑體" charset="0"/>
                    <a:ea typeface="微軟正黑體" charset="0"/>
                    <a:cs typeface="微軟正黑體" charset="0"/>
                  </a:rPr>
                  <a:t>迦南旅居</a:t>
                </a:r>
              </a:p>
              <a:p>
                <a:pPr algn="ctr"/>
                <a:r>
                  <a:rPr lang="en-US" sz="1000" b="1">
                    <a:latin typeface="微軟正黑體" charset="0"/>
                    <a:ea typeface="微軟正黑體" charset="0"/>
                    <a:cs typeface="微軟正黑體" charset="0"/>
                  </a:rPr>
                  <a:t>?-1650</a:t>
                </a:r>
              </a:p>
              <a:p>
                <a:pPr algn="ctr"/>
                <a:endParaRPr lang="en-US" sz="1000" b="1">
                  <a:latin typeface="微軟正黑體" charset="0"/>
                  <a:ea typeface="微軟正黑體" charset="0"/>
                  <a:cs typeface="微軟正黑體" charset="0"/>
                </a:endParaRPr>
              </a:p>
              <a:p>
                <a:pPr algn="ctr"/>
                <a:r>
                  <a:rPr lang="zh-CN" altLang="en-US" sz="1000" b="1">
                    <a:latin typeface="微軟正黑體" charset="0"/>
                    <a:ea typeface="微軟正黑體" charset="0"/>
                    <a:cs typeface="微軟正黑體" charset="0"/>
                  </a:rPr>
                  <a:t>迁移到埃及</a:t>
                </a:r>
              </a:p>
              <a:p>
                <a:pPr algn="ctr"/>
                <a:r>
                  <a:rPr lang="en-US" sz="1000" b="1">
                    <a:latin typeface="微軟正黑體" charset="0"/>
                    <a:ea typeface="微軟正黑體" charset="0"/>
                    <a:cs typeface="微軟正黑體" charset="0"/>
                  </a:rPr>
                  <a:t>1650</a:t>
                </a:r>
              </a:p>
            </p:txBody>
          </p:sp>
          <p:sp>
            <p:nvSpPr>
              <p:cNvPr id="136236" name="Line 73"/>
              <p:cNvSpPr>
                <a:spLocks noChangeShapeType="1"/>
              </p:cNvSpPr>
              <p:nvPr/>
            </p:nvSpPr>
            <p:spPr bwMode="auto">
              <a:xfrm>
                <a:off x="7468" y="8464"/>
                <a:ext cx="1728" cy="0"/>
              </a:xfrm>
              <a:prstGeom prst="line">
                <a:avLst/>
              </a:prstGeom>
              <a:noFill/>
              <a:ln w="9525">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36237" name="Text Box 74"/>
              <p:cNvSpPr txBox="1">
                <a:spLocks noChangeArrowheads="1"/>
              </p:cNvSpPr>
              <p:nvPr/>
            </p:nvSpPr>
            <p:spPr bwMode="auto">
              <a:xfrm>
                <a:off x="9483" y="10804"/>
                <a:ext cx="1728" cy="1296"/>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endParaRPr lang="zh-CN" altLang="en-US" sz="900" b="1">
                  <a:latin typeface="Times New Roman" charset="0"/>
                  <a:ea typeface="SimSun" charset="0"/>
                  <a:cs typeface="SimSun" charset="0"/>
                </a:endParaRPr>
              </a:p>
              <a:p>
                <a:pPr algn="ctr"/>
                <a:r>
                  <a:rPr lang="zh-CN" altLang="en-US" sz="1000" b="1">
                    <a:latin typeface="微軟正黑體" charset="0"/>
                    <a:ea typeface="微軟正黑體" charset="0"/>
                    <a:cs typeface="微軟正黑體" charset="0"/>
                  </a:rPr>
                  <a:t>旅居埃及</a:t>
                </a:r>
              </a:p>
              <a:p>
                <a:pPr algn="ctr"/>
                <a:r>
                  <a:rPr lang="en-US" sz="1000" b="1">
                    <a:latin typeface="微軟正黑體" charset="0"/>
                    <a:ea typeface="微軟正黑體" charset="0"/>
                    <a:cs typeface="微軟正黑體" charset="0"/>
                  </a:rPr>
                  <a:t>1350-1230</a:t>
                </a:r>
              </a:p>
            </p:txBody>
          </p:sp>
          <p:sp>
            <p:nvSpPr>
              <p:cNvPr id="136238" name="Text Box 75"/>
              <p:cNvSpPr txBox="1">
                <a:spLocks noChangeArrowheads="1"/>
              </p:cNvSpPr>
              <p:nvPr/>
            </p:nvSpPr>
            <p:spPr bwMode="auto">
              <a:xfrm>
                <a:off x="9484" y="12100"/>
                <a:ext cx="1728" cy="1872"/>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en-US" sz="1000" b="1">
                    <a:latin typeface="微軟正黑體" charset="0"/>
                    <a:ea typeface="微軟正黑體" charset="0"/>
                    <a:cs typeface="微軟正黑體" charset="0"/>
                  </a:rPr>
                  <a:t> (</a:t>
                </a:r>
                <a:r>
                  <a:rPr lang="zh-CN" altLang="en-US" sz="1000" b="1">
                    <a:latin typeface="微軟正黑體" charset="0"/>
                    <a:ea typeface="微軟正黑體" charset="0"/>
                    <a:cs typeface="微軟正黑體" charset="0"/>
                  </a:rPr>
                  <a:t>无出埃及</a:t>
                </a:r>
                <a:endParaRPr lang="en-US" altLang="zh-CN" sz="1000" b="1">
                  <a:latin typeface="微軟正黑體" charset="0"/>
                  <a:ea typeface="微軟正黑體" charset="0"/>
                  <a:cs typeface="微軟正黑體" charset="0"/>
                </a:endParaRPr>
              </a:p>
              <a:p>
                <a:pPr algn="ctr"/>
                <a:r>
                  <a:rPr lang="zh-CN" altLang="en-US" sz="1000" b="1">
                    <a:latin typeface="微軟正黑體" charset="0"/>
                    <a:ea typeface="微軟正黑體" charset="0"/>
                    <a:cs typeface="微軟正黑體" charset="0"/>
                  </a:rPr>
                  <a:t>或游荡</a:t>
                </a:r>
                <a:r>
                  <a:rPr lang="en-US" sz="1000" b="1">
                    <a:latin typeface="微軟正黑體" charset="0"/>
                    <a:ea typeface="微軟正黑體" charset="0"/>
                    <a:cs typeface="微軟正黑體" charset="0"/>
                  </a:rPr>
                  <a:t>)</a:t>
                </a:r>
              </a:p>
              <a:p>
                <a:pPr algn="ctr"/>
                <a:endParaRPr lang="en-US" altLang="zh-CN" sz="600" b="1">
                  <a:latin typeface="Times New Roman" charset="0"/>
                  <a:ea typeface="SimSun" charset="0"/>
                  <a:cs typeface="SimSun" charset="0"/>
                </a:endParaRPr>
              </a:p>
              <a:p>
                <a:pPr algn="ctr"/>
                <a:r>
                  <a:rPr lang="zh-CN" altLang="en-US" sz="1000" b="1">
                    <a:latin typeface="微軟正黑體" charset="0"/>
                    <a:ea typeface="微軟正黑體" charset="0"/>
                    <a:cs typeface="微軟正黑體" charset="0"/>
                  </a:rPr>
                  <a:t>迁移、征服迦南和士师年代</a:t>
                </a:r>
                <a:endParaRPr lang="en-US" sz="1000" b="1">
                  <a:latin typeface="微軟正黑體" charset="0"/>
                  <a:ea typeface="微軟正黑體" charset="0"/>
                  <a:cs typeface="微軟正黑體" charset="0"/>
                </a:endParaRPr>
              </a:p>
              <a:p>
                <a:pPr algn="ctr"/>
                <a:r>
                  <a:rPr lang="en-US" sz="1000" b="1">
                    <a:latin typeface="微軟正黑體" charset="0"/>
                    <a:ea typeface="微軟正黑體" charset="0"/>
                    <a:cs typeface="微軟正黑體" charset="0"/>
                  </a:rPr>
                  <a:t>1230-1025</a:t>
                </a:r>
              </a:p>
            </p:txBody>
          </p:sp>
          <p:sp>
            <p:nvSpPr>
              <p:cNvPr id="136239" name="Text Box 76"/>
              <p:cNvSpPr txBox="1">
                <a:spLocks noChangeArrowheads="1"/>
              </p:cNvSpPr>
              <p:nvPr/>
            </p:nvSpPr>
            <p:spPr bwMode="auto">
              <a:xfrm>
                <a:off x="9484" y="13856"/>
                <a:ext cx="1728" cy="980"/>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endParaRPr lang="zh-CN" altLang="en-US" sz="400" b="1">
                  <a:latin typeface="Times New Roman" charset="0"/>
                  <a:ea typeface="SimSun" charset="0"/>
                  <a:cs typeface="SimSun" charset="0"/>
                </a:endParaRPr>
              </a:p>
              <a:p>
                <a:pPr algn="ctr"/>
                <a:r>
                  <a:rPr lang="zh-CN" altLang="en-US" sz="1000" b="1">
                    <a:latin typeface="微軟正黑體" charset="0"/>
                    <a:ea typeface="微軟正黑體" charset="0"/>
                    <a:cs typeface="微軟正黑體" charset="0"/>
                  </a:rPr>
                  <a:t>联合王国</a:t>
                </a:r>
              </a:p>
              <a:p>
                <a:pPr algn="ctr"/>
                <a:r>
                  <a:rPr lang="en-US" sz="1000" b="1">
                    <a:latin typeface="微軟正黑體" charset="0"/>
                    <a:ea typeface="微軟正黑體" charset="0"/>
                    <a:cs typeface="微軟正黑體" charset="0"/>
                  </a:rPr>
                  <a:t>1025-931</a:t>
                </a:r>
              </a:p>
            </p:txBody>
          </p:sp>
          <p:sp>
            <p:nvSpPr>
              <p:cNvPr id="136240" name="Text Box 77"/>
              <p:cNvSpPr txBox="1">
                <a:spLocks noChangeArrowheads="1"/>
              </p:cNvSpPr>
              <p:nvPr/>
            </p:nvSpPr>
            <p:spPr bwMode="auto">
              <a:xfrm>
                <a:off x="9484" y="9220"/>
                <a:ext cx="1728" cy="1584"/>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zh-CN" altLang="en-US" sz="1000" b="1">
                    <a:latin typeface="微軟正黑體" charset="0"/>
                    <a:ea typeface="微軟正黑體" charset="0"/>
                    <a:cs typeface="微軟正黑體" charset="0"/>
                  </a:rPr>
                  <a:t>列祖</a:t>
                </a:r>
              </a:p>
              <a:p>
                <a:pPr algn="ctr"/>
                <a:r>
                  <a:rPr lang="en-US" sz="1000" b="1">
                    <a:latin typeface="微軟正黑體" charset="0"/>
                    <a:ea typeface="微軟正黑體" charset="0"/>
                    <a:cs typeface="微軟正黑體" charset="0"/>
                  </a:rPr>
                  <a:t>1500-1300</a:t>
                </a:r>
              </a:p>
              <a:p>
                <a:pPr algn="ctr"/>
                <a:endParaRPr lang="en-US" sz="1000" b="1">
                  <a:latin typeface="微軟正黑體" charset="0"/>
                  <a:ea typeface="微軟正黑體" charset="0"/>
                  <a:cs typeface="微軟正黑體" charset="0"/>
                </a:endParaRPr>
              </a:p>
              <a:p>
                <a:pPr algn="ctr"/>
                <a:r>
                  <a:rPr lang="zh-CN" altLang="en-US" sz="1000" b="1">
                    <a:latin typeface="微軟正黑體" charset="0"/>
                    <a:ea typeface="微軟正黑體" charset="0"/>
                    <a:cs typeface="微軟正黑體" charset="0"/>
                  </a:rPr>
                  <a:t>逐渐迁移埃及</a:t>
                </a:r>
              </a:p>
            </p:txBody>
          </p:sp>
          <p:sp>
            <p:nvSpPr>
              <p:cNvPr id="136241" name="Line 78"/>
              <p:cNvSpPr>
                <a:spLocks noChangeShapeType="1"/>
              </p:cNvSpPr>
              <p:nvPr/>
            </p:nvSpPr>
            <p:spPr bwMode="auto">
              <a:xfrm>
                <a:off x="7036" y="2904"/>
                <a:ext cx="0" cy="1262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36242" name="Line 79"/>
              <p:cNvSpPr>
                <a:spLocks noChangeShapeType="1"/>
              </p:cNvSpPr>
              <p:nvPr/>
            </p:nvSpPr>
            <p:spPr bwMode="auto">
              <a:xfrm>
                <a:off x="4941" y="8464"/>
                <a:ext cx="1728" cy="0"/>
              </a:xfrm>
              <a:prstGeom prst="line">
                <a:avLst/>
              </a:prstGeom>
              <a:noFill/>
              <a:ln w="9525">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a:p>
            </p:txBody>
          </p:sp>
        </p:grpSp>
      </p:grpSp>
      <p:sp>
        <p:nvSpPr>
          <p:cNvPr id="335875" name="Rectangle 3"/>
          <p:cNvSpPr>
            <a:spLocks noGrp="1" noChangeArrowheads="1"/>
          </p:cNvSpPr>
          <p:nvPr>
            <p:ph type="title"/>
          </p:nvPr>
        </p:nvSpPr>
        <p:spPr>
          <a:xfrm>
            <a:off x="5867400" y="381000"/>
            <a:ext cx="3276600" cy="3352800"/>
          </a:xfrm>
        </p:spPr>
        <p:txBody>
          <a:bodyPr/>
          <a:lstStyle/>
          <a:p>
            <a:pPr eaLnBrk="1" hangingPunct="1"/>
            <a:r>
              <a:rPr lang="zh-CN" altLang="en-US" sz="3200" b="1" i="0">
                <a:latin typeface="DFKai-SB" charset="0"/>
                <a:ea typeface="DFKai-SB" charset="0"/>
                <a:cs typeface="DFKai-SB" charset="0"/>
              </a:rPr>
              <a:t>旅居埃及</a:t>
            </a:r>
            <a:br>
              <a:rPr lang="zh-CN" altLang="en-US" sz="3200" b="1" i="0">
                <a:latin typeface="DFKai-SB" charset="0"/>
                <a:ea typeface="DFKai-SB" charset="0"/>
                <a:cs typeface="DFKai-SB" charset="0"/>
              </a:rPr>
            </a:br>
            <a:r>
              <a:rPr lang="zh-CN" altLang="en-US" sz="3200" b="1" i="0">
                <a:latin typeface="DFKai-SB" charset="0"/>
                <a:ea typeface="DFKai-SB" charset="0"/>
                <a:cs typeface="DFKai-SB" charset="0"/>
              </a:rPr>
              <a:t>年代对照表</a:t>
            </a:r>
            <a:endParaRPr lang="zh-CN" altLang="en-US" sz="1800" i="0">
              <a:latin typeface="DFKai-SB" charset="0"/>
              <a:ea typeface="DFKai-SB" charset="0"/>
              <a:cs typeface="DFKai-SB" charset="0"/>
            </a:endParaRPr>
          </a:p>
        </p:txBody>
      </p:sp>
      <p:sp>
        <p:nvSpPr>
          <p:cNvPr id="335952" name="Text Box 80"/>
          <p:cNvSpPr txBox="1">
            <a:spLocks noChangeArrowheads="1"/>
          </p:cNvSpPr>
          <p:nvPr/>
        </p:nvSpPr>
        <p:spPr bwMode="auto">
          <a:xfrm>
            <a:off x="6705600" y="4848225"/>
            <a:ext cx="2286000" cy="1385888"/>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kumimoji="1" lang="zh-CN" altLang="en-US" sz="1800" b="1">
                <a:solidFill>
                  <a:schemeClr val="tx2"/>
                </a:solidFill>
                <a:effectLst>
                  <a:outerShdw blurRad="38100" dist="38100" dir="2700000" algn="tl">
                    <a:srgbClr val="000000"/>
                  </a:outerShdw>
                </a:effectLst>
                <a:latin typeface="微軟正黑體" charset="0"/>
                <a:ea typeface="微軟正黑體" charset="0"/>
                <a:cs typeface="Arial" charset="0"/>
              </a:rPr>
              <a:t>根据</a:t>
            </a:r>
            <a:r>
              <a:rPr kumimoji="1" lang="en-US" altLang="zh-CN" sz="1800" b="1">
                <a:solidFill>
                  <a:schemeClr val="tx2"/>
                </a:solidFill>
                <a:effectLst>
                  <a:outerShdw blurRad="38100" dist="38100" dir="2700000" algn="tl">
                    <a:srgbClr val="000000"/>
                  </a:outerShdw>
                </a:effectLst>
                <a:latin typeface="微軟正黑體" charset="0"/>
                <a:ea typeface="微軟正黑體" charset="0"/>
                <a:cs typeface="Arial" charset="0"/>
              </a:rPr>
              <a:t> </a:t>
            </a:r>
            <a:r>
              <a:rPr kumimoji="1" lang="en-US" altLang="zh-CN" sz="1800" b="1">
                <a:solidFill>
                  <a:schemeClr val="tx2"/>
                </a:solidFill>
                <a:effectLst>
                  <a:outerShdw blurRad="38100" dist="38100" dir="2700000" algn="tl">
                    <a:srgbClr val="000000"/>
                  </a:outerShdw>
                </a:effectLst>
                <a:latin typeface="Arial" charset="0"/>
                <a:ea typeface="SimSun" charset="0"/>
                <a:cs typeface="Arial" charset="0"/>
              </a:rPr>
              <a:t>John H. Walton, </a:t>
            </a:r>
            <a:r>
              <a:rPr kumimoji="1" lang="zh-CN" altLang="en-US" sz="1800" b="1" i="1">
                <a:solidFill>
                  <a:schemeClr val="tx2"/>
                </a:solidFill>
                <a:effectLst>
                  <a:outerShdw blurRad="38100" dist="38100" dir="2700000" algn="tl">
                    <a:srgbClr val="000000"/>
                  </a:outerShdw>
                </a:effectLst>
                <a:latin typeface="微軟正黑體" charset="0"/>
                <a:ea typeface="微軟正黑體" charset="0"/>
                <a:cs typeface="Arial" charset="0"/>
              </a:rPr>
              <a:t>旧约历史与背景图表</a:t>
            </a:r>
            <a:r>
              <a:rPr kumimoji="1" lang="zh-CN" altLang="en-US" sz="1800" b="1">
                <a:solidFill>
                  <a:schemeClr val="tx2"/>
                </a:solidFill>
                <a:effectLst>
                  <a:outerShdw blurRad="38100" dist="38100" dir="2700000" algn="tl">
                    <a:srgbClr val="000000"/>
                  </a:outerShdw>
                </a:effectLst>
                <a:latin typeface="微軟正黑體" charset="0"/>
                <a:ea typeface="微軟正黑體" charset="0"/>
                <a:cs typeface="Arial" charset="0"/>
              </a:rPr>
              <a:t>，第二版，</a:t>
            </a:r>
            <a:r>
              <a:rPr kumimoji="1" lang="zh-CN" altLang="en-US" sz="1800" b="1">
                <a:solidFill>
                  <a:schemeClr val="tx2"/>
                </a:solidFill>
                <a:effectLst>
                  <a:outerShdw blurRad="38100" dist="38100" dir="2700000" algn="tl">
                    <a:srgbClr val="000000"/>
                  </a:outerShdw>
                </a:effectLst>
                <a:latin typeface="Arial" charset="0"/>
                <a:ea typeface="SimSun" charset="0"/>
                <a:cs typeface="Arial" charset="0"/>
              </a:rPr>
              <a:t> </a:t>
            </a:r>
            <a:r>
              <a:rPr kumimoji="1" lang="en-US" altLang="zh-CN" sz="1800" b="1">
                <a:solidFill>
                  <a:schemeClr val="tx2"/>
                </a:solidFill>
                <a:effectLst>
                  <a:outerShdw blurRad="38100" dist="38100" dir="2700000" algn="tl">
                    <a:srgbClr val="000000"/>
                  </a:outerShdw>
                </a:effectLst>
                <a:latin typeface="Arial" charset="0"/>
                <a:ea typeface="SimSun" charset="0"/>
                <a:cs typeface="Arial" charset="0"/>
              </a:rPr>
              <a:t>99</a:t>
            </a:r>
            <a:r>
              <a:rPr kumimoji="1" lang="zh-CN" altLang="en-US" sz="1800" b="1">
                <a:solidFill>
                  <a:schemeClr val="tx2"/>
                </a:solidFill>
                <a:effectLst>
                  <a:outerShdw blurRad="38100" dist="38100" dir="2700000" algn="tl">
                    <a:srgbClr val="000000"/>
                  </a:outerShdw>
                </a:effectLst>
                <a:latin typeface="微軟正黑體" charset="0"/>
                <a:ea typeface="微軟正黑體" charset="0"/>
                <a:cs typeface="Arial" charset="0"/>
              </a:rPr>
              <a:t>页</a:t>
            </a:r>
            <a:endParaRPr kumimoji="1" lang="en-US" altLang="zh-CN" sz="1800" b="1">
              <a:solidFill>
                <a:schemeClr val="tx2"/>
              </a:solidFill>
              <a:effectLst>
                <a:outerShdw blurRad="38100" dist="38100" dir="2700000" algn="tl">
                  <a:srgbClr val="000000"/>
                </a:outerShdw>
              </a:effectLst>
              <a:latin typeface="微軟正黑體" charset="0"/>
              <a:ea typeface="微軟正黑體" charset="0"/>
              <a:cs typeface="Arial" charset="0"/>
            </a:endParaRPr>
          </a:p>
          <a:p>
            <a:pPr algn="ctr"/>
            <a:r>
              <a:rPr kumimoji="1" lang="en-US" altLang="zh-CN" sz="1800" b="1" i="1">
                <a:solidFill>
                  <a:schemeClr val="tx2"/>
                </a:solidFill>
                <a:effectLst>
                  <a:outerShdw blurRad="38100" dist="38100" dir="2700000" algn="tl">
                    <a:srgbClr val="000000"/>
                  </a:outerShdw>
                </a:effectLst>
                <a:latin typeface="Arial" charset="0"/>
                <a:ea typeface="SimSun" charset="0"/>
                <a:cs typeface="Arial" charset="0"/>
              </a:rPr>
              <a:t> </a:t>
            </a:r>
            <a:r>
              <a:rPr kumimoji="1" lang="en-US" altLang="zh-CN" sz="1800" b="1">
                <a:solidFill>
                  <a:schemeClr val="tx2"/>
                </a:solidFill>
                <a:effectLst>
                  <a:outerShdw blurRad="38100" dist="38100" dir="2700000" algn="tl">
                    <a:srgbClr val="000000"/>
                  </a:outerShdw>
                </a:effectLst>
                <a:latin typeface="Arial" charset="0"/>
                <a:ea typeface="SimSun" charset="0"/>
                <a:cs typeface="Arial" charset="0"/>
              </a:rPr>
              <a:t>(</a:t>
            </a:r>
            <a:r>
              <a:rPr kumimoji="1" lang="zh-CN" altLang="en-US" sz="1800" b="1">
                <a:solidFill>
                  <a:schemeClr val="tx2"/>
                </a:solidFill>
                <a:effectLst>
                  <a:outerShdw blurRad="38100" dist="38100" dir="2700000" algn="tl">
                    <a:srgbClr val="000000"/>
                  </a:outerShdw>
                </a:effectLst>
                <a:latin typeface="微軟正黑體" charset="0"/>
                <a:ea typeface="微軟正黑體" charset="0"/>
                <a:cs typeface="Arial" charset="0"/>
              </a:rPr>
              <a:t>参</a:t>
            </a:r>
            <a:r>
              <a:rPr kumimoji="1" lang="en-US" altLang="zh-CN" sz="1800" b="1">
                <a:solidFill>
                  <a:schemeClr val="tx2"/>
                </a:solidFill>
                <a:effectLst>
                  <a:outerShdw blurRad="38100" dist="38100" dir="2700000" algn="tl">
                    <a:srgbClr val="000000"/>
                  </a:outerShdw>
                </a:effectLst>
                <a:latin typeface="Arial" charset="0"/>
                <a:ea typeface="SimSun" charset="0"/>
                <a:cs typeface="Arial" charset="0"/>
              </a:rPr>
              <a:t>OTS, 108a-b)</a:t>
            </a:r>
          </a:p>
          <a:p>
            <a:pPr algn="ctr"/>
            <a:r>
              <a:rPr kumimoji="1" lang="en-US" altLang="zh-CN" sz="1800" b="1">
                <a:solidFill>
                  <a:schemeClr val="tx2"/>
                </a:solidFill>
                <a:effectLst>
                  <a:outerShdw blurRad="38100" dist="38100" dir="2700000" algn="tl">
                    <a:srgbClr val="000000"/>
                  </a:outerShdw>
                </a:effectLst>
                <a:latin typeface="Arial" charset="0"/>
                <a:ea typeface="SimSun" charset="0"/>
                <a:cs typeface="Arial" charset="0"/>
              </a:rPr>
              <a:t>(</a:t>
            </a:r>
            <a:r>
              <a:rPr kumimoji="1" lang="zh-CN" altLang="en-US" sz="1800" b="1">
                <a:solidFill>
                  <a:schemeClr val="tx2"/>
                </a:solidFill>
                <a:effectLst>
                  <a:outerShdw blurRad="38100" dist="38100" dir="2700000" algn="tl">
                    <a:srgbClr val="000000"/>
                  </a:outerShdw>
                </a:effectLst>
                <a:latin typeface="微軟正黑體" charset="0"/>
                <a:ea typeface="微軟正黑體" charset="0"/>
                <a:cs typeface="Arial" charset="0"/>
              </a:rPr>
              <a:t>第一栏另加</a:t>
            </a:r>
            <a:r>
              <a:rPr kumimoji="1" lang="en-US" altLang="zh-CN" sz="1800" b="1">
                <a:solidFill>
                  <a:schemeClr val="tx2"/>
                </a:solidFill>
                <a:effectLst>
                  <a:outerShdw blurRad="38100" dist="38100" dir="2700000" algn="tl">
                    <a:srgbClr val="000000"/>
                  </a:outerShdw>
                </a:effectLst>
                <a:latin typeface="Arial" charset="0"/>
                <a:ea typeface="SimSun" charset="0"/>
                <a:cs typeface="Arial" charset="0"/>
              </a:rPr>
              <a:t>)</a:t>
            </a:r>
          </a:p>
        </p:txBody>
      </p:sp>
    </p:spTree>
  </p:cSld>
  <p:clrMapOvr>
    <a:masterClrMapping/>
  </p:clrMapOvr>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2"/>
          <p:cNvSpPr>
            <a:spLocks noGrp="1" noChangeArrowheads="1"/>
          </p:cNvSpPr>
          <p:nvPr>
            <p:ph type="title"/>
          </p:nvPr>
        </p:nvSpPr>
        <p:spPr>
          <a:xfrm>
            <a:off x="755650" y="765175"/>
            <a:ext cx="7772400" cy="719138"/>
          </a:xfrm>
        </p:spPr>
        <p:txBody>
          <a:bodyPr/>
          <a:lstStyle/>
          <a:p>
            <a:pPr>
              <a:defRPr/>
            </a:pPr>
            <a:r>
              <a:rPr lang="zh-CN" altLang="en-US" b="1" dirty="0">
                <a:solidFill>
                  <a:srgbClr val="FFFFFF"/>
                </a:solidFill>
                <a:effectLst>
                  <a:outerShdw blurRad="38100" dist="38100" dir="2700000" algn="tl">
                    <a:srgbClr val="000000"/>
                  </a:outerShdw>
                </a:effectLst>
                <a:ea typeface="SimSun" charset="0"/>
              </a:rPr>
              <a:t>利未记与民数记的比较 </a:t>
            </a:r>
            <a:endParaRPr lang="en-US" b="1" dirty="0">
              <a:solidFill>
                <a:srgbClr val="FFFFFF"/>
              </a:solidFill>
              <a:ea typeface="SimSun" charset="0"/>
            </a:endParaRPr>
          </a:p>
        </p:txBody>
      </p:sp>
      <p:sp>
        <p:nvSpPr>
          <p:cNvPr id="372738" name="Text Box 4"/>
          <p:cNvSpPr txBox="1">
            <a:spLocks noChangeArrowheads="1"/>
          </p:cNvSpPr>
          <p:nvPr/>
        </p:nvSpPr>
        <p:spPr bwMode="auto">
          <a:xfrm>
            <a:off x="8153400" y="152400"/>
            <a:ext cx="862013"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l"/>
            <a:r>
              <a:rPr lang="en-US" sz="2400" b="1">
                <a:solidFill>
                  <a:srgbClr val="CBCBCB"/>
                </a:solidFill>
                <a:latin typeface="Arial" charset="0"/>
                <a:cs typeface="Arial" charset="0"/>
              </a:rPr>
              <a:t>134a</a:t>
            </a:r>
          </a:p>
        </p:txBody>
      </p:sp>
      <p:graphicFrame>
        <p:nvGraphicFramePr>
          <p:cNvPr id="24617" name="Group 41"/>
          <p:cNvGraphicFramePr>
            <a:graphicFrameLocks noGrp="1"/>
          </p:cNvGraphicFramePr>
          <p:nvPr>
            <p:ph type="tbl" idx="1"/>
            <p:extLst>
              <p:ext uri="{D42A27DB-BD31-4B8C-83A1-F6EECF244321}">
                <p14:modId xmlns:p14="http://schemas.microsoft.com/office/powerpoint/2010/main" val="982493987"/>
              </p:ext>
            </p:extLst>
          </p:nvPr>
        </p:nvGraphicFramePr>
        <p:xfrm>
          <a:off x="228600" y="1981200"/>
          <a:ext cx="8763000" cy="4114800"/>
        </p:xfrm>
        <a:graphic>
          <a:graphicData uri="http://schemas.openxmlformats.org/drawingml/2006/table">
            <a:tbl>
              <a:tblPr/>
              <a:tblGrid>
                <a:gridCol w="4306888">
                  <a:extLst>
                    <a:ext uri="{9D8B030D-6E8A-4147-A177-3AD203B41FA5}">
                      <a16:colId xmlns:a16="http://schemas.microsoft.com/office/drawing/2014/main" val="20000"/>
                    </a:ext>
                  </a:extLst>
                </a:gridCol>
                <a:gridCol w="4456112">
                  <a:extLst>
                    <a:ext uri="{9D8B030D-6E8A-4147-A177-3AD203B41FA5}">
                      <a16:colId xmlns:a16="http://schemas.microsoft.com/office/drawing/2014/main" val="20001"/>
                    </a:ext>
                  </a:extLst>
                </a:gridCol>
              </a:tblGrid>
              <a:tr h="4572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zh-CN" altLang="en-US" sz="2800" b="1" i="0" u="none" strike="noStrike" cap="none" normalizeH="0" baseline="0" dirty="0">
                          <a:ln>
                            <a:noFill/>
                          </a:ln>
                          <a:solidFill>
                            <a:schemeClr val="tx1"/>
                          </a:solidFill>
                          <a:effectLst/>
                          <a:latin typeface="Arial"/>
                          <a:ea typeface="ＭＳ Ｐゴシック" charset="0"/>
                          <a:cs typeface="Arial"/>
                        </a:rPr>
                        <a:t>利未记</a:t>
                      </a: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zh-CN" altLang="en-US" sz="2800" b="1" i="0" u="none" strike="noStrike" cap="none" normalizeH="0" baseline="0" dirty="0">
                          <a:ln>
                            <a:noFill/>
                          </a:ln>
                          <a:solidFill>
                            <a:schemeClr val="tx1"/>
                          </a:solidFill>
                          <a:effectLst/>
                          <a:latin typeface="Arial"/>
                          <a:ea typeface="ＭＳ Ｐゴシック" charset="0"/>
                          <a:cs typeface="Arial"/>
                        </a:rPr>
                        <a:t>民数记</a:t>
                      </a: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4572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zh-CN" alt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rPr>
                        <a:t>敬拜</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endParaRP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zh-CN" alt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rPr>
                        <a:t>同行</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endParaRP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4572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zh-CN" alt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rPr>
                        <a:t>地位</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endParaRP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zh-CN" alt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rPr>
                        <a:t>进展</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endParaRP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4572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zh-CN" alt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rPr>
                        <a:t>仪式</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endParaRP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zh-CN" alt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rPr>
                        <a:t>历史</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endParaRP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4572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zh-CN" alt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rPr>
                        <a:t>祭司</a:t>
                      </a: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zh-CN" alt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rPr>
                        <a:t>利未人</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endParaRP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4572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zh-CN" alt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rPr>
                        <a:t>新近神</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endParaRP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zh-CN" alt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rPr>
                        <a:t>服侍人</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endParaRP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4572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zh-CN" alt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rPr>
                        <a:t>纯洁</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endParaRP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zh-CN" alt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rPr>
                        <a:t>朝拜</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endParaRP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4572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zh-CN" alt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rPr>
                        <a:t>人民的特权</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endParaRP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zh-CN" alt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rPr>
                        <a:t>人民的职责</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endParaRP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4572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zh-CN" alt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rPr>
                        <a:t>对神的信使</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endParaRP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zh-CN" alt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rPr>
                        <a:t>与神的团契</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endParaRP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bl>
          </a:graphicData>
        </a:graphic>
      </p:graphicFrame>
    </p:spTree>
    <p:extLst>
      <p:ext uri="{BB962C8B-B14F-4D97-AF65-F5344CB8AC3E}">
        <p14:creationId xmlns:p14="http://schemas.microsoft.com/office/powerpoint/2010/main" val="2676496744"/>
      </p:ext>
    </p:extLst>
  </p:cSld>
  <p:clrMapOvr>
    <a:masterClrMapping/>
  </p:clrMapOvr>
</p:sld>
</file>

<file path=ppt/slides/slide403.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138242" name="Group 2"/>
          <p:cNvGrpSpPr>
            <a:grpSpLocks/>
          </p:cNvGrpSpPr>
          <p:nvPr/>
        </p:nvGrpSpPr>
        <p:grpSpPr bwMode="auto">
          <a:xfrm>
            <a:off x="0" y="762000"/>
            <a:ext cx="9144000" cy="6096000"/>
            <a:chOff x="0" y="0"/>
            <a:chExt cx="4560" cy="5416"/>
          </a:xfrm>
        </p:grpSpPr>
        <p:grpSp>
          <p:nvGrpSpPr>
            <p:cNvPr id="138246" name="Group 3"/>
            <p:cNvGrpSpPr>
              <a:grpSpLocks/>
            </p:cNvGrpSpPr>
            <p:nvPr/>
          </p:nvGrpSpPr>
          <p:grpSpPr bwMode="auto">
            <a:xfrm>
              <a:off x="0" y="0"/>
              <a:ext cx="4560" cy="671"/>
              <a:chOff x="0" y="0"/>
              <a:chExt cx="4560" cy="671"/>
            </a:xfrm>
          </p:grpSpPr>
          <p:sp>
            <p:nvSpPr>
              <p:cNvPr id="138349" name="Rectangle 4"/>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3600" b="1">
                    <a:solidFill>
                      <a:srgbClr val="FFFFFF"/>
                    </a:solidFill>
                    <a:latin typeface="DFKai-SB" charset="0"/>
                    <a:ea typeface="DFKai-SB" charset="0"/>
                    <a:cs typeface="DFKai-SB" charset="0"/>
                  </a:rPr>
                  <a:t> </a:t>
                </a:r>
                <a:r>
                  <a:rPr lang="zh-CN" altLang="en-US" sz="3600" b="1">
                    <a:solidFill>
                      <a:srgbClr val="FFFFFF"/>
                    </a:solidFill>
                    <a:latin typeface="DFKai-SB" charset="0"/>
                    <a:ea typeface="DFKai-SB" charset="0"/>
                    <a:cs typeface="DFKai-SB" charset="0"/>
                  </a:rPr>
                  <a:t>占领应许之地前的预备</a:t>
                </a:r>
              </a:p>
            </p:txBody>
          </p:sp>
          <p:sp>
            <p:nvSpPr>
              <p:cNvPr id="138350" name="Rectangle 5"/>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47" name="Group 6"/>
            <p:cNvGrpSpPr>
              <a:grpSpLocks/>
            </p:cNvGrpSpPr>
            <p:nvPr/>
          </p:nvGrpSpPr>
          <p:grpSpPr bwMode="auto">
            <a:xfrm>
              <a:off x="0" y="671"/>
              <a:ext cx="1312" cy="805"/>
              <a:chOff x="0" y="671"/>
              <a:chExt cx="1312" cy="805"/>
            </a:xfrm>
          </p:grpSpPr>
          <p:sp>
            <p:nvSpPr>
              <p:cNvPr id="138347" name="Rectangle 7"/>
              <p:cNvSpPr>
                <a:spLocks noChangeArrowheads="1"/>
              </p:cNvSpPr>
              <p:nvPr/>
            </p:nvSpPr>
            <p:spPr bwMode="auto">
              <a:xfrm>
                <a:off x="32" y="671"/>
                <a:ext cx="124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400" b="1">
                    <a:solidFill>
                      <a:srgbClr val="FFFFFF"/>
                    </a:solidFill>
                    <a:latin typeface="微軟正黑體" charset="0"/>
                    <a:ea typeface="微軟正黑體" charset="0"/>
                    <a:cs typeface="微軟正黑體" charset="0"/>
                  </a:rPr>
                  <a:t> </a:t>
                </a:r>
                <a:r>
                  <a:rPr lang="zh-CN" altLang="en-US" sz="2400" b="1">
                    <a:solidFill>
                      <a:srgbClr val="FFFFFF"/>
                    </a:solidFill>
                    <a:latin typeface="微軟正黑體" charset="0"/>
                    <a:ea typeface="微軟正黑體" charset="0"/>
                    <a:cs typeface="微軟正黑體" charset="0"/>
                  </a:rPr>
                  <a:t>老一代的预备</a:t>
                </a:r>
                <a:endParaRPr lang="zh-CN" altLang="en-US" sz="2400">
                  <a:solidFill>
                    <a:srgbClr val="FFFFFF"/>
                  </a:solidFill>
                  <a:latin typeface="微軟正黑體" charset="0"/>
                  <a:ea typeface="微軟正黑體" charset="0"/>
                  <a:cs typeface="微軟正黑體" charset="0"/>
                </a:endParaRPr>
              </a:p>
            </p:txBody>
          </p:sp>
          <p:sp>
            <p:nvSpPr>
              <p:cNvPr id="138348" name="Rectangle 8"/>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48" name="Group 9"/>
            <p:cNvGrpSpPr>
              <a:grpSpLocks/>
            </p:cNvGrpSpPr>
            <p:nvPr/>
          </p:nvGrpSpPr>
          <p:grpSpPr bwMode="auto">
            <a:xfrm>
              <a:off x="1312" y="671"/>
              <a:ext cx="1832" cy="805"/>
              <a:chOff x="1312" y="671"/>
              <a:chExt cx="1832" cy="805"/>
            </a:xfrm>
          </p:grpSpPr>
          <p:sp>
            <p:nvSpPr>
              <p:cNvPr id="138345" name="Rectangle 10"/>
              <p:cNvSpPr>
                <a:spLocks noChangeArrowheads="1"/>
              </p:cNvSpPr>
              <p:nvPr/>
            </p:nvSpPr>
            <p:spPr bwMode="auto">
              <a:xfrm>
                <a:off x="1344" y="671"/>
                <a:ext cx="176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400" b="1">
                    <a:solidFill>
                      <a:srgbClr val="FFFFFF"/>
                    </a:solidFill>
                    <a:latin typeface="微軟正黑體" charset="0"/>
                    <a:ea typeface="微軟正黑體" charset="0"/>
                    <a:cs typeface="微軟正黑體" charset="0"/>
                  </a:rPr>
                  <a:t> </a:t>
                </a:r>
                <a:r>
                  <a:rPr lang="zh-CN" altLang="en-US" sz="2400" b="1">
                    <a:solidFill>
                      <a:srgbClr val="FFFFFF"/>
                    </a:solidFill>
                    <a:latin typeface="微軟正黑體" charset="0"/>
                    <a:ea typeface="微軟正黑體" charset="0"/>
                    <a:cs typeface="微軟正黑體" charset="0"/>
                  </a:rPr>
                  <a:t>因不信而耽延</a:t>
                </a:r>
              </a:p>
            </p:txBody>
          </p:sp>
          <p:sp>
            <p:nvSpPr>
              <p:cNvPr id="138346" name="Rectangle 11"/>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49" name="Group 12"/>
            <p:cNvGrpSpPr>
              <a:grpSpLocks/>
            </p:cNvGrpSpPr>
            <p:nvPr/>
          </p:nvGrpSpPr>
          <p:grpSpPr bwMode="auto">
            <a:xfrm>
              <a:off x="3144" y="671"/>
              <a:ext cx="1416" cy="805"/>
              <a:chOff x="3144" y="671"/>
              <a:chExt cx="1416" cy="805"/>
            </a:xfrm>
          </p:grpSpPr>
          <p:sp>
            <p:nvSpPr>
              <p:cNvPr id="138343" name="Rectangle 13"/>
              <p:cNvSpPr>
                <a:spLocks noChangeArrowheads="1"/>
              </p:cNvSpPr>
              <p:nvPr/>
            </p:nvSpPr>
            <p:spPr bwMode="auto">
              <a:xfrm>
                <a:off x="3176" y="671"/>
                <a:ext cx="1352"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400" b="1">
                    <a:solidFill>
                      <a:srgbClr val="FFFFFF"/>
                    </a:solidFill>
                    <a:ea typeface="SimSun" charset="0"/>
                    <a:cs typeface="SimSun" charset="0"/>
                  </a:rPr>
                  <a:t> </a:t>
                </a:r>
                <a:r>
                  <a:rPr lang="zh-CN" altLang="en-US" sz="2400" b="1">
                    <a:solidFill>
                      <a:srgbClr val="FFFFFF"/>
                    </a:solidFill>
                    <a:latin typeface="微軟正黑體" charset="0"/>
                    <a:ea typeface="微軟正黑體" charset="0"/>
                    <a:cs typeface="微軟正黑體" charset="0"/>
                  </a:rPr>
                  <a:t>新一代的预备</a:t>
                </a:r>
              </a:p>
            </p:txBody>
          </p:sp>
          <p:sp>
            <p:nvSpPr>
              <p:cNvPr id="138344" name="Rectangle 14"/>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50" name="Group 15"/>
            <p:cNvGrpSpPr>
              <a:grpSpLocks/>
            </p:cNvGrpSpPr>
            <p:nvPr/>
          </p:nvGrpSpPr>
          <p:grpSpPr bwMode="auto">
            <a:xfrm>
              <a:off x="0" y="1476"/>
              <a:ext cx="1312" cy="422"/>
              <a:chOff x="0" y="1476"/>
              <a:chExt cx="1312" cy="422"/>
            </a:xfrm>
          </p:grpSpPr>
          <p:sp>
            <p:nvSpPr>
              <p:cNvPr id="138341" name="Rectangle 16"/>
              <p:cNvSpPr>
                <a:spLocks noChangeArrowheads="1"/>
              </p:cNvSpPr>
              <p:nvPr/>
            </p:nvSpPr>
            <p:spPr bwMode="auto">
              <a:xfrm>
                <a:off x="32" y="147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en-US" altLang="zh-CN" sz="2400" b="1">
                    <a:solidFill>
                      <a:srgbClr val="FFFFFF"/>
                    </a:solidFill>
                    <a:ea typeface="SimSun" charset="0"/>
                    <a:cs typeface="SimSun" charset="0"/>
                  </a:rPr>
                  <a:t>1:1—10:10</a:t>
                </a:r>
                <a:endParaRPr lang="en-US" altLang="zh-CN" sz="2400">
                  <a:solidFill>
                    <a:srgbClr val="FFFFFF"/>
                  </a:solidFill>
                  <a:ea typeface="SimSun" charset="0"/>
                  <a:cs typeface="SimSun" charset="0"/>
                </a:endParaRPr>
              </a:p>
            </p:txBody>
          </p:sp>
          <p:sp>
            <p:nvSpPr>
              <p:cNvPr id="138342" name="Rectangle 17"/>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51" name="Group 18"/>
            <p:cNvGrpSpPr>
              <a:grpSpLocks/>
            </p:cNvGrpSpPr>
            <p:nvPr/>
          </p:nvGrpSpPr>
          <p:grpSpPr bwMode="auto">
            <a:xfrm>
              <a:off x="1312" y="1476"/>
              <a:ext cx="1832" cy="422"/>
              <a:chOff x="1312" y="1476"/>
              <a:chExt cx="1832" cy="422"/>
            </a:xfrm>
          </p:grpSpPr>
          <p:sp>
            <p:nvSpPr>
              <p:cNvPr id="138339" name="Rectangle 19"/>
              <p:cNvSpPr>
                <a:spLocks noChangeArrowheads="1"/>
              </p:cNvSpPr>
              <p:nvPr/>
            </p:nvSpPr>
            <p:spPr bwMode="auto">
              <a:xfrm>
                <a:off x="1344" y="147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en-US" altLang="zh-CN" sz="2400" b="1">
                    <a:solidFill>
                      <a:srgbClr val="FFFFFF"/>
                    </a:solidFill>
                    <a:ea typeface="SimSun" charset="0"/>
                    <a:cs typeface="SimSun" charset="0"/>
                  </a:rPr>
                  <a:t>10:11—25:18</a:t>
                </a:r>
                <a:endParaRPr lang="en-US" altLang="zh-CN" sz="2400">
                  <a:solidFill>
                    <a:srgbClr val="FFFFFF"/>
                  </a:solidFill>
                  <a:ea typeface="SimSun" charset="0"/>
                  <a:cs typeface="SimSun" charset="0"/>
                </a:endParaRPr>
              </a:p>
            </p:txBody>
          </p:sp>
          <p:sp>
            <p:nvSpPr>
              <p:cNvPr id="138340" name="Rectangle 20"/>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52" name="Group 21"/>
            <p:cNvGrpSpPr>
              <a:grpSpLocks/>
            </p:cNvGrpSpPr>
            <p:nvPr/>
          </p:nvGrpSpPr>
          <p:grpSpPr bwMode="auto">
            <a:xfrm>
              <a:off x="3144" y="1476"/>
              <a:ext cx="1416" cy="422"/>
              <a:chOff x="3144" y="1476"/>
              <a:chExt cx="1416" cy="422"/>
            </a:xfrm>
          </p:grpSpPr>
          <p:sp>
            <p:nvSpPr>
              <p:cNvPr id="138337" name="Rectangle 22"/>
              <p:cNvSpPr>
                <a:spLocks noChangeArrowheads="1"/>
              </p:cNvSpPr>
              <p:nvPr/>
            </p:nvSpPr>
            <p:spPr bwMode="auto">
              <a:xfrm>
                <a:off x="3176" y="147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en-US" altLang="zh-CN" sz="2400" b="1">
                    <a:solidFill>
                      <a:srgbClr val="FFFFFF"/>
                    </a:solidFill>
                    <a:ea typeface="SimSun" charset="0"/>
                    <a:cs typeface="SimSun" charset="0"/>
                  </a:rPr>
                  <a:t>26—36</a:t>
                </a:r>
                <a:endParaRPr lang="en-US" altLang="zh-CN" sz="2400">
                  <a:solidFill>
                    <a:srgbClr val="FFFFFF"/>
                  </a:solidFill>
                  <a:ea typeface="SimSun" charset="0"/>
                  <a:cs typeface="SimSun" charset="0"/>
                </a:endParaRPr>
              </a:p>
            </p:txBody>
          </p:sp>
          <p:sp>
            <p:nvSpPr>
              <p:cNvPr id="138338" name="Rectangle 23"/>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53" name="Group 24"/>
            <p:cNvGrpSpPr>
              <a:grpSpLocks/>
            </p:cNvGrpSpPr>
            <p:nvPr/>
          </p:nvGrpSpPr>
          <p:grpSpPr bwMode="auto">
            <a:xfrm>
              <a:off x="0" y="1898"/>
              <a:ext cx="1312" cy="422"/>
              <a:chOff x="0" y="1898"/>
              <a:chExt cx="1312" cy="422"/>
            </a:xfrm>
          </p:grpSpPr>
          <p:sp>
            <p:nvSpPr>
              <p:cNvPr id="138335" name="Rectangle 25"/>
              <p:cNvSpPr>
                <a:spLocks noChangeArrowheads="1"/>
              </p:cNvSpPr>
              <p:nvPr/>
            </p:nvSpPr>
            <p:spPr bwMode="auto">
              <a:xfrm>
                <a:off x="32" y="1898"/>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zh-CN" altLang="en-US" sz="2400" b="1">
                    <a:solidFill>
                      <a:srgbClr val="FFFFFF"/>
                    </a:solidFill>
                    <a:latin typeface="微軟正黑體" charset="0"/>
                    <a:ea typeface="微軟正黑體" charset="0"/>
                    <a:cs typeface="微軟正黑體" charset="0"/>
                  </a:rPr>
                  <a:t>神的信实</a:t>
                </a:r>
              </a:p>
            </p:txBody>
          </p:sp>
          <p:sp>
            <p:nvSpPr>
              <p:cNvPr id="138336" name="Rectangle 26"/>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54" name="Group 27"/>
            <p:cNvGrpSpPr>
              <a:grpSpLocks/>
            </p:cNvGrpSpPr>
            <p:nvPr/>
          </p:nvGrpSpPr>
          <p:grpSpPr bwMode="auto">
            <a:xfrm>
              <a:off x="1312" y="1898"/>
              <a:ext cx="1832" cy="422"/>
              <a:chOff x="1312" y="1898"/>
              <a:chExt cx="1832" cy="422"/>
            </a:xfrm>
          </p:grpSpPr>
          <p:sp>
            <p:nvSpPr>
              <p:cNvPr id="138333" name="Rectangle 28"/>
              <p:cNvSpPr>
                <a:spLocks noChangeArrowheads="1"/>
              </p:cNvSpPr>
              <p:nvPr/>
            </p:nvSpPr>
            <p:spPr bwMode="auto">
              <a:xfrm>
                <a:off x="1344" y="1898"/>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400" b="1">
                    <a:solidFill>
                      <a:srgbClr val="FFFFFF"/>
                    </a:solidFill>
                    <a:latin typeface="微軟正黑體" charset="0"/>
                    <a:ea typeface="微軟正黑體" charset="0"/>
                    <a:cs typeface="微軟正黑體" charset="0"/>
                  </a:rPr>
                  <a:t>以色列的不贞</a:t>
                </a:r>
              </a:p>
            </p:txBody>
          </p:sp>
          <p:sp>
            <p:nvSpPr>
              <p:cNvPr id="138334" name="Rectangle 29"/>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55" name="Group 30"/>
            <p:cNvGrpSpPr>
              <a:grpSpLocks/>
            </p:cNvGrpSpPr>
            <p:nvPr/>
          </p:nvGrpSpPr>
          <p:grpSpPr bwMode="auto">
            <a:xfrm>
              <a:off x="3144" y="1898"/>
              <a:ext cx="1416" cy="422"/>
              <a:chOff x="3144" y="1898"/>
              <a:chExt cx="1416" cy="422"/>
            </a:xfrm>
          </p:grpSpPr>
          <p:sp>
            <p:nvSpPr>
              <p:cNvPr id="138331" name="Rectangle 31"/>
              <p:cNvSpPr>
                <a:spLocks noChangeArrowheads="1"/>
              </p:cNvSpPr>
              <p:nvPr/>
            </p:nvSpPr>
            <p:spPr bwMode="auto">
              <a:xfrm>
                <a:off x="3176" y="1898"/>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400" b="1">
                    <a:solidFill>
                      <a:srgbClr val="FFFFFF"/>
                    </a:solidFill>
                    <a:latin typeface="微軟正黑體" charset="0"/>
                    <a:ea typeface="微軟正黑體" charset="0"/>
                    <a:cs typeface="微軟正黑體" charset="0"/>
                  </a:rPr>
                  <a:t>神的信实</a:t>
                </a:r>
              </a:p>
            </p:txBody>
          </p:sp>
          <p:sp>
            <p:nvSpPr>
              <p:cNvPr id="138332" name="Rectangle 32"/>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56" name="Group 33"/>
            <p:cNvGrpSpPr>
              <a:grpSpLocks/>
            </p:cNvGrpSpPr>
            <p:nvPr/>
          </p:nvGrpSpPr>
          <p:grpSpPr bwMode="auto">
            <a:xfrm>
              <a:off x="0" y="2320"/>
              <a:ext cx="1312" cy="422"/>
              <a:chOff x="0" y="2320"/>
              <a:chExt cx="1312" cy="422"/>
            </a:xfrm>
          </p:grpSpPr>
          <p:sp>
            <p:nvSpPr>
              <p:cNvPr id="138329" name="Rectangle 34"/>
              <p:cNvSpPr>
                <a:spLocks noChangeArrowheads="1"/>
              </p:cNvSpPr>
              <p:nvPr/>
            </p:nvSpPr>
            <p:spPr bwMode="auto">
              <a:xfrm>
                <a:off x="32" y="2320"/>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zh-CN" altLang="en-US" sz="2400" b="1">
                    <a:solidFill>
                      <a:srgbClr val="FFFFFF"/>
                    </a:solidFill>
                    <a:latin typeface="微軟正黑體" charset="0"/>
                    <a:ea typeface="微軟正黑體" charset="0"/>
                    <a:cs typeface="微軟正黑體" charset="0"/>
                  </a:rPr>
                  <a:t>神的祝福</a:t>
                </a:r>
              </a:p>
            </p:txBody>
          </p:sp>
          <p:sp>
            <p:nvSpPr>
              <p:cNvPr id="138330" name="Rectangle 35"/>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57" name="Group 36"/>
            <p:cNvGrpSpPr>
              <a:grpSpLocks/>
            </p:cNvGrpSpPr>
            <p:nvPr/>
          </p:nvGrpSpPr>
          <p:grpSpPr bwMode="auto">
            <a:xfrm>
              <a:off x="1312" y="2320"/>
              <a:ext cx="1832" cy="422"/>
              <a:chOff x="1312" y="2320"/>
              <a:chExt cx="1832" cy="422"/>
            </a:xfrm>
          </p:grpSpPr>
          <p:sp>
            <p:nvSpPr>
              <p:cNvPr id="138327" name="Rectangle 37"/>
              <p:cNvSpPr>
                <a:spLocks noChangeArrowheads="1"/>
              </p:cNvSpPr>
              <p:nvPr/>
            </p:nvSpPr>
            <p:spPr bwMode="auto">
              <a:xfrm>
                <a:off x="1344" y="2320"/>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400" b="1">
                    <a:solidFill>
                      <a:srgbClr val="FFFFFF"/>
                    </a:solidFill>
                    <a:latin typeface="微軟正黑體" charset="0"/>
                    <a:ea typeface="微軟正黑體" charset="0"/>
                    <a:cs typeface="微軟正黑體" charset="0"/>
                  </a:rPr>
                  <a:t>神的惩戒</a:t>
                </a:r>
              </a:p>
            </p:txBody>
          </p:sp>
          <p:sp>
            <p:nvSpPr>
              <p:cNvPr id="138328" name="Rectangle 38"/>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58" name="Group 39"/>
            <p:cNvGrpSpPr>
              <a:grpSpLocks/>
            </p:cNvGrpSpPr>
            <p:nvPr/>
          </p:nvGrpSpPr>
          <p:grpSpPr bwMode="auto">
            <a:xfrm>
              <a:off x="3144" y="2320"/>
              <a:ext cx="1416" cy="422"/>
              <a:chOff x="3144" y="2320"/>
              <a:chExt cx="1416" cy="422"/>
            </a:xfrm>
          </p:grpSpPr>
          <p:sp>
            <p:nvSpPr>
              <p:cNvPr id="138325" name="Rectangle 40"/>
              <p:cNvSpPr>
                <a:spLocks noChangeArrowheads="1"/>
              </p:cNvSpPr>
              <p:nvPr/>
            </p:nvSpPr>
            <p:spPr bwMode="auto">
              <a:xfrm>
                <a:off x="3176" y="2320"/>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400" b="1">
                    <a:solidFill>
                      <a:srgbClr val="FFFFFF"/>
                    </a:solidFill>
                    <a:latin typeface="微軟正黑體" charset="0"/>
                    <a:ea typeface="微軟正黑體" charset="0"/>
                    <a:cs typeface="微軟正黑體" charset="0"/>
                  </a:rPr>
                  <a:t>神的祝福</a:t>
                </a:r>
              </a:p>
            </p:txBody>
          </p:sp>
          <p:sp>
            <p:nvSpPr>
              <p:cNvPr id="138326" name="Rectangle 41"/>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59" name="Group 42"/>
            <p:cNvGrpSpPr>
              <a:grpSpLocks/>
            </p:cNvGrpSpPr>
            <p:nvPr/>
          </p:nvGrpSpPr>
          <p:grpSpPr bwMode="auto">
            <a:xfrm>
              <a:off x="0" y="2742"/>
              <a:ext cx="1312" cy="422"/>
              <a:chOff x="0" y="2742"/>
              <a:chExt cx="1312" cy="422"/>
            </a:xfrm>
          </p:grpSpPr>
          <p:sp>
            <p:nvSpPr>
              <p:cNvPr id="138323" name="Rectangle 43"/>
              <p:cNvSpPr>
                <a:spLocks noChangeArrowheads="1"/>
              </p:cNvSpPr>
              <p:nvPr/>
            </p:nvSpPr>
            <p:spPr bwMode="auto">
              <a:xfrm>
                <a:off x="32" y="2742"/>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zh-CN" altLang="en-US" sz="2400" b="1">
                    <a:solidFill>
                      <a:srgbClr val="FFFFFF"/>
                    </a:solidFill>
                    <a:latin typeface="微軟正黑體" charset="0"/>
                    <a:ea typeface="微軟正黑體" charset="0"/>
                    <a:cs typeface="微軟正黑體" charset="0"/>
                  </a:rPr>
                  <a:t>以色列的委身</a:t>
                </a:r>
              </a:p>
            </p:txBody>
          </p:sp>
          <p:sp>
            <p:nvSpPr>
              <p:cNvPr id="138324" name="Rectangle 44"/>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60" name="Group 45"/>
            <p:cNvGrpSpPr>
              <a:grpSpLocks/>
            </p:cNvGrpSpPr>
            <p:nvPr/>
          </p:nvGrpSpPr>
          <p:grpSpPr bwMode="auto">
            <a:xfrm>
              <a:off x="1312" y="2742"/>
              <a:ext cx="1832" cy="422"/>
              <a:chOff x="1312" y="2742"/>
              <a:chExt cx="1832" cy="422"/>
            </a:xfrm>
          </p:grpSpPr>
          <p:sp>
            <p:nvSpPr>
              <p:cNvPr id="138321" name="Rectangle 46"/>
              <p:cNvSpPr>
                <a:spLocks noChangeArrowheads="1"/>
              </p:cNvSpPr>
              <p:nvPr/>
            </p:nvSpPr>
            <p:spPr bwMode="auto">
              <a:xfrm>
                <a:off x="1344" y="2742"/>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400" b="1">
                    <a:solidFill>
                      <a:srgbClr val="FFFFFF"/>
                    </a:solidFill>
                    <a:latin typeface="微軟正黑體" charset="0"/>
                    <a:ea typeface="微軟正黑體" charset="0"/>
                    <a:cs typeface="微軟正黑體" charset="0"/>
                  </a:rPr>
                  <a:t>以色列的抱怨</a:t>
                </a:r>
              </a:p>
            </p:txBody>
          </p:sp>
          <p:sp>
            <p:nvSpPr>
              <p:cNvPr id="138322" name="Rectangle 47"/>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61" name="Group 48"/>
            <p:cNvGrpSpPr>
              <a:grpSpLocks/>
            </p:cNvGrpSpPr>
            <p:nvPr/>
          </p:nvGrpSpPr>
          <p:grpSpPr bwMode="auto">
            <a:xfrm>
              <a:off x="3144" y="2742"/>
              <a:ext cx="1416" cy="422"/>
              <a:chOff x="3144" y="2742"/>
              <a:chExt cx="1416" cy="422"/>
            </a:xfrm>
          </p:grpSpPr>
          <p:sp>
            <p:nvSpPr>
              <p:cNvPr id="138319" name="Rectangle 49"/>
              <p:cNvSpPr>
                <a:spLocks noChangeArrowheads="1"/>
              </p:cNvSpPr>
              <p:nvPr/>
            </p:nvSpPr>
            <p:spPr bwMode="auto">
              <a:xfrm>
                <a:off x="3176" y="2742"/>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400" b="1">
                    <a:solidFill>
                      <a:srgbClr val="FFFFFF"/>
                    </a:solidFill>
                    <a:latin typeface="微軟正黑體" charset="0"/>
                    <a:ea typeface="微軟正黑體" charset="0"/>
                    <a:cs typeface="微軟正黑體" charset="0"/>
                  </a:rPr>
                  <a:t>以色列的委身</a:t>
                </a:r>
              </a:p>
            </p:txBody>
          </p:sp>
          <p:sp>
            <p:nvSpPr>
              <p:cNvPr id="138320" name="Rectangle 50"/>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62" name="Group 51"/>
            <p:cNvGrpSpPr>
              <a:grpSpLocks/>
            </p:cNvGrpSpPr>
            <p:nvPr/>
          </p:nvGrpSpPr>
          <p:grpSpPr bwMode="auto">
            <a:xfrm>
              <a:off x="0" y="3164"/>
              <a:ext cx="1312" cy="422"/>
              <a:chOff x="0" y="3164"/>
              <a:chExt cx="1312" cy="422"/>
            </a:xfrm>
          </p:grpSpPr>
          <p:sp>
            <p:nvSpPr>
              <p:cNvPr id="138317" name="Rectangle 52"/>
              <p:cNvSpPr>
                <a:spLocks noChangeArrowheads="1"/>
              </p:cNvSpPr>
              <p:nvPr/>
            </p:nvSpPr>
            <p:spPr bwMode="auto">
              <a:xfrm>
                <a:off x="32" y="3164"/>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zh-CN" altLang="en-US" sz="2400" b="1">
                    <a:solidFill>
                      <a:srgbClr val="FFFFFF"/>
                    </a:solidFill>
                    <a:latin typeface="微軟正黑體" charset="0"/>
                    <a:ea typeface="微軟正黑體" charset="0"/>
                    <a:cs typeface="微軟正黑體" charset="0"/>
                  </a:rPr>
                  <a:t>秩序</a:t>
                </a:r>
              </a:p>
            </p:txBody>
          </p:sp>
          <p:sp>
            <p:nvSpPr>
              <p:cNvPr id="138318" name="Rectangle 53"/>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63" name="Group 54"/>
            <p:cNvGrpSpPr>
              <a:grpSpLocks/>
            </p:cNvGrpSpPr>
            <p:nvPr/>
          </p:nvGrpSpPr>
          <p:grpSpPr bwMode="auto">
            <a:xfrm>
              <a:off x="1312" y="3164"/>
              <a:ext cx="1832" cy="422"/>
              <a:chOff x="1312" y="3164"/>
              <a:chExt cx="1832" cy="422"/>
            </a:xfrm>
          </p:grpSpPr>
          <p:sp>
            <p:nvSpPr>
              <p:cNvPr id="138315" name="Rectangle 55"/>
              <p:cNvSpPr>
                <a:spLocks noChangeArrowheads="1"/>
              </p:cNvSpPr>
              <p:nvPr/>
            </p:nvSpPr>
            <p:spPr bwMode="auto">
              <a:xfrm>
                <a:off x="1344" y="3164"/>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400" b="1">
                    <a:solidFill>
                      <a:srgbClr val="FFFFFF"/>
                    </a:solidFill>
                    <a:latin typeface="微軟正黑體" charset="0"/>
                    <a:ea typeface="微軟正黑體" charset="0"/>
                    <a:cs typeface="微軟正黑體" charset="0"/>
                  </a:rPr>
                  <a:t>混乱</a:t>
                </a:r>
              </a:p>
            </p:txBody>
          </p:sp>
          <p:sp>
            <p:nvSpPr>
              <p:cNvPr id="138316" name="Rectangle 56"/>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64" name="Group 57"/>
            <p:cNvGrpSpPr>
              <a:grpSpLocks/>
            </p:cNvGrpSpPr>
            <p:nvPr/>
          </p:nvGrpSpPr>
          <p:grpSpPr bwMode="auto">
            <a:xfrm>
              <a:off x="3144" y="3164"/>
              <a:ext cx="1416" cy="422"/>
              <a:chOff x="3144" y="3164"/>
              <a:chExt cx="1416" cy="422"/>
            </a:xfrm>
          </p:grpSpPr>
          <p:sp>
            <p:nvSpPr>
              <p:cNvPr id="138313" name="Rectangle 58"/>
              <p:cNvSpPr>
                <a:spLocks noChangeArrowheads="1"/>
              </p:cNvSpPr>
              <p:nvPr/>
            </p:nvSpPr>
            <p:spPr bwMode="auto">
              <a:xfrm>
                <a:off x="3176" y="3164"/>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400" b="1">
                    <a:solidFill>
                      <a:srgbClr val="FFFFFF"/>
                    </a:solidFill>
                    <a:latin typeface="微軟正黑體" charset="0"/>
                    <a:ea typeface="微軟正黑體" charset="0"/>
                    <a:cs typeface="微軟正黑體" charset="0"/>
                  </a:rPr>
                  <a:t>新秩序</a:t>
                </a:r>
              </a:p>
            </p:txBody>
          </p:sp>
          <p:sp>
            <p:nvSpPr>
              <p:cNvPr id="138314" name="Rectangle 59"/>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65" name="Group 60"/>
            <p:cNvGrpSpPr>
              <a:grpSpLocks/>
            </p:cNvGrpSpPr>
            <p:nvPr/>
          </p:nvGrpSpPr>
          <p:grpSpPr bwMode="auto">
            <a:xfrm>
              <a:off x="0" y="3586"/>
              <a:ext cx="1312" cy="422"/>
              <a:chOff x="0" y="3586"/>
              <a:chExt cx="1312" cy="422"/>
            </a:xfrm>
          </p:grpSpPr>
          <p:sp>
            <p:nvSpPr>
              <p:cNvPr id="138311" name="Rectangle 61"/>
              <p:cNvSpPr>
                <a:spLocks noChangeArrowheads="1"/>
              </p:cNvSpPr>
              <p:nvPr/>
            </p:nvSpPr>
            <p:spPr bwMode="auto">
              <a:xfrm>
                <a:off x="32" y="358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zh-CN" altLang="en-US" sz="2400" b="1">
                    <a:solidFill>
                      <a:srgbClr val="FFFFFF"/>
                    </a:solidFill>
                    <a:latin typeface="微軟正黑體" charset="0"/>
                    <a:ea typeface="微軟正黑體" charset="0"/>
                    <a:cs typeface="微軟正黑體" charset="0"/>
                  </a:rPr>
                  <a:t>西奈山</a:t>
                </a:r>
              </a:p>
            </p:txBody>
          </p:sp>
          <p:sp>
            <p:nvSpPr>
              <p:cNvPr id="138312" name="Rectangle 62"/>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66" name="Group 63"/>
            <p:cNvGrpSpPr>
              <a:grpSpLocks/>
            </p:cNvGrpSpPr>
            <p:nvPr/>
          </p:nvGrpSpPr>
          <p:grpSpPr bwMode="auto">
            <a:xfrm>
              <a:off x="1312" y="3586"/>
              <a:ext cx="1832" cy="422"/>
              <a:chOff x="1312" y="3586"/>
              <a:chExt cx="1832" cy="422"/>
            </a:xfrm>
          </p:grpSpPr>
          <p:sp>
            <p:nvSpPr>
              <p:cNvPr id="138309" name="Rectangle 64"/>
              <p:cNvSpPr>
                <a:spLocks noChangeArrowheads="1"/>
              </p:cNvSpPr>
              <p:nvPr/>
            </p:nvSpPr>
            <p:spPr bwMode="auto">
              <a:xfrm>
                <a:off x="1344" y="358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400" b="1">
                    <a:solidFill>
                      <a:srgbClr val="FFFFFF"/>
                    </a:solidFill>
                    <a:latin typeface="微軟正黑體" charset="0"/>
                    <a:ea typeface="微軟正黑體" charset="0"/>
                    <a:cs typeface="微軟正黑體" charset="0"/>
                  </a:rPr>
                  <a:t>旷野</a:t>
                </a:r>
              </a:p>
            </p:txBody>
          </p:sp>
          <p:sp>
            <p:nvSpPr>
              <p:cNvPr id="138310" name="Rectangle 65"/>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67" name="Group 66"/>
            <p:cNvGrpSpPr>
              <a:grpSpLocks/>
            </p:cNvGrpSpPr>
            <p:nvPr/>
          </p:nvGrpSpPr>
          <p:grpSpPr bwMode="auto">
            <a:xfrm>
              <a:off x="3144" y="3586"/>
              <a:ext cx="1416" cy="422"/>
              <a:chOff x="3144" y="3586"/>
              <a:chExt cx="1416" cy="422"/>
            </a:xfrm>
          </p:grpSpPr>
          <p:sp>
            <p:nvSpPr>
              <p:cNvPr id="138307" name="Rectangle 67"/>
              <p:cNvSpPr>
                <a:spLocks noChangeArrowheads="1"/>
              </p:cNvSpPr>
              <p:nvPr/>
            </p:nvSpPr>
            <p:spPr bwMode="auto">
              <a:xfrm>
                <a:off x="3176" y="358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400" b="1">
                    <a:solidFill>
                      <a:srgbClr val="FFFFFF"/>
                    </a:solidFill>
                    <a:latin typeface="微軟正黑體" charset="0"/>
                    <a:ea typeface="微軟正黑體" charset="0"/>
                    <a:cs typeface="微軟正黑體" charset="0"/>
                  </a:rPr>
                  <a:t>摩押</a:t>
                </a:r>
                <a:r>
                  <a:rPr lang="zh-CN" altLang="en-US" sz="2400" b="1">
                    <a:solidFill>
                      <a:srgbClr val="FFFFFF"/>
                    </a:solidFill>
                    <a:ea typeface="SimSun" charset="0"/>
                    <a:cs typeface="SimSun" charset="0"/>
                  </a:rPr>
                  <a:t> </a:t>
                </a:r>
                <a:endParaRPr lang="en-US" altLang="zh-CN" sz="2400" b="1">
                  <a:solidFill>
                    <a:srgbClr val="FFFFFF"/>
                  </a:solidFill>
                  <a:ea typeface="SimSun" charset="0"/>
                  <a:cs typeface="SimSun" charset="0"/>
                </a:endParaRPr>
              </a:p>
            </p:txBody>
          </p:sp>
          <p:sp>
            <p:nvSpPr>
              <p:cNvPr id="138308" name="Rectangle 68"/>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68" name="Group 69"/>
            <p:cNvGrpSpPr>
              <a:grpSpLocks/>
            </p:cNvGrpSpPr>
            <p:nvPr/>
          </p:nvGrpSpPr>
          <p:grpSpPr bwMode="auto">
            <a:xfrm>
              <a:off x="0" y="4008"/>
              <a:ext cx="1312" cy="518"/>
              <a:chOff x="0" y="4008"/>
              <a:chExt cx="1312" cy="518"/>
            </a:xfrm>
          </p:grpSpPr>
          <p:sp>
            <p:nvSpPr>
              <p:cNvPr id="138305" name="Rectangle 70"/>
              <p:cNvSpPr>
                <a:spLocks noChangeArrowheads="1"/>
              </p:cNvSpPr>
              <p:nvPr/>
            </p:nvSpPr>
            <p:spPr bwMode="auto">
              <a:xfrm>
                <a:off x="32" y="4008"/>
                <a:ext cx="124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en-US" altLang="zh-CN" sz="2400" b="1">
                    <a:solidFill>
                      <a:srgbClr val="FFFFFF"/>
                    </a:solidFill>
                    <a:ea typeface="SimSun" charset="0"/>
                    <a:cs typeface="SimSun" charset="0"/>
                  </a:rPr>
                  <a:t>20</a:t>
                </a:r>
                <a:r>
                  <a:rPr lang="zh-CN" altLang="en-US" sz="2400" b="1">
                    <a:solidFill>
                      <a:srgbClr val="FFFFFF"/>
                    </a:solidFill>
                    <a:latin typeface="微軟正黑體" charset="0"/>
                    <a:ea typeface="微軟正黑體" charset="0"/>
                    <a:cs typeface="微軟正黑體" charset="0"/>
                  </a:rPr>
                  <a:t>天</a:t>
                </a:r>
                <a:endParaRPr lang="en-US" altLang="zh-CN" sz="2400" b="1">
                  <a:solidFill>
                    <a:srgbClr val="FFFFFF"/>
                  </a:solidFill>
                  <a:latin typeface="微軟正黑體" charset="0"/>
                  <a:ea typeface="微軟正黑體" charset="0"/>
                  <a:cs typeface="微軟正黑體" charset="0"/>
                </a:endParaRPr>
              </a:p>
            </p:txBody>
          </p:sp>
          <p:sp>
            <p:nvSpPr>
              <p:cNvPr id="138306" name="Rectangle 71"/>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69" name="Group 72"/>
            <p:cNvGrpSpPr>
              <a:grpSpLocks/>
            </p:cNvGrpSpPr>
            <p:nvPr/>
          </p:nvGrpSpPr>
          <p:grpSpPr bwMode="auto">
            <a:xfrm>
              <a:off x="1312" y="4008"/>
              <a:ext cx="1832" cy="518"/>
              <a:chOff x="1312" y="4008"/>
              <a:chExt cx="1832" cy="518"/>
            </a:xfrm>
          </p:grpSpPr>
          <p:sp>
            <p:nvSpPr>
              <p:cNvPr id="138303" name="Rectangle 73"/>
              <p:cNvSpPr>
                <a:spLocks noChangeArrowheads="1"/>
              </p:cNvSpPr>
              <p:nvPr/>
            </p:nvSpPr>
            <p:spPr bwMode="auto">
              <a:xfrm>
                <a:off x="1344" y="4008"/>
                <a:ext cx="176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en-US" altLang="zh-CN" sz="2400" b="1">
                    <a:solidFill>
                      <a:srgbClr val="FFFFFF"/>
                    </a:solidFill>
                    <a:ea typeface="SimSun" charset="0"/>
                    <a:cs typeface="SimSun" charset="0"/>
                  </a:rPr>
                  <a:t>38</a:t>
                </a:r>
                <a:r>
                  <a:rPr lang="zh-CN" altLang="en-US" sz="2400" b="1">
                    <a:solidFill>
                      <a:srgbClr val="FFFFFF"/>
                    </a:solidFill>
                    <a:latin typeface="微軟正黑體" charset="0"/>
                    <a:ea typeface="微軟正黑體" charset="0"/>
                    <a:cs typeface="微軟正黑體" charset="0"/>
                  </a:rPr>
                  <a:t>年</a:t>
                </a:r>
                <a:r>
                  <a:rPr lang="en-US" altLang="zh-CN" sz="2400" b="1">
                    <a:solidFill>
                      <a:srgbClr val="FFFFFF"/>
                    </a:solidFill>
                    <a:ea typeface="SimSun" charset="0"/>
                    <a:cs typeface="SimSun" charset="0"/>
                  </a:rPr>
                  <a:t>3</a:t>
                </a:r>
                <a:r>
                  <a:rPr lang="zh-CN" altLang="en-US" sz="2400" b="1">
                    <a:solidFill>
                      <a:srgbClr val="FFFFFF"/>
                    </a:solidFill>
                    <a:latin typeface="微軟正黑體" charset="0"/>
                    <a:ea typeface="微軟正黑體" charset="0"/>
                    <a:cs typeface="微軟正黑體" charset="0"/>
                  </a:rPr>
                  <a:t>个月</a:t>
                </a:r>
                <a:r>
                  <a:rPr lang="en-US" altLang="zh-CN" sz="2400" b="1">
                    <a:solidFill>
                      <a:srgbClr val="FFFFFF"/>
                    </a:solidFill>
                    <a:ea typeface="SimSun" charset="0"/>
                    <a:cs typeface="SimSun" charset="0"/>
                  </a:rPr>
                  <a:t>10</a:t>
                </a:r>
                <a:r>
                  <a:rPr lang="zh-CN" altLang="en-US" sz="2400" b="1">
                    <a:solidFill>
                      <a:srgbClr val="FFFFFF"/>
                    </a:solidFill>
                    <a:latin typeface="微軟正黑體" charset="0"/>
                    <a:ea typeface="微軟正黑體" charset="0"/>
                    <a:cs typeface="微軟正黑體" charset="0"/>
                  </a:rPr>
                  <a:t>天</a:t>
                </a:r>
                <a:endParaRPr lang="en-US" altLang="zh-CN" sz="2400" b="1">
                  <a:solidFill>
                    <a:srgbClr val="FFFFFF"/>
                  </a:solidFill>
                  <a:latin typeface="微軟正黑體" charset="0"/>
                  <a:ea typeface="微軟正黑體" charset="0"/>
                  <a:cs typeface="微軟正黑體" charset="0"/>
                </a:endParaRPr>
              </a:p>
            </p:txBody>
          </p:sp>
          <p:sp>
            <p:nvSpPr>
              <p:cNvPr id="138304" name="Rectangle 74"/>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70" name="Group 75"/>
            <p:cNvGrpSpPr>
              <a:grpSpLocks/>
            </p:cNvGrpSpPr>
            <p:nvPr/>
          </p:nvGrpSpPr>
          <p:grpSpPr bwMode="auto">
            <a:xfrm>
              <a:off x="3144" y="4008"/>
              <a:ext cx="1416" cy="518"/>
              <a:chOff x="3144" y="4008"/>
              <a:chExt cx="1416" cy="518"/>
            </a:xfrm>
          </p:grpSpPr>
          <p:sp>
            <p:nvSpPr>
              <p:cNvPr id="138301" name="Rectangle 76"/>
              <p:cNvSpPr>
                <a:spLocks noChangeArrowheads="1"/>
              </p:cNvSpPr>
              <p:nvPr/>
            </p:nvSpPr>
            <p:spPr bwMode="auto">
              <a:xfrm>
                <a:off x="3176" y="4008"/>
                <a:ext cx="13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400" b="1">
                    <a:solidFill>
                      <a:srgbClr val="FFFFFF"/>
                    </a:solidFill>
                    <a:latin typeface="微軟正黑體" charset="0"/>
                    <a:ea typeface="微軟正黑體" charset="0"/>
                    <a:cs typeface="微軟正黑體" charset="0"/>
                  </a:rPr>
                  <a:t>约</a:t>
                </a:r>
                <a:r>
                  <a:rPr lang="en-US" altLang="zh-CN" sz="2400" b="1">
                    <a:solidFill>
                      <a:srgbClr val="FFFFFF"/>
                    </a:solidFill>
                    <a:ea typeface="SimSun" charset="0"/>
                    <a:cs typeface="SimSun" charset="0"/>
                  </a:rPr>
                  <a:t>5</a:t>
                </a:r>
                <a:r>
                  <a:rPr lang="zh-CN" altLang="en-US" sz="2400" b="1">
                    <a:solidFill>
                      <a:srgbClr val="FFFFFF"/>
                    </a:solidFill>
                    <a:latin typeface="微軟正黑體" charset="0"/>
                    <a:ea typeface="微軟正黑體" charset="0"/>
                    <a:cs typeface="微軟正黑體" charset="0"/>
                  </a:rPr>
                  <a:t>个月</a:t>
                </a:r>
                <a:endParaRPr lang="en-US" altLang="zh-CN" sz="2400" b="1">
                  <a:solidFill>
                    <a:srgbClr val="FFFFFF"/>
                  </a:solidFill>
                  <a:latin typeface="微軟正黑體" charset="0"/>
                  <a:ea typeface="微軟正黑體" charset="0"/>
                  <a:cs typeface="微軟正黑體" charset="0"/>
                </a:endParaRPr>
              </a:p>
            </p:txBody>
          </p:sp>
          <p:sp>
            <p:nvSpPr>
              <p:cNvPr id="138302" name="Rectangle 77"/>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71" name="Group 78"/>
            <p:cNvGrpSpPr>
              <a:grpSpLocks/>
            </p:cNvGrpSpPr>
            <p:nvPr/>
          </p:nvGrpSpPr>
          <p:grpSpPr bwMode="auto">
            <a:xfrm>
              <a:off x="0" y="4526"/>
              <a:ext cx="672" cy="890"/>
              <a:chOff x="0" y="4526"/>
              <a:chExt cx="672" cy="890"/>
            </a:xfrm>
          </p:grpSpPr>
          <p:sp>
            <p:nvSpPr>
              <p:cNvPr id="138299" name="Rectangle 79"/>
              <p:cNvSpPr>
                <a:spLocks noChangeArrowheads="1"/>
              </p:cNvSpPr>
              <p:nvPr/>
            </p:nvSpPr>
            <p:spPr bwMode="auto">
              <a:xfrm>
                <a:off x="32" y="4526"/>
                <a:ext cx="60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1600">
                    <a:latin typeface="微軟正黑體" charset="0"/>
                    <a:ea typeface="微軟正黑體" charset="0"/>
                    <a:cs typeface="微軟正黑體" charset="0"/>
                  </a:rPr>
                  <a:t> </a:t>
                </a:r>
                <a:r>
                  <a:rPr lang="zh-CN" altLang="en-US">
                    <a:solidFill>
                      <a:srgbClr val="FFFFFF"/>
                    </a:solidFill>
                    <a:latin typeface="微軟正黑體" charset="0"/>
                    <a:ea typeface="微軟正黑體" charset="0"/>
                    <a:cs typeface="微軟正黑體" charset="0"/>
                  </a:rPr>
                  <a:t>组织</a:t>
                </a:r>
                <a:r>
                  <a:rPr lang="zh-CN" altLang="en-US" sz="1600">
                    <a:solidFill>
                      <a:srgbClr val="FFFFFF"/>
                    </a:solidFill>
                    <a:latin typeface="微軟正黑體" charset="0"/>
                    <a:ea typeface="微軟正黑體" charset="0"/>
                    <a:cs typeface="微軟正黑體" charset="0"/>
                  </a:rPr>
                  <a:t> </a:t>
                </a:r>
              </a:p>
              <a:p>
                <a:pPr algn="ctr"/>
                <a:r>
                  <a:rPr lang="en-US" altLang="zh-CN" sz="1600">
                    <a:solidFill>
                      <a:srgbClr val="FFFFFF"/>
                    </a:solidFill>
                    <a:ea typeface="SimSun" charset="0"/>
                    <a:cs typeface="SimSun" charset="0"/>
                  </a:rPr>
                  <a:t>(1–4)</a:t>
                </a:r>
              </a:p>
            </p:txBody>
          </p:sp>
          <p:sp>
            <p:nvSpPr>
              <p:cNvPr id="138300" name="Rectangle 80"/>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72" name="Group 81"/>
            <p:cNvGrpSpPr>
              <a:grpSpLocks/>
            </p:cNvGrpSpPr>
            <p:nvPr/>
          </p:nvGrpSpPr>
          <p:grpSpPr bwMode="auto">
            <a:xfrm>
              <a:off x="672" y="4526"/>
              <a:ext cx="640" cy="890"/>
              <a:chOff x="672" y="4526"/>
              <a:chExt cx="640" cy="890"/>
            </a:xfrm>
          </p:grpSpPr>
          <p:sp>
            <p:nvSpPr>
              <p:cNvPr id="138297" name="Rectangle 82"/>
              <p:cNvSpPr>
                <a:spLocks noChangeArrowheads="1"/>
              </p:cNvSpPr>
              <p:nvPr/>
            </p:nvSpPr>
            <p:spPr bwMode="auto">
              <a:xfrm>
                <a:off x="704" y="4526"/>
                <a:ext cx="57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a:solidFill>
                      <a:srgbClr val="FFFFFF"/>
                    </a:solidFill>
                    <a:latin typeface="微軟正黑體" charset="0"/>
                    <a:ea typeface="微軟正黑體" charset="0"/>
                    <a:cs typeface="微軟正黑體" charset="0"/>
                  </a:rPr>
                  <a:t>洁净</a:t>
                </a:r>
                <a:endParaRPr lang="en-US" altLang="zh-CN">
                  <a:solidFill>
                    <a:srgbClr val="FFFFFF"/>
                  </a:solidFill>
                  <a:latin typeface="微軟正黑體" charset="0"/>
                  <a:ea typeface="微軟正黑體" charset="0"/>
                  <a:cs typeface="微軟正黑體" charset="0"/>
                </a:endParaRPr>
              </a:p>
              <a:p>
                <a:pPr algn="ctr" eaLnBrk="1" hangingPunct="1"/>
                <a:r>
                  <a:rPr lang="en-US" altLang="zh-CN" sz="1600">
                    <a:solidFill>
                      <a:srgbClr val="FFFFFF"/>
                    </a:solidFill>
                    <a:ea typeface="SimSun" charset="0"/>
                    <a:cs typeface="SimSun" charset="0"/>
                  </a:rPr>
                  <a:t>(5:1–10:10)</a:t>
                </a:r>
              </a:p>
            </p:txBody>
          </p:sp>
          <p:sp>
            <p:nvSpPr>
              <p:cNvPr id="138298" name="Rectangle 83"/>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73" name="Group 84"/>
            <p:cNvGrpSpPr>
              <a:grpSpLocks/>
            </p:cNvGrpSpPr>
            <p:nvPr/>
          </p:nvGrpSpPr>
          <p:grpSpPr bwMode="auto">
            <a:xfrm>
              <a:off x="1312" y="4526"/>
              <a:ext cx="392" cy="890"/>
              <a:chOff x="1312" y="4526"/>
              <a:chExt cx="392" cy="890"/>
            </a:xfrm>
          </p:grpSpPr>
          <p:sp>
            <p:nvSpPr>
              <p:cNvPr id="138295" name="Rectangle 85"/>
              <p:cNvSpPr>
                <a:spLocks noChangeArrowheads="1"/>
              </p:cNvSpPr>
              <p:nvPr/>
            </p:nvSpPr>
            <p:spPr bwMode="auto">
              <a:xfrm>
                <a:off x="134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a:solidFill>
                      <a:srgbClr val="FFFFFF"/>
                    </a:solidFill>
                    <a:latin typeface="微軟正黑體" charset="0"/>
                    <a:ea typeface="微軟正黑體" charset="0"/>
                    <a:cs typeface="微軟正黑體" charset="0"/>
                  </a:rPr>
                  <a:t>往加低斯</a:t>
                </a:r>
                <a:r>
                  <a:rPr lang="en-US" altLang="zh-CN">
                    <a:solidFill>
                      <a:srgbClr val="FFFFFF"/>
                    </a:solidFill>
                    <a:ea typeface="SimSun" charset="0"/>
                    <a:cs typeface="SimSun" charset="0"/>
                  </a:rPr>
                  <a:t>(10:11–12:16)</a:t>
                </a:r>
              </a:p>
            </p:txBody>
          </p:sp>
          <p:sp>
            <p:nvSpPr>
              <p:cNvPr id="138296" name="Rectangle 86"/>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74" name="Group 87"/>
            <p:cNvGrpSpPr>
              <a:grpSpLocks/>
            </p:cNvGrpSpPr>
            <p:nvPr/>
          </p:nvGrpSpPr>
          <p:grpSpPr bwMode="auto">
            <a:xfrm>
              <a:off x="1704" y="4526"/>
              <a:ext cx="360" cy="890"/>
              <a:chOff x="1704" y="4526"/>
              <a:chExt cx="360" cy="890"/>
            </a:xfrm>
          </p:grpSpPr>
          <p:sp>
            <p:nvSpPr>
              <p:cNvPr id="138293" name="Rectangle 88"/>
              <p:cNvSpPr>
                <a:spLocks noChangeArrowheads="1"/>
              </p:cNvSpPr>
              <p:nvPr/>
            </p:nvSpPr>
            <p:spPr bwMode="auto">
              <a:xfrm>
                <a:off x="173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en-US" altLang="zh-CN">
                    <a:solidFill>
                      <a:srgbClr val="FFFFFF"/>
                    </a:solidFill>
                    <a:ea typeface="SimSun" charset="0"/>
                    <a:cs typeface="SimSun" charset="0"/>
                  </a:rPr>
                  <a:t> </a:t>
                </a:r>
                <a:r>
                  <a:rPr lang="zh-CN" altLang="en-US">
                    <a:solidFill>
                      <a:srgbClr val="FFFFFF"/>
                    </a:solidFill>
                    <a:latin typeface="微軟正黑體" charset="0"/>
                    <a:ea typeface="微軟正黑體" charset="0"/>
                    <a:cs typeface="微軟正黑體" charset="0"/>
                  </a:rPr>
                  <a:t>往加低斯罪</a:t>
                </a:r>
                <a:r>
                  <a:rPr lang="zh-CN" altLang="en-US">
                    <a:solidFill>
                      <a:srgbClr val="FFFFFF"/>
                    </a:solidFill>
                    <a:ea typeface="SimSun" charset="0"/>
                    <a:cs typeface="SimSun" charset="0"/>
                  </a:rPr>
                  <a:t> </a:t>
                </a:r>
                <a:br>
                  <a:rPr lang="en-US" altLang="zh-CN">
                    <a:solidFill>
                      <a:srgbClr val="FFFFFF"/>
                    </a:solidFill>
                    <a:ea typeface="SimSun" charset="0"/>
                    <a:cs typeface="SimSun" charset="0"/>
                  </a:rPr>
                </a:br>
                <a:r>
                  <a:rPr lang="en-US" altLang="zh-CN">
                    <a:solidFill>
                      <a:srgbClr val="FFFFFF"/>
                    </a:solidFill>
                    <a:ea typeface="SimSun" charset="0"/>
                    <a:cs typeface="SimSun" charset="0"/>
                  </a:rPr>
                  <a:t>(13–14)</a:t>
                </a:r>
              </a:p>
            </p:txBody>
          </p:sp>
          <p:sp>
            <p:nvSpPr>
              <p:cNvPr id="138294" name="Rectangle 89"/>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75" name="Group 90"/>
            <p:cNvGrpSpPr>
              <a:grpSpLocks/>
            </p:cNvGrpSpPr>
            <p:nvPr/>
          </p:nvGrpSpPr>
          <p:grpSpPr bwMode="auto">
            <a:xfrm>
              <a:off x="2064" y="4526"/>
              <a:ext cx="360" cy="890"/>
              <a:chOff x="2064" y="4526"/>
              <a:chExt cx="360" cy="890"/>
            </a:xfrm>
          </p:grpSpPr>
          <p:sp>
            <p:nvSpPr>
              <p:cNvPr id="138291" name="Rectangle 91"/>
              <p:cNvSpPr>
                <a:spLocks noChangeArrowheads="1"/>
              </p:cNvSpPr>
              <p:nvPr/>
            </p:nvSpPr>
            <p:spPr bwMode="auto">
              <a:xfrm>
                <a:off x="209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a:solidFill>
                      <a:srgbClr val="FFFFFF"/>
                    </a:solidFill>
                    <a:latin typeface="微軟正黑體" charset="0"/>
                    <a:ea typeface="微軟正黑體" charset="0"/>
                    <a:cs typeface="微軟正黑體" charset="0"/>
                  </a:rPr>
                  <a:t>旷野</a:t>
                </a:r>
                <a:r>
                  <a:rPr lang="en-US" altLang="zh-CN">
                    <a:solidFill>
                      <a:srgbClr val="FFFFFF"/>
                    </a:solidFill>
                    <a:ea typeface="SimSun" charset="0"/>
                    <a:cs typeface="SimSun" charset="0"/>
                  </a:rPr>
                  <a:t>(15–19)</a:t>
                </a:r>
              </a:p>
            </p:txBody>
          </p:sp>
          <p:sp>
            <p:nvSpPr>
              <p:cNvPr id="138292" name="Rectangle 92"/>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76" name="Group 93"/>
            <p:cNvGrpSpPr>
              <a:grpSpLocks/>
            </p:cNvGrpSpPr>
            <p:nvPr/>
          </p:nvGrpSpPr>
          <p:grpSpPr bwMode="auto">
            <a:xfrm>
              <a:off x="2424" y="4526"/>
              <a:ext cx="328" cy="890"/>
              <a:chOff x="2424" y="4526"/>
              <a:chExt cx="328" cy="890"/>
            </a:xfrm>
          </p:grpSpPr>
          <p:sp>
            <p:nvSpPr>
              <p:cNvPr id="138289" name="Rectangle 94"/>
              <p:cNvSpPr>
                <a:spLocks noChangeArrowheads="1"/>
              </p:cNvSpPr>
              <p:nvPr/>
            </p:nvSpPr>
            <p:spPr bwMode="auto">
              <a:xfrm>
                <a:off x="2456" y="4526"/>
                <a:ext cx="264"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a:solidFill>
                      <a:srgbClr val="FFFFFF"/>
                    </a:solidFill>
                    <a:latin typeface="微軟正黑體" charset="0"/>
                    <a:ea typeface="微軟正黑體" charset="0"/>
                    <a:cs typeface="微軟正黑體" charset="0"/>
                  </a:rPr>
                  <a:t>到摩押</a:t>
                </a:r>
                <a:endParaRPr lang="en-US" altLang="zh-CN">
                  <a:solidFill>
                    <a:srgbClr val="FFFFFF"/>
                  </a:solidFill>
                  <a:latin typeface="微軟正黑體" charset="0"/>
                  <a:ea typeface="微軟正黑體" charset="0"/>
                  <a:cs typeface="微軟正黑體" charset="0"/>
                </a:endParaRPr>
              </a:p>
              <a:p>
                <a:pPr algn="ctr" eaLnBrk="1" hangingPunct="1"/>
                <a:r>
                  <a:rPr lang="en-US" altLang="zh-CN">
                    <a:solidFill>
                      <a:srgbClr val="FFFFFF"/>
                    </a:solidFill>
                    <a:ea typeface="SimSun" charset="0"/>
                    <a:cs typeface="SimSun" charset="0"/>
                  </a:rPr>
                  <a:t>(20–21)</a:t>
                </a:r>
              </a:p>
            </p:txBody>
          </p:sp>
          <p:sp>
            <p:nvSpPr>
              <p:cNvPr id="138290" name="Rectangle 95"/>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77" name="Group 96"/>
            <p:cNvGrpSpPr>
              <a:grpSpLocks/>
            </p:cNvGrpSpPr>
            <p:nvPr/>
          </p:nvGrpSpPr>
          <p:grpSpPr bwMode="auto">
            <a:xfrm>
              <a:off x="2752" y="4526"/>
              <a:ext cx="392" cy="890"/>
              <a:chOff x="2752" y="4526"/>
              <a:chExt cx="392" cy="890"/>
            </a:xfrm>
          </p:grpSpPr>
          <p:sp>
            <p:nvSpPr>
              <p:cNvPr id="138287" name="Rectangle 97"/>
              <p:cNvSpPr>
                <a:spLocks noChangeArrowheads="1"/>
              </p:cNvSpPr>
              <p:nvPr/>
            </p:nvSpPr>
            <p:spPr bwMode="auto">
              <a:xfrm>
                <a:off x="278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a:solidFill>
                      <a:srgbClr val="FFFFFF"/>
                    </a:solidFill>
                    <a:latin typeface="微軟正黑體" charset="0"/>
                    <a:ea typeface="微軟正黑體" charset="0"/>
                    <a:cs typeface="微軟正黑體" charset="0"/>
                  </a:rPr>
                  <a:t>在摩押 </a:t>
                </a:r>
              </a:p>
              <a:p>
                <a:pPr algn="ctr" eaLnBrk="1" hangingPunct="1"/>
                <a:r>
                  <a:rPr lang="zh-CN" altLang="en-US">
                    <a:solidFill>
                      <a:srgbClr val="FFFFFF"/>
                    </a:solidFill>
                    <a:latin typeface="微軟正黑體" charset="0"/>
                    <a:ea typeface="微軟正黑體" charset="0"/>
                    <a:cs typeface="微軟正黑體" charset="0"/>
                  </a:rPr>
                  <a:t>的罪</a:t>
                </a:r>
                <a:endParaRPr lang="en-US" altLang="zh-CN">
                  <a:solidFill>
                    <a:srgbClr val="FFFFFF"/>
                  </a:solidFill>
                  <a:latin typeface="微軟正黑體" charset="0"/>
                  <a:ea typeface="微軟正黑體" charset="0"/>
                  <a:cs typeface="微軟正黑體" charset="0"/>
                </a:endParaRPr>
              </a:p>
              <a:p>
                <a:pPr algn="ctr"/>
                <a:r>
                  <a:rPr lang="en-US" altLang="zh-CN">
                    <a:solidFill>
                      <a:srgbClr val="FFFFFF"/>
                    </a:solidFill>
                    <a:ea typeface="SimSun" charset="0"/>
                    <a:cs typeface="SimSun" charset="0"/>
                  </a:rPr>
                  <a:t>(22–25)</a:t>
                </a:r>
              </a:p>
            </p:txBody>
          </p:sp>
          <p:sp>
            <p:nvSpPr>
              <p:cNvPr id="138288" name="Rectangle 98"/>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78" name="Group 99"/>
            <p:cNvGrpSpPr>
              <a:grpSpLocks/>
            </p:cNvGrpSpPr>
            <p:nvPr/>
          </p:nvGrpSpPr>
          <p:grpSpPr bwMode="auto">
            <a:xfrm>
              <a:off x="3144" y="4526"/>
              <a:ext cx="444" cy="890"/>
              <a:chOff x="3144" y="4526"/>
              <a:chExt cx="444" cy="890"/>
            </a:xfrm>
          </p:grpSpPr>
          <p:sp>
            <p:nvSpPr>
              <p:cNvPr id="138285" name="Rectangle 100"/>
              <p:cNvSpPr>
                <a:spLocks noChangeArrowheads="1"/>
              </p:cNvSpPr>
              <p:nvPr/>
            </p:nvSpPr>
            <p:spPr bwMode="auto">
              <a:xfrm>
                <a:off x="3176" y="4526"/>
                <a:ext cx="38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a:solidFill>
                      <a:srgbClr val="FFFFFF"/>
                    </a:solidFill>
                    <a:latin typeface="微軟正黑體" charset="0"/>
                    <a:ea typeface="微軟正黑體" charset="0"/>
                    <a:cs typeface="微軟正黑體" charset="0"/>
                  </a:rPr>
                  <a:t>预备土地</a:t>
                </a:r>
                <a:r>
                  <a:rPr lang="en-US" altLang="zh-CN">
                    <a:solidFill>
                      <a:srgbClr val="FFFFFF"/>
                    </a:solidFill>
                    <a:ea typeface="SimSun" charset="0"/>
                    <a:cs typeface="SimSun" charset="0"/>
                  </a:rPr>
                  <a:t>(26–27)</a:t>
                </a:r>
              </a:p>
            </p:txBody>
          </p:sp>
          <p:sp>
            <p:nvSpPr>
              <p:cNvPr id="138286" name="Rectangle 101"/>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79" name="Group 102"/>
            <p:cNvGrpSpPr>
              <a:grpSpLocks/>
            </p:cNvGrpSpPr>
            <p:nvPr/>
          </p:nvGrpSpPr>
          <p:grpSpPr bwMode="auto">
            <a:xfrm>
              <a:off x="3588" y="4526"/>
              <a:ext cx="440" cy="890"/>
              <a:chOff x="3588" y="4526"/>
              <a:chExt cx="440" cy="890"/>
            </a:xfrm>
          </p:grpSpPr>
          <p:sp>
            <p:nvSpPr>
              <p:cNvPr id="138283" name="Rectangle 103"/>
              <p:cNvSpPr>
                <a:spLocks noChangeArrowheads="1"/>
              </p:cNvSpPr>
              <p:nvPr/>
            </p:nvSpPr>
            <p:spPr bwMode="auto">
              <a:xfrm>
                <a:off x="3620" y="4526"/>
                <a:ext cx="37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en-US" altLang="zh-CN">
                    <a:solidFill>
                      <a:srgbClr val="FFFFFF"/>
                    </a:solidFill>
                    <a:ea typeface="SimSun" charset="0"/>
                    <a:cs typeface="SimSun" charset="0"/>
                  </a:rPr>
                  <a:t> </a:t>
                </a:r>
                <a:r>
                  <a:rPr lang="zh-CN" altLang="en-US">
                    <a:solidFill>
                      <a:srgbClr val="FFFFFF"/>
                    </a:solidFill>
                    <a:latin typeface="微軟正黑體" charset="0"/>
                    <a:ea typeface="微軟正黑體" charset="0"/>
                    <a:cs typeface="微軟正黑體" charset="0"/>
                  </a:rPr>
                  <a:t>献祭与许愿</a:t>
                </a:r>
                <a:r>
                  <a:rPr lang="zh-CN" altLang="en-US">
                    <a:solidFill>
                      <a:srgbClr val="FFFFFF"/>
                    </a:solidFill>
                    <a:ea typeface="SimSun" charset="0"/>
                    <a:cs typeface="SimSun" charset="0"/>
                  </a:rPr>
                  <a:t> </a:t>
                </a:r>
                <a:endParaRPr lang="en-US" altLang="zh-CN">
                  <a:solidFill>
                    <a:srgbClr val="FFFFFF"/>
                  </a:solidFill>
                  <a:ea typeface="SimSun" charset="0"/>
                  <a:cs typeface="SimSun" charset="0"/>
                </a:endParaRPr>
              </a:p>
              <a:p>
                <a:pPr algn="ctr" eaLnBrk="1" hangingPunct="1"/>
                <a:r>
                  <a:rPr lang="en-US" altLang="zh-CN">
                    <a:solidFill>
                      <a:srgbClr val="FFFFFF"/>
                    </a:solidFill>
                    <a:ea typeface="SimSun" charset="0"/>
                    <a:cs typeface="SimSun" charset="0"/>
                  </a:rPr>
                  <a:t>(28–30)</a:t>
                </a:r>
              </a:p>
            </p:txBody>
          </p:sp>
          <p:sp>
            <p:nvSpPr>
              <p:cNvPr id="138284" name="Rectangle 104"/>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80" name="Group 105"/>
            <p:cNvGrpSpPr>
              <a:grpSpLocks/>
            </p:cNvGrpSpPr>
            <p:nvPr/>
          </p:nvGrpSpPr>
          <p:grpSpPr bwMode="auto">
            <a:xfrm>
              <a:off x="4028" y="4526"/>
              <a:ext cx="532" cy="890"/>
              <a:chOff x="4028" y="4526"/>
              <a:chExt cx="532" cy="890"/>
            </a:xfrm>
          </p:grpSpPr>
          <p:sp>
            <p:nvSpPr>
              <p:cNvPr id="138281" name="Rectangle 106"/>
              <p:cNvSpPr>
                <a:spLocks noChangeArrowheads="1"/>
              </p:cNvSpPr>
              <p:nvPr/>
            </p:nvSpPr>
            <p:spPr bwMode="auto">
              <a:xfrm>
                <a:off x="4028" y="4526"/>
                <a:ext cx="532"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a:solidFill>
                      <a:srgbClr val="FFFFFF"/>
                    </a:solidFill>
                    <a:latin typeface="微軟正黑體" charset="0"/>
                    <a:ea typeface="微軟正黑體" charset="0"/>
                    <a:cs typeface="微軟正黑體" charset="0"/>
                  </a:rPr>
                  <a:t>最终的预备</a:t>
                </a:r>
                <a:r>
                  <a:rPr lang="en-US" altLang="zh-CN">
                    <a:solidFill>
                      <a:srgbClr val="FFFFFF"/>
                    </a:solidFill>
                    <a:ea typeface="SimSun" charset="0"/>
                    <a:cs typeface="SimSun" charset="0"/>
                  </a:rPr>
                  <a:t>(31–36)</a:t>
                </a:r>
              </a:p>
            </p:txBody>
          </p:sp>
          <p:sp>
            <p:nvSpPr>
              <p:cNvPr id="138282" name="Rectangle 107"/>
              <p:cNvSpPr>
                <a:spLocks noChangeArrowheads="1"/>
              </p:cNvSpPr>
              <p:nvPr/>
            </p:nvSpPr>
            <p:spPr bwMode="auto">
              <a:xfrm>
                <a:off x="4028" y="4526"/>
                <a:ext cx="53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sp>
        <p:nvSpPr>
          <p:cNvPr id="138243" name="Text Box 108"/>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en-US" altLang="zh-CN" sz="2400" b="1">
                <a:solidFill>
                  <a:schemeClr val="tx1"/>
                </a:solidFill>
                <a:latin typeface="Arial" charset="0"/>
                <a:ea typeface="SimSun" charset="0"/>
                <a:cs typeface="SimSun" charset="0"/>
              </a:rPr>
              <a:t>135</a:t>
            </a:r>
          </a:p>
        </p:txBody>
      </p:sp>
      <p:sp>
        <p:nvSpPr>
          <p:cNvPr id="138244" name="Rectangle 109"/>
          <p:cNvSpPr>
            <a:spLocks noGrp="1" noChangeArrowheads="1"/>
          </p:cNvSpPr>
          <p:nvPr>
            <p:ph type="title"/>
          </p:nvPr>
        </p:nvSpPr>
        <p:spPr>
          <a:xfrm>
            <a:off x="2667000" y="0"/>
            <a:ext cx="3429000" cy="609600"/>
          </a:xfrm>
          <a:solidFill>
            <a:schemeClr val="accent1"/>
          </a:solidFill>
          <a:ln>
            <a:solidFill>
              <a:schemeClr val="tx1"/>
            </a:solidFill>
            <a:miter lim="800000"/>
            <a:headEnd/>
            <a:tailEnd/>
          </a:ln>
        </p:spPr>
        <p:txBody>
          <a:bodyPr anchor="ctr" anchorCtr="1"/>
          <a:lstStyle/>
          <a:p>
            <a:pPr eaLnBrk="1" hangingPunct="1"/>
            <a:r>
              <a:rPr lang="zh-CN" altLang="en-US" sz="3600" b="1">
                <a:solidFill>
                  <a:srgbClr val="000000"/>
                </a:solidFill>
                <a:latin typeface="微軟正黑體" charset="0"/>
                <a:ea typeface="微軟正黑體" charset="0"/>
                <a:cs typeface="微軟正黑體" charset="0"/>
              </a:rPr>
              <a:t>民数记</a:t>
            </a:r>
          </a:p>
        </p:txBody>
      </p:sp>
      <p:sp>
        <p:nvSpPr>
          <p:cNvPr id="138245" name="Oval 110"/>
          <p:cNvSpPr>
            <a:spLocks noChangeArrowheads="1"/>
          </p:cNvSpPr>
          <p:nvPr/>
        </p:nvSpPr>
        <p:spPr bwMode="auto">
          <a:xfrm>
            <a:off x="3352800" y="5791200"/>
            <a:ext cx="914400" cy="1143000"/>
          </a:xfrm>
          <a:prstGeom prst="ellipse">
            <a:avLst/>
          </a:prstGeom>
          <a:noFill/>
          <a:ln w="57150" cap="sq">
            <a:solidFill>
              <a:srgbClr val="FFFF00"/>
            </a:solidFill>
            <a:round/>
            <a:headEnd/>
            <a:tailEnd/>
          </a:ln>
          <a:extLst>
            <a:ext uri="{909E8E84-426E-40dd-AFC4-6F175D3DCCD1}">
              <a14:hiddenFill xmlns:a14="http://schemas.microsoft.com/office/drawing/2010/main" xmlns="">
                <a:solidFill>
                  <a:srgbClr val="FFFFFF"/>
                </a:solidFill>
              </a14:hiddenFill>
            </a:ext>
          </a:extLst>
        </p:spPr>
        <p:txBody>
          <a:bodyPr anchor="ctr">
            <a:spAutoFit/>
          </a:bodyPr>
          <a:lstStyle/>
          <a:p>
            <a:endParaRPr lang="zh-CN" altLang="en-US">
              <a:ea typeface="SimSun" charset="0"/>
              <a:cs typeface="SimSun" charset="0"/>
            </a:endParaRPr>
          </a:p>
        </p:txBody>
      </p:sp>
    </p:spTree>
  </p:cSld>
  <p:clrMapOvr>
    <a:masterClrMapping/>
  </p:clrMapOvr>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a:t>Black</a:t>
            </a:r>
          </a:p>
        </p:txBody>
      </p:sp>
    </p:spTree>
    <p:extLst>
      <p:ext uri="{BB962C8B-B14F-4D97-AF65-F5344CB8AC3E}">
        <p14:creationId xmlns:p14="http://schemas.microsoft.com/office/powerpoint/2010/main" val="2034105004"/>
      </p:ext>
    </p:extLst>
  </p:cSld>
  <p:clrMapOvr>
    <a:masterClrMapping/>
  </p:clrMapOvr>
  <p:transition/>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549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r>
              <a:rPr lang="zh-CN" altLang="en-US" sz="4000" b="1">
                <a:solidFill>
                  <a:srgbClr val="FFFFFF"/>
                </a:solidFill>
                <a:latin typeface="Arial" charset="0"/>
                <a:ea typeface="SimSun" charset="0"/>
                <a:cs typeface="SimSun" charset="0"/>
              </a:rPr>
              <a:t>免费获取这讲解</a:t>
            </a:r>
            <a:r>
              <a:rPr lang="en-US" altLang="ja-JP" sz="4000" b="1">
                <a:solidFill>
                  <a:srgbClr val="FFFFFF"/>
                </a:solidFill>
                <a:latin typeface="Arial" charset="0"/>
                <a:cs typeface="Arial" charset="0"/>
              </a:rPr>
              <a:t>!</a:t>
            </a:r>
            <a:endParaRPr lang="en-US" sz="1400" b="1">
              <a:solidFill>
                <a:srgbClr val="FFFFFF"/>
              </a:solidFill>
              <a:latin typeface="Arial" charset="0"/>
              <a:cs typeface="Arial" charset="0"/>
            </a:endParaRPr>
          </a:p>
        </p:txBody>
      </p:sp>
      <p:sp>
        <p:nvSpPr>
          <p:cNvPr id="575489" name="Rectangle 1026"/>
          <p:cNvSpPr>
            <a:spLocks noGrp="1" noChangeArrowheads="1"/>
          </p:cNvSpPr>
          <p:nvPr>
            <p:ph type="ctrTitle"/>
          </p:nvPr>
        </p:nvSpPr>
        <p:spPr>
          <a:xfrm>
            <a:off x="0" y="6172200"/>
            <a:ext cx="9144000" cy="685800"/>
          </a:xfrm>
        </p:spPr>
        <p:txBody>
          <a:bodyPr/>
          <a:lstStyle/>
          <a:p>
            <a:pPr eaLnBrk="1" hangingPunct="1"/>
            <a:r>
              <a:rPr lang="zh-CN" altLang="en-US" sz="2800" b="1" dirty="0">
                <a:solidFill>
                  <a:srgbClr val="FFFFFF"/>
                </a:solidFill>
                <a:latin typeface="Arial" charset="0"/>
                <a:ea typeface="SimSun" charset="0"/>
                <a:cs typeface="SimSun" charset="0"/>
              </a:rPr>
              <a:t>旧约全书概论链接地址</a:t>
            </a:r>
            <a:r>
              <a:rPr lang="zh-CN" altLang="en-US" sz="2800" b="1" dirty="0">
                <a:solidFill>
                  <a:srgbClr val="FFFFFF"/>
                </a:solidFill>
                <a:latin typeface="Arial" charset="0"/>
              </a:rPr>
              <a:t> </a:t>
            </a:r>
            <a:r>
              <a:rPr lang="en-US" altLang="ja-JP" sz="2800" b="1" dirty="0" err="1">
                <a:solidFill>
                  <a:srgbClr val="FFFFFF"/>
                </a:solidFill>
                <a:latin typeface="Arial" charset="0"/>
              </a:rPr>
              <a:t>BibleStudyDownloads.org</a:t>
            </a:r>
            <a:endParaRPr lang="en-US" sz="1050" b="1" dirty="0">
              <a:solidFill>
                <a:srgbClr val="FFFFFF"/>
              </a:solidFill>
              <a:latin typeface="Arial" charset="0"/>
            </a:endParaRPr>
          </a:p>
        </p:txBody>
      </p:sp>
      <p:pic>
        <p:nvPicPr>
          <p:cNvPr id="6" name="Picture 5" descr="Screen Shot 2016-02-02 at 5.41.18 PM.png"/>
          <p:cNvPicPr>
            <a:picLocks noChangeAspect="1"/>
          </p:cNvPicPr>
          <p:nvPr/>
        </p:nvPicPr>
        <p:blipFill rotWithShape="1">
          <a:blip r:embed="rId3" cstate="screen">
            <a:extLst>
              <a:ext uri="{28A0092B-C50C-407E-A947-70E740481C1C}">
                <a14:useLocalDpi xmlns:a14="http://schemas.microsoft.com/office/drawing/2010/main" val="0"/>
              </a:ext>
            </a:extLst>
          </a:blip>
          <a:srcRect t="2841"/>
          <a:stretch/>
        </p:blipFill>
        <p:spPr>
          <a:xfrm>
            <a:off x="-44173" y="636981"/>
            <a:ext cx="9232347" cy="5650045"/>
          </a:xfrm>
          <a:prstGeom prst="rect">
            <a:avLst/>
          </a:prstGeom>
        </p:spPr>
      </p:pic>
      <p:pic>
        <p:nvPicPr>
          <p:cNvPr id="7" name="Picture 6" descr="Screen Shot 2016-02-02 at 5.42.03 PM.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07223" y="2222340"/>
            <a:ext cx="6153212" cy="3483594"/>
          </a:xfrm>
          <a:prstGeom prst="rect">
            <a:avLst/>
          </a:prstGeom>
        </p:spPr>
      </p:pic>
      <p:sp>
        <p:nvSpPr>
          <p:cNvPr id="8" name="Rectangle 1026"/>
          <p:cNvSpPr txBox="1">
            <a:spLocks noChangeArrowheads="1"/>
          </p:cNvSpPr>
          <p:nvPr/>
        </p:nvSpPr>
        <p:spPr bwMode="auto">
          <a:xfrm>
            <a:off x="0" y="1310554"/>
            <a:ext cx="9144000" cy="5742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zh-CN" altLang="en-US" sz="3600" b="1" dirty="0">
                <a:solidFill>
                  <a:srgbClr val="000000"/>
                </a:solidFill>
                <a:ea typeface="SimSun" charset="0"/>
                <a:cs typeface="Arial" charset="0"/>
              </a:rPr>
              <a:t>圣经学习下载</a:t>
            </a:r>
          </a:p>
        </p:txBody>
      </p:sp>
    </p:spTree>
    <p:extLst>
      <p:ext uri="{BB962C8B-B14F-4D97-AF65-F5344CB8AC3E}">
        <p14:creationId xmlns:p14="http://schemas.microsoft.com/office/powerpoint/2010/main" val="2554119629"/>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7"/>
                                        </p:tgtEl>
                                        <p:attrNameLst>
                                          <p:attrName>ppt_x</p:attrName>
                                        </p:attrNameLst>
                                      </p:cBhvr>
                                      <p:tavLst>
                                        <p:tav tm="0">
                                          <p:val>
                                            <p:strVal val="ppt_x"/>
                                          </p:val>
                                        </p:tav>
                                        <p:tav tm="100000">
                                          <p:val>
                                            <p:strVal val="0-ppt_w/2"/>
                                          </p:val>
                                        </p:tav>
                                      </p:tavLst>
                                    </p:anim>
                                    <p:anim calcmode="lin" valueType="num">
                                      <p:cBhvr additive="base">
                                        <p:cTn id="7" dur="2000"/>
                                        <p:tgtEl>
                                          <p:spTgt spid="7"/>
                                        </p:tgtEl>
                                        <p:attrNameLst>
                                          <p:attrName>ppt_y</p:attrName>
                                        </p:attrNameLst>
                                      </p:cBhvr>
                                      <p:tavLst>
                                        <p:tav tm="0">
                                          <p:val>
                                            <p:strVal val="ppt_y"/>
                                          </p:val>
                                        </p:tav>
                                        <p:tav tm="100000">
                                          <p:val>
                                            <p:strVal val="ppt_y"/>
                                          </p:val>
                                        </p:tav>
                                      </p:tavLst>
                                    </p:anim>
                                    <p:set>
                                      <p:cBhvr>
                                        <p:cTn id="8" dur="1" fill="hold">
                                          <p:stCondLst>
                                            <p:cond delay="1999"/>
                                          </p:stCondLst>
                                        </p:cTn>
                                        <p:tgtEl>
                                          <p:spTgt spid="7"/>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1000" fill="hold"/>
                                        <p:tgtEl>
                                          <p:spTgt spid="7"/>
                                        </p:tgtEl>
                                        <p:attrNameLst>
                                          <p:attrName>ppt_x</p:attrName>
                                        </p:attrNameLst>
                                      </p:cBhvr>
                                      <p:tavLst>
                                        <p:tav tm="0">
                                          <p:val>
                                            <p:strVal val="1+#ppt_w/2"/>
                                          </p:val>
                                        </p:tav>
                                        <p:tav tm="100000">
                                          <p:val>
                                            <p:strVal val="#ppt_x"/>
                                          </p:val>
                                        </p:tav>
                                      </p:tavLst>
                                    </p:anim>
                                    <p:anim calcmode="lin" valueType="num">
                                      <p:cBhvr additive="base">
                                        <p:cTn id="13" dur="10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450" name="Picture 1026" descr="OMSSO074"/>
          <p:cNvPicPr>
            <a:picLocks noChangeAspect="1" noChangeArrowheads="1"/>
          </p:cNvPicPr>
          <p:nvPr/>
        </p:nvPicPr>
        <p:blipFill>
          <a:blip r:embed="rId3">
            <a:lum bright="-60000"/>
            <a:extLst>
              <a:ext uri="{28A0092B-C50C-407E-A947-70E740481C1C}">
                <a14:useLocalDpi xmlns:a14="http://schemas.microsoft.com/office/drawing/2010/main" val="0"/>
              </a:ext>
            </a:extLst>
          </a:blip>
          <a:srcRect/>
          <a:stretch>
            <a:fillRect/>
          </a:stretch>
        </p:blipFill>
        <p:spPr bwMode="auto">
          <a:xfrm>
            <a:off x="0" y="0"/>
            <a:ext cx="5151438" cy="7013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9797" name="Rectangle 1029"/>
          <p:cNvSpPr>
            <a:spLocks noGrp="1" noChangeArrowheads="1"/>
          </p:cNvSpPr>
          <p:nvPr>
            <p:ph type="title"/>
          </p:nvPr>
        </p:nvSpPr>
        <p:spPr>
          <a:xfrm>
            <a:off x="685800" y="304800"/>
            <a:ext cx="7772400" cy="685800"/>
          </a:xfrm>
          <a:effectLst>
            <a:outerShdw blurRad="63500" dist="35921" dir="2700000" algn="ctr" rotWithShape="0">
              <a:schemeClr val="tx1">
                <a:alpha val="74998"/>
              </a:schemeClr>
            </a:outerShdw>
          </a:effectLst>
        </p:spPr>
        <p:txBody>
          <a:bodyPr/>
          <a:lstStyle/>
          <a:p>
            <a:pPr eaLnBrk="1" hangingPunct="1"/>
            <a:r>
              <a:rPr kumimoji="1" lang="zh-CN" altLang="en-US" sz="4800" b="1" dirty="0">
                <a:solidFill>
                  <a:schemeClr val="bg1"/>
                </a:solidFill>
                <a:latin typeface="Times New Roman" charset="0"/>
                <a:ea typeface="SimSun" charset="0"/>
                <a:cs typeface="SimSun" charset="0"/>
              </a:rPr>
              <a:t>民族的诞生</a:t>
            </a:r>
            <a:endParaRPr kumimoji="1" lang="zh-CN" altLang="en-US" dirty="0">
              <a:latin typeface="Times New Roman" charset="0"/>
              <a:ea typeface="SimSun" charset="0"/>
              <a:cs typeface="SimSun" charset="0"/>
            </a:endParaRPr>
          </a:p>
        </p:txBody>
      </p:sp>
      <p:sp>
        <p:nvSpPr>
          <p:cNvPr id="289798" name="Rectangle 1030"/>
          <p:cNvSpPr>
            <a:spLocks noChangeArrowheads="1"/>
          </p:cNvSpPr>
          <p:nvPr/>
        </p:nvSpPr>
        <p:spPr bwMode="auto">
          <a:xfrm>
            <a:off x="533400" y="1371600"/>
            <a:ext cx="1752600" cy="685800"/>
          </a:xfrm>
          <a:prstGeom prst="rect">
            <a:avLst/>
          </a:prstGeom>
          <a:noFill/>
          <a:ln w="9525">
            <a:noFill/>
            <a:miter lim="800000"/>
            <a:headEnd/>
            <a:tailEnd/>
          </a:ln>
          <a:effectLst>
            <a:outerShdw blurRad="63500" dist="38099" dir="2700000" algn="ctr" rotWithShape="0">
              <a:schemeClr val="tx1">
                <a:alpha val="74997"/>
              </a:schemeClr>
            </a:outerShdw>
          </a:effectLst>
        </p:spPr>
        <p:txBody>
          <a:bodyPr anchor="ctr"/>
          <a:lstStyle/>
          <a:p>
            <a:pPr algn="ctr" eaLnBrk="1" hangingPunct="1"/>
            <a:r>
              <a:rPr lang="zh-CN" altLang="en-US" sz="2800" b="1">
                <a:solidFill>
                  <a:srgbClr val="FFFFFF"/>
                </a:solidFill>
                <a:latin typeface="Arial Rounded MT Bold" charset="0"/>
                <a:ea typeface="SimSun" charset="0"/>
                <a:cs typeface="+mn-cs"/>
              </a:rPr>
              <a:t>出埃及记</a:t>
            </a:r>
            <a:endParaRPr lang="zh-CN" altLang="en-US" sz="2400">
              <a:latin typeface="Arial Rounded MT Bold" charset="0"/>
              <a:ea typeface="SimSun" charset="0"/>
              <a:cs typeface="+mn-cs"/>
            </a:endParaRPr>
          </a:p>
        </p:txBody>
      </p:sp>
      <p:sp>
        <p:nvSpPr>
          <p:cNvPr id="289799" name="Rectangle 1031"/>
          <p:cNvSpPr>
            <a:spLocks noChangeArrowheads="1"/>
          </p:cNvSpPr>
          <p:nvPr/>
        </p:nvSpPr>
        <p:spPr bwMode="auto">
          <a:xfrm>
            <a:off x="2381250" y="1371600"/>
            <a:ext cx="2590800" cy="685800"/>
          </a:xfrm>
          <a:prstGeom prst="rect">
            <a:avLst/>
          </a:prstGeom>
          <a:noFill/>
          <a:ln w="9525">
            <a:noFill/>
            <a:miter lim="800000"/>
            <a:headEnd/>
            <a:tailEnd/>
          </a:ln>
          <a:effectLst>
            <a:outerShdw blurRad="63500" dist="38099" dir="2700000" algn="ctr" rotWithShape="0">
              <a:schemeClr val="tx1">
                <a:alpha val="74997"/>
              </a:schemeClr>
            </a:outerShdw>
          </a:effectLst>
        </p:spPr>
        <p:txBody>
          <a:bodyPr anchor="ctr"/>
          <a:lstStyle/>
          <a:p>
            <a:pPr algn="ctr" eaLnBrk="1" hangingPunct="1"/>
            <a:r>
              <a:rPr lang="zh-CN" altLang="en-US" sz="2800" b="1">
                <a:solidFill>
                  <a:srgbClr val="FFFFFF"/>
                </a:solidFill>
                <a:latin typeface="Arial Rounded MT Bold" charset="0"/>
                <a:ea typeface="SimSun" charset="0"/>
                <a:cs typeface="+mn-cs"/>
              </a:rPr>
              <a:t>利未记</a:t>
            </a:r>
          </a:p>
        </p:txBody>
      </p:sp>
      <p:sp>
        <p:nvSpPr>
          <p:cNvPr id="289800" name="Rectangle 1032"/>
          <p:cNvSpPr>
            <a:spLocks noChangeArrowheads="1"/>
          </p:cNvSpPr>
          <p:nvPr/>
        </p:nvSpPr>
        <p:spPr bwMode="auto">
          <a:xfrm>
            <a:off x="4686300" y="1371600"/>
            <a:ext cx="2590800" cy="685800"/>
          </a:xfrm>
          <a:prstGeom prst="rect">
            <a:avLst/>
          </a:prstGeom>
          <a:noFill/>
          <a:ln w="9525">
            <a:noFill/>
            <a:miter lim="800000"/>
            <a:headEnd/>
            <a:tailEnd/>
          </a:ln>
          <a:effectLst>
            <a:outerShdw blurRad="63500" dist="38099" dir="2700000" algn="ctr" rotWithShape="0">
              <a:schemeClr val="tx1">
                <a:alpha val="74997"/>
              </a:schemeClr>
            </a:outerShdw>
          </a:effectLst>
        </p:spPr>
        <p:txBody>
          <a:bodyPr anchor="ctr"/>
          <a:lstStyle/>
          <a:p>
            <a:pPr algn="ctr" eaLnBrk="1" hangingPunct="1"/>
            <a:r>
              <a:rPr lang="zh-CN" altLang="en-US" sz="2800" b="1">
                <a:solidFill>
                  <a:srgbClr val="FFFFFF"/>
                </a:solidFill>
                <a:latin typeface="Arial Rounded MT Bold" charset="0"/>
                <a:ea typeface="SimSun" charset="0"/>
                <a:cs typeface="+mn-cs"/>
              </a:rPr>
              <a:t>民数记</a:t>
            </a:r>
            <a:endParaRPr lang="zh-CN" altLang="en-US" sz="2400">
              <a:latin typeface="Arial Rounded MT Bold" charset="0"/>
              <a:ea typeface="SimSun" charset="0"/>
              <a:cs typeface="+mn-cs"/>
            </a:endParaRPr>
          </a:p>
        </p:txBody>
      </p:sp>
      <p:sp>
        <p:nvSpPr>
          <p:cNvPr id="289801" name="Rectangle 1033"/>
          <p:cNvSpPr>
            <a:spLocks noChangeArrowheads="1"/>
          </p:cNvSpPr>
          <p:nvPr/>
        </p:nvSpPr>
        <p:spPr bwMode="auto">
          <a:xfrm>
            <a:off x="304800" y="2667000"/>
            <a:ext cx="2209800" cy="685800"/>
          </a:xfrm>
          <a:prstGeom prst="rect">
            <a:avLst/>
          </a:prstGeom>
          <a:noFill/>
          <a:ln w="9525">
            <a:noFill/>
            <a:miter lim="800000"/>
            <a:headEnd/>
            <a:tailEnd/>
          </a:ln>
          <a:effectLst>
            <a:outerShdw blurRad="63500" dist="38099" dir="2700000" algn="ctr" rotWithShape="0">
              <a:schemeClr val="tx1">
                <a:alpha val="74997"/>
              </a:schemeClr>
            </a:outerShdw>
          </a:effectLst>
        </p:spPr>
        <p:txBody>
          <a:bodyPr anchor="ctr"/>
          <a:lstStyle/>
          <a:p>
            <a:pPr algn="ctr" eaLnBrk="1" hangingPunct="1"/>
            <a:r>
              <a:rPr lang="zh-CN" altLang="en-US" sz="2800" b="1">
                <a:solidFill>
                  <a:srgbClr val="FFFFFF"/>
                </a:solidFill>
                <a:latin typeface="Arial Rounded MT Bold" charset="0"/>
                <a:ea typeface="SimSun" charset="0"/>
                <a:cs typeface="+mn-cs"/>
              </a:rPr>
              <a:t>形成</a:t>
            </a:r>
            <a:endParaRPr lang="zh-CN" altLang="en-US" sz="2400">
              <a:latin typeface="Arial Rounded MT Bold" charset="0"/>
              <a:ea typeface="SimSun" charset="0"/>
              <a:cs typeface="+mn-cs"/>
            </a:endParaRPr>
          </a:p>
        </p:txBody>
      </p:sp>
      <p:sp>
        <p:nvSpPr>
          <p:cNvPr id="289802" name="Rectangle 1034"/>
          <p:cNvSpPr>
            <a:spLocks noChangeArrowheads="1"/>
          </p:cNvSpPr>
          <p:nvPr/>
        </p:nvSpPr>
        <p:spPr bwMode="auto">
          <a:xfrm>
            <a:off x="2057400" y="2667000"/>
            <a:ext cx="3238500" cy="685800"/>
          </a:xfrm>
          <a:prstGeom prst="rect">
            <a:avLst/>
          </a:prstGeom>
          <a:noFill/>
          <a:ln w="9525">
            <a:noFill/>
            <a:miter lim="800000"/>
            <a:headEnd/>
            <a:tailEnd/>
          </a:ln>
          <a:effectLst>
            <a:outerShdw blurRad="63500" dist="38099" dir="2700000" algn="ctr" rotWithShape="0">
              <a:schemeClr val="tx1">
                <a:alpha val="74997"/>
              </a:schemeClr>
            </a:outerShdw>
          </a:effectLst>
        </p:spPr>
        <p:txBody>
          <a:bodyPr anchor="ctr"/>
          <a:lstStyle/>
          <a:p>
            <a:pPr algn="ctr" eaLnBrk="1" hangingPunct="1"/>
            <a:r>
              <a:rPr lang="zh-CN" altLang="en-US" sz="2800" b="1">
                <a:solidFill>
                  <a:srgbClr val="FFFFFF"/>
                </a:solidFill>
                <a:latin typeface="Arial Rounded MT Bold" charset="0"/>
                <a:ea typeface="SimSun" charset="0"/>
                <a:cs typeface="+mn-cs"/>
              </a:rPr>
              <a:t>成圣</a:t>
            </a:r>
          </a:p>
        </p:txBody>
      </p:sp>
      <p:sp>
        <p:nvSpPr>
          <p:cNvPr id="289803" name="Rectangle 1035"/>
          <p:cNvSpPr>
            <a:spLocks noChangeArrowheads="1"/>
          </p:cNvSpPr>
          <p:nvPr/>
        </p:nvSpPr>
        <p:spPr bwMode="auto">
          <a:xfrm>
            <a:off x="4495800" y="2667000"/>
            <a:ext cx="2971800" cy="685800"/>
          </a:xfrm>
          <a:prstGeom prst="rect">
            <a:avLst/>
          </a:prstGeom>
          <a:noFill/>
          <a:ln w="9525">
            <a:noFill/>
            <a:miter lim="800000"/>
            <a:headEnd/>
            <a:tailEnd/>
          </a:ln>
          <a:effectLst>
            <a:outerShdw blurRad="63500" dist="38099" dir="2700000" algn="ctr" rotWithShape="0">
              <a:schemeClr val="tx1">
                <a:alpha val="74997"/>
              </a:schemeClr>
            </a:outerShdw>
          </a:effectLst>
        </p:spPr>
        <p:txBody>
          <a:bodyPr anchor="ctr"/>
          <a:lstStyle/>
          <a:p>
            <a:pPr algn="ctr" eaLnBrk="1" hangingPunct="1"/>
            <a:r>
              <a:rPr lang="zh-CN" altLang="en-US" sz="2800" b="1">
                <a:solidFill>
                  <a:srgbClr val="FFFFFF"/>
                </a:solidFill>
                <a:latin typeface="Arial Rounded MT Bold" charset="0"/>
                <a:ea typeface="SimSun" charset="0"/>
                <a:cs typeface="+mn-cs"/>
              </a:rPr>
              <a:t>预备</a:t>
            </a:r>
            <a:endParaRPr lang="zh-CN" altLang="en-US" sz="2400">
              <a:latin typeface="Arial Rounded MT Bold" charset="0"/>
              <a:ea typeface="SimSun" charset="0"/>
              <a:cs typeface="+mn-cs"/>
            </a:endParaRPr>
          </a:p>
        </p:txBody>
      </p:sp>
      <p:sp>
        <p:nvSpPr>
          <p:cNvPr id="289804" name="Rectangle 1036"/>
          <p:cNvSpPr>
            <a:spLocks noChangeArrowheads="1"/>
          </p:cNvSpPr>
          <p:nvPr/>
        </p:nvSpPr>
        <p:spPr bwMode="auto">
          <a:xfrm>
            <a:off x="304800" y="3962400"/>
            <a:ext cx="2209800" cy="685800"/>
          </a:xfrm>
          <a:prstGeom prst="rect">
            <a:avLst/>
          </a:prstGeom>
          <a:noFill/>
          <a:ln w="9525">
            <a:noFill/>
            <a:miter lim="800000"/>
            <a:headEnd/>
            <a:tailEnd/>
          </a:ln>
          <a:effectLst>
            <a:outerShdw blurRad="63500" dist="38099" dir="2700000" algn="ctr" rotWithShape="0">
              <a:schemeClr val="tx1">
                <a:alpha val="74997"/>
              </a:schemeClr>
            </a:outerShdw>
          </a:effectLst>
        </p:spPr>
        <p:txBody>
          <a:bodyPr anchor="ctr"/>
          <a:lstStyle/>
          <a:p>
            <a:pPr algn="ctr" eaLnBrk="1" hangingPunct="1"/>
            <a:r>
              <a:rPr lang="zh-CN" altLang="en-US" sz="2800" b="1">
                <a:solidFill>
                  <a:srgbClr val="FFFFFF"/>
                </a:solidFill>
                <a:latin typeface="Arial Rounded MT Bold" charset="0"/>
                <a:ea typeface="SimSun" charset="0"/>
                <a:cs typeface="+mn-cs"/>
              </a:rPr>
              <a:t>救赎</a:t>
            </a:r>
            <a:endParaRPr lang="zh-CN" altLang="en-US" sz="2400">
              <a:latin typeface="Arial Rounded MT Bold" charset="0"/>
              <a:ea typeface="SimSun" charset="0"/>
              <a:cs typeface="+mn-cs"/>
            </a:endParaRPr>
          </a:p>
        </p:txBody>
      </p:sp>
      <p:sp>
        <p:nvSpPr>
          <p:cNvPr id="289805" name="Rectangle 1037"/>
          <p:cNvSpPr>
            <a:spLocks noChangeArrowheads="1"/>
          </p:cNvSpPr>
          <p:nvPr/>
        </p:nvSpPr>
        <p:spPr bwMode="auto">
          <a:xfrm>
            <a:off x="1981200" y="3962400"/>
            <a:ext cx="3429000" cy="685800"/>
          </a:xfrm>
          <a:prstGeom prst="rect">
            <a:avLst/>
          </a:prstGeom>
          <a:noFill/>
          <a:ln w="9525">
            <a:noFill/>
            <a:miter lim="800000"/>
            <a:headEnd/>
            <a:tailEnd/>
          </a:ln>
          <a:effectLst>
            <a:outerShdw blurRad="63500" dist="38099" dir="2700000" algn="ctr" rotWithShape="0">
              <a:schemeClr val="tx1">
                <a:alpha val="74997"/>
              </a:schemeClr>
            </a:outerShdw>
          </a:effectLst>
        </p:spPr>
        <p:txBody>
          <a:bodyPr anchor="ctr"/>
          <a:lstStyle/>
          <a:p>
            <a:pPr algn="ctr" eaLnBrk="1" hangingPunct="1"/>
            <a:r>
              <a:rPr lang="zh-CN" altLang="en-US" sz="2800" b="1">
                <a:solidFill>
                  <a:srgbClr val="FFFFFF"/>
                </a:solidFill>
                <a:latin typeface="Arial Rounded MT Bold" charset="0"/>
                <a:ea typeface="SimSun" charset="0"/>
                <a:cs typeface="+mn-cs"/>
              </a:rPr>
              <a:t>指示</a:t>
            </a:r>
            <a:endParaRPr lang="zh-CN" altLang="en-US" sz="2400">
              <a:latin typeface="Arial Rounded MT Bold" charset="0"/>
              <a:ea typeface="SimSun" charset="0"/>
              <a:cs typeface="+mn-cs"/>
            </a:endParaRPr>
          </a:p>
        </p:txBody>
      </p:sp>
      <p:sp>
        <p:nvSpPr>
          <p:cNvPr id="289806" name="Rectangle 1038"/>
          <p:cNvSpPr>
            <a:spLocks noChangeArrowheads="1"/>
          </p:cNvSpPr>
          <p:nvPr/>
        </p:nvSpPr>
        <p:spPr bwMode="auto">
          <a:xfrm>
            <a:off x="5067300" y="3962400"/>
            <a:ext cx="1828800" cy="685800"/>
          </a:xfrm>
          <a:prstGeom prst="rect">
            <a:avLst/>
          </a:prstGeom>
          <a:noFill/>
          <a:ln w="9525">
            <a:noFill/>
            <a:miter lim="800000"/>
            <a:headEnd/>
            <a:tailEnd/>
          </a:ln>
          <a:effectLst>
            <a:outerShdw blurRad="63500" dist="38099" dir="2700000" algn="ctr" rotWithShape="0">
              <a:schemeClr val="tx1">
                <a:alpha val="74997"/>
              </a:schemeClr>
            </a:outerShdw>
          </a:effectLst>
        </p:spPr>
        <p:txBody>
          <a:bodyPr anchor="ctr"/>
          <a:lstStyle/>
          <a:p>
            <a:pPr algn="ctr" eaLnBrk="1" hangingPunct="1"/>
            <a:r>
              <a:rPr lang="zh-CN" altLang="en-US" sz="2800" b="1">
                <a:solidFill>
                  <a:srgbClr val="FFFFFF"/>
                </a:solidFill>
                <a:latin typeface="Arial Rounded MT Bold" charset="0"/>
                <a:ea typeface="SimSun" charset="0"/>
                <a:cs typeface="+mn-cs"/>
              </a:rPr>
              <a:t>同行</a:t>
            </a:r>
            <a:endParaRPr lang="zh-CN" altLang="en-US" sz="2400">
              <a:latin typeface="Arial Rounded MT Bold" charset="0"/>
              <a:ea typeface="SimSun" charset="0"/>
              <a:cs typeface="+mn-cs"/>
            </a:endParaRPr>
          </a:p>
        </p:txBody>
      </p:sp>
      <p:sp>
        <p:nvSpPr>
          <p:cNvPr id="289807" name="Rectangle 1039"/>
          <p:cNvSpPr>
            <a:spLocks noChangeArrowheads="1"/>
          </p:cNvSpPr>
          <p:nvPr/>
        </p:nvSpPr>
        <p:spPr bwMode="auto">
          <a:xfrm>
            <a:off x="6819900" y="1371600"/>
            <a:ext cx="2590800" cy="685800"/>
          </a:xfrm>
          <a:prstGeom prst="rect">
            <a:avLst/>
          </a:prstGeom>
          <a:noFill/>
          <a:ln w="9525">
            <a:noFill/>
            <a:miter lim="800000"/>
            <a:headEnd/>
            <a:tailEnd/>
          </a:ln>
          <a:effectLst>
            <a:outerShdw blurRad="63500" dist="38099" dir="2700000" algn="ctr" rotWithShape="0">
              <a:schemeClr val="tx1">
                <a:alpha val="74997"/>
              </a:schemeClr>
            </a:outerShdw>
          </a:effectLst>
        </p:spPr>
        <p:txBody>
          <a:bodyPr anchor="ctr"/>
          <a:lstStyle/>
          <a:p>
            <a:pPr algn="ctr" eaLnBrk="1" hangingPunct="1"/>
            <a:r>
              <a:rPr lang="zh-CN" altLang="en-US" sz="2800" b="1">
                <a:solidFill>
                  <a:srgbClr val="FFFFFF"/>
                </a:solidFill>
                <a:latin typeface="Arial Rounded MT Bold" charset="0"/>
                <a:ea typeface="SimSun" charset="0"/>
                <a:cs typeface="+mn-cs"/>
              </a:rPr>
              <a:t>约书亚记</a:t>
            </a:r>
            <a:endParaRPr lang="zh-CN" altLang="en-US" sz="2400">
              <a:latin typeface="Arial Rounded MT Bold" charset="0"/>
              <a:ea typeface="SimSun" charset="0"/>
              <a:cs typeface="+mn-cs"/>
            </a:endParaRPr>
          </a:p>
        </p:txBody>
      </p:sp>
      <p:sp>
        <p:nvSpPr>
          <p:cNvPr id="289808" name="Rectangle 1040"/>
          <p:cNvSpPr>
            <a:spLocks noChangeArrowheads="1"/>
          </p:cNvSpPr>
          <p:nvPr/>
        </p:nvSpPr>
        <p:spPr bwMode="auto">
          <a:xfrm>
            <a:off x="6629400" y="2667000"/>
            <a:ext cx="2971800" cy="685800"/>
          </a:xfrm>
          <a:prstGeom prst="rect">
            <a:avLst/>
          </a:prstGeom>
          <a:noFill/>
          <a:ln w="9525">
            <a:noFill/>
            <a:miter lim="800000"/>
            <a:headEnd/>
            <a:tailEnd/>
          </a:ln>
          <a:effectLst>
            <a:outerShdw blurRad="63500" dist="38099" dir="2700000" algn="ctr" rotWithShape="0">
              <a:schemeClr val="tx1">
                <a:alpha val="74997"/>
              </a:schemeClr>
            </a:outerShdw>
          </a:effectLst>
        </p:spPr>
        <p:txBody>
          <a:bodyPr anchor="ctr"/>
          <a:lstStyle/>
          <a:p>
            <a:pPr algn="ctr" eaLnBrk="1" hangingPunct="1"/>
            <a:r>
              <a:rPr lang="zh-CN" altLang="en-US" sz="2800" b="1">
                <a:solidFill>
                  <a:srgbClr val="FFFFFF"/>
                </a:solidFill>
                <a:latin typeface="Arial Rounded MT Bold" charset="0"/>
                <a:ea typeface="SimSun" charset="0"/>
                <a:cs typeface="+mn-cs"/>
              </a:rPr>
              <a:t>占领</a:t>
            </a:r>
            <a:endParaRPr lang="zh-CN" altLang="en-US" sz="2400">
              <a:latin typeface="Arial Rounded MT Bold" charset="0"/>
              <a:ea typeface="SimSun" charset="0"/>
              <a:cs typeface="+mn-cs"/>
            </a:endParaRPr>
          </a:p>
        </p:txBody>
      </p:sp>
      <p:sp>
        <p:nvSpPr>
          <p:cNvPr id="289809" name="Rectangle 1041"/>
          <p:cNvSpPr>
            <a:spLocks noChangeArrowheads="1"/>
          </p:cNvSpPr>
          <p:nvPr/>
        </p:nvSpPr>
        <p:spPr bwMode="auto">
          <a:xfrm>
            <a:off x="7200900" y="3962400"/>
            <a:ext cx="1828800" cy="685800"/>
          </a:xfrm>
          <a:prstGeom prst="rect">
            <a:avLst/>
          </a:prstGeom>
          <a:noFill/>
          <a:ln w="9525">
            <a:noFill/>
            <a:miter lim="800000"/>
            <a:headEnd/>
            <a:tailEnd/>
          </a:ln>
          <a:effectLst>
            <a:outerShdw blurRad="63500" dist="38099" dir="2700000" algn="ctr" rotWithShape="0">
              <a:schemeClr val="tx1">
                <a:alpha val="74997"/>
              </a:schemeClr>
            </a:outerShdw>
          </a:effectLst>
        </p:spPr>
        <p:txBody>
          <a:bodyPr anchor="ctr"/>
          <a:lstStyle/>
          <a:p>
            <a:pPr algn="ctr" eaLnBrk="1" hangingPunct="1"/>
            <a:r>
              <a:rPr lang="zh-CN" altLang="en-US" sz="2800" b="1">
                <a:solidFill>
                  <a:srgbClr val="FFFFFF"/>
                </a:solidFill>
                <a:latin typeface="Arial Rounded MT Bold" charset="0"/>
                <a:ea typeface="SimSun" charset="0"/>
                <a:cs typeface="+mn-cs"/>
              </a:rPr>
              <a:t>安息</a:t>
            </a:r>
            <a:endParaRPr lang="zh-CN" altLang="en-US" sz="2400">
              <a:latin typeface="Arial Rounded MT Bold" charset="0"/>
              <a:ea typeface="SimSun" charset="0"/>
              <a:cs typeface="+mn-cs"/>
            </a:endParaRPr>
          </a:p>
        </p:txBody>
      </p:sp>
      <p:sp>
        <p:nvSpPr>
          <p:cNvPr id="104464" name="WordArt 1042"/>
          <p:cNvSpPr>
            <a:spLocks noChangeArrowheads="1" noChangeShapeType="1" noTextEdit="1"/>
          </p:cNvSpPr>
          <p:nvPr/>
        </p:nvSpPr>
        <p:spPr bwMode="auto">
          <a:xfrm>
            <a:off x="0" y="2276475"/>
            <a:ext cx="1041400" cy="558800"/>
          </a:xfrm>
          <a:prstGeom prst="rect">
            <a:avLst/>
          </a:prstGeom>
        </p:spPr>
        <p:txBody>
          <a:bodyPr wrap="none" fromWordArt="1">
            <a:prstTxWarp prst="textCascadeUp">
              <a:avLst>
                <a:gd name="adj" fmla="val 44444"/>
              </a:avLst>
            </a:prstTxWarp>
            <a:scene3d>
              <a:camera prst="legacyPerspectiveFront">
                <a:rot lat="20519995" lon="1080000" rev="0"/>
              </a:camera>
              <a:lightRig rig="legacyHarsh2" dir="b"/>
            </a:scene3d>
            <a:sp3d extrusionH="430200" prstMaterial="legacyMatte">
              <a:extrusionClr>
                <a:srgbClr val="FF6600"/>
              </a:extrusionClr>
            </a:sp3d>
          </a:bodyPr>
          <a:lstStyle/>
          <a:p>
            <a:pPr algn="ctr">
              <a:spcBef>
                <a:spcPct val="50000"/>
              </a:spcBef>
              <a:buFont typeface="Wingdings" charset="0"/>
              <a:buNone/>
            </a:pPr>
            <a:r>
              <a:rPr lang="zh-TW" altLang="en-US" sz="3600" b="1" kern="10">
                <a:ln w="9525">
                  <a:round/>
                  <a:headEnd/>
                  <a:tailEnd/>
                </a:ln>
                <a:gradFill rotWithShape="1">
                  <a:gsLst>
                    <a:gs pos="0">
                      <a:srgbClr val="FFE701"/>
                    </a:gs>
                    <a:gs pos="100000">
                      <a:srgbClr val="FE3E02"/>
                    </a:gs>
                  </a:gsLst>
                  <a:lin ang="5400000" scaled="1"/>
                </a:gradFill>
                <a:latin typeface="Impact"/>
                <a:ea typeface="Impact"/>
                <a:cs typeface="Impact"/>
              </a:rPr>
              <a:t>他们</a:t>
            </a:r>
            <a:endParaRPr lang="en-US" sz="3600" b="1" kern="10">
              <a:ln w="9525">
                <a:round/>
                <a:headEnd/>
                <a:tailEnd/>
              </a:ln>
              <a:gradFill rotWithShape="1">
                <a:gsLst>
                  <a:gs pos="0">
                    <a:srgbClr val="FFE701"/>
                  </a:gs>
                  <a:gs pos="100000">
                    <a:srgbClr val="FE3E02"/>
                  </a:gs>
                </a:gsLst>
                <a:lin ang="5400000" scaled="1"/>
              </a:gradFill>
              <a:latin typeface="Impact"/>
              <a:ea typeface="Impact"/>
              <a:cs typeface="Impact"/>
            </a:endParaRPr>
          </a:p>
        </p:txBody>
      </p:sp>
      <p:sp>
        <p:nvSpPr>
          <p:cNvPr id="104465" name="WordArt 1043"/>
          <p:cNvSpPr>
            <a:spLocks noChangeArrowheads="1" noChangeShapeType="1" noTextEdit="1"/>
          </p:cNvSpPr>
          <p:nvPr/>
        </p:nvSpPr>
        <p:spPr bwMode="auto">
          <a:xfrm>
            <a:off x="0" y="3716338"/>
            <a:ext cx="990600" cy="874712"/>
          </a:xfrm>
          <a:prstGeom prst="rect">
            <a:avLst/>
          </a:prstGeom>
        </p:spPr>
        <p:txBody>
          <a:bodyPr wrap="none" fromWordArt="1">
            <a:prstTxWarp prst="textCascadeUp">
              <a:avLst>
                <a:gd name="adj" fmla="val 44444"/>
              </a:avLst>
            </a:prstTxWarp>
            <a:scene3d>
              <a:camera prst="legacyPerspectiveFront">
                <a:rot lat="20519995" lon="1080000" rev="0"/>
              </a:camera>
              <a:lightRig rig="legacyHarsh2" dir="b"/>
            </a:scene3d>
            <a:sp3d extrusionH="430200" prstMaterial="legacyMatte">
              <a:extrusionClr>
                <a:srgbClr val="FF6600"/>
              </a:extrusionClr>
            </a:sp3d>
          </a:bodyPr>
          <a:lstStyle/>
          <a:p>
            <a:pPr algn="ctr">
              <a:spcBef>
                <a:spcPct val="50000"/>
              </a:spcBef>
              <a:buFont typeface="Wingdings" charset="0"/>
              <a:buNone/>
            </a:pPr>
            <a:r>
              <a:rPr lang="zh-TW" altLang="en-US" sz="3600" b="1" kern="10">
                <a:ln w="9525">
                  <a:round/>
                  <a:headEnd/>
                  <a:tailEnd/>
                </a:ln>
                <a:gradFill rotWithShape="1">
                  <a:gsLst>
                    <a:gs pos="0">
                      <a:srgbClr val="FFE701"/>
                    </a:gs>
                    <a:gs pos="100000">
                      <a:srgbClr val="FE3E02"/>
                    </a:gs>
                  </a:gsLst>
                  <a:lin ang="5400000" scaled="1"/>
                </a:gradFill>
                <a:latin typeface="Impact"/>
                <a:ea typeface="Impact"/>
                <a:cs typeface="Impact"/>
              </a:rPr>
              <a:t>我们</a:t>
            </a:r>
            <a:endParaRPr lang="en-US" sz="3600" b="1" kern="10">
              <a:ln w="9525">
                <a:round/>
                <a:headEnd/>
                <a:tailEnd/>
              </a:ln>
              <a:gradFill rotWithShape="1">
                <a:gsLst>
                  <a:gs pos="0">
                    <a:srgbClr val="FFE701"/>
                  </a:gs>
                  <a:gs pos="100000">
                    <a:srgbClr val="FE3E02"/>
                  </a:gs>
                </a:gsLst>
                <a:lin ang="5400000" scaled="1"/>
              </a:gradFill>
              <a:latin typeface="Impact"/>
              <a:ea typeface="Impact"/>
              <a:cs typeface="Impact"/>
            </a:endParaRPr>
          </a:p>
        </p:txBody>
      </p:sp>
    </p:spTree>
    <p:extLst>
      <p:ext uri="{BB962C8B-B14F-4D97-AF65-F5344CB8AC3E}">
        <p14:creationId xmlns:p14="http://schemas.microsoft.com/office/powerpoint/2010/main" val="18709685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89798"/>
                                        </p:tgtEl>
                                        <p:attrNameLst>
                                          <p:attrName>style.visibility</p:attrName>
                                        </p:attrNameLst>
                                      </p:cBhvr>
                                      <p:to>
                                        <p:strVal val="visible"/>
                                      </p:to>
                                    </p:set>
                                    <p:animEffect transition="in" filter="dissolve">
                                      <p:cBhvr>
                                        <p:cTn id="7" dur="500"/>
                                        <p:tgtEl>
                                          <p:spTgt spid="28979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89799"/>
                                        </p:tgtEl>
                                        <p:attrNameLst>
                                          <p:attrName>style.visibility</p:attrName>
                                        </p:attrNameLst>
                                      </p:cBhvr>
                                      <p:to>
                                        <p:strVal val="visible"/>
                                      </p:to>
                                    </p:set>
                                    <p:animEffect transition="in" filter="dissolve">
                                      <p:cBhvr>
                                        <p:cTn id="12" dur="500"/>
                                        <p:tgtEl>
                                          <p:spTgt spid="28979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89800"/>
                                        </p:tgtEl>
                                        <p:attrNameLst>
                                          <p:attrName>style.visibility</p:attrName>
                                        </p:attrNameLst>
                                      </p:cBhvr>
                                      <p:to>
                                        <p:strVal val="visible"/>
                                      </p:to>
                                    </p:set>
                                    <p:animEffect transition="in" filter="dissolve">
                                      <p:cBhvr>
                                        <p:cTn id="17" dur="500"/>
                                        <p:tgtEl>
                                          <p:spTgt spid="28980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89801"/>
                                        </p:tgtEl>
                                        <p:attrNameLst>
                                          <p:attrName>style.visibility</p:attrName>
                                        </p:attrNameLst>
                                      </p:cBhvr>
                                      <p:to>
                                        <p:strVal val="visible"/>
                                      </p:to>
                                    </p:set>
                                    <p:animEffect transition="in" filter="dissolve">
                                      <p:cBhvr>
                                        <p:cTn id="22" dur="500"/>
                                        <p:tgtEl>
                                          <p:spTgt spid="28980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289802"/>
                                        </p:tgtEl>
                                        <p:attrNameLst>
                                          <p:attrName>style.visibility</p:attrName>
                                        </p:attrNameLst>
                                      </p:cBhvr>
                                      <p:to>
                                        <p:strVal val="visible"/>
                                      </p:to>
                                    </p:set>
                                    <p:animEffect transition="in" filter="dissolve">
                                      <p:cBhvr>
                                        <p:cTn id="27" dur="500"/>
                                        <p:tgtEl>
                                          <p:spTgt spid="28980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289803"/>
                                        </p:tgtEl>
                                        <p:attrNameLst>
                                          <p:attrName>style.visibility</p:attrName>
                                        </p:attrNameLst>
                                      </p:cBhvr>
                                      <p:to>
                                        <p:strVal val="visible"/>
                                      </p:to>
                                    </p:set>
                                    <p:animEffect transition="in" filter="dissolve">
                                      <p:cBhvr>
                                        <p:cTn id="32" dur="500"/>
                                        <p:tgtEl>
                                          <p:spTgt spid="28980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289804"/>
                                        </p:tgtEl>
                                        <p:attrNameLst>
                                          <p:attrName>style.visibility</p:attrName>
                                        </p:attrNameLst>
                                      </p:cBhvr>
                                      <p:to>
                                        <p:strVal val="visible"/>
                                      </p:to>
                                    </p:set>
                                    <p:animEffect transition="in" filter="dissolve">
                                      <p:cBhvr>
                                        <p:cTn id="37" dur="500"/>
                                        <p:tgtEl>
                                          <p:spTgt spid="289804"/>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289805"/>
                                        </p:tgtEl>
                                        <p:attrNameLst>
                                          <p:attrName>style.visibility</p:attrName>
                                        </p:attrNameLst>
                                      </p:cBhvr>
                                      <p:to>
                                        <p:strVal val="visible"/>
                                      </p:to>
                                    </p:set>
                                    <p:animEffect transition="in" filter="dissolve">
                                      <p:cBhvr>
                                        <p:cTn id="42" dur="500"/>
                                        <p:tgtEl>
                                          <p:spTgt spid="289805"/>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289806"/>
                                        </p:tgtEl>
                                        <p:attrNameLst>
                                          <p:attrName>style.visibility</p:attrName>
                                        </p:attrNameLst>
                                      </p:cBhvr>
                                      <p:to>
                                        <p:strVal val="visible"/>
                                      </p:to>
                                    </p:set>
                                    <p:animEffect transition="in" filter="dissolve">
                                      <p:cBhvr>
                                        <p:cTn id="47" dur="500"/>
                                        <p:tgtEl>
                                          <p:spTgt spid="28980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289807"/>
                                        </p:tgtEl>
                                        <p:attrNameLst>
                                          <p:attrName>style.visibility</p:attrName>
                                        </p:attrNameLst>
                                      </p:cBhvr>
                                      <p:to>
                                        <p:strVal val="visible"/>
                                      </p:to>
                                    </p:set>
                                    <p:animEffect transition="in" filter="dissolve">
                                      <p:cBhvr>
                                        <p:cTn id="52" dur="500"/>
                                        <p:tgtEl>
                                          <p:spTgt spid="289807"/>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289808"/>
                                        </p:tgtEl>
                                        <p:attrNameLst>
                                          <p:attrName>style.visibility</p:attrName>
                                        </p:attrNameLst>
                                      </p:cBhvr>
                                      <p:to>
                                        <p:strVal val="visible"/>
                                      </p:to>
                                    </p:set>
                                    <p:animEffect transition="in" filter="dissolve">
                                      <p:cBhvr>
                                        <p:cTn id="57" dur="500"/>
                                        <p:tgtEl>
                                          <p:spTgt spid="289808"/>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9" presetClass="entr" presetSubtype="0" fill="hold" grpId="0" nodeType="clickEffect">
                                  <p:stCondLst>
                                    <p:cond delay="0"/>
                                  </p:stCondLst>
                                  <p:childTnLst>
                                    <p:set>
                                      <p:cBhvr>
                                        <p:cTn id="61" dur="1" fill="hold">
                                          <p:stCondLst>
                                            <p:cond delay="0"/>
                                          </p:stCondLst>
                                        </p:cTn>
                                        <p:tgtEl>
                                          <p:spTgt spid="289809"/>
                                        </p:tgtEl>
                                        <p:attrNameLst>
                                          <p:attrName>style.visibility</p:attrName>
                                        </p:attrNameLst>
                                      </p:cBhvr>
                                      <p:to>
                                        <p:strVal val="visible"/>
                                      </p:to>
                                    </p:set>
                                    <p:animEffect transition="in" filter="dissolve">
                                      <p:cBhvr>
                                        <p:cTn id="62" dur="500"/>
                                        <p:tgtEl>
                                          <p:spTgt spid="2898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9798" grpId="0"/>
      <p:bldP spid="289799" grpId="0"/>
      <p:bldP spid="289800" grpId="0"/>
      <p:bldP spid="289801" grpId="0"/>
      <p:bldP spid="289802" grpId="0"/>
      <p:bldP spid="289803" grpId="0"/>
      <p:bldP spid="289804" grpId="0"/>
      <p:bldP spid="289805" grpId="0"/>
      <p:bldP spid="289806" grpId="0"/>
      <p:bldP spid="289807" grpId="0"/>
      <p:bldP spid="289808" grpId="0"/>
      <p:bldP spid="289809"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46082" name="Rectangle 2"/>
          <p:cNvSpPr>
            <a:spLocks noGrp="1" noChangeArrowheads="1"/>
          </p:cNvSpPr>
          <p:nvPr>
            <p:ph type="title"/>
          </p:nvPr>
        </p:nvSpPr>
        <p:spPr/>
        <p:txBody>
          <a:bodyPr/>
          <a:lstStyle/>
          <a:p>
            <a:r>
              <a:rPr lang="zh-CN" altLang="en-US">
                <a:latin typeface="DFKai-SB" charset="0"/>
                <a:ea typeface="DFKai-SB" charset="0"/>
                <a:cs typeface="DFKai-SB" charset="0"/>
              </a:rPr>
              <a:t>钥句</a:t>
            </a:r>
            <a:endParaRPr lang="en-US">
              <a:latin typeface="DFKai-SB" charset="0"/>
              <a:ea typeface="DFKai-SB" charset="0"/>
              <a:cs typeface="DFKai-SB" charset="0"/>
            </a:endParaRPr>
          </a:p>
        </p:txBody>
      </p:sp>
      <p:sp>
        <p:nvSpPr>
          <p:cNvPr id="46083" name="Text Box 3"/>
          <p:cNvSpPr txBox="1">
            <a:spLocks noChangeArrowheads="1"/>
          </p:cNvSpPr>
          <p:nvPr/>
        </p:nvSpPr>
        <p:spPr bwMode="auto">
          <a:xfrm>
            <a:off x="8229600" y="228600"/>
            <a:ext cx="692150"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400">
                <a:solidFill>
                  <a:schemeClr val="tx2"/>
                </a:solidFill>
                <a:latin typeface="Arial" charset="0"/>
                <a:ea typeface="SimSun" charset="0"/>
                <a:cs typeface="SimSun" charset="0"/>
              </a:rPr>
              <a:t>122</a:t>
            </a:r>
          </a:p>
        </p:txBody>
      </p:sp>
      <p:sp>
        <p:nvSpPr>
          <p:cNvPr id="26631" name="Text Box 7"/>
          <p:cNvSpPr txBox="1">
            <a:spLocks noChangeArrowheads="1"/>
          </p:cNvSpPr>
          <p:nvPr/>
        </p:nvSpPr>
        <p:spPr bwMode="auto">
          <a:xfrm>
            <a:off x="457200" y="1839913"/>
            <a:ext cx="8153400" cy="3262312"/>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1">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en-US" altLang="zh-CN" sz="3600" b="1">
                <a:solidFill>
                  <a:schemeClr val="tx1"/>
                </a:solidFill>
                <a:latin typeface="Times" charset="0"/>
                <a:ea typeface="SimSun" charset="0"/>
                <a:cs typeface="SimSun" charset="0"/>
              </a:rPr>
              <a:t>“</a:t>
            </a:r>
            <a:r>
              <a:rPr lang="zh-CN" altLang="en-US" sz="3600" b="1">
                <a:solidFill>
                  <a:schemeClr val="tx1"/>
                </a:solidFill>
                <a:latin typeface="微軟正黑體" charset="0"/>
                <a:ea typeface="微軟正黑體" charset="0"/>
                <a:cs typeface="微軟正黑體" charset="0"/>
              </a:rPr>
              <a:t>我是耶和华你们的神，所以你们要成为圣洁，因为我是圣洁的</a:t>
            </a:r>
            <a:r>
              <a:rPr lang="en-US" altLang="zh-CN" sz="3600" b="1">
                <a:solidFill>
                  <a:schemeClr val="tx1"/>
                </a:solidFill>
                <a:latin typeface="微軟正黑體" charset="0"/>
                <a:ea typeface="微軟正黑體" charset="0"/>
                <a:cs typeface="微軟正黑體" charset="0"/>
              </a:rPr>
              <a:t>……</a:t>
            </a:r>
            <a:r>
              <a:rPr lang="zh-CN" altLang="en-US" sz="3600" b="1">
                <a:solidFill>
                  <a:schemeClr val="tx1"/>
                </a:solidFill>
                <a:latin typeface="微軟正黑體" charset="0"/>
                <a:ea typeface="微軟正黑體" charset="0"/>
                <a:cs typeface="微軟正黑體" charset="0"/>
              </a:rPr>
              <a:t> 我是把你们从埃及地领出来的耶和华，要作你们的神，所以你们要圣洁，因为我是圣洁的</a:t>
            </a:r>
            <a:r>
              <a:rPr lang="en-US" altLang="zh-CN" sz="3600" b="1">
                <a:solidFill>
                  <a:schemeClr val="tx1"/>
                </a:solidFill>
                <a:latin typeface="Times" charset="0"/>
                <a:ea typeface="SimSun" charset="0"/>
                <a:cs typeface="SimSun" charset="0"/>
              </a:rPr>
              <a:t>” </a:t>
            </a:r>
          </a:p>
          <a:p>
            <a:pPr algn="ctr"/>
            <a:endParaRPr lang="en-US" altLang="zh-CN" sz="3600" b="1">
              <a:solidFill>
                <a:schemeClr val="tx1"/>
              </a:solidFill>
              <a:latin typeface="Times" charset="0"/>
              <a:ea typeface="SimSun" charset="0"/>
              <a:cs typeface="SimSun" charset="0"/>
            </a:endParaRPr>
          </a:p>
          <a:p>
            <a:pPr algn="ctr"/>
            <a:r>
              <a:rPr lang="en-US" altLang="zh-CN" sz="3200" b="1">
                <a:solidFill>
                  <a:schemeClr val="tx1"/>
                </a:solidFill>
                <a:latin typeface="Times" charset="0"/>
                <a:ea typeface="SimSun" charset="0"/>
                <a:cs typeface="SimSun" charset="0"/>
              </a:rPr>
              <a:t>(</a:t>
            </a:r>
            <a:r>
              <a:rPr lang="zh-CN" altLang="en-US" sz="3200" b="1">
                <a:solidFill>
                  <a:schemeClr val="tx1"/>
                </a:solidFill>
                <a:latin typeface="微軟正黑體" charset="0"/>
                <a:ea typeface="微軟正黑體" charset="0"/>
                <a:cs typeface="微軟正黑體" charset="0"/>
              </a:rPr>
              <a:t>利</a:t>
            </a:r>
            <a:r>
              <a:rPr lang="en-US" altLang="zh-CN" sz="3200" b="1">
                <a:solidFill>
                  <a:schemeClr val="tx1"/>
                </a:solidFill>
                <a:latin typeface="Times" charset="0"/>
                <a:ea typeface="SimSun" charset="0"/>
                <a:cs typeface="SimSun" charset="0"/>
              </a:rPr>
              <a:t> 11:44-45; </a:t>
            </a:r>
            <a:r>
              <a:rPr lang="zh-CN" altLang="en-US" sz="3200" b="1">
                <a:solidFill>
                  <a:schemeClr val="tx1"/>
                </a:solidFill>
                <a:latin typeface="微軟正黑體" charset="0"/>
                <a:ea typeface="微軟正黑體" charset="0"/>
                <a:cs typeface="微軟正黑體" charset="0"/>
              </a:rPr>
              <a:t>重复于</a:t>
            </a:r>
            <a:r>
              <a:rPr lang="en-US" altLang="zh-CN" sz="3200" b="1">
                <a:solidFill>
                  <a:schemeClr val="tx1"/>
                </a:solidFill>
                <a:latin typeface="Times" charset="0"/>
                <a:ea typeface="SimSun" charset="0"/>
                <a:cs typeface="SimSun" charset="0"/>
              </a:rPr>
              <a:t> 19:2; 20:7, 26)</a:t>
            </a:r>
            <a:endParaRPr lang="en-US" altLang="zh-CN" sz="3200">
              <a:solidFill>
                <a:schemeClr val="tx1"/>
              </a:solidFill>
              <a:latin typeface="Times" charset="0"/>
              <a:ea typeface="SimSun" charset="0"/>
              <a:cs typeface="SimSun"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6631"/>
                                        </p:tgtEl>
                                        <p:attrNameLst>
                                          <p:attrName>style.visibility</p:attrName>
                                        </p:attrNameLst>
                                      </p:cBhvr>
                                      <p:to>
                                        <p:strVal val="visible"/>
                                      </p:to>
                                    </p:set>
                                    <p:animEffect transition="in" filter="checkerboard(across)">
                                      <p:cBhvr>
                                        <p:cTn id="7" dur="500"/>
                                        <p:tgtEl>
                                          <p:spTgt spid="266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31" grpId="0" animBg="1" autoUpdateAnimBg="0"/>
    </p:bldLst>
  </p:timing>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47106" name="Rectangle 2"/>
          <p:cNvSpPr>
            <a:spLocks noGrp="1" noChangeArrowheads="1"/>
          </p:cNvSpPr>
          <p:nvPr>
            <p:ph type="title"/>
          </p:nvPr>
        </p:nvSpPr>
        <p:spPr/>
        <p:txBody>
          <a:bodyPr/>
          <a:lstStyle/>
          <a:p>
            <a:r>
              <a:rPr lang="zh-CN" altLang="en-US">
                <a:latin typeface="DFKai-SB" charset="0"/>
                <a:ea typeface="DFKai-SB" charset="0"/>
                <a:cs typeface="DFKai-SB" charset="0"/>
              </a:rPr>
              <a:t>总结句</a:t>
            </a:r>
            <a:endParaRPr lang="en-US">
              <a:latin typeface="DFKai-SB" charset="0"/>
              <a:ea typeface="DFKai-SB" charset="0"/>
              <a:cs typeface="DFKai-SB" charset="0"/>
            </a:endParaRPr>
          </a:p>
        </p:txBody>
      </p:sp>
      <p:sp>
        <p:nvSpPr>
          <p:cNvPr id="47107" name="Text Box 3"/>
          <p:cNvSpPr txBox="1">
            <a:spLocks noChangeArrowheads="1"/>
          </p:cNvSpPr>
          <p:nvPr/>
        </p:nvSpPr>
        <p:spPr bwMode="auto">
          <a:xfrm>
            <a:off x="8229600" y="228600"/>
            <a:ext cx="692150"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400">
                <a:solidFill>
                  <a:schemeClr val="tx2"/>
                </a:solidFill>
                <a:latin typeface="Arial" charset="0"/>
                <a:ea typeface="SimSun" charset="0"/>
                <a:cs typeface="SimSun" charset="0"/>
              </a:rPr>
              <a:t>122</a:t>
            </a:r>
          </a:p>
        </p:txBody>
      </p:sp>
      <p:sp>
        <p:nvSpPr>
          <p:cNvPr id="27652" name="Text Box 4"/>
          <p:cNvSpPr txBox="1">
            <a:spLocks noChangeArrowheads="1"/>
          </p:cNvSpPr>
          <p:nvPr/>
        </p:nvSpPr>
        <p:spPr bwMode="auto">
          <a:xfrm>
            <a:off x="914400" y="1676400"/>
            <a:ext cx="7315200" cy="2438400"/>
          </a:xfrm>
          <a:prstGeom prst="rect">
            <a:avLst/>
          </a:prstGeom>
          <a:solidFill>
            <a:schemeClr val="accent2"/>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1">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zh-CN" altLang="en-US" sz="4000" b="1">
                <a:latin typeface="微軟正黑體" charset="0"/>
                <a:ea typeface="微軟正黑體" charset="0"/>
                <a:cs typeface="微軟正黑體" charset="0"/>
              </a:rPr>
              <a:t>利未记教导如何通过献祭和分别使以色列人得以成圣，能遵守神所设立的律法。从而神会继续住在他的子民中。</a:t>
            </a:r>
            <a:endParaRPr lang="zh-CN" altLang="en-US" sz="4000" b="1" dirty="0">
              <a:latin typeface="微軟正黑體" charset="0"/>
              <a:ea typeface="微軟正黑體" charset="0"/>
              <a:cs typeface="微軟正黑體"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7652"/>
                                        </p:tgtEl>
                                        <p:attrNameLst>
                                          <p:attrName>style.visibility</p:attrName>
                                        </p:attrNameLst>
                                      </p:cBhvr>
                                      <p:to>
                                        <p:strVal val="visible"/>
                                      </p:to>
                                    </p:set>
                                    <p:animEffect transition="in" filter="blinds(horizontal)">
                                      <p:cBhvr>
                                        <p:cTn id="7" dur="500"/>
                                        <p:tgtEl>
                                          <p:spTgt spid="276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52" grpId="0" animBg="1" autoUpdateAnimBg="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146" name="Rectangle 2"/>
          <p:cNvSpPr>
            <a:spLocks noGrp="1" noChangeArrowheads="1"/>
          </p:cNvSpPr>
          <p:nvPr>
            <p:ph type="title"/>
          </p:nvPr>
        </p:nvSpPr>
        <p:spPr>
          <a:xfrm>
            <a:off x="3962400" y="4953000"/>
            <a:ext cx="4953000" cy="1676400"/>
          </a:xfrm>
        </p:spPr>
        <p:txBody>
          <a:bodyPr/>
          <a:lstStyle/>
          <a:p>
            <a:pPr eaLnBrk="1" hangingPunct="1"/>
            <a:r>
              <a:rPr kumimoji="1" lang="zh-CN" altLang="en-US" sz="4000" b="1" i="1">
                <a:solidFill>
                  <a:schemeClr val="bg1"/>
                </a:solidFill>
                <a:latin typeface="微軟正黑體" charset="0"/>
                <a:ea typeface="微軟正黑體" charset="0"/>
                <a:cs typeface="微軟正黑體" charset="0"/>
              </a:rPr>
              <a:t>神的同在充满了祂的新殿！</a:t>
            </a:r>
            <a:endParaRPr kumimoji="1" lang="zh-CN" altLang="en-US" sz="4000" b="1" i="1">
              <a:latin typeface="微軟正黑體" charset="0"/>
              <a:ea typeface="微軟正黑體" charset="0"/>
              <a:cs typeface="微軟正黑體" charset="0"/>
            </a:endParaRPr>
          </a:p>
        </p:txBody>
      </p:sp>
      <p:sp>
        <p:nvSpPr>
          <p:cNvPr id="390147" name="Text Box 3" descr="White marble"/>
          <p:cNvSpPr txBox="1">
            <a:spLocks noChangeArrowheads="1"/>
          </p:cNvSpPr>
          <p:nvPr/>
        </p:nvSpPr>
        <p:spPr bwMode="auto">
          <a:xfrm>
            <a:off x="4114800" y="914400"/>
            <a:ext cx="4800600" cy="2185988"/>
          </a:xfrm>
          <a:prstGeom prst="rect">
            <a:avLst/>
          </a:prstGeom>
          <a:blipFill dpi="0" rotWithShape="1">
            <a:blip r:embed="rId3"/>
            <a:srcRect/>
            <a:tile tx="0" ty="0" sx="100000" sy="100000" flip="none" algn="tl"/>
          </a:blip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zh-CN" altLang="en-US" sz="3600" b="1">
                <a:solidFill>
                  <a:schemeClr val="tx1"/>
                </a:solidFill>
                <a:latin typeface="微軟正黑體" charset="0"/>
                <a:ea typeface="微軟正黑體" charset="0"/>
                <a:cs typeface="微軟正黑體" charset="0"/>
              </a:rPr>
              <a:t>当时，云彩遮盖会幕，耶和华的荣光就充满了帐幕。</a:t>
            </a:r>
          </a:p>
          <a:p>
            <a:r>
              <a:rPr lang="zh-CN" altLang="en-US" sz="2800" b="1">
                <a:solidFill>
                  <a:schemeClr val="tx1"/>
                </a:solidFill>
                <a:latin typeface="微軟正黑體" charset="0"/>
                <a:ea typeface="微軟正黑體" charset="0"/>
                <a:cs typeface="微軟正黑體" charset="0"/>
              </a:rPr>
              <a:t>出埃及记</a:t>
            </a:r>
            <a:r>
              <a:rPr lang="zh-CN" altLang="en-US" sz="2800" b="1">
                <a:solidFill>
                  <a:schemeClr val="tx1"/>
                </a:solidFill>
                <a:latin typeface="Times New Roman" charset="0"/>
                <a:ea typeface="SimSun" charset="0"/>
                <a:cs typeface="SimSun" charset="0"/>
              </a:rPr>
              <a:t> </a:t>
            </a:r>
            <a:r>
              <a:rPr lang="en-US" altLang="zh-CN" sz="2800" b="1">
                <a:solidFill>
                  <a:schemeClr val="tx1"/>
                </a:solidFill>
                <a:latin typeface="Times New Roman" charset="0"/>
                <a:ea typeface="SimSun" charset="0"/>
                <a:cs typeface="SimSun" charset="0"/>
              </a:rPr>
              <a:t>40:34</a:t>
            </a:r>
            <a:endParaRPr lang="en-US" altLang="zh-CN" sz="2000">
              <a:solidFill>
                <a:schemeClr val="tx1"/>
              </a:solidFill>
              <a:latin typeface="Times New Roman" charset="0"/>
              <a:ea typeface="SimSun" charset="0"/>
              <a:cs typeface="SimSun" charset="0"/>
            </a:endParaRPr>
          </a:p>
        </p:txBody>
      </p:sp>
      <p:pic>
        <p:nvPicPr>
          <p:cNvPr id="48132" name="Picture 5" descr="tabernacle.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0" y="60325"/>
            <a:ext cx="3822700" cy="6797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8133" name="TextBox 6"/>
          <p:cNvSpPr txBox="1">
            <a:spLocks noChangeArrowheads="1"/>
          </p:cNvSpPr>
          <p:nvPr/>
        </p:nvSpPr>
        <p:spPr bwMode="auto">
          <a:xfrm>
            <a:off x="539750" y="260350"/>
            <a:ext cx="2232025" cy="708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r>
              <a:rPr lang="zh-CN" altLang="en-US" sz="4000">
                <a:solidFill>
                  <a:srgbClr val="CC6600"/>
                </a:solidFill>
                <a:latin typeface="DFKai-SB" charset="0"/>
                <a:ea typeface="DFKai-SB" charset="0"/>
                <a:cs typeface="DFKai-SB" charset="0"/>
              </a:rPr>
              <a:t>会  幕</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390147"/>
                                        </p:tgtEl>
                                        <p:attrNameLst>
                                          <p:attrName>style.visibility</p:attrName>
                                        </p:attrNameLst>
                                      </p:cBhvr>
                                      <p:to>
                                        <p:strVal val="visible"/>
                                      </p:to>
                                    </p:set>
                                    <p:animEffect transition="in" filter="fade">
                                      <p:cBhvr>
                                        <p:cTn id="7" dur="770" decel="100000"/>
                                        <p:tgtEl>
                                          <p:spTgt spid="390147"/>
                                        </p:tgtEl>
                                      </p:cBhvr>
                                    </p:animEffect>
                                    <p:animScale>
                                      <p:cBhvr>
                                        <p:cTn id="8" dur="770" decel="100000"/>
                                        <p:tgtEl>
                                          <p:spTgt spid="390147"/>
                                        </p:tgtEl>
                                      </p:cBhvr>
                                      <p:from x="10000" y="10000"/>
                                      <p:to x="200000" y="450000"/>
                                    </p:animScale>
                                    <p:animScale>
                                      <p:cBhvr>
                                        <p:cTn id="9" dur="1230" accel="100000" fill="hold">
                                          <p:stCondLst>
                                            <p:cond delay="770"/>
                                          </p:stCondLst>
                                        </p:cTn>
                                        <p:tgtEl>
                                          <p:spTgt spid="390147"/>
                                        </p:tgtEl>
                                      </p:cBhvr>
                                      <p:from x="200000" y="450000"/>
                                      <p:to x="100000" y="100000"/>
                                    </p:animScale>
                                    <p:set>
                                      <p:cBhvr>
                                        <p:cTn id="10" dur="770" fill="hold"/>
                                        <p:tgtEl>
                                          <p:spTgt spid="390147"/>
                                        </p:tgtEl>
                                        <p:attrNameLst>
                                          <p:attrName>ppt_x</p:attrName>
                                        </p:attrNameLst>
                                      </p:cBhvr>
                                      <p:to>
                                        <p:strVal val="(0.5)"/>
                                      </p:to>
                                    </p:set>
                                    <p:anim from="(0.5)" to="(#ppt_x)" calcmode="lin" valueType="num">
                                      <p:cBhvr>
                                        <p:cTn id="11" dur="1230" accel="100000" fill="hold">
                                          <p:stCondLst>
                                            <p:cond delay="770"/>
                                          </p:stCondLst>
                                        </p:cTn>
                                        <p:tgtEl>
                                          <p:spTgt spid="390147"/>
                                        </p:tgtEl>
                                        <p:attrNameLst>
                                          <p:attrName>ppt_x</p:attrName>
                                        </p:attrNameLst>
                                      </p:cBhvr>
                                    </p:anim>
                                    <p:set>
                                      <p:cBhvr>
                                        <p:cTn id="12" dur="770" fill="hold"/>
                                        <p:tgtEl>
                                          <p:spTgt spid="390147"/>
                                        </p:tgtEl>
                                        <p:attrNameLst>
                                          <p:attrName>ppt_y</p:attrName>
                                        </p:attrNameLst>
                                      </p:cBhvr>
                                      <p:to>
                                        <p:strVal val="(#ppt_y+0.4)"/>
                                      </p:to>
                                    </p:set>
                                    <p:anim from="(#ppt_y+0.4)" to="(#ppt_y)" calcmode="lin" valueType="num">
                                      <p:cBhvr>
                                        <p:cTn id="13" dur="1230" accel="100000" fill="hold">
                                          <p:stCondLst>
                                            <p:cond delay="770"/>
                                          </p:stCondLst>
                                        </p:cTn>
                                        <p:tgtEl>
                                          <p:spTgt spid="390147"/>
                                        </p:tgtEl>
                                        <p:attrNameLst>
                                          <p:attrName>ppt_y</p:attrName>
                                        </p:attrNameLst>
                                      </p:cBhvr>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49" presetClass="entr" presetSubtype="0" decel="100000" fill="hold" grpId="0" nodeType="clickEffect">
                                  <p:stCondLst>
                                    <p:cond delay="0"/>
                                  </p:stCondLst>
                                  <p:childTnLst>
                                    <p:set>
                                      <p:cBhvr>
                                        <p:cTn id="17" dur="1" fill="hold">
                                          <p:stCondLst>
                                            <p:cond delay="0"/>
                                          </p:stCondLst>
                                        </p:cTn>
                                        <p:tgtEl>
                                          <p:spTgt spid="390146"/>
                                        </p:tgtEl>
                                        <p:attrNameLst>
                                          <p:attrName>style.visibility</p:attrName>
                                        </p:attrNameLst>
                                      </p:cBhvr>
                                      <p:to>
                                        <p:strVal val="visible"/>
                                      </p:to>
                                    </p:set>
                                    <p:anim calcmode="lin" valueType="num">
                                      <p:cBhvr>
                                        <p:cTn id="18" dur="500" fill="hold"/>
                                        <p:tgtEl>
                                          <p:spTgt spid="390146"/>
                                        </p:tgtEl>
                                        <p:attrNameLst>
                                          <p:attrName>ppt_w</p:attrName>
                                        </p:attrNameLst>
                                      </p:cBhvr>
                                      <p:tavLst>
                                        <p:tav tm="0">
                                          <p:val>
                                            <p:fltVal val="0"/>
                                          </p:val>
                                        </p:tav>
                                        <p:tav tm="100000">
                                          <p:val>
                                            <p:strVal val="#ppt_w"/>
                                          </p:val>
                                        </p:tav>
                                      </p:tavLst>
                                    </p:anim>
                                    <p:anim calcmode="lin" valueType="num">
                                      <p:cBhvr>
                                        <p:cTn id="19" dur="500" fill="hold"/>
                                        <p:tgtEl>
                                          <p:spTgt spid="390146"/>
                                        </p:tgtEl>
                                        <p:attrNameLst>
                                          <p:attrName>ppt_h</p:attrName>
                                        </p:attrNameLst>
                                      </p:cBhvr>
                                      <p:tavLst>
                                        <p:tav tm="0">
                                          <p:val>
                                            <p:fltVal val="0"/>
                                          </p:val>
                                        </p:tav>
                                        <p:tav tm="100000">
                                          <p:val>
                                            <p:strVal val="#ppt_h"/>
                                          </p:val>
                                        </p:tav>
                                      </p:tavLst>
                                    </p:anim>
                                    <p:anim calcmode="lin" valueType="num">
                                      <p:cBhvr>
                                        <p:cTn id="20" dur="500" fill="hold"/>
                                        <p:tgtEl>
                                          <p:spTgt spid="390146"/>
                                        </p:tgtEl>
                                        <p:attrNameLst>
                                          <p:attrName>style.rotation</p:attrName>
                                        </p:attrNameLst>
                                      </p:cBhvr>
                                      <p:tavLst>
                                        <p:tav tm="0">
                                          <p:val>
                                            <p:fltVal val="360"/>
                                          </p:val>
                                        </p:tav>
                                        <p:tav tm="100000">
                                          <p:val>
                                            <p:fltVal val="0"/>
                                          </p:val>
                                        </p:tav>
                                      </p:tavLst>
                                    </p:anim>
                                    <p:animEffect transition="in" filter="fade">
                                      <p:cBhvr>
                                        <p:cTn id="21" dur="500"/>
                                        <p:tgtEl>
                                          <p:spTgt spid="3901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0146" grpId="0"/>
      <p:bldP spid="390147"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2"/>
          <p:cNvSpPr txBox="1">
            <a:spLocks noChangeArrowheads="1"/>
          </p:cNvSpPr>
          <p:nvPr/>
        </p:nvSpPr>
        <p:spPr bwMode="auto">
          <a:xfrm>
            <a:off x="-7532" y="3961651"/>
            <a:ext cx="9144000" cy="115093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TW" altLang="en-US" sz="6600" b="1" i="1" dirty="0">
                <a:solidFill>
                  <a:srgbClr val="000000"/>
                </a:solidFill>
                <a:latin typeface="Arial" charset="0"/>
                <a:ea typeface="ＭＳ Ｐゴシック" charset="0"/>
                <a:cs typeface="ＭＳ Ｐゴシック" charset="0"/>
              </a:rPr>
              <a:t>利未记</a:t>
            </a:r>
          </a:p>
        </p:txBody>
      </p:sp>
      <p:sp>
        <p:nvSpPr>
          <p:cNvPr id="900098" name="Rectangle 2"/>
          <p:cNvSpPr>
            <a:spLocks noGrp="1" noChangeArrowheads="1"/>
          </p:cNvSpPr>
          <p:nvPr>
            <p:ph type="ctrTitle"/>
          </p:nvPr>
        </p:nvSpPr>
        <p:spPr>
          <a:xfrm>
            <a:off x="23812" y="2015217"/>
            <a:ext cx="9120187" cy="1446653"/>
          </a:xfrm>
          <a:effectLst/>
        </p:spPr>
        <p:txBody>
          <a:bodyPr/>
          <a:lstStyle/>
          <a:p>
            <a:pPr>
              <a:defRPr/>
            </a:pPr>
            <a:r>
              <a:rPr lang="zh-TW" altLang="en-US" sz="8800" b="1" dirty="0">
                <a:solidFill>
                  <a:schemeClr val="tx1"/>
                </a:solidFill>
                <a:latin typeface="Arial" charset="0"/>
                <a:ea typeface="ＭＳ Ｐゴシック" charset="0"/>
                <a:cs typeface="ＭＳ Ｐゴシック" charset="0"/>
              </a:rPr>
              <a:t>你们要分别为圣</a:t>
            </a:r>
            <a:endParaRPr lang="en-US" sz="8800" b="1" dirty="0">
              <a:solidFill>
                <a:schemeClr val="tx1"/>
              </a:solidFill>
              <a:effectLst/>
              <a:latin typeface="Arial" charset="0"/>
              <a:ea typeface="ＭＳ Ｐゴシック" charset="0"/>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fontAlgn="auto">
              <a:spcBef>
                <a:spcPts val="0"/>
              </a:spcBef>
              <a:spcAft>
                <a:spcPts val="0"/>
              </a:spcAft>
              <a:defRPr/>
            </a:pPr>
            <a:r>
              <a:rPr lang="en-US" sz="2000" b="1" kern="0" dirty="0">
                <a:solidFill>
                  <a:srgbClr val="FFFFFF"/>
                </a:solidFill>
                <a:effectLst>
                  <a:outerShdw blurRad="38100" dist="38100" dir="2700000" algn="tl">
                    <a:srgbClr val="000000"/>
                  </a:outerShdw>
                </a:effectLst>
                <a:latin typeface="Arial"/>
                <a:cs typeface="Arial"/>
              </a:rPr>
              <a:t>Dr. Rick Griffith, Crossroads International Church Singapore</a:t>
            </a:r>
          </a:p>
          <a:p>
            <a:pPr algn="ctr" fontAlgn="auto">
              <a:spcBef>
                <a:spcPts val="0"/>
              </a:spcBef>
              <a:spcAft>
                <a:spcPts val="0"/>
              </a:spcAft>
              <a:defRPr/>
            </a:pPr>
            <a:r>
              <a:rPr lang="en-US" sz="2000" b="1" kern="0" dirty="0">
                <a:solidFill>
                  <a:srgbClr val="FFFFFF"/>
                </a:solidFill>
                <a:effectLst>
                  <a:outerShdw blurRad="38100" dist="38100" dir="2700000" algn="tl">
                    <a:srgbClr val="000000"/>
                  </a:outerShdw>
                </a:effectLst>
                <a:latin typeface="Arial"/>
                <a:cs typeface="Arial"/>
              </a:rPr>
              <a:t>CICFamily.com • BibleStudyDownloads.org</a:t>
            </a:r>
          </a:p>
        </p:txBody>
      </p:sp>
      <p:pic>
        <p:nvPicPr>
          <p:cNvPr id="6" name="Picture 5"/>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 y="0"/>
            <a:ext cx="9144000" cy="1828800"/>
          </a:xfrm>
          <a:prstGeom prst="rect">
            <a:avLst/>
          </a:prstGeom>
        </p:spPr>
      </p:pic>
    </p:spTree>
    <p:extLst>
      <p:ext uri="{BB962C8B-B14F-4D97-AF65-F5344CB8AC3E}">
        <p14:creationId xmlns:p14="http://schemas.microsoft.com/office/powerpoint/2010/main" val="2096473289"/>
      </p:ext>
    </p:extLst>
  </p:cSld>
  <p:clrMapOvr>
    <a:overrideClrMapping bg1="lt1" tx1="dk1" bg2="lt2" tx2="dk2" accent1="accent1" accent2="accent2" accent3="accent3" accent4="accent4" accent5="accent5" accent6="accent6" hlink="hlink" folHlink="folHlink"/>
  </p:clrMapOvr>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Holiness</a:t>
            </a:r>
          </a:p>
        </p:txBody>
      </p:sp>
      <p:pic>
        <p:nvPicPr>
          <p:cNvPr id="4" name="Picture 1" descr="Redwood circl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Picture 10" descr="School Pics 62-76000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797179" y="7081852"/>
            <a:ext cx="1218347" cy="1651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5797297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5"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5"/>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1"/>
            <a:ext cx="9144000" cy="6133171"/>
          </a:xfrm>
          <a:prstGeom prst="rect">
            <a:avLst/>
          </a:prstGeom>
        </p:spPr>
      </p:pic>
      <p:sp>
        <p:nvSpPr>
          <p:cNvPr id="900098" name="Rectangle 2"/>
          <p:cNvSpPr>
            <a:spLocks noGrp="1" noChangeArrowheads="1"/>
          </p:cNvSpPr>
          <p:nvPr>
            <p:ph type="ctrTitle"/>
          </p:nvPr>
        </p:nvSpPr>
        <p:spPr>
          <a:xfrm>
            <a:off x="230909" y="381550"/>
            <a:ext cx="8682182" cy="4086542"/>
          </a:xfrm>
          <a:effectLst>
            <a:outerShdw blurRad="63500" dist="35921" dir="2700000" algn="ctr" rotWithShape="0">
              <a:schemeClr val="tx2">
                <a:alpha val="74998"/>
              </a:schemeClr>
            </a:outerShdw>
          </a:effectLst>
        </p:spPr>
        <p:txBody>
          <a:bodyPr/>
          <a:lstStyle/>
          <a:p>
            <a:pPr>
              <a:defRPr/>
            </a:pPr>
            <a:r>
              <a:rPr lang="zh-TW" altLang="en-US" sz="8800" b="1" dirty="0">
                <a:effectLst>
                  <a:glow rad="127000">
                    <a:schemeClr val="tx1"/>
                  </a:glow>
                </a:effectLst>
                <a:latin typeface="Arial" charset="0"/>
                <a:ea typeface="ＭＳ Ｐゴシック" charset="0"/>
                <a:cs typeface="ＭＳ Ｐゴシック" charset="0"/>
              </a:rPr>
              <a:t>神圣，神圣，圣洁</a:t>
            </a:r>
            <a:endParaRPr lang="en-US" sz="8800" b="1" dirty="0">
              <a:effectLst>
                <a:glow rad="127000">
                  <a:schemeClr val="tx1"/>
                </a:glow>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0" y="5686437"/>
            <a:ext cx="9144000" cy="1236182"/>
          </a:xfrm>
          <a:prstGeom prst="rect">
            <a:avLst/>
          </a:prstGeom>
          <a:solidFill>
            <a:srgbClr val="090E1F"/>
          </a:solid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Isaiah 6:1-7</a:t>
            </a:r>
          </a:p>
        </p:txBody>
      </p:sp>
    </p:spTree>
    <p:extLst>
      <p:ext uri="{BB962C8B-B14F-4D97-AF65-F5344CB8AC3E}">
        <p14:creationId xmlns:p14="http://schemas.microsoft.com/office/powerpoint/2010/main" val="1980213288"/>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839786" y="1001356"/>
            <a:ext cx="13386613" cy="5856643"/>
          </a:xfrm>
          <a:prstGeom prst="rect">
            <a:avLst/>
          </a:prstGeom>
        </p:spPr>
      </p:pic>
      <p:sp>
        <p:nvSpPr>
          <p:cNvPr id="900098" name="Rectangle 2"/>
          <p:cNvSpPr>
            <a:spLocks noGrp="1" noChangeArrowheads="1"/>
          </p:cNvSpPr>
          <p:nvPr>
            <p:ph type="ctrTitle"/>
          </p:nvPr>
        </p:nvSpPr>
        <p:spPr>
          <a:xfrm>
            <a:off x="0" y="232008"/>
            <a:ext cx="9144000" cy="1965808"/>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What does it mean to be holy?</a:t>
            </a:r>
          </a:p>
        </p:txBody>
      </p:sp>
    </p:spTree>
    <p:extLst>
      <p:ext uri="{BB962C8B-B14F-4D97-AF65-F5344CB8AC3E}">
        <p14:creationId xmlns:p14="http://schemas.microsoft.com/office/powerpoint/2010/main" val="936310760"/>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62494"/>
            <a:ext cx="9144001" cy="6920494"/>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zh-TW" altLang="en-US" sz="8000" b="1" dirty="0">
                <a:effectLst>
                  <a:glow rad="127000">
                    <a:schemeClr val="tx1"/>
                  </a:glow>
                </a:effectLst>
                <a:latin typeface="Arial" charset="0"/>
                <a:ea typeface="ＭＳ Ｐゴシック" charset="0"/>
                <a:cs typeface="ＭＳ Ｐゴシック" charset="0"/>
              </a:rPr>
              <a:t>圣洁</a:t>
            </a:r>
            <a:endParaRPr lang="en-US" sz="80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38673186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zh-CN" altLang="en-US" b="1" dirty="0">
                <a:solidFill>
                  <a:schemeClr val="bg1"/>
                </a:solidFill>
                <a:effectLst>
                  <a:glow rad="101600">
                    <a:schemeClr val="tx1">
                      <a:alpha val="99000"/>
                    </a:schemeClr>
                  </a:glow>
                </a:effectLst>
              </a:rPr>
              <a:t>利未记国度声明</a:t>
            </a:r>
            <a:endParaRPr lang="en-US" b="1" dirty="0">
              <a:solidFill>
                <a:schemeClr val="bg1"/>
              </a:solidFill>
              <a:effectLst>
                <a:glow rad="101600">
                  <a:schemeClr val="tx1">
                    <a:alpha val="99000"/>
                  </a:schemeClr>
                </a:glow>
              </a:effectLst>
            </a:endParaRPr>
          </a:p>
        </p:txBody>
      </p:sp>
      <p:sp>
        <p:nvSpPr>
          <p:cNvPr id="3" name="Title 1"/>
          <p:cNvSpPr txBox="1">
            <a:spLocks/>
          </p:cNvSpPr>
          <p:nvPr/>
        </p:nvSpPr>
        <p:spPr bwMode="auto">
          <a:xfrm>
            <a:off x="331175" y="1433727"/>
            <a:ext cx="8336595"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r>
              <a:rPr lang="zh-CN" altLang="en-US" b="1" dirty="0">
                <a:solidFill>
                  <a:prstClr val="white"/>
                </a:solidFill>
                <a:effectLst>
                  <a:glow rad="101600">
                    <a:prstClr val="black">
                      <a:alpha val="99000"/>
                    </a:prstClr>
                  </a:glow>
                </a:effectLst>
              </a:rPr>
              <a:t>以色列人只有通过献祭（</a:t>
            </a:r>
            <a:r>
              <a:rPr lang="en-SG" altLang="zh-CN" b="1" dirty="0">
                <a:solidFill>
                  <a:prstClr val="white"/>
                </a:solidFill>
                <a:effectLst>
                  <a:glow rad="101600">
                    <a:prstClr val="black">
                      <a:alpha val="99000"/>
                    </a:prstClr>
                  </a:glow>
                </a:effectLst>
              </a:rPr>
              <a:t>1</a:t>
            </a:r>
            <a:r>
              <a:rPr lang="en-US" altLang="zh-CN" b="1" dirty="0">
                <a:solidFill>
                  <a:prstClr val="white"/>
                </a:solidFill>
                <a:effectLst>
                  <a:glow rad="101600">
                    <a:prstClr val="black">
                      <a:alpha val="99000"/>
                    </a:prstClr>
                  </a:glow>
                </a:effectLst>
              </a:rPr>
              <a:t>-10</a:t>
            </a:r>
            <a:r>
              <a:rPr lang="zh-CN" altLang="en-US" b="1" dirty="0">
                <a:solidFill>
                  <a:prstClr val="white"/>
                </a:solidFill>
                <a:effectLst>
                  <a:glow rad="101600">
                    <a:prstClr val="black">
                      <a:alpha val="99000"/>
                    </a:prstClr>
                  </a:glow>
                </a:effectLst>
              </a:rPr>
              <a:t>）和与外邦人分别出来（</a:t>
            </a:r>
            <a:r>
              <a:rPr lang="en-SG" altLang="zh-CN" b="1" dirty="0">
                <a:solidFill>
                  <a:prstClr val="white"/>
                </a:solidFill>
                <a:effectLst>
                  <a:glow rad="101600">
                    <a:prstClr val="black">
                      <a:alpha val="99000"/>
                    </a:prstClr>
                  </a:glow>
                </a:effectLst>
              </a:rPr>
              <a:t>11</a:t>
            </a:r>
            <a:r>
              <a:rPr lang="en-US" altLang="zh-CN" b="1" dirty="0">
                <a:solidFill>
                  <a:prstClr val="white"/>
                </a:solidFill>
                <a:effectLst>
                  <a:glow rad="101600">
                    <a:prstClr val="black">
                      <a:alpha val="99000"/>
                    </a:prstClr>
                  </a:glow>
                </a:effectLst>
              </a:rPr>
              <a:t>-27</a:t>
            </a:r>
            <a:r>
              <a:rPr lang="zh-CN" altLang="en-US" b="1" dirty="0">
                <a:solidFill>
                  <a:prstClr val="white"/>
                </a:solidFill>
                <a:effectLst>
                  <a:glow rad="101600">
                    <a:prstClr val="black">
                      <a:alpha val="99000"/>
                    </a:prstClr>
                  </a:glow>
                </a:effectLst>
              </a:rPr>
              <a:t>），使自己在神面前</a:t>
            </a:r>
            <a:r>
              <a:rPr lang="zh-CN" altLang="en-US" b="1" dirty="0">
                <a:solidFill>
                  <a:srgbClr val="FFFF00"/>
                </a:solidFill>
                <a:effectLst>
                  <a:glow rad="101600">
                    <a:prstClr val="black">
                      <a:alpha val="99000"/>
                    </a:prstClr>
                  </a:glow>
                </a:effectLst>
              </a:rPr>
              <a:t>分别为圣</a:t>
            </a:r>
            <a:r>
              <a:rPr lang="zh-CN" altLang="en-US" b="1" dirty="0">
                <a:solidFill>
                  <a:prstClr val="white"/>
                </a:solidFill>
                <a:effectLst>
                  <a:glow rad="101600">
                    <a:prstClr val="black">
                      <a:alpha val="99000"/>
                    </a:prstClr>
                  </a:glow>
                </a:effectLst>
              </a:rPr>
              <a:t>，神才会在这个神治国度中继续作王。</a:t>
            </a:r>
            <a:endParaRPr lang="en-US" b="1" dirty="0">
              <a:solidFill>
                <a:prstClr val="white"/>
              </a:solidFill>
              <a:effectLst>
                <a:glow rad="101600">
                  <a:prstClr val="black">
                    <a:alpha val="99000"/>
                  </a:prstClr>
                </a:glow>
              </a:effectLst>
            </a:endParaRPr>
          </a:p>
        </p:txBody>
      </p:sp>
      <p:sp>
        <p:nvSpPr>
          <p:cNvPr id="5" name="Text Box 24"/>
          <p:cNvSpPr txBox="1">
            <a:spLocks noChangeArrowheads="1"/>
          </p:cNvSpPr>
          <p:nvPr/>
        </p:nvSpPr>
        <p:spPr bwMode="auto">
          <a:xfrm>
            <a:off x="8517030" y="65344"/>
            <a:ext cx="52700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eaLnBrk="1" fontAlgn="auto" hangingPunct="1">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a:cs typeface="Arial"/>
              </a:rPr>
              <a:t>39</a:t>
            </a:r>
          </a:p>
        </p:txBody>
      </p:sp>
    </p:spTree>
    <p:extLst>
      <p:ext uri="{BB962C8B-B14F-4D97-AF65-F5344CB8AC3E}">
        <p14:creationId xmlns:p14="http://schemas.microsoft.com/office/powerpoint/2010/main" val="2965668772"/>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24098"/>
            <a:ext cx="9022050" cy="4368384"/>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rot="617291">
            <a:off x="-163744" y="1494625"/>
            <a:ext cx="9143999" cy="1548119"/>
          </a:xfrm>
          <a:solidFill>
            <a:schemeClr val="bg1"/>
          </a:solidFill>
          <a:effectLst/>
        </p:spPr>
        <p:txBody>
          <a:bodyPr/>
          <a:lstStyle/>
          <a:p>
            <a:pPr>
              <a:defRPr/>
            </a:pPr>
            <a:r>
              <a:rPr lang="en-US" sz="8800" b="1" dirty="0">
                <a:solidFill>
                  <a:srgbClr val="0972BF"/>
                </a:solidFill>
                <a:effectLst>
                  <a:glow rad="127000">
                    <a:schemeClr val="bg1"/>
                  </a:glow>
                </a:effectLst>
                <a:latin typeface="Arial Black"/>
                <a:ea typeface="ＭＳ Ｐゴシック" charset="0"/>
                <a:cs typeface="Arial Black"/>
              </a:rPr>
              <a:t>100% PURE</a:t>
            </a:r>
          </a:p>
        </p:txBody>
      </p:sp>
    </p:spTree>
    <p:extLst>
      <p:ext uri="{BB962C8B-B14F-4D97-AF65-F5344CB8AC3E}">
        <p14:creationId xmlns:p14="http://schemas.microsoft.com/office/powerpoint/2010/main" val="1432537388"/>
      </p:ext>
    </p:extLst>
  </p:cSld>
  <p:clrMapOvr>
    <a:masterClrMapping/>
  </p:clrMapOvr>
  <p:transition/>
</p:sld>
</file>

<file path=ppt/slides/slide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Holiness</a:t>
            </a:r>
          </a:p>
        </p:txBody>
      </p:sp>
      <p:pic>
        <p:nvPicPr>
          <p:cNvPr id="2" name="Picture 1"/>
          <p:cNvPicPr>
            <a:picLocks noChangeAspect="1"/>
          </p:cNvPicPr>
          <p:nvPr/>
        </p:nvPicPr>
        <p:blipFill>
          <a:blip r:embed="rId3"/>
          <a:stretch>
            <a:fillRect/>
          </a:stretch>
        </p:blipFill>
        <p:spPr>
          <a:xfrm>
            <a:off x="0" y="381000"/>
            <a:ext cx="9144000" cy="6096000"/>
          </a:xfrm>
          <a:prstGeom prst="rect">
            <a:avLst/>
          </a:prstGeom>
        </p:spPr>
      </p:pic>
      <p:sp>
        <p:nvSpPr>
          <p:cNvPr id="4" name="Rectangle 2"/>
          <p:cNvSpPr txBox="1">
            <a:spLocks noChangeArrowheads="1"/>
          </p:cNvSpPr>
          <p:nvPr/>
        </p:nvSpPr>
        <p:spPr bwMode="auto">
          <a:xfrm>
            <a:off x="1160028" y="2456699"/>
            <a:ext cx="6750184" cy="1863627"/>
          </a:xfrm>
          <a:prstGeom prst="rect">
            <a:avLst/>
          </a:prstGeom>
          <a:solidFill>
            <a:srgbClr val="BB383A"/>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FFFFFF"/>
                </a:solidFill>
                <a:effectLst/>
                <a:uLnTx/>
                <a:uFillTx/>
                <a:latin typeface="Arial Black"/>
                <a:ea typeface="ＭＳ Ｐゴシック" charset="0"/>
                <a:cs typeface="Arial Black"/>
              </a:rPr>
              <a:t>100% PURE</a:t>
            </a:r>
            <a:br>
              <a:rPr kumimoji="0" lang="en-US" sz="5400" b="1" i="0" u="none" strike="noStrike" kern="1200" cap="none" spc="0" normalizeH="0" baseline="0" noProof="0" dirty="0">
                <a:ln>
                  <a:noFill/>
                </a:ln>
                <a:solidFill>
                  <a:srgbClr val="FFFFFF"/>
                </a:solidFill>
                <a:effectLst/>
                <a:uLnTx/>
                <a:uFillTx/>
                <a:latin typeface="Arial Black"/>
                <a:ea typeface="ＭＳ Ｐゴシック" charset="0"/>
                <a:cs typeface="Arial Black"/>
              </a:rPr>
            </a:br>
            <a:r>
              <a:rPr kumimoji="0" lang="en-US" sz="4000" b="1" i="0" u="none" strike="noStrike" kern="1200" cap="none" spc="0" normalizeH="0" baseline="0" noProof="0" dirty="0">
                <a:ln>
                  <a:noFill/>
                </a:ln>
                <a:solidFill>
                  <a:srgbClr val="FFFFFF"/>
                </a:solidFill>
                <a:effectLst/>
                <a:uLnTx/>
                <a:uFillTx/>
                <a:latin typeface="Arial Black"/>
                <a:ea typeface="ＭＳ Ｐゴシック" charset="0"/>
                <a:cs typeface="Arial Black"/>
              </a:rPr>
              <a:t>God's Call to Holiness</a:t>
            </a:r>
            <a:endParaRPr kumimoji="0" lang="en-US" sz="5400" b="1" i="0" u="none" strike="noStrike" kern="1200" cap="none" spc="0" normalizeH="0" baseline="0" noProof="0" dirty="0">
              <a:ln>
                <a:noFill/>
              </a:ln>
              <a:solidFill>
                <a:srgbClr val="FFFFFF"/>
              </a:solidFill>
              <a:effectLst/>
              <a:uLnTx/>
              <a:uFillTx/>
              <a:latin typeface="Arial Black"/>
              <a:ea typeface="ＭＳ Ｐゴシック" charset="0"/>
              <a:cs typeface="Arial Black"/>
            </a:endParaRPr>
          </a:p>
        </p:txBody>
      </p:sp>
    </p:spTree>
    <p:extLst>
      <p:ext uri="{BB962C8B-B14F-4D97-AF65-F5344CB8AC3E}">
        <p14:creationId xmlns:p14="http://schemas.microsoft.com/office/powerpoint/2010/main" val="44292272"/>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The Holy Spirit</a:t>
            </a:r>
          </a:p>
        </p:txBody>
      </p:sp>
      <p:pic>
        <p:nvPicPr>
          <p:cNvPr id="2" name="Picture 1"/>
          <p:cNvPicPr>
            <a:picLocks noChangeAspect="1"/>
          </p:cNvPicPr>
          <p:nvPr/>
        </p:nvPicPr>
        <p:blipFill>
          <a:blip r:embed="rId3"/>
          <a:stretch>
            <a:fillRect/>
          </a:stretch>
        </p:blipFill>
        <p:spPr>
          <a:xfrm>
            <a:off x="0" y="1300348"/>
            <a:ext cx="9144000" cy="5557652"/>
          </a:xfrm>
          <a:prstGeom prst="rect">
            <a:avLst/>
          </a:prstGeom>
        </p:spPr>
      </p:pic>
    </p:spTree>
    <p:extLst>
      <p:ext uri="{BB962C8B-B14F-4D97-AF65-F5344CB8AC3E}">
        <p14:creationId xmlns:p14="http://schemas.microsoft.com/office/powerpoint/2010/main" val="1017744585"/>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42338" name="Rectangle 2"/>
          <p:cNvSpPr>
            <a:spLocks noGrp="1" noChangeArrowheads="1"/>
          </p:cNvSpPr>
          <p:nvPr>
            <p:ph type="ctrTitle"/>
          </p:nvPr>
        </p:nvSpPr>
        <p:spPr>
          <a:xfrm>
            <a:off x="5257800" y="5105400"/>
            <a:ext cx="3657600" cy="1219200"/>
          </a:xfrm>
        </p:spPr>
        <p:txBody>
          <a:bodyPr/>
          <a:lstStyle/>
          <a:p>
            <a:pPr eaLnBrk="1" hangingPunct="1"/>
            <a:r>
              <a:rPr lang="en-US">
                <a:solidFill>
                  <a:srgbClr val="FFFFFF"/>
                </a:solidFill>
                <a:latin typeface="Arial" charset="0"/>
                <a:ea typeface="ＭＳ Ｐゴシック" charset="0"/>
                <a:cs typeface="Arial" charset="0"/>
              </a:rPr>
              <a:t>The Spirit Advocate</a:t>
            </a:r>
          </a:p>
        </p:txBody>
      </p:sp>
      <p:pic>
        <p:nvPicPr>
          <p:cNvPr id="142339" name="Picture 2" descr="John14_15-16.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04775"/>
            <a:ext cx="5486400" cy="6753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Rectangle 2"/>
          <p:cNvSpPr txBox="1">
            <a:spLocks noChangeArrowheads="1"/>
          </p:cNvSpPr>
          <p:nvPr/>
        </p:nvSpPr>
        <p:spPr bwMode="auto">
          <a:xfrm>
            <a:off x="395284" y="319612"/>
            <a:ext cx="8368736" cy="2010195"/>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Arial"/>
                <a:ea typeface="ＭＳ Ｐゴシック" charset="-128"/>
                <a:cs typeface="Arial"/>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"If you love me, you will keep my commandments. And I will ask the Father, and he will give you another Advocate, to be with you forever."</a:t>
            </a:r>
          </a:p>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John 14:15-16</a:t>
            </a:r>
          </a:p>
        </p:txBody>
      </p:sp>
    </p:spTree>
    <p:extLst>
      <p:ext uri="{BB962C8B-B14F-4D97-AF65-F5344CB8AC3E}">
        <p14:creationId xmlns:p14="http://schemas.microsoft.com/office/powerpoint/2010/main" val="1543588650"/>
      </p:ext>
    </p:extLst>
  </p:cSld>
  <p:clrMapOvr>
    <a:masterClrMapping/>
  </p:clrMapOvr>
  <p:transition spd="med">
    <p:randomBar dir="vert"/>
  </p:transition>
</p:sld>
</file>

<file path=ppt/slides/slide5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44386" name="Picture 4" descr="spirit sent by Christ.jpg"/>
          <p:cNvPicPr>
            <a:picLocks noChangeAspect="1"/>
          </p:cNvPicPr>
          <p:nvPr/>
        </p:nvPicPr>
        <p:blipFill>
          <a:blip r:embed="rId3">
            <a:lum bright="14000"/>
            <a:extLst>
              <a:ext uri="{28A0092B-C50C-407E-A947-70E740481C1C}">
                <a14:useLocalDpi xmlns:a14="http://schemas.microsoft.com/office/drawing/2010/main"/>
              </a:ext>
            </a:extLst>
          </a:blip>
          <a:srcRect/>
          <a:stretch>
            <a:fillRect/>
          </a:stretch>
        </p:blipFill>
        <p:spPr bwMode="auto">
          <a:xfrm>
            <a:off x="-152400" y="766763"/>
            <a:ext cx="9448800" cy="6294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4387" name="Title 1"/>
          <p:cNvSpPr>
            <a:spLocks noGrp="1"/>
          </p:cNvSpPr>
          <p:nvPr>
            <p:ph type="title"/>
          </p:nvPr>
        </p:nvSpPr>
        <p:spPr>
          <a:xfrm>
            <a:off x="0" y="0"/>
            <a:ext cx="9144000" cy="838200"/>
          </a:xfrm>
        </p:spPr>
        <p:txBody>
          <a:bodyPr/>
          <a:lstStyle/>
          <a:p>
            <a:r>
              <a:rPr lang="en-US">
                <a:latin typeface="Arial" charset="0"/>
                <a:ea typeface="ＭＳ Ｐゴシック" charset="0"/>
                <a:cs typeface="Arial" charset="0"/>
              </a:rPr>
              <a:t>The Paraclete (John 14:16)</a:t>
            </a:r>
          </a:p>
        </p:txBody>
      </p:sp>
      <p:sp>
        <p:nvSpPr>
          <p:cNvPr id="6" name="Title 1"/>
          <p:cNvSpPr txBox="1">
            <a:spLocks/>
          </p:cNvSpPr>
          <p:nvPr/>
        </p:nvSpPr>
        <p:spPr bwMode="auto">
          <a:xfrm>
            <a:off x="0" y="838200"/>
            <a:ext cx="9144000" cy="838200"/>
          </a:xfrm>
          <a:prstGeom prst="rect">
            <a:avLst/>
          </a:prstGeom>
          <a:noFill/>
          <a:ln w="9525">
            <a:noFill/>
            <a:miter lim="800000"/>
            <a:headEnd/>
            <a:tailEnd/>
          </a:ln>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0" cap="none" spc="0" normalizeH="0" baseline="0" noProof="0" dirty="0">
                <a:ln>
                  <a:noFill/>
                </a:ln>
                <a:solidFill>
                  <a:srgbClr val="000000"/>
                </a:solidFill>
                <a:effectLst/>
                <a:uLnTx/>
                <a:uFillTx/>
                <a:latin typeface="Arial"/>
                <a:ea typeface="ＭＳ Ｐゴシック" charset="-128"/>
                <a:cs typeface="Arial"/>
              </a:rPr>
              <a:t>Advocate = Counselor = Comforter </a:t>
            </a:r>
          </a:p>
        </p:txBody>
      </p:sp>
      <p:sp>
        <p:nvSpPr>
          <p:cNvPr id="7" name="Title 1"/>
          <p:cNvSpPr txBox="1">
            <a:spLocks/>
          </p:cNvSpPr>
          <p:nvPr/>
        </p:nvSpPr>
        <p:spPr bwMode="auto">
          <a:xfrm>
            <a:off x="0" y="2463800"/>
            <a:ext cx="8229600" cy="838200"/>
          </a:xfrm>
          <a:prstGeom prst="rect">
            <a:avLst/>
          </a:prstGeom>
          <a:noFill/>
          <a:ln w="9525">
            <a:noFill/>
            <a:miter lim="800000"/>
            <a:headEnd/>
            <a:tailEnd/>
          </a:ln>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0" cap="none" spc="0" normalizeH="0" baseline="0" noProof="0" dirty="0">
                <a:ln>
                  <a:noFill/>
                </a:ln>
                <a:solidFill>
                  <a:srgbClr val="000000"/>
                </a:solidFill>
                <a:effectLst/>
                <a:uLnTx/>
                <a:uFillTx/>
                <a:latin typeface="Arial"/>
                <a:ea typeface="ＭＳ Ｐゴシック" charset="-128"/>
                <a:cs typeface="Arial"/>
              </a:rPr>
              <a:t>Greek options for “another”:</a:t>
            </a:r>
          </a:p>
        </p:txBody>
      </p:sp>
      <p:sp>
        <p:nvSpPr>
          <p:cNvPr id="8" name="Title 1"/>
          <p:cNvSpPr txBox="1">
            <a:spLocks/>
          </p:cNvSpPr>
          <p:nvPr/>
        </p:nvSpPr>
        <p:spPr bwMode="auto">
          <a:xfrm>
            <a:off x="0" y="3276600"/>
            <a:ext cx="9144000" cy="838200"/>
          </a:xfrm>
          <a:prstGeom prst="rect">
            <a:avLst/>
          </a:prstGeom>
          <a:noFill/>
          <a:ln w="9525">
            <a:noFill/>
            <a:miter lim="800000"/>
            <a:headEnd/>
            <a:tailEnd/>
          </a:ln>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1" u="none" strike="noStrike" kern="1200" cap="none" spc="0" normalizeH="0" baseline="0" noProof="0">
                <a:ln>
                  <a:noFill/>
                </a:ln>
                <a:solidFill>
                  <a:srgbClr val="000000"/>
                </a:solidFill>
                <a:effectLst/>
                <a:uLnTx/>
                <a:uFillTx/>
                <a:latin typeface="Arial" charset="0"/>
                <a:ea typeface="ＭＳ Ｐゴシック" charset="0"/>
                <a:cs typeface="Arial" charset="0"/>
              </a:rPr>
              <a:t>Heteros</a:t>
            </a:r>
            <a:r>
              <a:rPr kumimoji="0" lang="en-US" sz="3600" b="1" i="0" u="none" strike="noStrike" kern="1200" cap="none" spc="0" normalizeH="0" baseline="0" noProof="0">
                <a:ln>
                  <a:noFill/>
                </a:ln>
                <a:solidFill>
                  <a:srgbClr val="000000"/>
                </a:solidFill>
                <a:effectLst/>
                <a:uLnTx/>
                <a:uFillTx/>
                <a:latin typeface="Arial" charset="0"/>
                <a:ea typeface="ＭＳ Ｐゴシック" charset="0"/>
                <a:cs typeface="Arial" charset="0"/>
              </a:rPr>
              <a:t> = </a:t>
            </a:r>
            <a:r>
              <a:rPr kumimoji="0" lang="ja-JP" altLang="en-US" sz="3600" b="1" i="0" u="none" strike="noStrike" kern="1200" cap="none" spc="0" normalizeH="0" baseline="0" noProof="0">
                <a:ln>
                  <a:noFill/>
                </a:ln>
                <a:solidFill>
                  <a:srgbClr val="000000"/>
                </a:solidFill>
                <a:effectLst/>
                <a:uLnTx/>
                <a:uFillTx/>
                <a:latin typeface="Arial" charset="0"/>
                <a:ea typeface="ＭＳ Ｐゴシック" charset="0"/>
                <a:cs typeface="Arial" charset="0"/>
              </a:rPr>
              <a:t>“</a:t>
            </a:r>
            <a:r>
              <a:rPr kumimoji="0" lang="en-US" sz="3600" b="1" i="0" u="none" strike="noStrike" kern="1200" cap="none" spc="0" normalizeH="0" baseline="0" noProof="0">
                <a:ln>
                  <a:noFill/>
                </a:ln>
                <a:solidFill>
                  <a:srgbClr val="000000"/>
                </a:solidFill>
                <a:effectLst/>
                <a:uLnTx/>
                <a:uFillTx/>
                <a:latin typeface="Arial" charset="0"/>
                <a:ea typeface="ＭＳ Ｐゴシック" charset="0"/>
                <a:cs typeface="Arial" charset="0"/>
              </a:rPr>
              <a:t>another of a different kind</a:t>
            </a:r>
            <a:r>
              <a:rPr kumimoji="0" lang="ja-JP" altLang="en-US" sz="3600" b="1" i="0" u="none" strike="noStrike" kern="1200" cap="none" spc="0" normalizeH="0" baseline="0" noProof="0">
                <a:ln>
                  <a:noFill/>
                </a:ln>
                <a:solidFill>
                  <a:srgbClr val="000000"/>
                </a:solidFill>
                <a:effectLst/>
                <a:uLnTx/>
                <a:uFillTx/>
                <a:latin typeface="Arial" charset="0"/>
                <a:ea typeface="ＭＳ Ｐゴシック" charset="0"/>
                <a:cs typeface="Arial" charset="0"/>
              </a:rPr>
              <a:t>”</a:t>
            </a:r>
            <a:endParaRPr kumimoji="0" lang="en-US" sz="3600" b="1" i="1"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9" name="Title 1"/>
          <p:cNvSpPr txBox="1">
            <a:spLocks/>
          </p:cNvSpPr>
          <p:nvPr/>
        </p:nvSpPr>
        <p:spPr bwMode="auto">
          <a:xfrm>
            <a:off x="0" y="1651000"/>
            <a:ext cx="9144000" cy="838200"/>
          </a:xfrm>
          <a:prstGeom prst="rect">
            <a:avLst/>
          </a:prstGeom>
          <a:noFill/>
          <a:ln w="9525">
            <a:noFill/>
            <a:miter lim="800000"/>
            <a:headEnd/>
            <a:tailEnd/>
          </a:ln>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000000"/>
                </a:solidFill>
                <a:effectLst/>
                <a:uLnTx/>
                <a:uFillTx/>
                <a:latin typeface="Arial" charset="0"/>
                <a:ea typeface="ＭＳ Ｐゴシック" charset="0"/>
                <a:cs typeface="Arial" charset="0"/>
              </a:rPr>
              <a:t>Greek = </a:t>
            </a:r>
            <a:r>
              <a:rPr kumimoji="0" lang="ja-JP" altLang="en-US" sz="4000" b="1" i="0" u="none" strike="noStrike" kern="1200" cap="none" spc="0" normalizeH="0" baseline="0" noProof="0">
                <a:ln>
                  <a:noFill/>
                </a:ln>
                <a:solidFill>
                  <a:srgbClr val="000000"/>
                </a:solidFill>
                <a:effectLst/>
                <a:uLnTx/>
                <a:uFillTx/>
                <a:latin typeface="Arial" charset="0"/>
                <a:ea typeface="ＭＳ Ｐゴシック" charset="0"/>
                <a:cs typeface="Arial" charset="0"/>
              </a:rPr>
              <a:t>“</a:t>
            </a:r>
            <a:r>
              <a:rPr kumimoji="0" lang="en-US" sz="4000" b="1" i="0" u="none" strike="noStrike" kern="1200" cap="none" spc="0" normalizeH="0" baseline="0" noProof="0">
                <a:ln>
                  <a:noFill/>
                </a:ln>
                <a:solidFill>
                  <a:srgbClr val="000000"/>
                </a:solidFill>
                <a:effectLst/>
                <a:uLnTx/>
                <a:uFillTx/>
                <a:latin typeface="Arial" charset="0"/>
                <a:ea typeface="ＭＳ Ｐゴシック" charset="0"/>
                <a:cs typeface="Arial" charset="0"/>
              </a:rPr>
              <a:t>one who comes alongside</a:t>
            </a:r>
            <a:r>
              <a:rPr kumimoji="0" lang="ja-JP" altLang="en-US" sz="4000" b="1" i="0" u="none" strike="noStrike" kern="1200" cap="none" spc="0" normalizeH="0" baseline="0" noProof="0">
                <a:ln>
                  <a:noFill/>
                </a:ln>
                <a:solidFill>
                  <a:srgbClr val="000000"/>
                </a:solidFill>
                <a:effectLst/>
                <a:uLnTx/>
                <a:uFillTx/>
                <a:latin typeface="Arial" charset="0"/>
                <a:ea typeface="ＭＳ Ｐゴシック" charset="0"/>
                <a:cs typeface="Arial" charset="0"/>
              </a:rPr>
              <a:t>”</a:t>
            </a:r>
            <a:endParaRPr kumimoji="0" lang="en-US" sz="4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 name="Oval 12"/>
          <p:cNvSpPr>
            <a:spLocks noChangeArrowheads="1"/>
          </p:cNvSpPr>
          <p:nvPr/>
        </p:nvSpPr>
        <p:spPr bwMode="auto">
          <a:xfrm>
            <a:off x="533400" y="4114800"/>
            <a:ext cx="8610600" cy="990600"/>
          </a:xfrm>
          <a:prstGeom prst="ellipse">
            <a:avLst/>
          </a:prstGeom>
          <a:solidFill>
            <a:schemeClr val="accent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10" name="Title 1"/>
          <p:cNvSpPr txBox="1">
            <a:spLocks/>
          </p:cNvSpPr>
          <p:nvPr/>
        </p:nvSpPr>
        <p:spPr bwMode="auto">
          <a:xfrm>
            <a:off x="381000" y="4114800"/>
            <a:ext cx="8763000" cy="838200"/>
          </a:xfrm>
          <a:prstGeom prst="rect">
            <a:avLst/>
          </a:prstGeom>
          <a:noFill/>
          <a:ln w="9525">
            <a:noFill/>
            <a:miter lim="800000"/>
            <a:headEnd/>
            <a:tailEnd/>
          </a:ln>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1" u="none" strike="noStrike" kern="1200" cap="none" spc="0" normalizeH="0" baseline="0" noProof="0">
                <a:ln>
                  <a:noFill/>
                </a:ln>
                <a:solidFill>
                  <a:srgbClr val="000000"/>
                </a:solidFill>
                <a:effectLst/>
                <a:uLnTx/>
                <a:uFillTx/>
                <a:latin typeface="Arial" charset="0"/>
                <a:ea typeface="ＭＳ Ｐゴシック" charset="0"/>
                <a:cs typeface="Arial" charset="0"/>
              </a:rPr>
              <a:t>Allos </a:t>
            </a:r>
            <a:r>
              <a:rPr kumimoji="0" lang="en-US" sz="3600" b="1" i="0" u="none" strike="noStrike" kern="1200" cap="none" spc="0" normalizeH="0" baseline="0" noProof="0">
                <a:ln>
                  <a:noFill/>
                </a:ln>
                <a:solidFill>
                  <a:srgbClr val="000000"/>
                </a:solidFill>
                <a:effectLst/>
                <a:uLnTx/>
                <a:uFillTx/>
                <a:latin typeface="Arial" charset="0"/>
                <a:ea typeface="ＭＳ Ｐゴシック" charset="0"/>
                <a:cs typeface="Arial" charset="0"/>
              </a:rPr>
              <a:t>= </a:t>
            </a:r>
            <a:r>
              <a:rPr kumimoji="0" lang="ja-JP" altLang="en-US" sz="3600" b="1" i="0" u="none" strike="noStrike" kern="1200" cap="none" spc="0" normalizeH="0" baseline="0" noProof="0">
                <a:ln>
                  <a:noFill/>
                </a:ln>
                <a:solidFill>
                  <a:srgbClr val="000000"/>
                </a:solidFill>
                <a:effectLst/>
                <a:uLnTx/>
                <a:uFillTx/>
                <a:latin typeface="Arial" charset="0"/>
                <a:ea typeface="ＭＳ Ｐゴシック" charset="0"/>
                <a:cs typeface="Arial" charset="0"/>
              </a:rPr>
              <a:t>“</a:t>
            </a:r>
            <a:r>
              <a:rPr kumimoji="0" lang="en-US" sz="3600" b="1" i="0" u="none" strike="noStrike" kern="1200" cap="none" spc="0" normalizeH="0" baseline="0" noProof="0">
                <a:ln>
                  <a:noFill/>
                </a:ln>
                <a:solidFill>
                  <a:srgbClr val="000000"/>
                </a:solidFill>
                <a:effectLst/>
                <a:uLnTx/>
                <a:uFillTx/>
                <a:latin typeface="Arial" charset="0"/>
                <a:ea typeface="ＭＳ Ｐゴシック" charset="0"/>
                <a:cs typeface="Arial" charset="0"/>
              </a:rPr>
              <a:t>another of the same kind</a:t>
            </a:r>
            <a:r>
              <a:rPr kumimoji="0" lang="ja-JP" altLang="en-US" sz="3600" b="1" i="0" u="none" strike="noStrike" kern="1200" cap="none" spc="0" normalizeH="0" baseline="0" noProof="0">
                <a:ln>
                  <a:noFill/>
                </a:ln>
                <a:solidFill>
                  <a:srgbClr val="000000"/>
                </a:solidFill>
                <a:effectLst/>
                <a:uLnTx/>
                <a:uFillTx/>
                <a:latin typeface="Arial" charset="0"/>
                <a:ea typeface="ＭＳ Ｐゴシック" charset="0"/>
                <a:cs typeface="Arial" charset="0"/>
              </a:rPr>
              <a:t>”</a:t>
            </a:r>
            <a:endParaRPr kumimoji="0" lang="en-US" sz="3600" b="1" i="1"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 name="Title 1"/>
          <p:cNvSpPr txBox="1">
            <a:spLocks/>
          </p:cNvSpPr>
          <p:nvPr/>
        </p:nvSpPr>
        <p:spPr bwMode="auto">
          <a:xfrm>
            <a:off x="0" y="5105400"/>
            <a:ext cx="9144000" cy="1371600"/>
          </a:xfrm>
          <a:prstGeom prst="rect">
            <a:avLst/>
          </a:prstGeom>
          <a:solidFill>
            <a:srgbClr val="000000"/>
          </a:solidFill>
          <a:ln w="9525">
            <a:noFill/>
            <a:miter lim="800000"/>
            <a:headEnd/>
            <a:tailEnd/>
          </a:ln>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1" u="none" strike="noStrike" kern="0" cap="none" spc="0" normalizeH="0" baseline="0" noProof="0" dirty="0">
                <a:ln>
                  <a:noFill/>
                </a:ln>
                <a:solidFill>
                  <a:srgbClr val="FFFFFF"/>
                </a:solidFill>
                <a:effectLst/>
                <a:uLnTx/>
                <a:uFillTx/>
                <a:latin typeface="Arial"/>
                <a:ea typeface="ＭＳ Ｐゴシック" charset="-128"/>
                <a:cs typeface="Arial"/>
              </a:rPr>
              <a:t>The Spirit will come alongside us in the same way as Jesus Himself!</a:t>
            </a:r>
          </a:p>
        </p:txBody>
      </p:sp>
    </p:spTree>
    <p:extLst>
      <p:ext uri="{BB962C8B-B14F-4D97-AF65-F5344CB8AC3E}">
        <p14:creationId xmlns:p14="http://schemas.microsoft.com/office/powerpoint/2010/main" val="257579966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4" accel="50000" decel="50000" fill="hold" grpId="0" nodeType="click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additive="base">
                                        <p:cTn id="27" dur="500" fill="hold"/>
                                        <p:tgtEl>
                                          <p:spTgt spid="13"/>
                                        </p:tgtEl>
                                        <p:attrNameLst>
                                          <p:attrName>ppt_x</p:attrName>
                                        </p:attrNameLst>
                                      </p:cBhvr>
                                      <p:tavLst>
                                        <p:tav tm="0">
                                          <p:val>
                                            <p:strVal val="#ppt_x"/>
                                          </p:val>
                                        </p:tav>
                                        <p:tav tm="100000">
                                          <p:val>
                                            <p:strVal val="#ppt_x"/>
                                          </p:val>
                                        </p:tav>
                                      </p:tavLst>
                                    </p:anim>
                                    <p:anim calcmode="lin" valueType="num">
                                      <p:cBhvr additive="base">
                                        <p:cTn id="2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P spid="13" grpId="0" animBg="1"/>
      <p:bldP spid="10" grpId="0"/>
      <p:bldP spid="11"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3537" name="Picture 6" descr="Indwelli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0038" y="0"/>
            <a:ext cx="8593137" cy="6851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3538" name="Rectangle 3"/>
          <p:cNvSpPr>
            <a:spLocks noGrp="1" noChangeArrowheads="1"/>
          </p:cNvSpPr>
          <p:nvPr>
            <p:ph type="title" idx="4294967295"/>
          </p:nvPr>
        </p:nvSpPr>
        <p:spPr>
          <a:xfrm>
            <a:off x="0" y="0"/>
            <a:ext cx="6300788" cy="647700"/>
          </a:xfrm>
          <a:solidFill>
            <a:srgbClr val="000090"/>
          </a:solidFill>
        </p:spPr>
        <p:txBody>
          <a:bodyPr/>
          <a:lstStyle/>
          <a:p>
            <a:pPr eaLnBrk="1" hangingPunct="1"/>
            <a:r>
              <a:rPr lang="ja-JP" altLang="en-US">
                <a:solidFill>
                  <a:schemeClr val="bg1"/>
                </a:solidFill>
                <a:latin typeface="Arial" charset="0"/>
                <a:ea typeface="ＭＳ Ｐゴシック" charset="0"/>
                <a:cs typeface="ＭＳ Ｐゴシック" charset="0"/>
              </a:rPr>
              <a:t>内住的圣灵</a:t>
            </a:r>
            <a:r>
              <a:rPr lang="zh-CN" altLang="en-US" dirty="0">
                <a:solidFill>
                  <a:schemeClr val="bg1"/>
                </a:solidFill>
                <a:latin typeface="Arial" charset="0"/>
                <a:ea typeface="ＭＳ Ｐゴシック" charset="0"/>
                <a:cs typeface="ＭＳ Ｐゴシック" charset="0"/>
              </a:rPr>
              <a:t>？</a:t>
            </a:r>
            <a:endParaRPr lang="en-US" dirty="0">
              <a:solidFill>
                <a:schemeClr val="bg1"/>
              </a:solidFill>
              <a:latin typeface="Arial" charset="0"/>
              <a:ea typeface="ＭＳ Ｐゴシック" charset="0"/>
              <a:cs typeface="ＭＳ Ｐゴシック" charset="0"/>
            </a:endParaRPr>
          </a:p>
        </p:txBody>
      </p:sp>
      <p:pic>
        <p:nvPicPr>
          <p:cNvPr id="193539" name="Picture 1"/>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940425" y="2060575"/>
            <a:ext cx="1377950" cy="1330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582613021"/>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Holiness</a:t>
            </a:r>
          </a:p>
        </p:txBody>
      </p:sp>
      <p:pic>
        <p:nvPicPr>
          <p:cNvPr id="2" name="Picture 1"/>
          <p:cNvPicPr>
            <a:picLocks noChangeAspect="1"/>
          </p:cNvPicPr>
          <p:nvPr/>
        </p:nvPicPr>
        <p:blipFill>
          <a:blip r:embed="rId3"/>
          <a:stretch>
            <a:fillRect/>
          </a:stretch>
        </p:blipFill>
        <p:spPr>
          <a:xfrm>
            <a:off x="279400" y="0"/>
            <a:ext cx="8572500" cy="6858000"/>
          </a:xfrm>
          <a:prstGeom prst="rect">
            <a:avLst/>
          </a:prstGeom>
        </p:spPr>
      </p:pic>
      <p:sp>
        <p:nvSpPr>
          <p:cNvPr id="5" name="Rectangle 2"/>
          <p:cNvSpPr txBox="1">
            <a:spLocks noChangeArrowheads="1"/>
          </p:cNvSpPr>
          <p:nvPr/>
        </p:nvSpPr>
        <p:spPr bwMode="auto">
          <a:xfrm>
            <a:off x="1" y="4600736"/>
            <a:ext cx="9144000" cy="2257264"/>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Arial"/>
                <a:ea typeface="ＭＳ Ｐゴシック" charset="-128"/>
                <a:cs typeface="Arial"/>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7200" b="1" i="0" u="none" strike="noStrike" kern="1200" cap="none" spc="0" normalizeH="0" baseline="0" noProof="0">
                <a:ln>
                  <a:noFill/>
                </a:ln>
                <a:solidFill>
                  <a:srgbClr val="FFFFFF"/>
                </a:solidFill>
                <a:effectLst/>
                <a:uLnTx/>
                <a:uFillTx/>
                <a:latin typeface="Times New Roman"/>
                <a:ea typeface="ＭＳ Ｐゴシック" charset="0"/>
                <a:cs typeface="Times New Roman"/>
              </a:rPr>
              <a:t>Holiness</a:t>
            </a:r>
            <a:endParaRPr kumimoji="0" lang="en-US" sz="3600" b="1" i="0" u="none" strike="noStrike" kern="1200" cap="none" spc="0" normalizeH="0" baseline="0" noProof="0">
              <a:ln>
                <a:noFill/>
              </a:ln>
              <a:solidFill>
                <a:srgbClr val="FFFFFF"/>
              </a:solidFill>
              <a:effectLst/>
              <a:uLnTx/>
              <a:uFillTx/>
              <a:latin typeface="Times New Roman"/>
              <a:ea typeface="ＭＳ Ｐゴシック" charset="0"/>
              <a:cs typeface="Times New Roman"/>
            </a:endParaRP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FFFFFF"/>
                </a:solidFill>
                <a:effectLst/>
                <a:uLnTx/>
                <a:uFillTx/>
                <a:latin typeface="Times New Roman"/>
                <a:ea typeface="ＭＳ Ｐゴシック" charset="0"/>
                <a:cs typeface="Times New Roman"/>
              </a:rPr>
              <a:t>Of Course We Take It Seriously.</a:t>
            </a:r>
            <a:br>
              <a:rPr kumimoji="0" lang="en-US" sz="3600" b="1" i="0" u="none" strike="noStrike" kern="1200" cap="none" spc="0" normalizeH="0" baseline="0" noProof="0">
                <a:ln>
                  <a:noFill/>
                </a:ln>
                <a:solidFill>
                  <a:srgbClr val="FFFFFF"/>
                </a:solidFill>
                <a:effectLst/>
                <a:uLnTx/>
                <a:uFillTx/>
                <a:latin typeface="Times New Roman"/>
                <a:ea typeface="ＭＳ Ｐゴシック" charset="0"/>
                <a:cs typeface="Times New Roman"/>
              </a:rPr>
            </a:br>
            <a:r>
              <a:rPr kumimoji="0" lang="en-US" sz="3600" b="1" i="0" u="none" strike="noStrike" kern="1200" cap="none" spc="0" normalizeH="0" baseline="0" noProof="0">
                <a:ln>
                  <a:noFill/>
                </a:ln>
                <a:solidFill>
                  <a:srgbClr val="FFFFFF"/>
                </a:solidFill>
                <a:effectLst/>
                <a:uLnTx/>
                <a:uFillTx/>
                <a:latin typeface="Times New Roman"/>
                <a:ea typeface="ＭＳ Ｐゴシック" charset="0"/>
                <a:cs typeface="Times New Roman"/>
              </a:rPr>
              <a:t>Why Do You Ask?</a:t>
            </a:r>
            <a:endParaRPr kumimoji="0" lang="en-US" sz="3200" b="1" i="0" u="none" strike="noStrike" kern="1200" cap="none" spc="0" normalizeH="0" baseline="0" noProof="0">
              <a:ln>
                <a:noFill/>
              </a:ln>
              <a:solidFill>
                <a:srgbClr val="FFFFFF"/>
              </a:solidFill>
              <a:effectLst/>
              <a:uLnTx/>
              <a:uFillTx/>
              <a:latin typeface="Times New Roman"/>
              <a:ea typeface="ＭＳ Ｐゴシック" charset="0"/>
              <a:cs typeface="Times New Roman"/>
            </a:endParaRPr>
          </a:p>
        </p:txBody>
      </p:sp>
    </p:spTree>
    <p:extLst>
      <p:ext uri="{BB962C8B-B14F-4D97-AF65-F5344CB8AC3E}">
        <p14:creationId xmlns:p14="http://schemas.microsoft.com/office/powerpoint/2010/main" val="2055266061"/>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 name="Right Arrow 1"/>
          <p:cNvSpPr/>
          <p:nvPr/>
        </p:nvSpPr>
        <p:spPr bwMode="auto">
          <a:xfrm>
            <a:off x="2990082" y="2510181"/>
            <a:ext cx="5020137" cy="2790203"/>
          </a:xfrm>
          <a:prstGeom prst="rightArrow">
            <a:avLst>
              <a:gd name="adj1" fmla="val 50000"/>
              <a:gd name="adj2" fmla="val 65770"/>
            </a:avLst>
          </a:prstGeom>
          <a:solidFill>
            <a:srgbClr val="4180B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900098" name="Rectangle 2"/>
          <p:cNvSpPr>
            <a:spLocks noGrp="1" noChangeArrowheads="1"/>
          </p:cNvSpPr>
          <p:nvPr>
            <p:ph type="ctrTitle"/>
          </p:nvPr>
        </p:nvSpPr>
        <p:spPr>
          <a:xfrm>
            <a:off x="2990082" y="3388520"/>
            <a:ext cx="6153918" cy="1080120"/>
          </a:xfrm>
          <a:effectLst/>
        </p:spPr>
        <p:txBody>
          <a:bodyPr/>
          <a:lstStyle/>
          <a:p>
            <a:pPr algn="l">
              <a:defRPr/>
            </a:pPr>
            <a:r>
              <a:rPr lang="en-US" sz="7200" b="1" dirty="0">
                <a:effectLst/>
                <a:latin typeface="Arial" charset="0"/>
                <a:ea typeface="ＭＳ Ｐゴシック" charset="0"/>
                <a:cs typeface="ＭＳ Ｐゴシック" charset="0"/>
              </a:rPr>
              <a:t>holiness</a:t>
            </a:r>
          </a:p>
        </p:txBody>
      </p:sp>
      <p:sp>
        <p:nvSpPr>
          <p:cNvPr id="6" name="Right Arrow 5"/>
          <p:cNvSpPr/>
          <p:nvPr/>
        </p:nvSpPr>
        <p:spPr bwMode="auto">
          <a:xfrm rot="10800000">
            <a:off x="1150030" y="1220086"/>
            <a:ext cx="6560180" cy="2790203"/>
          </a:xfrm>
          <a:prstGeom prst="rightArrow">
            <a:avLst>
              <a:gd name="adj1" fmla="val 50000"/>
              <a:gd name="adj2" fmla="val 65770"/>
            </a:avLst>
          </a:prstGeom>
          <a:solidFill>
            <a:srgbClr val="01A0CD"/>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7" name="Rectangle 2"/>
          <p:cNvSpPr txBox="1">
            <a:spLocks noChangeArrowheads="1"/>
          </p:cNvSpPr>
          <p:nvPr/>
        </p:nvSpPr>
        <p:spPr bwMode="auto">
          <a:xfrm>
            <a:off x="1990055" y="1938411"/>
            <a:ext cx="6153918" cy="10801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pursuing</a:t>
            </a:r>
          </a:p>
        </p:txBody>
      </p:sp>
    </p:spTree>
    <p:extLst>
      <p:ext uri="{BB962C8B-B14F-4D97-AF65-F5344CB8AC3E}">
        <p14:creationId xmlns:p14="http://schemas.microsoft.com/office/powerpoint/2010/main" val="1966395307"/>
      </p:ext>
    </p:extLst>
  </p:cSld>
  <p:clrMapOvr>
    <a:masterClrMapping/>
  </p:clrMapOvr>
  <p:transition/>
</p:sld>
</file>

<file path=ppt/slides/slide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2086" y="-99392"/>
            <a:ext cx="9131913" cy="1143000"/>
          </a:xfrm>
        </p:spPr>
        <p:txBody>
          <a:bodyPr/>
          <a:lstStyle/>
          <a:p>
            <a:pPr>
              <a:defRPr/>
            </a:pPr>
            <a:r>
              <a:rPr lang="zh-CN" altLang="en-US" dirty="0">
                <a:solidFill>
                  <a:srgbClr val="FFFFFF"/>
                </a:solidFill>
                <a:latin typeface="Apple Chancery" charset="0"/>
                <a:ea typeface="Osaka" charset="0"/>
                <a:cs typeface="Apple Chancery" charset="0"/>
              </a:rPr>
              <a:t>属灵的果子</a:t>
            </a:r>
            <a:endParaRPr lang="en-US" b="1" dirty="0">
              <a:solidFill>
                <a:srgbClr val="FFFFFF"/>
              </a:solidFill>
              <a:effectLst>
                <a:glow rad="317500">
                  <a:schemeClr val="tx1">
                    <a:alpha val="91000"/>
                  </a:schemeClr>
                </a:glow>
              </a:effectLst>
              <a:latin typeface="Apple Chancery"/>
              <a:cs typeface="Apple Chancery"/>
            </a:endParaRPr>
          </a:p>
        </p:txBody>
      </p:sp>
      <p:sp>
        <p:nvSpPr>
          <p:cNvPr id="400387" name="Text Box 123"/>
          <p:cNvSpPr txBox="1">
            <a:spLocks noChangeArrowheads="1"/>
          </p:cNvSpPr>
          <p:nvPr/>
        </p:nvSpPr>
        <p:spPr bwMode="auto">
          <a:xfrm>
            <a:off x="9251950" y="19050"/>
            <a:ext cx="884238"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a:solidFill>
                  <a:srgbClr val="FFFFFF"/>
                </a:solidFill>
                <a:latin typeface="Arial" charset="0"/>
              </a:rPr>
              <a:t>xliii</a:t>
            </a:r>
            <a:endParaRPr lang="en-US">
              <a:solidFill>
                <a:srgbClr val="FFFFFF"/>
              </a:solidFill>
              <a:latin typeface="Arial" charset="0"/>
            </a:endParaRPr>
          </a:p>
        </p:txBody>
      </p:sp>
      <p:pic>
        <p:nvPicPr>
          <p:cNvPr id="400388" name="Picture 4" descr="O_Come_Holy_Spirit_by_LordShadowblade.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2047875" y="1125538"/>
            <a:ext cx="5619750" cy="52117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itle 1"/>
          <p:cNvSpPr txBox="1">
            <a:spLocks/>
          </p:cNvSpPr>
          <p:nvPr/>
        </p:nvSpPr>
        <p:spPr bwMode="auto">
          <a:xfrm>
            <a:off x="3239852" y="2996952"/>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a:defRPr/>
            </a:pPr>
            <a:r>
              <a:rPr lang="zh-CN" altLang="en-US" b="1" dirty="0">
                <a:solidFill>
                  <a:srgbClr val="FFFF00"/>
                </a:solidFill>
                <a:effectLst>
                  <a:glow rad="317500">
                    <a:srgbClr val="000000">
                      <a:alpha val="91000"/>
                    </a:srgbClr>
                  </a:glow>
                </a:effectLst>
                <a:latin typeface="华文宋体"/>
                <a:ea typeface="华文宋体"/>
                <a:cs typeface="华文宋体"/>
              </a:rPr>
              <a:t>仁爱是</a:t>
            </a:r>
          </a:p>
        </p:txBody>
      </p:sp>
      <p:sp>
        <p:nvSpPr>
          <p:cNvPr id="7" name="Title 1"/>
          <p:cNvSpPr txBox="1">
            <a:spLocks/>
          </p:cNvSpPr>
          <p:nvPr/>
        </p:nvSpPr>
        <p:spPr bwMode="auto">
          <a:xfrm>
            <a:off x="3239852" y="1124744"/>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a:defRPr/>
            </a:pPr>
            <a:r>
              <a:rPr lang="zh-CN" altLang="en-US" b="1" dirty="0">
                <a:solidFill>
                  <a:srgbClr val="FFFFFF"/>
                </a:solidFill>
                <a:effectLst>
                  <a:glow rad="317500">
                    <a:srgbClr val="000000">
                      <a:alpha val="91000"/>
                    </a:srgbClr>
                  </a:glow>
                </a:effectLst>
                <a:latin typeface="华文宋体"/>
                <a:ea typeface="华文宋体"/>
                <a:cs typeface="华文宋体"/>
              </a:rPr>
              <a:t>喜乐</a:t>
            </a:r>
            <a:endParaRPr lang="en-US" altLang="zh-CN" b="1" dirty="0">
              <a:solidFill>
                <a:srgbClr val="FFFFFF"/>
              </a:solidFill>
              <a:effectLst>
                <a:glow rad="317500">
                  <a:srgbClr val="000000">
                    <a:alpha val="91000"/>
                  </a:srgbClr>
                </a:glow>
              </a:effectLst>
              <a:latin typeface="华文宋体"/>
              <a:ea typeface="华文宋体"/>
              <a:cs typeface="华文宋体"/>
            </a:endParaRPr>
          </a:p>
        </p:txBody>
      </p:sp>
      <p:sp>
        <p:nvSpPr>
          <p:cNvPr id="8" name="Title 1"/>
          <p:cNvSpPr txBox="1">
            <a:spLocks/>
          </p:cNvSpPr>
          <p:nvPr/>
        </p:nvSpPr>
        <p:spPr bwMode="auto">
          <a:xfrm>
            <a:off x="5652120" y="1844824"/>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algn="l">
              <a:defRPr/>
            </a:pPr>
            <a:r>
              <a:rPr lang="zh-CN" altLang="en-US" b="1" dirty="0">
                <a:solidFill>
                  <a:srgbClr val="FFFFFF"/>
                </a:solidFill>
                <a:effectLst>
                  <a:glow rad="317500">
                    <a:srgbClr val="000000">
                      <a:alpha val="91000"/>
                    </a:srgbClr>
                  </a:glow>
                </a:effectLst>
                <a:latin typeface="华文宋体"/>
                <a:ea typeface="华文宋体"/>
                <a:cs typeface="华文宋体"/>
              </a:rPr>
              <a:t>和平</a:t>
            </a:r>
            <a:endParaRPr lang="en-US" altLang="zh-CN" b="1" dirty="0">
              <a:solidFill>
                <a:srgbClr val="FFFFFF"/>
              </a:solidFill>
              <a:effectLst>
                <a:glow rad="317500">
                  <a:srgbClr val="000000">
                    <a:alpha val="91000"/>
                  </a:srgbClr>
                </a:glow>
              </a:effectLst>
              <a:latin typeface="华文宋体"/>
              <a:ea typeface="华文宋体"/>
              <a:cs typeface="华文宋体"/>
            </a:endParaRPr>
          </a:p>
        </p:txBody>
      </p:sp>
      <p:sp>
        <p:nvSpPr>
          <p:cNvPr id="9" name="Title 1"/>
          <p:cNvSpPr txBox="1">
            <a:spLocks/>
          </p:cNvSpPr>
          <p:nvPr/>
        </p:nvSpPr>
        <p:spPr bwMode="auto">
          <a:xfrm>
            <a:off x="6444208" y="3104964"/>
            <a:ext cx="2592288"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algn="l">
              <a:defRPr/>
            </a:pPr>
            <a:r>
              <a:rPr lang="zh-CN" altLang="en-US" b="1" dirty="0">
                <a:solidFill>
                  <a:srgbClr val="FFFFFF"/>
                </a:solidFill>
                <a:effectLst>
                  <a:glow rad="317500">
                    <a:srgbClr val="000000">
                      <a:alpha val="91000"/>
                    </a:srgbClr>
                  </a:glow>
                </a:effectLst>
                <a:latin typeface="华文宋体"/>
                <a:ea typeface="华文宋体"/>
                <a:cs typeface="华文宋体"/>
              </a:rPr>
              <a:t>忍耐</a:t>
            </a:r>
            <a:endParaRPr lang="en-US" altLang="zh-CN" b="1" dirty="0">
              <a:solidFill>
                <a:srgbClr val="FFFFFF"/>
              </a:solidFill>
              <a:effectLst>
                <a:glow rad="317500">
                  <a:srgbClr val="000000">
                    <a:alpha val="91000"/>
                  </a:srgbClr>
                </a:glow>
              </a:effectLst>
              <a:latin typeface="Apple Chancery"/>
              <a:ea typeface="Osaka"/>
              <a:cs typeface="Apple Chancery"/>
            </a:endParaRPr>
          </a:p>
        </p:txBody>
      </p:sp>
      <p:sp>
        <p:nvSpPr>
          <p:cNvPr id="10" name="Title 1"/>
          <p:cNvSpPr txBox="1">
            <a:spLocks/>
          </p:cNvSpPr>
          <p:nvPr/>
        </p:nvSpPr>
        <p:spPr bwMode="auto">
          <a:xfrm>
            <a:off x="5652120" y="4365104"/>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algn="l">
              <a:defRPr/>
            </a:pPr>
            <a:r>
              <a:rPr lang="zh-CN" altLang="en-US" b="1" dirty="0">
                <a:solidFill>
                  <a:srgbClr val="FFFFFF"/>
                </a:solidFill>
                <a:effectLst>
                  <a:glow rad="317500">
                    <a:srgbClr val="000000">
                      <a:alpha val="91000"/>
                    </a:srgbClr>
                  </a:glow>
                </a:effectLst>
                <a:latin typeface="华文宋体"/>
                <a:ea typeface="华文宋体"/>
                <a:cs typeface="华文宋体"/>
              </a:rPr>
              <a:t>良善</a:t>
            </a:r>
            <a:endParaRPr lang="en-US" altLang="zh-CN" b="1" dirty="0">
              <a:solidFill>
                <a:srgbClr val="FFFFFF"/>
              </a:solidFill>
              <a:effectLst>
                <a:glow rad="317500">
                  <a:srgbClr val="000000">
                    <a:alpha val="91000"/>
                  </a:srgbClr>
                </a:glow>
              </a:effectLst>
              <a:latin typeface="Apple Chancery"/>
              <a:ea typeface="Osaka"/>
              <a:cs typeface="Apple Chancery"/>
            </a:endParaRPr>
          </a:p>
        </p:txBody>
      </p:sp>
      <p:sp>
        <p:nvSpPr>
          <p:cNvPr id="11" name="Title 1"/>
          <p:cNvSpPr txBox="1">
            <a:spLocks/>
          </p:cNvSpPr>
          <p:nvPr/>
        </p:nvSpPr>
        <p:spPr bwMode="auto">
          <a:xfrm>
            <a:off x="3276600" y="4953000"/>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a:defRPr/>
            </a:pPr>
            <a:r>
              <a:rPr lang="zh-CN" altLang="en-US" b="1" dirty="0">
                <a:solidFill>
                  <a:srgbClr val="FFFFFF"/>
                </a:solidFill>
                <a:effectLst>
                  <a:glow rad="317500">
                    <a:srgbClr val="000000">
                      <a:alpha val="91000"/>
                    </a:srgbClr>
                  </a:glow>
                </a:effectLst>
                <a:latin typeface="华文宋体"/>
                <a:ea typeface="华文宋体"/>
                <a:cs typeface="华文宋体"/>
              </a:rPr>
              <a:t>恩慈</a:t>
            </a:r>
            <a:endParaRPr lang="en-US" altLang="zh-CN" b="1" dirty="0">
              <a:solidFill>
                <a:srgbClr val="FFFFFF"/>
              </a:solidFill>
              <a:effectLst>
                <a:glow rad="317500">
                  <a:srgbClr val="000000">
                    <a:alpha val="91000"/>
                  </a:srgbClr>
                </a:glow>
              </a:effectLst>
              <a:latin typeface="华文宋体"/>
              <a:ea typeface="华文宋体"/>
              <a:cs typeface="华文宋体"/>
            </a:endParaRPr>
          </a:p>
        </p:txBody>
      </p:sp>
      <p:sp>
        <p:nvSpPr>
          <p:cNvPr id="12" name="Title 1"/>
          <p:cNvSpPr txBox="1">
            <a:spLocks/>
          </p:cNvSpPr>
          <p:nvPr/>
        </p:nvSpPr>
        <p:spPr bwMode="auto">
          <a:xfrm>
            <a:off x="179512" y="4365104"/>
            <a:ext cx="3528392"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algn="r">
              <a:defRPr/>
            </a:pPr>
            <a:r>
              <a:rPr lang="zh-CN" altLang="en-US" b="1" dirty="0">
                <a:solidFill>
                  <a:srgbClr val="FFFFFF"/>
                </a:solidFill>
                <a:effectLst>
                  <a:glow rad="317500">
                    <a:srgbClr val="000000">
                      <a:alpha val="91000"/>
                    </a:srgbClr>
                  </a:glow>
                </a:effectLst>
                <a:latin typeface="华文宋体"/>
                <a:ea typeface="华文宋体"/>
                <a:cs typeface="华文宋体"/>
              </a:rPr>
              <a:t>信实</a:t>
            </a:r>
            <a:endParaRPr lang="en-US" altLang="zh-CN" b="1" dirty="0">
              <a:solidFill>
                <a:srgbClr val="FFFFFF"/>
              </a:solidFill>
              <a:effectLst>
                <a:glow rad="317500">
                  <a:srgbClr val="000000">
                    <a:alpha val="91000"/>
                  </a:srgbClr>
                </a:glow>
              </a:effectLst>
              <a:latin typeface="华文宋体"/>
              <a:ea typeface="华文宋体"/>
              <a:cs typeface="华文宋体"/>
            </a:endParaRPr>
          </a:p>
        </p:txBody>
      </p:sp>
      <p:sp>
        <p:nvSpPr>
          <p:cNvPr id="13" name="Title 1"/>
          <p:cNvSpPr txBox="1">
            <a:spLocks/>
          </p:cNvSpPr>
          <p:nvPr/>
        </p:nvSpPr>
        <p:spPr bwMode="auto">
          <a:xfrm>
            <a:off x="35496" y="3104964"/>
            <a:ext cx="3528392"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algn="r">
              <a:defRPr/>
            </a:pPr>
            <a:r>
              <a:rPr lang="zh-CN" altLang="en-US" b="1" dirty="0">
                <a:solidFill>
                  <a:srgbClr val="FFFFFF"/>
                </a:solidFill>
                <a:effectLst>
                  <a:glow rad="317500">
                    <a:srgbClr val="000000">
                      <a:alpha val="91000"/>
                    </a:srgbClr>
                  </a:glow>
                </a:effectLst>
                <a:latin typeface="华文宋体"/>
                <a:ea typeface="华文宋体"/>
                <a:cs typeface="华文宋体"/>
              </a:rPr>
              <a:t>温柔</a:t>
            </a:r>
            <a:endParaRPr lang="en-US" altLang="zh-CN" b="1" dirty="0">
              <a:solidFill>
                <a:srgbClr val="FFFFFF"/>
              </a:solidFill>
              <a:effectLst>
                <a:glow rad="317500">
                  <a:srgbClr val="000000">
                    <a:alpha val="91000"/>
                  </a:srgbClr>
                </a:glow>
              </a:effectLst>
              <a:latin typeface="Apple Chancery"/>
              <a:ea typeface="Osaka"/>
              <a:cs typeface="Apple Chancery"/>
            </a:endParaRPr>
          </a:p>
        </p:txBody>
      </p:sp>
      <p:sp>
        <p:nvSpPr>
          <p:cNvPr id="21" name="Title 1"/>
          <p:cNvSpPr txBox="1">
            <a:spLocks/>
          </p:cNvSpPr>
          <p:nvPr/>
        </p:nvSpPr>
        <p:spPr bwMode="auto">
          <a:xfrm>
            <a:off x="1" y="6093296"/>
            <a:ext cx="3995936" cy="7647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a:defRPr/>
            </a:pPr>
            <a:r>
              <a:rPr lang="zh-CN" altLang="en-US" sz="3600" b="1" dirty="0">
                <a:solidFill>
                  <a:srgbClr val="FFFFFF"/>
                </a:solidFill>
                <a:effectLst>
                  <a:glow rad="317500">
                    <a:srgbClr val="000000">
                      <a:alpha val="91000"/>
                    </a:srgbClr>
                  </a:glow>
                </a:effectLst>
                <a:latin typeface="华文宋体"/>
                <a:ea typeface="华文宋体"/>
                <a:cs typeface="华文宋体"/>
              </a:rPr>
              <a:t>加拉太书</a:t>
            </a:r>
            <a:r>
              <a:rPr lang="en-US" sz="3600" b="1" dirty="0">
                <a:solidFill>
                  <a:srgbClr val="FFFFFF"/>
                </a:solidFill>
                <a:effectLst>
                  <a:glow rad="317500">
                    <a:srgbClr val="000000">
                      <a:alpha val="91000"/>
                    </a:srgbClr>
                  </a:glow>
                </a:effectLst>
                <a:latin typeface="Apple Chancery"/>
                <a:ea typeface="Osaka"/>
                <a:cs typeface="Apple Chancery"/>
              </a:rPr>
              <a:t> 5:22-23</a:t>
            </a:r>
          </a:p>
        </p:txBody>
      </p:sp>
      <p:sp>
        <p:nvSpPr>
          <p:cNvPr id="14" name="Title 1"/>
          <p:cNvSpPr txBox="1">
            <a:spLocks/>
          </p:cNvSpPr>
          <p:nvPr/>
        </p:nvSpPr>
        <p:spPr bwMode="auto">
          <a:xfrm>
            <a:off x="35496" y="1844824"/>
            <a:ext cx="3528392"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algn="r">
              <a:defRPr/>
            </a:pPr>
            <a:r>
              <a:rPr lang="zh-CN" altLang="en-US" b="1" dirty="0">
                <a:solidFill>
                  <a:srgbClr val="FFFFFF"/>
                </a:solidFill>
                <a:effectLst>
                  <a:glow rad="317500">
                    <a:srgbClr val="000000">
                      <a:alpha val="91000"/>
                    </a:srgbClr>
                  </a:glow>
                </a:effectLst>
                <a:latin typeface="华文宋体"/>
                <a:ea typeface="华文宋体"/>
                <a:cs typeface="华文宋体"/>
              </a:rPr>
              <a:t>节制</a:t>
            </a:r>
            <a:endParaRPr lang="en-US" altLang="zh-CN" b="1" dirty="0">
              <a:solidFill>
                <a:srgbClr val="FFFFFF"/>
              </a:solidFill>
              <a:effectLst>
                <a:glow rad="317500">
                  <a:srgbClr val="000000">
                    <a:alpha val="91000"/>
                  </a:srgbClr>
                </a:glow>
              </a:effectLst>
              <a:latin typeface="华文宋体"/>
              <a:ea typeface="华文宋体"/>
              <a:cs typeface="华文宋体"/>
            </a:endParaRPr>
          </a:p>
        </p:txBody>
      </p:sp>
      <p:sp>
        <p:nvSpPr>
          <p:cNvPr id="24" name="Title 1"/>
          <p:cNvSpPr txBox="1">
            <a:spLocks/>
          </p:cNvSpPr>
          <p:nvPr/>
        </p:nvSpPr>
        <p:spPr bwMode="auto">
          <a:xfrm>
            <a:off x="3203848" y="548680"/>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a:defRPr/>
            </a:pPr>
            <a:r>
              <a:rPr lang="zh-CN" altLang="en-US" b="1" dirty="0">
                <a:solidFill>
                  <a:srgbClr val="FFFF00"/>
                </a:solidFill>
                <a:effectLst>
                  <a:glow rad="317500">
                    <a:srgbClr val="000000">
                      <a:alpha val="91000"/>
                    </a:srgbClr>
                  </a:glow>
                </a:effectLst>
                <a:latin typeface="华文宋体"/>
                <a:ea typeface="华文宋体"/>
                <a:cs typeface="华文宋体"/>
              </a:rPr>
              <a:t>力量</a:t>
            </a:r>
            <a:endParaRPr lang="en-US" b="1" dirty="0">
              <a:solidFill>
                <a:srgbClr val="FFFF00"/>
              </a:solidFill>
              <a:effectLst>
                <a:glow rad="317500">
                  <a:srgbClr val="000000">
                    <a:alpha val="91000"/>
                  </a:srgbClr>
                </a:glow>
              </a:effectLst>
              <a:latin typeface="华文宋体"/>
              <a:ea typeface="华文宋体"/>
              <a:cs typeface="华文宋体"/>
            </a:endParaRPr>
          </a:p>
        </p:txBody>
      </p:sp>
      <p:sp>
        <p:nvSpPr>
          <p:cNvPr id="25" name="Title 1"/>
          <p:cNvSpPr txBox="1">
            <a:spLocks/>
          </p:cNvSpPr>
          <p:nvPr/>
        </p:nvSpPr>
        <p:spPr bwMode="auto">
          <a:xfrm>
            <a:off x="6041444" y="1412776"/>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a:defRPr/>
            </a:pPr>
            <a:r>
              <a:rPr lang="zh-CN" altLang="en-US" b="1" dirty="0">
                <a:solidFill>
                  <a:srgbClr val="FFFF00"/>
                </a:solidFill>
                <a:effectLst>
                  <a:glow rad="317500">
                    <a:srgbClr val="000000">
                      <a:alpha val="91000"/>
                    </a:srgbClr>
                  </a:glow>
                </a:effectLst>
                <a:latin typeface="华文宋体"/>
                <a:ea typeface="华文宋体"/>
                <a:cs typeface="华文宋体"/>
              </a:rPr>
              <a:t>安全</a:t>
            </a:r>
            <a:endParaRPr lang="en-US" b="1" dirty="0">
              <a:solidFill>
                <a:srgbClr val="FFFF00"/>
              </a:solidFill>
              <a:effectLst>
                <a:glow rad="317500">
                  <a:srgbClr val="000000">
                    <a:alpha val="91000"/>
                  </a:srgbClr>
                </a:glow>
              </a:effectLst>
              <a:latin typeface="华文宋体"/>
              <a:ea typeface="华文宋体"/>
              <a:cs typeface="华文宋体"/>
            </a:endParaRPr>
          </a:p>
        </p:txBody>
      </p:sp>
      <p:sp>
        <p:nvSpPr>
          <p:cNvPr id="26" name="Title 1"/>
          <p:cNvSpPr txBox="1">
            <a:spLocks/>
          </p:cNvSpPr>
          <p:nvPr/>
        </p:nvSpPr>
        <p:spPr bwMode="auto">
          <a:xfrm>
            <a:off x="6047656" y="3645024"/>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a:defRPr/>
            </a:pPr>
            <a:r>
              <a:rPr lang="zh-CN" altLang="en-US" b="1" dirty="0">
                <a:solidFill>
                  <a:srgbClr val="FFFF00"/>
                </a:solidFill>
                <a:effectLst>
                  <a:glow rad="317500">
                    <a:srgbClr val="000000">
                      <a:alpha val="91000"/>
                    </a:srgbClr>
                  </a:glow>
                </a:effectLst>
                <a:latin typeface="华文宋体"/>
                <a:ea typeface="华文宋体"/>
                <a:cs typeface="华文宋体"/>
              </a:rPr>
              <a:t>耐力</a:t>
            </a:r>
            <a:endParaRPr lang="en-US" b="1" dirty="0">
              <a:solidFill>
                <a:srgbClr val="FFFF00"/>
              </a:solidFill>
              <a:effectLst>
                <a:glow rad="317500">
                  <a:srgbClr val="000000">
                    <a:alpha val="91000"/>
                  </a:srgbClr>
                </a:glow>
              </a:effectLst>
              <a:latin typeface="华文宋体"/>
              <a:ea typeface="华文宋体"/>
              <a:cs typeface="华文宋体"/>
            </a:endParaRPr>
          </a:p>
        </p:txBody>
      </p:sp>
      <p:sp>
        <p:nvSpPr>
          <p:cNvPr id="27" name="Title 1"/>
          <p:cNvSpPr txBox="1">
            <a:spLocks/>
          </p:cNvSpPr>
          <p:nvPr/>
        </p:nvSpPr>
        <p:spPr bwMode="auto">
          <a:xfrm>
            <a:off x="6046811" y="4797152"/>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a:defRPr/>
            </a:pPr>
            <a:r>
              <a:rPr lang="zh-CN" altLang="en-US" b="1" dirty="0">
                <a:solidFill>
                  <a:srgbClr val="FFFF00"/>
                </a:solidFill>
                <a:effectLst>
                  <a:glow rad="317500">
                    <a:srgbClr val="000000">
                      <a:alpha val="91000"/>
                    </a:srgbClr>
                  </a:glow>
                </a:effectLst>
                <a:latin typeface="华文宋体"/>
                <a:ea typeface="华文宋体"/>
                <a:cs typeface="华文宋体"/>
              </a:rPr>
              <a:t>行为</a:t>
            </a:r>
            <a:endParaRPr lang="en-US" b="1" dirty="0">
              <a:solidFill>
                <a:srgbClr val="FFFF00"/>
              </a:solidFill>
              <a:effectLst>
                <a:glow rad="317500">
                  <a:srgbClr val="000000">
                    <a:alpha val="91000"/>
                  </a:srgbClr>
                </a:glow>
              </a:effectLst>
              <a:latin typeface="华文宋体"/>
              <a:ea typeface="华文宋体"/>
              <a:cs typeface="华文宋体"/>
            </a:endParaRPr>
          </a:p>
        </p:txBody>
      </p:sp>
      <p:sp>
        <p:nvSpPr>
          <p:cNvPr id="28" name="Title 1"/>
          <p:cNvSpPr txBox="1">
            <a:spLocks/>
          </p:cNvSpPr>
          <p:nvPr/>
        </p:nvSpPr>
        <p:spPr bwMode="auto">
          <a:xfrm>
            <a:off x="3851920" y="5661248"/>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a:defRPr/>
            </a:pPr>
            <a:r>
              <a:rPr lang="zh-CN" altLang="en-US" b="1" dirty="0">
                <a:solidFill>
                  <a:srgbClr val="FFFF00"/>
                </a:solidFill>
                <a:effectLst>
                  <a:glow rad="317500">
                    <a:srgbClr val="000000">
                      <a:alpha val="91000"/>
                    </a:srgbClr>
                  </a:glow>
                </a:effectLst>
                <a:latin typeface="华文宋体"/>
                <a:ea typeface="华文宋体"/>
                <a:cs typeface="华文宋体"/>
              </a:rPr>
              <a:t>品德</a:t>
            </a:r>
            <a:endParaRPr lang="en-US" b="1" dirty="0">
              <a:solidFill>
                <a:srgbClr val="FFFF00"/>
              </a:solidFill>
              <a:effectLst>
                <a:glow rad="317500">
                  <a:srgbClr val="000000">
                    <a:alpha val="91000"/>
                  </a:srgbClr>
                </a:glow>
              </a:effectLst>
              <a:latin typeface="华文宋体"/>
              <a:ea typeface="华文宋体"/>
              <a:cs typeface="华文宋体"/>
            </a:endParaRPr>
          </a:p>
        </p:txBody>
      </p:sp>
      <p:sp>
        <p:nvSpPr>
          <p:cNvPr id="29" name="Title 1"/>
          <p:cNvSpPr txBox="1">
            <a:spLocks/>
          </p:cNvSpPr>
          <p:nvPr/>
        </p:nvSpPr>
        <p:spPr bwMode="auto">
          <a:xfrm>
            <a:off x="7384" y="5085184"/>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a:defRPr/>
            </a:pPr>
            <a:r>
              <a:rPr lang="zh-CN" altLang="en-US" b="1" dirty="0">
                <a:solidFill>
                  <a:srgbClr val="FFFF00"/>
                </a:solidFill>
                <a:effectLst>
                  <a:glow rad="317500">
                    <a:srgbClr val="000000">
                      <a:alpha val="91000"/>
                    </a:srgbClr>
                  </a:glow>
                </a:effectLst>
                <a:latin typeface="华文宋体"/>
                <a:ea typeface="华文宋体"/>
                <a:cs typeface="华文宋体"/>
              </a:rPr>
              <a:t>自信</a:t>
            </a:r>
            <a:endParaRPr lang="en-US" b="1" dirty="0">
              <a:solidFill>
                <a:srgbClr val="FFFF00"/>
              </a:solidFill>
              <a:effectLst>
                <a:glow rad="317500">
                  <a:srgbClr val="000000">
                    <a:alpha val="91000"/>
                  </a:srgbClr>
                </a:glow>
              </a:effectLst>
              <a:latin typeface="华文宋体"/>
              <a:ea typeface="华文宋体"/>
              <a:cs typeface="华文宋体"/>
            </a:endParaRPr>
          </a:p>
        </p:txBody>
      </p:sp>
      <p:sp>
        <p:nvSpPr>
          <p:cNvPr id="30" name="Title 1"/>
          <p:cNvSpPr txBox="1">
            <a:spLocks/>
          </p:cNvSpPr>
          <p:nvPr/>
        </p:nvSpPr>
        <p:spPr bwMode="auto">
          <a:xfrm>
            <a:off x="-180528" y="3645024"/>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a:defRPr/>
            </a:pPr>
            <a:r>
              <a:rPr lang="zh-CN" altLang="en-US" b="1" dirty="0">
                <a:solidFill>
                  <a:srgbClr val="FFFF00"/>
                </a:solidFill>
                <a:effectLst>
                  <a:glow rad="317500">
                    <a:srgbClr val="000000">
                      <a:alpha val="91000"/>
                    </a:srgbClr>
                  </a:glow>
                </a:effectLst>
                <a:latin typeface="华文宋体"/>
                <a:ea typeface="华文宋体"/>
                <a:cs typeface="华文宋体"/>
              </a:rPr>
              <a:t>谦卑</a:t>
            </a:r>
            <a:endParaRPr lang="en-US" b="1" dirty="0">
              <a:solidFill>
                <a:srgbClr val="FFFF00"/>
              </a:solidFill>
              <a:effectLst>
                <a:glow rad="317500">
                  <a:srgbClr val="000000">
                    <a:alpha val="91000"/>
                  </a:srgbClr>
                </a:glow>
              </a:effectLst>
              <a:latin typeface="华文宋体"/>
              <a:ea typeface="华文宋体"/>
              <a:cs typeface="华文宋体"/>
            </a:endParaRPr>
          </a:p>
        </p:txBody>
      </p:sp>
      <p:sp>
        <p:nvSpPr>
          <p:cNvPr id="31" name="Title 1"/>
          <p:cNvSpPr txBox="1">
            <a:spLocks/>
          </p:cNvSpPr>
          <p:nvPr/>
        </p:nvSpPr>
        <p:spPr bwMode="auto">
          <a:xfrm>
            <a:off x="-252536" y="2348880"/>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a:defRPr/>
            </a:pPr>
            <a:r>
              <a:rPr lang="zh-CN" altLang="en-US" b="1" dirty="0">
                <a:solidFill>
                  <a:srgbClr val="FFFF00"/>
                </a:solidFill>
                <a:effectLst>
                  <a:glow rad="317500">
                    <a:srgbClr val="000000">
                      <a:alpha val="91000"/>
                    </a:srgbClr>
                  </a:glow>
                </a:effectLst>
                <a:latin typeface="华文宋体"/>
                <a:ea typeface="华文宋体"/>
                <a:cs typeface="华文宋体"/>
              </a:rPr>
              <a:t>得胜</a:t>
            </a:r>
            <a:endParaRPr lang="en-US" b="1" dirty="0">
              <a:solidFill>
                <a:srgbClr val="FFFF00"/>
              </a:solidFill>
              <a:effectLst>
                <a:glow rad="317500">
                  <a:srgbClr val="000000">
                    <a:alpha val="91000"/>
                  </a:srgbClr>
                </a:glow>
              </a:effectLst>
              <a:latin typeface="华文宋体"/>
              <a:ea typeface="华文宋体"/>
              <a:cs typeface="华文宋体"/>
            </a:endParaRPr>
          </a:p>
        </p:txBody>
      </p:sp>
    </p:spTree>
    <p:extLst>
      <p:ext uri="{BB962C8B-B14F-4D97-AF65-F5344CB8AC3E}">
        <p14:creationId xmlns:p14="http://schemas.microsoft.com/office/powerpoint/2010/main" val="77504590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blinds(horizontal)">
                                      <p:cBhvr>
                                        <p:cTn id="7" dur="500"/>
                                        <p:tgtEl>
                                          <p:spTgt spid="2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nodeType="click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blinds(horizontal)">
                                      <p:cBhvr>
                                        <p:cTn id="12" dur="500"/>
                                        <p:tgtEl>
                                          <p:spTgt spid="2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nodeType="click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blinds(horizontal)">
                                      <p:cBhvr>
                                        <p:cTn id="17" dur="500"/>
                                        <p:tgtEl>
                                          <p:spTgt spid="2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ntr" presetSubtype="10" fill="hold" nodeType="click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blinds(horizontal)">
                                      <p:cBhvr>
                                        <p:cTn id="22" dur="500"/>
                                        <p:tgtEl>
                                          <p:spTgt spid="2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3" presetClass="entr" presetSubtype="10" fill="hold" nodeType="click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blinds(horizontal)">
                                      <p:cBhvr>
                                        <p:cTn id="27" dur="500"/>
                                        <p:tgtEl>
                                          <p:spTgt spid="28"/>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3" presetClass="entr" presetSubtype="10" fill="hold" nodeType="click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blinds(horizontal)">
                                      <p:cBhvr>
                                        <p:cTn id="32" dur="500"/>
                                        <p:tgtEl>
                                          <p:spTgt spid="29"/>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3" presetClass="entr" presetSubtype="10" fill="hold" nodeType="clickEffect">
                                  <p:stCondLst>
                                    <p:cond delay="0"/>
                                  </p:stCondLst>
                                  <p:childTnLst>
                                    <p:set>
                                      <p:cBhvr>
                                        <p:cTn id="36" dur="1" fill="hold">
                                          <p:stCondLst>
                                            <p:cond delay="0"/>
                                          </p:stCondLst>
                                        </p:cTn>
                                        <p:tgtEl>
                                          <p:spTgt spid="30"/>
                                        </p:tgtEl>
                                        <p:attrNameLst>
                                          <p:attrName>style.visibility</p:attrName>
                                        </p:attrNameLst>
                                      </p:cBhvr>
                                      <p:to>
                                        <p:strVal val="visible"/>
                                      </p:to>
                                    </p:set>
                                    <p:animEffect transition="in" filter="blinds(horizontal)">
                                      <p:cBhvr>
                                        <p:cTn id="37" dur="500"/>
                                        <p:tgtEl>
                                          <p:spTgt spid="30"/>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3" presetClass="entr" presetSubtype="10" fill="hold" nodeType="clickEffect">
                                  <p:stCondLst>
                                    <p:cond delay="0"/>
                                  </p:stCondLst>
                                  <p:childTnLst>
                                    <p:set>
                                      <p:cBhvr>
                                        <p:cTn id="41" dur="1" fill="hold">
                                          <p:stCondLst>
                                            <p:cond delay="0"/>
                                          </p:stCondLst>
                                        </p:cTn>
                                        <p:tgtEl>
                                          <p:spTgt spid="31"/>
                                        </p:tgtEl>
                                        <p:attrNameLst>
                                          <p:attrName>style.visibility</p:attrName>
                                        </p:attrNameLst>
                                      </p:cBhvr>
                                      <p:to>
                                        <p:strVal val="visible"/>
                                      </p:to>
                                    </p:set>
                                    <p:animEffect transition="in" filter="blinds(horizontal)">
                                      <p:cBhvr>
                                        <p:cTn id="42"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zh-TW" altLang="en-US" sz="5400" b="1" dirty="0">
                <a:effectLst>
                  <a:glow rad="127000">
                    <a:schemeClr val="tx1"/>
                  </a:glow>
                </a:effectLst>
                <a:latin typeface="Arial" charset="0"/>
                <a:ea typeface="ＭＳ Ｐゴシック" charset="0"/>
                <a:cs typeface="ＭＳ Ｐゴシック" charset="0"/>
              </a:rPr>
              <a:t>圣洁</a:t>
            </a:r>
            <a:endParaRPr lang="en-US" sz="5400"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0" y="1164157"/>
            <a:ext cx="9144000" cy="5694853"/>
          </a:xfrm>
          <a:prstGeom prst="rect">
            <a:avLst/>
          </a:prstGeom>
        </p:spPr>
      </p:pic>
    </p:spTree>
    <p:extLst>
      <p:ext uri="{BB962C8B-B14F-4D97-AF65-F5344CB8AC3E}">
        <p14:creationId xmlns:p14="http://schemas.microsoft.com/office/powerpoint/2010/main" val="425389661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2"/>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850605" y="2184729"/>
            <a:ext cx="7498578" cy="374134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4000" b="1" kern="0">
                <a:solidFill>
                  <a:srgbClr val="FFFFFF"/>
                </a:solidFill>
                <a:effectLst>
                  <a:glow rad="127000">
                    <a:srgbClr val="000000"/>
                  </a:glow>
                </a:effectLst>
                <a:latin typeface="Arial" charset="0"/>
                <a:ea typeface="ＭＳ Ｐゴシック" charset="0"/>
                <a:cs typeface="ＭＳ Ｐゴシック" charset="0"/>
              </a:rPr>
              <a:t>利未记教导如何通过献祭和分别使以色列人得以</a:t>
            </a:r>
            <a:r>
              <a:rPr lang="zh-CN" altLang="en-US" sz="4000" b="1" kern="0">
                <a:solidFill>
                  <a:srgbClr val="FFFF00"/>
                </a:solidFill>
                <a:effectLst>
                  <a:glow rad="127000">
                    <a:srgbClr val="000000"/>
                  </a:glow>
                </a:effectLst>
                <a:latin typeface="Arial" charset="0"/>
                <a:ea typeface="ＭＳ Ｐゴシック" charset="0"/>
                <a:cs typeface="ＭＳ Ｐゴシック" charset="0"/>
              </a:rPr>
              <a:t>成圣</a:t>
            </a:r>
            <a:r>
              <a:rPr lang="zh-CN" altLang="en-US" sz="4000" b="1" kern="0">
                <a:solidFill>
                  <a:srgbClr val="FFFFFF"/>
                </a:solidFill>
                <a:effectLst>
                  <a:glow rad="127000">
                    <a:srgbClr val="000000"/>
                  </a:glow>
                </a:effectLst>
                <a:latin typeface="Arial" charset="0"/>
                <a:ea typeface="ＭＳ Ｐゴシック" charset="0"/>
                <a:cs typeface="ＭＳ Ｐゴシック" charset="0"/>
              </a:rPr>
              <a:t>，使以色列民能遵守神所设立要求的律法。从而神祂会继续住在他的子民中 </a:t>
            </a:r>
            <a:endParaRPr lang="zh-CN" altLang="en-US" sz="4000" b="1" kern="0" dirty="0">
              <a:solidFill>
                <a:srgbClr val="FFFFFF"/>
              </a:solidFill>
              <a:effectLst>
                <a:glow rad="127000">
                  <a:srgbClr val="000000"/>
                </a:glow>
              </a:effectLst>
              <a:latin typeface="Arial" charset="0"/>
              <a:ea typeface="ＭＳ Ｐゴシック" charset="0"/>
              <a:cs typeface="ＭＳ Ｐゴシック" charset="0"/>
            </a:endParaRP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zh-CN" altLang="en-US" sz="3600" b="1" dirty="0">
                <a:solidFill>
                  <a:srgbClr val="FFFFFF"/>
                </a:solidFill>
                <a:latin typeface="Arial"/>
                <a:cs typeface="Arial"/>
              </a:rPr>
              <a:t>利未记信息声明</a:t>
            </a:r>
            <a:endParaRPr lang="en-US" sz="3600" b="1" dirty="0">
              <a:solidFill>
                <a:srgbClr val="FFFFFF"/>
              </a:solidFill>
              <a:latin typeface="Arial"/>
              <a:cs typeface="Arial"/>
            </a:endParaRPr>
          </a:p>
        </p:txBody>
      </p:sp>
      <p:sp>
        <p:nvSpPr>
          <p:cNvPr id="9" name="Text Box 3"/>
          <p:cNvSpPr txBox="1">
            <a:spLocks noChangeArrowheads="1"/>
          </p:cNvSpPr>
          <p:nvPr/>
        </p:nvSpPr>
        <p:spPr bwMode="auto">
          <a:xfrm>
            <a:off x="8349183" y="-3380"/>
            <a:ext cx="698178" cy="830997"/>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altLang="zh-CN" b="1" kern="0" dirty="0" err="1">
                <a:solidFill>
                  <a:srgbClr val="000000"/>
                </a:solidFill>
                <a:cs typeface="MS PGothic" charset="0"/>
              </a:rPr>
              <a:t>122</a:t>
            </a:r>
            <a:endParaRPr lang="en-US" altLang="zh-CN" b="1" kern="0" dirty="0">
              <a:solidFill>
                <a:srgbClr val="000000"/>
              </a:solidFill>
              <a:cs typeface="MS PGothic" charset="0"/>
            </a:endParaRPr>
          </a:p>
          <a:p>
            <a:pPr algn="ctr" eaLnBrk="1" hangingPunct="1">
              <a:defRPr/>
            </a:pPr>
            <a:r>
              <a:rPr lang="en-US" altLang="zh-CN" b="1" kern="0" dirty="0">
                <a:solidFill>
                  <a:srgbClr val="000000"/>
                </a:solidFill>
                <a:cs typeface="MS PGothic" charset="0"/>
              </a:rPr>
              <a:t>41</a:t>
            </a:r>
          </a:p>
        </p:txBody>
      </p:sp>
    </p:spTree>
    <p:extLst>
      <p:ext uri="{BB962C8B-B14F-4D97-AF65-F5344CB8AC3E}">
        <p14:creationId xmlns:p14="http://schemas.microsoft.com/office/powerpoint/2010/main" val="587443820"/>
      </p:ext>
    </p:extLst>
  </p:cSld>
  <p:clrMapOvr>
    <a:masterClrMapping/>
  </p:clrMapOvr>
  <p:transition spd="med">
    <p:fade/>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7"/>
            <a:ext cx="9144000" cy="1721607"/>
          </a:xfrm>
          <a:effectLst>
            <a:outerShdw blurRad="63500" dist="35921" dir="2700000" algn="ctr" rotWithShape="0">
              <a:schemeClr val="tx2">
                <a:alpha val="74998"/>
              </a:schemeClr>
            </a:outerShdw>
          </a:effectLst>
        </p:spPr>
        <p:txBody>
          <a:bodyPr anchor="t"/>
          <a:lstStyle/>
          <a:p>
            <a:pPr>
              <a:defRPr/>
            </a:pPr>
            <a:r>
              <a:rPr lang="zh-CN" altLang="en-US" b="1" dirty="0">
                <a:effectLst>
                  <a:glow rad="127000">
                    <a:schemeClr val="tx1"/>
                  </a:glow>
                </a:effectLst>
                <a:latin typeface="Arial" charset="0"/>
                <a:ea typeface="ＭＳ Ｐゴシック" charset="0"/>
                <a:cs typeface="ＭＳ Ｐゴシック" charset="0"/>
              </a:rPr>
              <a:t>在我们认识神之后如何持续地享受神的</a:t>
            </a:r>
            <a:r>
              <a:rPr lang="zh-CN" altLang="en-US" b="1" dirty="0">
                <a:solidFill>
                  <a:srgbClr val="FFFF00"/>
                </a:solidFill>
                <a:effectLst>
                  <a:glow rad="127000">
                    <a:schemeClr val="tx1"/>
                  </a:glow>
                </a:effectLst>
                <a:latin typeface="Arial" charset="0"/>
                <a:ea typeface="ＭＳ Ｐゴシック" charset="0"/>
                <a:cs typeface="ＭＳ Ｐゴシック" charset="0"/>
              </a:rPr>
              <a:t>同在</a:t>
            </a:r>
            <a:r>
              <a:rPr lang="zh-CN" altLang="en-US" b="1" dirty="0">
                <a:effectLst>
                  <a:glow rad="127000">
                    <a:schemeClr val="tx1"/>
                  </a:glow>
                </a:effectLst>
                <a:latin typeface="Arial" charset="0"/>
                <a:ea typeface="ＭＳ Ｐゴシック" charset="0"/>
                <a:cs typeface="ＭＳ Ｐゴシック" charset="0"/>
              </a:rPr>
              <a:t>？</a:t>
            </a:r>
            <a:endParaRPr lang="en-US"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507138"/>
            <a:ext cx="9144000" cy="4350862"/>
          </a:xfrm>
          <a:prstGeom prst="rect">
            <a:avLst/>
          </a:prstGeom>
        </p:spPr>
      </p:pic>
    </p:spTree>
    <p:extLst>
      <p:ext uri="{BB962C8B-B14F-4D97-AF65-F5344CB8AC3E}">
        <p14:creationId xmlns:p14="http://schemas.microsoft.com/office/powerpoint/2010/main" val="2160512865"/>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2"/>
          <p:cNvSpPr>
            <a:spLocks noChangeArrowheads="1"/>
          </p:cNvSpPr>
          <p:nvPr/>
        </p:nvSpPr>
        <p:spPr bwMode="auto">
          <a:xfrm>
            <a:off x="6875463" y="0"/>
            <a:ext cx="2268537" cy="6858000"/>
          </a:xfrm>
          <a:prstGeom prst="rect">
            <a:avLst/>
          </a:prstGeom>
          <a:solidFill>
            <a:srgbClr val="000000"/>
          </a:soli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wrap="none"/>
          <a:lstStyle/>
          <a:p>
            <a:endParaRPr lang="zh-CN" altLang="en-US">
              <a:solidFill>
                <a:srgbClr val="003300"/>
              </a:solidFill>
              <a:ea typeface="ＭＳ Ｐゴシック" charset="0"/>
            </a:endParaRPr>
          </a:p>
        </p:txBody>
      </p:sp>
      <p:pic>
        <p:nvPicPr>
          <p:cNvPr id="449538"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0"/>
            <a:ext cx="6948488" cy="6877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0232" name="Rectangle 8"/>
          <p:cNvSpPr>
            <a:spLocks noGrp="1" noChangeArrowheads="1"/>
          </p:cNvSpPr>
          <p:nvPr>
            <p:ph type="title" idx="4294967295"/>
          </p:nvPr>
        </p:nvSpPr>
        <p:spPr>
          <a:xfrm>
            <a:off x="6875463" y="2065338"/>
            <a:ext cx="2376487" cy="2062103"/>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kumimoji="0" lang="zh-CN" altLang="en-US" sz="3200" dirty="0">
                <a:solidFill>
                  <a:srgbClr val="FFFFFF"/>
                </a:solidFill>
                <a:effectLst/>
                <a:ea typeface="ＭＳ Ｐゴシック" pitchFamily="-112" charset="-128"/>
                <a:cs typeface="ＭＳ Ｐゴシック" pitchFamily="-112" charset="-128"/>
              </a:rPr>
              <a:t>出埃及</a:t>
            </a:r>
            <a:br>
              <a:rPr kumimoji="0" lang="en-US" altLang="zh-CN" sz="3200" dirty="0">
                <a:solidFill>
                  <a:srgbClr val="FFFFFF"/>
                </a:solidFill>
                <a:effectLst/>
                <a:ea typeface="ＭＳ Ｐゴシック" pitchFamily="-112" charset="-128"/>
                <a:cs typeface="ＭＳ Ｐゴシック" pitchFamily="-112" charset="-128"/>
              </a:rPr>
            </a:br>
            <a:r>
              <a:rPr kumimoji="0" lang="zh-CN" altLang="en-US" sz="3200" dirty="0">
                <a:solidFill>
                  <a:srgbClr val="FFFFFF"/>
                </a:solidFill>
                <a:effectLst/>
                <a:ea typeface="ＭＳ Ｐゴシック" pitchFamily="-112" charset="-128"/>
                <a:cs typeface="ＭＳ Ｐゴシック" pitchFamily="-112" charset="-128"/>
              </a:rPr>
              <a:t>的</a:t>
            </a:r>
            <a:br>
              <a:rPr kumimoji="0" lang="en-US" altLang="zh-CN" sz="3200" dirty="0">
                <a:solidFill>
                  <a:srgbClr val="FFFFFF"/>
                </a:solidFill>
                <a:effectLst/>
                <a:ea typeface="ＭＳ Ｐゴシック" pitchFamily="-112" charset="-128"/>
                <a:cs typeface="ＭＳ Ｐゴシック" pitchFamily="-112" charset="-128"/>
              </a:rPr>
            </a:br>
            <a:r>
              <a:rPr kumimoji="0" lang="zh-CN" altLang="en-US" sz="3200" dirty="0">
                <a:solidFill>
                  <a:srgbClr val="FFFFFF"/>
                </a:solidFill>
                <a:effectLst/>
                <a:ea typeface="ＭＳ Ｐゴシック" pitchFamily="-112" charset="-128"/>
                <a:cs typeface="ＭＳ Ｐゴシック" pitchFamily="-112" charset="-128"/>
              </a:rPr>
              <a:t>路线：</a:t>
            </a:r>
            <a:br>
              <a:rPr kumimoji="0" lang="en-US" altLang="zh-CN" sz="3200" dirty="0">
                <a:solidFill>
                  <a:srgbClr val="FFFFFF"/>
                </a:solidFill>
                <a:effectLst/>
                <a:ea typeface="ＭＳ Ｐゴシック" pitchFamily="-112" charset="-128"/>
                <a:cs typeface="ＭＳ Ｐゴシック" pitchFamily="-112" charset="-128"/>
              </a:rPr>
            </a:br>
            <a:r>
              <a:rPr kumimoji="0" lang="zh-CN" altLang="en-US" sz="3200" dirty="0">
                <a:solidFill>
                  <a:srgbClr val="FFFFFF"/>
                </a:solidFill>
                <a:effectLst/>
                <a:ea typeface="ＭＳ Ｐゴシック" pitchFamily="-112" charset="-128"/>
                <a:cs typeface="ＭＳ Ｐゴシック" pitchFamily="-112" charset="-128"/>
              </a:rPr>
              <a:t>传统的看法</a:t>
            </a:r>
            <a:endParaRPr kumimoji="0" lang="en-US" sz="3200" dirty="0">
              <a:solidFill>
                <a:srgbClr val="FFFFFF"/>
              </a:solidFill>
              <a:effectLst/>
              <a:ea typeface="ＭＳ Ｐゴシック" pitchFamily="-112" charset="-128"/>
              <a:cs typeface="ＭＳ Ｐゴシック" pitchFamily="-112" charset="-128"/>
            </a:endParaRPr>
          </a:p>
        </p:txBody>
      </p:sp>
      <p:sp>
        <p:nvSpPr>
          <p:cNvPr id="9" name="Rectangle 8"/>
          <p:cNvSpPr txBox="1">
            <a:spLocks noChangeArrowheads="1"/>
          </p:cNvSpPr>
          <p:nvPr/>
        </p:nvSpPr>
        <p:spPr bwMode="auto">
          <a:xfrm>
            <a:off x="-31750" y="1844675"/>
            <a:ext cx="2732088"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eaLnBrk="1" hangingPunct="1">
              <a:spcBef>
                <a:spcPct val="50000"/>
              </a:spcBef>
              <a:defRPr/>
            </a:pPr>
            <a:r>
              <a:rPr kumimoji="0" lang="zh-CN" altLang="en-US" sz="4000" dirty="0">
                <a:solidFill>
                  <a:srgbClr val="FFFFFF"/>
                </a:solidFill>
                <a:effectLst/>
                <a:ea typeface="ＭＳ Ｐゴシック" pitchFamily="-112" charset="-128"/>
                <a:cs typeface="ＭＳ Ｐゴシック" pitchFamily="-112" charset="-128"/>
              </a:rPr>
              <a:t>歌珊</a:t>
            </a:r>
            <a:endParaRPr kumimoji="0" lang="en-US" sz="4000" dirty="0">
              <a:solidFill>
                <a:srgbClr val="FFFFFF"/>
              </a:solidFill>
              <a:effectLst/>
              <a:ea typeface="ＭＳ Ｐゴシック" pitchFamily="-112" charset="-128"/>
              <a:cs typeface="ＭＳ Ｐゴシック" pitchFamily="-112" charset="-128"/>
            </a:endParaRPr>
          </a:p>
        </p:txBody>
      </p:sp>
      <p:sp>
        <p:nvSpPr>
          <p:cNvPr id="10" name="Rectangle 8"/>
          <p:cNvSpPr txBox="1">
            <a:spLocks noChangeArrowheads="1"/>
          </p:cNvSpPr>
          <p:nvPr/>
        </p:nvSpPr>
        <p:spPr bwMode="auto">
          <a:xfrm>
            <a:off x="5127625" y="4367213"/>
            <a:ext cx="215582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eaLnBrk="1" hangingPunct="1">
              <a:spcBef>
                <a:spcPct val="50000"/>
              </a:spcBef>
              <a:defRPr/>
            </a:pPr>
            <a:r>
              <a:rPr kumimoji="0" lang="zh-CN" altLang="en-US" sz="4000" dirty="0">
                <a:solidFill>
                  <a:srgbClr val="F1F7E9">
                    <a:lumMod val="10000"/>
                  </a:srgbClr>
                </a:solidFill>
                <a:effectLst/>
                <a:ea typeface="ＭＳ Ｐゴシック" pitchFamily="-112" charset="-128"/>
                <a:cs typeface="ＭＳ Ｐゴシック" pitchFamily="-112" charset="-128"/>
              </a:rPr>
              <a:t>米甸</a:t>
            </a:r>
            <a:endParaRPr kumimoji="0" lang="en-US" sz="4000" dirty="0">
              <a:solidFill>
                <a:srgbClr val="F1F7E9">
                  <a:lumMod val="10000"/>
                </a:srgbClr>
              </a:solidFill>
              <a:effectLst/>
              <a:ea typeface="ＭＳ Ｐゴシック" pitchFamily="-112" charset="-128"/>
              <a:cs typeface="ＭＳ Ｐゴシック" pitchFamily="-112" charset="-128"/>
            </a:endParaRPr>
          </a:p>
        </p:txBody>
      </p:sp>
      <p:sp>
        <p:nvSpPr>
          <p:cNvPr id="11" name="Rectangle 8"/>
          <p:cNvSpPr txBox="1">
            <a:spLocks noChangeArrowheads="1"/>
          </p:cNvSpPr>
          <p:nvPr/>
        </p:nvSpPr>
        <p:spPr bwMode="auto">
          <a:xfrm>
            <a:off x="2847975" y="3762375"/>
            <a:ext cx="2155825"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eaLnBrk="1" hangingPunct="1">
              <a:spcBef>
                <a:spcPct val="50000"/>
              </a:spcBef>
              <a:defRPr/>
            </a:pPr>
            <a:r>
              <a:rPr kumimoji="0" lang="zh-CN" altLang="en-US" sz="4000" dirty="0">
                <a:solidFill>
                  <a:srgbClr val="F1F7E9">
                    <a:lumMod val="10000"/>
                  </a:srgbClr>
                </a:solidFill>
                <a:effectLst/>
                <a:ea typeface="ＭＳ Ｐゴシック" pitchFamily="-112" charset="-128"/>
                <a:cs typeface="ＭＳ Ｐゴシック" pitchFamily="-112" charset="-128"/>
              </a:rPr>
              <a:t>西奈山</a:t>
            </a:r>
            <a:endParaRPr kumimoji="0" lang="en-US" sz="4000" dirty="0">
              <a:solidFill>
                <a:srgbClr val="F1F7E9">
                  <a:lumMod val="10000"/>
                </a:srgbClr>
              </a:solidFill>
              <a:effectLst/>
              <a:ea typeface="ＭＳ Ｐゴシック" pitchFamily="-112" charset="-128"/>
              <a:cs typeface="ＭＳ Ｐゴシック" pitchFamily="-112" charset="-128"/>
            </a:endParaRPr>
          </a:p>
        </p:txBody>
      </p:sp>
      <p:sp>
        <p:nvSpPr>
          <p:cNvPr id="12" name="Rectangle 8"/>
          <p:cNvSpPr txBox="1">
            <a:spLocks noChangeArrowheads="1"/>
          </p:cNvSpPr>
          <p:nvPr/>
        </p:nvSpPr>
        <p:spPr bwMode="auto">
          <a:xfrm>
            <a:off x="3924300" y="-9525"/>
            <a:ext cx="215582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eaLnBrk="1" hangingPunct="1">
              <a:spcBef>
                <a:spcPct val="50000"/>
              </a:spcBef>
              <a:defRPr/>
            </a:pPr>
            <a:r>
              <a:rPr kumimoji="0" lang="zh-CN" altLang="en-US" sz="4000" dirty="0">
                <a:solidFill>
                  <a:srgbClr val="FFFFFF"/>
                </a:solidFill>
                <a:effectLst/>
                <a:ea typeface="ＭＳ Ｐゴシック" pitchFamily="-112" charset="-128"/>
                <a:cs typeface="ＭＳ Ｐゴシック" pitchFamily="-112" charset="-128"/>
              </a:rPr>
              <a:t>迦南</a:t>
            </a:r>
            <a:endParaRPr kumimoji="0" lang="en-US" sz="4000" dirty="0">
              <a:solidFill>
                <a:srgbClr val="FFFFFF"/>
              </a:solidFill>
              <a:effectLst/>
              <a:ea typeface="ＭＳ Ｐゴシック" pitchFamily="-112" charset="-128"/>
              <a:cs typeface="ＭＳ Ｐゴシック" pitchFamily="-112" charset="-128"/>
            </a:endParaRPr>
          </a:p>
        </p:txBody>
      </p:sp>
      <p:sp>
        <p:nvSpPr>
          <p:cNvPr id="13" name="Rectangle 8"/>
          <p:cNvSpPr txBox="1">
            <a:spLocks noChangeArrowheads="1"/>
          </p:cNvSpPr>
          <p:nvPr/>
        </p:nvSpPr>
        <p:spPr bwMode="auto">
          <a:xfrm>
            <a:off x="684213" y="3933825"/>
            <a:ext cx="215582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eaLnBrk="1" hangingPunct="1">
              <a:spcBef>
                <a:spcPct val="50000"/>
              </a:spcBef>
              <a:defRPr/>
            </a:pPr>
            <a:r>
              <a:rPr kumimoji="0" lang="zh-CN" altLang="en-US" sz="4000" dirty="0">
                <a:solidFill>
                  <a:srgbClr val="F1F7E9">
                    <a:lumMod val="10000"/>
                  </a:srgbClr>
                </a:solidFill>
                <a:effectLst/>
                <a:ea typeface="ＭＳ Ｐゴシック" pitchFamily="-112" charset="-128"/>
                <a:cs typeface="ＭＳ Ｐゴシック" pitchFamily="-112" charset="-128"/>
              </a:rPr>
              <a:t>埃及</a:t>
            </a:r>
            <a:endParaRPr kumimoji="0" lang="en-US" sz="4000" dirty="0">
              <a:solidFill>
                <a:srgbClr val="F1F7E9">
                  <a:lumMod val="10000"/>
                </a:srgbClr>
              </a:solidFill>
              <a:effectLst/>
              <a:ea typeface="ＭＳ Ｐゴシック" pitchFamily="-112" charset="-128"/>
              <a:cs typeface="ＭＳ Ｐゴシック" pitchFamily="-112" charset="-128"/>
            </a:endParaRPr>
          </a:p>
        </p:txBody>
      </p:sp>
      <p:sp>
        <p:nvSpPr>
          <p:cNvPr id="14" name="Rectangle 8"/>
          <p:cNvSpPr txBox="1">
            <a:spLocks noChangeArrowheads="1"/>
          </p:cNvSpPr>
          <p:nvPr/>
        </p:nvSpPr>
        <p:spPr bwMode="auto">
          <a:xfrm rot="5400000">
            <a:off x="-1122362" y="3830637"/>
            <a:ext cx="2952750" cy="7080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r" eaLnBrk="1" hangingPunct="1">
              <a:spcBef>
                <a:spcPct val="50000"/>
              </a:spcBef>
              <a:defRPr/>
            </a:pPr>
            <a:r>
              <a:rPr kumimoji="0" lang="zh-CN" altLang="en-US" sz="4000" dirty="0">
                <a:solidFill>
                  <a:srgbClr val="FFFFFF"/>
                </a:solidFill>
                <a:effectLst/>
                <a:ea typeface="ＭＳ Ｐゴシック" pitchFamily="-112" charset="-128"/>
                <a:cs typeface="ＭＳ Ｐゴシック" pitchFamily="-112" charset="-128"/>
              </a:rPr>
              <a:t>尼罗河</a:t>
            </a:r>
            <a:endParaRPr kumimoji="0" lang="en-US" sz="4000" dirty="0">
              <a:solidFill>
                <a:srgbClr val="FFFFFF"/>
              </a:solidFill>
              <a:effectLst/>
              <a:ea typeface="ＭＳ Ｐゴシック" pitchFamily="-112" charset="-128"/>
              <a:cs typeface="ＭＳ Ｐゴシック" pitchFamily="-112" charset="-128"/>
            </a:endParaRPr>
          </a:p>
        </p:txBody>
      </p:sp>
      <p:sp>
        <p:nvSpPr>
          <p:cNvPr id="15" name="Freeform 6"/>
          <p:cNvSpPr>
            <a:spLocks/>
          </p:cNvSpPr>
          <p:nvPr/>
        </p:nvSpPr>
        <p:spPr bwMode="auto">
          <a:xfrm>
            <a:off x="1116013" y="2709863"/>
            <a:ext cx="2743200" cy="2590800"/>
          </a:xfrm>
          <a:custGeom>
            <a:avLst/>
            <a:gdLst/>
            <a:ahLst/>
            <a:cxnLst>
              <a:cxn ang="0">
                <a:pos x="0" y="0"/>
              </a:cxn>
              <a:cxn ang="0">
                <a:pos x="192" y="132"/>
              </a:cxn>
              <a:cxn ang="0">
                <a:pos x="264" y="156"/>
              </a:cxn>
              <a:cxn ang="0">
                <a:pos x="360" y="180"/>
              </a:cxn>
              <a:cxn ang="0">
                <a:pos x="696" y="300"/>
              </a:cxn>
              <a:cxn ang="0">
                <a:pos x="840" y="348"/>
              </a:cxn>
              <a:cxn ang="0">
                <a:pos x="912" y="600"/>
              </a:cxn>
              <a:cxn ang="0">
                <a:pos x="972" y="708"/>
              </a:cxn>
              <a:cxn ang="0">
                <a:pos x="1008" y="816"/>
              </a:cxn>
              <a:cxn ang="0">
                <a:pos x="1068" y="924"/>
              </a:cxn>
              <a:cxn ang="0">
                <a:pos x="1152" y="1104"/>
              </a:cxn>
              <a:cxn ang="0">
                <a:pos x="1212" y="1176"/>
              </a:cxn>
              <a:cxn ang="0">
                <a:pos x="1296" y="1284"/>
              </a:cxn>
              <a:cxn ang="0">
                <a:pos x="1380" y="1380"/>
              </a:cxn>
              <a:cxn ang="0">
                <a:pos x="1620" y="1584"/>
              </a:cxn>
              <a:cxn ang="0">
                <a:pos x="1692" y="1608"/>
              </a:cxn>
              <a:cxn ang="0">
                <a:pos x="1728" y="1632"/>
              </a:cxn>
            </a:cxnLst>
            <a:rect l="0" t="0" r="r" b="b"/>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8"/>
              </a:schemeClr>
            </a:outerShdw>
          </a:effectLst>
        </p:spPr>
        <p:txBody>
          <a:bodyPr/>
          <a:lstStyle/>
          <a:p>
            <a:pPr>
              <a:defRPr/>
            </a:pPr>
            <a:endParaRPr lang="en-US">
              <a:solidFill>
                <a:srgbClr val="003300"/>
              </a:solidFill>
              <a:latin typeface="Times New Roman" pitchFamily="-112" charset="0"/>
              <a:ea typeface="ＭＳ Ｐゴシック" charset="0"/>
              <a:cs typeface="+mn-cs"/>
            </a:endParaRPr>
          </a:p>
        </p:txBody>
      </p:sp>
      <p:sp>
        <p:nvSpPr>
          <p:cNvPr id="16" name="Rectangle 8"/>
          <p:cNvSpPr txBox="1">
            <a:spLocks noChangeArrowheads="1"/>
          </p:cNvSpPr>
          <p:nvPr/>
        </p:nvSpPr>
        <p:spPr bwMode="auto">
          <a:xfrm>
            <a:off x="8027988" y="87313"/>
            <a:ext cx="1017587"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r" eaLnBrk="1" hangingPunct="1">
              <a:spcBef>
                <a:spcPct val="50000"/>
              </a:spcBef>
              <a:defRPr/>
            </a:pPr>
            <a:r>
              <a:rPr kumimoji="0" lang="en-US" sz="2400" dirty="0">
                <a:solidFill>
                  <a:srgbClr val="FFFFFF"/>
                </a:solidFill>
                <a:effectLst/>
                <a:ea typeface="ＭＳ Ｐゴシック" pitchFamily="-112" charset="-128"/>
                <a:cs typeface="ＭＳ Ｐゴシック" pitchFamily="-112" charset="-128"/>
              </a:rPr>
              <a:t>107</a:t>
            </a:r>
            <a:endParaRPr kumimoji="0" lang="en-US" sz="4000" dirty="0">
              <a:solidFill>
                <a:srgbClr val="FFFFFF"/>
              </a:solidFill>
              <a:effectLst/>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157479914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300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1"/>
            <a:ext cx="9144000" cy="6977933"/>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ja-JP" altLang="en-US" sz="5400" b="1" dirty="0">
                <a:effectLst>
                  <a:glow rad="127000">
                    <a:schemeClr val="tx1"/>
                  </a:glow>
                </a:effectLst>
                <a:latin typeface="Arial" charset="0"/>
                <a:ea typeface="ＭＳ Ｐゴシック" charset="0"/>
                <a:cs typeface="ＭＳ Ｐゴシック" charset="0"/>
              </a:rPr>
              <a:t>西奈山</a:t>
            </a:r>
          </a:p>
        </p:txBody>
      </p:sp>
    </p:spTree>
    <p:extLst>
      <p:ext uri="{BB962C8B-B14F-4D97-AF65-F5344CB8AC3E}">
        <p14:creationId xmlns:p14="http://schemas.microsoft.com/office/powerpoint/2010/main" val="2450863218"/>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Background</a:t>
            </a:r>
          </a:p>
        </p:txBody>
      </p:sp>
      <p:pic>
        <p:nvPicPr>
          <p:cNvPr id="2" name="Picture 1"/>
          <p:cNvPicPr>
            <a:picLocks noChangeAspect="1"/>
          </p:cNvPicPr>
          <p:nvPr/>
        </p:nvPicPr>
        <p:blipFill>
          <a:blip r:embed="rId3"/>
          <a:stretch>
            <a:fillRect/>
          </a:stretch>
        </p:blipFill>
        <p:spPr>
          <a:xfrm>
            <a:off x="0" y="381000"/>
            <a:ext cx="9144000" cy="6090047"/>
          </a:xfrm>
          <a:prstGeom prst="rect">
            <a:avLst/>
          </a:prstGeom>
        </p:spPr>
      </p:pic>
    </p:spTree>
    <p:extLst>
      <p:ext uri="{BB962C8B-B14F-4D97-AF65-F5344CB8AC3E}">
        <p14:creationId xmlns:p14="http://schemas.microsoft.com/office/powerpoint/2010/main" val="3938676637"/>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Background</a:t>
            </a:r>
          </a:p>
        </p:txBody>
      </p:sp>
      <p:pic>
        <p:nvPicPr>
          <p:cNvPr id="3" name="Picture 2"/>
          <p:cNvPicPr>
            <a:picLocks noChangeAspect="1"/>
          </p:cNvPicPr>
          <p:nvPr/>
        </p:nvPicPr>
        <p:blipFill>
          <a:blip r:embed="rId3"/>
          <a:stretch>
            <a:fillRect/>
          </a:stretch>
        </p:blipFill>
        <p:spPr>
          <a:xfrm>
            <a:off x="1993900" y="0"/>
            <a:ext cx="5134779" cy="6858000"/>
          </a:xfrm>
          <a:prstGeom prst="rect">
            <a:avLst/>
          </a:prstGeom>
        </p:spPr>
      </p:pic>
    </p:spTree>
    <p:extLst>
      <p:ext uri="{BB962C8B-B14F-4D97-AF65-F5344CB8AC3E}">
        <p14:creationId xmlns:p14="http://schemas.microsoft.com/office/powerpoint/2010/main" val="3093782210"/>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7937" name="Group 13"/>
          <p:cNvGrpSpPr>
            <a:grpSpLocks/>
          </p:cNvGrpSpPr>
          <p:nvPr/>
        </p:nvGrpSpPr>
        <p:grpSpPr bwMode="auto">
          <a:xfrm>
            <a:off x="-49213" y="-348"/>
            <a:ext cx="9193213" cy="6885336"/>
            <a:chOff x="-26" y="50"/>
            <a:chExt cx="5930" cy="4507"/>
          </a:xfrm>
        </p:grpSpPr>
        <p:pic>
          <p:nvPicPr>
            <p:cNvPr id="167941" name="Picture 9" descr="HadrianWall0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 y="50"/>
              <a:ext cx="5898" cy="44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7943" name="Rectangle 11"/>
            <p:cNvSpPr>
              <a:spLocks noChangeArrowheads="1"/>
            </p:cNvSpPr>
            <p:nvPr/>
          </p:nvSpPr>
          <p:spPr bwMode="auto">
            <a:xfrm>
              <a:off x="-26" y="3662"/>
              <a:ext cx="1680" cy="877"/>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167944" name="Rectangle 12"/>
            <p:cNvSpPr>
              <a:spLocks noChangeArrowheads="1"/>
            </p:cNvSpPr>
            <p:nvPr/>
          </p:nvSpPr>
          <p:spPr bwMode="auto">
            <a:xfrm>
              <a:off x="4416" y="4317"/>
              <a:ext cx="1488" cy="24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sp>
        <p:nvSpPr>
          <p:cNvPr id="167939" name="Text Box 6"/>
          <p:cNvSpPr txBox="1">
            <a:spLocks noChangeArrowheads="1"/>
          </p:cNvSpPr>
          <p:nvPr/>
        </p:nvSpPr>
        <p:spPr bwMode="auto">
          <a:xfrm>
            <a:off x="8451850" y="0"/>
            <a:ext cx="692150"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123</a:t>
            </a: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892" name="Text Box 4"/>
          <p:cNvSpPr txBox="1">
            <a:spLocks noChangeArrowheads="1"/>
          </p:cNvSpPr>
          <p:nvPr/>
        </p:nvSpPr>
        <p:spPr bwMode="auto">
          <a:xfrm>
            <a:off x="3259104" y="1968282"/>
            <a:ext cx="5884896" cy="3877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square" lIns="0" tIns="0" rIns="0" bIns="0" anchorCtr="1">
            <a:spAutoFit/>
          </a:bodyPr>
          <a:lstStyle>
            <a:lvl1pPr marL="231775" indent="-231775">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231775" marR="0" lvl="0" indent="-231775" algn="l" defTabSz="914400" rtl="0" eaLnBrk="0" fontAlgn="base" latinLnBrk="0" hangingPunct="0">
              <a:lnSpc>
                <a:spcPct val="100000"/>
              </a:lnSpc>
              <a:spcBef>
                <a:spcPct val="0"/>
              </a:spcBef>
              <a:spcAft>
                <a:spcPct val="0"/>
              </a:spcAft>
              <a:buClrTx/>
              <a:buSzTx/>
              <a:buFontTx/>
              <a:buChar char="•"/>
              <a:tabLst/>
              <a:defRPr/>
            </a:pPr>
            <a:r>
              <a:rPr kumimoji="0" lang="zh-CN" altLang="en-US" sz="3600" b="1" i="0" u="none" strike="noStrike" kern="1200" cap="none" spc="0" normalizeH="0" baseline="0" noProof="0" dirty="0">
                <a:ln>
                  <a:noFill/>
                </a:ln>
                <a:solidFill>
                  <a:srgbClr val="FFFFFF"/>
                </a:solidFill>
                <a:effectLst>
                  <a:glow rad="228600">
                    <a:srgbClr val="000000"/>
                  </a:glow>
                </a:effectLst>
                <a:uLnTx/>
                <a:uFillTx/>
                <a:latin typeface="Arial"/>
                <a:ea typeface="SimSun" charset="0"/>
                <a:cs typeface="Arial"/>
              </a:rPr>
              <a:t>以色列人在出埃及记刚建好会幕</a:t>
            </a:r>
            <a:endParaRPr kumimoji="0" lang="en-US" altLang="zh-CN" sz="3600" b="1" i="0" u="none" strike="noStrike" kern="1200" cap="none" spc="0" normalizeH="0" baseline="0" noProof="0" dirty="0">
              <a:ln>
                <a:noFill/>
              </a:ln>
              <a:solidFill>
                <a:srgbClr val="FFFFFF"/>
              </a:solidFill>
              <a:effectLst>
                <a:glow rad="228600">
                  <a:srgbClr val="000000"/>
                </a:glow>
              </a:effectLst>
              <a:uLnTx/>
              <a:uFillTx/>
              <a:latin typeface="Arial"/>
              <a:ea typeface="SimSun" charset="0"/>
              <a:cs typeface="Arial"/>
            </a:endParaRPr>
          </a:p>
          <a:p>
            <a:pPr marL="231775" marR="0" lvl="0" indent="-231775" algn="l" defTabSz="914400" rtl="0" eaLnBrk="0" fontAlgn="base" latinLnBrk="0" hangingPunct="0">
              <a:lnSpc>
                <a:spcPct val="100000"/>
              </a:lnSpc>
              <a:spcBef>
                <a:spcPct val="0"/>
              </a:spcBef>
              <a:spcAft>
                <a:spcPct val="0"/>
              </a:spcAft>
              <a:buClrTx/>
              <a:buSzTx/>
              <a:buFontTx/>
              <a:buNone/>
              <a:tabLst/>
              <a:defRPr/>
            </a:pPr>
            <a:endParaRPr kumimoji="0" lang="en-US" altLang="zh-CN" sz="3600" b="1" i="0" u="none" strike="noStrike" kern="1200" cap="none" spc="0" normalizeH="0" baseline="0" noProof="0" dirty="0">
              <a:ln>
                <a:noFill/>
              </a:ln>
              <a:solidFill>
                <a:srgbClr val="FFFFFF"/>
              </a:solidFill>
              <a:effectLst>
                <a:glow rad="228600">
                  <a:srgbClr val="000000"/>
                </a:glow>
              </a:effectLst>
              <a:uLnTx/>
              <a:uFillTx/>
              <a:latin typeface="Arial"/>
              <a:ea typeface="SimSun" charset="0"/>
              <a:cs typeface="Arial"/>
            </a:endParaRPr>
          </a:p>
          <a:p>
            <a:pPr marL="231775" marR="0" lvl="0" indent="-231775" algn="l" defTabSz="914400" rtl="0" eaLnBrk="0" fontAlgn="base" latinLnBrk="0" hangingPunct="0">
              <a:lnSpc>
                <a:spcPct val="100000"/>
              </a:lnSpc>
              <a:spcBef>
                <a:spcPct val="0"/>
              </a:spcBef>
              <a:spcAft>
                <a:spcPct val="0"/>
              </a:spcAft>
              <a:buClrTx/>
              <a:buSzTx/>
              <a:buFontTx/>
              <a:buChar char="•"/>
              <a:tabLst/>
              <a:defRPr/>
            </a:pPr>
            <a:r>
              <a:rPr kumimoji="0" lang="zh-CN" altLang="en-US" sz="3600" b="1" i="0" u="none" strike="noStrike" kern="1200" cap="none" spc="0" normalizeH="0" baseline="0" noProof="0" dirty="0">
                <a:ln>
                  <a:noFill/>
                </a:ln>
                <a:solidFill>
                  <a:srgbClr val="FFFFFF"/>
                </a:solidFill>
                <a:effectLst>
                  <a:glow rad="228600">
                    <a:srgbClr val="000000"/>
                  </a:glow>
                </a:effectLst>
                <a:uLnTx/>
                <a:uFillTx/>
                <a:latin typeface="Arial"/>
                <a:ea typeface="SimSun" charset="0"/>
                <a:cs typeface="Arial"/>
              </a:rPr>
              <a:t>但是他们不晓得如何使用它</a:t>
            </a:r>
            <a:endParaRPr kumimoji="0" lang="en-US" altLang="zh-CN" sz="3600" b="1" i="0" u="none" strike="noStrike" kern="1200" cap="none" spc="0" normalizeH="0" baseline="0" noProof="0" dirty="0">
              <a:ln>
                <a:noFill/>
              </a:ln>
              <a:solidFill>
                <a:srgbClr val="FFFFFF"/>
              </a:solidFill>
              <a:effectLst>
                <a:glow rad="228600">
                  <a:srgbClr val="000000"/>
                </a:glow>
              </a:effectLst>
              <a:uLnTx/>
              <a:uFillTx/>
              <a:latin typeface="Arial"/>
              <a:ea typeface="SimSun" charset="0"/>
              <a:cs typeface="Arial"/>
            </a:endParaRPr>
          </a:p>
          <a:p>
            <a:pPr marL="231775" marR="0" lvl="0" indent="-231775" algn="l" defTabSz="914400" rtl="0" eaLnBrk="0" fontAlgn="base" latinLnBrk="0" hangingPunct="0">
              <a:lnSpc>
                <a:spcPct val="100000"/>
              </a:lnSpc>
              <a:spcBef>
                <a:spcPct val="0"/>
              </a:spcBef>
              <a:spcAft>
                <a:spcPct val="0"/>
              </a:spcAft>
              <a:buClrTx/>
              <a:buSzTx/>
              <a:buFontTx/>
              <a:buChar char="•"/>
              <a:tabLst/>
              <a:defRPr/>
            </a:pPr>
            <a:endParaRPr kumimoji="0" lang="en-US" altLang="zh-CN" sz="3600" b="1" i="0" u="none" strike="noStrike" kern="1200" cap="none" spc="0" normalizeH="0" baseline="0" noProof="0" dirty="0">
              <a:ln>
                <a:noFill/>
              </a:ln>
              <a:solidFill>
                <a:srgbClr val="FFFFFF"/>
              </a:solidFill>
              <a:effectLst>
                <a:glow rad="228600">
                  <a:srgbClr val="000000"/>
                </a:glow>
              </a:effectLst>
              <a:uLnTx/>
              <a:uFillTx/>
              <a:latin typeface="Arial"/>
              <a:ea typeface="SimSun" charset="0"/>
              <a:cs typeface="Arial"/>
            </a:endParaRPr>
          </a:p>
          <a:p>
            <a:pPr marL="231775" marR="0" lvl="0" indent="-231775" algn="l" defTabSz="914400" rtl="0" eaLnBrk="0" fontAlgn="base" latinLnBrk="0" hangingPunct="0">
              <a:lnSpc>
                <a:spcPct val="100000"/>
              </a:lnSpc>
              <a:spcBef>
                <a:spcPct val="0"/>
              </a:spcBef>
              <a:spcAft>
                <a:spcPct val="0"/>
              </a:spcAft>
              <a:buClrTx/>
              <a:buSzTx/>
              <a:buFontTx/>
              <a:buChar char="•"/>
              <a:tabLst/>
              <a:defRPr/>
            </a:pPr>
            <a:r>
              <a:rPr kumimoji="0" lang="zh-CN" altLang="en-US" sz="3600" b="1" i="0" u="none" strike="noStrike" kern="1200" cap="none" spc="0" normalizeH="0" baseline="0" noProof="0" dirty="0">
                <a:ln>
                  <a:noFill/>
                </a:ln>
                <a:solidFill>
                  <a:srgbClr val="FFFFFF"/>
                </a:solidFill>
                <a:effectLst>
                  <a:glow rad="228600">
                    <a:srgbClr val="000000"/>
                  </a:glow>
                </a:effectLst>
                <a:uLnTx/>
                <a:uFillTx/>
                <a:latin typeface="Arial"/>
                <a:ea typeface="SimSun" charset="0"/>
                <a:cs typeface="Arial"/>
              </a:rPr>
              <a:t>摩西写了利未记来解释在新国度里的敬拜和生活</a:t>
            </a:r>
            <a:endParaRPr kumimoji="0" lang="en-US" sz="3600" b="1" i="0" u="none" strike="noStrike" kern="1200" cap="none" spc="0" normalizeH="0" baseline="0" noProof="0" dirty="0">
              <a:ln>
                <a:noFill/>
              </a:ln>
              <a:solidFill>
                <a:srgbClr val="FFFFFF"/>
              </a:solidFill>
              <a:effectLst>
                <a:glow rad="228600">
                  <a:srgbClr val="000000"/>
                </a:glow>
              </a:effectLst>
              <a:uLnTx/>
              <a:uFillTx/>
              <a:latin typeface="Arial"/>
              <a:ea typeface="SimSun" charset="0"/>
              <a:cs typeface="Arial"/>
            </a:endParaRPr>
          </a:p>
        </p:txBody>
      </p:sp>
      <p:sp>
        <p:nvSpPr>
          <p:cNvPr id="9" name="Rectangle 10">
            <a:extLst>
              <a:ext uri="{FF2B5EF4-FFF2-40B4-BE49-F238E27FC236}">
                <a16:creationId xmlns:a16="http://schemas.microsoft.com/office/drawing/2014/main" id="{D5022306-EF91-804B-81BF-36CB9B4A25A9}"/>
              </a:ext>
            </a:extLst>
          </p:cNvPr>
          <p:cNvSpPr>
            <a:spLocks noChangeArrowheads="1"/>
          </p:cNvSpPr>
          <p:nvPr/>
        </p:nvSpPr>
        <p:spPr bwMode="auto">
          <a:xfrm>
            <a:off x="2708751" y="-6462"/>
            <a:ext cx="396874" cy="6925059"/>
          </a:xfrm>
          <a:prstGeom prst="rect">
            <a:avLst/>
          </a:prstGeom>
          <a:solidFill>
            <a:schemeClr val="bg2"/>
          </a:solidFill>
          <a:ln w="9525">
            <a:solidFill>
              <a:schemeClr val="tx1"/>
            </a:solidFill>
            <a:miter lim="800000"/>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167938" name="Rectangle 5"/>
          <p:cNvSpPr>
            <a:spLocks noGrp="1" noChangeArrowheads="1"/>
          </p:cNvSpPr>
          <p:nvPr>
            <p:ph type="title"/>
          </p:nvPr>
        </p:nvSpPr>
        <p:spPr>
          <a:xfrm>
            <a:off x="0" y="0"/>
            <a:ext cx="5562600" cy="1981200"/>
          </a:xfrm>
          <a:solidFill>
            <a:schemeClr val="hlink"/>
          </a:solidFill>
        </p:spPr>
        <p:txBody>
          <a:bodyPr/>
          <a:lstStyle/>
          <a:p>
            <a:r>
              <a:rPr lang="zh-CN" altLang="en-US" sz="3600" b="1" dirty="0">
                <a:solidFill>
                  <a:srgbClr val="FFFFFF"/>
                </a:solidFill>
                <a:latin typeface="SimHei" panose="02010609060101010101" pitchFamily="49" charset="-122"/>
                <a:ea typeface="SimHei" panose="02010609060101010101" pitchFamily="49" charset="-122"/>
              </a:rPr>
              <a:t>利未记写作的处境</a:t>
            </a:r>
            <a:endParaRPr lang="en-US" sz="3600" b="1" dirty="0">
              <a:solidFill>
                <a:srgbClr val="FFFFFF"/>
              </a:solidFill>
              <a:latin typeface="SimHei" panose="02010609060101010101" pitchFamily="49" charset="-122"/>
              <a:ea typeface="SimHei" panose="02010609060101010101" pitchFamily="49" charset="-122"/>
            </a:endParaRPr>
          </a:p>
        </p:txBody>
      </p:sp>
    </p:spTree>
    <p:extLst>
      <p:ext uri="{BB962C8B-B14F-4D97-AF65-F5344CB8AC3E}">
        <p14:creationId xmlns:p14="http://schemas.microsoft.com/office/powerpoint/2010/main" val="393562018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37892">
                                            <p:txEl>
                                              <p:pRg st="2" end="2"/>
                                            </p:txEl>
                                          </p:spTgt>
                                        </p:tgtEl>
                                        <p:attrNameLst>
                                          <p:attrName>style.visibility</p:attrName>
                                        </p:attrNameLst>
                                      </p:cBhvr>
                                      <p:to>
                                        <p:strVal val="visible"/>
                                      </p:to>
                                    </p:set>
                                    <p:anim calcmode="lin" valueType="num">
                                      <p:cBhvr>
                                        <p:cTn id="7" dur="500" fill="hold"/>
                                        <p:tgtEl>
                                          <p:spTgt spid="37892">
                                            <p:txEl>
                                              <p:pRg st="2" end="2"/>
                                            </p:txEl>
                                          </p:spTgt>
                                        </p:tgtEl>
                                        <p:attrNameLst>
                                          <p:attrName>ppt_w</p:attrName>
                                        </p:attrNameLst>
                                      </p:cBhvr>
                                      <p:tavLst>
                                        <p:tav tm="0">
                                          <p:val>
                                            <p:fltVal val="0"/>
                                          </p:val>
                                        </p:tav>
                                        <p:tav tm="100000">
                                          <p:val>
                                            <p:strVal val="#ppt_w"/>
                                          </p:val>
                                        </p:tav>
                                      </p:tavLst>
                                    </p:anim>
                                    <p:anim calcmode="lin" valueType="num">
                                      <p:cBhvr>
                                        <p:cTn id="8" dur="500" fill="hold"/>
                                        <p:tgtEl>
                                          <p:spTgt spid="37892">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37892">
                                            <p:txEl>
                                              <p:pRg st="4" end="4"/>
                                            </p:txEl>
                                          </p:spTgt>
                                        </p:tgtEl>
                                        <p:attrNameLst>
                                          <p:attrName>style.visibility</p:attrName>
                                        </p:attrNameLst>
                                      </p:cBhvr>
                                      <p:to>
                                        <p:strVal val="visible"/>
                                      </p:to>
                                    </p:set>
                                    <p:anim calcmode="lin" valueType="num">
                                      <p:cBhvr>
                                        <p:cTn id="13" dur="500" fill="hold"/>
                                        <p:tgtEl>
                                          <p:spTgt spid="37892">
                                            <p:txEl>
                                              <p:pRg st="4" end="4"/>
                                            </p:txEl>
                                          </p:spTgt>
                                        </p:tgtEl>
                                        <p:attrNameLst>
                                          <p:attrName>ppt_w</p:attrName>
                                        </p:attrNameLst>
                                      </p:cBhvr>
                                      <p:tavLst>
                                        <p:tav tm="0">
                                          <p:val>
                                            <p:fltVal val="0"/>
                                          </p:val>
                                        </p:tav>
                                        <p:tav tm="100000">
                                          <p:val>
                                            <p:strVal val="#ppt_w"/>
                                          </p:val>
                                        </p:tav>
                                      </p:tavLst>
                                    </p:anim>
                                    <p:anim calcmode="lin" valueType="num">
                                      <p:cBhvr>
                                        <p:cTn id="14" dur="500" fill="hold"/>
                                        <p:tgtEl>
                                          <p:spTgt spid="37892">
                                            <p:txEl>
                                              <p:pRg st="4" end="4"/>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92" grpId="0" uiExpand="1" build="allAtOnce"/>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4" name="Picture 5" descr="leviticus.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5762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555" name="Rectangle 2"/>
          <p:cNvSpPr>
            <a:spLocks noGrp="1" noChangeArrowheads="1"/>
          </p:cNvSpPr>
          <p:nvPr>
            <p:ph type="title"/>
          </p:nvPr>
        </p:nvSpPr>
        <p:spPr>
          <a:xfrm>
            <a:off x="304800" y="76200"/>
            <a:ext cx="7772400" cy="1143000"/>
          </a:xfrm>
        </p:spPr>
        <p:txBody>
          <a:bodyPr/>
          <a:lstStyle/>
          <a:p>
            <a:pPr algn="l"/>
            <a:r>
              <a:rPr lang="zh-CN" altLang="en-US" sz="4800" b="1">
                <a:solidFill>
                  <a:schemeClr val="bg2"/>
                </a:solidFill>
                <a:latin typeface="DFKai-SB" charset="0"/>
                <a:ea typeface="DFKai-SB" charset="0"/>
                <a:cs typeface="DFKai-SB" charset="0"/>
              </a:rPr>
              <a:t>利未记</a:t>
            </a:r>
          </a:p>
        </p:txBody>
      </p:sp>
      <p:sp>
        <p:nvSpPr>
          <p:cNvPr id="23556" name="Text Box 7"/>
          <p:cNvSpPr txBox="1">
            <a:spLocks noChangeArrowheads="1"/>
          </p:cNvSpPr>
          <p:nvPr/>
        </p:nvSpPr>
        <p:spPr bwMode="auto">
          <a:xfrm>
            <a:off x="0" y="5562600"/>
            <a:ext cx="9144000" cy="1768475"/>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1">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r>
              <a:rPr lang="zh-CN" altLang="en-US" sz="3200">
                <a:solidFill>
                  <a:srgbClr val="FFFFFF"/>
                </a:solidFill>
                <a:latin typeface="微軟正黑體" charset="0"/>
                <a:ea typeface="微軟正黑體" charset="0"/>
                <a:cs typeface="微軟正黑體" charset="0"/>
              </a:rPr>
              <a:t>通 过 献 祭 与 分 别</a:t>
            </a:r>
            <a:endParaRPr lang="zh-CN" altLang="en-US" sz="4800" b="1">
              <a:solidFill>
                <a:srgbClr val="FFFFFF"/>
              </a:solidFill>
              <a:latin typeface="DFKai-SB" charset="0"/>
              <a:ea typeface="DFKai-SB" charset="0"/>
              <a:cs typeface="DFKai-SB" charset="0"/>
            </a:endParaRPr>
          </a:p>
          <a:p>
            <a:pPr algn="ctr" eaLnBrk="1" hangingPunct="1"/>
            <a:r>
              <a:rPr lang="zh-CN" altLang="en-US" sz="4800" b="1">
                <a:solidFill>
                  <a:srgbClr val="FFFFFF"/>
                </a:solidFill>
                <a:latin typeface="DFKai-SB" charset="0"/>
                <a:ea typeface="DFKai-SB" charset="0"/>
                <a:cs typeface="DFKai-SB" charset="0"/>
              </a:rPr>
              <a:t>成为圣洁</a:t>
            </a:r>
            <a:r>
              <a:rPr lang="zh-CN" altLang="en-US" sz="4800" b="1">
                <a:solidFill>
                  <a:srgbClr val="FFFFFF"/>
                </a:solidFill>
                <a:latin typeface="Arial Black" charset="0"/>
                <a:ea typeface="SimSun" charset="0"/>
                <a:cs typeface="SimSun" charset="0"/>
              </a:rPr>
              <a:t> </a:t>
            </a:r>
            <a:br>
              <a:rPr lang="zh-CN" altLang="en-US" sz="5400" b="1">
                <a:solidFill>
                  <a:srgbClr val="FFFFFF"/>
                </a:solidFill>
                <a:latin typeface="Arial Black" charset="0"/>
                <a:ea typeface="SimSun" charset="0"/>
                <a:cs typeface="SimSun" charset="0"/>
              </a:rPr>
            </a:br>
            <a:endParaRPr lang="zh-CN" altLang="en-US" sz="800" b="1">
              <a:solidFill>
                <a:srgbClr val="FFFFFF"/>
              </a:solidFill>
              <a:latin typeface="Arial Black" charset="0"/>
              <a:ea typeface="SimSun" charset="0"/>
              <a:cs typeface="SimSun" charset="0"/>
            </a:endParaRPr>
          </a:p>
          <a:p>
            <a:pPr algn="ctr" eaLnBrk="1" hangingPunct="1"/>
            <a:endParaRPr lang="zh-CN" altLang="en-US" sz="2800">
              <a:latin typeface="Arial Black" charset="0"/>
              <a:ea typeface="SimSun" charset="0"/>
              <a:cs typeface="SimSun" charset="0"/>
            </a:endParaRPr>
          </a:p>
        </p:txBody>
      </p:sp>
      <p:sp>
        <p:nvSpPr>
          <p:cNvPr id="5" name="Text Box 5"/>
          <p:cNvSpPr txBox="1">
            <a:spLocks noChangeArrowheads="1"/>
          </p:cNvSpPr>
          <p:nvPr/>
        </p:nvSpPr>
        <p:spPr bwMode="auto">
          <a:xfrm>
            <a:off x="4894263" y="4797425"/>
            <a:ext cx="4249737" cy="547688"/>
          </a:xfrm>
          <a:prstGeom prst="rect">
            <a:avLst/>
          </a:prstGeom>
          <a:solidFill>
            <a:srgbClr val="3900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eaLnBrk="1" hangingPunct="1">
              <a:defRPr/>
            </a:pPr>
            <a:r>
              <a:rPr lang="en-US" sz="1600" b="1" i="1" dirty="0">
                <a:solidFill>
                  <a:srgbClr val="CBCBCB"/>
                </a:solidFill>
                <a:effectLst>
                  <a:outerShdw blurRad="38100" dist="38100" dir="2700000" algn="tl">
                    <a:srgbClr val="000000"/>
                  </a:outerShdw>
                </a:effectLst>
                <a:latin typeface="Arial"/>
                <a:cs typeface="Arial"/>
              </a:rPr>
              <a:t>Dr. Rick Griffith, </a:t>
            </a:r>
            <a:r>
              <a:rPr lang="zh-CN" altLang="en-US" sz="1600" b="1" i="1" dirty="0">
                <a:solidFill>
                  <a:srgbClr val="CBCBCB"/>
                </a:solidFill>
                <a:effectLst>
                  <a:outerShdw blurRad="38100" dist="38100" dir="2700000" algn="tl">
                    <a:srgbClr val="000000"/>
                  </a:outerShdw>
                </a:effectLst>
                <a:latin typeface="Arial"/>
                <a:cs typeface="Arial"/>
              </a:rPr>
              <a:t>新加坡神学院</a:t>
            </a:r>
            <a:endParaRPr lang="en-US" sz="1600" b="1" i="1" dirty="0">
              <a:solidFill>
                <a:srgbClr val="CBCBCB"/>
              </a:solidFill>
              <a:effectLst>
                <a:outerShdw blurRad="38100" dist="38100" dir="2700000" algn="tl">
                  <a:srgbClr val="000000"/>
                </a:outerShdw>
              </a:effectLst>
              <a:latin typeface="Arial"/>
              <a:cs typeface="Arial"/>
            </a:endParaRPr>
          </a:p>
          <a:p>
            <a:pPr algn="ctr" eaLnBrk="1" hangingPunct="1">
              <a:defRPr/>
            </a:pPr>
            <a:r>
              <a:rPr lang="en-US" sz="1600" b="1" i="1" dirty="0">
                <a:solidFill>
                  <a:srgbClr val="CBCBCB"/>
                </a:solidFill>
                <a:effectLst>
                  <a:outerShdw blurRad="38100" dist="38100" dir="2700000" algn="tl">
                    <a:srgbClr val="000000"/>
                  </a:outerShdw>
                </a:effectLst>
                <a:latin typeface="Arial"/>
                <a:cs typeface="Arial"/>
              </a:rPr>
              <a:t>BibleStudyDownloads.org</a:t>
            </a:r>
          </a:p>
        </p:txBody>
      </p:sp>
    </p:spTree>
    <p:extLst>
      <p:ext uri="{BB962C8B-B14F-4D97-AF65-F5344CB8AC3E}">
        <p14:creationId xmlns:p14="http://schemas.microsoft.com/office/powerpoint/2010/main" val="1329875878"/>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Arial" charset="0"/>
                <a:ea typeface="ＭＳ Ｐゴシック" charset="0"/>
                <a:cs typeface="ＭＳ Ｐゴシック" charset="0"/>
              </a:rPr>
              <a:t>关键字</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成圣</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利未记</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63170" y="65344"/>
            <a:ext cx="698178"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122</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39</a:t>
            </a:r>
          </a:p>
        </p:txBody>
      </p:sp>
    </p:spTree>
    <p:extLst>
      <p:ext uri="{BB962C8B-B14F-4D97-AF65-F5344CB8AC3E}">
        <p14:creationId xmlns:p14="http://schemas.microsoft.com/office/powerpoint/2010/main" val="524296655"/>
      </p:ext>
    </p:extLst>
  </p:cSld>
  <p:clrMapOvr>
    <a:masterClrMapping/>
  </p:clrMapOvr>
  <p:transition/>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7"/>
            <a:ext cx="9144000" cy="1721607"/>
          </a:xfrm>
          <a:effectLst>
            <a:outerShdw blurRad="63500" dist="35921" dir="2700000" algn="ctr" rotWithShape="0">
              <a:schemeClr val="tx2">
                <a:alpha val="74998"/>
              </a:schemeClr>
            </a:outerShdw>
          </a:effectLst>
        </p:spPr>
        <p:txBody>
          <a:bodyPr anchor="t"/>
          <a:lstStyle/>
          <a:p>
            <a:pPr>
              <a:defRPr/>
            </a:pPr>
            <a:r>
              <a:rPr lang="zh-CN" altLang="en-US" b="1" dirty="0">
                <a:effectLst>
                  <a:glow rad="127000">
                    <a:schemeClr val="tx1"/>
                  </a:glow>
                </a:effectLst>
                <a:latin typeface="Arial" charset="0"/>
                <a:ea typeface="ＭＳ Ｐゴシック" charset="0"/>
                <a:cs typeface="ＭＳ Ｐゴシック" charset="0"/>
              </a:rPr>
              <a:t>在我们认识神之后如何持续地享受神的</a:t>
            </a:r>
            <a:r>
              <a:rPr lang="zh-CN" altLang="en-US" b="1" dirty="0">
                <a:solidFill>
                  <a:srgbClr val="FFFF00"/>
                </a:solidFill>
                <a:effectLst>
                  <a:glow rad="127000">
                    <a:schemeClr val="tx1"/>
                  </a:glow>
                </a:effectLst>
                <a:latin typeface="Arial" charset="0"/>
                <a:ea typeface="ＭＳ Ｐゴシック" charset="0"/>
                <a:cs typeface="ＭＳ Ｐゴシック" charset="0"/>
              </a:rPr>
              <a:t>同在</a:t>
            </a:r>
            <a:r>
              <a:rPr lang="zh-CN" altLang="en-US" b="1" dirty="0">
                <a:effectLst>
                  <a:glow rad="127000">
                    <a:schemeClr val="tx1"/>
                  </a:glow>
                </a:effectLst>
                <a:latin typeface="Arial" charset="0"/>
                <a:ea typeface="ＭＳ Ｐゴシック" charset="0"/>
                <a:cs typeface="ＭＳ Ｐゴシック" charset="0"/>
              </a:rPr>
              <a:t>？</a:t>
            </a:r>
            <a:endParaRPr lang="en-US"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507138"/>
            <a:ext cx="9144000" cy="4350862"/>
          </a:xfrm>
          <a:prstGeom prst="rect">
            <a:avLst/>
          </a:prstGeom>
        </p:spPr>
      </p:pic>
      <p:sp>
        <p:nvSpPr>
          <p:cNvPr id="4"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利未记</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8878663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2051306" y="1855934"/>
            <a:ext cx="5002066" cy="500206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承认</a:t>
            </a:r>
            <a:r>
              <a:rPr lang="zh-CN" altLang="en-US" sz="4800" b="1" dirty="0">
                <a:effectLst>
                  <a:glow rad="127000">
                    <a:schemeClr val="tx1"/>
                  </a:glow>
                </a:effectLst>
                <a:latin typeface="Arial" charset="0"/>
                <a:ea typeface="ＭＳ Ｐゴシック" charset="0"/>
                <a:cs typeface="ＭＳ Ｐゴシック" charset="0"/>
              </a:rPr>
              <a:t>神是你所需的全部</a:t>
            </a:r>
            <a:r>
              <a:rPr lang="en-US" sz="4800" b="1" dirty="0">
                <a:effectLst>
                  <a:glow rad="127000">
                    <a:schemeClr val="tx1"/>
                  </a:glow>
                </a:effectLst>
                <a:latin typeface="Arial" charset="0"/>
                <a:ea typeface="ＭＳ Ｐゴシック" charset="0"/>
                <a:cs typeface="ＭＳ Ｐゴシック" charset="0"/>
              </a:rPr>
              <a:t>. </a:t>
            </a:r>
          </a:p>
        </p:txBody>
      </p:sp>
      <p:sp>
        <p:nvSpPr>
          <p:cNvPr id="5"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利未记</a:t>
            </a: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1–10</a:t>
            </a:r>
          </a:p>
        </p:txBody>
      </p:sp>
    </p:spTree>
    <p:extLst>
      <p:ext uri="{BB962C8B-B14F-4D97-AF65-F5344CB8AC3E}">
        <p14:creationId xmlns:p14="http://schemas.microsoft.com/office/powerpoint/2010/main" val="357232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zh-CN" altLang="en-US" sz="3600" b="1" dirty="0">
                <a:solidFill>
                  <a:schemeClr val="bg1"/>
                </a:solidFill>
                <a:effectLst>
                  <a:glow rad="101600">
                    <a:schemeClr val="tx1">
                      <a:alpha val="99000"/>
                    </a:schemeClr>
                  </a:glow>
                </a:effectLst>
                <a:latin typeface="Arial"/>
                <a:cs typeface="Arial"/>
              </a:rPr>
              <a:t>圣约</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618233" y="1602007"/>
            <a:ext cx="795348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defRPr/>
            </a:pPr>
            <a:r>
              <a:rPr lang="zh-CN" altLang="en-US" sz="2800" b="1" dirty="0">
                <a:solidFill>
                  <a:srgbClr val="FFFFFF"/>
                </a:solidFill>
                <a:effectLst>
                  <a:glow rad="127000">
                    <a:srgbClr val="000000"/>
                  </a:glow>
                </a:effectLst>
                <a:latin typeface="Arial" charset="0"/>
                <a:ea typeface="ＭＳ Ｐゴシック" charset="0"/>
                <a:cs typeface="ＭＳ Ｐゴシック" charset="0"/>
              </a:rPr>
              <a:t>以色列人必须通过献祭（</a:t>
            </a:r>
            <a:r>
              <a:rPr lang="en-SG" altLang="zh-CN" sz="2800" b="1" dirty="0">
                <a:solidFill>
                  <a:srgbClr val="FFFFFF"/>
                </a:solidFill>
                <a:effectLst>
                  <a:glow rad="127000">
                    <a:srgbClr val="000000"/>
                  </a:glow>
                </a:effectLst>
                <a:latin typeface="Arial" charset="0"/>
                <a:ea typeface="ＭＳ Ｐゴシック" charset="0"/>
                <a:cs typeface="ＭＳ Ｐゴシック" charset="0"/>
              </a:rPr>
              <a:t>1</a:t>
            </a:r>
            <a:r>
              <a:rPr lang="en-US" altLang="zh-CN" sz="2800" b="1" dirty="0">
                <a:solidFill>
                  <a:srgbClr val="FFFFFF"/>
                </a:solidFill>
                <a:effectLst>
                  <a:glow rad="127000">
                    <a:srgbClr val="000000"/>
                  </a:glow>
                </a:effectLst>
                <a:latin typeface="Arial" charset="0"/>
                <a:ea typeface="ＭＳ Ｐゴシック" charset="0"/>
                <a:cs typeface="ＭＳ Ｐゴシック" charset="0"/>
              </a:rPr>
              <a:t>-10</a:t>
            </a:r>
            <a:r>
              <a:rPr lang="zh-CN" altLang="en-US" sz="2800" b="1" dirty="0">
                <a:solidFill>
                  <a:srgbClr val="FFFFFF"/>
                </a:solidFill>
                <a:effectLst>
                  <a:glow rad="127000">
                    <a:srgbClr val="000000"/>
                  </a:glow>
                </a:effectLst>
                <a:latin typeface="Arial" charset="0"/>
                <a:ea typeface="ＭＳ Ｐゴシック" charset="0"/>
                <a:cs typeface="ＭＳ Ｐゴシック" charset="0"/>
              </a:rPr>
              <a:t>）和与其他各国各民分别出来（</a:t>
            </a:r>
            <a:r>
              <a:rPr lang="en-SG" altLang="zh-CN" sz="2800" b="1" dirty="0">
                <a:solidFill>
                  <a:srgbClr val="FFFFFF"/>
                </a:solidFill>
                <a:effectLst>
                  <a:glow rad="127000">
                    <a:srgbClr val="000000"/>
                  </a:glow>
                </a:effectLst>
                <a:latin typeface="Arial" charset="0"/>
                <a:ea typeface="ＭＳ Ｐゴシック" charset="0"/>
                <a:cs typeface="ＭＳ Ｐゴシック" charset="0"/>
              </a:rPr>
              <a:t>11</a:t>
            </a:r>
            <a:r>
              <a:rPr lang="en-US" altLang="zh-CN" sz="2800" b="1" dirty="0">
                <a:solidFill>
                  <a:srgbClr val="FFFFFF"/>
                </a:solidFill>
                <a:effectLst>
                  <a:glow rad="127000">
                    <a:srgbClr val="000000"/>
                  </a:glow>
                </a:effectLst>
                <a:latin typeface="Arial" charset="0"/>
                <a:ea typeface="ＭＳ Ｐゴシック" charset="0"/>
                <a:cs typeface="ＭＳ Ｐゴシック" charset="0"/>
              </a:rPr>
              <a:t>-27</a:t>
            </a:r>
            <a:r>
              <a:rPr lang="zh-CN" altLang="en-US" sz="2800" b="1" dirty="0">
                <a:solidFill>
                  <a:srgbClr val="FFFFFF"/>
                </a:solidFill>
                <a:effectLst>
                  <a:glow rad="127000">
                    <a:srgbClr val="000000"/>
                  </a:glow>
                </a:effectLst>
                <a:latin typeface="Arial" charset="0"/>
                <a:ea typeface="ＭＳ Ｐゴシック" charset="0"/>
                <a:cs typeface="ＭＳ Ｐゴシック" charset="0"/>
              </a:rPr>
              <a:t>）才能遵行他们承诺要守的摩西之约（出</a:t>
            </a:r>
            <a:r>
              <a:rPr lang="en-SG" altLang="zh-CN" sz="2800" b="1" dirty="0">
                <a:solidFill>
                  <a:srgbClr val="FFFFFF"/>
                </a:solidFill>
                <a:effectLst>
                  <a:glow rad="127000">
                    <a:srgbClr val="000000"/>
                  </a:glow>
                </a:effectLst>
                <a:latin typeface="Arial" charset="0"/>
                <a:ea typeface="ＭＳ Ｐゴシック" charset="0"/>
                <a:cs typeface="ＭＳ Ｐゴシック" charset="0"/>
              </a:rPr>
              <a:t>33</a:t>
            </a:r>
            <a:r>
              <a:rPr lang="en-US" altLang="zh-CN" sz="2800" b="1" dirty="0">
                <a:solidFill>
                  <a:srgbClr val="FFFFFF"/>
                </a:solidFill>
                <a:effectLst>
                  <a:glow rad="127000">
                    <a:srgbClr val="000000"/>
                  </a:glow>
                </a:effectLst>
                <a:latin typeface="Arial" charset="0"/>
                <a:ea typeface="ＭＳ Ｐゴシック" charset="0"/>
                <a:cs typeface="ＭＳ Ｐゴシック" charset="0"/>
              </a:rPr>
              <a:t>-34</a:t>
            </a:r>
            <a:r>
              <a:rPr lang="zh-CN" altLang="en-US" sz="2800" b="1" dirty="0">
                <a:solidFill>
                  <a:srgbClr val="FFFFFF"/>
                </a:solidFill>
                <a:effectLst>
                  <a:glow rad="127000">
                    <a:srgbClr val="000000"/>
                  </a:glow>
                </a:effectLst>
                <a:latin typeface="Arial" charset="0"/>
                <a:ea typeface="ＭＳ Ｐゴシック" charset="0"/>
                <a:cs typeface="ＭＳ Ｐゴシック" charset="0"/>
              </a:rPr>
              <a:t>）。</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42a</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Leviticus</a:t>
            </a:r>
          </a:p>
        </p:txBody>
      </p:sp>
    </p:spTree>
    <p:extLst>
      <p:ext uri="{BB962C8B-B14F-4D97-AF65-F5344CB8AC3E}">
        <p14:creationId xmlns:p14="http://schemas.microsoft.com/office/powerpoint/2010/main" val="3051314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18" name="Rectangle 1026"/>
          <p:cNvSpPr>
            <a:spLocks noGrp="1" noChangeArrowheads="1"/>
          </p:cNvSpPr>
          <p:nvPr>
            <p:ph type="ctrTitle" idx="4294967295"/>
          </p:nvPr>
        </p:nvSpPr>
        <p:spPr>
          <a:xfrm>
            <a:off x="0" y="0"/>
            <a:ext cx="6619875" cy="838200"/>
          </a:xfrm>
          <a:solidFill>
            <a:srgbClr val="006600"/>
          </a:solidFill>
          <a:effectLst>
            <a:outerShdw blurRad="63500" dist="35921" dir="2700000" algn="ctr" rotWithShape="0">
              <a:schemeClr val="bg2">
                <a:alpha val="74998"/>
              </a:schemeClr>
            </a:outerShdw>
          </a:effectLst>
        </p:spPr>
        <p:txBody>
          <a:bodyPr/>
          <a:lstStyle/>
          <a:p>
            <a:r>
              <a:rPr kumimoji="1" lang="zh-CN" altLang="en-US" sz="4000" b="1">
                <a:solidFill>
                  <a:schemeClr val="tx1"/>
                </a:solidFill>
                <a:effectLst>
                  <a:outerShdw blurRad="38100" dist="38100" dir="2700000" algn="tl">
                    <a:srgbClr val="000000"/>
                  </a:outerShdw>
                </a:effectLst>
                <a:latin typeface="Arial" charset="0"/>
                <a:ea typeface="SimSun" charset="0"/>
                <a:cs typeface="SimSun" charset="0"/>
              </a:rPr>
              <a:t>救赎与成圣</a:t>
            </a:r>
            <a:endParaRPr kumimoji="1" lang="zh-CN" altLang="en-US" sz="4000" b="1">
              <a:solidFill>
                <a:schemeClr val="tx1"/>
              </a:solidFill>
              <a:latin typeface="Arial" charset="0"/>
              <a:ea typeface="SimSun" charset="0"/>
              <a:cs typeface="SimSun" charset="0"/>
            </a:endParaRPr>
          </a:p>
        </p:txBody>
      </p:sp>
      <p:sp>
        <p:nvSpPr>
          <p:cNvPr id="521220" name="Text Box 1028"/>
          <p:cNvSpPr txBox="1">
            <a:spLocks noChangeArrowheads="1"/>
          </p:cNvSpPr>
          <p:nvPr/>
        </p:nvSpPr>
        <p:spPr bwMode="auto">
          <a:xfrm>
            <a:off x="76200" y="1951038"/>
            <a:ext cx="595313" cy="854075"/>
          </a:xfrm>
          <a:prstGeom prst="rect">
            <a:avLst/>
          </a:prstGeom>
          <a:noFill/>
          <a:ln w="12700" cap="sq">
            <a:noFill/>
            <a:miter lim="800000"/>
            <a:headEnd/>
            <a:tailEnd/>
          </a:ln>
          <a:effectLst>
            <a:outerShdw blurRad="63500" dist="37026" dir="19001120" algn="ctr" rotWithShape="0">
              <a:schemeClr val="bg2">
                <a:alpha val="74998"/>
              </a:schemeClr>
            </a:outerShdw>
          </a:effectLst>
        </p:spPr>
        <p:txBody>
          <a:bodyPr lIns="0" tIns="0" rIns="0" bIns="0" anchor="ctr" anchorCtr="1">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SimSun" charset="0"/>
              </a:rPr>
              <a:t>旧约</a:t>
            </a:r>
          </a:p>
        </p:txBody>
      </p:sp>
      <p:sp>
        <p:nvSpPr>
          <p:cNvPr id="521221" name="Text Box 1029"/>
          <p:cNvSpPr txBox="1">
            <a:spLocks noChangeArrowheads="1"/>
          </p:cNvSpPr>
          <p:nvPr/>
        </p:nvSpPr>
        <p:spPr bwMode="auto">
          <a:xfrm>
            <a:off x="76200" y="4846638"/>
            <a:ext cx="595313" cy="854075"/>
          </a:xfrm>
          <a:prstGeom prst="rect">
            <a:avLst/>
          </a:prstGeom>
          <a:noFill/>
          <a:ln w="12700" cap="sq">
            <a:noFill/>
            <a:miter lim="800000"/>
            <a:headEnd/>
            <a:tailEnd/>
          </a:ln>
          <a:effectLst>
            <a:outerShdw blurRad="63500" dist="37026" dir="19001120" algn="ctr" rotWithShape="0">
              <a:schemeClr val="bg2">
                <a:alpha val="74998"/>
              </a:schemeClr>
            </a:outerShdw>
          </a:effectLst>
        </p:spPr>
        <p:txBody>
          <a:bodyPr lIns="0" tIns="0" rIns="0" bIns="0" anchor="ctr" anchorCtr="1">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SimSun" charset="0"/>
              </a:rPr>
              <a:t>新约</a:t>
            </a:r>
          </a:p>
        </p:txBody>
      </p:sp>
      <p:sp>
        <p:nvSpPr>
          <p:cNvPr id="521222" name="Rectangle 1030"/>
          <p:cNvSpPr>
            <a:spLocks noChangeArrowheads="1"/>
          </p:cNvSpPr>
          <p:nvPr/>
        </p:nvSpPr>
        <p:spPr bwMode="auto">
          <a:xfrm>
            <a:off x="2627313" y="5200650"/>
            <a:ext cx="1720850" cy="533400"/>
          </a:xfrm>
          <a:prstGeom prst="rect">
            <a:avLst/>
          </a:prstGeom>
          <a:noFill/>
          <a:ln w="9525">
            <a:noFill/>
            <a:miter lim="800000"/>
            <a:headEnd/>
            <a:tailEnd/>
          </a:ln>
          <a:effectLst>
            <a:outerShdw blurRad="63500" dist="29783" dir="20085598" algn="ctr" rotWithShape="0">
              <a:schemeClr val="bg2">
                <a:alpha val="74997"/>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Arial" charset="0"/>
                <a:ea typeface="SimSun" charset="0"/>
              </a:rPr>
              <a:t>救赎</a:t>
            </a:r>
          </a:p>
        </p:txBody>
      </p:sp>
      <p:sp>
        <p:nvSpPr>
          <p:cNvPr id="521223" name="Rectangle 1031"/>
          <p:cNvSpPr>
            <a:spLocks noChangeArrowheads="1"/>
          </p:cNvSpPr>
          <p:nvPr/>
        </p:nvSpPr>
        <p:spPr bwMode="auto">
          <a:xfrm>
            <a:off x="762000" y="908050"/>
            <a:ext cx="1506538" cy="10795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3200" b="1" i="0" u="none" strike="noStrike" kern="1200" cap="none" spc="0" normalizeH="0" baseline="0" noProof="0">
                <a:ln>
                  <a:noFill/>
                </a:ln>
                <a:solidFill>
                  <a:srgbClr val="FFFFFF"/>
                </a:solidFill>
                <a:effectLst/>
                <a:uLnTx/>
                <a:uFillTx/>
                <a:latin typeface="Arial" charset="0"/>
                <a:ea typeface="SimSun" charset="0"/>
              </a:rPr>
              <a:t>人的角色</a:t>
            </a:r>
          </a:p>
        </p:txBody>
      </p:sp>
      <p:sp>
        <p:nvSpPr>
          <p:cNvPr id="521224" name="Rectangle 1032"/>
          <p:cNvSpPr>
            <a:spLocks noChangeArrowheads="1"/>
          </p:cNvSpPr>
          <p:nvPr/>
        </p:nvSpPr>
        <p:spPr bwMode="auto">
          <a:xfrm>
            <a:off x="2555875" y="981075"/>
            <a:ext cx="1985963"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3200" b="1" i="0" u="none" strike="noStrike" kern="1200" cap="none" spc="0" normalizeH="0" baseline="0" noProof="0">
                <a:ln>
                  <a:noFill/>
                </a:ln>
                <a:solidFill>
                  <a:srgbClr val="FFFFFF"/>
                </a:solidFill>
                <a:effectLst/>
                <a:uLnTx/>
                <a:uFillTx/>
                <a:latin typeface="Arial" charset="0"/>
                <a:ea typeface="SimSun" charset="0"/>
              </a:rPr>
              <a:t>神的回应</a:t>
            </a:r>
          </a:p>
        </p:txBody>
      </p:sp>
      <p:sp>
        <p:nvSpPr>
          <p:cNvPr id="521225" name="Rectangle 1033"/>
          <p:cNvSpPr>
            <a:spLocks noChangeArrowheads="1"/>
          </p:cNvSpPr>
          <p:nvPr/>
        </p:nvSpPr>
        <p:spPr bwMode="auto">
          <a:xfrm>
            <a:off x="755650" y="1989138"/>
            <a:ext cx="1600200" cy="1752600"/>
          </a:xfrm>
          <a:prstGeom prst="rect">
            <a:avLst/>
          </a:prstGeom>
          <a:noFill/>
          <a:ln w="9525">
            <a:noFill/>
            <a:miter lim="800000"/>
            <a:headEnd/>
            <a:tailEnd/>
          </a:ln>
          <a:effectLst>
            <a:outerShdw blurRad="63500" dist="37026" dir="19001120" algn="ctr" rotWithShape="0">
              <a:schemeClr val="bg2">
                <a:alpha val="50000"/>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Arial" charset="0"/>
                <a:ea typeface="SimSun" charset="0"/>
              </a:rPr>
              <a:t>信靠神的</a:t>
            </a:r>
            <a:r>
              <a:rPr kumimoji="1" lang="en-US" sz="2400" b="1" i="0" u="none" strike="noStrike" kern="1200" cap="none" spc="0" normalizeH="0" baseline="0" noProof="0">
                <a:ln>
                  <a:noFill/>
                </a:ln>
                <a:solidFill>
                  <a:srgbClr val="FFFFFF"/>
                </a:solidFill>
                <a:effectLst/>
                <a:uLnTx/>
                <a:uFillTx/>
                <a:latin typeface="Times" charset="0"/>
                <a:ea typeface="SimSun" charset="0"/>
              </a:rPr>
              <a:t>逾越羊羔</a:t>
            </a:r>
            <a:endParaRPr kumimoji="1" lang="zh-CN" altLang="en-US" sz="2400" b="1" i="0" u="none" strike="noStrike" kern="1200" cap="none" spc="0" normalizeH="0" baseline="0" noProof="0">
              <a:ln>
                <a:noFill/>
              </a:ln>
              <a:solidFill>
                <a:srgbClr val="FFFFFF"/>
              </a:solidFill>
              <a:effectLst/>
              <a:uLnTx/>
              <a:uFillTx/>
              <a:latin typeface="Arial" charset="0"/>
              <a:ea typeface="SimSun" charset="0"/>
              <a:cs typeface="Times New Roman" charset="0"/>
            </a:endParaRPr>
          </a:p>
        </p:txBody>
      </p:sp>
      <p:sp>
        <p:nvSpPr>
          <p:cNvPr id="521226" name="Rectangle 1034"/>
          <p:cNvSpPr>
            <a:spLocks noChangeArrowheads="1"/>
          </p:cNvSpPr>
          <p:nvPr/>
        </p:nvSpPr>
        <p:spPr bwMode="auto">
          <a:xfrm>
            <a:off x="755650" y="4941888"/>
            <a:ext cx="1522413" cy="1600200"/>
          </a:xfrm>
          <a:prstGeom prst="rect">
            <a:avLst/>
          </a:prstGeom>
          <a:noFill/>
          <a:ln w="9525">
            <a:noFill/>
            <a:miter lim="800000"/>
            <a:headEnd/>
            <a:tailEnd/>
          </a:ln>
          <a:effectLst>
            <a:outerShdw blurRad="63500" dist="37026" dir="19001120" algn="ctr" rotWithShape="0">
              <a:schemeClr val="bg2">
                <a:alpha val="74997"/>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Times" charset="0"/>
                <a:ea typeface="SimSun" charset="0"/>
              </a:rPr>
              <a:t>信靠基督为神的羔羊</a:t>
            </a:r>
            <a:endParaRPr kumimoji="1" lang="zh-CN" altLang="en-US" sz="2400" b="1" i="0" u="none" strike="noStrike" kern="1200" cap="none" spc="0" normalizeH="0" baseline="0" noProof="0">
              <a:ln>
                <a:noFill/>
              </a:ln>
              <a:solidFill>
                <a:srgbClr val="FFFFFF"/>
              </a:solidFill>
              <a:effectLst/>
              <a:uLnTx/>
              <a:uFillTx/>
              <a:latin typeface="Arial" charset="0"/>
              <a:ea typeface="SimSun" charset="0"/>
              <a:cs typeface="Times New Roman" charset="0"/>
            </a:endParaRPr>
          </a:p>
        </p:txBody>
      </p:sp>
      <p:sp>
        <p:nvSpPr>
          <p:cNvPr id="521227" name="Rectangle 1035"/>
          <p:cNvSpPr>
            <a:spLocks noChangeArrowheads="1"/>
          </p:cNvSpPr>
          <p:nvPr/>
        </p:nvSpPr>
        <p:spPr bwMode="auto">
          <a:xfrm>
            <a:off x="4710113" y="2301875"/>
            <a:ext cx="1985962" cy="990600"/>
          </a:xfrm>
          <a:prstGeom prst="rect">
            <a:avLst/>
          </a:prstGeom>
          <a:noFill/>
          <a:ln w="9525">
            <a:noFill/>
            <a:miter lim="800000"/>
            <a:headEnd/>
            <a:tailEnd/>
          </a:ln>
          <a:effectLst>
            <a:outerShdw blurRad="63500" dist="45791" dir="19578596" algn="ctr" rotWithShape="0">
              <a:schemeClr val="bg2">
                <a:alpha val="74997"/>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Times" charset="0"/>
                <a:ea typeface="SimSun" charset="0"/>
              </a:rPr>
              <a:t>前往迦南</a:t>
            </a:r>
          </a:p>
        </p:txBody>
      </p:sp>
      <p:sp>
        <p:nvSpPr>
          <p:cNvPr id="521228" name="Rectangle 1036"/>
          <p:cNvSpPr>
            <a:spLocks noChangeArrowheads="1"/>
          </p:cNvSpPr>
          <p:nvPr/>
        </p:nvSpPr>
        <p:spPr bwMode="auto">
          <a:xfrm>
            <a:off x="4787900" y="5272088"/>
            <a:ext cx="1720850" cy="533400"/>
          </a:xfrm>
          <a:prstGeom prst="rect">
            <a:avLst/>
          </a:prstGeom>
          <a:noFill/>
          <a:ln w="9525">
            <a:noFill/>
            <a:miter lim="800000"/>
            <a:headEnd/>
            <a:tailEnd/>
          </a:ln>
          <a:effectLst>
            <a:outerShdw blurRad="63500" dist="45791" dir="19578596" algn="ctr" rotWithShape="0">
              <a:schemeClr val="bg2">
                <a:alpha val="74997"/>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Arial" charset="0"/>
                <a:ea typeface="SimSun" charset="0"/>
              </a:rPr>
              <a:t>成长</a:t>
            </a:r>
          </a:p>
        </p:txBody>
      </p:sp>
      <p:sp>
        <p:nvSpPr>
          <p:cNvPr id="521229" name="Rectangle 1037"/>
          <p:cNvSpPr>
            <a:spLocks noChangeArrowheads="1"/>
          </p:cNvSpPr>
          <p:nvPr/>
        </p:nvSpPr>
        <p:spPr bwMode="auto">
          <a:xfrm>
            <a:off x="4716463" y="981075"/>
            <a:ext cx="19859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3200" b="1" i="0" u="none" strike="noStrike" kern="1200" cap="none" spc="0" normalizeH="0" baseline="0" noProof="0">
                <a:ln>
                  <a:noFill/>
                </a:ln>
                <a:solidFill>
                  <a:srgbClr val="FFFFFF"/>
                </a:solidFill>
                <a:effectLst/>
                <a:uLnTx/>
                <a:uFillTx/>
                <a:latin typeface="Arial" charset="0"/>
                <a:ea typeface="SimSun" charset="0"/>
              </a:rPr>
              <a:t>信心的生命</a:t>
            </a:r>
          </a:p>
        </p:txBody>
      </p:sp>
      <p:sp>
        <p:nvSpPr>
          <p:cNvPr id="521230" name="Rectangle 1038"/>
          <p:cNvSpPr>
            <a:spLocks noChangeArrowheads="1"/>
          </p:cNvSpPr>
          <p:nvPr/>
        </p:nvSpPr>
        <p:spPr bwMode="auto">
          <a:xfrm>
            <a:off x="2433638" y="5943600"/>
            <a:ext cx="2382837" cy="685800"/>
          </a:xfrm>
          <a:prstGeom prst="rect">
            <a:avLst/>
          </a:prstGeom>
          <a:noFill/>
          <a:ln w="9525">
            <a:noFill/>
            <a:miter lim="800000"/>
            <a:headEnd/>
            <a:tailEnd/>
          </a:ln>
          <a:effectLst>
            <a:outerShdw blurRad="63500" dist="37026" dir="19001120" algn="ctr" rotWithShape="0">
              <a:schemeClr val="bg2">
                <a:alpha val="74997"/>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Arial" charset="0"/>
                <a:ea typeface="SimSun" charset="0"/>
              </a:rPr>
              <a:t>地位上的成圣</a:t>
            </a:r>
            <a:endParaRPr kumimoji="1" lang="zh-CN" altLang="en-US" sz="2400" b="1" i="0" u="none" strike="noStrike" kern="1200" cap="none" spc="0" normalizeH="0" baseline="0" noProof="0">
              <a:ln>
                <a:noFill/>
              </a:ln>
              <a:solidFill>
                <a:srgbClr val="FFFFFF"/>
              </a:solidFill>
              <a:effectLst/>
              <a:uLnTx/>
              <a:uFillTx/>
              <a:latin typeface="Arial" charset="0"/>
              <a:ea typeface="SimSun" charset="0"/>
              <a:cs typeface="Times New Roman" charset="0"/>
            </a:endParaRPr>
          </a:p>
        </p:txBody>
      </p:sp>
      <p:sp>
        <p:nvSpPr>
          <p:cNvPr id="521231" name="Rectangle 1039"/>
          <p:cNvSpPr>
            <a:spLocks noChangeArrowheads="1"/>
          </p:cNvSpPr>
          <p:nvPr/>
        </p:nvSpPr>
        <p:spPr bwMode="auto">
          <a:xfrm>
            <a:off x="4787900" y="5949950"/>
            <a:ext cx="2382838" cy="685800"/>
          </a:xfrm>
          <a:prstGeom prst="rect">
            <a:avLst/>
          </a:prstGeom>
          <a:noFill/>
          <a:ln w="9525">
            <a:noFill/>
            <a:miter lim="800000"/>
            <a:headEnd/>
            <a:tailEnd/>
          </a:ln>
          <a:effectLst>
            <a:outerShdw blurRad="63500" dist="45791" dir="19578596" algn="ctr" rotWithShape="0">
              <a:schemeClr val="bg2">
                <a:alpha val="74997"/>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Arial" charset="0"/>
                <a:ea typeface="SimSun" charset="0"/>
              </a:rPr>
              <a:t>生活上的成圣</a:t>
            </a:r>
            <a:endParaRPr kumimoji="1" lang="zh-CN" altLang="en-US" sz="2400" b="1" i="0" u="none" strike="noStrike" kern="1200" cap="none" spc="0" normalizeH="0" baseline="0" noProof="0">
              <a:ln>
                <a:noFill/>
              </a:ln>
              <a:solidFill>
                <a:srgbClr val="FFFFFF"/>
              </a:solidFill>
              <a:effectLst/>
              <a:uLnTx/>
              <a:uFillTx/>
              <a:latin typeface="Arial" charset="0"/>
              <a:ea typeface="SimSun" charset="0"/>
              <a:cs typeface="Times New Roman" charset="0"/>
            </a:endParaRPr>
          </a:p>
        </p:txBody>
      </p:sp>
      <p:sp>
        <p:nvSpPr>
          <p:cNvPr id="521232" name="Rectangle 1040"/>
          <p:cNvSpPr>
            <a:spLocks noChangeArrowheads="1"/>
          </p:cNvSpPr>
          <p:nvPr/>
        </p:nvSpPr>
        <p:spPr bwMode="auto">
          <a:xfrm>
            <a:off x="6961188" y="2293938"/>
            <a:ext cx="2290762" cy="990600"/>
          </a:xfrm>
          <a:prstGeom prst="rect">
            <a:avLst/>
          </a:prstGeom>
          <a:noFill/>
          <a:ln w="9525">
            <a:noFill/>
            <a:miter lim="800000"/>
            <a:headEnd/>
            <a:tailEnd/>
          </a:ln>
          <a:effectLst>
            <a:outerShdw blurRad="63500" dist="45791" dir="19578596" algn="ctr" rotWithShape="0">
              <a:schemeClr val="bg2">
                <a:alpha val="74997"/>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0" lang="zh-CN" altLang="en-US" sz="2400" b="1" i="0" u="none" strike="noStrike" kern="1200" cap="none" spc="0" normalizeH="0" baseline="0" noProof="0">
                <a:ln>
                  <a:noFill/>
                </a:ln>
                <a:solidFill>
                  <a:srgbClr val="FFFFFF"/>
                </a:solidFill>
                <a:effectLst/>
                <a:uLnTx/>
                <a:uFillTx/>
                <a:latin typeface="Times" charset="0"/>
                <a:ea typeface="SimSun" charset="0"/>
              </a:rPr>
              <a:t>献祭</a:t>
            </a:r>
            <a:br>
              <a:rPr kumimoji="1" lang="en-US" altLang="ja-JP" sz="2400" b="1" i="0" u="none" strike="noStrike" kern="1200" cap="none" spc="0" normalizeH="0" baseline="0" noProof="0">
                <a:ln>
                  <a:noFill/>
                </a:ln>
                <a:solidFill>
                  <a:srgbClr val="FFFFFF"/>
                </a:solidFill>
                <a:effectLst/>
                <a:uLnTx/>
                <a:uFillTx/>
                <a:latin typeface="Arial" charset="0"/>
                <a:ea typeface="SimSun" charset="0"/>
                <a:cs typeface="Times New Roman" charset="0"/>
              </a:rPr>
            </a:br>
            <a:r>
              <a:rPr kumimoji="1" lang="en-US" altLang="ja-JP" sz="2400" b="1" i="0" u="none" strike="noStrike" kern="1200" cap="none" spc="0" normalizeH="0" baseline="0" noProof="0">
                <a:ln>
                  <a:noFill/>
                </a:ln>
                <a:solidFill>
                  <a:srgbClr val="FFFFFF"/>
                </a:solidFill>
                <a:effectLst/>
                <a:uLnTx/>
                <a:uFillTx/>
                <a:latin typeface="Arial" charset="0"/>
                <a:ea typeface="SimSun" charset="0"/>
                <a:cs typeface="Times New Roman" charset="0"/>
              </a:rPr>
              <a:t>(</a:t>
            </a:r>
            <a:r>
              <a:rPr kumimoji="1" lang="en-US" sz="2400" b="1" i="0" u="none" strike="noStrike" kern="1200" cap="none" spc="0" normalizeH="0" baseline="0" noProof="0">
                <a:ln>
                  <a:noFill/>
                </a:ln>
                <a:solidFill>
                  <a:srgbClr val="FFFFFF"/>
                </a:solidFill>
                <a:effectLst/>
                <a:uLnTx/>
                <a:uFillTx/>
                <a:latin typeface="Times" charset="0"/>
                <a:ea typeface="SimSun" charset="0"/>
              </a:rPr>
              <a:t>赎罪</a:t>
            </a:r>
            <a:r>
              <a:rPr kumimoji="1" lang="en-US" altLang="ja-JP" sz="2400" b="1" i="0" u="none" strike="noStrike" kern="1200" cap="none" spc="0" normalizeH="0" baseline="0" noProof="0">
                <a:ln>
                  <a:noFill/>
                </a:ln>
                <a:solidFill>
                  <a:srgbClr val="FFFFFF"/>
                </a:solidFill>
                <a:effectLst/>
                <a:uLnTx/>
                <a:uFillTx/>
                <a:latin typeface="Times" charset="0"/>
                <a:ea typeface="SimSun" charset="0"/>
              </a:rPr>
              <a:t> </a:t>
            </a:r>
            <a:r>
              <a:rPr kumimoji="1" lang="en-US" altLang="ja-JP" sz="2400" b="1" i="0" u="none" strike="noStrike" kern="1200" cap="none" spc="0" normalizeH="0" baseline="0" noProof="0">
                <a:ln>
                  <a:noFill/>
                </a:ln>
                <a:solidFill>
                  <a:srgbClr val="FFFFFF"/>
                </a:solidFill>
                <a:effectLst/>
                <a:uLnTx/>
                <a:uFillTx/>
                <a:latin typeface="Arial" charset="0"/>
                <a:ea typeface="SimSun" charset="0"/>
                <a:cs typeface="Times New Roman" charset="0"/>
              </a:rPr>
              <a:t>, </a:t>
            </a:r>
            <a:r>
              <a:rPr kumimoji="1" lang="en-US" sz="2400" b="1" i="0" u="none" strike="noStrike" kern="1200" cap="none" spc="0" normalizeH="0" baseline="0" noProof="0">
                <a:ln>
                  <a:noFill/>
                </a:ln>
                <a:solidFill>
                  <a:srgbClr val="FFFFFF"/>
                </a:solidFill>
                <a:effectLst/>
                <a:uLnTx/>
                <a:uFillTx/>
                <a:latin typeface="Times" charset="0"/>
                <a:ea typeface="SimSun" charset="0"/>
              </a:rPr>
              <a:t>赎愆</a:t>
            </a:r>
            <a:r>
              <a:rPr kumimoji="1" lang="en-US" altLang="ja-JP" sz="2400" b="1" i="0" u="none" strike="noStrike" kern="1200" cap="none" spc="0" normalizeH="0" baseline="0" noProof="0">
                <a:ln>
                  <a:noFill/>
                </a:ln>
                <a:solidFill>
                  <a:srgbClr val="FFFFFF"/>
                </a:solidFill>
                <a:effectLst/>
                <a:uLnTx/>
                <a:uFillTx/>
                <a:latin typeface="Times" charset="0"/>
                <a:ea typeface="SimSun" charset="0"/>
              </a:rPr>
              <a:t> </a:t>
            </a:r>
            <a:r>
              <a:rPr kumimoji="1" lang="en-US" altLang="ja-JP" sz="2400" b="1" i="0" u="none" strike="noStrike" kern="1200" cap="none" spc="0" normalizeH="0" baseline="0" noProof="0">
                <a:ln>
                  <a:noFill/>
                </a:ln>
                <a:solidFill>
                  <a:srgbClr val="FFFFFF"/>
                </a:solidFill>
                <a:effectLst/>
                <a:uLnTx/>
                <a:uFillTx/>
                <a:latin typeface="Arial" charset="0"/>
                <a:ea typeface="SimSun" charset="0"/>
                <a:cs typeface="Times New Roman" charset="0"/>
              </a:rPr>
              <a:t>)</a:t>
            </a:r>
            <a:endParaRPr kumimoji="1" lang="en-US" altLang="zh-CN" sz="2400" b="1" i="0" u="none" strike="noStrike" kern="1200" cap="none" spc="0" normalizeH="0" baseline="0" noProof="0">
              <a:ln>
                <a:noFill/>
              </a:ln>
              <a:solidFill>
                <a:srgbClr val="FFFFFF"/>
              </a:solidFill>
              <a:effectLst/>
              <a:uLnTx/>
              <a:uFillTx/>
              <a:latin typeface="Arial" charset="0"/>
              <a:ea typeface="SimSun" charset="0"/>
              <a:cs typeface="Times New Roman" charset="0"/>
            </a:endParaRPr>
          </a:p>
        </p:txBody>
      </p:sp>
      <p:sp>
        <p:nvSpPr>
          <p:cNvPr id="521233" name="Rectangle 1041"/>
          <p:cNvSpPr>
            <a:spLocks noChangeArrowheads="1"/>
          </p:cNvSpPr>
          <p:nvPr/>
        </p:nvSpPr>
        <p:spPr bwMode="auto">
          <a:xfrm>
            <a:off x="7034213" y="5327650"/>
            <a:ext cx="2290762" cy="838200"/>
          </a:xfrm>
          <a:prstGeom prst="rect">
            <a:avLst/>
          </a:prstGeom>
          <a:noFill/>
          <a:ln w="9525">
            <a:noFill/>
            <a:miter lim="800000"/>
            <a:headEnd/>
            <a:tailEnd/>
          </a:ln>
          <a:effectLst>
            <a:outerShdw blurRad="63500" dist="45791" dir="19578596" algn="ctr" rotWithShape="0">
              <a:schemeClr val="bg2">
                <a:alpha val="74997"/>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en-US" sz="2400" b="1" i="0" u="none" strike="noStrike" kern="1200" cap="none" spc="0" normalizeH="0" baseline="0" noProof="0">
                <a:ln>
                  <a:noFill/>
                </a:ln>
                <a:solidFill>
                  <a:srgbClr val="FFFFFF"/>
                </a:solidFill>
                <a:effectLst/>
                <a:uLnTx/>
                <a:uFillTx/>
                <a:latin typeface="Times" charset="0"/>
                <a:ea typeface="SimSun" charset="0"/>
              </a:rPr>
              <a:t>认罪</a:t>
            </a:r>
            <a:r>
              <a:rPr kumimoji="1" lang="zh-CN" altLang="en-US" sz="2400" b="1" i="0" u="none" strike="noStrike" kern="1200" cap="none" spc="0" normalizeH="0" baseline="0" noProof="0">
                <a:ln>
                  <a:noFill/>
                </a:ln>
                <a:solidFill>
                  <a:srgbClr val="FFFFFF"/>
                </a:solidFill>
                <a:effectLst/>
                <a:uLnTx/>
                <a:uFillTx/>
                <a:latin typeface="Times" charset="0"/>
                <a:ea typeface="SimSun" charset="0"/>
              </a:rPr>
              <a:t> </a:t>
            </a:r>
            <a:br>
              <a:rPr kumimoji="1" lang="zh-CN" altLang="en-US" sz="2400" b="1" i="0" u="none" strike="noStrike" kern="1200" cap="none" spc="0" normalizeH="0" baseline="0" noProof="0">
                <a:ln>
                  <a:noFill/>
                </a:ln>
                <a:solidFill>
                  <a:srgbClr val="FFFFFF"/>
                </a:solidFill>
                <a:effectLst/>
                <a:uLnTx/>
                <a:uFillTx/>
                <a:latin typeface="Arial" charset="0"/>
                <a:ea typeface="SimSun" charset="0"/>
                <a:cs typeface="Times New Roman" charset="0"/>
              </a:rPr>
            </a:br>
            <a:r>
              <a:rPr kumimoji="1" lang="en-US" altLang="zh-CN" sz="2400" b="1" i="0" u="none" strike="noStrike" kern="1200" cap="none" spc="0" normalizeH="0" baseline="0" noProof="0">
                <a:ln>
                  <a:noFill/>
                </a:ln>
                <a:solidFill>
                  <a:srgbClr val="FFFFFF"/>
                </a:solidFill>
                <a:effectLst/>
                <a:uLnTx/>
                <a:uFillTx/>
                <a:latin typeface="Arial" charset="0"/>
                <a:ea typeface="SimSun" charset="0"/>
                <a:cs typeface="Times New Roman" charset="0"/>
              </a:rPr>
              <a:t>(1 </a:t>
            </a:r>
            <a:r>
              <a:rPr kumimoji="1" lang="zh-CN" altLang="en-US" sz="2400" b="1" i="0" u="none" strike="noStrike" kern="1200" cap="none" spc="0" normalizeH="0" baseline="0" noProof="0">
                <a:ln>
                  <a:noFill/>
                </a:ln>
                <a:solidFill>
                  <a:srgbClr val="FFFFFF"/>
                </a:solidFill>
                <a:effectLst/>
                <a:uLnTx/>
                <a:uFillTx/>
                <a:latin typeface="Arial" charset="0"/>
                <a:ea typeface="SimSun" charset="0"/>
              </a:rPr>
              <a:t>约</a:t>
            </a:r>
            <a:r>
              <a:rPr kumimoji="1" lang="en-US" altLang="ja-JP" sz="2400" b="1" i="0" u="none" strike="noStrike" kern="1200" cap="none" spc="0" normalizeH="0" baseline="0" noProof="0">
                <a:ln>
                  <a:noFill/>
                </a:ln>
                <a:solidFill>
                  <a:srgbClr val="FFFFFF"/>
                </a:solidFill>
                <a:effectLst/>
                <a:uLnTx/>
                <a:uFillTx/>
                <a:latin typeface="Arial" charset="0"/>
                <a:ea typeface="SimSun" charset="0"/>
                <a:cs typeface="Times New Roman" charset="0"/>
              </a:rPr>
              <a:t>1:9)</a:t>
            </a:r>
            <a:endParaRPr kumimoji="1" lang="en-US" altLang="zh-CN" sz="2400" b="1" i="0" u="none" strike="noStrike" kern="1200" cap="none" spc="0" normalizeH="0" baseline="0" noProof="0">
              <a:ln>
                <a:noFill/>
              </a:ln>
              <a:solidFill>
                <a:srgbClr val="FFFFFF"/>
              </a:solidFill>
              <a:effectLst/>
              <a:uLnTx/>
              <a:uFillTx/>
              <a:latin typeface="Arial" charset="0"/>
              <a:ea typeface="SimSun" charset="0"/>
              <a:cs typeface="Times New Roman" charset="0"/>
            </a:endParaRPr>
          </a:p>
        </p:txBody>
      </p:sp>
      <p:sp>
        <p:nvSpPr>
          <p:cNvPr id="521234" name="Rectangle 1042"/>
          <p:cNvSpPr>
            <a:spLocks noChangeArrowheads="1"/>
          </p:cNvSpPr>
          <p:nvPr/>
        </p:nvSpPr>
        <p:spPr bwMode="auto">
          <a:xfrm>
            <a:off x="6929438" y="990600"/>
            <a:ext cx="22145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3200" b="1" i="0" u="none" strike="noStrike" kern="1200" cap="none" spc="0" normalizeH="0" baseline="0" noProof="0">
                <a:ln>
                  <a:noFill/>
                </a:ln>
                <a:solidFill>
                  <a:srgbClr val="FFFFFF"/>
                </a:solidFill>
                <a:effectLst/>
                <a:uLnTx/>
                <a:uFillTx/>
                <a:latin typeface="Times" charset="0"/>
                <a:ea typeface="SimSun" charset="0"/>
              </a:rPr>
              <a:t>恢复与神的关系</a:t>
            </a:r>
          </a:p>
        </p:txBody>
      </p:sp>
      <p:sp>
        <p:nvSpPr>
          <p:cNvPr id="521241" name="Rectangle 1049"/>
          <p:cNvSpPr>
            <a:spLocks noChangeArrowheads="1"/>
          </p:cNvSpPr>
          <p:nvPr/>
        </p:nvSpPr>
        <p:spPr bwMode="auto">
          <a:xfrm>
            <a:off x="2916238" y="2565400"/>
            <a:ext cx="1416050" cy="457200"/>
          </a:xfrm>
          <a:prstGeom prst="rect">
            <a:avLst/>
          </a:prstGeom>
          <a:noFill/>
          <a:ln w="9525">
            <a:noFill/>
            <a:miter lim="800000"/>
            <a:headEnd/>
            <a:tailEnd/>
          </a:ln>
          <a:effectLst>
            <a:outerShdw blurRad="63500" dist="37026" dir="19001120" algn="ctr" rotWithShape="0">
              <a:schemeClr val="bg2">
                <a:alpha val="74997"/>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Times" charset="0"/>
                <a:ea typeface="SimSun" charset="0"/>
              </a:rPr>
              <a:t>出埃及记</a:t>
            </a:r>
            <a:endParaRPr kumimoji="1" lang="en-US" altLang="zh-CN" sz="2400" b="1" i="0" u="none" strike="noStrike" kern="1200" cap="none" spc="0" normalizeH="0" baseline="0" noProof="0">
              <a:ln>
                <a:noFill/>
              </a:ln>
              <a:solidFill>
                <a:srgbClr val="FFFFFF"/>
              </a:solidFill>
              <a:effectLst/>
              <a:uLnTx/>
              <a:uFillTx/>
              <a:latin typeface="Times" charset="0"/>
              <a:ea typeface="SimSun" charset="0"/>
            </a:endParaRPr>
          </a:p>
        </p:txBody>
      </p:sp>
      <p:sp>
        <p:nvSpPr>
          <p:cNvPr id="23" name="Text Box 1045"/>
          <p:cNvSpPr txBox="1">
            <a:spLocks noChangeArrowheads="1"/>
          </p:cNvSpPr>
          <p:nvPr/>
        </p:nvSpPr>
        <p:spPr bwMode="auto">
          <a:xfrm>
            <a:off x="8301038" y="74613"/>
            <a:ext cx="684212" cy="368300"/>
          </a:xfrm>
          <a:prstGeom prst="rect">
            <a:avLst/>
          </a:prstGeom>
          <a:noFill/>
          <a:ln w="12700" cap="sq">
            <a:noFill/>
            <a:miter lim="800000"/>
            <a:headEnd/>
            <a:tailEnd/>
          </a:ln>
          <a:effectLst/>
        </p:spPr>
        <p:txBody>
          <a:bodyPr wrap="none" lIns="0" tIns="0" rIns="0" bIns="0" anchor="ctr" anchorCtr="1">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SimSun" charset="0"/>
                <a:cs typeface="Times New Roman" charset="0"/>
              </a:rPr>
              <a:t>121a</a:t>
            </a:r>
            <a:endParaRPr kumimoji="0" lang="en-US" altLang="zh-CN" sz="1800" b="0" i="0" u="none" strike="noStrike" kern="1200" cap="none" spc="0" normalizeH="0" baseline="0" noProof="0">
              <a:ln>
                <a:noFill/>
              </a:ln>
              <a:solidFill>
                <a:srgbClr val="000000"/>
              </a:solidFill>
              <a:effectLst>
                <a:outerShdw blurRad="38100" dist="38100" dir="2700000" algn="tl">
                  <a:srgbClr val="FFFFFF"/>
                </a:outerShdw>
              </a:effectLst>
              <a:uLnTx/>
              <a:uFillTx/>
              <a:latin typeface="Arial" charset="0"/>
              <a:ea typeface="SimSun" charset="0"/>
              <a:cs typeface="Times New Roman" charset="0"/>
            </a:endParaRPr>
          </a:p>
        </p:txBody>
      </p:sp>
      <p:grpSp>
        <p:nvGrpSpPr>
          <p:cNvPr id="5" name="Group 70"/>
          <p:cNvGrpSpPr>
            <a:grpSpLocks/>
          </p:cNvGrpSpPr>
          <p:nvPr/>
        </p:nvGrpSpPr>
        <p:grpSpPr bwMode="auto">
          <a:xfrm>
            <a:off x="539750" y="3284538"/>
            <a:ext cx="2087563" cy="1944687"/>
            <a:chOff x="340" y="2069"/>
            <a:chExt cx="1315" cy="1225"/>
          </a:xfrm>
        </p:grpSpPr>
        <p:sp>
          <p:nvSpPr>
            <p:cNvPr id="94238" name="AutoShape 1044"/>
            <p:cNvSpPr>
              <a:spLocks noChangeArrowheads="1"/>
            </p:cNvSpPr>
            <p:nvPr/>
          </p:nvSpPr>
          <p:spPr bwMode="auto">
            <a:xfrm rot="5400000">
              <a:off x="385" y="2205"/>
              <a:ext cx="1225" cy="953"/>
            </a:xfrm>
            <a:prstGeom prst="chevron">
              <a:avLst>
                <a:gd name="adj" fmla="val 32135"/>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cs typeface="Times New Roma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endParaRPr>
            </a:p>
          </p:txBody>
        </p:sp>
        <p:sp>
          <p:nvSpPr>
            <p:cNvPr id="94239" name="Text Box 69"/>
            <p:cNvSpPr txBox="1">
              <a:spLocks noChangeArrowheads="1"/>
            </p:cNvSpPr>
            <p:nvPr/>
          </p:nvSpPr>
          <p:spPr bwMode="auto">
            <a:xfrm>
              <a:off x="340" y="2341"/>
              <a:ext cx="1315" cy="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000" b="1" i="0" u="none" strike="noStrike" kern="1200" cap="none" spc="0" normalizeH="0" baseline="0" noProof="0">
                  <a:ln>
                    <a:noFill/>
                  </a:ln>
                  <a:solidFill>
                    <a:srgbClr val="000000"/>
                  </a:solidFill>
                  <a:effectLst/>
                  <a:uLnTx/>
                  <a:uFillTx/>
                  <a:latin typeface="Times" charset="0"/>
                  <a:ea typeface="SimSun" charset="0"/>
                </a:rPr>
                <a:t>类型</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000" b="1" i="0" u="none" strike="noStrike" kern="1200" cap="none" spc="0" normalizeH="0" baseline="0" noProof="0">
                  <a:ln>
                    <a:noFill/>
                  </a:ln>
                  <a:solidFill>
                    <a:srgbClr val="000000"/>
                  </a:solidFill>
                  <a:effectLst/>
                  <a:uLnTx/>
                  <a:uFillTx/>
                  <a:latin typeface="Times" charset="0"/>
                  <a:ea typeface="SimSun" charset="0"/>
                </a:rPr>
                <a:t>|</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000" b="1" i="0" u="none" strike="noStrike" kern="1200" cap="none" spc="0" normalizeH="0" baseline="0" noProof="0">
                  <a:ln>
                    <a:noFill/>
                  </a:ln>
                  <a:solidFill>
                    <a:srgbClr val="000000"/>
                  </a:solidFill>
                  <a:effectLst/>
                  <a:uLnTx/>
                  <a:uFillTx/>
                  <a:latin typeface="Times" charset="0"/>
                  <a:ea typeface="SimSun" charset="0"/>
                </a:rPr>
                <a:t>原型</a:t>
              </a:r>
            </a:p>
          </p:txBody>
        </p:sp>
      </p:grpSp>
      <p:grpSp>
        <p:nvGrpSpPr>
          <p:cNvPr id="6" name="Group 71"/>
          <p:cNvGrpSpPr>
            <a:grpSpLocks/>
          </p:cNvGrpSpPr>
          <p:nvPr/>
        </p:nvGrpSpPr>
        <p:grpSpPr bwMode="auto">
          <a:xfrm>
            <a:off x="2555875" y="3284538"/>
            <a:ext cx="2087563" cy="1944687"/>
            <a:chOff x="340" y="2069"/>
            <a:chExt cx="1315" cy="1225"/>
          </a:xfrm>
        </p:grpSpPr>
        <p:sp>
          <p:nvSpPr>
            <p:cNvPr id="94236" name="AutoShape 1044"/>
            <p:cNvSpPr>
              <a:spLocks noChangeArrowheads="1"/>
            </p:cNvSpPr>
            <p:nvPr/>
          </p:nvSpPr>
          <p:spPr bwMode="auto">
            <a:xfrm rot="5400000">
              <a:off x="385" y="2205"/>
              <a:ext cx="1225" cy="953"/>
            </a:xfrm>
            <a:prstGeom prst="chevron">
              <a:avLst>
                <a:gd name="adj" fmla="val 32135"/>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cs typeface="Times New Roma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endParaRPr>
            </a:p>
          </p:txBody>
        </p:sp>
        <p:sp>
          <p:nvSpPr>
            <p:cNvPr id="94237" name="Text Box 73"/>
            <p:cNvSpPr txBox="1">
              <a:spLocks noChangeArrowheads="1"/>
            </p:cNvSpPr>
            <p:nvPr/>
          </p:nvSpPr>
          <p:spPr bwMode="auto">
            <a:xfrm>
              <a:off x="340" y="2341"/>
              <a:ext cx="1315" cy="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000" b="1" i="0" u="none" strike="noStrike" kern="1200" cap="none" spc="0" normalizeH="0" baseline="0" noProof="0">
                  <a:ln>
                    <a:noFill/>
                  </a:ln>
                  <a:solidFill>
                    <a:srgbClr val="000000"/>
                  </a:solidFill>
                  <a:effectLst/>
                  <a:uLnTx/>
                  <a:uFillTx/>
                  <a:latin typeface="Times" charset="0"/>
                  <a:ea typeface="SimSun" charset="0"/>
                </a:rPr>
                <a:t>类型</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000" b="1" i="0" u="none" strike="noStrike" kern="1200" cap="none" spc="0" normalizeH="0" baseline="0" noProof="0">
                  <a:ln>
                    <a:noFill/>
                  </a:ln>
                  <a:solidFill>
                    <a:srgbClr val="000000"/>
                  </a:solidFill>
                  <a:effectLst/>
                  <a:uLnTx/>
                  <a:uFillTx/>
                  <a:latin typeface="Times" charset="0"/>
                  <a:ea typeface="SimSun" charset="0"/>
                </a:rPr>
                <a:t>|</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000" b="1" i="0" u="none" strike="noStrike" kern="1200" cap="none" spc="0" normalizeH="0" baseline="0" noProof="0">
                  <a:ln>
                    <a:noFill/>
                  </a:ln>
                  <a:solidFill>
                    <a:srgbClr val="000000"/>
                  </a:solidFill>
                  <a:effectLst/>
                  <a:uLnTx/>
                  <a:uFillTx/>
                  <a:latin typeface="Times" charset="0"/>
                  <a:ea typeface="SimSun" charset="0"/>
                </a:rPr>
                <a:t>原型</a:t>
              </a:r>
            </a:p>
          </p:txBody>
        </p:sp>
      </p:grpSp>
      <p:grpSp>
        <p:nvGrpSpPr>
          <p:cNvPr id="7" name="Group 74"/>
          <p:cNvGrpSpPr>
            <a:grpSpLocks/>
          </p:cNvGrpSpPr>
          <p:nvPr/>
        </p:nvGrpSpPr>
        <p:grpSpPr bwMode="auto">
          <a:xfrm>
            <a:off x="4645025" y="3284538"/>
            <a:ext cx="2087563" cy="1944687"/>
            <a:chOff x="340" y="2069"/>
            <a:chExt cx="1315" cy="1225"/>
          </a:xfrm>
        </p:grpSpPr>
        <p:sp>
          <p:nvSpPr>
            <p:cNvPr id="94234" name="AutoShape 1044"/>
            <p:cNvSpPr>
              <a:spLocks noChangeArrowheads="1"/>
            </p:cNvSpPr>
            <p:nvPr/>
          </p:nvSpPr>
          <p:spPr bwMode="auto">
            <a:xfrm rot="5400000">
              <a:off x="385" y="2205"/>
              <a:ext cx="1225" cy="953"/>
            </a:xfrm>
            <a:prstGeom prst="chevron">
              <a:avLst>
                <a:gd name="adj" fmla="val 32135"/>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cs typeface="Times New Roma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endParaRPr>
            </a:p>
          </p:txBody>
        </p:sp>
        <p:sp>
          <p:nvSpPr>
            <p:cNvPr id="94235" name="Text Box 76"/>
            <p:cNvSpPr txBox="1">
              <a:spLocks noChangeArrowheads="1"/>
            </p:cNvSpPr>
            <p:nvPr/>
          </p:nvSpPr>
          <p:spPr bwMode="auto">
            <a:xfrm>
              <a:off x="340" y="2341"/>
              <a:ext cx="1315" cy="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000" b="1" i="0" u="none" strike="noStrike" kern="1200" cap="none" spc="0" normalizeH="0" baseline="0" noProof="0">
                  <a:ln>
                    <a:noFill/>
                  </a:ln>
                  <a:solidFill>
                    <a:srgbClr val="000000"/>
                  </a:solidFill>
                  <a:effectLst/>
                  <a:uLnTx/>
                  <a:uFillTx/>
                  <a:latin typeface="Times" charset="0"/>
                  <a:ea typeface="SimSun" charset="0"/>
                </a:rPr>
                <a:t>类型</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000" b="1" i="0" u="none" strike="noStrike" kern="1200" cap="none" spc="0" normalizeH="0" baseline="0" noProof="0">
                  <a:ln>
                    <a:noFill/>
                  </a:ln>
                  <a:solidFill>
                    <a:srgbClr val="000000"/>
                  </a:solidFill>
                  <a:effectLst/>
                  <a:uLnTx/>
                  <a:uFillTx/>
                  <a:latin typeface="Times" charset="0"/>
                  <a:ea typeface="SimSun" charset="0"/>
                </a:rPr>
                <a:t>|</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000" b="1" i="0" u="none" strike="noStrike" kern="1200" cap="none" spc="0" normalizeH="0" baseline="0" noProof="0">
                  <a:ln>
                    <a:noFill/>
                  </a:ln>
                  <a:solidFill>
                    <a:srgbClr val="000000"/>
                  </a:solidFill>
                  <a:effectLst/>
                  <a:uLnTx/>
                  <a:uFillTx/>
                  <a:latin typeface="Times" charset="0"/>
                  <a:ea typeface="SimSun" charset="0"/>
                </a:rPr>
                <a:t>原型</a:t>
              </a:r>
            </a:p>
          </p:txBody>
        </p:sp>
      </p:grpSp>
      <p:grpSp>
        <p:nvGrpSpPr>
          <p:cNvPr id="8" name="Group 77"/>
          <p:cNvGrpSpPr>
            <a:grpSpLocks/>
          </p:cNvGrpSpPr>
          <p:nvPr/>
        </p:nvGrpSpPr>
        <p:grpSpPr bwMode="auto">
          <a:xfrm>
            <a:off x="7021513" y="3284538"/>
            <a:ext cx="2087562" cy="1944687"/>
            <a:chOff x="340" y="2069"/>
            <a:chExt cx="1315" cy="1225"/>
          </a:xfrm>
        </p:grpSpPr>
        <p:sp>
          <p:nvSpPr>
            <p:cNvPr id="94232" name="AutoShape 1044"/>
            <p:cNvSpPr>
              <a:spLocks noChangeArrowheads="1"/>
            </p:cNvSpPr>
            <p:nvPr/>
          </p:nvSpPr>
          <p:spPr bwMode="auto">
            <a:xfrm rot="5400000">
              <a:off x="385" y="2205"/>
              <a:ext cx="1225" cy="953"/>
            </a:xfrm>
            <a:prstGeom prst="chevron">
              <a:avLst>
                <a:gd name="adj" fmla="val 32135"/>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cs typeface="Times New Roma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endParaRPr>
            </a:p>
          </p:txBody>
        </p:sp>
        <p:sp>
          <p:nvSpPr>
            <p:cNvPr id="94233" name="Text Box 79"/>
            <p:cNvSpPr txBox="1">
              <a:spLocks noChangeArrowheads="1"/>
            </p:cNvSpPr>
            <p:nvPr/>
          </p:nvSpPr>
          <p:spPr bwMode="auto">
            <a:xfrm>
              <a:off x="340" y="2341"/>
              <a:ext cx="1315" cy="8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000" b="1" i="0" u="none" strike="noStrike" kern="1200" cap="none" spc="0" normalizeH="0" baseline="0" noProof="0">
                  <a:ln>
                    <a:noFill/>
                  </a:ln>
                  <a:solidFill>
                    <a:srgbClr val="000000"/>
                  </a:solidFill>
                  <a:effectLst/>
                  <a:uLnTx/>
                  <a:uFillTx/>
                  <a:latin typeface="Times" charset="0"/>
                  <a:ea typeface="SimSun" charset="0"/>
                </a:rPr>
                <a:t>类型</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000" b="1" i="0" u="none" strike="noStrike" kern="1200" cap="none" spc="0" normalizeH="0" baseline="0" noProof="0">
                  <a:ln>
                    <a:noFill/>
                  </a:ln>
                  <a:solidFill>
                    <a:srgbClr val="000000"/>
                  </a:solidFill>
                  <a:effectLst/>
                  <a:uLnTx/>
                  <a:uFillTx/>
                  <a:latin typeface="Times" charset="0"/>
                  <a:ea typeface="SimSun" charset="0"/>
                </a:rPr>
                <a:t>|</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000" b="1" i="0" u="none" strike="noStrike" kern="1200" cap="none" spc="0" normalizeH="0" baseline="0" noProof="0">
                  <a:ln>
                    <a:noFill/>
                  </a:ln>
                  <a:solidFill>
                    <a:srgbClr val="000000"/>
                  </a:solidFill>
                  <a:effectLst/>
                  <a:uLnTx/>
                  <a:uFillTx/>
                  <a:latin typeface="Times" charset="0"/>
                  <a:ea typeface="SimSun" charset="0"/>
                </a:rPr>
                <a:t>原型</a:t>
              </a:r>
            </a:p>
          </p:txBody>
        </p:sp>
      </p:grpSp>
    </p:spTree>
    <p:extLst>
      <p:ext uri="{BB962C8B-B14F-4D97-AF65-F5344CB8AC3E}">
        <p14:creationId xmlns:p14="http://schemas.microsoft.com/office/powerpoint/2010/main" val="224258269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9" presetClass="entr" presetSubtype="0" accel="100000" fill="hold" grpId="0" nodeType="clickEffect">
                                  <p:stCondLst>
                                    <p:cond delay="0"/>
                                  </p:stCondLst>
                                  <p:childTnLst>
                                    <p:set>
                                      <p:cBhvr>
                                        <p:cTn id="6" dur="1" fill="hold">
                                          <p:stCondLst>
                                            <p:cond delay="0"/>
                                          </p:stCondLst>
                                        </p:cTn>
                                        <p:tgtEl>
                                          <p:spTgt spid="521225"/>
                                        </p:tgtEl>
                                        <p:attrNameLst>
                                          <p:attrName>style.visibility</p:attrName>
                                        </p:attrNameLst>
                                      </p:cBhvr>
                                      <p:to>
                                        <p:strVal val="visible"/>
                                      </p:to>
                                    </p:set>
                                    <p:anim calcmode="lin" valueType="num">
                                      <p:cBhvr>
                                        <p:cTn id="7" dur="500" fill="hold"/>
                                        <p:tgtEl>
                                          <p:spTgt spid="521225"/>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521225"/>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521225"/>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521225"/>
                                        </p:tgtEl>
                                        <p:attrNameLst>
                                          <p:attrName>ppt_y</p:attrName>
                                        </p:attrNameLst>
                                      </p:cBhvr>
                                      <p:tavLst>
                                        <p:tav tm="0">
                                          <p:val>
                                            <p:strVal val="#ppt_y"/>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9" presetClass="entr" presetSubtype="0" accel="100000" fill="hold" grpId="0" nodeType="clickEffect">
                                  <p:stCondLst>
                                    <p:cond delay="0"/>
                                  </p:stCondLst>
                                  <p:childTnLst>
                                    <p:set>
                                      <p:cBhvr>
                                        <p:cTn id="14" dur="1" fill="hold">
                                          <p:stCondLst>
                                            <p:cond delay="0"/>
                                          </p:stCondLst>
                                        </p:cTn>
                                        <p:tgtEl>
                                          <p:spTgt spid="521241">
                                            <p:txEl>
                                              <p:pRg st="0" end="0"/>
                                            </p:txEl>
                                          </p:spTgt>
                                        </p:tgtEl>
                                        <p:attrNameLst>
                                          <p:attrName>style.visibility</p:attrName>
                                        </p:attrNameLst>
                                      </p:cBhvr>
                                      <p:to>
                                        <p:strVal val="visible"/>
                                      </p:to>
                                    </p:set>
                                    <p:anim calcmode="lin" valueType="num">
                                      <p:cBhvr>
                                        <p:cTn id="15" dur="500" fill="hold"/>
                                        <p:tgtEl>
                                          <p:spTgt spid="521241">
                                            <p:txEl>
                                              <p:pRg st="0" end="0"/>
                                            </p:txEl>
                                          </p:spTgt>
                                        </p:tgtEl>
                                        <p:attrNameLst>
                                          <p:attrName>ppt_h</p:attrName>
                                        </p:attrNameLst>
                                      </p:cBhvr>
                                      <p:tavLst>
                                        <p:tav tm="0">
                                          <p:val>
                                            <p:strVal val="#ppt_h/20"/>
                                          </p:val>
                                        </p:tav>
                                        <p:tav tm="50000">
                                          <p:val>
                                            <p:strVal val="#ppt_h/20"/>
                                          </p:val>
                                        </p:tav>
                                        <p:tav tm="100000">
                                          <p:val>
                                            <p:strVal val="#ppt_h"/>
                                          </p:val>
                                        </p:tav>
                                      </p:tavLst>
                                    </p:anim>
                                    <p:anim calcmode="lin" valueType="num">
                                      <p:cBhvr>
                                        <p:cTn id="16" dur="500" fill="hold"/>
                                        <p:tgtEl>
                                          <p:spTgt spid="521241">
                                            <p:txEl>
                                              <p:pRg st="0" end="0"/>
                                            </p:txEl>
                                          </p:spTgt>
                                        </p:tgtEl>
                                        <p:attrNameLst>
                                          <p:attrName>ppt_w</p:attrName>
                                        </p:attrNameLst>
                                      </p:cBhvr>
                                      <p:tavLst>
                                        <p:tav tm="0">
                                          <p:val>
                                            <p:strVal val="#ppt_w+.3"/>
                                          </p:val>
                                        </p:tav>
                                        <p:tav tm="50000">
                                          <p:val>
                                            <p:strVal val="#ppt_w+.3"/>
                                          </p:val>
                                        </p:tav>
                                        <p:tav tm="100000">
                                          <p:val>
                                            <p:strVal val="#ppt_w"/>
                                          </p:val>
                                        </p:tav>
                                      </p:tavLst>
                                    </p:anim>
                                    <p:anim calcmode="lin" valueType="num">
                                      <p:cBhvr>
                                        <p:cTn id="17" dur="500" fill="hold"/>
                                        <p:tgtEl>
                                          <p:spTgt spid="521241">
                                            <p:txEl>
                                              <p:pRg st="0" end="0"/>
                                            </p:txEl>
                                          </p:spTgt>
                                        </p:tgtEl>
                                        <p:attrNameLst>
                                          <p:attrName>ppt_x</p:attrName>
                                        </p:attrNameLst>
                                      </p:cBhvr>
                                      <p:tavLst>
                                        <p:tav tm="0">
                                          <p:val>
                                            <p:strVal val="#ppt_x-.3"/>
                                          </p:val>
                                        </p:tav>
                                        <p:tav tm="50000">
                                          <p:val>
                                            <p:strVal val="#ppt_x"/>
                                          </p:val>
                                        </p:tav>
                                        <p:tav tm="100000">
                                          <p:val>
                                            <p:strVal val="#ppt_x"/>
                                          </p:val>
                                        </p:tav>
                                      </p:tavLst>
                                    </p:anim>
                                    <p:anim calcmode="lin" valueType="num">
                                      <p:cBhvr>
                                        <p:cTn id="18" dur="500" fill="hold"/>
                                        <p:tgtEl>
                                          <p:spTgt spid="52124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9" presetClass="entr" presetSubtype="0" accel="100000" fill="hold" grpId="0" nodeType="clickEffect">
                                  <p:stCondLst>
                                    <p:cond delay="0"/>
                                  </p:stCondLst>
                                  <p:childTnLst>
                                    <p:set>
                                      <p:cBhvr>
                                        <p:cTn id="22" dur="1" fill="hold">
                                          <p:stCondLst>
                                            <p:cond delay="0"/>
                                          </p:stCondLst>
                                        </p:cTn>
                                        <p:tgtEl>
                                          <p:spTgt spid="521227"/>
                                        </p:tgtEl>
                                        <p:attrNameLst>
                                          <p:attrName>style.visibility</p:attrName>
                                        </p:attrNameLst>
                                      </p:cBhvr>
                                      <p:to>
                                        <p:strVal val="visible"/>
                                      </p:to>
                                    </p:set>
                                    <p:anim calcmode="lin" valueType="num">
                                      <p:cBhvr>
                                        <p:cTn id="23" dur="500" fill="hold"/>
                                        <p:tgtEl>
                                          <p:spTgt spid="521227"/>
                                        </p:tgtEl>
                                        <p:attrNameLst>
                                          <p:attrName>ppt_h</p:attrName>
                                        </p:attrNameLst>
                                      </p:cBhvr>
                                      <p:tavLst>
                                        <p:tav tm="0">
                                          <p:val>
                                            <p:strVal val="#ppt_h/20"/>
                                          </p:val>
                                        </p:tav>
                                        <p:tav tm="50000">
                                          <p:val>
                                            <p:strVal val="#ppt_h/20"/>
                                          </p:val>
                                        </p:tav>
                                        <p:tav tm="100000">
                                          <p:val>
                                            <p:strVal val="#ppt_h"/>
                                          </p:val>
                                        </p:tav>
                                      </p:tavLst>
                                    </p:anim>
                                    <p:anim calcmode="lin" valueType="num">
                                      <p:cBhvr>
                                        <p:cTn id="24" dur="500" fill="hold"/>
                                        <p:tgtEl>
                                          <p:spTgt spid="521227"/>
                                        </p:tgtEl>
                                        <p:attrNameLst>
                                          <p:attrName>ppt_w</p:attrName>
                                        </p:attrNameLst>
                                      </p:cBhvr>
                                      <p:tavLst>
                                        <p:tav tm="0">
                                          <p:val>
                                            <p:strVal val="#ppt_w+.3"/>
                                          </p:val>
                                        </p:tav>
                                        <p:tav tm="50000">
                                          <p:val>
                                            <p:strVal val="#ppt_w+.3"/>
                                          </p:val>
                                        </p:tav>
                                        <p:tav tm="100000">
                                          <p:val>
                                            <p:strVal val="#ppt_w"/>
                                          </p:val>
                                        </p:tav>
                                      </p:tavLst>
                                    </p:anim>
                                    <p:anim calcmode="lin" valueType="num">
                                      <p:cBhvr>
                                        <p:cTn id="25" dur="500" fill="hold"/>
                                        <p:tgtEl>
                                          <p:spTgt spid="521227"/>
                                        </p:tgtEl>
                                        <p:attrNameLst>
                                          <p:attrName>ppt_x</p:attrName>
                                        </p:attrNameLst>
                                      </p:cBhvr>
                                      <p:tavLst>
                                        <p:tav tm="0">
                                          <p:val>
                                            <p:strVal val="#ppt_x-.3"/>
                                          </p:val>
                                        </p:tav>
                                        <p:tav tm="50000">
                                          <p:val>
                                            <p:strVal val="#ppt_x"/>
                                          </p:val>
                                        </p:tav>
                                        <p:tav tm="100000">
                                          <p:val>
                                            <p:strVal val="#ppt_x"/>
                                          </p:val>
                                        </p:tav>
                                      </p:tavLst>
                                    </p:anim>
                                    <p:anim calcmode="lin" valueType="num">
                                      <p:cBhvr>
                                        <p:cTn id="26" dur="500" fill="hold"/>
                                        <p:tgtEl>
                                          <p:spTgt spid="521227"/>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9" presetClass="entr" presetSubtype="0" accel="100000" fill="hold" grpId="0" nodeType="clickEffect">
                                  <p:stCondLst>
                                    <p:cond delay="0"/>
                                  </p:stCondLst>
                                  <p:childTnLst>
                                    <p:set>
                                      <p:cBhvr>
                                        <p:cTn id="30" dur="1" fill="hold">
                                          <p:stCondLst>
                                            <p:cond delay="0"/>
                                          </p:stCondLst>
                                        </p:cTn>
                                        <p:tgtEl>
                                          <p:spTgt spid="521226"/>
                                        </p:tgtEl>
                                        <p:attrNameLst>
                                          <p:attrName>style.visibility</p:attrName>
                                        </p:attrNameLst>
                                      </p:cBhvr>
                                      <p:to>
                                        <p:strVal val="visible"/>
                                      </p:to>
                                    </p:set>
                                    <p:anim calcmode="lin" valueType="num">
                                      <p:cBhvr>
                                        <p:cTn id="31" dur="500" fill="hold"/>
                                        <p:tgtEl>
                                          <p:spTgt spid="521226"/>
                                        </p:tgtEl>
                                        <p:attrNameLst>
                                          <p:attrName>ppt_h</p:attrName>
                                        </p:attrNameLst>
                                      </p:cBhvr>
                                      <p:tavLst>
                                        <p:tav tm="0">
                                          <p:val>
                                            <p:strVal val="#ppt_h/20"/>
                                          </p:val>
                                        </p:tav>
                                        <p:tav tm="50000">
                                          <p:val>
                                            <p:strVal val="#ppt_h/20"/>
                                          </p:val>
                                        </p:tav>
                                        <p:tav tm="100000">
                                          <p:val>
                                            <p:strVal val="#ppt_h"/>
                                          </p:val>
                                        </p:tav>
                                      </p:tavLst>
                                    </p:anim>
                                    <p:anim calcmode="lin" valueType="num">
                                      <p:cBhvr>
                                        <p:cTn id="32" dur="500" fill="hold"/>
                                        <p:tgtEl>
                                          <p:spTgt spid="521226"/>
                                        </p:tgtEl>
                                        <p:attrNameLst>
                                          <p:attrName>ppt_w</p:attrName>
                                        </p:attrNameLst>
                                      </p:cBhvr>
                                      <p:tavLst>
                                        <p:tav tm="0">
                                          <p:val>
                                            <p:strVal val="#ppt_w+.3"/>
                                          </p:val>
                                        </p:tav>
                                        <p:tav tm="50000">
                                          <p:val>
                                            <p:strVal val="#ppt_w+.3"/>
                                          </p:val>
                                        </p:tav>
                                        <p:tav tm="100000">
                                          <p:val>
                                            <p:strVal val="#ppt_w"/>
                                          </p:val>
                                        </p:tav>
                                      </p:tavLst>
                                    </p:anim>
                                    <p:anim calcmode="lin" valueType="num">
                                      <p:cBhvr>
                                        <p:cTn id="33" dur="500" fill="hold"/>
                                        <p:tgtEl>
                                          <p:spTgt spid="521226"/>
                                        </p:tgtEl>
                                        <p:attrNameLst>
                                          <p:attrName>ppt_x</p:attrName>
                                        </p:attrNameLst>
                                      </p:cBhvr>
                                      <p:tavLst>
                                        <p:tav tm="0">
                                          <p:val>
                                            <p:strVal val="#ppt_x-.3"/>
                                          </p:val>
                                        </p:tav>
                                        <p:tav tm="50000">
                                          <p:val>
                                            <p:strVal val="#ppt_x"/>
                                          </p:val>
                                        </p:tav>
                                        <p:tav tm="100000">
                                          <p:val>
                                            <p:strVal val="#ppt_x"/>
                                          </p:val>
                                        </p:tav>
                                      </p:tavLst>
                                    </p:anim>
                                    <p:anim calcmode="lin" valueType="num">
                                      <p:cBhvr>
                                        <p:cTn id="34" dur="500" fill="hold"/>
                                        <p:tgtEl>
                                          <p:spTgt spid="521226"/>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9" presetClass="entr" presetSubtype="0" accel="100000" fill="hold" grpId="0" nodeType="clickEffect">
                                  <p:stCondLst>
                                    <p:cond delay="0"/>
                                  </p:stCondLst>
                                  <p:childTnLst>
                                    <p:set>
                                      <p:cBhvr>
                                        <p:cTn id="38" dur="1" fill="hold">
                                          <p:stCondLst>
                                            <p:cond delay="0"/>
                                          </p:stCondLst>
                                        </p:cTn>
                                        <p:tgtEl>
                                          <p:spTgt spid="521222"/>
                                        </p:tgtEl>
                                        <p:attrNameLst>
                                          <p:attrName>style.visibility</p:attrName>
                                        </p:attrNameLst>
                                      </p:cBhvr>
                                      <p:to>
                                        <p:strVal val="visible"/>
                                      </p:to>
                                    </p:set>
                                    <p:anim calcmode="lin" valueType="num">
                                      <p:cBhvr>
                                        <p:cTn id="39" dur="500" fill="hold"/>
                                        <p:tgtEl>
                                          <p:spTgt spid="521222"/>
                                        </p:tgtEl>
                                        <p:attrNameLst>
                                          <p:attrName>ppt_h</p:attrName>
                                        </p:attrNameLst>
                                      </p:cBhvr>
                                      <p:tavLst>
                                        <p:tav tm="0">
                                          <p:val>
                                            <p:strVal val="#ppt_h/20"/>
                                          </p:val>
                                        </p:tav>
                                        <p:tav tm="50000">
                                          <p:val>
                                            <p:strVal val="#ppt_h/20"/>
                                          </p:val>
                                        </p:tav>
                                        <p:tav tm="100000">
                                          <p:val>
                                            <p:strVal val="#ppt_h"/>
                                          </p:val>
                                        </p:tav>
                                      </p:tavLst>
                                    </p:anim>
                                    <p:anim calcmode="lin" valueType="num">
                                      <p:cBhvr>
                                        <p:cTn id="40" dur="500" fill="hold"/>
                                        <p:tgtEl>
                                          <p:spTgt spid="521222"/>
                                        </p:tgtEl>
                                        <p:attrNameLst>
                                          <p:attrName>ppt_w</p:attrName>
                                        </p:attrNameLst>
                                      </p:cBhvr>
                                      <p:tavLst>
                                        <p:tav tm="0">
                                          <p:val>
                                            <p:strVal val="#ppt_w+.3"/>
                                          </p:val>
                                        </p:tav>
                                        <p:tav tm="50000">
                                          <p:val>
                                            <p:strVal val="#ppt_w+.3"/>
                                          </p:val>
                                        </p:tav>
                                        <p:tav tm="100000">
                                          <p:val>
                                            <p:strVal val="#ppt_w"/>
                                          </p:val>
                                        </p:tav>
                                      </p:tavLst>
                                    </p:anim>
                                    <p:anim calcmode="lin" valueType="num">
                                      <p:cBhvr>
                                        <p:cTn id="41" dur="500" fill="hold"/>
                                        <p:tgtEl>
                                          <p:spTgt spid="521222"/>
                                        </p:tgtEl>
                                        <p:attrNameLst>
                                          <p:attrName>ppt_x</p:attrName>
                                        </p:attrNameLst>
                                      </p:cBhvr>
                                      <p:tavLst>
                                        <p:tav tm="0">
                                          <p:val>
                                            <p:strVal val="#ppt_x-.3"/>
                                          </p:val>
                                        </p:tav>
                                        <p:tav tm="50000">
                                          <p:val>
                                            <p:strVal val="#ppt_x"/>
                                          </p:val>
                                        </p:tav>
                                        <p:tav tm="100000">
                                          <p:val>
                                            <p:strVal val="#ppt_x"/>
                                          </p:val>
                                        </p:tav>
                                      </p:tavLst>
                                    </p:anim>
                                    <p:anim calcmode="lin" valueType="num">
                                      <p:cBhvr>
                                        <p:cTn id="42" dur="500" fill="hold"/>
                                        <p:tgtEl>
                                          <p:spTgt spid="521222"/>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9" presetClass="entr" presetSubtype="0" accel="100000" fill="hold" grpId="0" nodeType="clickEffect">
                                  <p:stCondLst>
                                    <p:cond delay="0"/>
                                  </p:stCondLst>
                                  <p:childTnLst>
                                    <p:set>
                                      <p:cBhvr>
                                        <p:cTn id="46" dur="1" fill="hold">
                                          <p:stCondLst>
                                            <p:cond delay="0"/>
                                          </p:stCondLst>
                                        </p:cTn>
                                        <p:tgtEl>
                                          <p:spTgt spid="521228"/>
                                        </p:tgtEl>
                                        <p:attrNameLst>
                                          <p:attrName>style.visibility</p:attrName>
                                        </p:attrNameLst>
                                      </p:cBhvr>
                                      <p:to>
                                        <p:strVal val="visible"/>
                                      </p:to>
                                    </p:set>
                                    <p:anim calcmode="lin" valueType="num">
                                      <p:cBhvr>
                                        <p:cTn id="47" dur="500" fill="hold"/>
                                        <p:tgtEl>
                                          <p:spTgt spid="521228"/>
                                        </p:tgtEl>
                                        <p:attrNameLst>
                                          <p:attrName>ppt_h</p:attrName>
                                        </p:attrNameLst>
                                      </p:cBhvr>
                                      <p:tavLst>
                                        <p:tav tm="0">
                                          <p:val>
                                            <p:strVal val="#ppt_h/20"/>
                                          </p:val>
                                        </p:tav>
                                        <p:tav tm="50000">
                                          <p:val>
                                            <p:strVal val="#ppt_h/20"/>
                                          </p:val>
                                        </p:tav>
                                        <p:tav tm="100000">
                                          <p:val>
                                            <p:strVal val="#ppt_h"/>
                                          </p:val>
                                        </p:tav>
                                      </p:tavLst>
                                    </p:anim>
                                    <p:anim calcmode="lin" valueType="num">
                                      <p:cBhvr>
                                        <p:cTn id="48" dur="500" fill="hold"/>
                                        <p:tgtEl>
                                          <p:spTgt spid="521228"/>
                                        </p:tgtEl>
                                        <p:attrNameLst>
                                          <p:attrName>ppt_w</p:attrName>
                                        </p:attrNameLst>
                                      </p:cBhvr>
                                      <p:tavLst>
                                        <p:tav tm="0">
                                          <p:val>
                                            <p:strVal val="#ppt_w+.3"/>
                                          </p:val>
                                        </p:tav>
                                        <p:tav tm="50000">
                                          <p:val>
                                            <p:strVal val="#ppt_w+.3"/>
                                          </p:val>
                                        </p:tav>
                                        <p:tav tm="100000">
                                          <p:val>
                                            <p:strVal val="#ppt_w"/>
                                          </p:val>
                                        </p:tav>
                                      </p:tavLst>
                                    </p:anim>
                                    <p:anim calcmode="lin" valueType="num">
                                      <p:cBhvr>
                                        <p:cTn id="49" dur="500" fill="hold"/>
                                        <p:tgtEl>
                                          <p:spTgt spid="521228"/>
                                        </p:tgtEl>
                                        <p:attrNameLst>
                                          <p:attrName>ppt_x</p:attrName>
                                        </p:attrNameLst>
                                      </p:cBhvr>
                                      <p:tavLst>
                                        <p:tav tm="0">
                                          <p:val>
                                            <p:strVal val="#ppt_x-.3"/>
                                          </p:val>
                                        </p:tav>
                                        <p:tav tm="50000">
                                          <p:val>
                                            <p:strVal val="#ppt_x"/>
                                          </p:val>
                                        </p:tav>
                                        <p:tav tm="100000">
                                          <p:val>
                                            <p:strVal val="#ppt_x"/>
                                          </p:val>
                                        </p:tav>
                                      </p:tavLst>
                                    </p:anim>
                                    <p:anim calcmode="lin" valueType="num">
                                      <p:cBhvr>
                                        <p:cTn id="50" dur="500" fill="hold"/>
                                        <p:tgtEl>
                                          <p:spTgt spid="521228"/>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9" presetClass="entr" presetSubtype="0" accel="100000" fill="hold" grpId="0" nodeType="clickEffect">
                                  <p:stCondLst>
                                    <p:cond delay="0"/>
                                  </p:stCondLst>
                                  <p:childTnLst>
                                    <p:set>
                                      <p:cBhvr>
                                        <p:cTn id="54" dur="1" fill="hold">
                                          <p:stCondLst>
                                            <p:cond delay="0"/>
                                          </p:stCondLst>
                                        </p:cTn>
                                        <p:tgtEl>
                                          <p:spTgt spid="521230"/>
                                        </p:tgtEl>
                                        <p:attrNameLst>
                                          <p:attrName>style.visibility</p:attrName>
                                        </p:attrNameLst>
                                      </p:cBhvr>
                                      <p:to>
                                        <p:strVal val="visible"/>
                                      </p:to>
                                    </p:set>
                                    <p:anim calcmode="lin" valueType="num">
                                      <p:cBhvr>
                                        <p:cTn id="55" dur="500" fill="hold"/>
                                        <p:tgtEl>
                                          <p:spTgt spid="521230"/>
                                        </p:tgtEl>
                                        <p:attrNameLst>
                                          <p:attrName>ppt_h</p:attrName>
                                        </p:attrNameLst>
                                      </p:cBhvr>
                                      <p:tavLst>
                                        <p:tav tm="0">
                                          <p:val>
                                            <p:strVal val="#ppt_h/20"/>
                                          </p:val>
                                        </p:tav>
                                        <p:tav tm="50000">
                                          <p:val>
                                            <p:strVal val="#ppt_h/20"/>
                                          </p:val>
                                        </p:tav>
                                        <p:tav tm="100000">
                                          <p:val>
                                            <p:strVal val="#ppt_h"/>
                                          </p:val>
                                        </p:tav>
                                      </p:tavLst>
                                    </p:anim>
                                    <p:anim calcmode="lin" valueType="num">
                                      <p:cBhvr>
                                        <p:cTn id="56" dur="500" fill="hold"/>
                                        <p:tgtEl>
                                          <p:spTgt spid="521230"/>
                                        </p:tgtEl>
                                        <p:attrNameLst>
                                          <p:attrName>ppt_w</p:attrName>
                                        </p:attrNameLst>
                                      </p:cBhvr>
                                      <p:tavLst>
                                        <p:tav tm="0">
                                          <p:val>
                                            <p:strVal val="#ppt_w+.3"/>
                                          </p:val>
                                        </p:tav>
                                        <p:tav tm="50000">
                                          <p:val>
                                            <p:strVal val="#ppt_w+.3"/>
                                          </p:val>
                                        </p:tav>
                                        <p:tav tm="100000">
                                          <p:val>
                                            <p:strVal val="#ppt_w"/>
                                          </p:val>
                                        </p:tav>
                                      </p:tavLst>
                                    </p:anim>
                                    <p:anim calcmode="lin" valueType="num">
                                      <p:cBhvr>
                                        <p:cTn id="57" dur="500" fill="hold"/>
                                        <p:tgtEl>
                                          <p:spTgt spid="521230"/>
                                        </p:tgtEl>
                                        <p:attrNameLst>
                                          <p:attrName>ppt_x</p:attrName>
                                        </p:attrNameLst>
                                      </p:cBhvr>
                                      <p:tavLst>
                                        <p:tav tm="0">
                                          <p:val>
                                            <p:strVal val="#ppt_x-.3"/>
                                          </p:val>
                                        </p:tav>
                                        <p:tav tm="50000">
                                          <p:val>
                                            <p:strVal val="#ppt_x"/>
                                          </p:val>
                                        </p:tav>
                                        <p:tav tm="100000">
                                          <p:val>
                                            <p:strVal val="#ppt_x"/>
                                          </p:val>
                                        </p:tav>
                                      </p:tavLst>
                                    </p:anim>
                                    <p:anim calcmode="lin" valueType="num">
                                      <p:cBhvr>
                                        <p:cTn id="58" dur="500" fill="hold"/>
                                        <p:tgtEl>
                                          <p:spTgt spid="521230"/>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39" presetClass="entr" presetSubtype="0" accel="100000" fill="hold" grpId="0" nodeType="clickEffect">
                                  <p:stCondLst>
                                    <p:cond delay="0"/>
                                  </p:stCondLst>
                                  <p:childTnLst>
                                    <p:set>
                                      <p:cBhvr>
                                        <p:cTn id="62" dur="1" fill="hold">
                                          <p:stCondLst>
                                            <p:cond delay="0"/>
                                          </p:stCondLst>
                                        </p:cTn>
                                        <p:tgtEl>
                                          <p:spTgt spid="521231"/>
                                        </p:tgtEl>
                                        <p:attrNameLst>
                                          <p:attrName>style.visibility</p:attrName>
                                        </p:attrNameLst>
                                      </p:cBhvr>
                                      <p:to>
                                        <p:strVal val="visible"/>
                                      </p:to>
                                    </p:set>
                                    <p:anim calcmode="lin" valueType="num">
                                      <p:cBhvr>
                                        <p:cTn id="63" dur="500" fill="hold"/>
                                        <p:tgtEl>
                                          <p:spTgt spid="521231"/>
                                        </p:tgtEl>
                                        <p:attrNameLst>
                                          <p:attrName>ppt_h</p:attrName>
                                        </p:attrNameLst>
                                      </p:cBhvr>
                                      <p:tavLst>
                                        <p:tav tm="0">
                                          <p:val>
                                            <p:strVal val="#ppt_h/20"/>
                                          </p:val>
                                        </p:tav>
                                        <p:tav tm="50000">
                                          <p:val>
                                            <p:strVal val="#ppt_h/20"/>
                                          </p:val>
                                        </p:tav>
                                        <p:tav tm="100000">
                                          <p:val>
                                            <p:strVal val="#ppt_h"/>
                                          </p:val>
                                        </p:tav>
                                      </p:tavLst>
                                    </p:anim>
                                    <p:anim calcmode="lin" valueType="num">
                                      <p:cBhvr>
                                        <p:cTn id="64" dur="500" fill="hold"/>
                                        <p:tgtEl>
                                          <p:spTgt spid="521231"/>
                                        </p:tgtEl>
                                        <p:attrNameLst>
                                          <p:attrName>ppt_w</p:attrName>
                                        </p:attrNameLst>
                                      </p:cBhvr>
                                      <p:tavLst>
                                        <p:tav tm="0">
                                          <p:val>
                                            <p:strVal val="#ppt_w+.3"/>
                                          </p:val>
                                        </p:tav>
                                        <p:tav tm="50000">
                                          <p:val>
                                            <p:strVal val="#ppt_w+.3"/>
                                          </p:val>
                                        </p:tav>
                                        <p:tav tm="100000">
                                          <p:val>
                                            <p:strVal val="#ppt_w"/>
                                          </p:val>
                                        </p:tav>
                                      </p:tavLst>
                                    </p:anim>
                                    <p:anim calcmode="lin" valueType="num">
                                      <p:cBhvr>
                                        <p:cTn id="65" dur="500" fill="hold"/>
                                        <p:tgtEl>
                                          <p:spTgt spid="521231"/>
                                        </p:tgtEl>
                                        <p:attrNameLst>
                                          <p:attrName>ppt_x</p:attrName>
                                        </p:attrNameLst>
                                      </p:cBhvr>
                                      <p:tavLst>
                                        <p:tav tm="0">
                                          <p:val>
                                            <p:strVal val="#ppt_x-.3"/>
                                          </p:val>
                                        </p:tav>
                                        <p:tav tm="50000">
                                          <p:val>
                                            <p:strVal val="#ppt_x"/>
                                          </p:val>
                                        </p:tav>
                                        <p:tav tm="100000">
                                          <p:val>
                                            <p:strVal val="#ppt_x"/>
                                          </p:val>
                                        </p:tav>
                                      </p:tavLst>
                                    </p:anim>
                                    <p:anim calcmode="lin" valueType="num">
                                      <p:cBhvr>
                                        <p:cTn id="66" dur="500" fill="hold"/>
                                        <p:tgtEl>
                                          <p:spTgt spid="521231"/>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39" presetClass="entr" presetSubtype="0" accel="100000" fill="hold" grpId="0" nodeType="clickEffect">
                                  <p:stCondLst>
                                    <p:cond delay="0"/>
                                  </p:stCondLst>
                                  <p:childTnLst>
                                    <p:set>
                                      <p:cBhvr>
                                        <p:cTn id="70" dur="1" fill="hold">
                                          <p:stCondLst>
                                            <p:cond delay="0"/>
                                          </p:stCondLst>
                                        </p:cTn>
                                        <p:tgtEl>
                                          <p:spTgt spid="521232"/>
                                        </p:tgtEl>
                                        <p:attrNameLst>
                                          <p:attrName>style.visibility</p:attrName>
                                        </p:attrNameLst>
                                      </p:cBhvr>
                                      <p:to>
                                        <p:strVal val="visible"/>
                                      </p:to>
                                    </p:set>
                                    <p:anim calcmode="lin" valueType="num">
                                      <p:cBhvr>
                                        <p:cTn id="71" dur="500" fill="hold"/>
                                        <p:tgtEl>
                                          <p:spTgt spid="521232"/>
                                        </p:tgtEl>
                                        <p:attrNameLst>
                                          <p:attrName>ppt_h</p:attrName>
                                        </p:attrNameLst>
                                      </p:cBhvr>
                                      <p:tavLst>
                                        <p:tav tm="0">
                                          <p:val>
                                            <p:strVal val="#ppt_h/20"/>
                                          </p:val>
                                        </p:tav>
                                        <p:tav tm="50000">
                                          <p:val>
                                            <p:strVal val="#ppt_h/20"/>
                                          </p:val>
                                        </p:tav>
                                        <p:tav tm="100000">
                                          <p:val>
                                            <p:strVal val="#ppt_h"/>
                                          </p:val>
                                        </p:tav>
                                      </p:tavLst>
                                    </p:anim>
                                    <p:anim calcmode="lin" valueType="num">
                                      <p:cBhvr>
                                        <p:cTn id="72" dur="500" fill="hold"/>
                                        <p:tgtEl>
                                          <p:spTgt spid="521232"/>
                                        </p:tgtEl>
                                        <p:attrNameLst>
                                          <p:attrName>ppt_w</p:attrName>
                                        </p:attrNameLst>
                                      </p:cBhvr>
                                      <p:tavLst>
                                        <p:tav tm="0">
                                          <p:val>
                                            <p:strVal val="#ppt_w+.3"/>
                                          </p:val>
                                        </p:tav>
                                        <p:tav tm="50000">
                                          <p:val>
                                            <p:strVal val="#ppt_w+.3"/>
                                          </p:val>
                                        </p:tav>
                                        <p:tav tm="100000">
                                          <p:val>
                                            <p:strVal val="#ppt_w"/>
                                          </p:val>
                                        </p:tav>
                                      </p:tavLst>
                                    </p:anim>
                                    <p:anim calcmode="lin" valueType="num">
                                      <p:cBhvr>
                                        <p:cTn id="73" dur="500" fill="hold"/>
                                        <p:tgtEl>
                                          <p:spTgt spid="521232"/>
                                        </p:tgtEl>
                                        <p:attrNameLst>
                                          <p:attrName>ppt_x</p:attrName>
                                        </p:attrNameLst>
                                      </p:cBhvr>
                                      <p:tavLst>
                                        <p:tav tm="0">
                                          <p:val>
                                            <p:strVal val="#ppt_x-.3"/>
                                          </p:val>
                                        </p:tav>
                                        <p:tav tm="50000">
                                          <p:val>
                                            <p:strVal val="#ppt_x"/>
                                          </p:val>
                                        </p:tav>
                                        <p:tav tm="100000">
                                          <p:val>
                                            <p:strVal val="#ppt_x"/>
                                          </p:val>
                                        </p:tav>
                                      </p:tavLst>
                                    </p:anim>
                                    <p:anim calcmode="lin" valueType="num">
                                      <p:cBhvr>
                                        <p:cTn id="74" dur="500" fill="hold"/>
                                        <p:tgtEl>
                                          <p:spTgt spid="521232"/>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39" presetClass="entr" presetSubtype="0" accel="100000" fill="hold" grpId="0" nodeType="clickEffect">
                                  <p:stCondLst>
                                    <p:cond delay="0"/>
                                  </p:stCondLst>
                                  <p:childTnLst>
                                    <p:set>
                                      <p:cBhvr>
                                        <p:cTn id="78" dur="1" fill="hold">
                                          <p:stCondLst>
                                            <p:cond delay="0"/>
                                          </p:stCondLst>
                                        </p:cTn>
                                        <p:tgtEl>
                                          <p:spTgt spid="521233"/>
                                        </p:tgtEl>
                                        <p:attrNameLst>
                                          <p:attrName>style.visibility</p:attrName>
                                        </p:attrNameLst>
                                      </p:cBhvr>
                                      <p:to>
                                        <p:strVal val="visible"/>
                                      </p:to>
                                    </p:set>
                                    <p:anim calcmode="lin" valueType="num">
                                      <p:cBhvr>
                                        <p:cTn id="79" dur="500" fill="hold"/>
                                        <p:tgtEl>
                                          <p:spTgt spid="521233"/>
                                        </p:tgtEl>
                                        <p:attrNameLst>
                                          <p:attrName>ppt_h</p:attrName>
                                        </p:attrNameLst>
                                      </p:cBhvr>
                                      <p:tavLst>
                                        <p:tav tm="0">
                                          <p:val>
                                            <p:strVal val="#ppt_h/20"/>
                                          </p:val>
                                        </p:tav>
                                        <p:tav tm="50000">
                                          <p:val>
                                            <p:strVal val="#ppt_h/20"/>
                                          </p:val>
                                        </p:tav>
                                        <p:tav tm="100000">
                                          <p:val>
                                            <p:strVal val="#ppt_h"/>
                                          </p:val>
                                        </p:tav>
                                      </p:tavLst>
                                    </p:anim>
                                    <p:anim calcmode="lin" valueType="num">
                                      <p:cBhvr>
                                        <p:cTn id="80" dur="500" fill="hold"/>
                                        <p:tgtEl>
                                          <p:spTgt spid="521233"/>
                                        </p:tgtEl>
                                        <p:attrNameLst>
                                          <p:attrName>ppt_w</p:attrName>
                                        </p:attrNameLst>
                                      </p:cBhvr>
                                      <p:tavLst>
                                        <p:tav tm="0">
                                          <p:val>
                                            <p:strVal val="#ppt_w+.3"/>
                                          </p:val>
                                        </p:tav>
                                        <p:tav tm="50000">
                                          <p:val>
                                            <p:strVal val="#ppt_w+.3"/>
                                          </p:val>
                                        </p:tav>
                                        <p:tav tm="100000">
                                          <p:val>
                                            <p:strVal val="#ppt_w"/>
                                          </p:val>
                                        </p:tav>
                                      </p:tavLst>
                                    </p:anim>
                                    <p:anim calcmode="lin" valueType="num">
                                      <p:cBhvr>
                                        <p:cTn id="81" dur="500" fill="hold"/>
                                        <p:tgtEl>
                                          <p:spTgt spid="521233"/>
                                        </p:tgtEl>
                                        <p:attrNameLst>
                                          <p:attrName>ppt_x</p:attrName>
                                        </p:attrNameLst>
                                      </p:cBhvr>
                                      <p:tavLst>
                                        <p:tav tm="0">
                                          <p:val>
                                            <p:strVal val="#ppt_x-.3"/>
                                          </p:val>
                                        </p:tav>
                                        <p:tav tm="50000">
                                          <p:val>
                                            <p:strVal val="#ppt_x"/>
                                          </p:val>
                                        </p:tav>
                                        <p:tav tm="100000">
                                          <p:val>
                                            <p:strVal val="#ppt_x"/>
                                          </p:val>
                                        </p:tav>
                                      </p:tavLst>
                                    </p:anim>
                                    <p:anim calcmode="lin" valueType="num">
                                      <p:cBhvr>
                                        <p:cTn id="82" dur="500" fill="hold"/>
                                        <p:tgtEl>
                                          <p:spTgt spid="521233"/>
                                        </p:tgtEl>
                                        <p:attrNameLst>
                                          <p:attrName>ppt_y</p:attrName>
                                        </p:attrNameLst>
                                      </p:cBhvr>
                                      <p:tavLst>
                                        <p:tav tm="0">
                                          <p:val>
                                            <p:strVal val="#ppt_y"/>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ntr" presetSubtype="0" fill="hold" grpId="0" nodeType="clickEffect">
                                  <p:stCondLst>
                                    <p:cond delay="0"/>
                                  </p:stCondLst>
                                  <p:childTnLst>
                                    <p:set>
                                      <p:cBhvr>
                                        <p:cTn id="86" dur="1" fill="hold">
                                          <p:stCondLst>
                                            <p:cond delay="0"/>
                                          </p:stCondLst>
                                        </p:cTn>
                                        <p:tgtEl>
                                          <p:spTgt spid="23"/>
                                        </p:tgtEl>
                                        <p:attrNameLst>
                                          <p:attrName>style.visibility</p:attrName>
                                        </p:attrNameLst>
                                      </p:cBhvr>
                                      <p:to>
                                        <p:strVal val="visible"/>
                                      </p:to>
                                    </p:set>
                                  </p:childTnLst>
                                </p:cTn>
                              </p:par>
                            </p:childTnLst>
                          </p:cTn>
                        </p:par>
                      </p:childTnLst>
                    </p:cTn>
                  </p:par>
                  <p:par>
                    <p:cTn id="87" fill="hold" nodeType="clickPar">
                      <p:stCondLst>
                        <p:cond delay="indefinite"/>
                      </p:stCondLst>
                      <p:childTnLst>
                        <p:par>
                          <p:cTn id="88" fill="hold" nodeType="withGroup">
                            <p:stCondLst>
                              <p:cond delay="0"/>
                            </p:stCondLst>
                            <p:childTnLst>
                              <p:par>
                                <p:cTn id="89" presetID="3" presetClass="entr" presetSubtype="10" fill="hold" nodeType="clickEffect">
                                  <p:stCondLst>
                                    <p:cond delay="0"/>
                                  </p:stCondLst>
                                  <p:childTnLst>
                                    <p:set>
                                      <p:cBhvr>
                                        <p:cTn id="90" dur="1" fill="hold">
                                          <p:stCondLst>
                                            <p:cond delay="0"/>
                                          </p:stCondLst>
                                        </p:cTn>
                                        <p:tgtEl>
                                          <p:spTgt spid="5"/>
                                        </p:tgtEl>
                                        <p:attrNameLst>
                                          <p:attrName>style.visibility</p:attrName>
                                        </p:attrNameLst>
                                      </p:cBhvr>
                                      <p:to>
                                        <p:strVal val="visible"/>
                                      </p:to>
                                    </p:set>
                                    <p:animEffect transition="in" filter="blinds(horizontal)">
                                      <p:cBhvr>
                                        <p:cTn id="91" dur="500"/>
                                        <p:tgtEl>
                                          <p:spTgt spid="5"/>
                                        </p:tgtEl>
                                      </p:cBhvr>
                                    </p:animEffect>
                                  </p:childTnLst>
                                </p:cTn>
                              </p:par>
                            </p:childTnLst>
                          </p:cTn>
                        </p:par>
                      </p:childTnLst>
                    </p:cTn>
                  </p:par>
                  <p:par>
                    <p:cTn id="92" fill="hold" nodeType="clickPar">
                      <p:stCondLst>
                        <p:cond delay="indefinite"/>
                      </p:stCondLst>
                      <p:childTnLst>
                        <p:par>
                          <p:cTn id="93" fill="hold" nodeType="withGroup">
                            <p:stCondLst>
                              <p:cond delay="0"/>
                            </p:stCondLst>
                            <p:childTnLst>
                              <p:par>
                                <p:cTn id="94" presetID="3" presetClass="entr" presetSubtype="10" fill="hold" nodeType="clickEffect">
                                  <p:stCondLst>
                                    <p:cond delay="0"/>
                                  </p:stCondLst>
                                  <p:childTnLst>
                                    <p:set>
                                      <p:cBhvr>
                                        <p:cTn id="95" dur="1" fill="hold">
                                          <p:stCondLst>
                                            <p:cond delay="0"/>
                                          </p:stCondLst>
                                        </p:cTn>
                                        <p:tgtEl>
                                          <p:spTgt spid="6"/>
                                        </p:tgtEl>
                                        <p:attrNameLst>
                                          <p:attrName>style.visibility</p:attrName>
                                        </p:attrNameLst>
                                      </p:cBhvr>
                                      <p:to>
                                        <p:strVal val="visible"/>
                                      </p:to>
                                    </p:set>
                                    <p:animEffect transition="in" filter="blinds(horizontal)">
                                      <p:cBhvr>
                                        <p:cTn id="96" dur="500"/>
                                        <p:tgtEl>
                                          <p:spTgt spid="6"/>
                                        </p:tgtEl>
                                      </p:cBhvr>
                                    </p:animEffect>
                                  </p:childTnLst>
                                </p:cTn>
                              </p:par>
                            </p:childTnLst>
                          </p:cTn>
                        </p:par>
                      </p:childTnLst>
                    </p:cTn>
                  </p:par>
                  <p:par>
                    <p:cTn id="97" fill="hold" nodeType="clickPar">
                      <p:stCondLst>
                        <p:cond delay="indefinite"/>
                      </p:stCondLst>
                      <p:childTnLst>
                        <p:par>
                          <p:cTn id="98" fill="hold" nodeType="withGroup">
                            <p:stCondLst>
                              <p:cond delay="0"/>
                            </p:stCondLst>
                            <p:childTnLst>
                              <p:par>
                                <p:cTn id="99" presetID="3" presetClass="entr" presetSubtype="10" fill="hold" nodeType="clickEffect">
                                  <p:stCondLst>
                                    <p:cond delay="0"/>
                                  </p:stCondLst>
                                  <p:childTnLst>
                                    <p:set>
                                      <p:cBhvr>
                                        <p:cTn id="100" dur="1" fill="hold">
                                          <p:stCondLst>
                                            <p:cond delay="0"/>
                                          </p:stCondLst>
                                        </p:cTn>
                                        <p:tgtEl>
                                          <p:spTgt spid="7"/>
                                        </p:tgtEl>
                                        <p:attrNameLst>
                                          <p:attrName>style.visibility</p:attrName>
                                        </p:attrNameLst>
                                      </p:cBhvr>
                                      <p:to>
                                        <p:strVal val="visible"/>
                                      </p:to>
                                    </p:set>
                                    <p:animEffect transition="in" filter="blinds(horizontal)">
                                      <p:cBhvr>
                                        <p:cTn id="101" dur="500"/>
                                        <p:tgtEl>
                                          <p:spTgt spid="7"/>
                                        </p:tgtEl>
                                      </p:cBhvr>
                                    </p:animEffect>
                                  </p:childTnLst>
                                </p:cTn>
                              </p:par>
                            </p:childTnLst>
                          </p:cTn>
                        </p:par>
                      </p:childTnLst>
                    </p:cTn>
                  </p:par>
                  <p:par>
                    <p:cTn id="102" fill="hold" nodeType="clickPar">
                      <p:stCondLst>
                        <p:cond delay="indefinite"/>
                      </p:stCondLst>
                      <p:childTnLst>
                        <p:par>
                          <p:cTn id="103" fill="hold" nodeType="withGroup">
                            <p:stCondLst>
                              <p:cond delay="0"/>
                            </p:stCondLst>
                            <p:childTnLst>
                              <p:par>
                                <p:cTn id="104" presetID="3" presetClass="entr" presetSubtype="10" fill="hold" nodeType="clickEffect">
                                  <p:stCondLst>
                                    <p:cond delay="0"/>
                                  </p:stCondLst>
                                  <p:childTnLst>
                                    <p:set>
                                      <p:cBhvr>
                                        <p:cTn id="105" dur="1" fill="hold">
                                          <p:stCondLst>
                                            <p:cond delay="0"/>
                                          </p:stCondLst>
                                        </p:cTn>
                                        <p:tgtEl>
                                          <p:spTgt spid="8"/>
                                        </p:tgtEl>
                                        <p:attrNameLst>
                                          <p:attrName>style.visibility</p:attrName>
                                        </p:attrNameLst>
                                      </p:cBhvr>
                                      <p:to>
                                        <p:strVal val="visible"/>
                                      </p:to>
                                    </p:set>
                                    <p:animEffect transition="in" filter="blinds(horizontal)">
                                      <p:cBhvr>
                                        <p:cTn id="10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222" grpId="0"/>
      <p:bldP spid="521225" grpId="0"/>
      <p:bldP spid="521226" grpId="0"/>
      <p:bldP spid="521227" grpId="0"/>
      <p:bldP spid="521228" grpId="0"/>
      <p:bldP spid="521230" grpId="0"/>
      <p:bldP spid="521231" grpId="0"/>
      <p:bldP spid="521232" grpId="0"/>
      <p:bldP spid="521233" grpId="0"/>
      <p:bldP spid="521241" grpId="0" build="p"/>
      <p:bldP spid="23" grpId="0"/>
    </p:bldLst>
  </p:timing>
</p:sld>
</file>

<file path=ppt/slides/slide71.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rgbClr val="800000"/>
            </a:gs>
          </a:gsLst>
          <a:lin ang="0" scaled="1"/>
          <a:tileRect/>
        </a:gra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rot="5400000">
            <a:off x="-2017577" y="1996615"/>
            <a:ext cx="6895413" cy="2827356"/>
          </a:xfrm>
          <a:prstGeom prst="rect">
            <a:avLst/>
          </a:prstGeom>
        </p:spPr>
      </p:pic>
      <p:sp>
        <p:nvSpPr>
          <p:cNvPr id="518147" name="Rectangle 1027"/>
          <p:cNvSpPr>
            <a:spLocks noGrp="1" noRot="1" noChangeArrowheads="1"/>
          </p:cNvSpPr>
          <p:nvPr>
            <p:ph type="title"/>
          </p:nvPr>
        </p:nvSpPr>
        <p:spPr>
          <a:xfrm>
            <a:off x="2555776" y="116632"/>
            <a:ext cx="5624736" cy="914400"/>
          </a:xfrm>
          <a:solidFill>
            <a:schemeClr val="accent1">
              <a:lumMod val="20000"/>
              <a:lumOff val="80000"/>
            </a:schemeClr>
          </a:solidFill>
        </p:spPr>
        <p:txBody>
          <a:bodyPr/>
          <a:lstStyle/>
          <a:p>
            <a:pPr eaLnBrk="1" hangingPunct="1">
              <a:defRPr/>
            </a:pPr>
            <a:r>
              <a:rPr kumimoji="1" lang="zh-CN" altLang="en-US" sz="3600" b="1" dirty="0">
                <a:solidFill>
                  <a:schemeClr val="tx1"/>
                </a:solidFill>
                <a:ea typeface="ＭＳ Ｐゴシック" charset="0"/>
              </a:rPr>
              <a:t>旧约中的罪得赦免</a:t>
            </a:r>
            <a:endParaRPr kumimoji="1" lang="en-US" sz="3600" b="1" dirty="0">
              <a:solidFill>
                <a:schemeClr val="tx1"/>
              </a:solidFill>
              <a:ea typeface="ＭＳ Ｐゴシック" charset="0"/>
            </a:endParaRPr>
          </a:p>
        </p:txBody>
      </p:sp>
      <p:sp>
        <p:nvSpPr>
          <p:cNvPr id="6" name="Rectangle 1027"/>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管道</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 </a:t>
            </a:r>
            <a:r>
              <a:rPr kumimoji="1" lang="zh-CN" alt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与神的</a:t>
            </a:r>
            <a:r>
              <a:rPr kumimoji="1" lang="zh-CN" alt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关系</a:t>
            </a:r>
            <a:r>
              <a:rPr kumimoji="1" lang="zh-CN" alt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（永不改变）</a:t>
            </a:r>
            <a:endPar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7" name="Rectangle 1027"/>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堵塞</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a:t>
            </a:r>
            <a:r>
              <a:rPr kumimoji="1" lang="zh-CN" alt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与神的</a:t>
            </a:r>
            <a:r>
              <a:rPr kumimoji="1" lang="zh-CN" alt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交通</a:t>
            </a:r>
            <a:r>
              <a:rPr kumimoji="1" lang="zh-CN" alt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（被罪阻碍）</a:t>
            </a:r>
            <a:endPar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8" name="Rectangle 1027"/>
          <p:cNvSpPr txBox="1">
            <a:spLocks noRot="1" noChangeArrowheads="1"/>
          </p:cNvSpPr>
          <p:nvPr/>
        </p:nvSpPr>
        <p:spPr bwMode="auto">
          <a:xfrm>
            <a:off x="3059832" y="4581128"/>
            <a:ext cx="6084168" cy="20882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献祭</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 </a:t>
            </a:r>
            <a:r>
              <a:rPr kumimoji="1" lang="zh-CN" alt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承认</a:t>
            </a:r>
            <a:r>
              <a:rPr kumimoji="1" lang="zh-CN" alt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罪</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a:t>
            </a:r>
            <a:r>
              <a:rPr kumimoji="1" lang="zh-CN" alt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罪得赦免恢复与神的交通，但与神的关系不受到威胁）</a:t>
            </a:r>
            <a:endPar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4" name="Left Arrow 3"/>
          <p:cNvSpPr/>
          <p:nvPr/>
        </p:nvSpPr>
        <p:spPr bwMode="auto">
          <a:xfrm>
            <a:off x="1986322" y="1556792"/>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5" name="Freeform 4"/>
          <p:cNvSpPr/>
          <p:nvPr/>
        </p:nvSpPr>
        <p:spPr>
          <a:xfrm>
            <a:off x="1159852"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chemeClr val="tx1"/>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2" name="Left Arrow 11"/>
          <p:cNvSpPr/>
          <p:nvPr/>
        </p:nvSpPr>
        <p:spPr bwMode="auto">
          <a:xfrm>
            <a:off x="1986322" y="3140968"/>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3" name="Left Arrow 12"/>
          <p:cNvSpPr/>
          <p:nvPr/>
        </p:nvSpPr>
        <p:spPr bwMode="auto">
          <a:xfrm>
            <a:off x="1986322" y="4725144"/>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4" name="Rectangle 1027"/>
          <p:cNvSpPr txBox="1">
            <a:spLocks noRot="1" noChangeArrowheads="1"/>
          </p:cNvSpPr>
          <p:nvPr/>
        </p:nvSpPr>
        <p:spPr bwMode="auto">
          <a:xfrm>
            <a:off x="0" y="2780928"/>
            <a:ext cx="1187624"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32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ＭＳ Ｐゴシック" charset="0"/>
                <a:cs typeface="Arial"/>
              </a:rPr>
              <a:t>罪</a:t>
            </a:r>
            <a:endParaRPr kumimoji="1" lang="en-US" sz="32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15" name="Text Box 1045"/>
          <p:cNvSpPr txBox="1">
            <a:spLocks noChangeArrowheads="1"/>
          </p:cNvSpPr>
          <p:nvPr/>
        </p:nvSpPr>
        <p:spPr bwMode="auto">
          <a:xfrm>
            <a:off x="8283736" y="179348"/>
            <a:ext cx="701514"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121b</a:t>
            </a: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934229141"/>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right)">
                                      <p:cBhvr>
                                        <p:cTn id="45" dur="500"/>
                                        <p:tgtEl>
                                          <p:spTgt spid="13"/>
                                        </p:tgtEl>
                                      </p:cBhvr>
                                    </p:animEffect>
                                  </p:childTnLst>
                                </p:cTn>
                              </p:par>
                            </p:childTnLst>
                          </p:cTn>
                        </p:par>
                        <p:par>
                          <p:cTn id="46" fill="hold">
                            <p:stCondLst>
                              <p:cond delay="500"/>
                            </p:stCondLst>
                            <p:childTnLst>
                              <p:par>
                                <p:cTn id="47" presetID="22" presetClass="entr" presetSubtype="1"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4" grpId="0" animBg="1"/>
      <p:bldP spid="5" grpId="0" animBg="1"/>
      <p:bldP spid="5" grpId="1" animBg="1"/>
      <p:bldP spid="12" grpId="0" animBg="1"/>
      <p:bldP spid="13" grpId="0" animBg="1"/>
      <p:bldP spid="14" grpId="0"/>
      <p:bldP spid="14" grpId="1"/>
    </p:bldLst>
  </p:timing>
</p:sld>
</file>

<file path=ppt/slides/slide72.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chemeClr val="accent6">
                <a:lumMod val="75000"/>
              </a:schemeClr>
            </a:gs>
          </a:gsLst>
          <a:lin ang="0" scaled="1"/>
          <a:tileRect/>
        </a:grad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rot="5400000">
            <a:off x="-2017577" y="1996615"/>
            <a:ext cx="6895413" cy="2827356"/>
          </a:xfrm>
          <a:prstGeom prst="rect">
            <a:avLst/>
          </a:prstGeom>
        </p:spPr>
      </p:pic>
      <p:sp>
        <p:nvSpPr>
          <p:cNvPr id="518147" name="Rectangle 1027"/>
          <p:cNvSpPr>
            <a:spLocks noGrp="1" noRot="1" noChangeArrowheads="1"/>
          </p:cNvSpPr>
          <p:nvPr>
            <p:ph type="title"/>
          </p:nvPr>
        </p:nvSpPr>
        <p:spPr>
          <a:xfrm>
            <a:off x="1907704" y="116632"/>
            <a:ext cx="5624736" cy="914400"/>
          </a:xfrm>
          <a:solidFill>
            <a:schemeClr val="accent1">
              <a:lumMod val="20000"/>
              <a:lumOff val="80000"/>
            </a:schemeClr>
          </a:solidFill>
        </p:spPr>
        <p:txBody>
          <a:bodyPr/>
          <a:lstStyle/>
          <a:p>
            <a:pPr eaLnBrk="1" hangingPunct="1">
              <a:defRPr/>
            </a:pPr>
            <a:r>
              <a:rPr kumimoji="1" lang="zh-CN" altLang="en-US" sz="3600" b="1" dirty="0">
                <a:solidFill>
                  <a:schemeClr val="tx1"/>
                </a:solidFill>
                <a:ea typeface="ＭＳ Ｐゴシック" charset="0"/>
              </a:rPr>
              <a:t>新约中的罪得赦免</a:t>
            </a:r>
            <a:endParaRPr kumimoji="1" lang="en-US" sz="3600" b="1" dirty="0">
              <a:solidFill>
                <a:schemeClr val="tx1"/>
              </a:solidFill>
              <a:ea typeface="ＭＳ Ｐゴシック" charset="0"/>
            </a:endParaRPr>
          </a:p>
        </p:txBody>
      </p:sp>
      <p:sp>
        <p:nvSpPr>
          <p:cNvPr id="6" name="Rectangle 1027"/>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449263" rtl="0" eaLnBrk="1" fontAlgn="base" latinLnBrk="0" hangingPunct="1">
              <a:lnSpc>
                <a:spcPct val="89000"/>
              </a:lnSpc>
              <a:spcBef>
                <a:spcPct val="0"/>
              </a:spcBef>
              <a:spcAft>
                <a:spcPct val="0"/>
              </a:spcAft>
              <a:buClrTx/>
              <a:buSzPct val="100000"/>
              <a:buFont typeface="Arial" pitchFamily="34" charset="0"/>
              <a:buNone/>
              <a:tabLst/>
              <a:defRPr/>
            </a:pP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管道</a:t>
            </a:r>
            <a:r>
              <a:rPr kumimoji="1" lang="en-US" altLang="zh-CN" sz="3200" b="1" i="0" u="none" strike="noStrike" kern="1200" cap="none" spc="0" normalizeH="0" baseline="0" noProof="0" dirty="0">
                <a:ln>
                  <a:noFill/>
                </a:ln>
                <a:solidFill>
                  <a:srgbClr val="FFFFFF"/>
                </a:solidFill>
                <a:effectLst/>
                <a:uLnTx/>
                <a:uFillTx/>
                <a:latin typeface="Arial"/>
                <a:ea typeface="ＭＳ Ｐゴシック" charset="0"/>
                <a:cs typeface="Arial"/>
              </a:rPr>
              <a:t> = </a:t>
            </a: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与神的</a:t>
            </a:r>
            <a:r>
              <a:rPr kumimoji="1" lang="zh-CN" altLang="en-US" sz="3200" b="1" i="0" u="none" strike="noStrike" kern="1200" cap="none" spc="0" normalizeH="0" baseline="0" noProof="0" dirty="0">
                <a:ln>
                  <a:noFill/>
                </a:ln>
                <a:solidFill>
                  <a:srgbClr val="FFFF00"/>
                </a:solidFill>
                <a:effectLst/>
                <a:uLnTx/>
                <a:uFillTx/>
                <a:latin typeface="Arial"/>
                <a:ea typeface="ＭＳ Ｐゴシック" charset="0"/>
                <a:cs typeface="Arial"/>
              </a:rPr>
              <a:t>关系</a:t>
            </a: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（永不改变）</a:t>
            </a:r>
            <a:endParaRPr kumimoji="1" lang="en-US" altLang="zh-CN" sz="32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7" name="Rectangle 1027"/>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449263" rtl="0" eaLnBrk="1" fontAlgn="base" latinLnBrk="0" hangingPunct="1">
              <a:lnSpc>
                <a:spcPct val="89000"/>
              </a:lnSpc>
              <a:spcBef>
                <a:spcPct val="0"/>
              </a:spcBef>
              <a:spcAft>
                <a:spcPct val="0"/>
              </a:spcAft>
              <a:buClrTx/>
              <a:buSzPct val="100000"/>
              <a:buFont typeface="Arial" pitchFamily="34" charset="0"/>
              <a:buNone/>
              <a:tabLst/>
              <a:defRPr/>
            </a:pP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堵塞</a:t>
            </a:r>
            <a:r>
              <a:rPr kumimoji="1" lang="en-US" altLang="zh-CN" sz="32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与神的</a:t>
            </a:r>
            <a:r>
              <a:rPr kumimoji="1" lang="zh-CN" altLang="en-US" sz="3200" b="1" i="0" u="none" strike="noStrike" kern="1200" cap="none" spc="0" normalizeH="0" baseline="0" noProof="0" dirty="0">
                <a:ln>
                  <a:noFill/>
                </a:ln>
                <a:solidFill>
                  <a:srgbClr val="FFFF00"/>
                </a:solidFill>
                <a:effectLst/>
                <a:uLnTx/>
                <a:uFillTx/>
                <a:latin typeface="Arial"/>
                <a:ea typeface="ＭＳ Ｐゴシック" charset="0"/>
                <a:cs typeface="Arial"/>
              </a:rPr>
              <a:t>团契</a:t>
            </a: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（被罪阻碍）</a:t>
            </a:r>
            <a:endParaRPr kumimoji="1" lang="en-US" altLang="zh-CN" sz="32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8" name="Rectangle 1027"/>
          <p:cNvSpPr txBox="1">
            <a:spLocks noRot="1" noChangeArrowheads="1"/>
          </p:cNvSpPr>
          <p:nvPr/>
        </p:nvSpPr>
        <p:spPr bwMode="auto">
          <a:xfrm>
            <a:off x="3059832" y="4581128"/>
            <a:ext cx="6084168" cy="20882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449263" rtl="0" eaLnBrk="1" fontAlgn="base" latinLnBrk="0" hangingPunct="1">
              <a:lnSpc>
                <a:spcPct val="89000"/>
              </a:lnSpc>
              <a:spcBef>
                <a:spcPct val="0"/>
              </a:spcBef>
              <a:spcAft>
                <a:spcPct val="0"/>
              </a:spcAft>
              <a:buClrTx/>
              <a:buSzPct val="100000"/>
              <a:buFont typeface="Arial" pitchFamily="34" charset="0"/>
              <a:buNone/>
              <a:tabLst/>
              <a:defRPr/>
            </a:pP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基督的牺牲</a:t>
            </a:r>
            <a:r>
              <a:rPr kumimoji="1" lang="en-US" altLang="zh-CN" sz="3200" b="1" i="0" u="none" strike="noStrike" kern="1200" cap="none" spc="0" normalizeH="0" baseline="0" noProof="0" dirty="0">
                <a:ln>
                  <a:noFill/>
                </a:ln>
                <a:solidFill>
                  <a:srgbClr val="FFFFFF"/>
                </a:solidFill>
                <a:effectLst/>
                <a:uLnTx/>
                <a:uFillTx/>
                <a:latin typeface="Arial"/>
                <a:ea typeface="ＭＳ Ｐゴシック" charset="0"/>
                <a:cs typeface="Arial"/>
              </a:rPr>
              <a:t> = </a:t>
            </a:r>
            <a:r>
              <a:rPr kumimoji="1" lang="zh-CN" altLang="en-US" sz="3200" b="1" i="0" u="none" strike="noStrike" kern="1200" cap="none" spc="0" normalizeH="0" baseline="0" noProof="0" dirty="0">
                <a:ln>
                  <a:noFill/>
                </a:ln>
                <a:solidFill>
                  <a:srgbClr val="FFFF00"/>
                </a:solidFill>
                <a:effectLst/>
                <a:uLnTx/>
                <a:uFillTx/>
                <a:latin typeface="Arial"/>
                <a:ea typeface="ＭＳ Ｐゴシック" charset="0"/>
                <a:cs typeface="Arial"/>
              </a:rPr>
              <a:t>认罪</a:t>
            </a: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的基础（罪孽被原谅恢复团契，但是从未威胁过与神的关系）</a:t>
            </a:r>
            <a:endParaRPr kumimoji="1" lang="en-US" altLang="zh-CN"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4" name="Left Arrow 3"/>
          <p:cNvSpPr/>
          <p:nvPr/>
        </p:nvSpPr>
        <p:spPr bwMode="auto">
          <a:xfrm>
            <a:off x="1986322" y="1556792"/>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5" name="Freeform 4"/>
          <p:cNvSpPr/>
          <p:nvPr/>
        </p:nvSpPr>
        <p:spPr>
          <a:xfrm>
            <a:off x="1241257"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rgbClr val="000000"/>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2" name="Left Arrow 11"/>
          <p:cNvSpPr/>
          <p:nvPr/>
        </p:nvSpPr>
        <p:spPr bwMode="auto">
          <a:xfrm>
            <a:off x="1986322" y="3140968"/>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3" name="Left Arrow 12"/>
          <p:cNvSpPr/>
          <p:nvPr/>
        </p:nvSpPr>
        <p:spPr bwMode="auto">
          <a:xfrm>
            <a:off x="1986322" y="4725144"/>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4" name="Rectangle 1027"/>
          <p:cNvSpPr txBox="1">
            <a:spLocks noRot="1" noChangeArrowheads="1"/>
          </p:cNvSpPr>
          <p:nvPr/>
        </p:nvSpPr>
        <p:spPr bwMode="auto">
          <a:xfrm>
            <a:off x="0" y="2780928"/>
            <a:ext cx="1187624"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1" fontAlgn="base" latinLnBrk="0" hangingPunct="1">
              <a:lnSpc>
                <a:spcPct val="100000"/>
              </a:lnSpc>
              <a:spcBef>
                <a:spcPct val="0"/>
              </a:spcBef>
              <a:spcAft>
                <a:spcPct val="0"/>
              </a:spcAft>
              <a:buClrTx/>
              <a:buSzTx/>
              <a:buFont typeface="Arial" pitchFamily="34" charset="0"/>
              <a:buNone/>
              <a:tabLst/>
              <a:defRPr/>
            </a:pPr>
            <a:r>
              <a:rPr kumimoji="1" lang="zh-CN" altLang="en-US" sz="3200" b="1" i="0" u="none" strike="noStrike" kern="1200" cap="none" spc="0" normalizeH="0" baseline="0" noProof="0" dirty="0">
                <a:ln>
                  <a:noFill/>
                </a:ln>
                <a:solidFill>
                  <a:srgbClr val="000000"/>
                </a:solidFill>
                <a:effectLst/>
                <a:uLnTx/>
                <a:uFillTx/>
                <a:latin typeface="Arial"/>
                <a:ea typeface="ＭＳ Ｐゴシック" charset="0"/>
                <a:cs typeface="Arial"/>
              </a:rPr>
              <a:t>罪</a:t>
            </a:r>
            <a:endParaRPr kumimoji="1" lang="en-US" sz="32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15" name="Rectangle 1027"/>
          <p:cNvSpPr txBox="1">
            <a:spLocks noRot="1" noChangeArrowheads="1"/>
          </p:cNvSpPr>
          <p:nvPr/>
        </p:nvSpPr>
        <p:spPr bwMode="auto">
          <a:xfrm>
            <a:off x="4067944" y="1340768"/>
            <a:ext cx="4932040" cy="3312368"/>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1" fontAlgn="base" latinLnBrk="0" hangingPunct="1">
              <a:lnSpc>
                <a:spcPct val="100000"/>
              </a:lnSpc>
              <a:spcBef>
                <a:spcPct val="0"/>
              </a:spcBef>
              <a:spcAft>
                <a:spcPct val="0"/>
              </a:spcAft>
              <a:buClrTx/>
              <a:buSzTx/>
              <a:buFont typeface="Arial" pitchFamily="34" charset="0"/>
              <a:buNone/>
              <a:tabLst/>
              <a:defRPr/>
            </a:pPr>
            <a:r>
              <a:rPr kumimoji="1" lang="ru-RU" altLang="zh-CN"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a:t>
            </a:r>
            <a:r>
              <a:rPr kumimoji="0" lang="zh-TW" altLang="en-US" sz="2800" b="0" i="0" u="none" strike="noStrike" kern="1200" cap="none" spc="0" normalizeH="0" baseline="0" noProof="0" dirty="0">
                <a:ln>
                  <a:noFill/>
                </a:ln>
                <a:solidFill>
                  <a:srgbClr val="FFFFFF"/>
                </a:solidFill>
                <a:effectLst/>
                <a:uLnTx/>
                <a:uFillTx/>
                <a:latin typeface="Arial"/>
                <a:ea typeface="ＭＳ Ｐゴシック" pitchFamily="-111" charset="-128"/>
                <a:cs typeface="Arial"/>
              </a:rPr>
              <a:t>我 们 若 认 自 己 的 罪 ， 神 是 信 实 的 ， 是 公 义 的 ， 必 要 赦 免 我 们 的 罪 ， 洗 净 我 们 一 切 的 不 义 。”</a:t>
            </a:r>
            <a:br>
              <a:rPr kumimoji="1" lang="en-US" altLang="zh-CN"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br>
            <a:r>
              <a:rPr kumimoji="1" lang="en-US" altLang="zh-CN"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a:t>
            </a:r>
            <a:r>
              <a:rPr kumimoji="1" lang="zh-CN" alt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约翰一书</a:t>
            </a:r>
            <a:r>
              <a:rPr kumimoji="1" lang="en-US" altLang="zh-CN"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1:9 </a:t>
            </a:r>
            <a:r>
              <a:rPr kumimoji="1" lang="zh-CN" alt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简体和合本</a:t>
            </a:r>
            <a:r>
              <a:rPr kumimoji="1" lang="en-US" altLang="zh-CN"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a:t>
            </a:r>
            <a:endPar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18" name="Text Box 1045">
            <a:extLst>
              <a:ext uri="{FF2B5EF4-FFF2-40B4-BE49-F238E27FC236}">
                <a16:creationId xmlns:a16="http://schemas.microsoft.com/office/drawing/2014/main" id="{CED0D6D8-7566-DA4E-8E66-085DD37BD411}"/>
              </a:ext>
            </a:extLst>
          </p:cNvPr>
          <p:cNvSpPr txBox="1">
            <a:spLocks noChangeArrowheads="1"/>
          </p:cNvSpPr>
          <p:nvPr/>
        </p:nvSpPr>
        <p:spPr bwMode="auto">
          <a:xfrm>
            <a:off x="7736510" y="179348"/>
            <a:ext cx="1248740"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OB 175p</a:t>
            </a:r>
            <a:endParaRPr kumimoji="0" lang="en-US" sz="1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9" name="Text Box 1045">
            <a:extLst>
              <a:ext uri="{FF2B5EF4-FFF2-40B4-BE49-F238E27FC236}">
                <a16:creationId xmlns:a16="http://schemas.microsoft.com/office/drawing/2014/main" id="{B90B177E-81D6-E042-BDCD-7D2F0832E4B6}"/>
              </a:ext>
            </a:extLst>
          </p:cNvPr>
          <p:cNvSpPr txBox="1">
            <a:spLocks noChangeArrowheads="1"/>
          </p:cNvSpPr>
          <p:nvPr/>
        </p:nvSpPr>
        <p:spPr bwMode="auto">
          <a:xfrm>
            <a:off x="7754143" y="565847"/>
            <a:ext cx="1231107"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OS 121b</a:t>
            </a:r>
            <a:endParaRPr kumimoji="0" lang="en-US" sz="1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572520919"/>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right)">
                                      <p:cBhvr>
                                        <p:cTn id="45" dur="500"/>
                                        <p:tgtEl>
                                          <p:spTgt spid="13"/>
                                        </p:tgtEl>
                                      </p:cBhvr>
                                    </p:animEffect>
                                  </p:childTnLst>
                                </p:cTn>
                              </p:par>
                            </p:childTnLst>
                          </p:cTn>
                        </p:par>
                        <p:par>
                          <p:cTn id="46" fill="hold">
                            <p:stCondLst>
                              <p:cond delay="500"/>
                            </p:stCondLst>
                            <p:childTnLst>
                              <p:par>
                                <p:cTn id="47" presetID="22" presetClass="entr" presetSubtype="1"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par>
                          <p:cTn id="50" fill="hold">
                            <p:stCondLst>
                              <p:cond delay="1000"/>
                            </p:stCondLst>
                            <p:childTnLst>
                              <p:par>
                                <p:cTn id="51" presetID="22" presetClass="entr" presetSubtype="1" fill="hold" grpId="0" nodeType="afterEffect">
                                  <p:stCondLst>
                                    <p:cond delay="0"/>
                                  </p:stCondLst>
                                  <p:childTnLst>
                                    <p:set>
                                      <p:cBhvr>
                                        <p:cTn id="52" dur="1" fill="hold">
                                          <p:stCondLst>
                                            <p:cond delay="0"/>
                                          </p:stCondLst>
                                        </p:cTn>
                                        <p:tgtEl>
                                          <p:spTgt spid="15"/>
                                        </p:tgtEl>
                                        <p:attrNameLst>
                                          <p:attrName>style.visibility</p:attrName>
                                        </p:attrNameLst>
                                      </p:cBhvr>
                                      <p:to>
                                        <p:strVal val="visible"/>
                                      </p:to>
                                    </p:set>
                                    <p:animEffect transition="in" filter="wipe(up)">
                                      <p:cBhvr>
                                        <p:cTn id="53"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4" grpId="0" animBg="1"/>
      <p:bldP spid="5" grpId="0" animBg="1"/>
      <p:bldP spid="5" grpId="1" animBg="1"/>
      <p:bldP spid="12" grpId="0" animBg="1"/>
      <p:bldP spid="13" grpId="0" animBg="1"/>
      <p:bldP spid="14" grpId="0"/>
      <p:bldP spid="14" grpId="1"/>
      <p:bldP spid="15"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b="1">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利未记</a:t>
            </a:r>
            <a:r>
              <a:rPr lang="en-US" sz="8800" dirty="0">
                <a:solidFill>
                  <a:schemeClr val="bg1"/>
                </a:solidFill>
                <a:latin typeface="Arial" charset="0"/>
                <a:ea typeface="Osaka" charset="0"/>
                <a:cs typeface="Arial" charset="0"/>
              </a:rPr>
              <a:t> 1</a:t>
            </a:r>
          </a:p>
        </p:txBody>
      </p:sp>
    </p:spTree>
    <p:extLst>
      <p:ext uri="{BB962C8B-B14F-4D97-AF65-F5344CB8AC3E}">
        <p14:creationId xmlns:p14="http://schemas.microsoft.com/office/powerpoint/2010/main" val="964754324"/>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828840"/>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What is your biggest weakness?</a:t>
            </a:r>
          </a:p>
        </p:txBody>
      </p:sp>
      <p:pic>
        <p:nvPicPr>
          <p:cNvPr id="3" name="Picture 2"/>
          <p:cNvPicPr/>
          <p:nvPr/>
        </p:nvPicPr>
        <p:blipFill>
          <a:blip r:embed="rId3">
            <a:extLst>
              <a:ext uri="{28A0092B-C50C-407E-A947-70E740481C1C}">
                <a14:useLocalDpi xmlns:a14="http://schemas.microsoft.com/office/drawing/2010/main"/>
              </a:ext>
            </a:extLst>
          </a:blip>
          <a:srcRect/>
          <a:stretch>
            <a:fillRect/>
          </a:stretch>
        </p:blipFill>
        <p:spPr bwMode="auto">
          <a:xfrm>
            <a:off x="0" y="2348880"/>
            <a:ext cx="9144000" cy="3230984"/>
          </a:xfrm>
          <a:prstGeom prst="rect">
            <a:avLst/>
          </a:prstGeom>
          <a:noFill/>
          <a:ln>
            <a:noFill/>
          </a:ln>
        </p:spPr>
      </p:pic>
    </p:spTree>
    <p:extLst>
      <p:ext uri="{BB962C8B-B14F-4D97-AF65-F5344CB8AC3E}">
        <p14:creationId xmlns:p14="http://schemas.microsoft.com/office/powerpoint/2010/main" val="2279309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3" presetClass="entr" presetSubtype="0" fill="hold" grpId="0" nodeType="clickEffect">
                                  <p:stCondLst>
                                    <p:cond delay="0"/>
                                  </p:stCondLst>
                                  <p:childTnLst>
                                    <p:set>
                                      <p:cBhvr>
                                        <p:cTn id="6" dur="1" fill="hold">
                                          <p:stCondLst>
                                            <p:cond delay="0"/>
                                          </p:stCondLst>
                                        </p:cTn>
                                        <p:tgtEl>
                                          <p:spTgt spid="900098"/>
                                        </p:tgtEl>
                                        <p:attrNameLst>
                                          <p:attrName>style.visibility</p:attrName>
                                        </p:attrNameLst>
                                      </p:cBhvr>
                                      <p:to>
                                        <p:strVal val="visible"/>
                                      </p:to>
                                    </p:set>
                                    <p:animEffect transition="in" filter="fade">
                                      <p:cBhvr>
                                        <p:cTn id="7" dur="100"/>
                                        <p:tgtEl>
                                          <p:spTgt spid="900098"/>
                                        </p:tgtEl>
                                      </p:cBhvr>
                                    </p:animEffect>
                                    <p:anim calcmode="lin" valueType="num">
                                      <p:cBhvr>
                                        <p:cTn id="8" dur="400" fill="hold"/>
                                        <p:tgtEl>
                                          <p:spTgt spid="900098"/>
                                        </p:tgtEl>
                                        <p:attrNameLst>
                                          <p:attrName>ppt_x</p:attrName>
                                        </p:attrNameLst>
                                      </p:cBhvr>
                                      <p:tavLst>
                                        <p:tav tm="0">
                                          <p:val>
                                            <p:strVal val="#ppt_x"/>
                                          </p:val>
                                        </p:tav>
                                        <p:tav tm="100000">
                                          <p:val>
                                            <p:strVal val="#ppt_x"/>
                                          </p:val>
                                        </p:tav>
                                      </p:tavLst>
                                    </p:anim>
                                    <p:anim calcmode="lin" valueType="num">
                                      <p:cBhvr>
                                        <p:cTn id="9" dur="400" fill="hold"/>
                                        <p:tgtEl>
                                          <p:spTgt spid="900098"/>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900098"/>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900098"/>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0098" grpId="0"/>
    </p:bldLst>
  </p:timing>
</p:sld>
</file>

<file path=ppt/slides/slide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828840"/>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What is your biggest weakness?</a:t>
            </a:r>
          </a:p>
        </p:txBody>
      </p:sp>
      <p:pic>
        <p:nvPicPr>
          <p:cNvPr id="2" name="Picture 1"/>
          <p:cNvPicPr>
            <a:picLocks noChangeAspect="1"/>
          </p:cNvPicPr>
          <p:nvPr/>
        </p:nvPicPr>
        <p:blipFill>
          <a:blip r:embed="rId3"/>
          <a:stretch>
            <a:fillRect/>
          </a:stretch>
        </p:blipFill>
        <p:spPr>
          <a:xfrm>
            <a:off x="381000" y="2146300"/>
            <a:ext cx="8382000" cy="4711700"/>
          </a:xfrm>
          <a:prstGeom prst="rect">
            <a:avLst/>
          </a:prstGeom>
        </p:spPr>
      </p:pic>
    </p:spTree>
    <p:extLst>
      <p:ext uri="{BB962C8B-B14F-4D97-AF65-F5344CB8AC3E}">
        <p14:creationId xmlns:p14="http://schemas.microsoft.com/office/powerpoint/2010/main" val="3612646986"/>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828840"/>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What is your biggest weakness?</a:t>
            </a:r>
          </a:p>
        </p:txBody>
      </p:sp>
      <p:pic>
        <p:nvPicPr>
          <p:cNvPr id="2" name="Picture 1"/>
          <p:cNvPicPr>
            <a:picLocks noChangeAspect="1"/>
          </p:cNvPicPr>
          <p:nvPr/>
        </p:nvPicPr>
        <p:blipFill>
          <a:blip r:embed="rId3"/>
          <a:stretch>
            <a:fillRect/>
          </a:stretch>
        </p:blipFill>
        <p:spPr>
          <a:xfrm>
            <a:off x="20745" y="2420888"/>
            <a:ext cx="9130614" cy="4176464"/>
          </a:xfrm>
          <a:prstGeom prst="rect">
            <a:avLst/>
          </a:prstGeom>
        </p:spPr>
      </p:pic>
    </p:spTree>
    <p:extLst>
      <p:ext uri="{BB962C8B-B14F-4D97-AF65-F5344CB8AC3E}">
        <p14:creationId xmlns:p14="http://schemas.microsoft.com/office/powerpoint/2010/main" val="4233084556"/>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0" y="2492896"/>
            <a:ext cx="4797431" cy="4365104"/>
          </a:xfrm>
          <a:prstGeom prst="rect">
            <a:avLst/>
          </a:prstGeom>
        </p:spPr>
      </p:pic>
      <p:sp>
        <p:nvSpPr>
          <p:cNvPr id="900098" name="Rectangle 2"/>
          <p:cNvSpPr>
            <a:spLocks noGrp="1" noChangeArrowheads="1"/>
          </p:cNvSpPr>
          <p:nvPr>
            <p:ph type="ctrTitle"/>
          </p:nvPr>
        </p:nvSpPr>
        <p:spPr>
          <a:xfrm>
            <a:off x="0" y="144922"/>
            <a:ext cx="9144000" cy="1828840"/>
          </a:xfrm>
          <a:effectLst/>
        </p:spPr>
        <p:txBody>
          <a:bodyPr/>
          <a:lstStyle/>
          <a:p>
            <a:pPr lvl="0" defTabSz="914400">
              <a:defRPr/>
            </a:pPr>
            <a:r>
              <a:rPr lang="zh-CN" altLang="en-US" b="1" dirty="0">
                <a:solidFill>
                  <a:srgbClr val="000000"/>
                </a:solidFill>
                <a:latin typeface="SimHei" panose="02010609060101010101" pitchFamily="49" charset="-122"/>
                <a:ea typeface="SimHei" panose="02010609060101010101" pitchFamily="49" charset="-122"/>
                <a:cs typeface="ＭＳ Ｐゴシック" charset="0"/>
              </a:rPr>
              <a:t>虽然我们身为领袖已被神洁净可是我们仍然还是会离弃神</a:t>
            </a:r>
            <a:endParaRPr lang="en-US" sz="8800" b="1" kern="1200" dirty="0">
              <a:solidFill>
                <a:srgbClr val="000000"/>
              </a:solidFill>
              <a:latin typeface="SimHei" panose="02010609060101010101" pitchFamily="49" charset="-122"/>
              <a:ea typeface="SimHei" panose="02010609060101010101" pitchFamily="49" charset="-122"/>
              <a:cs typeface="ＭＳ Ｐゴシック" charset="0"/>
            </a:endParaRPr>
          </a:p>
        </p:txBody>
      </p:sp>
      <p:sp>
        <p:nvSpPr>
          <p:cNvPr id="4" name="Rectangle 2"/>
          <p:cNvSpPr txBox="1">
            <a:spLocks noChangeArrowheads="1"/>
          </p:cNvSpPr>
          <p:nvPr/>
        </p:nvSpPr>
        <p:spPr bwMode="auto">
          <a:xfrm>
            <a:off x="4572000" y="4318249"/>
            <a:ext cx="4597950" cy="113197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000000"/>
                </a:solidFill>
                <a:effectLst/>
                <a:uLnTx/>
                <a:uFillTx/>
                <a:latin typeface="SimHei" panose="02010609060101010101" pitchFamily="49" charset="-122"/>
                <a:ea typeface="SimHei" panose="02010609060101010101" pitchFamily="49" charset="-122"/>
                <a:cs typeface="ＭＳ Ｐゴシック" charset="0"/>
              </a:rPr>
              <a:t>那我们该如何做呢？</a:t>
            </a:r>
            <a:endParaRPr kumimoji="0" lang="en-US" sz="8800" b="1" i="0" u="none" strike="noStrike" kern="1200" cap="none" spc="0" normalizeH="0" baseline="0" noProof="0" dirty="0">
              <a:ln>
                <a:noFill/>
              </a:ln>
              <a:solidFill>
                <a:srgbClr val="000000"/>
              </a:solidFill>
              <a:effectLst/>
              <a:uLnTx/>
              <a:uFillTx/>
              <a:latin typeface="SimHei" panose="02010609060101010101" pitchFamily="49" charset="-122"/>
              <a:ea typeface="SimHei" panose="02010609060101010101" pitchFamily="49" charset="-122"/>
              <a:cs typeface="ＭＳ Ｐゴシック" charset="0"/>
            </a:endParaRPr>
          </a:p>
        </p:txBody>
      </p:sp>
      <p:sp>
        <p:nvSpPr>
          <p:cNvPr id="5" name="Rectangle 2">
            <a:extLst>
              <a:ext uri="{FF2B5EF4-FFF2-40B4-BE49-F238E27FC236}">
                <a16:creationId xmlns:a16="http://schemas.microsoft.com/office/drawing/2014/main" id="{CD65DF62-FEBB-A449-8204-3E4BEFE67A2C}"/>
              </a:ext>
            </a:extLst>
          </p:cNvPr>
          <p:cNvSpPr txBox="1">
            <a:spLocks noChangeArrowheads="1"/>
          </p:cNvSpPr>
          <p:nvPr/>
        </p:nvSpPr>
        <p:spPr bwMode="auto">
          <a:xfrm>
            <a:off x="5320934" y="5549771"/>
            <a:ext cx="3814179" cy="113197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srgbClr val="000000"/>
              </a:solidFill>
              <a:effectLst/>
              <a:uLnTx/>
              <a:uFillTx/>
              <a:latin typeface="SimHei" panose="02010609060101010101" pitchFamily="49" charset="-122"/>
              <a:ea typeface="SimHei" panose="02010609060101010101" pitchFamily="49" charset="-122"/>
              <a:cs typeface="ＭＳ Ｐゴシック" charset="0"/>
            </a:endParaRPr>
          </a:p>
        </p:txBody>
      </p:sp>
      <p:sp>
        <p:nvSpPr>
          <p:cNvPr id="6" name="Rectangle 2">
            <a:extLst>
              <a:ext uri="{FF2B5EF4-FFF2-40B4-BE49-F238E27FC236}">
                <a16:creationId xmlns:a16="http://schemas.microsoft.com/office/drawing/2014/main" id="{5CA230BE-5786-6A4B-B418-43EDF65B21E8}"/>
              </a:ext>
            </a:extLst>
          </p:cNvPr>
          <p:cNvSpPr txBox="1">
            <a:spLocks noChangeArrowheads="1"/>
          </p:cNvSpPr>
          <p:nvPr/>
        </p:nvSpPr>
        <p:spPr bwMode="auto">
          <a:xfrm>
            <a:off x="3091022" y="2505505"/>
            <a:ext cx="5750078" cy="113197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srgbClr val="000000"/>
              </a:solidFill>
              <a:effectLst/>
              <a:uLnTx/>
              <a:uFillTx/>
              <a:latin typeface="SimHei" panose="02010609060101010101" pitchFamily="49" charset="-122"/>
              <a:ea typeface="SimHei" panose="02010609060101010101" pitchFamily="49" charset="-122"/>
              <a:cs typeface="ＭＳ Ｐゴシック" charset="0"/>
            </a:endParaRPr>
          </a:p>
        </p:txBody>
      </p:sp>
    </p:spTree>
    <p:extLst>
      <p:ext uri="{BB962C8B-B14F-4D97-AF65-F5344CB8AC3E}">
        <p14:creationId xmlns:p14="http://schemas.microsoft.com/office/powerpoint/2010/main" val="26043497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grpId="0" nodeType="withEffect" nodePh="1">
                                  <p:stCondLst>
                                    <p:cond delay="0"/>
                                  </p:stCondLst>
                                  <p:endCondLst>
                                    <p:cond evt="begin" delay="0">
                                      <p:tn val="7"/>
                                    </p:cond>
                                  </p:endCondLst>
                                  <p:childTnLst>
                                    <p:set>
                                      <p:cBhvr>
                                        <p:cTn id="8"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5" name="Rectangle 4"/>
          <p:cNvSpPr>
            <a:spLocks noChangeArrowheads="1"/>
          </p:cNvSpPr>
          <p:nvPr/>
        </p:nvSpPr>
        <p:spPr bwMode="auto">
          <a:xfrm>
            <a:off x="0" y="0"/>
            <a:ext cx="9144000" cy="1600200"/>
          </a:xfrm>
          <a:prstGeom prst="rect">
            <a:avLst/>
          </a:prstGeom>
          <a:solidFill>
            <a:srgbClr val="000514"/>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69986" name="Title 1"/>
          <p:cNvSpPr>
            <a:spLocks noGrp="1"/>
          </p:cNvSpPr>
          <p:nvPr>
            <p:ph type="title"/>
          </p:nvPr>
        </p:nvSpPr>
        <p:spPr>
          <a:xfrm>
            <a:off x="0" y="0"/>
            <a:ext cx="9144000" cy="1628800"/>
          </a:xfrm>
        </p:spPr>
        <p:txBody>
          <a:bodyPr/>
          <a:lstStyle/>
          <a:p>
            <a:r>
              <a:rPr lang="zh-CN" altLang="en-US" sz="4000" b="1" dirty="0">
                <a:solidFill>
                  <a:schemeClr val="tx1"/>
                </a:solidFill>
                <a:latin typeface="Arial" charset="0"/>
                <a:ea typeface="ＭＳ Ｐゴシック" charset="0"/>
              </a:rPr>
              <a:t>神为什么为以色列的软弱和罪过规定</a:t>
            </a:r>
            <a:r>
              <a:rPr lang="zh-CN" altLang="en-US" sz="4000" b="1" dirty="0">
                <a:solidFill>
                  <a:srgbClr val="FFFF66"/>
                </a:solidFill>
                <a:latin typeface="Arial" charset="0"/>
                <a:ea typeface="ＭＳ Ｐゴシック" charset="0"/>
              </a:rPr>
              <a:t>奉献物</a:t>
            </a:r>
            <a:r>
              <a:rPr lang="zh-CN" altLang="en-US" sz="4000" b="1" dirty="0">
                <a:solidFill>
                  <a:schemeClr val="tx1"/>
                </a:solidFill>
                <a:latin typeface="Arial" charset="0"/>
                <a:ea typeface="ＭＳ Ｐゴシック" charset="0"/>
              </a:rPr>
              <a:t>？</a:t>
            </a:r>
            <a:endParaRPr lang="en-US" sz="4000" b="1" dirty="0">
              <a:solidFill>
                <a:schemeClr val="tx1"/>
              </a:solidFill>
              <a:latin typeface="Arial" charset="0"/>
              <a:ea typeface="ＭＳ Ｐゴシック" charset="0"/>
            </a:endParaRPr>
          </a:p>
        </p:txBody>
      </p:sp>
      <p:sp>
        <p:nvSpPr>
          <p:cNvPr id="169987" name="Content Placeholder 2"/>
          <p:cNvSpPr>
            <a:spLocks noGrp="1"/>
          </p:cNvSpPr>
          <p:nvPr>
            <p:ph idx="1"/>
          </p:nvPr>
        </p:nvSpPr>
        <p:spPr/>
        <p:txBody>
          <a:bodyPr/>
          <a:lstStyle/>
          <a:p>
            <a:endParaRPr lang="en-US" b="1">
              <a:latin typeface="Arial" charset="0"/>
              <a:ea typeface="ＭＳ Ｐゴシック" charset="0"/>
            </a:endParaRPr>
          </a:p>
        </p:txBody>
      </p:sp>
      <p:pic>
        <p:nvPicPr>
          <p:cNvPr id="169988" name="Picture 3" descr="Holy Place.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1600200"/>
            <a:ext cx="9144000" cy="525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29419743"/>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 y="836712"/>
            <a:ext cx="9018669" cy="6021288"/>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2731144"/>
          </a:xfrm>
          <a:effectLst>
            <a:outerShdw blurRad="63500" dist="35921" dir="2700000" algn="ctr" rotWithShape="0">
              <a:schemeClr val="tx2">
                <a:alpha val="74998"/>
              </a:schemeClr>
            </a:outerShdw>
          </a:effectLst>
        </p:spPr>
        <p:txBody>
          <a:bodyPr anchor="t"/>
          <a:lstStyle/>
          <a:p>
            <a:pPr>
              <a:defRPr/>
            </a:pPr>
            <a:r>
              <a:rPr lang="zh-CN" altLang="en-US" sz="4800" b="1" dirty="0">
                <a:effectLst>
                  <a:glow rad="127000">
                    <a:schemeClr val="tx1"/>
                  </a:glow>
                </a:effectLst>
                <a:latin typeface="Arial" charset="0"/>
                <a:ea typeface="ＭＳ Ｐゴシック" charset="0"/>
                <a:cs typeface="ＭＳ Ｐゴシック" charset="0"/>
              </a:rPr>
              <a:t>神借</a:t>
            </a:r>
            <a:r>
              <a:rPr lang="zh-CN" altLang="en-US" sz="4800" b="1" dirty="0">
                <a:solidFill>
                  <a:srgbClr val="FFFF66"/>
                </a:solidFill>
                <a:effectLst>
                  <a:glow rad="127000">
                    <a:schemeClr val="tx1"/>
                  </a:glow>
                </a:effectLst>
                <a:latin typeface="Arial" charset="0"/>
                <a:ea typeface="ＭＳ Ｐゴシック" charset="0"/>
                <a:cs typeface="ＭＳ Ｐゴシック" charset="0"/>
              </a:rPr>
              <a:t>奉献</a:t>
            </a:r>
            <a:r>
              <a:rPr lang="zh-CN" altLang="en-US" sz="4800" b="1" dirty="0">
                <a:effectLst>
                  <a:glow rad="127000">
                    <a:schemeClr val="tx1"/>
                  </a:glow>
                </a:effectLst>
                <a:latin typeface="Arial" charset="0"/>
                <a:ea typeface="ＭＳ Ｐゴシック" charset="0"/>
                <a:cs typeface="ＭＳ Ｐゴシック" charset="0"/>
              </a:rPr>
              <a:t>的血赦免了以色列人</a:t>
            </a:r>
            <a:br>
              <a:rPr lang="en-US" altLang="zh-CN" sz="4800" b="1" dirty="0">
                <a:effectLst>
                  <a:glow rad="127000">
                    <a:schemeClr val="tx1"/>
                  </a:glow>
                </a:effectLst>
                <a:latin typeface="Arial" charset="0"/>
                <a:ea typeface="ＭＳ Ｐゴシック" charset="0"/>
                <a:cs typeface="ＭＳ Ｐゴシック" charset="0"/>
              </a:rPr>
            </a:br>
            <a:r>
              <a:rPr lang="en-US" altLang="zh-CN" sz="4800" b="1" dirty="0">
                <a:effectLst>
                  <a:glow rad="127000">
                    <a:schemeClr val="tx1"/>
                  </a:glow>
                </a:effectLst>
                <a:latin typeface="Arial" charset="0"/>
                <a:ea typeface="ＭＳ Ｐゴシック" charset="0"/>
                <a:cs typeface="ＭＳ Ｐゴシック" charset="0"/>
              </a:rPr>
              <a:t>(</a:t>
            </a:r>
            <a:r>
              <a:rPr lang="zh-CN" altLang="en-US" sz="4800" b="1" dirty="0">
                <a:effectLst>
                  <a:glow rad="127000">
                    <a:schemeClr val="tx1"/>
                  </a:glow>
                </a:effectLst>
                <a:latin typeface="Arial" charset="0"/>
                <a:ea typeface="ＭＳ Ｐゴシック" charset="0"/>
                <a:cs typeface="ＭＳ Ｐゴシック" charset="0"/>
              </a:rPr>
              <a:t>利未记</a:t>
            </a:r>
            <a:r>
              <a:rPr lang="en-US" altLang="zh-CN" sz="4800" b="1" dirty="0">
                <a:effectLst>
                  <a:glow rad="127000">
                    <a:schemeClr val="tx1"/>
                  </a:glow>
                </a:effectLst>
                <a:latin typeface="Arial" charset="0"/>
                <a:ea typeface="ＭＳ Ｐゴシック" charset="0"/>
                <a:cs typeface="ＭＳ Ｐゴシック" charset="0"/>
              </a:rPr>
              <a:t> 4:1 - 5</a:t>
            </a:r>
            <a:r>
              <a:rPr lang="zh-CN" altLang="en-US" sz="4800" b="1" dirty="0">
                <a:effectLst>
                  <a:glow rad="127000">
                    <a:schemeClr val="tx1"/>
                  </a:glow>
                </a:effectLst>
                <a:latin typeface="Arial" charset="0"/>
                <a:ea typeface="ＭＳ Ｐゴシック" charset="0"/>
                <a:cs typeface="ＭＳ Ｐゴシック" charset="0"/>
              </a:rPr>
              <a:t>：</a:t>
            </a:r>
            <a:r>
              <a:rPr lang="en-US" altLang="zh-CN" sz="4800" b="1" dirty="0">
                <a:effectLst>
                  <a:glow rad="127000">
                    <a:schemeClr val="tx1"/>
                  </a:glow>
                </a:effectLst>
                <a:latin typeface="Arial" charset="0"/>
                <a:ea typeface="ＭＳ Ｐゴシック" charset="0"/>
                <a:cs typeface="ＭＳ Ｐゴシック" charset="0"/>
              </a:rPr>
              <a:t>13; 6:24 - 30)</a:t>
            </a:r>
            <a:r>
              <a:rPr lang="zh-CN" altLang="en-US" sz="4800" b="1" dirty="0">
                <a:effectLst>
                  <a:glow rad="127000">
                    <a:schemeClr val="tx1"/>
                  </a:glow>
                </a:effectLst>
                <a:latin typeface="Arial" charset="0"/>
                <a:ea typeface="ＭＳ Ｐゴシック" charset="0"/>
                <a:cs typeface="ＭＳ Ｐゴシック" charset="0"/>
              </a:rPr>
              <a:t>。</a:t>
            </a:r>
            <a:endParaRPr lang="en-US" sz="48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061779482"/>
      </p:ext>
    </p:extLst>
  </p:cSld>
  <p:clrMapOvr>
    <a:masterClrMapping/>
  </p:clrMapOvr>
  <p:transition/>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zh-CN" altLang="en-US" sz="3600" b="1" dirty="0">
                <a:solidFill>
                  <a:schemeClr val="bg1"/>
                </a:solidFill>
                <a:effectLst>
                  <a:glow rad="101600">
                    <a:schemeClr val="tx1">
                      <a:alpha val="99000"/>
                    </a:schemeClr>
                  </a:glow>
                </a:effectLst>
                <a:latin typeface="Arial"/>
                <a:cs typeface="Arial"/>
              </a:rPr>
              <a:t>救赎</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defRPr/>
            </a:pPr>
            <a:r>
              <a:rPr lang="zh-CN" altLang="en-US" sz="2800" b="1" dirty="0">
                <a:solidFill>
                  <a:srgbClr val="FFFFFF"/>
                </a:solidFill>
                <a:effectLst>
                  <a:glow rad="127000">
                    <a:srgbClr val="000000"/>
                  </a:glow>
                </a:effectLst>
                <a:latin typeface="Arial" charset="0"/>
                <a:ea typeface="ＭＳ Ｐゴシック" charset="0"/>
                <a:cs typeface="ＭＳ Ｐゴシック" charset="0"/>
              </a:rPr>
              <a:t>以色列献上的无瑕疵的牲祭（</a:t>
            </a:r>
            <a:r>
              <a:rPr lang="en-SG" altLang="zh-CN" sz="2800" b="1" dirty="0">
                <a:solidFill>
                  <a:srgbClr val="FFFFFF"/>
                </a:solidFill>
                <a:effectLst>
                  <a:glow rad="127000">
                    <a:srgbClr val="000000"/>
                  </a:glow>
                </a:effectLst>
                <a:latin typeface="Arial" charset="0"/>
                <a:ea typeface="ＭＳ Ｐゴシック" charset="0"/>
                <a:cs typeface="ＭＳ Ｐゴシック" charset="0"/>
              </a:rPr>
              <a:t>1</a:t>
            </a:r>
            <a:r>
              <a:rPr lang="en-US" altLang="zh-CN" sz="2800" b="1" dirty="0">
                <a:solidFill>
                  <a:srgbClr val="FFFFFF"/>
                </a:solidFill>
                <a:effectLst>
                  <a:glow rad="127000">
                    <a:srgbClr val="000000"/>
                  </a:glow>
                </a:effectLst>
                <a:latin typeface="Arial" charset="0"/>
                <a:ea typeface="ＭＳ Ｐゴシック" charset="0"/>
                <a:cs typeface="ＭＳ Ｐゴシック" charset="0"/>
              </a:rPr>
              <a:t>-10</a:t>
            </a:r>
            <a:r>
              <a:rPr lang="zh-CN" altLang="en-US" sz="2800" b="1" dirty="0">
                <a:solidFill>
                  <a:srgbClr val="FFFFFF"/>
                </a:solidFill>
                <a:effectLst>
                  <a:glow rad="127000">
                    <a:srgbClr val="000000"/>
                  </a:glow>
                </a:effectLst>
                <a:latin typeface="Arial" charset="0"/>
                <a:ea typeface="ＭＳ Ｐゴシック" charset="0"/>
                <a:cs typeface="ＭＳ Ｐゴシック" charset="0"/>
              </a:rPr>
              <a:t>）以及人民的脱罪洁净（</a:t>
            </a:r>
            <a:r>
              <a:rPr lang="en-SG" altLang="zh-CN" sz="2800" b="1" dirty="0">
                <a:solidFill>
                  <a:srgbClr val="FFFFFF"/>
                </a:solidFill>
                <a:effectLst>
                  <a:glow rad="127000">
                    <a:srgbClr val="000000"/>
                  </a:glow>
                </a:effectLst>
                <a:latin typeface="Arial" charset="0"/>
                <a:ea typeface="ＭＳ Ｐゴシック" charset="0"/>
                <a:cs typeface="ＭＳ Ｐゴシック" charset="0"/>
              </a:rPr>
              <a:t>11</a:t>
            </a:r>
            <a:r>
              <a:rPr lang="en-US" altLang="zh-CN" sz="2800" b="1" dirty="0">
                <a:solidFill>
                  <a:srgbClr val="FFFFFF"/>
                </a:solidFill>
                <a:effectLst>
                  <a:glow rad="127000">
                    <a:srgbClr val="000000"/>
                  </a:glow>
                </a:effectLst>
                <a:latin typeface="Arial" charset="0"/>
                <a:ea typeface="ＭＳ Ｐゴシック" charset="0"/>
                <a:cs typeface="ＭＳ Ｐゴシック" charset="0"/>
              </a:rPr>
              <a:t>-27</a:t>
            </a:r>
            <a:r>
              <a:rPr lang="zh-CN" altLang="en-US" sz="2800" b="1" dirty="0">
                <a:solidFill>
                  <a:srgbClr val="FFFFFF"/>
                </a:solidFill>
                <a:effectLst>
                  <a:glow rad="127000">
                    <a:srgbClr val="000000"/>
                  </a:glow>
                </a:effectLst>
                <a:latin typeface="Arial" charset="0"/>
                <a:ea typeface="ＭＳ Ｐゴシック" charset="0"/>
                <a:cs typeface="ＭＳ Ｐゴシック" charset="0"/>
              </a:rPr>
              <a:t>）对应了基督在最终的赎罪日（</a:t>
            </a:r>
            <a:r>
              <a:rPr lang="en-SG" altLang="zh-CN" sz="2800" b="1" dirty="0">
                <a:solidFill>
                  <a:srgbClr val="FFFFFF"/>
                </a:solidFill>
                <a:effectLst>
                  <a:glow rad="127000">
                    <a:srgbClr val="000000"/>
                  </a:glow>
                </a:effectLst>
                <a:latin typeface="Arial" charset="0"/>
                <a:ea typeface="ＭＳ Ｐゴシック" charset="0"/>
                <a:cs typeface="ＭＳ Ｐゴシック" charset="0"/>
              </a:rPr>
              <a:t>16</a:t>
            </a:r>
            <a:r>
              <a:rPr lang="zh-CN" altLang="en-US" sz="2800" b="1" dirty="0">
                <a:solidFill>
                  <a:srgbClr val="FFFFFF"/>
                </a:solidFill>
                <a:effectLst>
                  <a:glow rad="127000">
                    <a:srgbClr val="000000"/>
                  </a:glow>
                </a:effectLst>
                <a:latin typeface="Arial" charset="0"/>
                <a:ea typeface="ＭＳ Ｐゴシック" charset="0"/>
                <a:cs typeface="ＭＳ Ｐゴシック" charset="0"/>
              </a:rPr>
              <a:t>；来</a:t>
            </a:r>
            <a:r>
              <a:rPr lang="en-SG" altLang="zh-CN" sz="2800" b="1" dirty="0">
                <a:solidFill>
                  <a:srgbClr val="FFFFFF"/>
                </a:solidFill>
                <a:effectLst>
                  <a:glow rad="127000">
                    <a:srgbClr val="000000"/>
                  </a:glow>
                </a:effectLst>
                <a:latin typeface="Arial" charset="0"/>
                <a:ea typeface="ＭＳ Ｐゴシック" charset="0"/>
                <a:cs typeface="ＭＳ Ｐゴシック" charset="0"/>
              </a:rPr>
              <a:t>10</a:t>
            </a:r>
            <a:r>
              <a:rPr lang="zh-CN" altLang="en-US" sz="2800" b="1" dirty="0">
                <a:solidFill>
                  <a:srgbClr val="FFFFFF"/>
                </a:solidFill>
                <a:effectLst>
                  <a:glow rad="127000">
                    <a:srgbClr val="000000"/>
                  </a:glow>
                </a:effectLst>
                <a:latin typeface="Arial" charset="0"/>
                <a:ea typeface="ＭＳ Ｐゴシック" charset="0"/>
                <a:cs typeface="ＭＳ Ｐゴシック" charset="0"/>
              </a:rPr>
              <a:t>）将自己作为毫无瑕疵的羔羊献上所完成的救赎。</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42a</a:t>
            </a: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利未记</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1832385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154" name="Picture 1028" descr="blood">
            <a:hlinkClick r:id="rId3"/>
          </p:cNvPr>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9144000" cy="6972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9155" name="Rectangle 1026"/>
          <p:cNvSpPr>
            <a:spLocks noGrp="1" noChangeArrowheads="1"/>
          </p:cNvSpPr>
          <p:nvPr>
            <p:ph type="ctrTitle" sz="quarter"/>
          </p:nvPr>
        </p:nvSpPr>
        <p:spPr/>
        <p:txBody>
          <a:bodyPr/>
          <a:lstStyle/>
          <a:p>
            <a:r>
              <a:rPr lang="zh-CN" altLang="en-US" sz="6000" b="1">
                <a:latin typeface="微軟正黑體" charset="0"/>
                <a:ea typeface="微軟正黑體" charset="0"/>
                <a:cs typeface="微軟正黑體" charset="0"/>
              </a:rPr>
              <a:t>神为什么建立献祭</a:t>
            </a:r>
            <a:br>
              <a:rPr lang="en-US" altLang="zh-CN" sz="6000" b="1">
                <a:latin typeface="微軟正黑體" charset="0"/>
                <a:ea typeface="微軟正黑體" charset="0"/>
                <a:cs typeface="微軟正黑體" charset="0"/>
              </a:rPr>
            </a:br>
            <a:r>
              <a:rPr lang="zh-CN" altLang="en-US" sz="6000" b="1">
                <a:latin typeface="微軟正黑體" charset="0"/>
                <a:ea typeface="微軟正黑體" charset="0"/>
                <a:cs typeface="微軟正黑體" charset="0"/>
              </a:rPr>
              <a:t>的体制？</a:t>
            </a:r>
            <a:endParaRPr lang="zh-CN" altLang="en-US">
              <a:latin typeface="微軟正黑體" charset="0"/>
              <a:ea typeface="微軟正黑體" charset="0"/>
              <a:cs typeface="微軟正黑體" charset="0"/>
            </a:endParaRPr>
          </a:p>
        </p:txBody>
      </p:sp>
      <p:sp>
        <p:nvSpPr>
          <p:cNvPr id="49156" name="Rectangle 1029"/>
          <p:cNvSpPr>
            <a:spLocks noChangeArrowheads="1"/>
          </p:cNvSpPr>
          <p:nvPr/>
        </p:nvSpPr>
        <p:spPr bwMode="auto">
          <a:xfrm>
            <a:off x="1295400" y="4495800"/>
            <a:ext cx="6400800"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algn="ctr">
              <a:spcBef>
                <a:spcPct val="20000"/>
              </a:spcBef>
            </a:pPr>
            <a:r>
              <a:rPr kumimoji="1" lang="zh-CN" altLang="en-US" sz="4000" b="1">
                <a:solidFill>
                  <a:schemeClr val="tx1"/>
                </a:solidFill>
                <a:latin typeface="微軟正黑體" charset="0"/>
                <a:ea typeface="微軟正黑體" charset="0"/>
                <a:cs typeface="微軟正黑體" charset="0"/>
              </a:rPr>
              <a:t>（动物的）血真的饶恕</a:t>
            </a:r>
            <a:endParaRPr kumimoji="1" lang="en-US" altLang="zh-CN" sz="4000" b="1">
              <a:solidFill>
                <a:schemeClr val="tx1"/>
              </a:solidFill>
              <a:latin typeface="微軟正黑體" charset="0"/>
              <a:ea typeface="微軟正黑體" charset="0"/>
              <a:cs typeface="微軟正黑體" charset="0"/>
            </a:endParaRPr>
          </a:p>
          <a:p>
            <a:pPr algn="ctr">
              <a:spcBef>
                <a:spcPct val="20000"/>
              </a:spcBef>
            </a:pPr>
            <a:r>
              <a:rPr kumimoji="1" lang="zh-CN" altLang="en-US" sz="4000" b="1">
                <a:solidFill>
                  <a:schemeClr val="tx1"/>
                </a:solidFill>
                <a:latin typeface="微軟正黑體" charset="0"/>
                <a:ea typeface="微軟正黑體" charset="0"/>
                <a:cs typeface="微軟正黑體" charset="0"/>
              </a:rPr>
              <a:t>了罪吗？</a:t>
            </a:r>
          </a:p>
        </p:txBody>
      </p:sp>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178" name="Picture 3" descr="blood copy.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18147" name="Rectangle 1027"/>
          <p:cNvSpPr>
            <a:spLocks noGrp="1" noRot="1" noChangeArrowheads="1"/>
          </p:cNvSpPr>
          <p:nvPr>
            <p:ph type="title"/>
          </p:nvPr>
        </p:nvSpPr>
        <p:spPr/>
        <p:txBody>
          <a:bodyPr/>
          <a:lstStyle/>
          <a:p>
            <a:pPr eaLnBrk="1" hangingPunct="1"/>
            <a:r>
              <a:rPr kumimoji="1" lang="zh-CN" altLang="en-US">
                <a:latin typeface="微軟正黑體" charset="0"/>
                <a:ea typeface="微軟正黑體" charset="0"/>
                <a:cs typeface="微軟正黑體" charset="0"/>
              </a:rPr>
              <a:t>血的献祭在律法下能拯救</a:t>
            </a:r>
            <a:br>
              <a:rPr kumimoji="1" lang="en-US" altLang="zh-CN">
                <a:latin typeface="微軟正黑體" charset="0"/>
                <a:ea typeface="微軟正黑體" charset="0"/>
                <a:cs typeface="微軟正黑體" charset="0"/>
              </a:rPr>
            </a:br>
            <a:r>
              <a:rPr kumimoji="1" lang="zh-CN" altLang="en-US">
                <a:latin typeface="微軟正黑體" charset="0"/>
                <a:ea typeface="微軟正黑體" charset="0"/>
                <a:cs typeface="微軟正黑體" charset="0"/>
              </a:rPr>
              <a:t>以色列人吗？</a:t>
            </a:r>
          </a:p>
        </p:txBody>
      </p:sp>
      <p:sp>
        <p:nvSpPr>
          <p:cNvPr id="5" name="Rectangle 4"/>
          <p:cNvSpPr/>
          <p:nvPr/>
        </p:nvSpPr>
        <p:spPr>
          <a:xfrm>
            <a:off x="2699792" y="2492896"/>
            <a:ext cx="3600400" cy="1569660"/>
          </a:xfrm>
          <a:prstGeom prst="rect">
            <a:avLst/>
          </a:prstGeom>
          <a:noFill/>
        </p:spPr>
        <p:txBody>
          <a:bodyPr>
            <a:prstTxWarp prst="textTriangle">
              <a:avLst/>
            </a:prstTxWarp>
            <a:spAutoFit/>
          </a:bodyPr>
          <a:lstStyle/>
          <a:p>
            <a:pPr algn="ctr">
              <a:defRPr/>
            </a:pPr>
            <a:r>
              <a:rPr lang="zh-CN" altLang="en-US" sz="9600" b="1" dirty="0">
                <a:ln w="900" cmpd="sng">
                  <a:solidFill>
                    <a:schemeClr val="accent1">
                      <a:satMod val="190000"/>
                      <a:alpha val="55000"/>
                    </a:schemeClr>
                  </a:solidFill>
                  <a:prstDash val="solid"/>
                </a:ln>
                <a:solidFill>
                  <a:srgbClr val="FF0000"/>
                </a:solidFill>
                <a:effectLst>
                  <a:innerShdw blurRad="101600" dist="76200" dir="5400000">
                    <a:schemeClr val="accent1">
                      <a:satMod val="190000"/>
                      <a:tint val="100000"/>
                      <a:alpha val="74000"/>
                    </a:schemeClr>
                  </a:innerShdw>
                </a:effectLst>
                <a:latin typeface="標楷體" pitchFamily="65" charset="-120"/>
                <a:ea typeface="標楷體" pitchFamily="65" charset="-120"/>
                <a:cs typeface="Times New Roman" pitchFamily="18" charset="0"/>
              </a:rPr>
              <a:t>血</a:t>
            </a:r>
            <a:endParaRPr lang="en-US" sz="9600" b="1" dirty="0">
              <a:ln w="900" cmpd="sng">
                <a:solidFill>
                  <a:schemeClr val="accent1">
                    <a:satMod val="190000"/>
                    <a:alpha val="55000"/>
                  </a:schemeClr>
                </a:solidFill>
                <a:prstDash val="solid"/>
              </a:ln>
              <a:solidFill>
                <a:srgbClr val="FF0000"/>
              </a:solidFill>
              <a:effectLst>
                <a:innerShdw blurRad="101600" dist="76200" dir="5400000">
                  <a:schemeClr val="accent1">
                    <a:satMod val="190000"/>
                    <a:tint val="100000"/>
                    <a:alpha val="74000"/>
                  </a:schemeClr>
                </a:innerShdw>
              </a:effectLst>
              <a:latin typeface="標楷體" pitchFamily="65" charset="-120"/>
              <a:ea typeface="標楷體" pitchFamily="65" charset="-120"/>
              <a:cs typeface="Times New Roman" pitchFamily="18" charset="0"/>
            </a:endParaRPr>
          </a:p>
        </p:txBody>
      </p:sp>
    </p:spTree>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828600" y="1412776"/>
            <a:ext cx="4000500" cy="5715000"/>
          </a:xfrm>
          <a:prstGeom prst="rect">
            <a:avLst/>
          </a:prstGeom>
        </p:spPr>
      </p:pic>
      <p:sp>
        <p:nvSpPr>
          <p:cNvPr id="518147" name="Rectangle 1027"/>
          <p:cNvSpPr>
            <a:spLocks noGrp="1" noRot="1" noChangeArrowheads="1"/>
          </p:cNvSpPr>
          <p:nvPr>
            <p:ph type="title"/>
          </p:nvPr>
        </p:nvSpPr>
        <p:spPr>
          <a:xfrm>
            <a:off x="611560" y="21553"/>
            <a:ext cx="7772400" cy="1143000"/>
          </a:xfrm>
        </p:spPr>
        <p:txBody>
          <a:bodyPr/>
          <a:lstStyle/>
          <a:p>
            <a:pPr eaLnBrk="1" hangingPunct="1">
              <a:defRPr/>
            </a:pPr>
            <a:r>
              <a:rPr kumimoji="1" lang="zh-CN" altLang="en-US" b="1" dirty="0">
                <a:solidFill>
                  <a:srgbClr val="FFFFFF"/>
                </a:solidFill>
                <a:ea typeface="ＭＳ Ｐゴシック" charset="0"/>
              </a:rPr>
              <a:t>牺牲宽恕罪过</a:t>
            </a:r>
            <a:endParaRPr kumimoji="1" lang="en-US" b="1" dirty="0">
              <a:solidFill>
                <a:srgbClr val="FFFFFF"/>
              </a:solidFill>
              <a:ea typeface="ＭＳ Ｐゴシック" charset="0"/>
            </a:endParaRPr>
          </a:p>
        </p:txBody>
      </p:sp>
      <p:sp>
        <p:nvSpPr>
          <p:cNvPr id="5" name="Rectangle 1029"/>
          <p:cNvSpPr>
            <a:spLocks noChangeArrowheads="1"/>
          </p:cNvSpPr>
          <p:nvPr/>
        </p:nvSpPr>
        <p:spPr bwMode="auto">
          <a:xfrm>
            <a:off x="3563888" y="1628800"/>
            <a:ext cx="5112568" cy="461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algn="ctr">
              <a:buClrTx/>
              <a:defRPr/>
            </a:pPr>
            <a:r>
              <a:rPr kumimoji="1" lang="ru-RU" altLang="zh-CN" sz="3200" b="1" dirty="0">
                <a:solidFill>
                  <a:srgbClr val="FFFFFF"/>
                </a:solidFill>
                <a:latin typeface="Arial" charset="0"/>
                <a:ea typeface="ＭＳ Ｐゴシック" charset="0"/>
                <a:cs typeface="Arial" charset="0"/>
              </a:rPr>
              <a:t>“</a:t>
            </a:r>
            <a:r>
              <a:rPr lang="zh-TW" altLang="en-US" sz="3200" dirty="0"/>
              <a:t>收 拾 这 牛 ， 与 那 赎 罪 祭 的 牛 一 样 。 祭 司 要 为 他 们 赎 罪 ， </a:t>
            </a:r>
            <a:r>
              <a:rPr lang="zh-TW" altLang="en-US" sz="3200" dirty="0">
                <a:solidFill>
                  <a:srgbClr val="FFFF00"/>
                </a:solidFill>
              </a:rPr>
              <a:t>他 们 必 蒙 赦 免 </a:t>
            </a:r>
            <a:r>
              <a:rPr lang="zh-TW" altLang="en-US" sz="3200" dirty="0"/>
              <a:t>。</a:t>
            </a:r>
            <a:r>
              <a:rPr lang="en-US" altLang="zh-TW" sz="3200" dirty="0"/>
              <a:t>”</a:t>
            </a:r>
            <a:r>
              <a:rPr kumimoji="1" lang="en-US" altLang="zh-CN" sz="3200" b="1" dirty="0">
                <a:solidFill>
                  <a:srgbClr val="FFFFFF"/>
                </a:solidFill>
                <a:latin typeface="Arial" charset="0"/>
                <a:ea typeface="ＭＳ Ｐゴシック" charset="0"/>
                <a:cs typeface="Arial" charset="0"/>
              </a:rPr>
              <a:t> </a:t>
            </a:r>
            <a:br>
              <a:rPr kumimoji="1" lang="en-US" altLang="zh-CN" sz="3200" b="1" dirty="0">
                <a:solidFill>
                  <a:srgbClr val="FFFFFF"/>
                </a:solidFill>
                <a:latin typeface="Arial" charset="0"/>
                <a:ea typeface="ＭＳ Ｐゴシック" charset="0"/>
                <a:cs typeface="Arial" charset="0"/>
              </a:rPr>
            </a:br>
            <a:r>
              <a:rPr kumimoji="1" lang="en-US" altLang="zh-CN" sz="3200" b="1" dirty="0">
                <a:solidFill>
                  <a:srgbClr val="FFFFFF"/>
                </a:solidFill>
                <a:latin typeface="Arial" charset="0"/>
                <a:ea typeface="ＭＳ Ｐゴシック" charset="0"/>
                <a:cs typeface="Arial" charset="0"/>
              </a:rPr>
              <a:t>(</a:t>
            </a:r>
            <a:r>
              <a:rPr kumimoji="1" lang="zh-CN" altLang="en-US" sz="3200" b="1" dirty="0">
                <a:solidFill>
                  <a:srgbClr val="FFFFFF"/>
                </a:solidFill>
                <a:latin typeface="Arial" charset="0"/>
                <a:ea typeface="ＭＳ Ｐゴシック" charset="0"/>
                <a:cs typeface="Arial" charset="0"/>
              </a:rPr>
              <a:t>利</a:t>
            </a:r>
            <a:r>
              <a:rPr kumimoji="1" lang="en-US" altLang="zh-CN" sz="3200" b="1" dirty="0">
                <a:solidFill>
                  <a:srgbClr val="FFFFFF"/>
                </a:solidFill>
                <a:latin typeface="Arial" charset="0"/>
                <a:ea typeface="ＭＳ Ｐゴシック" charset="0"/>
                <a:cs typeface="Arial" charset="0"/>
              </a:rPr>
              <a:t> 4:20 </a:t>
            </a:r>
            <a:r>
              <a:rPr kumimoji="1" lang="zh-CN" altLang="en-US" sz="3200" b="1" dirty="0">
                <a:solidFill>
                  <a:srgbClr val="FFFFFF"/>
                </a:solidFill>
                <a:latin typeface="Arial" charset="0"/>
                <a:ea typeface="ＭＳ Ｐゴシック" charset="0"/>
                <a:cs typeface="Arial" charset="0"/>
              </a:rPr>
              <a:t>和合本</a:t>
            </a:r>
            <a:r>
              <a:rPr kumimoji="1" lang="en-US" altLang="zh-CN" sz="3200" b="1" dirty="0">
                <a:solidFill>
                  <a:srgbClr val="FFFFFF"/>
                </a:solidFill>
                <a:latin typeface="Arial" charset="0"/>
                <a:ea typeface="ＭＳ Ｐゴシック" charset="0"/>
                <a:cs typeface="Arial" charset="0"/>
              </a:rPr>
              <a:t>; </a:t>
            </a:r>
            <a:br>
              <a:rPr kumimoji="1" lang="en-US" altLang="zh-CN" sz="3200" b="1" dirty="0">
                <a:solidFill>
                  <a:srgbClr val="FFFFFF"/>
                </a:solidFill>
                <a:latin typeface="Arial" charset="0"/>
                <a:ea typeface="ＭＳ Ｐゴシック" charset="0"/>
                <a:cs typeface="Arial" charset="0"/>
              </a:rPr>
            </a:br>
            <a:r>
              <a:rPr kumimoji="1" lang="zh-CN" altLang="en-US" sz="3200" b="1" dirty="0">
                <a:solidFill>
                  <a:srgbClr val="FFFFFF"/>
                </a:solidFill>
                <a:latin typeface="Arial" charset="0"/>
                <a:ea typeface="ＭＳ Ｐゴシック" charset="0"/>
                <a:cs typeface="Arial" charset="0"/>
              </a:rPr>
              <a:t>对比</a:t>
            </a:r>
            <a:r>
              <a:rPr kumimoji="1" lang="en-US" altLang="zh-CN" sz="3200" b="1" dirty="0">
                <a:solidFill>
                  <a:srgbClr val="FFFFFF"/>
                </a:solidFill>
                <a:latin typeface="Arial" charset="0"/>
                <a:ea typeface="ＭＳ Ｐゴシック" charset="0"/>
                <a:cs typeface="Arial" charset="0"/>
              </a:rPr>
              <a:t>4:26, 31, 35).</a:t>
            </a:r>
          </a:p>
        </p:txBody>
      </p:sp>
      <p:sp>
        <p:nvSpPr>
          <p:cNvPr id="2" name="TextBox 1"/>
          <p:cNvSpPr txBox="1"/>
          <p:nvPr/>
        </p:nvSpPr>
        <p:spPr>
          <a:xfrm>
            <a:off x="-1011814" y="990092"/>
            <a:ext cx="184666" cy="427809"/>
          </a:xfrm>
          <a:prstGeom prst="rect">
            <a:avLst/>
          </a:prstGeom>
          <a:noFill/>
        </p:spPr>
        <p:txBody>
          <a:bodyPr wrap="none" rtlCol="0">
            <a:spAutoFit/>
          </a:bodyPr>
          <a:lstStyle/>
          <a:p>
            <a:endParaRPr kumimoji="1" lang="zh-CN" altLang="en-US" dirty="0"/>
          </a:p>
        </p:txBody>
      </p:sp>
    </p:spTree>
    <p:extLst>
      <p:ext uri="{BB962C8B-B14F-4D97-AF65-F5344CB8AC3E}">
        <p14:creationId xmlns:p14="http://schemas.microsoft.com/office/powerpoint/2010/main" val="1621791241"/>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sp>
        <p:nvSpPr>
          <p:cNvPr id="56322" name="Rectangle 2"/>
          <p:cNvSpPr>
            <a:spLocks noGrp="1" noChangeArrowheads="1"/>
          </p:cNvSpPr>
          <p:nvPr>
            <p:ph type="title"/>
          </p:nvPr>
        </p:nvSpPr>
        <p:spPr/>
        <p:txBody>
          <a:bodyPr/>
          <a:lstStyle/>
          <a:p>
            <a:r>
              <a:rPr lang="zh-CN" altLang="en-US">
                <a:latin typeface="DFKai-SB" charset="0"/>
                <a:ea typeface="DFKai-SB" charset="0"/>
                <a:cs typeface="DFKai-SB" charset="0"/>
              </a:rPr>
              <a:t>大纲</a:t>
            </a:r>
          </a:p>
        </p:txBody>
      </p:sp>
      <p:sp>
        <p:nvSpPr>
          <p:cNvPr id="56323" name="Text Box 3"/>
          <p:cNvSpPr txBox="1">
            <a:spLocks noChangeArrowheads="1"/>
          </p:cNvSpPr>
          <p:nvPr/>
        </p:nvSpPr>
        <p:spPr bwMode="auto">
          <a:xfrm>
            <a:off x="7543800" y="228600"/>
            <a:ext cx="1303338"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400">
                <a:solidFill>
                  <a:schemeClr val="tx2"/>
                </a:solidFill>
                <a:latin typeface="Arial" charset="0"/>
                <a:ea typeface="SimSun" charset="0"/>
                <a:cs typeface="SimSun" charset="0"/>
              </a:rPr>
              <a:t>124-127</a:t>
            </a:r>
          </a:p>
        </p:txBody>
      </p:sp>
      <p:sp>
        <p:nvSpPr>
          <p:cNvPr id="34823" name="Text Box 7"/>
          <p:cNvSpPr txBox="1">
            <a:spLocks noChangeArrowheads="1"/>
          </p:cNvSpPr>
          <p:nvPr/>
        </p:nvSpPr>
        <p:spPr bwMode="auto">
          <a:xfrm>
            <a:off x="381000" y="2073275"/>
            <a:ext cx="8382000" cy="831850"/>
          </a:xfrm>
          <a:prstGeom prst="rect">
            <a:avLst/>
          </a:prstGeom>
          <a:solidFill>
            <a:schemeClr val="tx1"/>
          </a:solidFill>
          <a:ln w="9525">
            <a:solidFill>
              <a:srgbClr val="000000"/>
            </a:solidFill>
            <a:miter lim="800000"/>
            <a:headEnd/>
            <a:tailEnd/>
          </a:ln>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r>
              <a:rPr lang="en-US" altLang="zh-CN" sz="2400" b="1">
                <a:latin typeface="Arial" charset="0"/>
                <a:ea typeface="SimSun" charset="0"/>
                <a:cs typeface="SimSun" charset="0"/>
              </a:rPr>
              <a:t>I. (</a:t>
            </a:r>
            <a:r>
              <a:rPr lang="zh-CN" altLang="en-US" sz="2400">
                <a:latin typeface="DFKai-SB" charset="0"/>
                <a:ea typeface="DFKai-SB" charset="0"/>
                <a:cs typeface="DFKai-SB" charset="0"/>
              </a:rPr>
              <a:t>第</a:t>
            </a:r>
            <a:r>
              <a:rPr lang="en-US" altLang="zh-CN" sz="2400" b="1">
                <a:latin typeface="Arial" charset="0"/>
                <a:ea typeface="SimSun" charset="0"/>
                <a:cs typeface="SimSun" charset="0"/>
              </a:rPr>
              <a:t>1—10</a:t>
            </a:r>
            <a:r>
              <a:rPr lang="zh-CN" altLang="en-US" sz="2400">
                <a:latin typeface="DFKai-SB" charset="0"/>
                <a:ea typeface="DFKai-SB" charset="0"/>
                <a:cs typeface="DFKai-SB" charset="0"/>
              </a:rPr>
              <a:t>章</a:t>
            </a:r>
            <a:r>
              <a:rPr lang="en-US" altLang="zh-CN" sz="2400" b="1">
                <a:latin typeface="Arial" charset="0"/>
                <a:ea typeface="SimSun" charset="0"/>
                <a:cs typeface="SimSun" charset="0"/>
              </a:rPr>
              <a:t>) </a:t>
            </a:r>
            <a:r>
              <a:rPr lang="zh-CN" altLang="en-US" sz="2400" b="1">
                <a:latin typeface="微軟正黑體" charset="0"/>
                <a:ea typeface="微軟正黑體" charset="0"/>
                <a:cs typeface="微軟正黑體" charset="0"/>
              </a:rPr>
              <a:t>通过</a:t>
            </a:r>
            <a:r>
              <a:rPr lang="zh-CN" altLang="en-US" sz="2400" b="1" u="sng">
                <a:latin typeface="微軟正黑體" charset="0"/>
                <a:ea typeface="微軟正黑體" charset="0"/>
                <a:cs typeface="微軟正黑體" charset="0"/>
              </a:rPr>
              <a:t>献祭</a:t>
            </a:r>
            <a:r>
              <a:rPr lang="zh-CN" altLang="en-US" sz="2400" b="1">
                <a:latin typeface="微軟正黑體" charset="0"/>
                <a:ea typeface="微軟正黑體" charset="0"/>
                <a:cs typeface="微軟正黑體" charset="0"/>
              </a:rPr>
              <a:t>成圣的律法：由祭司教导以色列如何维持与神的团契，从而使神继续与祂的国民同在。</a:t>
            </a:r>
            <a:endParaRPr lang="en-US" altLang="zh-CN" sz="2400" b="1">
              <a:latin typeface="微軟正黑體" charset="0"/>
              <a:ea typeface="微軟正黑體" charset="0"/>
              <a:cs typeface="微軟正黑體" charset="0"/>
            </a:endParaRPr>
          </a:p>
        </p:txBody>
      </p:sp>
      <p:sp>
        <p:nvSpPr>
          <p:cNvPr id="34824" name="Text Box 8"/>
          <p:cNvSpPr txBox="1">
            <a:spLocks noChangeArrowheads="1"/>
          </p:cNvSpPr>
          <p:nvPr/>
        </p:nvSpPr>
        <p:spPr bwMode="auto">
          <a:xfrm>
            <a:off x="381000" y="4376738"/>
            <a:ext cx="8382000" cy="1200150"/>
          </a:xfrm>
          <a:prstGeom prst="rect">
            <a:avLst/>
          </a:prstGeom>
          <a:solidFill>
            <a:schemeClr val="tx1"/>
          </a:solidFill>
          <a:ln w="9525">
            <a:solidFill>
              <a:srgbClr val="000000"/>
            </a:solidFill>
            <a:miter lim="800000"/>
            <a:headEnd/>
            <a:tailEnd/>
          </a:ln>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r>
              <a:rPr lang="en-US" altLang="zh-CN" sz="2400" b="1">
                <a:latin typeface="Arial" charset="0"/>
                <a:ea typeface="SimSun" charset="0"/>
                <a:cs typeface="SimSun" charset="0"/>
              </a:rPr>
              <a:t>II. (</a:t>
            </a:r>
            <a:r>
              <a:rPr lang="zh-CN" altLang="en-US" sz="2400">
                <a:latin typeface="DFKai-SB" charset="0"/>
                <a:ea typeface="DFKai-SB" charset="0"/>
                <a:cs typeface="DFKai-SB" charset="0"/>
              </a:rPr>
              <a:t>第</a:t>
            </a:r>
            <a:r>
              <a:rPr lang="en-US" altLang="zh-CN" sz="2400" b="1">
                <a:latin typeface="Arial" charset="0"/>
                <a:ea typeface="SimSun" charset="0"/>
                <a:cs typeface="SimSun" charset="0"/>
              </a:rPr>
              <a:t>11—27</a:t>
            </a:r>
            <a:r>
              <a:rPr lang="zh-CN" altLang="en-US" sz="2400">
                <a:latin typeface="DFKai-SB" charset="0"/>
                <a:ea typeface="DFKai-SB" charset="0"/>
                <a:cs typeface="DFKai-SB" charset="0"/>
              </a:rPr>
              <a:t>章</a:t>
            </a:r>
            <a:r>
              <a:rPr lang="en-US" altLang="zh-CN" sz="2400" b="1">
                <a:latin typeface="Arial" charset="0"/>
                <a:ea typeface="SimSun" charset="0"/>
                <a:cs typeface="SimSun" charset="0"/>
              </a:rPr>
              <a:t>) </a:t>
            </a:r>
            <a:r>
              <a:rPr lang="zh-CN" altLang="en-US" sz="2400" b="1">
                <a:latin typeface="微軟正黑體" charset="0"/>
                <a:ea typeface="微軟正黑體" charset="0"/>
                <a:cs typeface="微軟正黑體" charset="0"/>
              </a:rPr>
              <a:t>通过</a:t>
            </a:r>
            <a:r>
              <a:rPr lang="zh-CN" altLang="en-US" sz="2400" b="1" u="sng">
                <a:latin typeface="微軟正黑體" charset="0"/>
                <a:ea typeface="微軟正黑體" charset="0"/>
                <a:cs typeface="微軟正黑體" charset="0"/>
              </a:rPr>
              <a:t>分别</a:t>
            </a:r>
            <a:r>
              <a:rPr lang="zh-CN" altLang="en-US" sz="2400" b="1">
                <a:latin typeface="微軟正黑體" charset="0"/>
                <a:ea typeface="微軟正黑體" charset="0"/>
                <a:cs typeface="微軟正黑體" charset="0"/>
              </a:rPr>
              <a:t>为圣的律法：使这新的国度在神面前过圣洁的生活，而不像异教的邻居，从而使神继续与祂的国民同在。</a:t>
            </a:r>
            <a:endParaRPr lang="zh-CN" altLang="en-US" sz="2400" b="1">
              <a:latin typeface="Arial" charset="0"/>
              <a:ea typeface="SimSun" charset="0"/>
              <a:cs typeface="SimSun" charset="0"/>
            </a:endParaRP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4823"/>
                                        </p:tgtEl>
                                        <p:attrNameLst>
                                          <p:attrName>style.visibility</p:attrName>
                                        </p:attrNameLst>
                                      </p:cBhvr>
                                      <p:to>
                                        <p:strVal val="visible"/>
                                      </p:to>
                                    </p:set>
                                    <p:anim calcmode="lin" valueType="num">
                                      <p:cBhvr additive="base">
                                        <p:cTn id="7" dur="500" fill="hold"/>
                                        <p:tgtEl>
                                          <p:spTgt spid="34823"/>
                                        </p:tgtEl>
                                        <p:attrNameLst>
                                          <p:attrName>ppt_x</p:attrName>
                                        </p:attrNameLst>
                                      </p:cBhvr>
                                      <p:tavLst>
                                        <p:tav tm="0">
                                          <p:val>
                                            <p:strVal val="#ppt_x"/>
                                          </p:val>
                                        </p:tav>
                                        <p:tav tm="100000">
                                          <p:val>
                                            <p:strVal val="#ppt_x"/>
                                          </p:val>
                                        </p:tav>
                                      </p:tavLst>
                                    </p:anim>
                                    <p:anim calcmode="lin" valueType="num">
                                      <p:cBhvr additive="base">
                                        <p:cTn id="8" dur="500" fill="hold"/>
                                        <p:tgtEl>
                                          <p:spTgt spid="34823"/>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4824"/>
                                        </p:tgtEl>
                                        <p:attrNameLst>
                                          <p:attrName>style.visibility</p:attrName>
                                        </p:attrNameLst>
                                      </p:cBhvr>
                                      <p:to>
                                        <p:strVal val="visible"/>
                                      </p:to>
                                    </p:set>
                                    <p:anim calcmode="lin" valueType="num">
                                      <p:cBhvr additive="base">
                                        <p:cTn id="13" dur="500" fill="hold"/>
                                        <p:tgtEl>
                                          <p:spTgt spid="34824"/>
                                        </p:tgtEl>
                                        <p:attrNameLst>
                                          <p:attrName>ppt_x</p:attrName>
                                        </p:attrNameLst>
                                      </p:cBhvr>
                                      <p:tavLst>
                                        <p:tav tm="0">
                                          <p:val>
                                            <p:strVal val="#ppt_x"/>
                                          </p:val>
                                        </p:tav>
                                        <p:tav tm="100000">
                                          <p:val>
                                            <p:strVal val="#ppt_x"/>
                                          </p:val>
                                        </p:tav>
                                      </p:tavLst>
                                    </p:anim>
                                    <p:anim calcmode="lin" valueType="num">
                                      <p:cBhvr additive="base">
                                        <p:cTn id="14" dur="500" fill="hold"/>
                                        <p:tgtEl>
                                          <p:spTgt spid="3482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3" grpId="0" animBg="1" autoUpdateAnimBg="0"/>
      <p:bldP spid="34824" grpId="0" animBg="1" autoUpdateAnimBg="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33"/>
          <p:cNvSpPr>
            <a:spLocks noGrp="1" noChangeArrowheads="1"/>
          </p:cNvSpPr>
          <p:nvPr>
            <p:ph type="title" idx="4294967295"/>
          </p:nvPr>
        </p:nvSpPr>
        <p:spPr/>
        <p:txBody>
          <a:bodyPr/>
          <a:lstStyle/>
          <a:p>
            <a:pPr eaLnBrk="1" hangingPunct="1"/>
            <a:r>
              <a:rPr lang="en-US" altLang="zh-CN">
                <a:latin typeface="Times New Roman" charset="0"/>
                <a:ea typeface="ＭＳ Ｐゴシック" charset="0"/>
                <a:cs typeface="ＭＳ Ｐゴシック" charset="0"/>
              </a:rPr>
              <a:t>Leviticus 1-7 Chart</a:t>
            </a:r>
          </a:p>
        </p:txBody>
      </p:sp>
      <p:sp>
        <p:nvSpPr>
          <p:cNvPr id="57347" name="Rectangle 2"/>
          <p:cNvSpPr>
            <a:spLocks noChangeArrowheads="1"/>
          </p:cNvSpPr>
          <p:nvPr/>
        </p:nvSpPr>
        <p:spPr bwMode="auto">
          <a:xfrm>
            <a:off x="-7620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zh-CN" altLang="en-US">
              <a:ea typeface="SimSun" charset="0"/>
              <a:cs typeface="SimSun" charset="0"/>
            </a:endParaRPr>
          </a:p>
        </p:txBody>
      </p:sp>
      <p:sp>
        <p:nvSpPr>
          <p:cNvPr id="135171" name="Rectangle 3"/>
          <p:cNvSpPr>
            <a:spLocks noChangeArrowheads="1"/>
          </p:cNvSpPr>
          <p:nvPr/>
        </p:nvSpPr>
        <p:spPr bwMode="auto">
          <a:xfrm>
            <a:off x="533400" y="5605463"/>
            <a:ext cx="7086600" cy="644525"/>
          </a:xfrm>
          <a:prstGeom prst="rect">
            <a:avLst/>
          </a:prstGeom>
          <a:noFill/>
          <a:ln w="57150">
            <a:solidFill>
              <a:schemeClr val="bg1"/>
            </a:solidFill>
            <a:miter lim="800000"/>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Lst>
        </p:spPr>
        <p:txBody>
          <a:bodyPr wrap="none" anchor="ctr"/>
          <a:lstStyle/>
          <a:p>
            <a:endParaRPr lang="zh-CN" altLang="en-US">
              <a:ea typeface="SimSun" charset="0"/>
              <a:cs typeface="SimSun" charset="0"/>
            </a:endParaRPr>
          </a:p>
        </p:txBody>
      </p:sp>
      <p:sp>
        <p:nvSpPr>
          <p:cNvPr id="135172" name="Text Box 4"/>
          <p:cNvSpPr txBox="1">
            <a:spLocks noChangeArrowheads="1"/>
          </p:cNvSpPr>
          <p:nvPr/>
        </p:nvSpPr>
        <p:spPr bwMode="auto">
          <a:xfrm>
            <a:off x="1547813" y="492125"/>
            <a:ext cx="1223962" cy="10763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200" b="1">
                <a:solidFill>
                  <a:schemeClr val="bg1"/>
                </a:solidFill>
                <a:latin typeface="微軟正黑體" charset="0"/>
                <a:ea typeface="微軟正黑體" charset="0"/>
                <a:cs typeface="微軟正黑體" charset="0"/>
              </a:rPr>
              <a:t>祭物</a:t>
            </a:r>
            <a:r>
              <a:rPr lang="zh-CN" altLang="en-US" sz="3200" b="1">
                <a:solidFill>
                  <a:schemeClr val="bg1"/>
                </a:solidFill>
                <a:latin typeface="Times New Roman" charset="0"/>
                <a:ea typeface="SimSun" charset="0"/>
                <a:cs typeface="SimSun" charset="0"/>
              </a:rPr>
              <a:t> </a:t>
            </a:r>
            <a:r>
              <a:rPr lang="en-US" altLang="zh-CN" sz="3200" b="1">
                <a:solidFill>
                  <a:schemeClr val="bg1"/>
                </a:solidFill>
                <a:latin typeface="Times New Roman" charset="0"/>
                <a:ea typeface="SimSun" charset="0"/>
                <a:cs typeface="SimSun" charset="0"/>
              </a:rPr>
              <a:t>1-7</a:t>
            </a:r>
          </a:p>
        </p:txBody>
      </p:sp>
      <p:sp>
        <p:nvSpPr>
          <p:cNvPr id="135173" name="Line 5"/>
          <p:cNvSpPr>
            <a:spLocks noChangeShapeType="1"/>
          </p:cNvSpPr>
          <p:nvPr/>
        </p:nvSpPr>
        <p:spPr bwMode="auto">
          <a:xfrm flipV="1">
            <a:off x="3352800" y="533400"/>
            <a:ext cx="0" cy="914400"/>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grpSp>
        <p:nvGrpSpPr>
          <p:cNvPr id="57351" name="Group 6"/>
          <p:cNvGrpSpPr>
            <a:grpSpLocks/>
          </p:cNvGrpSpPr>
          <p:nvPr/>
        </p:nvGrpSpPr>
        <p:grpSpPr bwMode="auto">
          <a:xfrm>
            <a:off x="3819525" y="4905375"/>
            <a:ext cx="76200" cy="1371600"/>
            <a:chOff x="2352" y="3120"/>
            <a:chExt cx="48" cy="864"/>
          </a:xfrm>
        </p:grpSpPr>
        <p:sp>
          <p:nvSpPr>
            <p:cNvPr id="135175" name="Line 7"/>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grpSp>
          <p:nvGrpSpPr>
            <p:cNvPr id="57375" name="Group 8"/>
            <p:cNvGrpSpPr>
              <a:grpSpLocks/>
            </p:cNvGrpSpPr>
            <p:nvPr/>
          </p:nvGrpSpPr>
          <p:grpSpPr bwMode="auto">
            <a:xfrm>
              <a:off x="2352" y="3120"/>
              <a:ext cx="48" cy="432"/>
              <a:chOff x="2016" y="3120"/>
              <a:chExt cx="0" cy="864"/>
            </a:xfrm>
          </p:grpSpPr>
          <p:sp>
            <p:nvSpPr>
              <p:cNvPr id="135177" name="Line 9"/>
              <p:cNvSpPr>
                <a:spLocks noChangeShapeType="1"/>
              </p:cNvSpPr>
              <p:nvPr/>
            </p:nvSpPr>
            <p:spPr bwMode="auto">
              <a:xfrm>
                <a:off x="2016" y="3120"/>
                <a:ext cx="0" cy="432"/>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35178" name="Line 10"/>
              <p:cNvSpPr>
                <a:spLocks noChangeShapeType="1"/>
              </p:cNvSpPr>
              <p:nvPr/>
            </p:nvSpPr>
            <p:spPr bwMode="auto">
              <a:xfrm>
                <a:off x="2016" y="3552"/>
                <a:ext cx="0" cy="432"/>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grpSp>
      </p:grpSp>
      <p:sp>
        <p:nvSpPr>
          <p:cNvPr id="135179" name="Line 11"/>
          <p:cNvSpPr>
            <a:spLocks noChangeShapeType="1"/>
          </p:cNvSpPr>
          <p:nvPr/>
        </p:nvSpPr>
        <p:spPr bwMode="auto">
          <a:xfrm flipV="1">
            <a:off x="6246813" y="533400"/>
            <a:ext cx="1587" cy="914400"/>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35180" name="Text Box 12"/>
          <p:cNvSpPr txBox="1">
            <a:spLocks noChangeArrowheads="1"/>
          </p:cNvSpPr>
          <p:nvPr/>
        </p:nvSpPr>
        <p:spPr bwMode="auto">
          <a:xfrm>
            <a:off x="1219200" y="4953000"/>
            <a:ext cx="1895475" cy="5794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200" b="1">
                <a:solidFill>
                  <a:schemeClr val="bg1"/>
                </a:solidFill>
                <a:latin typeface="微軟正黑體" charset="0"/>
                <a:ea typeface="微軟正黑體" charset="0"/>
                <a:cs typeface="微軟正黑體" charset="0"/>
              </a:rPr>
              <a:t>献祭</a:t>
            </a:r>
            <a:endParaRPr lang="en-US" sz="3200" b="1">
              <a:solidFill>
                <a:schemeClr val="bg1"/>
              </a:solidFill>
              <a:latin typeface="微軟正黑體" charset="0"/>
              <a:ea typeface="微軟正黑體" charset="0"/>
              <a:cs typeface="微軟正黑體" charset="0"/>
            </a:endParaRPr>
          </a:p>
        </p:txBody>
      </p:sp>
      <p:sp>
        <p:nvSpPr>
          <p:cNvPr id="135181" name="Text Box 13"/>
          <p:cNvSpPr txBox="1">
            <a:spLocks noChangeArrowheads="1"/>
          </p:cNvSpPr>
          <p:nvPr/>
        </p:nvSpPr>
        <p:spPr bwMode="auto">
          <a:xfrm rot="-4487607">
            <a:off x="-608806" y="2634456"/>
            <a:ext cx="3949700" cy="5794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pPr>
            <a:r>
              <a:rPr lang="zh-CN" altLang="en-US" sz="3200" b="1">
                <a:solidFill>
                  <a:schemeClr val="bg1"/>
                </a:solidFill>
                <a:latin typeface="微軟正黑體" charset="0"/>
                <a:ea typeface="微軟正黑體" charset="0"/>
                <a:cs typeface="微軟正黑體" charset="0"/>
              </a:rPr>
              <a:t>敬拜</a:t>
            </a:r>
            <a:r>
              <a:rPr lang="zh-CN" altLang="en-US" sz="3200" b="1">
                <a:solidFill>
                  <a:schemeClr val="bg1"/>
                </a:solidFill>
                <a:latin typeface="Times New Roman" charset="0"/>
                <a:ea typeface="SimSun" charset="0"/>
                <a:cs typeface="SimSun" charset="0"/>
              </a:rPr>
              <a:t> </a:t>
            </a:r>
            <a:r>
              <a:rPr lang="en-US" altLang="zh-CN" sz="3200" b="1">
                <a:solidFill>
                  <a:schemeClr val="bg1"/>
                </a:solidFill>
                <a:latin typeface="Times New Roman" charset="0"/>
                <a:ea typeface="SimSun" charset="0"/>
                <a:cs typeface="SimSun" charset="0"/>
              </a:rPr>
              <a:t>1-3</a:t>
            </a:r>
          </a:p>
        </p:txBody>
      </p:sp>
      <p:sp>
        <p:nvSpPr>
          <p:cNvPr id="135182" name="Text Box 14"/>
          <p:cNvSpPr txBox="1">
            <a:spLocks noChangeArrowheads="1"/>
          </p:cNvSpPr>
          <p:nvPr/>
        </p:nvSpPr>
        <p:spPr bwMode="auto">
          <a:xfrm rot="-4517303">
            <a:off x="10319" y="2786857"/>
            <a:ext cx="3819525" cy="579437"/>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pPr>
            <a:r>
              <a:rPr lang="zh-CN" altLang="en-US" sz="3200" b="1">
                <a:solidFill>
                  <a:schemeClr val="bg1"/>
                </a:solidFill>
                <a:latin typeface="微軟正黑體" charset="0"/>
                <a:ea typeface="微軟正黑體" charset="0"/>
                <a:cs typeface="微軟正黑體" charset="0"/>
              </a:rPr>
              <a:t>恢复</a:t>
            </a:r>
            <a:r>
              <a:rPr lang="en-US" sz="3200" b="1">
                <a:solidFill>
                  <a:schemeClr val="bg1"/>
                </a:solidFill>
                <a:latin typeface="微軟正黑體" charset="0"/>
                <a:ea typeface="微軟正黑體" charset="0"/>
                <a:cs typeface="微軟正黑體" charset="0"/>
              </a:rPr>
              <a:t> </a:t>
            </a:r>
            <a:r>
              <a:rPr lang="en-US" altLang="zh-CN" sz="3200" b="1">
                <a:solidFill>
                  <a:schemeClr val="bg1"/>
                </a:solidFill>
                <a:latin typeface="Times New Roman" charset="0"/>
                <a:ea typeface="SimSun" charset="0"/>
                <a:cs typeface="SimSun" charset="0"/>
              </a:rPr>
              <a:t>4-6:7</a:t>
            </a:r>
          </a:p>
        </p:txBody>
      </p:sp>
      <p:sp>
        <p:nvSpPr>
          <p:cNvPr id="135183" name="Text Box 15"/>
          <p:cNvSpPr txBox="1">
            <a:spLocks noChangeArrowheads="1"/>
          </p:cNvSpPr>
          <p:nvPr/>
        </p:nvSpPr>
        <p:spPr bwMode="auto">
          <a:xfrm rot="-4491384">
            <a:off x="546101" y="2520950"/>
            <a:ext cx="4195762" cy="579437"/>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pPr>
            <a:r>
              <a:rPr lang="zh-CN" altLang="en-US" sz="3200" b="1">
                <a:solidFill>
                  <a:schemeClr val="bg1"/>
                </a:solidFill>
                <a:latin typeface="微軟正黑體" charset="0"/>
                <a:ea typeface="微軟正黑體" charset="0"/>
                <a:cs typeface="微軟正黑體" charset="0"/>
              </a:rPr>
              <a:t>指引</a:t>
            </a:r>
            <a:r>
              <a:rPr lang="zh-CN" altLang="en-US" sz="3200" b="1">
                <a:solidFill>
                  <a:schemeClr val="bg1"/>
                </a:solidFill>
                <a:latin typeface="Times New Roman" charset="0"/>
                <a:ea typeface="SimSun" charset="0"/>
                <a:cs typeface="SimSun" charset="0"/>
              </a:rPr>
              <a:t> </a:t>
            </a:r>
            <a:r>
              <a:rPr lang="en-US" altLang="zh-CN" sz="3200" b="1">
                <a:solidFill>
                  <a:schemeClr val="bg1"/>
                </a:solidFill>
                <a:latin typeface="Times New Roman" charset="0"/>
                <a:ea typeface="SimSun" charset="0"/>
                <a:cs typeface="SimSun" charset="0"/>
              </a:rPr>
              <a:t>6:8-7:38</a:t>
            </a:r>
          </a:p>
        </p:txBody>
      </p:sp>
      <p:sp>
        <p:nvSpPr>
          <p:cNvPr id="135184" name="Line 16"/>
          <p:cNvSpPr>
            <a:spLocks noChangeShapeType="1"/>
          </p:cNvSpPr>
          <p:nvPr/>
        </p:nvSpPr>
        <p:spPr bwMode="auto">
          <a:xfrm flipH="1">
            <a:off x="5334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35185" name="Line 17"/>
          <p:cNvSpPr>
            <a:spLocks noChangeShapeType="1"/>
          </p:cNvSpPr>
          <p:nvPr/>
        </p:nvSpPr>
        <p:spPr bwMode="auto">
          <a:xfrm flipH="1">
            <a:off x="11430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35186" name="Line 18"/>
          <p:cNvSpPr>
            <a:spLocks noChangeShapeType="1"/>
          </p:cNvSpPr>
          <p:nvPr/>
        </p:nvSpPr>
        <p:spPr bwMode="auto">
          <a:xfrm flipH="1">
            <a:off x="17526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35187" name="Line 19"/>
          <p:cNvSpPr>
            <a:spLocks noChangeShapeType="1"/>
          </p:cNvSpPr>
          <p:nvPr/>
        </p:nvSpPr>
        <p:spPr bwMode="auto">
          <a:xfrm flipH="1">
            <a:off x="24384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35188" name="Line 20"/>
          <p:cNvSpPr>
            <a:spLocks noChangeShapeType="1"/>
          </p:cNvSpPr>
          <p:nvPr/>
        </p:nvSpPr>
        <p:spPr bwMode="auto">
          <a:xfrm flipH="1">
            <a:off x="30480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35189" name="Line 21"/>
          <p:cNvSpPr>
            <a:spLocks noChangeShapeType="1"/>
          </p:cNvSpPr>
          <p:nvPr/>
        </p:nvSpPr>
        <p:spPr bwMode="auto">
          <a:xfrm flipH="1">
            <a:off x="38100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35190" name="Line 22"/>
          <p:cNvSpPr>
            <a:spLocks noChangeShapeType="1"/>
          </p:cNvSpPr>
          <p:nvPr/>
        </p:nvSpPr>
        <p:spPr bwMode="auto">
          <a:xfrm flipH="1">
            <a:off x="43434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35191" name="Line 23"/>
          <p:cNvSpPr>
            <a:spLocks noChangeShapeType="1"/>
          </p:cNvSpPr>
          <p:nvPr/>
        </p:nvSpPr>
        <p:spPr bwMode="auto">
          <a:xfrm flipH="1">
            <a:off x="53340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35192" name="Line 24"/>
          <p:cNvSpPr>
            <a:spLocks noChangeShapeType="1"/>
          </p:cNvSpPr>
          <p:nvPr/>
        </p:nvSpPr>
        <p:spPr bwMode="auto">
          <a:xfrm flipH="1">
            <a:off x="60960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35193" name="Line 25"/>
          <p:cNvSpPr>
            <a:spLocks noChangeShapeType="1"/>
          </p:cNvSpPr>
          <p:nvPr/>
        </p:nvSpPr>
        <p:spPr bwMode="auto">
          <a:xfrm flipH="1">
            <a:off x="68580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35194" name="Line 26"/>
          <p:cNvSpPr>
            <a:spLocks noChangeShapeType="1"/>
          </p:cNvSpPr>
          <p:nvPr/>
        </p:nvSpPr>
        <p:spPr bwMode="auto">
          <a:xfrm flipH="1">
            <a:off x="76200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35195" name="Line 27"/>
          <p:cNvSpPr>
            <a:spLocks noChangeShapeType="1"/>
          </p:cNvSpPr>
          <p:nvPr/>
        </p:nvSpPr>
        <p:spPr bwMode="auto">
          <a:xfrm flipH="1">
            <a:off x="48768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135196" name="Rectangle 28"/>
          <p:cNvSpPr>
            <a:spLocks noChangeArrowheads="1"/>
          </p:cNvSpPr>
          <p:nvPr/>
        </p:nvSpPr>
        <p:spPr bwMode="auto">
          <a:xfrm>
            <a:off x="533400" y="4953000"/>
            <a:ext cx="7086600" cy="644525"/>
          </a:xfrm>
          <a:prstGeom prst="rect">
            <a:avLst/>
          </a:prstGeom>
          <a:noFill/>
          <a:ln w="57150">
            <a:solidFill>
              <a:schemeClr val="bg1"/>
            </a:solidFill>
            <a:miter lim="800000"/>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Lst>
        </p:spPr>
        <p:txBody>
          <a:bodyPr wrap="none" anchor="ctr"/>
          <a:lstStyle/>
          <a:p>
            <a:endParaRPr lang="zh-CN" altLang="en-US">
              <a:ea typeface="SimSun" charset="0"/>
              <a:cs typeface="SimSun" charset="0"/>
            </a:endParaRPr>
          </a:p>
        </p:txBody>
      </p:sp>
      <p:sp>
        <p:nvSpPr>
          <p:cNvPr id="135197" name="Rectangle 29"/>
          <p:cNvSpPr>
            <a:spLocks noChangeArrowheads="1"/>
          </p:cNvSpPr>
          <p:nvPr/>
        </p:nvSpPr>
        <p:spPr bwMode="auto">
          <a:xfrm>
            <a:off x="1447800" y="533400"/>
            <a:ext cx="7086600" cy="938213"/>
          </a:xfrm>
          <a:prstGeom prst="rect">
            <a:avLst/>
          </a:prstGeom>
          <a:noFill/>
          <a:ln w="57150">
            <a:solidFill>
              <a:schemeClr val="bg1"/>
            </a:solidFill>
            <a:miter lim="800000"/>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Lst>
        </p:spPr>
        <p:txBody>
          <a:bodyPr wrap="none" anchor="ctr"/>
          <a:lstStyle/>
          <a:p>
            <a:endParaRPr lang="zh-CN" altLang="en-US">
              <a:ea typeface="SimSun" charset="0"/>
              <a:cs typeface="SimSun" charset="0"/>
            </a:endParaRPr>
          </a:p>
        </p:txBody>
      </p:sp>
      <p:sp>
        <p:nvSpPr>
          <p:cNvPr id="135198" name="Text Box 30"/>
          <p:cNvSpPr txBox="1">
            <a:spLocks noChangeArrowheads="1"/>
          </p:cNvSpPr>
          <p:nvPr/>
        </p:nvSpPr>
        <p:spPr bwMode="auto">
          <a:xfrm>
            <a:off x="838200" y="5638800"/>
            <a:ext cx="2514600" cy="5794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200" b="1">
                <a:solidFill>
                  <a:schemeClr val="bg1"/>
                </a:solidFill>
                <a:latin typeface="微軟正黑體" charset="0"/>
                <a:ea typeface="微軟正黑體" charset="0"/>
                <a:cs typeface="微軟正黑體" charset="0"/>
              </a:rPr>
              <a:t>敬拜</a:t>
            </a:r>
            <a:endParaRPr lang="en-US" sz="3200" b="1">
              <a:solidFill>
                <a:schemeClr val="bg1"/>
              </a:solidFill>
              <a:latin typeface="微軟正黑體" charset="0"/>
              <a:ea typeface="微軟正黑體" charset="0"/>
              <a:cs typeface="微軟正黑體" charset="0"/>
            </a:endParaRPr>
          </a:p>
        </p:txBody>
      </p:sp>
      <p:sp>
        <p:nvSpPr>
          <p:cNvPr id="135199" name="Line 31"/>
          <p:cNvSpPr>
            <a:spLocks noChangeShapeType="1"/>
          </p:cNvSpPr>
          <p:nvPr/>
        </p:nvSpPr>
        <p:spPr bwMode="auto">
          <a:xfrm flipV="1">
            <a:off x="4724400" y="533400"/>
            <a:ext cx="1588" cy="914400"/>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a14="http://schemas.microsoft.com/office/drawing/2010/main" xmlns="">
                <a:noFill/>
              </a14:hiddenFill>
            </a:ext>
          </a:extLst>
        </p:spPr>
        <p:txBody>
          <a:bodyPr/>
          <a:lstStyle/>
          <a:p>
            <a:endParaRPr lang="en-US"/>
          </a:p>
        </p:txBody>
      </p:sp>
      <p:sp>
        <p:nvSpPr>
          <p:cNvPr id="57373" name="Text Box 32"/>
          <p:cNvSpPr txBox="1">
            <a:spLocks noChangeArrowheads="1"/>
          </p:cNvSpPr>
          <p:nvPr/>
        </p:nvSpPr>
        <p:spPr bwMode="auto">
          <a:xfrm>
            <a:off x="8374063" y="0"/>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400" b="1">
                <a:solidFill>
                  <a:srgbClr val="FFFFFF"/>
                </a:solidFill>
                <a:latin typeface="Arial" charset="0"/>
                <a:ea typeface="SimSun" charset="0"/>
                <a:cs typeface="SimSun" charset="0"/>
              </a:rPr>
              <a:t>124</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135172"/>
                                        </p:tgtEl>
                                        <p:attrNameLst>
                                          <p:attrName>style.visibility</p:attrName>
                                        </p:attrNameLst>
                                      </p:cBhvr>
                                      <p:to>
                                        <p:strVal val="visible"/>
                                      </p:to>
                                    </p:set>
                                    <p:animEffect transition="in" filter="dissolve">
                                      <p:cBhvr>
                                        <p:cTn id="7" dur="500"/>
                                        <p:tgtEl>
                                          <p:spTgt spid="135172"/>
                                        </p:tgtEl>
                                      </p:cBhvr>
                                    </p:animEffect>
                                  </p:childTnLst>
                                </p:cTn>
                              </p:par>
                            </p:childTnLst>
                          </p:cTn>
                        </p:par>
                        <p:par>
                          <p:cTn id="8" fill="hold" nodeType="afterGroup">
                            <p:stCondLst>
                              <p:cond delay="2500"/>
                            </p:stCondLst>
                            <p:childTnLst>
                              <p:par>
                                <p:cTn id="9" presetID="9" presetClass="entr" presetSubtype="0" fill="hold" grpId="0" nodeType="afterEffect">
                                  <p:stCondLst>
                                    <p:cond delay="3000"/>
                                  </p:stCondLst>
                                  <p:childTnLst>
                                    <p:set>
                                      <p:cBhvr>
                                        <p:cTn id="10" dur="1" fill="hold">
                                          <p:stCondLst>
                                            <p:cond delay="0"/>
                                          </p:stCondLst>
                                        </p:cTn>
                                        <p:tgtEl>
                                          <p:spTgt spid="135180"/>
                                        </p:tgtEl>
                                        <p:attrNameLst>
                                          <p:attrName>style.visibility</p:attrName>
                                        </p:attrNameLst>
                                      </p:cBhvr>
                                      <p:to>
                                        <p:strVal val="visible"/>
                                      </p:to>
                                    </p:set>
                                    <p:animEffect transition="in" filter="dissolve">
                                      <p:cBhvr>
                                        <p:cTn id="11" dur="500"/>
                                        <p:tgtEl>
                                          <p:spTgt spid="135180"/>
                                        </p:tgtEl>
                                      </p:cBhvr>
                                    </p:animEffect>
                                  </p:childTnLst>
                                </p:cTn>
                              </p:par>
                            </p:childTnLst>
                          </p:cTn>
                        </p:par>
                        <p:par>
                          <p:cTn id="12" fill="hold" nodeType="afterGroup">
                            <p:stCondLst>
                              <p:cond delay="6000"/>
                            </p:stCondLst>
                            <p:childTnLst>
                              <p:par>
                                <p:cTn id="13" presetID="9" presetClass="entr" presetSubtype="0" fill="hold" grpId="0" nodeType="afterEffect">
                                  <p:stCondLst>
                                    <p:cond delay="3000"/>
                                  </p:stCondLst>
                                  <p:childTnLst>
                                    <p:set>
                                      <p:cBhvr>
                                        <p:cTn id="14" dur="1" fill="hold">
                                          <p:stCondLst>
                                            <p:cond delay="0"/>
                                          </p:stCondLst>
                                        </p:cTn>
                                        <p:tgtEl>
                                          <p:spTgt spid="135198"/>
                                        </p:tgtEl>
                                        <p:attrNameLst>
                                          <p:attrName>style.visibility</p:attrName>
                                        </p:attrNameLst>
                                      </p:cBhvr>
                                      <p:to>
                                        <p:strVal val="visible"/>
                                      </p:to>
                                    </p:set>
                                    <p:animEffect transition="in" filter="dissolve">
                                      <p:cBhvr>
                                        <p:cTn id="15" dur="500"/>
                                        <p:tgtEl>
                                          <p:spTgt spid="135198"/>
                                        </p:tgtEl>
                                      </p:cBhvr>
                                    </p:animEffect>
                                  </p:childTnLst>
                                </p:cTn>
                              </p:par>
                            </p:childTnLst>
                          </p:cTn>
                        </p:par>
                        <p:par>
                          <p:cTn id="16" fill="hold" nodeType="afterGroup">
                            <p:stCondLst>
                              <p:cond delay="9500"/>
                            </p:stCondLst>
                            <p:childTnLst>
                              <p:par>
                                <p:cTn id="17" presetID="9" presetClass="entr" presetSubtype="0" fill="hold" grpId="0" nodeType="afterEffect">
                                  <p:stCondLst>
                                    <p:cond delay="5000"/>
                                  </p:stCondLst>
                                  <p:childTnLst>
                                    <p:set>
                                      <p:cBhvr>
                                        <p:cTn id="18" dur="1" fill="hold">
                                          <p:stCondLst>
                                            <p:cond delay="0"/>
                                          </p:stCondLst>
                                        </p:cTn>
                                        <p:tgtEl>
                                          <p:spTgt spid="135181"/>
                                        </p:tgtEl>
                                        <p:attrNameLst>
                                          <p:attrName>style.visibility</p:attrName>
                                        </p:attrNameLst>
                                      </p:cBhvr>
                                      <p:to>
                                        <p:strVal val="visible"/>
                                      </p:to>
                                    </p:set>
                                    <p:animEffect transition="in" filter="dissolve">
                                      <p:cBhvr>
                                        <p:cTn id="19" dur="500"/>
                                        <p:tgtEl>
                                          <p:spTgt spid="135181"/>
                                        </p:tgtEl>
                                      </p:cBhvr>
                                    </p:animEffect>
                                  </p:childTnLst>
                                </p:cTn>
                              </p:par>
                            </p:childTnLst>
                          </p:cTn>
                        </p:par>
                        <p:par>
                          <p:cTn id="20" fill="hold" nodeType="afterGroup">
                            <p:stCondLst>
                              <p:cond delay="15000"/>
                            </p:stCondLst>
                            <p:childTnLst>
                              <p:par>
                                <p:cTn id="21" presetID="9" presetClass="entr" presetSubtype="0" fill="hold" grpId="0" nodeType="afterEffect">
                                  <p:stCondLst>
                                    <p:cond delay="2000"/>
                                  </p:stCondLst>
                                  <p:childTnLst>
                                    <p:set>
                                      <p:cBhvr>
                                        <p:cTn id="22" dur="1" fill="hold">
                                          <p:stCondLst>
                                            <p:cond delay="0"/>
                                          </p:stCondLst>
                                        </p:cTn>
                                        <p:tgtEl>
                                          <p:spTgt spid="135182"/>
                                        </p:tgtEl>
                                        <p:attrNameLst>
                                          <p:attrName>style.visibility</p:attrName>
                                        </p:attrNameLst>
                                      </p:cBhvr>
                                      <p:to>
                                        <p:strVal val="visible"/>
                                      </p:to>
                                    </p:set>
                                    <p:animEffect transition="in" filter="dissolve">
                                      <p:cBhvr>
                                        <p:cTn id="23" dur="500"/>
                                        <p:tgtEl>
                                          <p:spTgt spid="135182"/>
                                        </p:tgtEl>
                                      </p:cBhvr>
                                    </p:animEffect>
                                  </p:childTnLst>
                                </p:cTn>
                              </p:par>
                            </p:childTnLst>
                          </p:cTn>
                        </p:par>
                        <p:par>
                          <p:cTn id="24" fill="hold" nodeType="afterGroup">
                            <p:stCondLst>
                              <p:cond delay="17500"/>
                            </p:stCondLst>
                            <p:childTnLst>
                              <p:par>
                                <p:cTn id="25" presetID="9" presetClass="entr" presetSubtype="0" fill="hold" grpId="0" nodeType="afterEffect">
                                  <p:stCondLst>
                                    <p:cond delay="2000"/>
                                  </p:stCondLst>
                                  <p:childTnLst>
                                    <p:set>
                                      <p:cBhvr>
                                        <p:cTn id="26" dur="1" fill="hold">
                                          <p:stCondLst>
                                            <p:cond delay="0"/>
                                          </p:stCondLst>
                                        </p:cTn>
                                        <p:tgtEl>
                                          <p:spTgt spid="135183"/>
                                        </p:tgtEl>
                                        <p:attrNameLst>
                                          <p:attrName>style.visibility</p:attrName>
                                        </p:attrNameLst>
                                      </p:cBhvr>
                                      <p:to>
                                        <p:strVal val="visible"/>
                                      </p:to>
                                    </p:set>
                                    <p:animEffect transition="in" filter="dissolve">
                                      <p:cBhvr>
                                        <p:cTn id="27" dur="500"/>
                                        <p:tgtEl>
                                          <p:spTgt spid="1351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172" grpId="0" autoUpdateAnimBg="0"/>
      <p:bldP spid="135180" grpId="0" autoUpdateAnimBg="0"/>
      <p:bldP spid="135181" grpId="0" autoUpdateAnimBg="0"/>
      <p:bldP spid="135182" grpId="0" autoUpdateAnimBg="0"/>
      <p:bldP spid="135183" grpId="0" autoUpdateAnimBg="0"/>
      <p:bldP spid="135198" grpId="0" autoUpdateAnimBg="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42" name="Picture 2">
            <a:extLst>
              <a:ext uri="{FF2B5EF4-FFF2-40B4-BE49-F238E27FC236}">
                <a16:creationId xmlns:a16="http://schemas.microsoft.com/office/drawing/2014/main" id="{6851A314-799C-CC4D-AC6C-457556C8A945}"/>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 y="353963"/>
            <a:ext cx="9150181" cy="5689702"/>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利未记第</a:t>
            </a:r>
            <a:r>
              <a:rPr kumimoji="0" lang="en-US"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1:1–6:7</a:t>
            </a:r>
          </a:p>
        </p:txBody>
      </p:sp>
      <p:sp>
        <p:nvSpPr>
          <p:cNvPr id="900098" name="Rectangle 2"/>
          <p:cNvSpPr>
            <a:spLocks noGrp="1" noChangeArrowheads="1"/>
          </p:cNvSpPr>
          <p:nvPr>
            <p:ph type="ctrTitle"/>
          </p:nvPr>
        </p:nvSpPr>
        <p:spPr>
          <a:xfrm>
            <a:off x="11906" y="722362"/>
            <a:ext cx="9120187" cy="1446653"/>
          </a:xfrm>
          <a:effectLst>
            <a:outerShdw blurRad="63500" dist="35921" dir="2700000" algn="ctr" rotWithShape="0">
              <a:schemeClr val="tx2">
                <a:alpha val="74998"/>
              </a:schemeClr>
            </a:outerShdw>
          </a:effectLst>
        </p:spPr>
        <p:txBody>
          <a:bodyPr/>
          <a:lstStyle/>
          <a:p>
            <a:pPr defTabSz="914400">
              <a:defRPr/>
            </a:pPr>
            <a:r>
              <a:rPr lang="zh-CN" altLang="en-US" sz="6000" b="1" dirty="0">
                <a:effectLst>
                  <a:glow rad="127000">
                    <a:schemeClr val="tx1"/>
                  </a:glow>
                </a:effectLst>
                <a:latin typeface="SimHei" panose="02010609060101010101" pitchFamily="49" charset="-122"/>
                <a:ea typeface="SimHei" panose="02010609060101010101" pitchFamily="49" charset="-122"/>
                <a:cs typeface="ＭＳ Ｐゴシック" charset="0"/>
              </a:rPr>
              <a:t>献上的五项祭物</a:t>
            </a:r>
            <a:endParaRPr lang="en-US" sz="6000" b="1" dirty="0">
              <a:effectLst>
                <a:glow rad="127000">
                  <a:schemeClr val="tx1"/>
                </a:glow>
              </a:effectLst>
              <a:latin typeface="SimHei" panose="02010609060101010101" pitchFamily="49" charset="-122"/>
              <a:ea typeface="SimHei" panose="02010609060101010101" pitchFamily="49" charset="-122"/>
              <a:cs typeface="ＭＳ Ｐゴシック" charset="0"/>
            </a:endParaRP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zh-CN" alt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新加坡神学院</a:t>
            </a:r>
            <a:r>
              <a:rPr kumimoji="0" lang="en-US" altLang="zh-CN"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 CICFamily.com • BibleStudyDownloads.org</a:t>
            </a:r>
          </a:p>
        </p:txBody>
      </p:sp>
      <p:sp>
        <p:nvSpPr>
          <p:cNvPr id="7" name="Rectangle 2">
            <a:extLst>
              <a:ext uri="{FF2B5EF4-FFF2-40B4-BE49-F238E27FC236}">
                <a16:creationId xmlns:a16="http://schemas.microsoft.com/office/drawing/2014/main" id="{2E9AE4E9-070E-3846-ABED-AC57354F0744}"/>
              </a:ext>
            </a:extLst>
          </p:cNvPr>
          <p:cNvSpPr txBox="1">
            <a:spLocks noChangeArrowheads="1"/>
          </p:cNvSpPr>
          <p:nvPr/>
        </p:nvSpPr>
        <p:spPr bwMode="auto">
          <a:xfrm>
            <a:off x="18087" y="2041887"/>
            <a:ext cx="9144000" cy="99105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400" b="1" i="0" u="none" strike="noStrike" kern="0" cap="none" spc="0" normalizeH="0" baseline="0" noProof="0" dirty="0">
              <a:ln>
                <a:noFill/>
              </a:ln>
              <a:solidFill>
                <a:srgbClr val="FFFFFF"/>
              </a:solidFill>
              <a:effectLst>
                <a:glow rad="127000">
                  <a:srgbClr val="000000"/>
                </a:glow>
              </a:effectLst>
              <a:uLnTx/>
              <a:uFillTx/>
              <a:latin typeface="SimHei" panose="02010609060101010101" pitchFamily="49" charset="-122"/>
              <a:ea typeface="SimHei" panose="02010609060101010101" pitchFamily="49" charset="-122"/>
              <a:cs typeface="ＭＳ Ｐゴシック" charset="0"/>
            </a:endParaRPr>
          </a:p>
        </p:txBody>
      </p:sp>
    </p:spTree>
    <p:extLst>
      <p:ext uri="{BB962C8B-B14F-4D97-AF65-F5344CB8AC3E}">
        <p14:creationId xmlns:p14="http://schemas.microsoft.com/office/powerpoint/2010/main" val="3483728854"/>
      </p:ext>
    </p:extLst>
  </p:cSld>
  <p:clrMapOvr>
    <a:masterClrMapping/>
  </p:clrMapOvr>
  <p:transition/>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9879" y="810506"/>
            <a:ext cx="9144000" cy="2213018"/>
          </a:xfrm>
          <a:effectLst>
            <a:outerShdw blurRad="63500" dist="35921" dir="2700000" algn="ctr" rotWithShape="0">
              <a:schemeClr val="tx2">
                <a:alpha val="74998"/>
              </a:schemeClr>
            </a:outerShdw>
          </a:effectLst>
        </p:spPr>
        <p:txBody>
          <a:bodyPr/>
          <a:lstStyle/>
          <a:p>
            <a:pPr defTabSz="914400">
              <a:defRPr/>
            </a:pPr>
            <a:r>
              <a:rPr lang="zh-CN" altLang="en-US" sz="5400" b="1" dirty="0">
                <a:effectLst>
                  <a:glow rad="127000">
                    <a:schemeClr val="tx1"/>
                  </a:glow>
                </a:effectLst>
                <a:latin typeface="Arial" charset="0"/>
                <a:ea typeface="ＭＳ Ｐゴシック" charset="0"/>
                <a:cs typeface="ＭＳ Ｐゴシック" charset="0"/>
              </a:rPr>
              <a:t>基督徒都这么做吗</a:t>
            </a:r>
            <a:r>
              <a:rPr lang="en-US" altLang="zh-CN" sz="5400" b="1" dirty="0">
                <a:effectLst>
                  <a:glow rad="127000">
                    <a:schemeClr val="tx1"/>
                  </a:glow>
                </a:effectLst>
                <a:latin typeface="Arial" charset="0"/>
                <a:ea typeface="ＭＳ Ｐゴシック" charset="0"/>
                <a:cs typeface="ＭＳ Ｐゴシック" charset="0"/>
              </a:rPr>
              <a:t>?</a:t>
            </a:r>
            <a:endParaRPr lang="en-US" sz="5400" b="1" dirty="0">
              <a:effectLst>
                <a:glow rad="127000">
                  <a:schemeClr val="tx1"/>
                </a:glow>
              </a:effectLst>
              <a:latin typeface="Arial" charset="0"/>
              <a:ea typeface="ＭＳ Ｐゴシック" charset="0"/>
              <a:cs typeface="ＭＳ Ｐゴシック" charset="0"/>
            </a:endParaRPr>
          </a:p>
        </p:txBody>
      </p:sp>
      <p:sp>
        <p:nvSpPr>
          <p:cNvPr id="5" name="Rectangle 2">
            <a:extLst>
              <a:ext uri="{FF2B5EF4-FFF2-40B4-BE49-F238E27FC236}">
                <a16:creationId xmlns:a16="http://schemas.microsoft.com/office/drawing/2014/main" id="{EA118825-8DC2-5C4A-BB36-6A59BF8B9DDD}"/>
              </a:ext>
            </a:extLst>
          </p:cNvPr>
          <p:cNvSpPr txBox="1">
            <a:spLocks noChangeArrowheads="1"/>
          </p:cNvSpPr>
          <p:nvPr/>
        </p:nvSpPr>
        <p:spPr bwMode="auto">
          <a:xfrm>
            <a:off x="-19879" y="3293261"/>
            <a:ext cx="9144000" cy="221301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5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757258384"/>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0" y="2492896"/>
            <a:ext cx="4797431" cy="4365104"/>
          </a:xfrm>
          <a:prstGeom prst="rect">
            <a:avLst/>
          </a:prstGeom>
        </p:spPr>
      </p:pic>
      <p:sp>
        <p:nvSpPr>
          <p:cNvPr id="900098" name="Rectangle 2"/>
          <p:cNvSpPr>
            <a:spLocks noGrp="1" noChangeArrowheads="1"/>
          </p:cNvSpPr>
          <p:nvPr>
            <p:ph type="ctrTitle"/>
          </p:nvPr>
        </p:nvSpPr>
        <p:spPr>
          <a:xfrm>
            <a:off x="0" y="144922"/>
            <a:ext cx="9144000" cy="1828840"/>
          </a:xfrm>
          <a:effectLst/>
        </p:spPr>
        <p:txBody>
          <a:bodyPr/>
          <a:lstStyle/>
          <a:p>
            <a:pPr lvl="0" defTabSz="914400">
              <a:defRPr/>
            </a:pPr>
            <a:r>
              <a:rPr lang="zh-CN" altLang="en-US" b="1" dirty="0">
                <a:solidFill>
                  <a:srgbClr val="000000"/>
                </a:solidFill>
                <a:latin typeface="SimHei" panose="02010609060101010101" pitchFamily="49" charset="-122"/>
                <a:ea typeface="SimHei" panose="02010609060101010101" pitchFamily="49" charset="-122"/>
                <a:cs typeface="ＭＳ Ｐゴシック" charset="0"/>
              </a:rPr>
              <a:t>虽然我们身为领袖已被神洁净可是我们仍然还是会离弃神</a:t>
            </a:r>
            <a:endParaRPr lang="en-US" sz="8800" b="1" kern="1200" dirty="0">
              <a:solidFill>
                <a:srgbClr val="000000"/>
              </a:solidFill>
              <a:latin typeface="SimHei" panose="02010609060101010101" pitchFamily="49" charset="-122"/>
              <a:ea typeface="SimHei" panose="02010609060101010101" pitchFamily="49" charset="-122"/>
              <a:cs typeface="ＭＳ Ｐゴシック" charset="0"/>
            </a:endParaRPr>
          </a:p>
        </p:txBody>
      </p:sp>
      <p:sp>
        <p:nvSpPr>
          <p:cNvPr id="4" name="Rectangle 2"/>
          <p:cNvSpPr txBox="1">
            <a:spLocks noChangeArrowheads="1"/>
          </p:cNvSpPr>
          <p:nvPr/>
        </p:nvSpPr>
        <p:spPr bwMode="auto">
          <a:xfrm>
            <a:off x="4572000" y="4318249"/>
            <a:ext cx="4597950" cy="113197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000000"/>
                </a:solidFill>
                <a:effectLst/>
                <a:uLnTx/>
                <a:uFillTx/>
                <a:latin typeface="SimHei" panose="02010609060101010101" pitchFamily="49" charset="-122"/>
                <a:ea typeface="SimHei" panose="02010609060101010101" pitchFamily="49" charset="-122"/>
                <a:cs typeface="ＭＳ Ｐゴシック" charset="0"/>
              </a:rPr>
              <a:t>那我们该如何做呢？</a:t>
            </a:r>
            <a:endParaRPr kumimoji="0" lang="en-US" sz="8800" b="1" i="0" u="none" strike="noStrike" kern="1200" cap="none" spc="0" normalizeH="0" baseline="0" noProof="0" dirty="0">
              <a:ln>
                <a:noFill/>
              </a:ln>
              <a:solidFill>
                <a:srgbClr val="000000"/>
              </a:solidFill>
              <a:effectLst/>
              <a:uLnTx/>
              <a:uFillTx/>
              <a:latin typeface="SimHei" panose="02010609060101010101" pitchFamily="49" charset="-122"/>
              <a:ea typeface="SimHei" panose="02010609060101010101" pitchFamily="49" charset="-122"/>
              <a:cs typeface="ＭＳ Ｐゴシック" charset="0"/>
            </a:endParaRPr>
          </a:p>
        </p:txBody>
      </p:sp>
      <p:sp>
        <p:nvSpPr>
          <p:cNvPr id="5" name="Rectangle 2">
            <a:extLst>
              <a:ext uri="{FF2B5EF4-FFF2-40B4-BE49-F238E27FC236}">
                <a16:creationId xmlns:a16="http://schemas.microsoft.com/office/drawing/2014/main" id="{CD65DF62-FEBB-A449-8204-3E4BEFE67A2C}"/>
              </a:ext>
            </a:extLst>
          </p:cNvPr>
          <p:cNvSpPr txBox="1">
            <a:spLocks noChangeArrowheads="1"/>
          </p:cNvSpPr>
          <p:nvPr/>
        </p:nvSpPr>
        <p:spPr bwMode="auto">
          <a:xfrm>
            <a:off x="5320934" y="5549771"/>
            <a:ext cx="3814179" cy="113197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srgbClr val="000000"/>
              </a:solidFill>
              <a:effectLst/>
              <a:uLnTx/>
              <a:uFillTx/>
              <a:latin typeface="SimHei" panose="02010609060101010101" pitchFamily="49" charset="-122"/>
              <a:ea typeface="SimHei" panose="02010609060101010101" pitchFamily="49" charset="-122"/>
              <a:cs typeface="ＭＳ Ｐゴシック" charset="0"/>
            </a:endParaRPr>
          </a:p>
        </p:txBody>
      </p:sp>
      <p:sp>
        <p:nvSpPr>
          <p:cNvPr id="6" name="Rectangle 2">
            <a:extLst>
              <a:ext uri="{FF2B5EF4-FFF2-40B4-BE49-F238E27FC236}">
                <a16:creationId xmlns:a16="http://schemas.microsoft.com/office/drawing/2014/main" id="{5CA230BE-5786-6A4B-B418-43EDF65B21E8}"/>
              </a:ext>
            </a:extLst>
          </p:cNvPr>
          <p:cNvSpPr txBox="1">
            <a:spLocks noChangeArrowheads="1"/>
          </p:cNvSpPr>
          <p:nvPr/>
        </p:nvSpPr>
        <p:spPr bwMode="auto">
          <a:xfrm>
            <a:off x="3091022" y="2505505"/>
            <a:ext cx="5750078" cy="113197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srgbClr val="000000"/>
              </a:solidFill>
              <a:effectLst/>
              <a:uLnTx/>
              <a:uFillTx/>
              <a:latin typeface="SimHei" panose="02010609060101010101" pitchFamily="49" charset="-122"/>
              <a:ea typeface="SimHei" panose="02010609060101010101" pitchFamily="49" charset="-122"/>
              <a:cs typeface="ＭＳ Ｐゴシック" charset="0"/>
            </a:endParaRPr>
          </a:p>
        </p:txBody>
      </p:sp>
    </p:spTree>
    <p:extLst>
      <p:ext uri="{BB962C8B-B14F-4D97-AF65-F5344CB8AC3E}">
        <p14:creationId xmlns:p14="http://schemas.microsoft.com/office/powerpoint/2010/main" val="362466225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grpId="0" nodeType="withEffect" nodePh="1">
                                  <p:stCondLst>
                                    <p:cond delay="0"/>
                                  </p:stCondLst>
                                  <p:endCondLst>
                                    <p:cond evt="begin" delay="0">
                                      <p:tn val="7"/>
                                    </p:cond>
                                  </p:endCondLst>
                                  <p:childTnLst>
                                    <p:set>
                                      <p:cBhvr>
                                        <p:cTn id="8"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chemeClr val="accent6">
                <a:lumMod val="75000"/>
              </a:schemeClr>
            </a:gs>
          </a:gsLst>
          <a:lin ang="0" scaled="1"/>
          <a:tileRect/>
        </a:grad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rot="5400000">
            <a:off x="-2017577" y="1996615"/>
            <a:ext cx="6895413" cy="2827356"/>
          </a:xfrm>
          <a:prstGeom prst="rect">
            <a:avLst/>
          </a:prstGeom>
        </p:spPr>
      </p:pic>
      <p:sp>
        <p:nvSpPr>
          <p:cNvPr id="518147" name="Rectangle 1027"/>
          <p:cNvSpPr>
            <a:spLocks noGrp="1" noRot="1" noChangeArrowheads="1"/>
          </p:cNvSpPr>
          <p:nvPr>
            <p:ph type="title"/>
          </p:nvPr>
        </p:nvSpPr>
        <p:spPr>
          <a:xfrm>
            <a:off x="1907704" y="116632"/>
            <a:ext cx="5624736" cy="914400"/>
          </a:xfrm>
          <a:solidFill>
            <a:schemeClr val="accent1">
              <a:lumMod val="20000"/>
              <a:lumOff val="80000"/>
            </a:schemeClr>
          </a:solidFill>
        </p:spPr>
        <p:txBody>
          <a:bodyPr/>
          <a:lstStyle/>
          <a:p>
            <a:pPr eaLnBrk="1" hangingPunct="1">
              <a:defRPr/>
            </a:pPr>
            <a:r>
              <a:rPr kumimoji="1" lang="zh-CN" altLang="en-US" sz="3600" b="1" dirty="0">
                <a:solidFill>
                  <a:schemeClr val="tx1"/>
                </a:solidFill>
                <a:ea typeface="ＭＳ Ｐゴシック" charset="0"/>
              </a:rPr>
              <a:t>新约中的罪得赦免</a:t>
            </a:r>
            <a:endParaRPr kumimoji="1" lang="en-US" sz="3600" b="1" dirty="0">
              <a:solidFill>
                <a:schemeClr val="tx1"/>
              </a:solidFill>
              <a:ea typeface="ＭＳ Ｐゴシック" charset="0"/>
            </a:endParaRPr>
          </a:p>
        </p:txBody>
      </p:sp>
      <p:sp>
        <p:nvSpPr>
          <p:cNvPr id="6" name="Rectangle 1027"/>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449263" rtl="0" eaLnBrk="1" fontAlgn="base" latinLnBrk="0" hangingPunct="1">
              <a:lnSpc>
                <a:spcPct val="89000"/>
              </a:lnSpc>
              <a:spcBef>
                <a:spcPct val="0"/>
              </a:spcBef>
              <a:spcAft>
                <a:spcPct val="0"/>
              </a:spcAft>
              <a:buClrTx/>
              <a:buSzPct val="100000"/>
              <a:buFont typeface="Arial" pitchFamily="34" charset="0"/>
              <a:buNone/>
              <a:tabLst/>
              <a:defRPr/>
            </a:pP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管道</a:t>
            </a:r>
            <a:r>
              <a:rPr kumimoji="1" lang="en-US" altLang="zh-CN" sz="3200" b="1" i="0" u="none" strike="noStrike" kern="1200" cap="none" spc="0" normalizeH="0" baseline="0" noProof="0" dirty="0">
                <a:ln>
                  <a:noFill/>
                </a:ln>
                <a:solidFill>
                  <a:srgbClr val="FFFFFF"/>
                </a:solidFill>
                <a:effectLst/>
                <a:uLnTx/>
                <a:uFillTx/>
                <a:latin typeface="Arial"/>
                <a:ea typeface="ＭＳ Ｐゴシック" charset="0"/>
                <a:cs typeface="Arial"/>
              </a:rPr>
              <a:t> = </a:t>
            </a: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与神的</a:t>
            </a:r>
            <a:r>
              <a:rPr kumimoji="1" lang="zh-CN" altLang="en-US" sz="3200" b="1" i="0" u="none" strike="noStrike" kern="1200" cap="none" spc="0" normalizeH="0" baseline="0" noProof="0" dirty="0">
                <a:ln>
                  <a:noFill/>
                </a:ln>
                <a:solidFill>
                  <a:srgbClr val="FFFF00"/>
                </a:solidFill>
                <a:effectLst/>
                <a:uLnTx/>
                <a:uFillTx/>
                <a:latin typeface="Arial"/>
                <a:ea typeface="ＭＳ Ｐゴシック" charset="0"/>
                <a:cs typeface="Arial"/>
              </a:rPr>
              <a:t>关系</a:t>
            </a: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（永不改变）</a:t>
            </a:r>
            <a:endParaRPr kumimoji="1" lang="en-US" altLang="zh-CN" sz="32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7" name="Rectangle 1027"/>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449263" rtl="0" eaLnBrk="1" fontAlgn="base" latinLnBrk="0" hangingPunct="1">
              <a:lnSpc>
                <a:spcPct val="89000"/>
              </a:lnSpc>
              <a:spcBef>
                <a:spcPct val="0"/>
              </a:spcBef>
              <a:spcAft>
                <a:spcPct val="0"/>
              </a:spcAft>
              <a:buClrTx/>
              <a:buSzPct val="100000"/>
              <a:buFont typeface="Arial" pitchFamily="34" charset="0"/>
              <a:buNone/>
              <a:tabLst/>
              <a:defRPr/>
            </a:pP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堵塞</a:t>
            </a:r>
            <a:r>
              <a:rPr kumimoji="1" lang="en-US" altLang="zh-CN" sz="32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与神的</a:t>
            </a:r>
            <a:r>
              <a:rPr kumimoji="1" lang="zh-CN" altLang="en-US" sz="3200" b="1" i="0" u="none" strike="noStrike" kern="1200" cap="none" spc="0" normalizeH="0" baseline="0" noProof="0" dirty="0">
                <a:ln>
                  <a:noFill/>
                </a:ln>
                <a:solidFill>
                  <a:srgbClr val="FFFF00"/>
                </a:solidFill>
                <a:effectLst/>
                <a:uLnTx/>
                <a:uFillTx/>
                <a:latin typeface="Arial"/>
                <a:ea typeface="ＭＳ Ｐゴシック" charset="0"/>
                <a:cs typeface="Arial"/>
              </a:rPr>
              <a:t>团契</a:t>
            </a: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（被罪阻碍）</a:t>
            </a:r>
            <a:endParaRPr kumimoji="1" lang="en-US" altLang="zh-CN" sz="32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 name="Left Arrow 3"/>
          <p:cNvSpPr/>
          <p:nvPr/>
        </p:nvSpPr>
        <p:spPr bwMode="auto">
          <a:xfrm>
            <a:off x="1986322" y="1556792"/>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5" name="Freeform 4"/>
          <p:cNvSpPr/>
          <p:nvPr/>
        </p:nvSpPr>
        <p:spPr>
          <a:xfrm>
            <a:off x="1241257"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rgbClr val="000000"/>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2" name="Left Arrow 11"/>
          <p:cNvSpPr/>
          <p:nvPr/>
        </p:nvSpPr>
        <p:spPr bwMode="auto">
          <a:xfrm>
            <a:off x="1986322" y="3140968"/>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4" name="Rectangle 1027"/>
          <p:cNvSpPr txBox="1">
            <a:spLocks noRot="1" noChangeArrowheads="1"/>
          </p:cNvSpPr>
          <p:nvPr/>
        </p:nvSpPr>
        <p:spPr bwMode="auto">
          <a:xfrm>
            <a:off x="0" y="2780928"/>
            <a:ext cx="1187624"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1" fontAlgn="base" latinLnBrk="0" hangingPunct="1">
              <a:lnSpc>
                <a:spcPct val="100000"/>
              </a:lnSpc>
              <a:spcBef>
                <a:spcPct val="0"/>
              </a:spcBef>
              <a:spcAft>
                <a:spcPct val="0"/>
              </a:spcAft>
              <a:buClrTx/>
              <a:buSzTx/>
              <a:buFont typeface="Arial" pitchFamily="34" charset="0"/>
              <a:buNone/>
              <a:tabLst/>
              <a:defRPr/>
            </a:pPr>
            <a:r>
              <a:rPr kumimoji="1" lang="zh-CN" altLang="en-US" sz="3200" b="1" i="0" u="none" strike="noStrike" kern="1200" cap="none" spc="0" normalizeH="0" baseline="0" noProof="0" dirty="0">
                <a:ln>
                  <a:noFill/>
                </a:ln>
                <a:solidFill>
                  <a:srgbClr val="000000"/>
                </a:solidFill>
                <a:effectLst/>
                <a:uLnTx/>
                <a:uFillTx/>
                <a:latin typeface="Arial"/>
                <a:ea typeface="ＭＳ Ｐゴシック" charset="0"/>
                <a:cs typeface="Arial"/>
              </a:rPr>
              <a:t>罪</a:t>
            </a:r>
            <a:endParaRPr kumimoji="1" lang="en-US" sz="32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18" name="Text Box 1045">
            <a:extLst>
              <a:ext uri="{FF2B5EF4-FFF2-40B4-BE49-F238E27FC236}">
                <a16:creationId xmlns:a16="http://schemas.microsoft.com/office/drawing/2014/main" id="{CED0D6D8-7566-DA4E-8E66-085DD37BD411}"/>
              </a:ext>
            </a:extLst>
          </p:cNvPr>
          <p:cNvSpPr txBox="1">
            <a:spLocks noChangeArrowheads="1"/>
          </p:cNvSpPr>
          <p:nvPr/>
        </p:nvSpPr>
        <p:spPr bwMode="auto">
          <a:xfrm>
            <a:off x="7736510" y="179348"/>
            <a:ext cx="1248740"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OB 175p</a:t>
            </a:r>
            <a:endParaRPr kumimoji="0" lang="en-US" sz="1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9" name="Text Box 1045">
            <a:extLst>
              <a:ext uri="{FF2B5EF4-FFF2-40B4-BE49-F238E27FC236}">
                <a16:creationId xmlns:a16="http://schemas.microsoft.com/office/drawing/2014/main" id="{B90B177E-81D6-E042-BDCD-7D2F0832E4B6}"/>
              </a:ext>
            </a:extLst>
          </p:cNvPr>
          <p:cNvSpPr txBox="1">
            <a:spLocks noChangeArrowheads="1"/>
          </p:cNvSpPr>
          <p:nvPr/>
        </p:nvSpPr>
        <p:spPr bwMode="auto">
          <a:xfrm>
            <a:off x="7754143" y="565847"/>
            <a:ext cx="1231107"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OS 121b</a:t>
            </a:r>
            <a:endParaRPr kumimoji="0" lang="en-US" sz="1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886647705"/>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4" grpId="0" animBg="1"/>
      <p:bldP spid="5" grpId="0" animBg="1"/>
      <p:bldP spid="5" grpId="1" animBg="1"/>
      <p:bldP spid="12" grpId="0" animBg="1"/>
      <p:bldP spid="14" grpId="0"/>
      <p:bldP spid="14" grpId="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Dark Blue Worship Background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defTabSz="914400">
              <a:defRPr/>
            </a:pPr>
            <a:r>
              <a:rPr lang="zh-CN" altLang="en-US" sz="4800" b="1" dirty="0">
                <a:effectLst>
                  <a:glow rad="127000">
                    <a:schemeClr val="tx1"/>
                  </a:glow>
                </a:effectLst>
                <a:latin typeface="Arial" charset="0"/>
                <a:ea typeface="ＭＳ Ｐゴシック" charset="0"/>
                <a:cs typeface="ＭＳ Ｐゴシック" charset="0"/>
              </a:rPr>
              <a:t>你如何持续的与神同行</a:t>
            </a:r>
            <a:r>
              <a:rPr lang="en-US" altLang="zh-CN" sz="4800" b="1" dirty="0">
                <a:effectLst>
                  <a:glow rad="127000">
                    <a:schemeClr val="tx1"/>
                  </a:glow>
                </a:effectLst>
                <a:latin typeface="Arial" charset="0"/>
                <a:ea typeface="ＭＳ Ｐゴシック" charset="0"/>
                <a:cs typeface="ＭＳ Ｐゴシック" charset="0"/>
              </a:rPr>
              <a:t>?</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a:extLst>
              <a:ext uri="{FF2B5EF4-FFF2-40B4-BE49-F238E27FC236}">
                <a16:creationId xmlns:a16="http://schemas.microsoft.com/office/drawing/2014/main" id="{9036D611-1787-274A-A7FE-1EEF25B4BACD}"/>
              </a:ext>
            </a:extLst>
          </p:cNvPr>
          <p:cNvSpPr txBox="1">
            <a:spLocks noChangeArrowheads="1"/>
          </p:cNvSpPr>
          <p:nvPr/>
        </p:nvSpPr>
        <p:spPr bwMode="auto">
          <a:xfrm>
            <a:off x="2816800" y="1605272"/>
            <a:ext cx="6359857" cy="40140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defTabSz="914400" fontAlgn="base">
              <a:spcBef>
                <a:spcPct val="0"/>
              </a:spcBef>
              <a:spcAft>
                <a:spcPct val="0"/>
              </a:spcAft>
              <a:defRPr kumimoji="1" sz="3200" b="1" i="0" u="none" strike="noStrike" cap="none" spc="0" normalizeH="0" baseline="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defRPr>
            </a:lvl1pPr>
            <a:lvl2pPr algn="ctr"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fontAlgn="base">
              <a:spcBef>
                <a:spcPct val="0"/>
              </a:spcBef>
              <a:spcAft>
                <a:spcPct val="0"/>
              </a:spcAft>
              <a:defRPr sz="4400">
                <a:solidFill>
                  <a:schemeClr val="tx2"/>
                </a:solidFill>
                <a:latin typeface="Times New Roman" pitchFamily="-108" charset="0"/>
              </a:defRPr>
            </a:lvl6pPr>
            <a:lvl7pPr marL="914400" algn="ctr" fontAlgn="base">
              <a:spcBef>
                <a:spcPct val="0"/>
              </a:spcBef>
              <a:spcAft>
                <a:spcPct val="0"/>
              </a:spcAft>
              <a:defRPr sz="4400">
                <a:solidFill>
                  <a:schemeClr val="tx2"/>
                </a:solidFill>
                <a:latin typeface="Times New Roman" pitchFamily="-108" charset="0"/>
              </a:defRPr>
            </a:lvl7pPr>
            <a:lvl8pPr marL="1371600" algn="ctr" fontAlgn="base">
              <a:spcBef>
                <a:spcPct val="0"/>
              </a:spcBef>
              <a:spcAft>
                <a:spcPct val="0"/>
              </a:spcAft>
              <a:defRPr sz="4400">
                <a:solidFill>
                  <a:schemeClr val="tx2"/>
                </a:solidFill>
                <a:latin typeface="Times New Roman" pitchFamily="-108" charset="0"/>
              </a:defRPr>
            </a:lvl8pPr>
            <a:lvl9pPr marL="1828800" algn="ctr"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4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承诺？</a:t>
            </a:r>
            <a:endParaRPr kumimoji="1" lang="en-US" sz="4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4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读经？</a:t>
            </a:r>
            <a:endParaRPr kumimoji="1" lang="en-US" sz="4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4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祷告？</a:t>
            </a:r>
            <a:endParaRPr kumimoji="1" lang="en-US" sz="4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4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其他方法？</a:t>
            </a:r>
            <a:endParaRPr kumimoji="1" lang="en-US" sz="4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6" name="Rectangle 2">
            <a:extLst>
              <a:ext uri="{FF2B5EF4-FFF2-40B4-BE49-F238E27FC236}">
                <a16:creationId xmlns:a16="http://schemas.microsoft.com/office/drawing/2014/main" id="{76F2A124-CEC2-A940-85B6-51BF56AE5047}"/>
              </a:ext>
            </a:extLst>
          </p:cNvPr>
          <p:cNvSpPr txBox="1">
            <a:spLocks noChangeArrowheads="1"/>
          </p:cNvSpPr>
          <p:nvPr/>
        </p:nvSpPr>
        <p:spPr bwMode="auto">
          <a:xfrm>
            <a:off x="65314" y="1665061"/>
            <a:ext cx="9144000" cy="99105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77993985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zh-CN" altLang="en-US" sz="3600" b="1" dirty="0">
                <a:solidFill>
                  <a:schemeClr val="bg1"/>
                </a:solidFill>
                <a:effectLst>
                  <a:glow rad="101600">
                    <a:schemeClr val="tx1">
                      <a:alpha val="99000"/>
                    </a:schemeClr>
                  </a:glow>
                </a:effectLst>
                <a:latin typeface="Arial"/>
                <a:cs typeface="Arial"/>
              </a:rPr>
              <a:t>弥赛亚预言</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defRPr/>
            </a:pPr>
            <a:r>
              <a:rPr lang="zh-CN" altLang="en-US" sz="2800" b="1" dirty="0">
                <a:solidFill>
                  <a:srgbClr val="FFFFFF"/>
                </a:solidFill>
                <a:effectLst>
                  <a:glow rad="127000">
                    <a:srgbClr val="000000"/>
                  </a:glow>
                </a:effectLst>
                <a:latin typeface="Arial" charset="0"/>
                <a:ea typeface="ＭＳ Ｐゴシック" charset="0"/>
                <a:cs typeface="ＭＳ Ｐゴシック" charset="0"/>
              </a:rPr>
              <a:t>以色列的献祭、奉献、大祭司亚伦（</a:t>
            </a:r>
            <a:r>
              <a:rPr lang="en-SG" altLang="zh-CN" sz="2800" b="1" dirty="0">
                <a:solidFill>
                  <a:srgbClr val="FFFFFF"/>
                </a:solidFill>
                <a:effectLst>
                  <a:glow rad="127000">
                    <a:srgbClr val="000000"/>
                  </a:glow>
                </a:effectLst>
                <a:latin typeface="Arial" charset="0"/>
                <a:ea typeface="ＭＳ Ｐゴシック" charset="0"/>
                <a:cs typeface="ＭＳ Ｐゴシック" charset="0"/>
              </a:rPr>
              <a:t>1</a:t>
            </a:r>
            <a:r>
              <a:rPr lang="en-US" altLang="zh-CN" sz="2800" b="1" dirty="0">
                <a:solidFill>
                  <a:srgbClr val="FFFFFF"/>
                </a:solidFill>
                <a:effectLst>
                  <a:glow rad="127000">
                    <a:srgbClr val="000000"/>
                  </a:glow>
                </a:effectLst>
                <a:latin typeface="Arial" charset="0"/>
                <a:ea typeface="ＭＳ Ｐゴシック" charset="0"/>
                <a:cs typeface="ＭＳ Ｐゴシック" charset="0"/>
              </a:rPr>
              <a:t>-10</a:t>
            </a:r>
            <a:r>
              <a:rPr lang="zh-CN" altLang="en-US" sz="2800" b="1" dirty="0">
                <a:solidFill>
                  <a:srgbClr val="FFFFFF"/>
                </a:solidFill>
                <a:effectLst>
                  <a:glow rad="127000">
                    <a:srgbClr val="000000"/>
                  </a:glow>
                </a:effectLst>
                <a:latin typeface="Arial" charset="0"/>
                <a:ea typeface="ＭＳ Ｐゴシック" charset="0"/>
                <a:cs typeface="ＭＳ Ｐゴシック" charset="0"/>
              </a:rPr>
              <a:t>）以及国民的脱罪洁净（</a:t>
            </a:r>
            <a:r>
              <a:rPr lang="en-SG" altLang="zh-CN" sz="2800" b="1" dirty="0">
                <a:solidFill>
                  <a:srgbClr val="FFFFFF"/>
                </a:solidFill>
                <a:effectLst>
                  <a:glow rad="127000">
                    <a:srgbClr val="000000"/>
                  </a:glow>
                </a:effectLst>
                <a:latin typeface="Arial" charset="0"/>
                <a:ea typeface="ＭＳ Ｐゴシック" charset="0"/>
                <a:cs typeface="ＭＳ Ｐゴシック" charset="0"/>
              </a:rPr>
              <a:t>1</a:t>
            </a:r>
            <a:r>
              <a:rPr lang="en-US" altLang="zh-CN" sz="2800" b="1" dirty="0">
                <a:solidFill>
                  <a:srgbClr val="FFFFFF"/>
                </a:solidFill>
                <a:effectLst>
                  <a:glow rad="127000">
                    <a:srgbClr val="000000"/>
                  </a:glow>
                </a:effectLst>
                <a:latin typeface="Arial" charset="0"/>
                <a:ea typeface="ＭＳ Ｐゴシック" charset="0"/>
                <a:cs typeface="ＭＳ Ｐゴシック" charset="0"/>
              </a:rPr>
              <a:t>1-27</a:t>
            </a:r>
            <a:r>
              <a:rPr lang="zh-CN" altLang="en-US" sz="2800" b="1" dirty="0">
                <a:solidFill>
                  <a:srgbClr val="FFFFFF"/>
                </a:solidFill>
                <a:effectLst>
                  <a:glow rad="127000">
                    <a:srgbClr val="000000"/>
                  </a:glow>
                </a:effectLst>
                <a:latin typeface="Arial" charset="0"/>
                <a:ea typeface="ＭＳ Ｐゴシック" charset="0"/>
                <a:cs typeface="ＭＳ Ｐゴシック" charset="0"/>
              </a:rPr>
              <a:t>）预表了作为毫无罪愆的救赎主和中保大祭司（来</a:t>
            </a:r>
            <a:r>
              <a:rPr lang="en-SG" altLang="zh-CN" sz="2800" b="1" dirty="0">
                <a:solidFill>
                  <a:srgbClr val="FFFFFF"/>
                </a:solidFill>
                <a:effectLst>
                  <a:glow rad="127000">
                    <a:srgbClr val="000000"/>
                  </a:glow>
                </a:effectLst>
                <a:latin typeface="Arial" charset="0"/>
                <a:ea typeface="ＭＳ Ｐゴシック" charset="0"/>
                <a:cs typeface="ＭＳ Ｐゴシック" charset="0"/>
              </a:rPr>
              <a:t>7</a:t>
            </a:r>
            <a:r>
              <a:rPr lang="zh-CN" altLang="en-US" sz="2800" b="1" dirty="0">
                <a:solidFill>
                  <a:srgbClr val="FFFFFF"/>
                </a:solidFill>
                <a:effectLst>
                  <a:glow rad="127000">
                    <a:srgbClr val="000000"/>
                  </a:glow>
                </a:effectLst>
                <a:latin typeface="Arial" charset="0"/>
                <a:ea typeface="ＭＳ Ｐゴシック" charset="0"/>
                <a:cs typeface="ＭＳ Ｐゴシック" charset="0"/>
              </a:rPr>
              <a:t>）的基督。</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42a</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利未记</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1082890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anctity of Life Week Wood Panel Worship Background.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057" y="0"/>
            <a:ext cx="9139943"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1382955"/>
            <a:ext cx="9144000" cy="1546225"/>
          </a:xfrm>
          <a:effectLst>
            <a:outerShdw blurRad="63500" dist="35921" dir="2700000" algn="ctr" rotWithShape="0">
              <a:schemeClr val="tx2">
                <a:alpha val="74998"/>
              </a:schemeClr>
            </a:outerShdw>
          </a:effectLst>
        </p:spPr>
        <p:txBody>
          <a:bodyPr anchor="t"/>
          <a:lstStyle/>
          <a:p>
            <a:pPr defTabSz="914400">
              <a:defRPr/>
            </a:pPr>
            <a:r>
              <a:rPr lang="zh-CN" altLang="en-US" sz="6000" b="1" dirty="0">
                <a:effectLst>
                  <a:glow rad="127000">
                    <a:schemeClr val="tx1"/>
                  </a:glow>
                </a:effectLst>
                <a:latin typeface="Arial" charset="0"/>
                <a:ea typeface="ＭＳ Ｐゴシック" charset="0"/>
                <a:cs typeface="ＭＳ Ｐゴシック" charset="0"/>
              </a:rPr>
              <a:t>你如何持续与神的交通？</a:t>
            </a:r>
            <a:endParaRPr lang="en-US" sz="6000" b="1" dirty="0">
              <a:effectLst>
                <a:glow rad="127000">
                  <a:schemeClr val="tx1"/>
                </a:glow>
              </a:effectLst>
              <a:latin typeface="Arial" charset="0"/>
              <a:ea typeface="ＭＳ Ｐゴシック" charset="0"/>
              <a:cs typeface="ＭＳ Ｐゴシック" charset="0"/>
            </a:endParaRPr>
          </a:p>
        </p:txBody>
      </p:sp>
      <p:sp>
        <p:nvSpPr>
          <p:cNvPr id="5" name="Rectangle 2">
            <a:extLst>
              <a:ext uri="{FF2B5EF4-FFF2-40B4-BE49-F238E27FC236}">
                <a16:creationId xmlns:a16="http://schemas.microsoft.com/office/drawing/2014/main" id="{8D6C15A5-A8C4-B04D-9678-726F44501D3D}"/>
              </a:ext>
            </a:extLst>
          </p:cNvPr>
          <p:cNvSpPr txBox="1">
            <a:spLocks noChangeArrowheads="1"/>
          </p:cNvSpPr>
          <p:nvPr/>
        </p:nvSpPr>
        <p:spPr bwMode="auto">
          <a:xfrm>
            <a:off x="-10884" y="3297480"/>
            <a:ext cx="9144000" cy="154622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6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617008547"/>
      </p:ext>
    </p:extLst>
  </p:cSld>
  <p:clrMapOvr>
    <a:masterClrMapping/>
  </p:clrMapOvr>
  <p:transition/>
</p:sld>
</file>

<file path=ppt/slides/slide9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9021F9A-21E4-1C45-8430-07437F55E5A9}"/>
              </a:ext>
            </a:extLst>
          </p:cNvPr>
          <p:cNvGrpSpPr/>
          <p:nvPr/>
        </p:nvGrpSpPr>
        <p:grpSpPr>
          <a:xfrm>
            <a:off x="-1" y="163625"/>
            <a:ext cx="8989009" cy="6745598"/>
            <a:chOff x="-1" y="0"/>
            <a:chExt cx="8989009" cy="6745598"/>
          </a:xfrm>
        </p:grpSpPr>
        <p:pic>
          <p:nvPicPr>
            <p:cNvPr id="7170" name="Picture 2">
              <a:extLst>
                <a:ext uri="{FF2B5EF4-FFF2-40B4-BE49-F238E27FC236}">
                  <a16:creationId xmlns:a16="http://schemas.microsoft.com/office/drawing/2014/main" id="{47E2690C-3C3F-1F47-8A3C-C5C06D1A5ECF}"/>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 y="0"/>
              <a:ext cx="8989009" cy="6745598"/>
            </a:xfrm>
            <a:prstGeom prst="rect">
              <a:avLst/>
            </a:prstGeom>
            <a:noFill/>
            <a:extLst>
              <a:ext uri="{909E8E84-426E-40DD-AFC4-6F175D3DCCD1}">
                <a14:hiddenFill xmlns:a14="http://schemas.microsoft.com/office/drawing/2010/main">
                  <a:solidFill>
                    <a:srgbClr val="FFFFFF"/>
                  </a:solidFill>
                </a14:hiddenFill>
              </a:ext>
            </a:extLst>
          </p:spPr>
        </p:pic>
        <p:sp>
          <p:nvSpPr>
            <p:cNvPr id="2" name="Rounded Rectangle 1">
              <a:extLst>
                <a:ext uri="{FF2B5EF4-FFF2-40B4-BE49-F238E27FC236}">
                  <a16:creationId xmlns:a16="http://schemas.microsoft.com/office/drawing/2014/main" id="{59C786BB-0549-A64A-954B-4ED3B71D79DF}"/>
                </a:ext>
              </a:extLst>
            </p:cNvPr>
            <p:cNvSpPr/>
            <p:nvPr/>
          </p:nvSpPr>
          <p:spPr bwMode="auto">
            <a:xfrm>
              <a:off x="747346" y="5477610"/>
              <a:ext cx="1881554" cy="791308"/>
            </a:xfrm>
            <a:prstGeom prst="round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7" name="Rounded Rectangle 6">
              <a:extLst>
                <a:ext uri="{FF2B5EF4-FFF2-40B4-BE49-F238E27FC236}">
                  <a16:creationId xmlns:a16="http://schemas.microsoft.com/office/drawing/2014/main" id="{B074E396-7BD1-D845-B439-861D415417C6}"/>
                </a:ext>
              </a:extLst>
            </p:cNvPr>
            <p:cNvSpPr/>
            <p:nvPr/>
          </p:nvSpPr>
          <p:spPr bwMode="auto">
            <a:xfrm>
              <a:off x="281353" y="1477110"/>
              <a:ext cx="1881554" cy="791308"/>
            </a:xfrm>
            <a:prstGeom prst="round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8" name="Rounded Rectangle 7">
              <a:extLst>
                <a:ext uri="{FF2B5EF4-FFF2-40B4-BE49-F238E27FC236}">
                  <a16:creationId xmlns:a16="http://schemas.microsoft.com/office/drawing/2014/main" id="{F8E0BEE2-439C-1245-B3E0-F3C243AF3A1E}"/>
                </a:ext>
              </a:extLst>
            </p:cNvPr>
            <p:cNvSpPr/>
            <p:nvPr/>
          </p:nvSpPr>
          <p:spPr bwMode="auto">
            <a:xfrm>
              <a:off x="4580793" y="888026"/>
              <a:ext cx="1881554" cy="791308"/>
            </a:xfrm>
            <a:prstGeom prst="round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9" name="Rounded Rectangle 8">
              <a:extLst>
                <a:ext uri="{FF2B5EF4-FFF2-40B4-BE49-F238E27FC236}">
                  <a16:creationId xmlns:a16="http://schemas.microsoft.com/office/drawing/2014/main" id="{88E56FF5-82E0-984B-98CD-DB15B5904A30}"/>
                </a:ext>
              </a:extLst>
            </p:cNvPr>
            <p:cNvSpPr/>
            <p:nvPr/>
          </p:nvSpPr>
          <p:spPr bwMode="auto">
            <a:xfrm>
              <a:off x="4941277" y="5539157"/>
              <a:ext cx="1881554" cy="791308"/>
            </a:xfrm>
            <a:prstGeom prst="round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100355" name="Picture 1"/>
          <p:cNvSpPr>
            <a:spLocks noChangeAspect="1"/>
          </p:cNvSpPr>
          <p:nvPr/>
        </p:nvSpPr>
        <p:spPr bwMode="auto">
          <a:xfrm>
            <a:off x="0" y="531925"/>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5542"/>
            <a:ext cx="9144000" cy="445886"/>
          </a:xfrm>
          <a:solidFill>
            <a:schemeClr val="tx1"/>
          </a:solidFill>
          <a:effectLst/>
        </p:spPr>
        <p:txBody>
          <a:bodyPr/>
          <a:lstStyle/>
          <a:p>
            <a:pPr>
              <a:defRPr/>
            </a:pPr>
            <a:r>
              <a:rPr lang="zh-CN" altLang="en-US" sz="2400" b="1" dirty="0">
                <a:effectLst/>
                <a:latin typeface="Arial" charset="0"/>
                <a:ea typeface="ＭＳ Ｐゴシック" charset="0"/>
                <a:cs typeface="ＭＳ Ｐゴシック" charset="0"/>
              </a:rPr>
              <a:t>利未记第 </a:t>
            </a:r>
            <a:r>
              <a:rPr lang="en-US" altLang="zh-CN" sz="2400" b="1" dirty="0">
                <a:effectLst/>
                <a:latin typeface="Arial" charset="0"/>
                <a:ea typeface="ＭＳ Ｐゴシック" charset="0"/>
                <a:cs typeface="ＭＳ Ｐゴシック" charset="0"/>
              </a:rPr>
              <a:t>1-7 </a:t>
            </a:r>
            <a:r>
              <a:rPr lang="zh-CN" altLang="en-US" sz="2400" b="1" dirty="0">
                <a:effectLst/>
                <a:latin typeface="Arial" charset="0"/>
                <a:ea typeface="ＭＳ Ｐゴシック" charset="0"/>
                <a:cs typeface="ＭＳ Ｐゴシック" charset="0"/>
              </a:rPr>
              <a:t>章中的献祭</a:t>
            </a:r>
            <a:endParaRPr lang="en-US" sz="2400" b="1" dirty="0">
              <a:effectLst/>
              <a:latin typeface="Arial" charset="0"/>
              <a:ea typeface="ＭＳ Ｐゴシック" charset="0"/>
              <a:cs typeface="ＭＳ Ｐゴシック" charset="0"/>
            </a:endParaRPr>
          </a:p>
        </p:txBody>
      </p:sp>
      <p:sp>
        <p:nvSpPr>
          <p:cNvPr id="11" name="Rectangle 2">
            <a:extLst>
              <a:ext uri="{FF2B5EF4-FFF2-40B4-BE49-F238E27FC236}">
                <a16:creationId xmlns:a16="http://schemas.microsoft.com/office/drawing/2014/main" id="{3B8E1F39-5F82-CA47-9269-24E4EA443903}"/>
              </a:ext>
            </a:extLst>
          </p:cNvPr>
          <p:cNvSpPr txBox="1">
            <a:spLocks noChangeArrowheads="1"/>
          </p:cNvSpPr>
          <p:nvPr/>
        </p:nvSpPr>
        <p:spPr bwMode="auto">
          <a:xfrm>
            <a:off x="693160" y="1886253"/>
            <a:ext cx="2588775" cy="7329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4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全牲的燔祭</a:t>
            </a:r>
            <a:endParaRPr kumimoji="0" lang="en-US" sz="24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
        <p:nvSpPr>
          <p:cNvPr id="13" name="Rectangle 2">
            <a:extLst>
              <a:ext uri="{FF2B5EF4-FFF2-40B4-BE49-F238E27FC236}">
                <a16:creationId xmlns:a16="http://schemas.microsoft.com/office/drawing/2014/main" id="{3F596957-D3F5-7542-9314-160A08B10BB6}"/>
              </a:ext>
            </a:extLst>
          </p:cNvPr>
          <p:cNvSpPr txBox="1">
            <a:spLocks noChangeArrowheads="1"/>
          </p:cNvSpPr>
          <p:nvPr/>
        </p:nvSpPr>
        <p:spPr bwMode="auto">
          <a:xfrm>
            <a:off x="4909765" y="1235622"/>
            <a:ext cx="3441629" cy="7329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4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平安祭</a:t>
            </a:r>
            <a:endParaRPr kumimoji="0" lang="en-US" sz="24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
        <p:nvSpPr>
          <p:cNvPr id="15" name="Rectangle 2">
            <a:extLst>
              <a:ext uri="{FF2B5EF4-FFF2-40B4-BE49-F238E27FC236}">
                <a16:creationId xmlns:a16="http://schemas.microsoft.com/office/drawing/2014/main" id="{35FAFEC7-CDDF-4142-810E-B33937ECB619}"/>
              </a:ext>
            </a:extLst>
          </p:cNvPr>
          <p:cNvSpPr txBox="1">
            <a:spLocks noChangeArrowheads="1"/>
          </p:cNvSpPr>
          <p:nvPr/>
        </p:nvSpPr>
        <p:spPr bwMode="auto">
          <a:xfrm>
            <a:off x="5385848" y="5911617"/>
            <a:ext cx="3441629" cy="7329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4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赎罪祭</a:t>
            </a:r>
            <a:r>
              <a:rPr kumimoji="0" lang="en-US" altLang="zh-CN" sz="24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&amp; </a:t>
            </a:r>
            <a:r>
              <a:rPr kumimoji="0" lang="zh-CN" altLang="en-US" sz="24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赎愆祭</a:t>
            </a:r>
            <a:endParaRPr kumimoji="0" lang="en-US" sz="24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
        <p:nvSpPr>
          <p:cNvPr id="17" name="Rectangle 2">
            <a:extLst>
              <a:ext uri="{FF2B5EF4-FFF2-40B4-BE49-F238E27FC236}">
                <a16:creationId xmlns:a16="http://schemas.microsoft.com/office/drawing/2014/main" id="{BF8DFE99-C6D9-7B46-BC8E-695A2B897DA3}"/>
              </a:ext>
            </a:extLst>
          </p:cNvPr>
          <p:cNvSpPr txBox="1">
            <a:spLocks noChangeArrowheads="1"/>
          </p:cNvSpPr>
          <p:nvPr/>
        </p:nvSpPr>
        <p:spPr bwMode="auto">
          <a:xfrm>
            <a:off x="1" y="5911617"/>
            <a:ext cx="2775100" cy="7329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zh-CN" altLang="en-US" sz="24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素祭</a:t>
            </a:r>
            <a:endParaRPr kumimoji="0" lang="en-US" sz="24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859299001"/>
      </p:ext>
    </p:extLst>
  </p:cSld>
  <p:clrMapOvr>
    <a:masterClrMapping/>
  </p:clrMapOvr>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背景</a:t>
            </a:r>
            <a:endParaRPr lang="en-US" sz="5400" b="1" dirty="0">
              <a:effectLst>
                <a:glow rad="127000">
                  <a:schemeClr val="tx1"/>
                </a:glow>
              </a:effectLst>
              <a:latin typeface="Arial" charset="0"/>
              <a:ea typeface="ＭＳ Ｐゴシック" charset="0"/>
              <a:cs typeface="ＭＳ Ｐゴシック" charset="0"/>
            </a:endParaRPr>
          </a:p>
        </p:txBody>
      </p:sp>
      <p:pic>
        <p:nvPicPr>
          <p:cNvPr id="12290" name="Picture 2">
            <a:extLst>
              <a:ext uri="{FF2B5EF4-FFF2-40B4-BE49-F238E27FC236}">
                <a16:creationId xmlns:a16="http://schemas.microsoft.com/office/drawing/2014/main" id="{78DD1C62-950F-DC47-9D6A-08C0C2022B1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 y="1393194"/>
            <a:ext cx="9155291" cy="4504403"/>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B905C6CD-9F6B-744B-AA86-367E6075B30D}"/>
              </a:ext>
            </a:extLst>
          </p:cNvPr>
          <p:cNvSpPr txBox="1">
            <a:spLocks noChangeArrowheads="1"/>
          </p:cNvSpPr>
          <p:nvPr/>
        </p:nvSpPr>
        <p:spPr bwMode="auto">
          <a:xfrm>
            <a:off x="-1" y="6017340"/>
            <a:ext cx="9144000" cy="84065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07679671"/>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anctity of Life Week Wood Panel Worship Background.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057" y="0"/>
            <a:ext cx="9139943"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679756"/>
            <a:ext cx="9144000" cy="844244"/>
          </a:xfrm>
          <a:effectLst>
            <a:outerShdw blurRad="63500" dist="35921" dir="2700000" algn="ctr" rotWithShape="0">
              <a:schemeClr val="tx2">
                <a:alpha val="74998"/>
              </a:schemeClr>
            </a:outerShdw>
          </a:effectLst>
        </p:spPr>
        <p:txBody>
          <a:bodyPr anchor="t"/>
          <a:lstStyle/>
          <a:p>
            <a:pPr defTabSz="914400">
              <a:defRPr/>
            </a:pPr>
            <a:r>
              <a:rPr lang="zh-CN" altLang="en-US" b="1" dirty="0">
                <a:effectLst>
                  <a:glow rad="127000">
                    <a:schemeClr val="tx1"/>
                  </a:glow>
                </a:effectLst>
                <a:latin typeface="Arial" charset="0"/>
                <a:ea typeface="ＭＳ Ｐゴシック" charset="0"/>
                <a:cs typeface="ＭＳ Ｐゴシック" charset="0"/>
              </a:rPr>
              <a:t>你如何持续与神的交通？</a:t>
            </a:r>
            <a:endParaRPr lang="en-US" b="1" dirty="0">
              <a:effectLst>
                <a:glow rad="127000">
                  <a:schemeClr val="tx1"/>
                </a:glow>
              </a:effectLst>
              <a:latin typeface="Arial" charset="0"/>
              <a:ea typeface="ＭＳ Ｐゴシック" charset="0"/>
              <a:cs typeface="ＭＳ Ｐゴシック" charset="0"/>
            </a:endParaRPr>
          </a:p>
        </p:txBody>
      </p:sp>
      <p:sp>
        <p:nvSpPr>
          <p:cNvPr id="7" name="Notched Right Arrow 6">
            <a:extLst>
              <a:ext uri="{FF2B5EF4-FFF2-40B4-BE49-F238E27FC236}">
                <a16:creationId xmlns:a16="http://schemas.microsoft.com/office/drawing/2014/main" id="{4AC9BED4-CFD9-F74D-98D6-A1827456721A}"/>
              </a:ext>
            </a:extLst>
          </p:cNvPr>
          <p:cNvSpPr/>
          <p:nvPr/>
        </p:nvSpPr>
        <p:spPr bwMode="auto">
          <a:xfrm rot="3031307">
            <a:off x="5796008" y="4590562"/>
            <a:ext cx="2745775" cy="921412"/>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
        <p:nvSpPr>
          <p:cNvPr id="9" name="Notched Right Arrow 8">
            <a:extLst>
              <a:ext uri="{FF2B5EF4-FFF2-40B4-BE49-F238E27FC236}">
                <a16:creationId xmlns:a16="http://schemas.microsoft.com/office/drawing/2014/main" id="{155E0F96-875D-444C-B0C1-DBB01F7507D3}"/>
              </a:ext>
            </a:extLst>
          </p:cNvPr>
          <p:cNvSpPr/>
          <p:nvPr/>
        </p:nvSpPr>
        <p:spPr bwMode="auto">
          <a:xfrm rot="7653207">
            <a:off x="397338" y="4607172"/>
            <a:ext cx="2745775" cy="921412"/>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
        <p:nvSpPr>
          <p:cNvPr id="10" name="Rectangle 2">
            <a:extLst>
              <a:ext uri="{FF2B5EF4-FFF2-40B4-BE49-F238E27FC236}">
                <a16:creationId xmlns:a16="http://schemas.microsoft.com/office/drawing/2014/main" id="{216C6518-08A0-6842-B3FC-54FC72671C8F}"/>
              </a:ext>
            </a:extLst>
          </p:cNvPr>
          <p:cNvSpPr txBox="1">
            <a:spLocks noChangeArrowheads="1"/>
          </p:cNvSpPr>
          <p:nvPr/>
        </p:nvSpPr>
        <p:spPr bwMode="auto">
          <a:xfrm>
            <a:off x="0" y="5920006"/>
            <a:ext cx="912571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利未记第 </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1:1–6:7</a:t>
            </a:r>
          </a:p>
        </p:txBody>
      </p:sp>
      <p:sp>
        <p:nvSpPr>
          <p:cNvPr id="11" name="Rectangle 2">
            <a:extLst>
              <a:ext uri="{FF2B5EF4-FFF2-40B4-BE49-F238E27FC236}">
                <a16:creationId xmlns:a16="http://schemas.microsoft.com/office/drawing/2014/main" id="{4AF44534-97A9-0F48-8C54-6FEE41199CFB}"/>
              </a:ext>
            </a:extLst>
          </p:cNvPr>
          <p:cNvSpPr txBox="1">
            <a:spLocks noChangeArrowheads="1"/>
          </p:cNvSpPr>
          <p:nvPr/>
        </p:nvSpPr>
        <p:spPr bwMode="auto">
          <a:xfrm>
            <a:off x="65314" y="1371146"/>
            <a:ext cx="9144000" cy="154622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12" name="Rectangle 2">
            <a:extLst>
              <a:ext uri="{FF2B5EF4-FFF2-40B4-BE49-F238E27FC236}">
                <a16:creationId xmlns:a16="http://schemas.microsoft.com/office/drawing/2014/main" id="{E8975AE4-BB67-9B4F-B66B-39AA00173455}"/>
              </a:ext>
            </a:extLst>
          </p:cNvPr>
          <p:cNvSpPr txBox="1">
            <a:spLocks noChangeArrowheads="1"/>
          </p:cNvSpPr>
          <p:nvPr/>
        </p:nvSpPr>
        <p:spPr bwMode="auto">
          <a:xfrm>
            <a:off x="126571" y="2479766"/>
            <a:ext cx="9144000" cy="154622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两条进路</a:t>
            </a:r>
            <a:endParaRPr kumimoji="0" lang="en-US" sz="4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98426272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linds(horizontal)">
                                      <p:cBhvr>
                                        <p:cTn id="7" dur="500"/>
                                        <p:tgtEl>
                                          <p:spTgt spid="12"/>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wipe(up)">
                                      <p:cBhvr>
                                        <p:cTn id="10" dur="500"/>
                                        <p:tgtEl>
                                          <p:spTgt spid="9"/>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up)">
                                      <p:cBhvr>
                                        <p:cTn id="13" dur="500"/>
                                        <p:tgtEl>
                                          <p:spTgt spid="7"/>
                                        </p:tgtEl>
                                      </p:cBhvr>
                                    </p:animEffect>
                                  </p:childTnLst>
                                </p:cTn>
                              </p:par>
                            </p:childTnLst>
                          </p:cTn>
                        </p:par>
                      </p:childTnLst>
                    </p:cTn>
                  </p:par>
                  <p:par>
                    <p:cTn id="14" fill="hold">
                      <p:stCondLst>
                        <p:cond delay="indefinite"/>
                      </p:stCondLst>
                      <p:childTnLst>
                        <p:par>
                          <p:cTn id="15" fill="hold">
                            <p:stCondLst>
                              <p:cond delay="0"/>
                            </p:stCondLst>
                            <p:childTnLst>
                              <p:par>
                                <p:cTn id="16" presetID="12" presetClass="entr" presetSubtype="4" fill="hold" grpId="0" nodeType="click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additive="base">
                                        <p:cTn id="18" dur="500"/>
                                        <p:tgtEl>
                                          <p:spTgt spid="10"/>
                                        </p:tgtEl>
                                        <p:attrNameLst>
                                          <p:attrName>ppt_y</p:attrName>
                                        </p:attrNameLst>
                                      </p:cBhvr>
                                      <p:tavLst>
                                        <p:tav tm="0">
                                          <p:val>
                                            <p:strVal val="#ppt_y+#ppt_h*1.125000"/>
                                          </p:val>
                                        </p:tav>
                                        <p:tav tm="100000">
                                          <p:val>
                                            <p:strVal val="#ppt_y"/>
                                          </p:val>
                                        </p:tav>
                                      </p:tavLst>
                                    </p:anim>
                                    <p:animEffect transition="in" filter="wipe(up)">
                                      <p:cBhvr>
                                        <p:cTn id="1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10" grpId="0"/>
      <p:bldP spid="12"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601319"/>
          </a:xfrm>
          <a:effectLst>
            <a:outerShdw blurRad="63500" dist="35921" dir="2700000" algn="ctr" rotWithShape="0">
              <a:schemeClr val="tx2">
                <a:alpha val="74998"/>
              </a:schemeClr>
            </a:outerShdw>
          </a:effectLst>
        </p:spPr>
        <p:txBody>
          <a:bodyPr anchor="t"/>
          <a:lstStyle/>
          <a:p>
            <a:pPr defTabSz="914400">
              <a:defRPr/>
            </a:pPr>
            <a:r>
              <a:rPr lang="en-US" sz="4800" b="1" dirty="0">
                <a:effectLst>
                  <a:glow rad="127000">
                    <a:schemeClr val="tx1"/>
                  </a:glow>
                </a:effectLst>
                <a:latin typeface="Arial" charset="0"/>
                <a:ea typeface="ＭＳ Ｐゴシック" charset="0"/>
                <a:cs typeface="ＭＳ Ｐゴシック" charset="0"/>
              </a:rPr>
              <a:t>I. </a:t>
            </a:r>
            <a:r>
              <a:rPr lang="zh-CN" altLang="en-US" sz="4800" b="1" dirty="0">
                <a:effectLst>
                  <a:glow rad="127000">
                    <a:schemeClr val="tx1"/>
                  </a:glow>
                </a:effectLst>
                <a:latin typeface="Arial" charset="0"/>
                <a:ea typeface="ＭＳ Ｐゴシック" charset="0"/>
                <a:cs typeface="ＭＳ Ｐゴシック" charset="0"/>
              </a:rPr>
              <a:t>做你不必做的</a:t>
            </a:r>
            <a:br>
              <a:rPr lang="zh-CN" altLang="en-US" sz="4800" b="1" dirty="0">
                <a:effectLst>
                  <a:glow rad="127000">
                    <a:schemeClr val="tx1"/>
                  </a:glow>
                </a:effectLst>
                <a:latin typeface="Arial" charset="0"/>
                <a:ea typeface="ＭＳ Ｐゴシック" charset="0"/>
                <a:cs typeface="ＭＳ Ｐゴシック" charset="0"/>
              </a:rPr>
            </a:br>
            <a:r>
              <a:rPr lang="en-US" sz="4800" b="1" dirty="0">
                <a:effectLst>
                  <a:glow rad="127000">
                    <a:schemeClr val="tx1"/>
                  </a:glow>
                </a:effectLst>
                <a:latin typeface="Arial" charset="0"/>
                <a:ea typeface="ＭＳ Ｐゴシック" charset="0"/>
                <a:cs typeface="ＭＳ Ｐゴシック" charset="0"/>
              </a:rPr>
              <a:t>—</a:t>
            </a:r>
            <a:r>
              <a:rPr lang="zh-CN" altLang="en-US" sz="4800" b="1" dirty="0">
                <a:effectLst>
                  <a:glow rad="127000">
                    <a:schemeClr val="tx1"/>
                  </a:glow>
                </a:effectLst>
                <a:latin typeface="Arial" charset="0"/>
                <a:ea typeface="ＭＳ Ｐゴシック" charset="0"/>
                <a:cs typeface="ＭＳ Ｐゴシック" charset="0"/>
              </a:rPr>
              <a:t>在敬拜中的额外行动</a:t>
            </a:r>
            <a:endParaRPr lang="en-US" sz="4800" b="1" dirty="0">
              <a:effectLst>
                <a:glow rad="127000">
                  <a:schemeClr val="tx1"/>
                </a:glow>
              </a:effectLst>
              <a:latin typeface="Arial" charset="0"/>
              <a:ea typeface="ＭＳ Ｐゴシック" charset="0"/>
              <a:cs typeface="ＭＳ Ｐゴシック" charset="0"/>
            </a:endParaRPr>
          </a:p>
        </p:txBody>
      </p:sp>
      <p:pic>
        <p:nvPicPr>
          <p:cNvPr id="6" name="Picture 5">
            <a:extLst>
              <a:ext uri="{FF2B5EF4-FFF2-40B4-BE49-F238E27FC236}">
                <a16:creationId xmlns:a16="http://schemas.microsoft.com/office/drawing/2014/main" id="{7C7C1D0A-FF00-8044-AA5B-EE2553BF1A01}"/>
              </a:ext>
            </a:extLst>
          </p:cNvPr>
          <p:cNvPicPr>
            <a:picLocks noChangeAspect="1"/>
          </p:cNvPicPr>
          <p:nvPr/>
        </p:nvPicPr>
        <p:blipFill>
          <a:blip r:embed="rId3"/>
          <a:stretch>
            <a:fillRect/>
          </a:stretch>
        </p:blipFill>
        <p:spPr>
          <a:xfrm>
            <a:off x="429079" y="1849569"/>
            <a:ext cx="4142921" cy="4617906"/>
          </a:xfrm>
          <a:prstGeom prst="rect">
            <a:avLst/>
          </a:prstGeom>
        </p:spPr>
      </p:pic>
      <p:sp>
        <p:nvSpPr>
          <p:cNvPr id="7" name="Rectangle 2">
            <a:extLst>
              <a:ext uri="{FF2B5EF4-FFF2-40B4-BE49-F238E27FC236}">
                <a16:creationId xmlns:a16="http://schemas.microsoft.com/office/drawing/2014/main" id="{850DDD30-734C-CF44-B926-8FDEAEF7A6EE}"/>
              </a:ext>
            </a:extLst>
          </p:cNvPr>
          <p:cNvSpPr txBox="1">
            <a:spLocks noChangeArrowheads="1"/>
          </p:cNvSpPr>
          <p:nvPr/>
        </p:nvSpPr>
        <p:spPr bwMode="auto">
          <a:xfrm>
            <a:off x="4680856" y="2357555"/>
            <a:ext cx="4463143" cy="358604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411949198"/>
      </p:ext>
    </p:extLst>
  </p:cSld>
  <p:clrMapOvr>
    <a:masterClrMapping/>
  </p:clrMapOvr>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Related image">
            <a:extLst>
              <a:ext uri="{FF2B5EF4-FFF2-40B4-BE49-F238E27FC236}">
                <a16:creationId xmlns:a16="http://schemas.microsoft.com/office/drawing/2014/main" id="{C711ABBB-A5FD-0042-8D5B-F200F93FBA7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 y="859196"/>
            <a:ext cx="9169015" cy="5998804"/>
          </a:xfrm>
          <a:prstGeom prst="rect">
            <a:avLst/>
          </a:prstGeom>
          <a:noFill/>
          <a:extLst>
            <a:ext uri="{909E8E84-426E-40DD-AFC4-6F175D3DCCD1}">
              <a14:hiddenFill xmlns:a14="http://schemas.microsoft.com/office/drawing/2010/main">
                <a:solidFill>
                  <a:srgbClr val="FFFFFF"/>
                </a:solidFill>
              </a14:hiddenFill>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3861" y="12775"/>
            <a:ext cx="9144000" cy="616559"/>
          </a:xfrm>
          <a:effectLst>
            <a:outerShdw blurRad="63500" dist="35921" dir="2700000" algn="ctr" rotWithShape="0">
              <a:schemeClr val="tx2">
                <a:alpha val="74998"/>
              </a:schemeClr>
            </a:outerShdw>
          </a:effectLst>
        </p:spPr>
        <p:txBody>
          <a:bodyPr anchor="t"/>
          <a:lstStyle/>
          <a:p>
            <a:pPr>
              <a:defRPr/>
            </a:pPr>
            <a:r>
              <a:rPr lang="zh-CN" altLang="en-US" sz="2800" b="1" dirty="0">
                <a:effectLst>
                  <a:glow rad="127000">
                    <a:schemeClr val="tx1"/>
                  </a:glow>
                </a:effectLst>
                <a:latin typeface="Arial" charset="0"/>
                <a:ea typeface="ＭＳ Ｐゴシック" charset="0"/>
                <a:cs typeface="ＭＳ Ｐゴシック" charset="0"/>
              </a:rPr>
              <a:t>利未记第 </a:t>
            </a:r>
            <a:r>
              <a:rPr lang="en-US" altLang="zh-CN" sz="2800" b="1" dirty="0">
                <a:effectLst>
                  <a:glow rad="127000">
                    <a:schemeClr val="tx1"/>
                  </a:glow>
                </a:effectLst>
                <a:latin typeface="Arial" charset="0"/>
                <a:ea typeface="ＭＳ Ｐゴシック" charset="0"/>
                <a:cs typeface="ＭＳ Ｐゴシック" charset="0"/>
              </a:rPr>
              <a:t>1-7 </a:t>
            </a:r>
            <a:r>
              <a:rPr lang="zh-CN" altLang="en-US" sz="2800" b="1" dirty="0">
                <a:effectLst>
                  <a:glow rad="127000">
                    <a:schemeClr val="tx1"/>
                  </a:glow>
                </a:effectLst>
                <a:latin typeface="Arial" charset="0"/>
                <a:ea typeface="ＭＳ Ｐゴシック" charset="0"/>
                <a:cs typeface="ＭＳ Ｐゴシック" charset="0"/>
              </a:rPr>
              <a:t>章中的献祭</a:t>
            </a:r>
          </a:p>
        </p:txBody>
      </p:sp>
      <p:sp>
        <p:nvSpPr>
          <p:cNvPr id="8" name="Rectangle 2">
            <a:extLst>
              <a:ext uri="{FF2B5EF4-FFF2-40B4-BE49-F238E27FC236}">
                <a16:creationId xmlns:a16="http://schemas.microsoft.com/office/drawing/2014/main" id="{130BAD1B-6582-0349-BF56-E41C58994AED}"/>
              </a:ext>
            </a:extLst>
          </p:cNvPr>
          <p:cNvSpPr txBox="1">
            <a:spLocks noChangeArrowheads="1"/>
          </p:cNvSpPr>
          <p:nvPr/>
        </p:nvSpPr>
        <p:spPr bwMode="auto">
          <a:xfrm>
            <a:off x="3470510" y="5986013"/>
            <a:ext cx="1800000" cy="407285"/>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全牲的燔祭</a:t>
            </a:r>
          </a:p>
        </p:txBody>
      </p:sp>
      <p:sp>
        <p:nvSpPr>
          <p:cNvPr id="10" name="Rectangle 2">
            <a:extLst>
              <a:ext uri="{FF2B5EF4-FFF2-40B4-BE49-F238E27FC236}">
                <a16:creationId xmlns:a16="http://schemas.microsoft.com/office/drawing/2014/main" id="{5A4D9152-4920-0540-B09A-26867EEE1149}"/>
              </a:ext>
            </a:extLst>
          </p:cNvPr>
          <p:cNvSpPr txBox="1">
            <a:spLocks noChangeArrowheads="1"/>
          </p:cNvSpPr>
          <p:nvPr/>
        </p:nvSpPr>
        <p:spPr bwMode="auto">
          <a:xfrm>
            <a:off x="1531300" y="867872"/>
            <a:ext cx="1800000" cy="407285"/>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平安祭</a:t>
            </a:r>
          </a:p>
        </p:txBody>
      </p:sp>
      <p:sp>
        <p:nvSpPr>
          <p:cNvPr id="12" name="Rectangle 2">
            <a:extLst>
              <a:ext uri="{FF2B5EF4-FFF2-40B4-BE49-F238E27FC236}">
                <a16:creationId xmlns:a16="http://schemas.microsoft.com/office/drawing/2014/main" id="{E59DFB07-703E-D349-B238-E98BA947B065}"/>
              </a:ext>
            </a:extLst>
          </p:cNvPr>
          <p:cNvSpPr txBox="1">
            <a:spLocks noChangeArrowheads="1"/>
          </p:cNvSpPr>
          <p:nvPr/>
        </p:nvSpPr>
        <p:spPr bwMode="auto">
          <a:xfrm>
            <a:off x="7299072" y="5578728"/>
            <a:ext cx="1800000" cy="407285"/>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赎愆祭</a:t>
            </a:r>
            <a:endParaRPr kumimoji="0" 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14" name="Rectangle 2">
            <a:extLst>
              <a:ext uri="{FF2B5EF4-FFF2-40B4-BE49-F238E27FC236}">
                <a16:creationId xmlns:a16="http://schemas.microsoft.com/office/drawing/2014/main" id="{56707FC2-A37A-8D4D-9470-D0BD88105EB0}"/>
              </a:ext>
            </a:extLst>
          </p:cNvPr>
          <p:cNvSpPr txBox="1">
            <a:spLocks noChangeArrowheads="1"/>
          </p:cNvSpPr>
          <p:nvPr/>
        </p:nvSpPr>
        <p:spPr bwMode="auto">
          <a:xfrm>
            <a:off x="237745" y="4181764"/>
            <a:ext cx="1800000" cy="407285"/>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素祭</a:t>
            </a:r>
            <a:endParaRPr kumimoji="0" 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16" name="Rectangle 2">
            <a:extLst>
              <a:ext uri="{FF2B5EF4-FFF2-40B4-BE49-F238E27FC236}">
                <a16:creationId xmlns:a16="http://schemas.microsoft.com/office/drawing/2014/main" id="{AC43EEDB-23A4-B046-B5DA-297CB3F29E9C}"/>
              </a:ext>
            </a:extLst>
          </p:cNvPr>
          <p:cNvSpPr txBox="1">
            <a:spLocks noChangeArrowheads="1"/>
          </p:cNvSpPr>
          <p:nvPr/>
        </p:nvSpPr>
        <p:spPr bwMode="auto">
          <a:xfrm>
            <a:off x="6354143" y="841653"/>
            <a:ext cx="1800000" cy="407285"/>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赎罪祭</a:t>
            </a:r>
            <a:endParaRPr kumimoji="0" 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20" name="Rectangle 2">
            <a:extLst>
              <a:ext uri="{FF2B5EF4-FFF2-40B4-BE49-F238E27FC236}">
                <a16:creationId xmlns:a16="http://schemas.microsoft.com/office/drawing/2014/main" id="{72C620FD-0168-3B45-AEDE-6F402EE41BCF}"/>
              </a:ext>
            </a:extLst>
          </p:cNvPr>
          <p:cNvSpPr txBox="1">
            <a:spLocks noChangeArrowheads="1"/>
          </p:cNvSpPr>
          <p:nvPr/>
        </p:nvSpPr>
        <p:spPr bwMode="auto">
          <a:xfrm>
            <a:off x="3239853" y="2868081"/>
            <a:ext cx="5929161" cy="129861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I. </a:t>
            </a:r>
            <a:r>
              <a:rPr kumimoji="0" lang="zh-CN" alt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做你不必做的 </a:t>
            </a:r>
            <a:br>
              <a:rPr kumimoji="0" lang="en-NZ" altLang="zh-CN"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NZ" altLang="zh-CN"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zh-CN" alt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在敬拜中的额外行动</a:t>
            </a:r>
            <a:endPar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21" name="Rectangle 2">
            <a:extLst>
              <a:ext uri="{FF2B5EF4-FFF2-40B4-BE49-F238E27FC236}">
                <a16:creationId xmlns:a16="http://schemas.microsoft.com/office/drawing/2014/main" id="{D464887C-5520-E349-B422-FC957D8FB040}"/>
              </a:ext>
            </a:extLst>
          </p:cNvPr>
          <p:cNvSpPr txBox="1">
            <a:spLocks noChangeArrowheads="1"/>
          </p:cNvSpPr>
          <p:nvPr/>
        </p:nvSpPr>
        <p:spPr bwMode="auto">
          <a:xfrm>
            <a:off x="3240075" y="3658483"/>
            <a:ext cx="5929161" cy="129861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4" name="Left Arrow 3">
            <a:extLst>
              <a:ext uri="{FF2B5EF4-FFF2-40B4-BE49-F238E27FC236}">
                <a16:creationId xmlns:a16="http://schemas.microsoft.com/office/drawing/2014/main" id="{CE8CDC57-F01E-2F48-8736-0E5C3582B14E}"/>
              </a:ext>
            </a:extLst>
          </p:cNvPr>
          <p:cNvSpPr/>
          <p:nvPr/>
        </p:nvSpPr>
        <p:spPr bwMode="auto">
          <a:xfrm rot="20147281">
            <a:off x="2057603" y="3342499"/>
            <a:ext cx="979864" cy="852244"/>
          </a:xfrm>
          <a:prstGeom prst="leftArrow">
            <a:avLst/>
          </a:prstGeom>
          <a:solidFill>
            <a:schemeClr val="bg1"/>
          </a:solidFill>
          <a:ln w="9525" cap="flat" cmpd="sng" algn="ctr">
            <a:solidFill>
              <a:schemeClr val="tx1"/>
            </a:solidFill>
            <a:prstDash val="solid"/>
            <a:round/>
            <a:headEnd type="none" w="med" len="med"/>
            <a:tailEnd type="stealth" w="lg" len="lg"/>
          </a:ln>
          <a:effectLst>
            <a:glow rad="228600">
              <a:schemeClr val="accent4">
                <a:satMod val="175000"/>
                <a:alpha val="7600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23" name="Left Arrow 22">
            <a:extLst>
              <a:ext uri="{FF2B5EF4-FFF2-40B4-BE49-F238E27FC236}">
                <a16:creationId xmlns:a16="http://schemas.microsoft.com/office/drawing/2014/main" id="{8C2E5B9D-323F-EC44-8E22-F78A83B0122E}"/>
              </a:ext>
            </a:extLst>
          </p:cNvPr>
          <p:cNvSpPr/>
          <p:nvPr/>
        </p:nvSpPr>
        <p:spPr bwMode="auto">
          <a:xfrm rot="3011694">
            <a:off x="2423507" y="1523136"/>
            <a:ext cx="979864" cy="852244"/>
          </a:xfrm>
          <a:prstGeom prst="leftArrow">
            <a:avLst/>
          </a:prstGeom>
          <a:solidFill>
            <a:schemeClr val="bg1"/>
          </a:solidFill>
          <a:ln w="9525" cap="flat" cmpd="sng" algn="ctr">
            <a:solidFill>
              <a:schemeClr val="tx1"/>
            </a:solidFill>
            <a:prstDash val="solid"/>
            <a:round/>
            <a:headEnd type="none" w="med" len="med"/>
            <a:tailEnd type="stealth" w="lg" len="lg"/>
          </a:ln>
          <a:effectLst>
            <a:glow rad="228600">
              <a:schemeClr val="accent4">
                <a:satMod val="175000"/>
                <a:alpha val="7600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24" name="Left Arrow 23">
            <a:extLst>
              <a:ext uri="{FF2B5EF4-FFF2-40B4-BE49-F238E27FC236}">
                <a16:creationId xmlns:a16="http://schemas.microsoft.com/office/drawing/2014/main" id="{E85EFF53-51F6-4448-A5C5-DF6CB6D6D674}"/>
              </a:ext>
            </a:extLst>
          </p:cNvPr>
          <p:cNvSpPr/>
          <p:nvPr/>
        </p:nvSpPr>
        <p:spPr bwMode="auto">
          <a:xfrm rot="16200000">
            <a:off x="3880578" y="4787772"/>
            <a:ext cx="979864" cy="852244"/>
          </a:xfrm>
          <a:prstGeom prst="leftArrow">
            <a:avLst/>
          </a:prstGeom>
          <a:solidFill>
            <a:schemeClr val="bg1"/>
          </a:solidFill>
          <a:ln w="9525" cap="flat" cmpd="sng" algn="ctr">
            <a:solidFill>
              <a:schemeClr val="tx1"/>
            </a:solidFill>
            <a:prstDash val="solid"/>
            <a:round/>
            <a:headEnd type="none" w="med" len="med"/>
            <a:tailEnd type="stealth" w="lg" len="lg"/>
          </a:ln>
          <a:effectLst>
            <a:glow rad="228600">
              <a:schemeClr val="accent4">
                <a:satMod val="175000"/>
                <a:alpha val="7600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Tree>
    <p:extLst>
      <p:ext uri="{BB962C8B-B14F-4D97-AF65-F5344CB8AC3E}">
        <p14:creationId xmlns:p14="http://schemas.microsoft.com/office/powerpoint/2010/main" val="300023676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right)">
                                      <p:cBhvr>
                                        <p:cTn id="7" dur="500"/>
                                        <p:tgtEl>
                                          <p:spTgt spid="20"/>
                                        </p:tgtEl>
                                      </p:cBhvr>
                                    </p:animEffect>
                                  </p:childTnLst>
                                </p:cTn>
                              </p:par>
                              <p:par>
                                <p:cTn id="8" presetID="22" presetClass="entr" presetSubtype="2" fill="hold" grpId="0" nodeType="withEffect" nodePh="1">
                                  <p:stCondLst>
                                    <p:cond delay="0"/>
                                  </p:stCondLst>
                                  <p:endCondLst>
                                    <p:cond evt="begin" delay="0">
                                      <p:tn val="8"/>
                                    </p:cond>
                                  </p:endCondLst>
                                  <p:childTnLst>
                                    <p:set>
                                      <p:cBhvr>
                                        <p:cTn id="9" dur="1" fill="hold">
                                          <p:stCondLst>
                                            <p:cond delay="0"/>
                                          </p:stCondLst>
                                        </p:cTn>
                                        <p:tgtEl>
                                          <p:spTgt spid="21"/>
                                        </p:tgtEl>
                                        <p:attrNameLst>
                                          <p:attrName>style.visibility</p:attrName>
                                        </p:attrNameLst>
                                      </p:cBhvr>
                                      <p:to>
                                        <p:strVal val="visible"/>
                                      </p:to>
                                    </p:set>
                                    <p:animEffect transition="in" filter="wipe(right)">
                                      <p:cBhvr>
                                        <p:cTn id="10" dur="500"/>
                                        <p:tgtEl>
                                          <p:spTgt spid="21"/>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wipe(right)">
                                      <p:cBhvr>
                                        <p:cTn id="13" dur="500"/>
                                        <p:tgtEl>
                                          <p:spTgt spid="23"/>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wipe(right)">
                                      <p:cBhvr>
                                        <p:cTn id="16" dur="500"/>
                                        <p:tgtEl>
                                          <p:spTgt spid="4"/>
                                        </p:tgtEl>
                                      </p:cBhvr>
                                    </p:animEffect>
                                  </p:childTnLst>
                                </p:cTn>
                              </p:par>
                              <p:par>
                                <p:cTn id="17" presetID="22" presetClass="entr" presetSubtype="2" fill="hold" grpId="0" nodeType="with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wipe(right)">
                                      <p:cBhvr>
                                        <p:cTn id="19"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4" grpId="0" animBg="1"/>
      <p:bldP spid="23" grpId="0" animBg="1"/>
      <p:bldP spid="24" grpId="0" animBg="1"/>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a:extLst>
              <a:ext uri="{FF2B5EF4-FFF2-40B4-BE49-F238E27FC236}">
                <a16:creationId xmlns:a16="http://schemas.microsoft.com/office/drawing/2014/main" id="{A2410253-B1A9-DE49-8622-DB1CAC314B0A}"/>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0"/>
            <a:ext cx="5138056" cy="5398115"/>
          </a:xfrm>
          <a:prstGeom prst="rect">
            <a:avLst/>
          </a:prstGeom>
          <a:noFill/>
          <a:extLst>
            <a:ext uri="{909E8E84-426E-40DD-AFC4-6F175D3DCCD1}">
              <a14:hiddenFill xmlns:a14="http://schemas.microsoft.com/office/drawing/2010/main">
                <a:solidFill>
                  <a:srgbClr val="FFFFFF"/>
                </a:solidFill>
              </a14:hiddenFill>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 name="Rectangle 2">
            <a:extLst>
              <a:ext uri="{FF2B5EF4-FFF2-40B4-BE49-F238E27FC236}">
                <a16:creationId xmlns:a16="http://schemas.microsoft.com/office/drawing/2014/main" id="{2EC71521-1C2C-3A4D-ACC7-CC06175B646B}"/>
              </a:ext>
            </a:extLst>
          </p:cNvPr>
          <p:cNvSpPr txBox="1">
            <a:spLocks noChangeArrowheads="1"/>
          </p:cNvSpPr>
          <p:nvPr/>
        </p:nvSpPr>
        <p:spPr bwMode="auto">
          <a:xfrm>
            <a:off x="3541452" y="5516270"/>
            <a:ext cx="4129548" cy="5290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600" b="1" i="0" u="none" strike="noStrike" kern="0" cap="none" spc="0" normalizeH="0" baseline="0" noProof="0" dirty="0">
                <a:ln>
                  <a:noFill/>
                </a:ln>
                <a:solidFill>
                  <a:srgbClr val="FFFFFF"/>
                </a:solidFill>
                <a:effectLst>
                  <a:glow rad="127000">
                    <a:srgbClr val="000000"/>
                  </a:glow>
                </a:effectLst>
                <a:uLnTx/>
                <a:uFillTx/>
                <a:latin typeface="Comic Sans MS" panose="030F0902030302020204" pitchFamily="66" charset="0"/>
                <a:ea typeface="ＭＳ Ｐゴシック" charset="0"/>
                <a:cs typeface="Apple Chancery" panose="03020702040506060504" pitchFamily="66" charset="-79"/>
              </a:rPr>
              <a:t>凡我所有都属神</a:t>
            </a:r>
            <a:endParaRPr kumimoji="0" lang="en-US" sz="3600" b="1" i="0" u="none" strike="noStrike" kern="0" cap="none" spc="0" normalizeH="0" baseline="0" noProof="0" dirty="0">
              <a:ln>
                <a:noFill/>
              </a:ln>
              <a:solidFill>
                <a:srgbClr val="FFFFFF"/>
              </a:solidFill>
              <a:effectLst>
                <a:glow rad="127000">
                  <a:srgbClr val="000000"/>
                </a:glow>
              </a:effectLst>
              <a:uLnTx/>
              <a:uFillTx/>
              <a:latin typeface="Comic Sans MS" panose="030F0902030302020204" pitchFamily="66" charset="0"/>
              <a:ea typeface="ＭＳ Ｐゴシック" charset="0"/>
              <a:cs typeface="Apple Chancery" panose="03020702040506060504" pitchFamily="66" charset="-79"/>
            </a:endParaRPr>
          </a:p>
        </p:txBody>
      </p:sp>
      <p:sp>
        <p:nvSpPr>
          <p:cNvPr id="8" name="Rectangle 2">
            <a:extLst>
              <a:ext uri="{FF2B5EF4-FFF2-40B4-BE49-F238E27FC236}">
                <a16:creationId xmlns:a16="http://schemas.microsoft.com/office/drawing/2014/main" id="{CA0C1340-5B04-A548-96C3-D3AF8BAA9C1D}"/>
              </a:ext>
            </a:extLst>
          </p:cNvPr>
          <p:cNvSpPr txBox="1">
            <a:spLocks noChangeArrowheads="1"/>
          </p:cNvSpPr>
          <p:nvPr/>
        </p:nvSpPr>
        <p:spPr bwMode="auto">
          <a:xfrm>
            <a:off x="3550330" y="6225460"/>
            <a:ext cx="4129548" cy="72328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利未记第</a:t>
            </a:r>
            <a:r>
              <a:rPr kumimoji="0" lang="en-US" sz="2800" b="1" i="1" u="none" strike="noStrike" kern="0" cap="none" spc="0" normalizeH="0" baseline="0" noProof="0" dirty="0">
                <a:ln>
                  <a:noFill/>
                </a:ln>
                <a:solidFill>
                  <a:srgbClr val="FFFFFF"/>
                </a:solidFill>
                <a:effectLst>
                  <a:glow rad="127000">
                    <a:srgbClr val="000000"/>
                  </a:glow>
                </a:effectLst>
                <a:uLnTx/>
                <a:uFillTx/>
                <a:latin typeface="Comic Sans MS" panose="030F0902030302020204" pitchFamily="66" charset="0"/>
                <a:ea typeface="ＭＳ Ｐゴシック" charset="0"/>
                <a:cs typeface="Apple Chancery" panose="03020702040506060504" pitchFamily="66" charset="-79"/>
              </a:rPr>
              <a:t> 1:3-17</a:t>
            </a:r>
          </a:p>
        </p:txBody>
      </p:sp>
      <p:sp>
        <p:nvSpPr>
          <p:cNvPr id="9" name="Rectangle 2">
            <a:extLst>
              <a:ext uri="{FF2B5EF4-FFF2-40B4-BE49-F238E27FC236}">
                <a16:creationId xmlns:a16="http://schemas.microsoft.com/office/drawing/2014/main" id="{7E1FD1AC-7DBE-004A-8155-197C79ACF1D3}"/>
              </a:ext>
            </a:extLst>
          </p:cNvPr>
          <p:cNvSpPr txBox="1">
            <a:spLocks noChangeArrowheads="1"/>
          </p:cNvSpPr>
          <p:nvPr/>
        </p:nvSpPr>
        <p:spPr bwMode="auto">
          <a:xfrm>
            <a:off x="3550330" y="4758559"/>
            <a:ext cx="4129548" cy="55288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4400" b="1" i="0" u="none" strike="noStrike" kern="0" cap="none" spc="0" normalizeH="0" baseline="0" noProof="0" dirty="0">
              <a:ln>
                <a:noFill/>
              </a:ln>
              <a:solidFill>
                <a:srgbClr val="FF9300"/>
              </a:solidFill>
              <a:effectLst>
                <a:glow rad="127000">
                  <a:srgbClr val="000000"/>
                </a:glow>
              </a:effectLst>
              <a:uLnTx/>
              <a:uFillTx/>
              <a:latin typeface="Comic Sans MS" panose="030F0902030302020204" pitchFamily="66" charset="0"/>
              <a:ea typeface="ＭＳ Ｐゴシック" charset="0"/>
              <a:cs typeface="Apple Chancery" panose="03020702040506060504" pitchFamily="66" charset="-79"/>
            </a:endParaRPr>
          </a:p>
        </p:txBody>
      </p:sp>
      <p:sp>
        <p:nvSpPr>
          <p:cNvPr id="3" name="Title 2">
            <a:extLst>
              <a:ext uri="{FF2B5EF4-FFF2-40B4-BE49-F238E27FC236}">
                <a16:creationId xmlns:a16="http://schemas.microsoft.com/office/drawing/2014/main" id="{96EAAA9A-36CE-5A48-BE5E-E200446959E4}"/>
              </a:ext>
            </a:extLst>
          </p:cNvPr>
          <p:cNvSpPr>
            <a:spLocks noGrp="1"/>
          </p:cNvSpPr>
          <p:nvPr>
            <p:ph type="ctrTitle"/>
          </p:nvPr>
        </p:nvSpPr>
        <p:spPr>
          <a:xfrm>
            <a:off x="4694830" y="2130425"/>
            <a:ext cx="3763370" cy="1298575"/>
          </a:xfrm>
        </p:spPr>
        <p:txBody>
          <a:bodyPr/>
          <a:lstStyle/>
          <a:p>
            <a:r>
              <a:rPr lang="zh-CN" altLang="en-US" b="1" dirty="0">
                <a:solidFill>
                  <a:srgbClr val="FF9300"/>
                </a:solidFill>
                <a:effectLst>
                  <a:glow rad="127000">
                    <a:schemeClr val="tx1"/>
                  </a:glow>
                </a:effectLst>
                <a:latin typeface="Comic Sans MS" panose="030F0902030302020204" pitchFamily="66" charset="0"/>
                <a:ea typeface="ＭＳ Ｐゴシック" charset="0"/>
                <a:cs typeface="Apple Chancery" panose="03020702040506060504" pitchFamily="66" charset="-79"/>
              </a:rPr>
              <a:t>全牲的燔祭</a:t>
            </a:r>
            <a:endParaRPr lang="en-US" dirty="0"/>
          </a:p>
        </p:txBody>
      </p:sp>
    </p:spTree>
    <p:extLst>
      <p:ext uri="{BB962C8B-B14F-4D97-AF65-F5344CB8AC3E}">
        <p14:creationId xmlns:p14="http://schemas.microsoft.com/office/powerpoint/2010/main" val="2830677803"/>
      </p:ext>
    </p:extLst>
  </p:cSld>
  <p:clrMapOvr>
    <a:masterClrMapping/>
  </p:clrMapOvr>
  <p:transition/>
</p:sld>
</file>

<file path=ppt/slides/slide9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0484" name="Picture 4">
            <a:extLst>
              <a:ext uri="{FF2B5EF4-FFF2-40B4-BE49-F238E27FC236}">
                <a16:creationId xmlns:a16="http://schemas.microsoft.com/office/drawing/2014/main" id="{88FD62DA-AF8C-4A48-B666-422BAE9204CE}"/>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4000" y="1634773"/>
            <a:ext cx="8890000" cy="5105400"/>
          </a:xfrm>
          <a:prstGeom prst="rect">
            <a:avLst/>
          </a:prstGeom>
          <a:noFill/>
          <a:extLst>
            <a:ext uri="{909E8E84-426E-40DD-AFC4-6F175D3DCCD1}">
              <a14:hiddenFill xmlns:a14="http://schemas.microsoft.com/office/drawing/2010/main">
                <a:solidFill>
                  <a:srgbClr val="FFFFFF"/>
                </a:solidFill>
              </a14:hiddenFill>
            </a:ext>
          </a:extLst>
        </p:spPr>
      </p:pic>
      <p:sp>
        <p:nvSpPr>
          <p:cNvPr id="100355" name="Picture 1"/>
          <p:cNvSpPr>
            <a:spLocks noChangeAspect="1"/>
          </p:cNvSpPr>
          <p:nvPr/>
        </p:nvSpPr>
        <p:spPr bwMode="auto">
          <a:xfrm>
            <a:off x="0" y="531925"/>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3034"/>
            <a:ext cx="9144000" cy="445886"/>
          </a:xfrm>
          <a:solidFill>
            <a:schemeClr val="tx1"/>
          </a:solidFill>
          <a:effectLst/>
        </p:spPr>
        <p:txBody>
          <a:bodyPr/>
          <a:lstStyle/>
          <a:p>
            <a:pPr>
              <a:defRPr/>
            </a:pPr>
            <a:r>
              <a:rPr lang="zh-CN" altLang="en-US" sz="2400" b="1" dirty="0">
                <a:effectLst/>
                <a:latin typeface="Arial" charset="0"/>
                <a:ea typeface="ＭＳ Ｐゴシック" charset="0"/>
                <a:cs typeface="ＭＳ Ｐゴシック" charset="0"/>
              </a:rPr>
              <a:t>利未记第 </a:t>
            </a:r>
            <a:r>
              <a:rPr lang="en-US" altLang="zh-CN" sz="2400" b="1" dirty="0">
                <a:effectLst/>
                <a:latin typeface="Arial" charset="0"/>
                <a:ea typeface="ＭＳ Ｐゴシック" charset="0"/>
                <a:cs typeface="ＭＳ Ｐゴシック" charset="0"/>
              </a:rPr>
              <a:t>1-7 </a:t>
            </a:r>
            <a:r>
              <a:rPr lang="zh-CN" altLang="en-US" sz="2400" b="1" dirty="0">
                <a:effectLst/>
                <a:latin typeface="Arial" charset="0"/>
                <a:ea typeface="ＭＳ Ｐゴシック" charset="0"/>
                <a:cs typeface="ＭＳ Ｐゴシック" charset="0"/>
              </a:rPr>
              <a:t>章中的献祭</a:t>
            </a:r>
            <a:endParaRPr lang="en-US" sz="2400" b="1" dirty="0">
              <a:effectLst/>
              <a:latin typeface="Arial" charset="0"/>
              <a:ea typeface="ＭＳ Ｐゴシック" charset="0"/>
              <a:cs typeface="ＭＳ Ｐゴシック" charset="0"/>
            </a:endParaRPr>
          </a:p>
        </p:txBody>
      </p:sp>
      <p:sp>
        <p:nvSpPr>
          <p:cNvPr id="11" name="Rectangle 2">
            <a:extLst>
              <a:ext uri="{FF2B5EF4-FFF2-40B4-BE49-F238E27FC236}">
                <a16:creationId xmlns:a16="http://schemas.microsoft.com/office/drawing/2014/main" id="{3B8E1F39-5F82-CA47-9269-24E4EA443903}"/>
              </a:ext>
            </a:extLst>
          </p:cNvPr>
          <p:cNvSpPr txBox="1">
            <a:spLocks noChangeArrowheads="1"/>
          </p:cNvSpPr>
          <p:nvPr/>
        </p:nvSpPr>
        <p:spPr bwMode="auto">
          <a:xfrm>
            <a:off x="678873" y="1507092"/>
            <a:ext cx="4139132" cy="7329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全牲的燔祭</a:t>
            </a:r>
            <a:endParaRPr kumimoji="0" lang="en-US" sz="40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383972450"/>
      </p:ext>
    </p:extLst>
  </p:cSld>
  <p:clrMapOvr>
    <a:masterClrMapping/>
  </p:clrMapOvr>
  <p:transition/>
</p:sld>
</file>

<file path=ppt/slides/slide9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7C14EB0A-2EF3-3349-824A-238151B76DC7}"/>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6834" y="2832676"/>
            <a:ext cx="9144000" cy="3098834"/>
          </a:xfrm>
          <a:prstGeom prst="rect">
            <a:avLst/>
          </a:prstGeom>
        </p:spPr>
      </p:pic>
      <p:sp>
        <p:nvSpPr>
          <p:cNvPr id="100355" name="Picture 1"/>
          <p:cNvSpPr>
            <a:spLocks noChangeAspect="1"/>
          </p:cNvSpPr>
          <p:nvPr/>
        </p:nvSpPr>
        <p:spPr bwMode="auto">
          <a:xfrm>
            <a:off x="0" y="531925"/>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3034"/>
            <a:ext cx="9144000" cy="445886"/>
          </a:xfrm>
          <a:solidFill>
            <a:schemeClr val="tx1"/>
          </a:solidFill>
          <a:effectLst/>
        </p:spPr>
        <p:txBody>
          <a:bodyPr/>
          <a:lstStyle/>
          <a:p>
            <a:pPr>
              <a:defRPr/>
            </a:pPr>
            <a:r>
              <a:rPr lang="zh-CN" altLang="en-US" sz="2400" b="1" dirty="0">
                <a:effectLst/>
                <a:latin typeface="Arial" charset="0"/>
                <a:ea typeface="ＭＳ Ｐゴシック" charset="0"/>
                <a:cs typeface="ＭＳ Ｐゴシック" charset="0"/>
              </a:rPr>
              <a:t>利未记第 </a:t>
            </a:r>
            <a:r>
              <a:rPr lang="en-US" altLang="zh-CN" sz="2400" b="1" dirty="0">
                <a:effectLst/>
                <a:latin typeface="Arial" charset="0"/>
                <a:ea typeface="ＭＳ Ｐゴシック" charset="0"/>
                <a:cs typeface="ＭＳ Ｐゴシック" charset="0"/>
              </a:rPr>
              <a:t>1-7 </a:t>
            </a:r>
            <a:r>
              <a:rPr lang="zh-CN" altLang="en-US" sz="2400" b="1" dirty="0">
                <a:effectLst/>
                <a:latin typeface="Arial" charset="0"/>
                <a:ea typeface="ＭＳ Ｐゴシック" charset="0"/>
                <a:cs typeface="ＭＳ Ｐゴシック" charset="0"/>
              </a:rPr>
              <a:t>章中的献祭</a:t>
            </a:r>
            <a:endParaRPr lang="en-US" sz="2400" b="1" dirty="0">
              <a:effectLst/>
              <a:latin typeface="Arial" charset="0"/>
              <a:ea typeface="ＭＳ Ｐゴシック" charset="0"/>
              <a:cs typeface="ＭＳ Ｐゴシック" charset="0"/>
            </a:endParaRPr>
          </a:p>
        </p:txBody>
      </p:sp>
      <p:sp>
        <p:nvSpPr>
          <p:cNvPr id="11" name="Rectangle 2">
            <a:extLst>
              <a:ext uri="{FF2B5EF4-FFF2-40B4-BE49-F238E27FC236}">
                <a16:creationId xmlns:a16="http://schemas.microsoft.com/office/drawing/2014/main" id="{3B8E1F39-5F82-CA47-9269-24E4EA443903}"/>
              </a:ext>
            </a:extLst>
          </p:cNvPr>
          <p:cNvSpPr txBox="1">
            <a:spLocks noChangeArrowheads="1"/>
          </p:cNvSpPr>
          <p:nvPr/>
        </p:nvSpPr>
        <p:spPr bwMode="auto">
          <a:xfrm>
            <a:off x="678873" y="1507092"/>
            <a:ext cx="4139132" cy="7329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全牲的燔祭</a:t>
            </a:r>
            <a:endParaRPr kumimoji="0" lang="en-US" sz="40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
        <p:nvSpPr>
          <p:cNvPr id="15" name="Rectangle 2">
            <a:extLst>
              <a:ext uri="{FF2B5EF4-FFF2-40B4-BE49-F238E27FC236}">
                <a16:creationId xmlns:a16="http://schemas.microsoft.com/office/drawing/2014/main" id="{35FAFEC7-CDDF-4142-810E-B33937ECB619}"/>
              </a:ext>
            </a:extLst>
          </p:cNvPr>
          <p:cNvSpPr txBox="1">
            <a:spLocks noChangeArrowheads="1"/>
          </p:cNvSpPr>
          <p:nvPr/>
        </p:nvSpPr>
        <p:spPr bwMode="auto">
          <a:xfrm>
            <a:off x="3985673" y="3458850"/>
            <a:ext cx="3300951" cy="486701"/>
          </a:xfrm>
          <a:prstGeom prst="rect">
            <a:avLst/>
          </a:prstGeom>
          <a:solidFill>
            <a:schemeClr val="bg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400" b="1" i="1"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公牛，公绵羊，公山羊</a:t>
            </a:r>
            <a:endParaRPr kumimoji="0" lang="en-US" sz="2400" b="1" i="1"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
        <p:nvSpPr>
          <p:cNvPr id="19" name="Rectangle 2">
            <a:extLst>
              <a:ext uri="{FF2B5EF4-FFF2-40B4-BE49-F238E27FC236}">
                <a16:creationId xmlns:a16="http://schemas.microsoft.com/office/drawing/2014/main" id="{A31A5C94-6F28-8843-8EB4-A684B83A3268}"/>
              </a:ext>
            </a:extLst>
          </p:cNvPr>
          <p:cNvSpPr txBox="1">
            <a:spLocks noChangeArrowheads="1"/>
          </p:cNvSpPr>
          <p:nvPr/>
        </p:nvSpPr>
        <p:spPr bwMode="auto">
          <a:xfrm>
            <a:off x="6157374" y="4926194"/>
            <a:ext cx="3023460" cy="486701"/>
          </a:xfrm>
          <a:prstGeom prst="rect">
            <a:avLst/>
          </a:prstGeom>
          <a:solidFill>
            <a:schemeClr val="bg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400" b="1" i="1" u="none" strike="noStrike" kern="0" cap="none" spc="0" normalizeH="0" baseline="0" noProof="0" dirty="0">
                <a:ln>
                  <a:noFill/>
                </a:ln>
                <a:solidFill>
                  <a:srgbClr val="000000"/>
                </a:solidFill>
                <a:effectLst>
                  <a:glow rad="127000">
                    <a:srgbClr val="FFFFFF"/>
                  </a:glow>
                </a:effectLst>
                <a:uLnTx/>
                <a:uFillTx/>
                <a:latin typeface="SimHei" panose="02010609060101010101" pitchFamily="49" charset="-122"/>
                <a:ea typeface="SimHei" panose="02010609060101010101" pitchFamily="49" charset="-122"/>
                <a:cs typeface="ＭＳ Ｐゴシック" charset="0"/>
              </a:rPr>
              <a:t>鸽子</a:t>
            </a:r>
            <a:endParaRPr kumimoji="0" lang="en-US" sz="2400" b="1" i="1" u="none" strike="noStrike" kern="0" cap="none" spc="0" normalizeH="0" baseline="0" noProof="0" dirty="0">
              <a:ln>
                <a:noFill/>
              </a:ln>
              <a:solidFill>
                <a:srgbClr val="000000"/>
              </a:solidFill>
              <a:effectLst>
                <a:glow rad="127000">
                  <a:srgbClr val="FFFFFF"/>
                </a:glow>
              </a:effectLst>
              <a:uLnTx/>
              <a:uFillTx/>
              <a:latin typeface="SimHei" panose="02010609060101010101" pitchFamily="49" charset="-122"/>
              <a:ea typeface="SimHei" panose="02010609060101010101" pitchFamily="49" charset="-122"/>
              <a:cs typeface="ＭＳ Ｐゴシック" charset="0"/>
            </a:endParaRPr>
          </a:p>
        </p:txBody>
      </p:sp>
    </p:spTree>
    <p:extLst>
      <p:ext uri="{BB962C8B-B14F-4D97-AF65-F5344CB8AC3E}">
        <p14:creationId xmlns:p14="http://schemas.microsoft.com/office/powerpoint/2010/main" val="1773389135"/>
      </p:ext>
    </p:extLst>
  </p:cSld>
  <p:clrMapOvr>
    <a:masterClrMapping/>
  </p:clrMapOvr>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6" name="Picture 2">
            <a:extLst>
              <a:ext uri="{FF2B5EF4-FFF2-40B4-BE49-F238E27FC236}">
                <a16:creationId xmlns:a16="http://schemas.microsoft.com/office/drawing/2014/main" id="{16E9C7D2-A21B-A54F-9A39-5308DFF338D7}"/>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78658"/>
            <a:ext cx="9173082" cy="6936658"/>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61906"/>
            <a:ext cx="9144000" cy="1183135"/>
          </a:xfrm>
          <a:effectLst>
            <a:outerShdw blurRad="63500" dist="35921" dir="2700000" algn="ctr" rotWithShape="0">
              <a:schemeClr val="tx2">
                <a:alpha val="74998"/>
              </a:schemeClr>
            </a:outerShdw>
          </a:effectLst>
        </p:spPr>
        <p:txBody>
          <a:bodyPr anchor="t"/>
          <a:lstStyle/>
          <a:p>
            <a:pPr defTabSz="914400">
              <a:defRPr/>
            </a:pPr>
            <a:r>
              <a:rPr lang="zh-CN" altLang="en-US" sz="5400" b="1" dirty="0">
                <a:effectLst>
                  <a:glow rad="127000">
                    <a:schemeClr val="tx1"/>
                  </a:glow>
                </a:effectLst>
                <a:latin typeface="Arial" charset="0"/>
                <a:ea typeface="ＭＳ Ｐゴシック" charset="0"/>
                <a:cs typeface="ＭＳ Ｐゴシック" charset="0"/>
              </a:rPr>
              <a:t>无瑕疵的祭物</a:t>
            </a:r>
            <a:endParaRPr lang="en-US" sz="5400" b="1" dirty="0">
              <a:effectLst>
                <a:glow rad="127000">
                  <a:schemeClr val="tx1"/>
                </a:glow>
              </a:effectLst>
              <a:latin typeface="Arial" charset="0"/>
              <a:ea typeface="ＭＳ Ｐゴシック" charset="0"/>
              <a:cs typeface="ＭＳ Ｐゴシック" charset="0"/>
            </a:endParaRPr>
          </a:p>
        </p:txBody>
      </p:sp>
      <p:sp>
        <p:nvSpPr>
          <p:cNvPr id="4" name="Rectangle 2">
            <a:extLst>
              <a:ext uri="{FF2B5EF4-FFF2-40B4-BE49-F238E27FC236}">
                <a16:creationId xmlns:a16="http://schemas.microsoft.com/office/drawing/2014/main" id="{FED1ED8C-1B59-4943-948E-7488A74DE25B}"/>
              </a:ext>
            </a:extLst>
          </p:cNvPr>
          <p:cNvSpPr txBox="1">
            <a:spLocks noChangeArrowheads="1"/>
          </p:cNvSpPr>
          <p:nvPr/>
        </p:nvSpPr>
        <p:spPr bwMode="auto">
          <a:xfrm>
            <a:off x="-65314" y="5631322"/>
            <a:ext cx="9238396" cy="118313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5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01751416"/>
      </p:ext>
    </p:extLst>
  </p:cSld>
  <p:clrMapOvr>
    <a:masterClrMapping/>
  </p:clrMapOvr>
</p:sld>
</file>

<file path=ppt/theme/_rels/theme16.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image" Target="../media/image3.jpeg"/></Relationships>
</file>

<file path=ppt/theme/_rels/theme73.xml.rels><?xml version="1.0" encoding="UTF-8" standalone="yes"?>
<Relationships xmlns="http://schemas.openxmlformats.org/package/2006/relationships"><Relationship Id="rId1" Type="http://schemas.openxmlformats.org/officeDocument/2006/relationships/image" Target="../media/image11.jpeg"/></Relationships>
</file>

<file path=ppt/theme/theme1.xml><?xml version="1.0" encoding="utf-8"?>
<a:theme xmlns:a="http://schemas.openxmlformats.org/drawingml/2006/main" name="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4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100.xml><?xml version="1.0" encoding="utf-8"?>
<a:theme xmlns:a="http://schemas.openxmlformats.org/drawingml/2006/main" name="1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101.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02.xml><?xml version="1.0" encoding="utf-8"?>
<a:theme xmlns:a="http://schemas.openxmlformats.org/drawingml/2006/main" name="10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103.xml><?xml version="1.0" encoding="utf-8"?>
<a:theme xmlns:a="http://schemas.openxmlformats.org/drawingml/2006/main" name="2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104.xml><?xml version="1.0" encoding="utf-8"?>
<a:theme xmlns:a="http://schemas.openxmlformats.org/drawingml/2006/main" name="11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105.xml><?xml version="1.0" encoding="utf-8"?>
<a:theme xmlns:a="http://schemas.openxmlformats.org/drawingml/2006/main" name="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6.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07.xml><?xml version="1.0" encoding="utf-8"?>
<a:theme xmlns:a="http://schemas.openxmlformats.org/drawingml/2006/main" name="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ＭＳ Ｐゴシック"/>
        <a:cs typeface=""/>
      </a:majorFont>
      <a:minorFont>
        <a:latin typeface="Tahom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ahoma"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ahoma" charset="0"/>
            <a:ea typeface="ＭＳ Ｐゴシック" charset="0"/>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108.xml><?xml version="1.0" encoding="utf-8"?>
<a:theme xmlns:a="http://schemas.openxmlformats.org/drawingml/2006/main" name="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ahoma"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ahoma" charset="0"/>
            <a:ea typeface="ＭＳ Ｐゴシック"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9.xml><?xml version="1.0" encoding="utf-8"?>
<a:theme xmlns:a="http://schemas.openxmlformats.org/drawingml/2006/main" name="12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ＭＳ Ｐゴシック"/>
        <a:cs typeface=""/>
      </a:majorFont>
      <a:minorFont>
        <a:latin typeface="Tahom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ahoma"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ahoma" charset="0"/>
            <a:ea typeface="ＭＳ Ｐゴシック"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0.xml><?xml version="1.0" encoding="utf-8"?>
<a:theme xmlns:a="http://schemas.openxmlformats.org/drawingml/2006/main" name="4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111.xml><?xml version="1.0" encoding="utf-8"?>
<a:theme xmlns:a="http://schemas.openxmlformats.org/drawingml/2006/main" name="Borealis">
  <a:themeElements>
    <a:clrScheme name="Borealis 1">
      <a:dk1>
        <a:srgbClr val="000000"/>
      </a:dk1>
      <a:lt1>
        <a:srgbClr val="D480A4"/>
      </a:lt1>
      <a:dk2>
        <a:srgbClr val="000000"/>
      </a:dk2>
      <a:lt2>
        <a:srgbClr val="808080"/>
      </a:lt2>
      <a:accent1>
        <a:srgbClr val="99CCFF"/>
      </a:accent1>
      <a:accent2>
        <a:srgbClr val="CCCCFF"/>
      </a:accent2>
      <a:accent3>
        <a:srgbClr val="E6C0CF"/>
      </a:accent3>
      <a:accent4>
        <a:srgbClr val="000000"/>
      </a:accent4>
      <a:accent5>
        <a:srgbClr val="CAE2FF"/>
      </a:accent5>
      <a:accent6>
        <a:srgbClr val="B9B9E7"/>
      </a:accent6>
      <a:hlink>
        <a:srgbClr val="3333CC"/>
      </a:hlink>
      <a:folHlink>
        <a:srgbClr val="AF67FF"/>
      </a:folHlink>
    </a:clrScheme>
    <a:fontScheme name="Borealis">
      <a:majorFont>
        <a:latin typeface="Trebuchet MS"/>
        <a:ea typeface="ヒラギノ角ゴ Pro W3"/>
        <a:cs typeface="ヒラギノ角ゴ Pro W3"/>
      </a:majorFont>
      <a:minorFont>
        <a:latin typeface="Trebuchet MS"/>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orealis 1">
        <a:dk1>
          <a:srgbClr val="000000"/>
        </a:dk1>
        <a:lt1>
          <a:srgbClr val="D480A4"/>
        </a:lt1>
        <a:dk2>
          <a:srgbClr val="000000"/>
        </a:dk2>
        <a:lt2>
          <a:srgbClr val="808080"/>
        </a:lt2>
        <a:accent1>
          <a:srgbClr val="99CCFF"/>
        </a:accent1>
        <a:accent2>
          <a:srgbClr val="CCCCFF"/>
        </a:accent2>
        <a:accent3>
          <a:srgbClr val="E6C0C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orealis 2">
        <a:dk1>
          <a:srgbClr val="000000"/>
        </a:dk1>
        <a:lt1>
          <a:srgbClr val="D480A4"/>
        </a:lt1>
        <a:dk2>
          <a:srgbClr val="000000"/>
        </a:dk2>
        <a:lt2>
          <a:srgbClr val="3E3E5C"/>
        </a:lt2>
        <a:accent1>
          <a:srgbClr val="60597B"/>
        </a:accent1>
        <a:accent2>
          <a:srgbClr val="6666FF"/>
        </a:accent2>
        <a:accent3>
          <a:srgbClr val="E6C0CF"/>
        </a:accent3>
        <a:accent4>
          <a:srgbClr val="000000"/>
        </a:accent4>
        <a:accent5>
          <a:srgbClr val="B6B5BF"/>
        </a:accent5>
        <a:accent6>
          <a:srgbClr val="5C5CE7"/>
        </a:accent6>
        <a:hlink>
          <a:srgbClr val="99CCFF"/>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112.xml><?xml version="1.0" encoding="utf-8"?>
<a:theme xmlns:a="http://schemas.openxmlformats.org/drawingml/2006/main" name="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ahoma"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ahoma" charset="0"/>
            <a:ea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3.xml><?xml version="1.0" encoding="utf-8"?>
<a:theme xmlns:a="http://schemas.openxmlformats.org/drawingml/2006/main" name="5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DejaVu Sans"/>
        <a:cs typeface="DejaVu Sans"/>
      </a:majorFont>
      <a:minorFont>
        <a:latin typeface="Arial"/>
        <a:ea typeface="DejaVu Sans"/>
        <a:cs typeface="DejaVu Sans"/>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panose="02020603050405020304" pitchFamily="18" charset="0"/>
          <a:buNone/>
          <a:tabLst/>
          <a:defRPr kumimoji="0" lang="en-GB" altLang="en-US" sz="1800" b="0" i="0" u="none" strike="noStrike" cap="none" normalizeH="0" baseline="0" smtClean="0">
            <a:ln>
              <a:noFill/>
            </a:ln>
            <a:solidFill>
              <a:schemeClr val="bg1"/>
            </a:solidFill>
            <a:effectLst/>
            <a:latin typeface="Arial" panose="020B0604020202020204" pitchFamily="34"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panose="02020603050405020304" pitchFamily="18" charset="0"/>
          <a:buNone/>
          <a:tabLst/>
          <a:defRPr kumimoji="0" lang="en-GB" altLang="en-US" sz="1800" b="0" i="0" u="none" strike="noStrike" cap="none" normalizeH="0" baseline="0" smtClean="0">
            <a:ln>
              <a:noFill/>
            </a:ln>
            <a:solidFill>
              <a:schemeClr val="bg1"/>
            </a:solidFill>
            <a:effectLst/>
            <a:latin typeface="Arial" panose="020B0604020202020204" pitchFamily="34"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114.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5.xml><?xml version="1.0" encoding="utf-8"?>
<a:theme xmlns:a="http://schemas.openxmlformats.org/drawingml/2006/main" name="2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6.xml><?xml version="1.0" encoding="utf-8"?>
<a:theme xmlns:a="http://schemas.openxmlformats.org/drawingml/2006/main" name="5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7.xml><?xml version="1.0" encoding="utf-8"?>
<a:theme xmlns:a="http://schemas.openxmlformats.org/drawingml/2006/main" name="4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8.xml><?xml version="1.0" encoding="utf-8"?>
<a:theme xmlns:a="http://schemas.openxmlformats.org/drawingml/2006/main" name="3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9.xml><?xml version="1.0" encoding="utf-8"?>
<a:theme xmlns:a="http://schemas.openxmlformats.org/drawingml/2006/main" name="15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3_Default Design">
  <a:themeElements>
    <a:clrScheme name="3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3_Default Design">
      <a:majorFont>
        <a:latin typeface="Arial"/>
        <a:ea typeface="SimSun"/>
        <a:cs typeface="SimSun"/>
      </a:majorFont>
      <a:minorFont>
        <a:latin typeface="Arial"/>
        <a:ea typeface="SimSun"/>
        <a:cs typeface="SimSu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3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3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3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3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3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3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3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0.xml><?xml version="1.0" encoding="utf-8"?>
<a:theme xmlns:a="http://schemas.openxmlformats.org/drawingml/2006/main" name="3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ヒラギノ角ゴ Pro W3" charset="0"/>
            <a:cs typeface="ヒラギノ角ゴ Pro W3"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ヒラギノ角ゴ Pro W3" charset="0"/>
            <a:cs typeface="ヒラギノ角ゴ Pro W3"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1.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3.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5.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17.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6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5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5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1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1_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1_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8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9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1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1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1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1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1_Contemporary">
  <a:themeElements>
    <a:clrScheme name="1_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1_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1_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1_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1_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14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10_Contemporary">
  <a:themeElements>
    <a:clrScheme name="1_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1_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1_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1_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1_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11_Contemporary">
  <a:themeElements>
    <a:clrScheme name="1_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1_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1_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1_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1_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5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1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1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1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5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1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2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2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5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22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2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2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2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2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1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58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1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4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1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2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2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2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2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5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12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13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2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1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1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1_Kimono">
  <a:themeElements>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fontScheme name="Kimono">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2">
        <a:dk1>
          <a:srgbClr val="000000"/>
        </a:dk1>
        <a:lt1>
          <a:srgbClr val="FFFFFF"/>
        </a:lt1>
        <a:dk2>
          <a:srgbClr val="000000"/>
        </a:dk2>
        <a:lt2>
          <a:srgbClr val="F7D47D"/>
        </a:lt2>
        <a:accent1>
          <a:srgbClr val="C19341"/>
        </a:accent1>
        <a:accent2>
          <a:srgbClr val="60A265"/>
        </a:accent2>
        <a:accent3>
          <a:srgbClr val="AAAAAA"/>
        </a:accent3>
        <a:accent4>
          <a:srgbClr val="DADADA"/>
        </a:accent4>
        <a:accent5>
          <a:srgbClr val="DDC8B0"/>
        </a:accent5>
        <a:accent6>
          <a:srgbClr val="56925B"/>
        </a:accent6>
        <a:hlink>
          <a:srgbClr val="EB9F17"/>
        </a:hlink>
        <a:folHlink>
          <a:srgbClr val="CF7625"/>
        </a:folHlink>
      </a:clrScheme>
      <a:clrMap bg1="dk2" tx1="lt1" bg2="dk1" tx2="lt2" accent1="accent1" accent2="accent2" accent3="accent3" accent4="accent4" accent5="accent5" accent6="accent6" hlink="hlink" folHlink="folHlink"/>
    </a:extraClrScheme>
    <a:extraClrScheme>
      <a:clrScheme name="Kimono 3">
        <a:dk1>
          <a:srgbClr val="00002E"/>
        </a:dk1>
        <a:lt1>
          <a:srgbClr val="FFFFFF"/>
        </a:lt1>
        <a:dk2>
          <a:srgbClr val="003399"/>
        </a:dk2>
        <a:lt2>
          <a:srgbClr val="F4BC40"/>
        </a:lt2>
        <a:accent1>
          <a:srgbClr val="9280CC"/>
        </a:accent1>
        <a:accent2>
          <a:srgbClr val="BD51A1"/>
        </a:accent2>
        <a:accent3>
          <a:srgbClr val="AAADCA"/>
        </a:accent3>
        <a:accent4>
          <a:srgbClr val="DADADA"/>
        </a:accent4>
        <a:accent5>
          <a:srgbClr val="C7C0E2"/>
        </a:accent5>
        <a:accent6>
          <a:srgbClr val="AB4991"/>
        </a:accent6>
        <a:hlink>
          <a:srgbClr val="CC66FF"/>
        </a:hlink>
        <a:folHlink>
          <a:srgbClr val="824F99"/>
        </a:folHlink>
      </a:clrScheme>
      <a:clrMap bg1="dk2" tx1="lt1" bg2="dk1" tx2="lt2" accent1="accent1" accent2="accent2" accent3="accent3" accent4="accent4" accent5="accent5" accent6="accent6" hlink="hlink" folHlink="folHlink"/>
    </a:extraClrScheme>
    <a:extraClrScheme>
      <a:clrScheme name="Kimono 4">
        <a:dk1>
          <a:srgbClr val="2F1311"/>
        </a:dk1>
        <a:lt1>
          <a:srgbClr val="7A8E9C"/>
        </a:lt1>
        <a:dk2>
          <a:srgbClr val="FDF4DF"/>
        </a:dk2>
        <a:lt2>
          <a:srgbClr val="3E4A52"/>
        </a:lt2>
        <a:accent1>
          <a:srgbClr val="81ABA0"/>
        </a:accent1>
        <a:accent2>
          <a:srgbClr val="CD817B"/>
        </a:accent2>
        <a:accent3>
          <a:srgbClr val="BEC6CB"/>
        </a:accent3>
        <a:accent4>
          <a:srgbClr val="270E0D"/>
        </a:accent4>
        <a:accent5>
          <a:srgbClr val="C1D2CD"/>
        </a:accent5>
        <a:accent6>
          <a:srgbClr val="BA746F"/>
        </a:accent6>
        <a:hlink>
          <a:srgbClr val="BEBC76"/>
        </a:hlink>
        <a:folHlink>
          <a:srgbClr val="668E69"/>
        </a:folHlink>
      </a:clrScheme>
      <a:clrMap bg1="lt1" tx1="dk1" bg2="lt2" tx2="dk2" accent1="accent1" accent2="accent2" accent3="accent3" accent4="accent4" accent5="accent5" accent6="accent6" hlink="hlink" folHlink="folHlink"/>
    </a:extraClrScheme>
    <a:extraClrScheme>
      <a:clrScheme name="Kimono 5">
        <a:dk1>
          <a:srgbClr val="2F1311"/>
        </a:dk1>
        <a:lt1>
          <a:srgbClr val="7A9C7C"/>
        </a:lt1>
        <a:dk2>
          <a:srgbClr val="FBEBC3"/>
        </a:dk2>
        <a:lt2>
          <a:srgbClr val="3C503D"/>
        </a:lt2>
        <a:accent1>
          <a:srgbClr val="D5B781"/>
        </a:accent1>
        <a:accent2>
          <a:srgbClr val="C16059"/>
        </a:accent2>
        <a:accent3>
          <a:srgbClr val="BECBBF"/>
        </a:accent3>
        <a:accent4>
          <a:srgbClr val="270E0D"/>
        </a:accent4>
        <a:accent5>
          <a:srgbClr val="E7D8C1"/>
        </a:accent5>
        <a:accent6>
          <a:srgbClr val="AF5650"/>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6">
        <a:dk1>
          <a:srgbClr val="000000"/>
        </a:dk1>
        <a:lt1>
          <a:srgbClr val="D9EFE0"/>
        </a:lt1>
        <a:dk2>
          <a:srgbClr val="30605A"/>
        </a:dk2>
        <a:lt2>
          <a:srgbClr val="15331E"/>
        </a:lt2>
        <a:accent1>
          <a:srgbClr val="A4C6BA"/>
        </a:accent1>
        <a:accent2>
          <a:srgbClr val="558F7D"/>
        </a:accent2>
        <a:accent3>
          <a:srgbClr val="E9F6ED"/>
        </a:accent3>
        <a:accent4>
          <a:srgbClr val="000000"/>
        </a:accent4>
        <a:accent5>
          <a:srgbClr val="CFDFD9"/>
        </a:accent5>
        <a:accent6>
          <a:srgbClr val="4C8171"/>
        </a:accent6>
        <a:hlink>
          <a:srgbClr val="C1C177"/>
        </a:hlink>
        <a:folHlink>
          <a:srgbClr val="A08F5E"/>
        </a:folHlink>
      </a:clrScheme>
      <a:clrMap bg1="lt1" tx1="dk1" bg2="lt2" tx2="dk2" accent1="accent1" accent2="accent2" accent3="accent3" accent4="accent4" accent5="accent5" accent6="accent6" hlink="hlink" folHlink="folHlink"/>
    </a:extraClrScheme>
    <a:extraClrScheme>
      <a:clrScheme name="Kimono 7">
        <a:dk1>
          <a:srgbClr val="2F1311"/>
        </a:dk1>
        <a:lt1>
          <a:srgbClr val="CFC7B5"/>
        </a:lt1>
        <a:dk2>
          <a:srgbClr val="853F35"/>
        </a:dk2>
        <a:lt2>
          <a:srgbClr val="8E7F5E"/>
        </a:lt2>
        <a:accent1>
          <a:srgbClr val="EBD2A5"/>
        </a:accent1>
        <a:accent2>
          <a:srgbClr val="A5C9A8"/>
        </a:accent2>
        <a:accent3>
          <a:srgbClr val="E4E0D7"/>
        </a:accent3>
        <a:accent4>
          <a:srgbClr val="270E0D"/>
        </a:accent4>
        <a:accent5>
          <a:srgbClr val="F3E5CF"/>
        </a:accent5>
        <a:accent6>
          <a:srgbClr val="95B698"/>
        </a:accent6>
        <a:hlink>
          <a:srgbClr val="C68510"/>
        </a:hlink>
        <a:folHlink>
          <a:srgbClr val="E5A871"/>
        </a:folHlink>
      </a:clrScheme>
      <a:clrMap bg1="lt1" tx1="dk1" bg2="lt2" tx2="dk2" accent1="accent1" accent2="accent2" accent3="accent3" accent4="accent4" accent5="accent5" accent6="accent6" hlink="hlink" folHlink="folHlink"/>
    </a:extraClrScheme>
    <a:extraClrScheme>
      <a:clrScheme name="Kimono 8">
        <a:dk1>
          <a:srgbClr val="000000"/>
        </a:dk1>
        <a:lt1>
          <a:srgbClr val="F0EED8"/>
        </a:lt1>
        <a:dk2>
          <a:srgbClr val="666729"/>
        </a:dk2>
        <a:lt2>
          <a:srgbClr val="3F3B19"/>
        </a:lt2>
        <a:accent1>
          <a:srgbClr val="E9D47D"/>
        </a:accent1>
        <a:accent2>
          <a:srgbClr val="D4DD91"/>
        </a:accent2>
        <a:accent3>
          <a:srgbClr val="F6F5E9"/>
        </a:accent3>
        <a:accent4>
          <a:srgbClr val="000000"/>
        </a:accent4>
        <a:accent5>
          <a:srgbClr val="F2E6BF"/>
        </a:accent5>
        <a:accent6>
          <a:srgbClr val="C0C883"/>
        </a:accent6>
        <a:hlink>
          <a:srgbClr val="9D943F"/>
        </a:hlink>
        <a:folHlink>
          <a:srgbClr val="C9C177"/>
        </a:folHlink>
      </a:clrScheme>
      <a:clrMap bg1="lt1" tx1="dk1" bg2="lt2" tx2="dk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Flow">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74.xml><?xml version="1.0" encoding="utf-8"?>
<a:theme xmlns:a="http://schemas.openxmlformats.org/drawingml/2006/main" name="1_Warp">
  <a:themeElements>
    <a:clrScheme name="Warp 1">
      <a:dk1>
        <a:srgbClr val="000000"/>
      </a:dk1>
      <a:lt1>
        <a:srgbClr val="FFFFFF"/>
      </a:lt1>
      <a:dk2>
        <a:srgbClr val="238D89"/>
      </a:dk2>
      <a:lt2>
        <a:srgbClr val="FF9900"/>
      </a:lt2>
      <a:accent1>
        <a:srgbClr val="C87700"/>
      </a:accent1>
      <a:accent2>
        <a:srgbClr val="643C00"/>
      </a:accent2>
      <a:accent3>
        <a:srgbClr val="ACC5C4"/>
      </a:accent3>
      <a:accent4>
        <a:srgbClr val="DADADA"/>
      </a:accent4>
      <a:accent5>
        <a:srgbClr val="E0BDAA"/>
      </a:accent5>
      <a:accent6>
        <a:srgbClr val="5A3500"/>
      </a:accent6>
      <a:hlink>
        <a:srgbClr val="FF9933"/>
      </a:hlink>
      <a:folHlink>
        <a:srgbClr val="FFBE5F"/>
      </a:folHlink>
    </a:clrScheme>
    <a:fontScheme name="Warp">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lnDef>
  </a:objectDefaults>
  <a:extraClrSchemeLst>
    <a:extraClrScheme>
      <a:clrScheme name="Warp 1">
        <a:dk1>
          <a:srgbClr val="000000"/>
        </a:dk1>
        <a:lt1>
          <a:srgbClr val="FFFFFF"/>
        </a:lt1>
        <a:dk2>
          <a:srgbClr val="238D89"/>
        </a:dk2>
        <a:lt2>
          <a:srgbClr val="FF9900"/>
        </a:lt2>
        <a:accent1>
          <a:srgbClr val="C87700"/>
        </a:accent1>
        <a:accent2>
          <a:srgbClr val="643C00"/>
        </a:accent2>
        <a:accent3>
          <a:srgbClr val="ACC5C4"/>
        </a:accent3>
        <a:accent4>
          <a:srgbClr val="DADADA"/>
        </a:accent4>
        <a:accent5>
          <a:srgbClr val="E0BDAA"/>
        </a:accent5>
        <a:accent6>
          <a:srgbClr val="5A3500"/>
        </a:accent6>
        <a:hlink>
          <a:srgbClr val="FF9933"/>
        </a:hlink>
        <a:folHlink>
          <a:srgbClr val="FFBE5F"/>
        </a:folHlink>
      </a:clrScheme>
      <a:clrMap bg1="dk2" tx1="lt1" bg2="dk1" tx2="lt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76.xml><?xml version="1.0" encoding="utf-8"?>
<a:theme xmlns:a="http://schemas.openxmlformats.org/drawingml/2006/main" name="3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5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9.xml><?xml version="1.0" encoding="utf-8"?>
<a:theme xmlns:a="http://schemas.openxmlformats.org/drawingml/2006/main" name="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1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7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1_Circuit">
  <a:themeElements>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fontScheme name="Circu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clrMap bg1="dk2" tx1="lt1" bg2="dk1" tx2="lt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Circuit">
  <a:themeElements>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fontScheme name="Circu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clrMap bg1="dk2" tx1="lt1" bg2="dk1" tx2="lt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10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2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14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3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31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32_Blank Presentation">
  <a:themeElements>
    <a:clrScheme name="2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2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2.xml><?xml version="1.0" encoding="utf-8"?>
<a:theme xmlns:a="http://schemas.openxmlformats.org/drawingml/2006/main" name="Cascade">
  <a:themeElements>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fontScheme name="Cascad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22"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22" charset="-52"/>
          </a:defRPr>
        </a:defPPr>
      </a:lstStyle>
    </a:lnDef>
  </a:objectDefaults>
  <a:extraClrSchemeLst>
    <a:extraClrScheme>
      <a:clrScheme name="Cascade 1">
        <a:dk1>
          <a:srgbClr val="C0C0C0"/>
        </a:dk1>
        <a:lt1>
          <a:srgbClr val="FFFFFF"/>
        </a:lt1>
        <a:dk2>
          <a:srgbClr val="000000"/>
        </a:dk2>
        <a:lt2>
          <a:srgbClr val="FFFFFF"/>
        </a:lt2>
        <a:accent1>
          <a:srgbClr val="FF3300"/>
        </a:accent1>
        <a:accent2>
          <a:srgbClr val="666699"/>
        </a:accent2>
        <a:accent3>
          <a:srgbClr val="AAAAAA"/>
        </a:accent3>
        <a:accent4>
          <a:srgbClr val="DADADA"/>
        </a:accent4>
        <a:accent5>
          <a:srgbClr val="FFADAA"/>
        </a:accent5>
        <a:accent6>
          <a:srgbClr val="5C5C8A"/>
        </a:accent6>
        <a:hlink>
          <a:srgbClr val="FFFF99"/>
        </a:hlink>
        <a:folHlink>
          <a:srgbClr val="FF9900"/>
        </a:folHlink>
      </a:clrScheme>
      <a:clrMap bg1="dk2" tx1="lt1" bg2="dk1" tx2="lt2" accent1="accent1" accent2="accent2" accent3="accent3" accent4="accent4" accent5="accent5" accent6="accent6" hlink="hlink" folHlink="folHlink"/>
    </a:extraClrScheme>
    <a:extraClrScheme>
      <a:clrScheme name="Cascade 2">
        <a:dk1>
          <a:srgbClr val="CC99FF"/>
        </a:dk1>
        <a:lt1>
          <a:srgbClr val="FFFFFF"/>
        </a:lt1>
        <a:dk2>
          <a:srgbClr val="400040"/>
        </a:dk2>
        <a:lt2>
          <a:srgbClr val="FFFFFF"/>
        </a:lt2>
        <a:accent1>
          <a:srgbClr val="FF66FF"/>
        </a:accent1>
        <a:accent2>
          <a:srgbClr val="CC00CC"/>
        </a:accent2>
        <a:accent3>
          <a:srgbClr val="AFAAAF"/>
        </a:accent3>
        <a:accent4>
          <a:srgbClr val="DADADA"/>
        </a:accent4>
        <a:accent5>
          <a:srgbClr val="FFB8FF"/>
        </a:accent5>
        <a:accent6>
          <a:srgbClr val="B900B9"/>
        </a:accent6>
        <a:hlink>
          <a:srgbClr val="FF7C80"/>
        </a:hlink>
        <a:folHlink>
          <a:srgbClr val="990099"/>
        </a:folHlink>
      </a:clrScheme>
      <a:clrMap bg1="dk2" tx1="lt1" bg2="dk1" tx2="lt2" accent1="accent1" accent2="accent2" accent3="accent3" accent4="accent4" accent5="accent5" accent6="accent6" hlink="hlink" folHlink="folHlink"/>
    </a:extraClrScheme>
    <a:extraClrScheme>
      <a:clrScheme name="Cascade 3">
        <a:dk1>
          <a:srgbClr val="CC99FF"/>
        </a:dk1>
        <a:lt1>
          <a:srgbClr val="FFFFFF"/>
        </a:lt1>
        <a:dk2>
          <a:srgbClr val="34022D"/>
        </a:dk2>
        <a:lt2>
          <a:srgbClr val="FFFFFF"/>
        </a:lt2>
        <a:accent1>
          <a:srgbClr val="775EC8"/>
        </a:accent1>
        <a:accent2>
          <a:srgbClr val="9933FF"/>
        </a:accent2>
        <a:accent3>
          <a:srgbClr val="AEAAAD"/>
        </a:accent3>
        <a:accent4>
          <a:srgbClr val="DADADA"/>
        </a:accent4>
        <a:accent5>
          <a:srgbClr val="BDB6E0"/>
        </a:accent5>
        <a:accent6>
          <a:srgbClr val="8A2DE7"/>
        </a:accent6>
        <a:hlink>
          <a:srgbClr val="993366"/>
        </a:hlink>
        <a:folHlink>
          <a:srgbClr val="969696"/>
        </a:folHlink>
      </a:clrScheme>
      <a:clrMap bg1="dk2" tx1="lt1" bg2="dk1" tx2="lt2" accent1="accent1" accent2="accent2" accent3="accent3" accent4="accent4" accent5="accent5" accent6="accent6" hlink="hlink" folHlink="folHlink"/>
    </a:extraClrScheme>
    <a:extraClrScheme>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clrMap bg1="dk2" tx1="lt1" bg2="dk1" tx2="lt2" accent1="accent1" accent2="accent2" accent3="accent3" accent4="accent4" accent5="accent5" accent6="accent6" hlink="hlink" folHlink="folHlink"/>
    </a:extraClrScheme>
    <a:extraClrScheme>
      <a:clrScheme name="Cascade 5">
        <a:dk1>
          <a:srgbClr val="00FFFF"/>
        </a:dk1>
        <a:lt1>
          <a:srgbClr val="FFFFFF"/>
        </a:lt1>
        <a:dk2>
          <a:srgbClr val="4E009C"/>
        </a:dk2>
        <a:lt2>
          <a:srgbClr val="FFFFFF"/>
        </a:lt2>
        <a:accent1>
          <a:srgbClr val="00A8A4"/>
        </a:accent1>
        <a:accent2>
          <a:srgbClr val="3399FF"/>
        </a:accent2>
        <a:accent3>
          <a:srgbClr val="B2AACB"/>
        </a:accent3>
        <a:accent4>
          <a:srgbClr val="DADADA"/>
        </a:accent4>
        <a:accent5>
          <a:srgbClr val="AAD1CF"/>
        </a:accent5>
        <a:accent6>
          <a:srgbClr val="2D8A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ascade 6">
        <a:dk1>
          <a:srgbClr val="CCCC33"/>
        </a:dk1>
        <a:lt1>
          <a:srgbClr val="FFFFFF"/>
        </a:lt1>
        <a:dk2>
          <a:srgbClr val="003300"/>
        </a:dk2>
        <a:lt2>
          <a:srgbClr val="FFFFCC"/>
        </a:lt2>
        <a:accent1>
          <a:srgbClr val="008000"/>
        </a:accent1>
        <a:accent2>
          <a:srgbClr val="669900"/>
        </a:accent2>
        <a:accent3>
          <a:srgbClr val="AAADAA"/>
        </a:accent3>
        <a:accent4>
          <a:srgbClr val="DADADA"/>
        </a:accent4>
        <a:accent5>
          <a:srgbClr val="AAC0AA"/>
        </a:accent5>
        <a:accent6>
          <a:srgbClr val="5C8A00"/>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ascade 7">
        <a:dk1>
          <a:srgbClr val="CCCC99"/>
        </a:dk1>
        <a:lt1>
          <a:srgbClr val="FFFFFF"/>
        </a:lt1>
        <a:dk2>
          <a:srgbClr val="800000"/>
        </a:dk2>
        <a:lt2>
          <a:srgbClr val="FFFFFF"/>
        </a:lt2>
        <a:accent1>
          <a:srgbClr val="CC9900"/>
        </a:accent1>
        <a:accent2>
          <a:srgbClr val="996633"/>
        </a:accent2>
        <a:accent3>
          <a:srgbClr val="C0AAAA"/>
        </a:accent3>
        <a:accent4>
          <a:srgbClr val="DADADA"/>
        </a:accent4>
        <a:accent5>
          <a:srgbClr val="E2CAAA"/>
        </a:accent5>
        <a:accent6>
          <a:srgbClr val="8A5C2D"/>
        </a:accent6>
        <a:hlink>
          <a:srgbClr val="FFFFCC"/>
        </a:hlink>
        <a:folHlink>
          <a:srgbClr val="DDD800"/>
        </a:folHlink>
      </a:clrScheme>
      <a:clrMap bg1="dk2" tx1="lt1" bg2="dk1" tx2="lt2" accent1="accent1" accent2="accent2" accent3="accent3" accent4="accent4" accent5="accent5" accent6="accent6" hlink="hlink" folHlink="folHlink"/>
    </a:extraClrScheme>
    <a:extraClrScheme>
      <a:clrScheme name="Cascade 8">
        <a:dk1>
          <a:srgbClr val="204162"/>
        </a:dk1>
        <a:lt1>
          <a:srgbClr val="FFFFFF"/>
        </a:lt1>
        <a:dk2>
          <a:srgbClr val="204162"/>
        </a:dk2>
        <a:lt2>
          <a:srgbClr val="003300"/>
        </a:lt2>
        <a:accent1>
          <a:srgbClr val="99CC00"/>
        </a:accent1>
        <a:accent2>
          <a:srgbClr val="336633"/>
        </a:accent2>
        <a:accent3>
          <a:srgbClr val="FFFFFF"/>
        </a:accent3>
        <a:accent4>
          <a:srgbClr val="1A3653"/>
        </a:accent4>
        <a:accent5>
          <a:srgbClr val="CAE2AA"/>
        </a:accent5>
        <a:accent6>
          <a:srgbClr val="2D5C2D"/>
        </a:accent6>
        <a:hlink>
          <a:srgbClr val="6666FF"/>
        </a:hlink>
        <a:folHlink>
          <a:srgbClr val="C5C248"/>
        </a:folHlink>
      </a:clrScheme>
      <a:clrMap bg1="lt1" tx1="dk1" bg2="lt2" tx2="dk2" accent1="accent1" accent2="accent2" accent3="accent3" accent4="accent4" accent5="accent5" accent6="accent6" hlink="hlink" folHlink="folHlink"/>
    </a:extraClrScheme>
    <a:extraClrScheme>
      <a:clrScheme name="Cascade 9">
        <a:dk1>
          <a:srgbClr val="000000"/>
        </a:dk1>
        <a:lt1>
          <a:srgbClr val="FFFFFF"/>
        </a:lt1>
        <a:dk2>
          <a:srgbClr val="1C1C34"/>
        </a:dk2>
        <a:lt2>
          <a:srgbClr val="000066"/>
        </a:lt2>
        <a:accent1>
          <a:srgbClr val="DDDDDD"/>
        </a:accent1>
        <a:accent2>
          <a:srgbClr val="6699CC"/>
        </a:accent2>
        <a:accent3>
          <a:srgbClr val="FFFFFF"/>
        </a:accent3>
        <a:accent4>
          <a:srgbClr val="000000"/>
        </a:accent4>
        <a:accent5>
          <a:srgbClr val="EBEBEB"/>
        </a:accent5>
        <a:accent6>
          <a:srgbClr val="5C8AB9"/>
        </a:accent6>
        <a:hlink>
          <a:srgbClr val="005A58"/>
        </a:hlink>
        <a:folHlink>
          <a:srgbClr val="808000"/>
        </a:folHlink>
      </a:clrScheme>
      <a:clrMap bg1="lt1" tx1="dk1" bg2="lt2" tx2="dk2" accent1="accent1" accent2="accent2" accent3="accent3" accent4="accent4" accent5="accent5" accent6="accent6" hlink="hlink" folHlink="folHlink"/>
    </a:extraClrScheme>
  </a:extraClrSchemeLst>
</a:theme>
</file>

<file path=ppt/theme/theme93.xml><?xml version="1.0" encoding="utf-8"?>
<a:theme xmlns:a="http://schemas.openxmlformats.org/drawingml/2006/main" name="5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94.xml><?xml version="1.0" encoding="utf-8"?>
<a:theme xmlns:a="http://schemas.openxmlformats.org/drawingml/2006/main" name="2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ＭＳ Ｐゴシック"/>
        <a:cs typeface=""/>
      </a:majorFont>
      <a:minorFont>
        <a:latin typeface="Tahom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ahoma"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ahoma" charset="0"/>
            <a:ea typeface="ＭＳ Ｐゴシック"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95.xml><?xml version="1.0" encoding="utf-8"?>
<a:theme xmlns:a="http://schemas.openxmlformats.org/drawingml/2006/main" name="6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7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ＭＳ Ｐゴシック"/>
        <a:cs typeface=""/>
      </a:majorFont>
      <a:minorFont>
        <a:latin typeface="Tahom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ahoma"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ahoma" charset="0"/>
            <a:ea typeface="ＭＳ Ｐゴシック"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8.xml><?xml version="1.0" encoding="utf-8"?>
<a:theme xmlns:a="http://schemas.openxmlformats.org/drawingml/2006/main" name="8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99.xml><?xml version="1.0" encoding="utf-8"?>
<a:theme xmlns:a="http://schemas.openxmlformats.org/drawingml/2006/main" name="9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10.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1.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2.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13.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4.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5.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6.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7.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8.xml><?xml version="1.0" encoding="utf-8"?>
<a:themeOverride xmlns:a="http://schemas.openxmlformats.org/drawingml/2006/main">
  <a:clrScheme name="Warp 1">
    <a:dk1>
      <a:srgbClr val="000000"/>
    </a:dk1>
    <a:lt1>
      <a:srgbClr val="FFFFFF"/>
    </a:lt1>
    <a:dk2>
      <a:srgbClr val="238D89"/>
    </a:dk2>
    <a:lt2>
      <a:srgbClr val="FF9900"/>
    </a:lt2>
    <a:accent1>
      <a:srgbClr val="C87700"/>
    </a:accent1>
    <a:accent2>
      <a:srgbClr val="643C00"/>
    </a:accent2>
    <a:accent3>
      <a:srgbClr val="ACC5C4"/>
    </a:accent3>
    <a:accent4>
      <a:srgbClr val="DADADA"/>
    </a:accent4>
    <a:accent5>
      <a:srgbClr val="E0BDAA"/>
    </a:accent5>
    <a:accent6>
      <a:srgbClr val="5A3500"/>
    </a:accent6>
    <a:hlink>
      <a:srgbClr val="FF9933"/>
    </a:hlink>
    <a:folHlink>
      <a:srgbClr val="FFBE5F"/>
    </a:folHlink>
  </a:clrScheme>
</a:themeOverride>
</file>

<file path=ppt/theme/themeOverride19.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0.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1.xml><?xml version="1.0" encoding="utf-8"?>
<a:themeOverride xmlns:a="http://schemas.openxmlformats.org/drawingml/2006/main">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themeOverride>
</file>

<file path=ppt/theme/themeOverride22.xml><?xml version="1.0" encoding="utf-8"?>
<a:themeOverride xmlns:a="http://schemas.openxmlformats.org/drawingml/2006/main">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themeOverride>
</file>

<file path=ppt/theme/themeOverride23.xml><?xml version="1.0" encoding="utf-8"?>
<a:themeOverride xmlns:a="http://schemas.openxmlformats.org/drawingml/2006/main">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themeOverride>
</file>

<file path=ppt/theme/themeOverride24.xml><?xml version="1.0" encoding="utf-8"?>
<a:themeOverride xmlns:a="http://schemas.openxmlformats.org/drawingml/2006/main">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themeOverride>
</file>

<file path=ppt/theme/themeOverride25.xml><?xml version="1.0" encoding="utf-8"?>
<a:themeOverride xmlns:a="http://schemas.openxmlformats.org/drawingml/2006/main">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themeOverride>
</file>

<file path=ppt/theme/themeOverride26.xml><?xml version="1.0" encoding="utf-8"?>
<a:themeOverride xmlns:a="http://schemas.openxmlformats.org/drawingml/2006/main">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themeOverride>
</file>

<file path=ppt/theme/themeOverride27.xml><?xml version="1.0" encoding="utf-8"?>
<a:themeOverride xmlns:a="http://schemas.openxmlformats.org/drawingml/2006/main">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themeOverride>
</file>

<file path=ppt/theme/themeOverride28.xml><?xml version="1.0" encoding="utf-8"?>
<a:themeOverride xmlns:a="http://schemas.openxmlformats.org/drawingml/2006/main">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themeOverride>
</file>

<file path=ppt/theme/themeOverride29.xml><?xml version="1.0" encoding="utf-8"?>
<a:themeOverride xmlns:a="http://schemas.openxmlformats.org/drawingml/2006/main">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0.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1.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2.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3.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4.xml><?xml version="1.0" encoding="utf-8"?>
<a:themeOverride xmlns:a="http://schemas.openxmlformats.org/drawingml/2006/main">
  <a:clrScheme name="Borealis 1">
    <a:dk1>
      <a:srgbClr val="000000"/>
    </a:dk1>
    <a:lt1>
      <a:srgbClr val="D480A4"/>
    </a:lt1>
    <a:dk2>
      <a:srgbClr val="000000"/>
    </a:dk2>
    <a:lt2>
      <a:srgbClr val="808080"/>
    </a:lt2>
    <a:accent1>
      <a:srgbClr val="99CCFF"/>
    </a:accent1>
    <a:accent2>
      <a:srgbClr val="CCCCFF"/>
    </a:accent2>
    <a:accent3>
      <a:srgbClr val="E6C0CF"/>
    </a:accent3>
    <a:accent4>
      <a:srgbClr val="000000"/>
    </a:accent4>
    <a:accent5>
      <a:srgbClr val="CAE2FF"/>
    </a:accent5>
    <a:accent6>
      <a:srgbClr val="B9B9E7"/>
    </a:accent6>
    <a:hlink>
      <a:srgbClr val="3333CC"/>
    </a:hlink>
    <a:folHlink>
      <a:srgbClr val="AF67FF"/>
    </a:folHlink>
  </a:clrScheme>
</a:themeOverride>
</file>

<file path=ppt/theme/themeOverride35.xml><?xml version="1.0" encoding="utf-8"?>
<a:themeOverride xmlns:a="http://schemas.openxmlformats.org/drawingml/2006/main">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themeOverride>
</file>

<file path=ppt/theme/themeOverride4.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7.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emplate>Mac HD:Applications:Microsoft Office 2004:Templates:Presentations:Designs:Circuit</Template>
  <TotalTime>14922</TotalTime>
  <Words>20797</Words>
  <Application>Microsoft Macintosh PowerPoint</Application>
  <PresentationFormat>On-screen Show (4:3)</PresentationFormat>
  <Paragraphs>3590</Paragraphs>
  <Slides>405</Slides>
  <Notes>335</Notes>
  <HiddenSlides>37</HiddenSlides>
  <MMClips>0</MMClips>
  <ScaleCrop>false</ScaleCrop>
  <HeadingPairs>
    <vt:vector size="6" baseType="variant">
      <vt:variant>
        <vt:lpstr>Fonts Used</vt:lpstr>
      </vt:variant>
      <vt:variant>
        <vt:i4>44</vt:i4>
      </vt:variant>
      <vt:variant>
        <vt:lpstr>Theme</vt:lpstr>
      </vt:variant>
      <vt:variant>
        <vt:i4>120</vt:i4>
      </vt:variant>
      <vt:variant>
        <vt:lpstr>Slide Titles</vt:lpstr>
      </vt:variant>
      <vt:variant>
        <vt:i4>405</vt:i4>
      </vt:variant>
    </vt:vector>
  </HeadingPairs>
  <TitlesOfParts>
    <vt:vector size="569" baseType="lpstr">
      <vt:lpstr>Arail</vt:lpstr>
      <vt:lpstr>BONES</vt:lpstr>
      <vt:lpstr>DFKai-SB</vt:lpstr>
      <vt:lpstr>DFKai-SB</vt:lpstr>
      <vt:lpstr>Firecat Medium</vt:lpstr>
      <vt:lpstr>Hei</vt:lpstr>
      <vt:lpstr>Liffo</vt:lpstr>
      <vt:lpstr>微軟正黑體</vt:lpstr>
      <vt:lpstr>ＭＳ Ｐゴシック</vt:lpstr>
      <vt:lpstr>ＭＳ Ｐゴシック</vt:lpstr>
      <vt:lpstr>新細明體</vt:lpstr>
      <vt:lpstr>SimHei</vt:lpstr>
      <vt:lpstr>SimSun</vt:lpstr>
      <vt:lpstr>华文宋体</vt:lpstr>
      <vt:lpstr>ヒラギノ明朝 Pro W3</vt:lpstr>
      <vt:lpstr>Apple Chancery</vt:lpstr>
      <vt:lpstr>Arial</vt:lpstr>
      <vt:lpstr>Arial Black</vt:lpstr>
      <vt:lpstr>Arial Narrow</vt:lpstr>
      <vt:lpstr>Arial Rounded MT Bold</vt:lpstr>
      <vt:lpstr>Avenir Black</vt:lpstr>
      <vt:lpstr>Book Antiqua</vt:lpstr>
      <vt:lpstr>Bwhebb</vt:lpstr>
      <vt:lpstr>Bwhebl</vt:lpstr>
      <vt:lpstr>Calibri</vt:lpstr>
      <vt:lpstr>Century Gothic</vt:lpstr>
      <vt:lpstr>Chalkduster</vt:lpstr>
      <vt:lpstr>Comic Sans MS</vt:lpstr>
      <vt:lpstr>Constantia</vt:lpstr>
      <vt:lpstr>Copperplate Gothic Light</vt:lpstr>
      <vt:lpstr>Franklin Gothic Medium</vt:lpstr>
      <vt:lpstr>Garamond</vt:lpstr>
      <vt:lpstr>Geneva</vt:lpstr>
      <vt:lpstr>Helvetica</vt:lpstr>
      <vt:lpstr>Impact</vt:lpstr>
      <vt:lpstr>Monotype Sorts</vt:lpstr>
      <vt:lpstr>Tahoma</vt:lpstr>
      <vt:lpstr>Times</vt:lpstr>
      <vt:lpstr>Times New Roman</vt:lpstr>
      <vt:lpstr>Trebuchet MS</vt:lpstr>
      <vt:lpstr>Tw Cen MT</vt:lpstr>
      <vt:lpstr>Wingdings</vt:lpstr>
      <vt:lpstr>Wingdings 2</vt:lpstr>
      <vt:lpstr>Yehudit</vt:lpstr>
      <vt:lpstr>Stream</vt:lpstr>
      <vt:lpstr>MEADOW</vt:lpstr>
      <vt:lpstr>1_SERENE</vt:lpstr>
      <vt:lpstr>1_Contemporary</vt:lpstr>
      <vt:lpstr>Balance</vt:lpstr>
      <vt:lpstr>Default Design</vt:lpstr>
      <vt:lpstr>2_Contemporary</vt:lpstr>
      <vt:lpstr>1_Default Design</vt:lpstr>
      <vt:lpstr>3_Contemporary</vt:lpstr>
      <vt:lpstr>4_Contemporary</vt:lpstr>
      <vt:lpstr>2_Default Design</vt:lpstr>
      <vt:lpstr>3_Default Design</vt:lpstr>
      <vt:lpstr>49_Blank Presentation</vt:lpstr>
      <vt:lpstr>1_Office Theme</vt:lpstr>
      <vt:lpstr>1_untitled 1</vt:lpstr>
      <vt:lpstr>Median</vt:lpstr>
      <vt:lpstr>Blank Presentation</vt:lpstr>
      <vt:lpstr>50_Blank Presentation</vt:lpstr>
      <vt:lpstr>6_Contemporary</vt:lpstr>
      <vt:lpstr>4_Default Design</vt:lpstr>
      <vt:lpstr>1_Blank Presentation</vt:lpstr>
      <vt:lpstr>2_Blank Presentation</vt:lpstr>
      <vt:lpstr>Orbit</vt:lpstr>
      <vt:lpstr>4_Blank Presentation</vt:lpstr>
      <vt:lpstr>53_Blank Presentation</vt:lpstr>
      <vt:lpstr>5_Blank Presentation</vt:lpstr>
      <vt:lpstr>54_Blank Presentation</vt:lpstr>
      <vt:lpstr>6_Blank Presentation</vt:lpstr>
      <vt:lpstr>8_Blank Presentation</vt:lpstr>
      <vt:lpstr>8_Contemporary</vt:lpstr>
      <vt:lpstr>9_Blank Presentation</vt:lpstr>
      <vt:lpstr>11_Default Design</vt:lpstr>
      <vt:lpstr>10_Blank Presentation</vt:lpstr>
      <vt:lpstr>9_Contemporary</vt:lpstr>
      <vt:lpstr>11_Blank Presentation</vt:lpstr>
      <vt:lpstr>12_Default Design</vt:lpstr>
      <vt:lpstr>12_Blank Presentation</vt:lpstr>
      <vt:lpstr>13_Default Design</vt:lpstr>
      <vt:lpstr>13_Blank Presentation</vt:lpstr>
      <vt:lpstr>14_Blank Presentation</vt:lpstr>
      <vt:lpstr>15_Blank Presentation</vt:lpstr>
      <vt:lpstr>10_Contemporary</vt:lpstr>
      <vt:lpstr>11_Contemporary</vt:lpstr>
      <vt:lpstr>55_Blank Presentation</vt:lpstr>
      <vt:lpstr>16_Blank Presentation</vt:lpstr>
      <vt:lpstr>17_Blank Presentation</vt:lpstr>
      <vt:lpstr>18_Blank Presentation</vt:lpstr>
      <vt:lpstr>56_Blank Presentation</vt:lpstr>
      <vt:lpstr>19_Blank Presentation</vt:lpstr>
      <vt:lpstr>20_Blank Presentation</vt:lpstr>
      <vt:lpstr>21_Blank Presentation</vt:lpstr>
      <vt:lpstr>57_Blank Presentation</vt:lpstr>
      <vt:lpstr>22_Blank Presentation</vt:lpstr>
      <vt:lpstr>23_Blank Presentation</vt:lpstr>
      <vt:lpstr>24_Blank Presentation</vt:lpstr>
      <vt:lpstr>25_Blank Presentation</vt:lpstr>
      <vt:lpstr>26_Blank Presentation</vt:lpstr>
      <vt:lpstr>1_Balance</vt:lpstr>
      <vt:lpstr>58_Blank Presentation</vt:lpstr>
      <vt:lpstr>15_Default Design</vt:lpstr>
      <vt:lpstr>4_Balance</vt:lpstr>
      <vt:lpstr>16_Default Design</vt:lpstr>
      <vt:lpstr>27_Blank Presentation</vt:lpstr>
      <vt:lpstr>28_Blank Presentation</vt:lpstr>
      <vt:lpstr>29_Blank Presentation</vt:lpstr>
      <vt:lpstr>22_Default Design</vt:lpstr>
      <vt:lpstr>5_Orbit</vt:lpstr>
      <vt:lpstr>12_Contemporary</vt:lpstr>
      <vt:lpstr>13_Contemporary</vt:lpstr>
      <vt:lpstr>17_Default Design</vt:lpstr>
      <vt:lpstr>18_Default Design</vt:lpstr>
      <vt:lpstr>1_Kimono</vt:lpstr>
      <vt:lpstr>Flow</vt:lpstr>
      <vt:lpstr>1_Warp</vt:lpstr>
      <vt:lpstr>2_Office Theme</vt:lpstr>
      <vt:lpstr>3_Balance</vt:lpstr>
      <vt:lpstr>59_Blank Presentation</vt:lpstr>
      <vt:lpstr>3_Office Theme</vt:lpstr>
      <vt:lpstr>Contemporary</vt:lpstr>
      <vt:lpstr>8_Default Design</vt:lpstr>
      <vt:lpstr>19_Default Design</vt:lpstr>
      <vt:lpstr>7_Contemporary</vt:lpstr>
      <vt:lpstr>1_Circuit</vt:lpstr>
      <vt:lpstr>Circuit</vt:lpstr>
      <vt:lpstr>3_Blank Presentation</vt:lpstr>
      <vt:lpstr>10_MEADOW</vt:lpstr>
      <vt:lpstr>2_untitled 1</vt:lpstr>
      <vt:lpstr>14_Contemporary</vt:lpstr>
      <vt:lpstr>Bar Code</vt:lpstr>
      <vt:lpstr>31_Blank Presentation</vt:lpstr>
      <vt:lpstr>32_Blank Presentation</vt:lpstr>
      <vt:lpstr>Cascade</vt:lpstr>
      <vt:lpstr>5_Balance</vt:lpstr>
      <vt:lpstr>2_Balance</vt:lpstr>
      <vt:lpstr>6_Balance</vt:lpstr>
      <vt:lpstr>7_Balance</vt:lpstr>
      <vt:lpstr>5_Default Design</vt:lpstr>
      <vt:lpstr>8_Balance</vt:lpstr>
      <vt:lpstr>9_Balance</vt:lpstr>
      <vt:lpstr>1_Slit</vt:lpstr>
      <vt:lpstr>4_Office Theme</vt:lpstr>
      <vt:lpstr>10_Balance</vt:lpstr>
      <vt:lpstr>2_Slit</vt:lpstr>
      <vt:lpstr>11_Balance</vt:lpstr>
      <vt:lpstr>6_Default Design</vt:lpstr>
      <vt:lpstr>Office Theme</vt:lpstr>
      <vt:lpstr>Slit</vt:lpstr>
      <vt:lpstr>9_Default Design</vt:lpstr>
      <vt:lpstr>12_Balance</vt:lpstr>
      <vt:lpstr>4_Slit</vt:lpstr>
      <vt:lpstr>Borealis</vt:lpstr>
      <vt:lpstr>7_Blank Presentation</vt:lpstr>
      <vt:lpstr>5_Office Theme</vt:lpstr>
      <vt:lpstr>51_Blank Presentation</vt:lpstr>
      <vt:lpstr>20_Default Design</vt:lpstr>
      <vt:lpstr>5_untitled 1</vt:lpstr>
      <vt:lpstr>42_Blank Presentation</vt:lpstr>
      <vt:lpstr>30_Blank Presentation</vt:lpstr>
      <vt:lpstr>15_Contemporary</vt:lpstr>
      <vt:lpstr>33_Blank Presentation</vt:lpstr>
      <vt:lpstr>利未记</vt:lpstr>
      <vt:lpstr>关键字</vt:lpstr>
      <vt:lpstr>主题</vt:lpstr>
      <vt:lpstr>关键节</vt:lpstr>
      <vt:lpstr>利未记国度声明</vt:lpstr>
      <vt:lpstr>利未记信息声明</vt:lpstr>
      <vt:lpstr>圣约</vt:lpstr>
      <vt:lpstr>救赎</vt:lpstr>
      <vt:lpstr>弥赛亚预言</vt:lpstr>
      <vt:lpstr>利未记</vt:lpstr>
      <vt:lpstr>Barry Huddleston, The Acrostic Summarized Bible (Grand Rapids: Baker, 1992)</vt:lpstr>
      <vt:lpstr>你们要分别为圣</vt:lpstr>
      <vt:lpstr>哪个最准确?</vt:lpstr>
      <vt:lpstr>旧约中的罪得赦免</vt:lpstr>
      <vt:lpstr>在我们认识神之后如何持续地享受神的同在？</vt:lpstr>
      <vt:lpstr>I.承认神是你所需的全部. </vt:lpstr>
      <vt:lpstr>II.操练圣洁的习惯。</vt:lpstr>
      <vt:lpstr>中心思想</vt:lpstr>
      <vt:lpstr>你的生活中有哪些行为需要认罪并除去？ </vt:lpstr>
      <vt:lpstr>Black</vt:lpstr>
      <vt:lpstr>《出埃及记》复习小测验</vt:lpstr>
      <vt:lpstr>附加题</vt:lpstr>
      <vt:lpstr>发生在西奈的两个主要事件是什么？</vt:lpstr>
      <vt:lpstr>利未记 1:1 (和合本)</vt:lpstr>
      <vt:lpstr>Walk Thru</vt:lpstr>
      <vt:lpstr>书名</vt:lpstr>
      <vt:lpstr>《利未记》概览</vt:lpstr>
      <vt:lpstr>重点：祭司</vt:lpstr>
      <vt:lpstr>利未记的年代</vt:lpstr>
      <vt:lpstr>从亚伯拉罕到摩西</vt:lpstr>
      <vt:lpstr>《利未记》写成时间</vt:lpstr>
      <vt:lpstr>更详细一点…</vt:lpstr>
      <vt:lpstr>出埃及的路线</vt:lpstr>
      <vt:lpstr>写作之地： 西奈山在哪里？</vt:lpstr>
      <vt:lpstr>当时处境</vt:lpstr>
      <vt:lpstr>作者</vt:lpstr>
      <vt:lpstr>圣 所</vt:lpstr>
      <vt:lpstr>本书特点</vt:lpstr>
      <vt:lpstr>利未记</vt:lpstr>
      <vt:lpstr>钥词</vt:lpstr>
      <vt:lpstr>民族的诞生</vt:lpstr>
      <vt:lpstr>钥句</vt:lpstr>
      <vt:lpstr>总结句</vt:lpstr>
      <vt:lpstr>神的同在充满了祂的新殿！</vt:lpstr>
      <vt:lpstr>你们要分别为圣</vt:lpstr>
      <vt:lpstr>Holiness</vt:lpstr>
      <vt:lpstr>神圣，神圣，圣洁</vt:lpstr>
      <vt:lpstr>What does it mean to be holy?</vt:lpstr>
      <vt:lpstr>圣洁</vt:lpstr>
      <vt:lpstr>100% PURE</vt:lpstr>
      <vt:lpstr>Holiness</vt:lpstr>
      <vt:lpstr>The Holy Spirit</vt:lpstr>
      <vt:lpstr>The Spirit Advocate</vt:lpstr>
      <vt:lpstr>The Paraclete (John 14:16)</vt:lpstr>
      <vt:lpstr>内住的圣灵？</vt:lpstr>
      <vt:lpstr>Holiness</vt:lpstr>
      <vt:lpstr>holiness</vt:lpstr>
      <vt:lpstr>属灵的果子</vt:lpstr>
      <vt:lpstr>圣洁</vt:lpstr>
      <vt:lpstr>在我们认识神之后如何持续地享受神的同在？</vt:lpstr>
      <vt:lpstr>出埃及 的 路线： 传统的看法</vt:lpstr>
      <vt:lpstr>西奈山</vt:lpstr>
      <vt:lpstr>Background</vt:lpstr>
      <vt:lpstr>Background</vt:lpstr>
      <vt:lpstr>利未记写作的处境</vt:lpstr>
      <vt:lpstr>利未记</vt:lpstr>
      <vt:lpstr>关键字</vt:lpstr>
      <vt:lpstr>在我们认识神之后如何持续地享受神的同在？</vt:lpstr>
      <vt:lpstr>I.承认神是你所需的全部. </vt:lpstr>
      <vt:lpstr>救赎与成圣</vt:lpstr>
      <vt:lpstr>旧约中的罪得赦免</vt:lpstr>
      <vt:lpstr>新约中的罪得赦免</vt:lpstr>
      <vt:lpstr>Slides on  利未记 1</vt:lpstr>
      <vt:lpstr>What is your biggest weakness?</vt:lpstr>
      <vt:lpstr>What is your biggest weakness?</vt:lpstr>
      <vt:lpstr>What is your biggest weakness?</vt:lpstr>
      <vt:lpstr>虽然我们身为领袖已被神洁净可是我们仍然还是会离弃神</vt:lpstr>
      <vt:lpstr>神为什么为以色列的软弱和罪过规定奉献物？</vt:lpstr>
      <vt:lpstr>神借奉献的血赦免了以色列人 (利未记 4:1 - 5：13; 6:24 - 30)。</vt:lpstr>
      <vt:lpstr>神为什么建立献祭 的体制？</vt:lpstr>
      <vt:lpstr>血的献祭在律法下能拯救 以色列人吗？</vt:lpstr>
      <vt:lpstr>牺牲宽恕罪过</vt:lpstr>
      <vt:lpstr>大纲</vt:lpstr>
      <vt:lpstr>Leviticus 1-7 Chart</vt:lpstr>
      <vt:lpstr>献上的五项祭物</vt:lpstr>
      <vt:lpstr>基督徒都这么做吗?</vt:lpstr>
      <vt:lpstr>虽然我们身为领袖已被神洁净可是我们仍然还是会离弃神</vt:lpstr>
      <vt:lpstr>新约中的罪得赦免</vt:lpstr>
      <vt:lpstr>你如何持续的与神同行?</vt:lpstr>
      <vt:lpstr>你如何持续与神的交通？</vt:lpstr>
      <vt:lpstr>利未记第 1-7 章中的献祭</vt:lpstr>
      <vt:lpstr>背景</vt:lpstr>
      <vt:lpstr>你如何持续与神的交通？</vt:lpstr>
      <vt:lpstr>I. 做你不必做的 —在敬拜中的额外行动</vt:lpstr>
      <vt:lpstr>利未记第 1-7 章中的献祭</vt:lpstr>
      <vt:lpstr>全牲的燔祭</vt:lpstr>
      <vt:lpstr>利未记第 1-7 章中的献祭</vt:lpstr>
      <vt:lpstr>利未记第 1-7 章中的献祭</vt:lpstr>
      <vt:lpstr>无瑕疵的祭物</vt:lpstr>
      <vt:lpstr>Slides on  利未记 2</vt:lpstr>
      <vt:lpstr>会幕 及 院子</vt:lpstr>
      <vt:lpstr>利未记第 1–5 中的献祭礼仪</vt:lpstr>
      <vt:lpstr>利未记第 1–5 中的献祭礼仪</vt:lpstr>
      <vt:lpstr>利未记第 1–5 中的献祭礼仪</vt:lpstr>
      <vt:lpstr>素祭 (利未记第 2)</vt:lpstr>
      <vt:lpstr>素祭 (利未记第 2)</vt:lpstr>
      <vt:lpstr>素祭 (利未记第 2)</vt:lpstr>
      <vt:lpstr>旧约里的献祭</vt:lpstr>
      <vt:lpstr>素祭 = 感恩</vt:lpstr>
      <vt:lpstr>Slides on  利未记 3</vt:lpstr>
      <vt:lpstr>平安祭 (利未记第 3)</vt:lpstr>
      <vt:lpstr>为什么神喜悦馨香之气  (1:9, 17; 2:2, 9, 12; 3:5, 16; 4:31)?</vt:lpstr>
      <vt:lpstr>我们应该以他所指定以外的方式来爱神</vt:lpstr>
      <vt:lpstr>罗马书十二章</vt:lpstr>
      <vt:lpstr>罗马书里的义</vt:lpstr>
      <vt:lpstr>罗马书</vt:lpstr>
      <vt:lpstr>罗马书 12:2</vt:lpstr>
      <vt:lpstr>PowerPoint Presentation</vt:lpstr>
      <vt:lpstr>身体及生命（罗12）</vt:lpstr>
      <vt:lpstr>旧约里的献祭</vt:lpstr>
      <vt:lpstr>在罗马书12-13章中更新变化的义</vt:lpstr>
      <vt:lpstr>恩赐的类别 (彼前 4:11; 罗 12:6-8)</vt:lpstr>
      <vt:lpstr>I. 做你不必做的 —在敬拜中的额外行动</vt:lpstr>
      <vt:lpstr>利未记第 1-7 章中的献祭</vt:lpstr>
      <vt:lpstr>利未记第 1-7 章中的献祭</vt:lpstr>
      <vt:lpstr>II. 做我们应当做的—认罪</vt:lpstr>
      <vt:lpstr>利未记第 1-7 章中的献祭</vt:lpstr>
      <vt:lpstr>Slides on  利未记 4</vt:lpstr>
      <vt:lpstr>神为什么建立献祭 的体制？</vt:lpstr>
      <vt:lpstr>血的献祭在律法下能拯救 以色列人吗？</vt:lpstr>
      <vt:lpstr>牺牲宽恕罪过</vt:lpstr>
      <vt:lpstr>神借奉献的血赦免了以色列人 (利未记 4:1 - 5：13; 6:24 - 30)。</vt:lpstr>
      <vt:lpstr>The blood of the sin offering forgave unintentional sin (4:1–5:13; 6:24-30). </vt:lpstr>
      <vt:lpstr>Egypt was the superpower</vt:lpstr>
      <vt:lpstr>以色列被奴役</vt:lpstr>
      <vt:lpstr>以色列被奴役</vt:lpstr>
      <vt:lpstr>出埃及 的路线</vt:lpstr>
      <vt:lpstr>得救 &amp; 成圣</vt:lpstr>
      <vt:lpstr>利未人的献祭仪式</vt:lpstr>
      <vt:lpstr>利未人的献祭仪式</vt:lpstr>
      <vt:lpstr>利未人的献祭仪式</vt:lpstr>
      <vt:lpstr>利未人的献祭仪式</vt:lpstr>
      <vt:lpstr>Slides on  利未记 5</vt:lpstr>
      <vt:lpstr>特殊的献祭仪式</vt:lpstr>
      <vt:lpstr>The blood and restitution of the guilt offering forgave unintentional sin  (5:14–6:7; 7:1-10). </vt:lpstr>
      <vt:lpstr>Guilt Offerings (赎愆祭)</vt:lpstr>
      <vt:lpstr>旧约中的罪得赦免</vt:lpstr>
      <vt:lpstr>新约中的罪得赦免</vt:lpstr>
      <vt:lpstr>III. Main Point</vt:lpstr>
      <vt:lpstr>你如何持续与神的交通？</vt:lpstr>
      <vt:lpstr>中心思想</vt:lpstr>
      <vt:lpstr>I. 做你不必做的 —在敬拜中的额外行动</vt:lpstr>
      <vt:lpstr>II. 做我们应当做的—认罪</vt:lpstr>
      <vt:lpstr>“按着律法，几乎所有都是用血洁净的，如果没有流血， 就没有赦免”   (来 9:22) </vt:lpstr>
      <vt:lpstr>“这是我的身体”</vt:lpstr>
      <vt:lpstr>我不是靠自己来到这里的</vt:lpstr>
      <vt:lpstr>你的生活中有哪些行为需要认罪并除去？  </vt:lpstr>
      <vt:lpstr>特殊的献祭仪式</vt:lpstr>
      <vt:lpstr>特殊的献祭仪式</vt:lpstr>
      <vt:lpstr>特殊的献祭仪式</vt:lpstr>
      <vt:lpstr>特殊的献祭仪式</vt:lpstr>
      <vt:lpstr>Slides on  利未记 6</vt:lpstr>
      <vt:lpstr>利未记第 1-7 章中的献祭</vt:lpstr>
      <vt:lpstr>利未记第 1-7 章中的献祭</vt:lpstr>
      <vt:lpstr>Slides on  利未记 7</vt:lpstr>
      <vt:lpstr>Do animals save?</vt:lpstr>
      <vt:lpstr>God forgives us though the blood of Christ </vt:lpstr>
      <vt:lpstr>圣经 &amp; 血 – 旧约教导</vt:lpstr>
      <vt:lpstr>圣经 &amp; 血 – 新约教导</vt:lpstr>
      <vt:lpstr>祭祀的象征</vt:lpstr>
      <vt:lpstr>祭祀的象征</vt:lpstr>
      <vt:lpstr>血 和 赦免</vt:lpstr>
      <vt:lpstr>新约中的罪得赦免</vt:lpstr>
      <vt:lpstr>血 和 赦免</vt:lpstr>
      <vt:lpstr>Holiness</vt:lpstr>
      <vt:lpstr>Slides on  利未记 8</vt:lpstr>
      <vt:lpstr>Leviticus 8-10 Chart</vt:lpstr>
      <vt:lpstr>The Priesthood Begins</vt:lpstr>
      <vt:lpstr>Slides on  利未记 9</vt:lpstr>
      <vt:lpstr> 膏立亚伦及其众子为祭司 </vt:lpstr>
      <vt:lpstr>对比利未人和祭司</vt:lpstr>
      <vt:lpstr>对比利未人和祭司</vt:lpstr>
      <vt:lpstr>祭司长的圣衣</vt:lpstr>
      <vt:lpstr>Slides on  利未记 10</vt:lpstr>
      <vt:lpstr>拿答 和 亚比户</vt:lpstr>
      <vt:lpstr>拿答  和  亚比户</vt:lpstr>
      <vt:lpstr>拿答  和  亚比户</vt:lpstr>
      <vt:lpstr>拿答  和  亚比户</vt:lpstr>
      <vt:lpstr>Levi's Family Tree</vt:lpstr>
      <vt:lpstr>I.承认神是你所需的全部. </vt:lpstr>
      <vt:lpstr>“按着律法，几乎所有都是用血洁净的，如果没有流血， 就没有赦免”   (来 9:22) </vt:lpstr>
      <vt:lpstr>救恩 （无论年龄）:</vt:lpstr>
      <vt:lpstr>旧约中的救赎</vt:lpstr>
      <vt:lpstr>刑罪代替论</vt:lpstr>
      <vt:lpstr>How can Christ's blood forgive our sins?</vt:lpstr>
      <vt:lpstr>Christ's blood forgives in two ways:</vt:lpstr>
      <vt:lpstr>Holiness</vt:lpstr>
      <vt:lpstr>Slides on  利未记 11</vt:lpstr>
      <vt:lpstr>在我们认识神之后如何持续地享受神的同在？</vt:lpstr>
      <vt:lpstr>论  点</vt:lpstr>
      <vt:lpstr>I.承认神是你所需的全部. </vt:lpstr>
      <vt:lpstr>II.操练圣洁的习惯。</vt:lpstr>
      <vt:lpstr>利未记</vt:lpstr>
      <vt:lpstr>Leviticus 11-16 Chart</vt:lpstr>
      <vt:lpstr>洁净与不洁净 (利未记第11章)</vt:lpstr>
      <vt:lpstr>什么食物？</vt:lpstr>
      <vt:lpstr>站起来 彼 得 ! 杀掉并吃吧 !</vt:lpstr>
      <vt:lpstr>洁净与不洁净 (利未记第11章)</vt:lpstr>
      <vt:lpstr>Lamb</vt:lpstr>
      <vt:lpstr>为什么不可吃猪肉? (以及其它有关律法的问题)  </vt:lpstr>
      <vt:lpstr>Slides on  利未记 12</vt:lpstr>
      <vt:lpstr>为什么不可吃猪肉? (以及其它有关律法的问题) </vt:lpstr>
      <vt:lpstr>割礼, 维生素 K，以及凝血酶原</vt:lpstr>
      <vt:lpstr>“基督释放了我们，为了要使我们得自由。所以你们要站立得稳，不要再被奴役的轭控制。”  (加 5:1 CNVS).</vt:lpstr>
      <vt:lpstr>Slides on  利未记 13</vt:lpstr>
      <vt:lpstr>Is God compassionate?</vt:lpstr>
      <vt:lpstr>How could a leper be lifted out of his plight?</vt:lpstr>
      <vt:lpstr>为什么不可吃猪肉? (以及其它有关律法的问题) </vt:lpstr>
      <vt:lpstr>Slides on  利未记 14</vt:lpstr>
      <vt:lpstr>为什么不可吃猪肉? (以及其它有关律法的问题) </vt:lpstr>
      <vt:lpstr>Slides on  利未记 15</vt:lpstr>
      <vt:lpstr>Bodily Discharges (Leviticus 15)</vt:lpstr>
      <vt:lpstr>"If the man [with a bodily discharge] touches you without first rinsing his hands, you must wash your clothes and bathe yourself in water, and you will remain unclean until evening" (Lev 15:11 NLT).</vt:lpstr>
      <vt:lpstr>Slides on  利未记 16</vt:lpstr>
      <vt:lpstr>有关会幕的介绍，下面这个网站很不错:</vt:lpstr>
      <vt:lpstr>赎罪日:利未记第17章</vt:lpstr>
      <vt:lpstr>“然后把两只公山羊牵来，放在会幕门口，耶和华的面前； 8 亚伦要为这两只山羊抽签：一签归耶和华，另一签归阿撒泻勒（“阿撒泻勒”是希伯来文音译，这字原意不能确定）。” (利未记 16:7-8 CNVS). </vt:lpstr>
      <vt:lpstr>“亚伦要把那抽签归耶和华的山羊，献作赎罪祭。”  (利未记 16:9 CNVS). </vt:lpstr>
      <vt:lpstr>“然后他要宰杀那为人民作赎罪祭的公山羊，把血带进幔子里，弹羊血在施恩座的上面和施恩座的前面，好象弹公牛的血一样。”  (利未记16:15 CNVS). </vt:lpstr>
      <vt:lpstr>“那只山羊就担当他们的一切罪孽，把它们带到一个完全隔离的地；所以那人要把那只山羊送到旷野里去。”  (利未记16:22). </vt:lpstr>
      <vt:lpstr>耶稣和替罪羊有什么关系?</vt:lpstr>
      <vt:lpstr>耶稣就是替罪羊</vt:lpstr>
      <vt:lpstr>“但基督已经来了，作了已经实现的美好事物的大祭司；他经过更大、更完备的会幕（不是人手所做的， 也就是不属于这被造的世界的）。”  (希伯来 9:11 CNVS). </vt:lpstr>
      <vt:lpstr>Slides on  利未记 17</vt:lpstr>
      <vt:lpstr>血?</vt:lpstr>
      <vt:lpstr>“生命是在血里”</vt:lpstr>
      <vt:lpstr>用祂的血为所有的一次献上!</vt:lpstr>
      <vt:lpstr>不再需要赎罪的祭</vt:lpstr>
      <vt:lpstr>罪已经被除去(不仅仅是遮盖)</vt:lpstr>
      <vt:lpstr>至圣所里的宝座?</vt:lpstr>
      <vt:lpstr>Slides on  利未记 18</vt:lpstr>
      <vt:lpstr>Homosexuality</vt:lpstr>
      <vt:lpstr>Slides on  利未记 19</vt:lpstr>
      <vt:lpstr>“如果人与女子同睡交合，而那女子是个婢女，已经许配了人，但还没有赎身，或是还没有得着自由，就应受惩罚，但不可把二人处死，因为婢女还没有得着自由。”  (利 19:20 CNVS).</vt:lpstr>
      <vt:lpstr>“基 督 释 放 了 我 们 ， 叫 我 们 得 以 自 由 。 所 以 要 站 立 得 稳 ， 不 要 再 被 奴 仆 的 轭 挟 制 。”  (加拉太书 5:1).</vt:lpstr>
      <vt:lpstr>利未记19:28 "不可为死人的缘故，割伤你们的身体，也不可在你们的身上刺花纹；我是耶和华。"</vt:lpstr>
      <vt:lpstr>Slides on  利未记 20</vt:lpstr>
      <vt:lpstr>Leviticus 20:9 "All who curse their father or mother must be put to death. They are guilty of a capital crime."</vt:lpstr>
      <vt:lpstr>Slides on  利未记 21</vt:lpstr>
      <vt:lpstr>祭司是干什么的?</vt:lpstr>
      <vt:lpstr>利未记21章：必要条件</vt:lpstr>
      <vt:lpstr>Slides on  利未记 22</vt:lpstr>
      <vt:lpstr>独特性:</vt:lpstr>
      <vt:lpstr>Slides on  利未记 23</vt:lpstr>
      <vt:lpstr>犹太人 的节期</vt:lpstr>
      <vt:lpstr>新加坡人的职业道德</vt:lpstr>
      <vt:lpstr>PowerPoint Presentation</vt:lpstr>
      <vt:lpstr>犹太人的年历</vt:lpstr>
      <vt:lpstr>The Feast of Trumpets</vt:lpstr>
      <vt:lpstr>以色列 的日历</vt:lpstr>
      <vt:lpstr>圣经中的节期</vt:lpstr>
      <vt:lpstr>七个节日</vt:lpstr>
      <vt:lpstr>每周的安息日</vt:lpstr>
      <vt:lpstr>逾越节</vt:lpstr>
      <vt:lpstr>无酵节</vt:lpstr>
      <vt:lpstr>初熟节</vt:lpstr>
      <vt:lpstr>五旬节</vt:lpstr>
      <vt:lpstr>吹角节</vt:lpstr>
      <vt:lpstr>赎罪日</vt:lpstr>
      <vt:lpstr>住棚节</vt:lpstr>
      <vt:lpstr>Jewish Woman Decorating Her Sukkah</vt:lpstr>
      <vt:lpstr>以色列节日概要</vt:lpstr>
      <vt:lpstr>以色列节日中的末世论 (利23) </vt:lpstr>
      <vt:lpstr>以色列节日中的末世论 (利23) </vt:lpstr>
      <vt:lpstr>以色列节日中的末世论 (利23) </vt:lpstr>
      <vt:lpstr>利未记 23  节日</vt:lpstr>
      <vt:lpstr>利未记 23  节日</vt:lpstr>
      <vt:lpstr>I.  以色列安居并遵行神的律法.</vt:lpstr>
      <vt:lpstr>逾越节:  朝圣节 #1</vt:lpstr>
      <vt:lpstr>犹太人时常献燔祭</vt:lpstr>
      <vt:lpstr>PowerPoint Presentation</vt:lpstr>
      <vt:lpstr>逾越节的保护</vt:lpstr>
      <vt:lpstr>信心的描绘</vt:lpstr>
      <vt:lpstr>羔羊的描绘</vt:lpstr>
      <vt:lpstr>十字架的描绘</vt:lpstr>
      <vt:lpstr>对羔羊的信心</vt:lpstr>
      <vt:lpstr>PowerPoint Presentation</vt:lpstr>
      <vt:lpstr>“这是我的身体”</vt:lpstr>
      <vt:lpstr>死亡的天使逾 越过 门上以图血的房子</vt:lpstr>
      <vt:lpstr>共同点</vt:lpstr>
      <vt:lpstr>新约的逾越节时，100,000 犹太人到圣殿祭拜</vt:lpstr>
      <vt:lpstr>逾越节的前意义</vt:lpstr>
      <vt:lpstr>耶稣逾越节的座位</vt:lpstr>
      <vt:lpstr>今日的逾越节</vt:lpstr>
      <vt:lpstr>逾越节:  朝圣节 #1</vt:lpstr>
      <vt:lpstr>除酵节</vt:lpstr>
      <vt:lpstr>“把酵通通给燃烧了!"</vt:lpstr>
      <vt:lpstr>逾越节:  朝圣节 #1</vt:lpstr>
      <vt:lpstr>Firstfruits: Wave Sheaf Offering</vt:lpstr>
      <vt:lpstr>初熟之物 耶和华殿的祭物</vt:lpstr>
      <vt:lpstr>一个受感的周末</vt:lpstr>
      <vt:lpstr>五旬节: 朝圣节#2</vt:lpstr>
      <vt:lpstr>庆祝割麦子</vt:lpstr>
      <vt:lpstr>门徒按着圣灵所赐的口才说起别国的话来 (使2)</vt:lpstr>
      <vt:lpstr>圣灵在五旬节来临(使2)</vt:lpstr>
      <vt:lpstr>利未记 23  节日</vt:lpstr>
      <vt:lpstr>Rosh Hashanah (新年)</vt:lpstr>
      <vt:lpstr>利未记 23  节日</vt:lpstr>
      <vt:lpstr>Yom Kippur: 赎罪日</vt:lpstr>
      <vt:lpstr>赎罪日(利. 16:29-34)</vt:lpstr>
      <vt:lpstr>赎罪日</vt:lpstr>
      <vt:lpstr>赎罪日的象征</vt:lpstr>
      <vt:lpstr>一次成永恒！</vt:lpstr>
      <vt:lpstr>无需再赎罪</vt:lpstr>
      <vt:lpstr>罪废除了 (不仅被盖)</vt:lpstr>
      <vt:lpstr>在至圣所内的座位？</vt:lpstr>
      <vt:lpstr>利未记 23  节日</vt:lpstr>
      <vt:lpstr>住棚节</vt:lpstr>
      <vt:lpstr>Jewish Woman Decorating Her Sukkah</vt:lpstr>
      <vt:lpstr>住棚节（收藏节）</vt:lpstr>
      <vt:lpstr>Harvests Lasted Apr-Nov</vt:lpstr>
      <vt:lpstr>住棚节 = 秋收</vt:lpstr>
      <vt:lpstr>变象= 帐篷 = 天国  (马太。 17:4)</vt:lpstr>
      <vt:lpstr>利未记 23  节日</vt:lpstr>
      <vt:lpstr>以色列节期大纲</vt:lpstr>
      <vt:lpstr>以色列节期大纲</vt:lpstr>
      <vt:lpstr>另外3个节期没有详细分析…</vt:lpstr>
      <vt:lpstr>圣经以外 的节期#1</vt:lpstr>
      <vt:lpstr>犹太人围绕所罗门殿400年  (公元前959－586)</vt:lpstr>
      <vt:lpstr>犹大人维持圣洁在洗濯盆安 </vt:lpstr>
      <vt:lpstr>圣经以外 的节期#2</vt:lpstr>
      <vt:lpstr>修殿节（众光节） 纪念犹大马加比革命 于公元前164叙利亚西流基王朝</vt:lpstr>
      <vt:lpstr>圣经以外 的节期#3</vt:lpstr>
      <vt:lpstr>普珥节: 好多胜利</vt:lpstr>
      <vt:lpstr>I.  以色列安居并遵行神的律法</vt:lpstr>
      <vt:lpstr>安息日</vt:lpstr>
      <vt:lpstr>PowerPoint Presentation</vt:lpstr>
      <vt:lpstr>PowerPoint Presentation</vt:lpstr>
      <vt:lpstr>PowerPoint Presentation</vt:lpstr>
      <vt:lpstr>当今基督徒仍旧守哪些节期?</vt:lpstr>
      <vt:lpstr>讨论题</vt:lpstr>
      <vt:lpstr>希伯来 神圣的历法</vt:lpstr>
      <vt:lpstr>Slides on  利未记 24</vt:lpstr>
      <vt:lpstr>旧约的节日和圣日</vt:lpstr>
      <vt:lpstr>旧约的节日和圣日</vt:lpstr>
      <vt:lpstr>旧约的节日和圣日</vt:lpstr>
      <vt:lpstr>旧约的节日和圣日</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利未记 25</vt:lpstr>
      <vt:lpstr>千禧年</vt:lpstr>
      <vt:lpstr>Slides on  利未记 26</vt:lpstr>
      <vt:lpstr>场合</vt:lpstr>
      <vt:lpstr>Slides on  利未记 27</vt:lpstr>
      <vt:lpstr>Our habits must reflect God’s holiness</vt:lpstr>
      <vt:lpstr>解读和传播法律文学</vt:lpstr>
      <vt:lpstr>阐述旧约法律的建议策略</vt:lpstr>
      <vt:lpstr>一个探索旧约律法的建议</vt:lpstr>
      <vt:lpstr>阐述旧约法律的建议策略</vt:lpstr>
      <vt:lpstr>Holiness</vt:lpstr>
      <vt:lpstr>Holiness</vt:lpstr>
      <vt:lpstr>My Heart, Christ's Home</vt:lpstr>
      <vt:lpstr>My Heart, Christ's Home</vt:lpstr>
      <vt:lpstr>My Heart, Christ's Home</vt:lpstr>
      <vt:lpstr>My Heart, Christ's Home</vt:lpstr>
      <vt:lpstr>My Heart, Christ's Home</vt:lpstr>
      <vt:lpstr>My Heart, Christ's Home (YouTube Movie)</vt:lpstr>
      <vt:lpstr>利未记的写作目的</vt:lpstr>
      <vt:lpstr>利未记给我们带来希望</vt:lpstr>
      <vt:lpstr>利未记向我们彰显基督</vt:lpstr>
      <vt:lpstr>神总看圣洁为最高</vt:lpstr>
      <vt:lpstr>应   用</vt:lpstr>
      <vt:lpstr>在我们认识神之后如何持续地享受神的同在？</vt:lpstr>
      <vt:lpstr>中心思想</vt:lpstr>
      <vt:lpstr>I.承认神是你所需的全部. </vt:lpstr>
      <vt:lpstr>II.操练圣洁的习惯。</vt:lpstr>
      <vt:lpstr>Holiness</vt:lpstr>
      <vt:lpstr>你的生活中有哪些行为需要认罪并除去？ </vt:lpstr>
      <vt:lpstr>旅居埃及 年代对照表</vt:lpstr>
      <vt:lpstr>利未记与民数记的比较 </vt:lpstr>
      <vt:lpstr>民数记</vt:lpstr>
      <vt:lpstr>Black</vt:lpstr>
      <vt:lpstr>旧约全书概论链接地址 BibleStudyDownloads.org</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Michael Yeong</dc:creator>
  <cp:lastModifiedBy>Rick Griffith</cp:lastModifiedBy>
  <cp:revision>321</cp:revision>
  <dcterms:created xsi:type="dcterms:W3CDTF">2010-03-04T22:53:17Z</dcterms:created>
  <dcterms:modified xsi:type="dcterms:W3CDTF">2020-08-02T16:27:20Z</dcterms:modified>
</cp:coreProperties>
</file>